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image/svg+xml" Extension="svg"/>
  <Default ContentType="image/x-wmf" Extension="wmf"/>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25.xml"/>
  <Override ContentType="application/vnd.openxmlformats-officedocument.presentationml.slideLayout+xml" PartName="/ppt/slideLayouts/slideLayout26.xml"/>
  <Override ContentType="application/vnd.openxmlformats-officedocument.presentationml.slideLayout+xml" PartName="/ppt/slideLayouts/slideLayout27.xml"/>
  <Override ContentType="application/vnd.openxmlformats-officedocument.presentationml.slideLayout+xml" PartName="/ppt/slideLayouts/slideLayout28.xml"/>
  <Override ContentType="application/vnd.openxmlformats-officedocument.presentationml.slideLayout+xml" PartName="/ppt/slideLayouts/slideLayout29.xml"/>
  <Override ContentType="application/vnd.openxmlformats-officedocument.presentationml.slideLayout+xml" PartName="/ppt/slideLayouts/slideLayout30.xml"/>
  <Override ContentType="application/vnd.openxmlformats-officedocument.presentationml.slideLayout+xml" PartName="/ppt/slideLayouts/slideLayout31.xml"/>
  <Override ContentType="application/vnd.openxmlformats-officedocument.presentationml.slideLayout+xml" PartName="/ppt/slideLayouts/slideLayout32.xml"/>
  <Override ContentType="application/vnd.openxmlformats-officedocument.presentationml.slideLayout+xml" PartName="/ppt/slideLayouts/slideLayout33.xml"/>
  <Override ContentType="application/vnd.openxmlformats-officedocument.presentationml.slideLayout+xml" PartName="/ppt/slideLayouts/slideLayout34.xml"/>
  <Override ContentType="application/vnd.openxmlformats-officedocument.presentationml.slideLayout+xml" PartName="/ppt/slideLayouts/slideLayout35.xml"/>
  <Override ContentType="application/vnd.openxmlformats-officedocument.presentationml.slideLayout+xml" PartName="/ppt/slideLayouts/slideLayout36.xml"/>
  <Override ContentType="application/vnd.openxmlformats-officedocument.presentationml.slideLayout+xml" PartName="/ppt/slideLayouts/slideLayout37.xml"/>
  <Override ContentType="application/vnd.openxmlformats-officedocument.presentationml.slideLayout+xml" PartName="/ppt/slideLayouts/slideLayout38.xml"/>
  <Override ContentType="application/vnd.openxmlformats-officedocument.presentationml.slideLayout+xml" PartName="/ppt/slideLayouts/slideLayout39.xml"/>
  <Override ContentType="application/vnd.openxmlformats-officedocument.presentationml.slideLayout+xml" PartName="/ppt/slideLayouts/slideLayout40.xml"/>
  <Override ContentType="application/vnd.openxmlformats-officedocument.presentationml.slideLayout+xml" PartName="/ppt/slideLayouts/slideLayout41.xml"/>
  <Override ContentType="application/vnd.openxmlformats-officedocument.presentationml.slideLayout+xml" PartName="/ppt/slideLayouts/slideLayout42.xml"/>
  <Override ContentType="application/vnd.openxmlformats-officedocument.presentationml.slideLayout+xml" PartName="/ppt/slideLayouts/slideLayout43.xml"/>
  <Override ContentType="application/vnd.openxmlformats-officedocument.presentationml.slideLayout+xml" PartName="/ppt/slideLayouts/slideLayout44.xml"/>
  <Override ContentType="application/vnd.openxmlformats-officedocument.presentationml.slideLayout+xml" PartName="/ppt/slideLayouts/slideLayout45.xml"/>
  <Override ContentType="application/vnd.openxmlformats-officedocument.presentationml.slideLayout+xml" PartName="/ppt/slideLayouts/slideLayout46.xml"/>
  <Override ContentType="application/vnd.openxmlformats-officedocument.presentationml.slideLayout+xml" PartName="/ppt/slideLayouts/slideLayout47.xml"/>
  <Override ContentType="application/vnd.openxmlformats-officedocument.presentationml.slideLayout+xml" PartName="/ppt/slideLayouts/slideLayout48.xml"/>
  <Override ContentType="application/vnd.openxmlformats-officedocument.presentationml.slideLayout+xml" PartName="/ppt/slideLayouts/slideLayout49.xml"/>
  <Override ContentType="application/vnd.openxmlformats-officedocument.presentationml.slideLayout+xml" PartName="/ppt/slideLayouts/slideLayout50.xml"/>
  <Override ContentType="application/vnd.openxmlformats-officedocument.presentationml.slideLayout+xml" PartName="/ppt/slideLayouts/slideLayout51.xml"/>
  <Override ContentType="application/vnd.openxmlformats-officedocument.presentationml.slideLayout+xml" PartName="/ppt/slideLayouts/slideLayout52.xml"/>
  <Override ContentType="application/vnd.openxmlformats-officedocument.presentationml.slideLayout+xml" PartName="/ppt/slideLayouts/slideLayout53.xml"/>
  <Override ContentType="application/vnd.openxmlformats-officedocument.presentationml.slideLayout+xml" PartName="/ppt/slideLayouts/slideLayout54.xml"/>
  <Override ContentType="application/vnd.openxmlformats-officedocument.presentationml.slideLayout+xml" PartName="/ppt/slideLayouts/slideLayout55.xml"/>
  <Override ContentType="application/vnd.openxmlformats-officedocument.presentationml.slideLayout+xml" PartName="/ppt/slideLayouts/slideLayout56.xml"/>
  <Override ContentType="application/vnd.openxmlformats-officedocument.presentationml.slideLayout+xml" PartName="/ppt/slideLayouts/slideLayout57.xml"/>
  <Override ContentType="application/vnd.openxmlformats-officedocument.presentationml.slideLayout+xml" PartName="/ppt/slideLayouts/slideLayout58.xml"/>
  <Override ContentType="application/vnd.openxmlformats-officedocument.presentationml.slideLayout+xml" PartName="/ppt/slideLayouts/slideLayout59.xml"/>
  <Override ContentType="application/vnd.openxmlformats-officedocument.presentationml.slideLayout+xml" PartName="/ppt/slideLayouts/slideLayout60.xml"/>
  <Override ContentType="application/vnd.openxmlformats-officedocument.presentationml.slideLayout+xml" PartName="/ppt/slideLayouts/slideLayout61.xml"/>
  <Override ContentType="application/vnd.openxmlformats-officedocument.presentationml.slideLayout+xml" PartName="/ppt/slideLayouts/slideLayout62.xml"/>
  <Override ContentType="application/vnd.openxmlformats-officedocument.presentationml.slideLayout+xml" PartName="/ppt/slideLayouts/slideLayout63.xml"/>
  <Override ContentType="application/vnd.openxmlformats-officedocument.presentationml.slideLayout+xml" PartName="/ppt/slideLayouts/slideLayout64.xml"/>
  <Override ContentType="application/vnd.openxmlformats-officedocument.presentationml.slideLayout+xml" PartName="/ppt/slideLayouts/slideLayout65.xml"/>
  <Override ContentType="application/vnd.openxmlformats-officedocument.presentationml.slideLayout+xml" PartName="/ppt/slideLayouts/slideLayout66.xml"/>
  <Override ContentType="application/vnd.openxmlformats-officedocument.presentationml.slideLayout+xml" PartName="/ppt/slideLayouts/slideLayout67.xml"/>
  <Override ContentType="application/vnd.openxmlformats-officedocument.presentationml.slideLayout+xml" PartName="/ppt/slideLayouts/slideLayout68.xml"/>
  <Override ContentType="application/vnd.openxmlformats-officedocument.presentationml.slideLayout+xml" PartName="/ppt/slideLayouts/slideLayout69.xml"/>
  <Override ContentType="application/vnd.openxmlformats-officedocument.presentationml.slideLayout+xml" PartName="/ppt/slideLayouts/slideLayout70.xml"/>
  <Override ContentType="application/vnd.openxmlformats-officedocument.presentationml.slideLayout+xml" PartName="/ppt/slideLayouts/slideLayout71.xml"/>
  <Override ContentType="application/vnd.openxmlformats-officedocument.presentationml.slideLayout+xml" PartName="/ppt/slideLayouts/slideLayout72.xml"/>
  <Override ContentType="application/vnd.openxmlformats-officedocument.presentationml.slideLayout+xml" PartName="/ppt/slideLayouts/slideLayout73.xml"/>
  <Override ContentType="application/vnd.openxmlformats-officedocument.presentationml.slideLayout+xml" PartName="/ppt/slideLayouts/slideLayout74.xml"/>
  <Override ContentType="application/vnd.openxmlformats-officedocument.presentationml.slideLayout+xml" PartName="/ppt/slideLayouts/slideLayout75.xml"/>
  <Override ContentType="application/vnd.openxmlformats-officedocument.presentationml.slideLayout+xml" PartName="/ppt/slideLayouts/slideLayout76.xml"/>
  <Override ContentType="application/vnd.openxmlformats-officedocument.presentationml.slideLayout+xml" PartName="/ppt/slideLayouts/slideLayout77.xml"/>
  <Override ContentType="application/vnd.openxmlformats-officedocument.presentationml.slideLayout+xml" PartName="/ppt/slideLayouts/slideLayout78.xml"/>
  <Override ContentType="application/vnd.openxmlformats-officedocument.presentationml.slideLayout+xml" PartName="/ppt/slideLayouts/slideLayout79.xml"/>
  <Override ContentType="application/vnd.openxmlformats-officedocument.presentationml.slideLayout+xml" PartName="/ppt/slideLayouts/slideLayout80.xml"/>
  <Override ContentType="application/vnd.openxmlformats-officedocument.presentationml.slideLayout+xml" PartName="/ppt/slideLayouts/slideLayout81.xml"/>
  <Override ContentType="application/vnd.openxmlformats-officedocument.presentationml.slideLayout+xml" PartName="/ppt/slideLayouts/slideLayout82.xml"/>
  <Override ContentType="application/vnd.openxmlformats-officedocument.presentationml.slideLayout+xml" PartName="/ppt/slideLayouts/slideLayout83.xml"/>
  <Override ContentType="application/vnd.openxmlformats-officedocument.presentationml.slideLayout+xml" PartName="/ppt/slideLayouts/slideLayout84.xml"/>
  <Override ContentType="application/vnd.openxmlformats-officedocument.presentationml.slideLayout+xml" PartName="/ppt/slideLayouts/slideLayout85.xml"/>
  <Override ContentType="application/vnd.openxmlformats-officedocument.presentationml.slideLayout+xml" PartName="/ppt/slideLayouts/slideLayout86.xml"/>
  <Override ContentType="application/vnd.openxmlformats-officedocument.presentationml.slideLayout+xml" PartName="/ppt/slideLayouts/slideLayout87.xml"/>
  <Override ContentType="application/vnd.openxmlformats-officedocument.presentationml.slideLayout+xml" PartName="/ppt/slideLayouts/slideLayout88.xml"/>
  <Override ContentType="application/vnd.openxmlformats-officedocument.presentationml.slideLayout+xml" PartName="/ppt/slideLayouts/slideLayout89.xml"/>
  <Override ContentType="application/vnd.openxmlformats-officedocument.presentationml.slideLayout+xml" PartName="/ppt/slideLayouts/slideLayout90.xml"/>
  <Override ContentType="application/vnd.openxmlformats-officedocument.presentationml.slideLayout+xml" PartName="/ppt/slideLayouts/slideLayout91.xml"/>
  <Override ContentType="application/vnd.openxmlformats-officedocument.presentationml.slideLayout+xml" PartName="/ppt/slideLayouts/slideLayout92.xml"/>
  <Override ContentType="application/vnd.openxmlformats-officedocument.presentationml.slideLayout+xml" PartName="/ppt/slideLayouts/slideLayout93.xml"/>
  <Override ContentType="application/vnd.openxmlformats-officedocument.presentationml.slideLayout+xml" PartName="/ppt/slideLayouts/slideLayout94.xml"/>
  <Override ContentType="application/vnd.openxmlformats-officedocument.presentationml.slideLayout+xml" PartName="/ppt/slideLayouts/slideLayout95.xml"/>
  <Override ContentType="application/vnd.openxmlformats-officedocument.presentationml.slideLayout+xml" PartName="/ppt/slideLayouts/slideLayout96.xml"/>
  <Override ContentType="application/vnd.openxmlformats-officedocument.presentationml.slideLayout+xml" PartName="/ppt/slideLayouts/slideLayout97.xml"/>
  <Override ContentType="application/vnd.openxmlformats-officedocument.presentationml.slideLayout+xml" PartName="/ppt/slideLayouts/slideLayout98.xml"/>
  <Override ContentType="application/vnd.openxmlformats-officedocument.presentationml.slideLayout+xml" PartName="/ppt/slideLayouts/slideLayout99.xml"/>
  <Override ContentType="application/vnd.openxmlformats-officedocument.presentationml.slideLayout+xml" PartName="/ppt/slideLayouts/slideLayout100.xml"/>
  <Override ContentType="application/vnd.openxmlformats-officedocument.presentationml.slideLayout+xml" PartName="/ppt/slideLayouts/slideLayout101.xml"/>
  <Override ContentType="application/vnd.openxmlformats-officedocument.presentationml.slideLayout+xml" PartName="/ppt/slideLayouts/slideLayout102.xml"/>
  <Override ContentType="application/vnd.openxmlformats-officedocument.presentationml.slideLayout+xml" PartName="/ppt/slideLayouts/slideLayout103.xml"/>
  <Override ContentType="application/vnd.openxmlformats-officedocument.presentationml.slideLayout+xml" PartName="/ppt/slideLayouts/slideLayout104.xml"/>
  <Override ContentType="application/vnd.openxmlformats-officedocument.presentationml.slideLayout+xml" PartName="/ppt/slideLayouts/slideLayout105.xml"/>
  <Override ContentType="application/vnd.openxmlformats-officedocument.presentationml.slideLayout+xml" PartName="/ppt/slideLayouts/slideLayout106.xml"/>
  <Override ContentType="application/vnd.openxmlformats-officedocument.presentationml.slideLayout+xml" PartName="/ppt/slideLayouts/slideLayout107.xml"/>
  <Override ContentType="application/vnd.openxmlformats-officedocument.presentationml.slideLayout+xml" PartName="/ppt/slideLayouts/slideLayout108.xml"/>
  <Override ContentType="application/vnd.openxmlformats-officedocument.presentationml.slideLayout+xml" PartName="/ppt/slideLayouts/slideLayout109.xml"/>
  <Override ContentType="application/vnd.openxmlformats-officedocument.presentationml.slideLayout+xml" PartName="/ppt/slideLayouts/slideLayout110.xml"/>
  <Override ContentType="application/vnd.openxmlformats-officedocument.presentationml.slideLayout+xml" PartName="/ppt/slideLayouts/slideLayout111.xml"/>
  <Override ContentType="application/vnd.openxmlformats-officedocument.presentationml.slideLayout+xml" PartName="/ppt/slideLayouts/slideLayout112.xml"/>
  <Override ContentType="application/vnd.openxmlformats-officedocument.presentationml.slideLayout+xml" PartName="/ppt/slideLayouts/slideLayout113.xml"/>
  <Override ContentType="application/vnd.openxmlformats-officedocument.presentationml.slideLayout+xml" PartName="/ppt/slideLayouts/slideLayout114.xml"/>
  <Override ContentType="application/vnd.openxmlformats-officedocument.presentationml.slideLayout+xml" PartName="/ppt/slideLayouts/slideLayout115.xml"/>
  <Override ContentType="application/vnd.openxmlformats-officedocument.presentationml.slideLayout+xml" PartName="/ppt/slideLayouts/slideLayout116.xml"/>
  <Override ContentType="application/vnd.openxmlformats-officedocument.presentationml.slideLayout+xml" PartName="/ppt/slideLayouts/slideLayout117.xml"/>
  <Override ContentType="application/vnd.openxmlformats-officedocument.presentationml.slideLayout+xml" PartName="/ppt/slideLayouts/slideLayout118.xml"/>
  <Override ContentType="application/vnd.openxmlformats-officedocument.presentationml.slideLayout+xml" PartName="/ppt/slideLayouts/slideLayout119.xml"/>
  <Override ContentType="application/vnd.openxmlformats-officedocument.presentationml.slideLayout+xml" PartName="/ppt/slideLayouts/slideLayout120.xml"/>
  <Override ContentType="application/vnd.openxmlformats-officedocument.presentationml.slideLayout+xml" PartName="/ppt/slideLayouts/slideLayout121.xml"/>
  <Override ContentType="application/vnd.openxmlformats-officedocument.presentationml.slideLayout+xml" PartName="/ppt/slideLayouts/slideLayout122.xml"/>
  <Override ContentType="application/vnd.openxmlformats-officedocument.presentationml.slideLayout+xml" PartName="/ppt/slideLayouts/slideLayout123.xml"/>
  <Override ContentType="application/vnd.openxmlformats-officedocument.presentationml.slideLayout+xml" PartName="/ppt/slideLayouts/slideLayout124.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Master+xml" PartName="/ppt/slideMasters/slideMaster3.xml"/>
  <Override ContentType="application/vnd.openxmlformats-officedocument.presentationml.slideMaster+xml" PartName="/ppt/slideMasters/slideMaster4.xml"/>
  <Override ContentType="application/vnd.openxmlformats-officedocument.presentationml.slideMaster+xml" PartName="/ppt/slideMasters/slideMaster5.xml"/>
  <Override ContentType="application/vnd.openxmlformats-officedocument.presentationml.slideMaster+xml" PartName="/ppt/slideMasters/slideMaster6.xml"/>
  <Override ContentType="application/vnd.openxmlformats-officedocument.presentationml.slideMaster+xml" PartName="/ppt/slideMasters/slideMaster7.xml"/>
  <Override ContentType="application/vnd.openxmlformats-officedocument.presentationml.slideMaster+xml" PartName="/ppt/slideMasters/slideMaster8.xml"/>
  <Override ContentType="application/vnd.openxmlformats-officedocument.presentationml.slideMaster+xml" PartName="/ppt/slideMasters/slideMaster9.xml"/>
  <Override ContentType="application/vnd.openxmlformats-officedocument.presentationml.slideMaster+xml" PartName="/ppt/slideMasters/slideMaster10.xml"/>
  <Override ContentType="application/vnd.openxmlformats-officedocument.presentationml.slideMaster+xml" PartName="/ppt/slideMasters/slideMaster11.xml"/>
  <Override ContentType="application/vnd.openxmlformats-officedocument.presentationml.slideMaster+xml" PartName="/ppt/slideMasters/slideMaster12.xml"/>
  <Override ContentType="application/vnd.openxmlformats-officedocument.presentationml.slideMaster+xml" PartName="/ppt/slideMasters/slideMaster13.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theme+xml" PartName="/ppt/theme/theme5.xml"/>
  <Override ContentType="application/vnd.openxmlformats-officedocument.theme+xml" PartName="/ppt/theme/theme6.xml"/>
  <Override ContentType="application/vnd.openxmlformats-officedocument.theme+xml" PartName="/ppt/theme/theme7.xml"/>
  <Override ContentType="application/vnd.openxmlformats-officedocument.theme+xml" PartName="/ppt/theme/theme8.xml"/>
  <Override ContentType="application/vnd.openxmlformats-officedocument.theme+xml" PartName="/ppt/theme/theme9.xml"/>
  <Override ContentType="application/vnd.openxmlformats-officedocument.theme+xml" PartName="/ppt/theme/theme10.xml"/>
  <Override ContentType="application/vnd.openxmlformats-officedocument.theme+xml" PartName="/ppt/theme/theme11.xml"/>
  <Override ContentType="application/vnd.openxmlformats-officedocument.theme+xml" PartName="/ppt/theme/theme12.xml"/>
  <Override ContentType="application/vnd.openxmlformats-officedocument.theme+xml" PartName="/ppt/theme/theme13.xml"/>
  <Override ContentType="application/vnd.openxmlformats-officedocument.theme+xml" PartName="/ppt/theme/theme14.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3"/>
    <p:sldMasterId id="2147483671" r:id="rId4"/>
    <p:sldMasterId id="2147483895" r:id="rId5"/>
    <p:sldMasterId id="2147483928" r:id="rId6"/>
    <p:sldMasterId id="2147483964" r:id="rId7"/>
    <p:sldMasterId id="2147483981" r:id="rId8"/>
    <p:sldMasterId id="2147484048" r:id="rId9"/>
    <p:sldMasterId id="2147484065" r:id="rId10"/>
    <p:sldMasterId id="2147484100" r:id="rId11"/>
    <p:sldMasterId id="2147484117" r:id="rId12"/>
    <p:sldMasterId id="2147484134" r:id="rId13"/>
    <p:sldMasterId id="2147484149" r:id="rId14"/>
    <p:sldMasterId id="2147484159" r:id="rId15"/>
  </p:sldMasterIdLst>
  <p:notesMasterIdLst>
    <p:notesMasterId r:id="rId17"/>
  </p:notesMasterIdLst>
  <p:sldIdLst>
    <p:sldId id="2147477248" r:id="rId16"/>
  </p:sldIdLst>
  <p:sldSz cx="10691813" cy="7559675"/>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BAAD206-B8CB-EA81-FAE8-D5D60CCDBA5E}" name="ISHIMORI TAKASHI" initials="IT" userId="S::b15956@open.mofa.go.jp::7d4ca51d-43df-43d1-b777-09138c3e3b71" providerId="AD"/>
  <p188:author id="{C77E847F-E470-E49E-BBFA-0C8E1675ABE4}" name="土居 秀徳（HIDENORI DOI）" initials="土D" userId="S::doi13@moe.go.jp::689587d1-021a-4b4d-9628-a876c40e12f8"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奥山 航（WATARU OKUYAMA）" initials="航奥" lastIdx="1" clrIdx="0">
    <p:extLst>
      <p:ext uri="{19B8F6BF-5375-455C-9EA6-DF929625EA0E}">
        <p15:presenceInfo xmlns:p15="http://schemas.microsoft.com/office/powerpoint/2012/main" userId="S::OKUYAM09@moe.go.jp::9cd9afae-b570-41de-ab24-2f269c15b934" providerId="AD"/>
      </p:ext>
    </p:extLst>
  </p:cmAuthor>
  <p:cmAuthor id="2" name="淺井 佑香（YUKA ASAI）" initials="佑淺" lastIdx="23" clrIdx="1">
    <p:extLst>
      <p:ext uri="{19B8F6BF-5375-455C-9EA6-DF929625EA0E}">
        <p15:presenceInfo xmlns:p15="http://schemas.microsoft.com/office/powerpoint/2012/main" userId="S::ASAI04@moe.go.jp::c043c7fd-f213-4e42-9c22-025f370eb90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C89"/>
    <a:srgbClr val="FFFFFF"/>
    <a:srgbClr val="FFFFCC"/>
    <a:srgbClr val="FFCC66"/>
    <a:srgbClr val="CC0000"/>
    <a:srgbClr val="990000"/>
    <a:srgbClr val="99CCFF"/>
    <a:srgbClr val="FF7C80"/>
    <a:srgbClr val="FF6699"/>
    <a:srgbClr val="FF99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72352AD-8CA5-425F-80A6-1BF8CAC30F6C}" v="2" dt="2025-11-06T04:14:04.392"/>
    <p1510:client id="{BE88AB56-1D85-48B0-B56B-B16EE9183DB4}" v="2" dt="2025-11-06T04:25:56.344"/>
    <p1510:client id="{C7845B31-BE96-411D-9DEB-9EDE2A5767D8}" v="30" dt="2025-11-06T08:07:55.801"/>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5" d="100"/>
          <a:sy n="75" d="100"/>
        </p:scale>
        <p:origin x="652" y="56"/>
      </p:cViewPr>
      <p:guideLst/>
    </p:cSldViewPr>
  </p:slideViewPr>
  <p:notesTextViewPr>
    <p:cViewPr>
      <p:scale>
        <a:sx n="1" d="1"/>
        <a:sy n="1" d="1"/>
      </p:scale>
      <p:origin x="0" y="0"/>
    </p:cViewPr>
  </p:notesTextViewPr>
  <p:gridSpacing cx="76200" cy="76200"/>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slideMasters/slideMaster8.xml" Type="http://schemas.openxmlformats.org/officeDocument/2006/relationships/slideMaster"/><Relationship Id="rId11" Target="slideMasters/slideMaster9.xml" Type="http://schemas.openxmlformats.org/officeDocument/2006/relationships/slideMaster"/><Relationship Id="rId12" Target="slideMasters/slideMaster10.xml" Type="http://schemas.openxmlformats.org/officeDocument/2006/relationships/slideMaster"/><Relationship Id="rId13" Target="slideMasters/slideMaster11.xml" Type="http://schemas.openxmlformats.org/officeDocument/2006/relationships/slideMaster"/><Relationship Id="rId14" Target="slideMasters/slideMaster12.xml" Type="http://schemas.openxmlformats.org/officeDocument/2006/relationships/slideMaster"/><Relationship Id="rId15" Target="slideMasters/slideMaster13.xml" Type="http://schemas.openxmlformats.org/officeDocument/2006/relationships/slideMaster"/><Relationship Id="rId16" Target="slides/slide1.xml" Type="http://schemas.openxmlformats.org/officeDocument/2006/relationships/slide"/><Relationship Id="rId17" Target="notesMasters/notesMaster1.xml" Type="http://schemas.openxmlformats.org/officeDocument/2006/relationships/notesMaster"/><Relationship Id="rId18" Target="commentAuthors.xml" Type="http://schemas.openxmlformats.org/officeDocument/2006/relationships/commentAuthors"/><Relationship Id="rId19" Target="presProps.xml" Type="http://schemas.openxmlformats.org/officeDocument/2006/relationships/presProps"/><Relationship Id="rId2" Target="../customXml/item2.xml" Type="http://schemas.openxmlformats.org/officeDocument/2006/relationships/customXml"/><Relationship Id="rId20" Target="viewProps.xml" Type="http://schemas.openxmlformats.org/officeDocument/2006/relationships/viewProps"/><Relationship Id="rId21" Target="theme/theme1.xml" Type="http://schemas.openxmlformats.org/officeDocument/2006/relationships/theme"/><Relationship Id="rId22" Target="tableStyles.xml" Type="http://schemas.openxmlformats.org/officeDocument/2006/relationships/tableStyles"/><Relationship Id="rId23" Target="revisionInfo.xml" Type="http://schemas.microsoft.com/office/2015/10/relationships/revisionInfo"/><Relationship Id="rId24" Target="authors.xml" Type="http://schemas.microsoft.com/office/2018/10/relationships/authors"/><Relationship Id="rId25" Target="../customXml/item3.xml" Type="http://schemas.openxmlformats.org/officeDocument/2006/relationships/customXml"/><Relationship Id="rId3" Target="slideMasters/slideMaster1.xml" Type="http://schemas.openxmlformats.org/officeDocument/2006/relationships/slideMaster"/><Relationship Id="rId4" Target="slideMasters/slideMaster2.xml" Type="http://schemas.openxmlformats.org/officeDocument/2006/relationships/slideMaster"/><Relationship Id="rId5" Target="slideMasters/slideMaster3.xml" Type="http://schemas.openxmlformats.org/officeDocument/2006/relationships/slideMaster"/><Relationship Id="rId6" Target="slideMasters/slideMaster4.xml" Type="http://schemas.openxmlformats.org/officeDocument/2006/relationships/slideMaster"/><Relationship Id="rId7" Target="slideMasters/slideMaster5.xml" Type="http://schemas.openxmlformats.org/officeDocument/2006/relationships/slideMaster"/><Relationship Id="rId8" Target="slideMasters/slideMaster6.xml" Type="http://schemas.openxmlformats.org/officeDocument/2006/relationships/slideMaster"/><Relationship Id="rId9" Target="slideMasters/slideMaster7.xml" Type="http://schemas.openxmlformats.org/officeDocument/2006/relationships/slideMaster"/></Relationships>
</file>

<file path=ppt/notesMasters/_rels/notesMaster1.xml.rels><?xml version="1.0" encoding="UTF-8" standalone="yes"?><Relationships xmlns="http://schemas.openxmlformats.org/package/2006/relationships"><Relationship Id="rId1" Target="../theme/theme14.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44676C23-DA1E-485E-9AE5-8C1F6EB3E736}" type="datetimeFigureOut">
              <a:rPr kumimoji="1" lang="ja-JP" altLang="en-US" smtClean="0"/>
              <a:t>2025/11/6</a:t>
            </a:fld>
            <a:endParaRPr kumimoji="1" lang="ja-JP" altLang="en-US"/>
          </a:p>
        </p:txBody>
      </p:sp>
      <p:sp>
        <p:nvSpPr>
          <p:cNvPr id="4" name="スライド イメージ プレースホルダー 3"/>
          <p:cNvSpPr>
            <a:spLocks noGrp="1" noRot="1" noChangeAspect="1"/>
          </p:cNvSpPr>
          <p:nvPr>
            <p:ph type="sldImg" idx="2"/>
          </p:nvPr>
        </p:nvSpPr>
        <p:spPr>
          <a:xfrm>
            <a:off x="1031875" y="1243013"/>
            <a:ext cx="47434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1CA85C3C-BA34-42A5-98C5-265698F7EAB8}" type="slidenum">
              <a:rPr kumimoji="1" lang="ja-JP" altLang="en-US" smtClean="0"/>
              <a:t>‹#›</a:t>
            </a:fld>
            <a:endParaRPr kumimoji="1" lang="ja-JP" altLang="en-US"/>
          </a:p>
        </p:txBody>
      </p:sp>
    </p:spTree>
    <p:extLst>
      <p:ext uri="{BB962C8B-B14F-4D97-AF65-F5344CB8AC3E}">
        <p14:creationId xmlns:p14="http://schemas.microsoft.com/office/powerpoint/2010/main" val="92372841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CA85C3C-BA34-42A5-98C5-265698F7EAB8}"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0</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510822820"/>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1.jpeg" Type="http://schemas.openxmlformats.org/officeDocument/2006/relationships/image"/><Relationship Id="rId3" Target="../media/image2.png" Type="http://schemas.openxmlformats.org/officeDocument/2006/relationships/image"/><Relationship Id="rId4" Target="../media/image3.png" Type="http://schemas.openxmlformats.org/officeDocument/2006/relationships/image"/><Relationship Id="rId5" Target="../media/image4.png" Type="http://schemas.openxmlformats.org/officeDocument/2006/relationships/image"/><Relationship Id="rId6" Target="../media/image5.png" Type="http://schemas.openxmlformats.org/officeDocument/2006/relationships/image"/><Relationship Id="rId7" Target="../media/image6.jpeg" Type="http://schemas.openxmlformats.org/officeDocument/2006/relationships/image"/></Relationships>
</file>

<file path=ppt/slideLayouts/_rels/slideLayout10.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4.jpeg" Type="http://schemas.openxmlformats.org/officeDocument/2006/relationships/image"/></Relationships>
</file>

<file path=ppt/slideLayouts/_rels/slideLayout100.xml.rels><?xml version="1.0" encoding="UTF-8" standalone="yes"?><Relationships xmlns="http://schemas.openxmlformats.org/package/2006/relationships"><Relationship Id="rId1" Target="../slideMasters/slideMaster12.xml" Type="http://schemas.openxmlformats.org/officeDocument/2006/relationships/slideMaster"/><Relationship Id="rId2" Target="../media/image8.png" Type="http://schemas.openxmlformats.org/officeDocument/2006/relationships/image"/><Relationship Id="rId3" Target="../media/image34.svg" Type="http://schemas.openxmlformats.org/officeDocument/2006/relationships/image"/><Relationship Id="rId4" Target="../media/image10.png" Type="http://schemas.openxmlformats.org/officeDocument/2006/relationships/image"/><Relationship Id="rId5" Target="../media/image35.svg" Type="http://schemas.openxmlformats.org/officeDocument/2006/relationships/image"/><Relationship Id="rId6" Target="../media/image12.jpeg" Type="http://schemas.openxmlformats.org/officeDocument/2006/relationships/image"/></Relationships>
</file>

<file path=ppt/slideLayouts/_rels/slideLayout101.xml.rels><?xml version="1.0" encoding="UTF-8" standalone="yes"?><Relationships xmlns="http://schemas.openxmlformats.org/package/2006/relationships"><Relationship Id="rId1" Target="../slideMasters/slideMaster12.xml" Type="http://schemas.openxmlformats.org/officeDocument/2006/relationships/slideMaster"/><Relationship Id="rId2" Target="../media/image6.jpeg" Type="http://schemas.openxmlformats.org/officeDocument/2006/relationships/image"/></Relationships>
</file>

<file path=ppt/slideLayouts/_rels/slideLayout102.xml.rels><?xml version="1.0" encoding="UTF-8" standalone="yes"?><Relationships xmlns="http://schemas.openxmlformats.org/package/2006/relationships"><Relationship Id="rId1" Target="../slideMasters/slideMaster13.xml" Type="http://schemas.openxmlformats.org/officeDocument/2006/relationships/slideMaster"/><Relationship Id="rId2" Target="../media/image36.jpeg" Type="http://schemas.openxmlformats.org/officeDocument/2006/relationships/image"/><Relationship Id="rId3" Target="../media/image37.png" Type="http://schemas.openxmlformats.org/officeDocument/2006/relationships/image"/><Relationship Id="rId4" Target="../media/image38.png" Type="http://schemas.openxmlformats.org/officeDocument/2006/relationships/image"/><Relationship Id="rId5" Target="../media/image39.png" Type="http://schemas.openxmlformats.org/officeDocument/2006/relationships/image"/><Relationship Id="rId6" Target="../media/image40.png" Type="http://schemas.openxmlformats.org/officeDocument/2006/relationships/image"/><Relationship Id="rId7" Target="../media/image41.jpeg" Type="http://schemas.openxmlformats.org/officeDocument/2006/relationships/image"/></Relationships>
</file>

<file path=ppt/slideLayouts/_rels/slideLayout103.xml.rels><?xml version="1.0" encoding="UTF-8" standalone="yes"?><Relationships xmlns="http://schemas.openxmlformats.org/package/2006/relationships"><Relationship Id="rId1" Target="../slideMasters/slideMaster13.xml" Type="http://schemas.openxmlformats.org/officeDocument/2006/relationships/slideMaster"/></Relationships>
</file>

<file path=ppt/slideLayouts/_rels/slideLayout104.xml.rels><?xml version="1.0" encoding="UTF-8" standalone="yes"?><Relationships xmlns="http://schemas.openxmlformats.org/package/2006/relationships"><Relationship Id="rId1" Target="../slideMasters/slideMaster13.xml" Type="http://schemas.openxmlformats.org/officeDocument/2006/relationships/slideMaster"/><Relationship Id="rId2" Target="../media/image42.jpeg" Type="http://schemas.openxmlformats.org/officeDocument/2006/relationships/image"/></Relationships>
</file>

<file path=ppt/slideLayouts/_rels/slideLayout105.xml.rels><?xml version="1.0" encoding="UTF-8" standalone="yes"?><Relationships xmlns="http://schemas.openxmlformats.org/package/2006/relationships"><Relationship Id="rId1" Target="../slideMasters/slideMaster13.xml" Type="http://schemas.openxmlformats.org/officeDocument/2006/relationships/slideMaster"/><Relationship Id="rId2" Target="../media/image42.jpeg" Type="http://schemas.openxmlformats.org/officeDocument/2006/relationships/image"/></Relationships>
</file>

<file path=ppt/slideLayouts/_rels/slideLayout106.xml.rels><?xml version="1.0" encoding="UTF-8" standalone="yes"?><Relationships xmlns="http://schemas.openxmlformats.org/package/2006/relationships"><Relationship Id="rId1" Target="../slideMasters/slideMaster13.xml" Type="http://schemas.openxmlformats.org/officeDocument/2006/relationships/slideMaster"/><Relationship Id="rId2" Target="../media/image42.jpeg" Type="http://schemas.openxmlformats.org/officeDocument/2006/relationships/image"/></Relationships>
</file>

<file path=ppt/slideLayouts/_rels/slideLayout107.xml.rels><?xml version="1.0" encoding="UTF-8" standalone="yes"?><Relationships xmlns="http://schemas.openxmlformats.org/package/2006/relationships"><Relationship Id="rId1" Target="../slideMasters/slideMaster13.xml" Type="http://schemas.openxmlformats.org/officeDocument/2006/relationships/slideMaster"/><Relationship Id="rId2" Target="../media/image42.jpeg" Type="http://schemas.openxmlformats.org/officeDocument/2006/relationships/image"/></Relationships>
</file>

<file path=ppt/slideLayouts/_rels/slideLayout108.xml.rels><?xml version="1.0" encoding="UTF-8" standalone="yes"?><Relationships xmlns="http://schemas.openxmlformats.org/package/2006/relationships"><Relationship Id="rId1" Target="../slideMasters/slideMaster13.xml" Type="http://schemas.openxmlformats.org/officeDocument/2006/relationships/slideMaster"/><Relationship Id="rId2" Target="../media/image42.jpeg" Type="http://schemas.openxmlformats.org/officeDocument/2006/relationships/image"/></Relationships>
</file>

<file path=ppt/slideLayouts/_rels/slideLayout109.xml.rels><?xml version="1.0" encoding="UTF-8" standalone="yes"?><Relationships xmlns="http://schemas.openxmlformats.org/package/2006/relationships"><Relationship Id="rId1" Target="../slideMasters/slideMaster13.xml" Type="http://schemas.openxmlformats.org/officeDocument/2006/relationships/slideMaster"/><Relationship Id="rId2" Target="../media/image43.jpeg" Type="http://schemas.openxmlformats.org/officeDocument/2006/relationships/image"/></Relationships>
</file>

<file path=ppt/slideLayouts/_rels/slideLayout11.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5.jpeg" Type="http://schemas.openxmlformats.org/officeDocument/2006/relationships/image"/></Relationships>
</file>

<file path=ppt/slideLayouts/_rels/slideLayout110.xml.rels><?xml version="1.0" encoding="UTF-8" standalone="yes"?><Relationships xmlns="http://schemas.openxmlformats.org/package/2006/relationships"><Relationship Id="rId1" Target="../slideMasters/slideMaster13.xml" Type="http://schemas.openxmlformats.org/officeDocument/2006/relationships/slideMaster"/><Relationship Id="rId2" Target="../media/image8.png" Type="http://schemas.openxmlformats.org/officeDocument/2006/relationships/image"/><Relationship Id="rId3" Target="../media/image34.svg" Type="http://schemas.openxmlformats.org/officeDocument/2006/relationships/image"/><Relationship Id="rId4" Target="../media/image10.png" Type="http://schemas.openxmlformats.org/officeDocument/2006/relationships/image"/><Relationship Id="rId5" Target="../media/image35.svg" Type="http://schemas.openxmlformats.org/officeDocument/2006/relationships/image"/><Relationship Id="rId6" Target="../media/image44.jpeg" Type="http://schemas.openxmlformats.org/officeDocument/2006/relationships/image"/></Relationships>
</file>

<file path=ppt/slideLayouts/_rels/slideLayout111.xml.rels><?xml version="1.0" encoding="UTF-8" standalone="yes"?><Relationships xmlns="http://schemas.openxmlformats.org/package/2006/relationships"><Relationship Id="rId1" Target="../slideMasters/slideMaster13.xml" Type="http://schemas.openxmlformats.org/officeDocument/2006/relationships/slideMaster"/><Relationship Id="rId2" Target="../media/image41.jpeg" Type="http://schemas.openxmlformats.org/officeDocument/2006/relationships/image"/></Relationships>
</file>

<file path=ppt/slideLayouts/_rels/slideLayout112.xml.rels><?xml version="1.0" encoding="UTF-8" standalone="yes"?><Relationships xmlns="http://schemas.openxmlformats.org/package/2006/relationships"><Relationship Id="rId1" Target="../slideMasters/slideMaster13.xml" Type="http://schemas.openxmlformats.org/officeDocument/2006/relationships/slideMaster"/></Relationships>
</file>

<file path=ppt/slideLayouts/_rels/slideLayout113.xml.rels><?xml version="1.0" encoding="UTF-8" standalone="yes"?><Relationships xmlns="http://schemas.openxmlformats.org/package/2006/relationships"><Relationship Id="rId1" Target="../slideMasters/slideMaster13.xml" Type="http://schemas.openxmlformats.org/officeDocument/2006/relationships/slideMaster"/></Relationships>
</file>

<file path=ppt/slideLayouts/_rels/slideLayout114.xml.rels><?xml version="1.0" encoding="UTF-8" standalone="yes"?><Relationships xmlns="http://schemas.openxmlformats.org/package/2006/relationships"><Relationship Id="rId1" Target="../slideMasters/slideMaster13.xml" Type="http://schemas.openxmlformats.org/officeDocument/2006/relationships/slideMaster"/><Relationship Id="rId2" Target="../media/image45.png" Type="http://schemas.openxmlformats.org/officeDocument/2006/relationships/image"/></Relationships>
</file>

<file path=ppt/slideLayouts/_rels/slideLayout115.xml.rels><?xml version="1.0" encoding="UTF-8" standalone="yes"?><Relationships xmlns="http://schemas.openxmlformats.org/package/2006/relationships"><Relationship Id="rId1" Target="../slideMasters/slideMaster13.xml" Type="http://schemas.openxmlformats.org/officeDocument/2006/relationships/slideMaster"/><Relationship Id="rId2" Target="../media/image42.jpeg" Type="http://schemas.openxmlformats.org/officeDocument/2006/relationships/image"/></Relationships>
</file>

<file path=ppt/slideLayouts/_rels/slideLayout116.xml.rels><?xml version="1.0" encoding="UTF-8" standalone="yes"?><Relationships xmlns="http://schemas.openxmlformats.org/package/2006/relationships"><Relationship Id="rId1" Target="../slideMasters/slideMaster13.xml" Type="http://schemas.openxmlformats.org/officeDocument/2006/relationships/slideMaster"/></Relationships>
</file>

<file path=ppt/slideLayouts/_rels/slideLayout117.xml.rels><?xml version="1.0" encoding="UTF-8" standalone="yes"?><Relationships xmlns="http://schemas.openxmlformats.org/package/2006/relationships"><Relationship Id="rId1" Target="../slideMasters/slideMaster13.xml" Type="http://schemas.openxmlformats.org/officeDocument/2006/relationships/slideMaster"/></Relationships>
</file>

<file path=ppt/slideLayouts/_rels/slideLayout118.xml.rels><?xml version="1.0" encoding="UTF-8" standalone="yes"?><Relationships xmlns="http://schemas.openxmlformats.org/package/2006/relationships"><Relationship Id="rId1" Target="../slideMasters/slideMaster13.xml" Type="http://schemas.openxmlformats.org/officeDocument/2006/relationships/slideMaster"/><Relationship Id="rId2" Target="../media/image46.jpeg" Type="http://schemas.openxmlformats.org/officeDocument/2006/relationships/image"/></Relationships>
</file>

<file path=ppt/slideLayouts/_rels/slideLayout119.xml.rels><?xml version="1.0" encoding="UTF-8" standalone="yes"?><Relationships xmlns="http://schemas.openxmlformats.org/package/2006/relationships"><Relationship Id="rId1" Target="../slideMasters/slideMaster13.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4.jpeg" Type="http://schemas.openxmlformats.org/officeDocument/2006/relationships/image"/><Relationship Id="rId3" Target="../media/image16.png" Type="http://schemas.openxmlformats.org/officeDocument/2006/relationships/image"/></Relationships>
</file>

<file path=ppt/slideLayouts/_rels/slideLayout120.xml.rels><?xml version="1.0" encoding="UTF-8" standalone="yes"?><Relationships xmlns="http://schemas.openxmlformats.org/package/2006/relationships"><Relationship Id="rId1" Target="../slideMasters/slideMaster13.xml" Type="http://schemas.openxmlformats.org/officeDocument/2006/relationships/slideMaster"/><Relationship Id="rId2" Target="../media/image47.jpeg" Type="http://schemas.openxmlformats.org/officeDocument/2006/relationships/image"/></Relationships>
</file>

<file path=ppt/slideLayouts/_rels/slideLayout121.xml.rels><?xml version="1.0" encoding="UTF-8" standalone="yes"?><Relationships xmlns="http://schemas.openxmlformats.org/package/2006/relationships"><Relationship Id="rId1" Target="../slideMasters/slideMaster13.xml" Type="http://schemas.openxmlformats.org/officeDocument/2006/relationships/slideMaster"/></Relationships>
</file>

<file path=ppt/slideLayouts/_rels/slideLayout122.xml.rels><?xml version="1.0" encoding="UTF-8" standalone="yes"?><Relationships xmlns="http://schemas.openxmlformats.org/package/2006/relationships"><Relationship Id="rId1" Target="../slideMasters/slideMaster13.xml" Type="http://schemas.openxmlformats.org/officeDocument/2006/relationships/slideMaster"/><Relationship Id="rId2" Target="../media/image47.jpeg" Type="http://schemas.openxmlformats.org/officeDocument/2006/relationships/image"/></Relationships>
</file>

<file path=ppt/slideLayouts/_rels/slideLayout123.xml.rels><?xml version="1.0" encoding="UTF-8" standalone="yes"?><Relationships xmlns="http://schemas.openxmlformats.org/package/2006/relationships"><Relationship Id="rId1" Target="../slideMasters/slideMaster13.xml" Type="http://schemas.openxmlformats.org/officeDocument/2006/relationships/slideMaster"/><Relationship Id="rId2" Target="../media/image31.jpeg" Type="http://schemas.openxmlformats.org/officeDocument/2006/relationships/image"/></Relationships>
</file>

<file path=ppt/slideLayouts/_rels/slideLayout124.xml.rels><?xml version="1.0" encoding="UTF-8" standalone="yes"?><Relationships xmlns="http://schemas.openxmlformats.org/package/2006/relationships"><Relationship Id="rId1" Target="../slideMasters/slideMaster13.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4.jpeg" Type="http://schemas.openxmlformats.org/officeDocument/2006/relationships/image"/><Relationship Id="rId3" Target="../media/image16.png" Type="http://schemas.openxmlformats.org/officeDocument/2006/relationships/image"/></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7.png" Type="http://schemas.openxmlformats.org/officeDocument/2006/relationships/image"/><Relationship Id="rId3" Target="../media/image14.jpeg" Type="http://schemas.openxmlformats.org/officeDocument/2006/relationships/image"/><Relationship Id="rId4" Target="../media/image18.png" Type="http://schemas.openxmlformats.org/officeDocument/2006/relationships/image"/></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7.png" Type="http://schemas.openxmlformats.org/officeDocument/2006/relationships/image"/><Relationship Id="rId3" Target="../media/image14.jpeg" Type="http://schemas.openxmlformats.org/officeDocument/2006/relationships/image"/><Relationship Id="rId4" Target="../media/image18.png" Type="http://schemas.openxmlformats.org/officeDocument/2006/relationships/image"/></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7.png" Type="http://schemas.openxmlformats.org/officeDocument/2006/relationships/image"/><Relationship Id="rId3" Target="../media/image14.jpeg" Type="http://schemas.openxmlformats.org/officeDocument/2006/relationships/image"/><Relationship Id="rId4" Target="../media/image19.wmf" Type="http://schemas.openxmlformats.org/officeDocument/2006/relationships/image"/></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7.png" Type="http://schemas.openxmlformats.org/officeDocument/2006/relationships/image"/><Relationship Id="rId3" Target="../media/image14.jpeg" Type="http://schemas.openxmlformats.org/officeDocument/2006/relationships/image"/><Relationship Id="rId4" Target="../media/image19.wmf" Type="http://schemas.openxmlformats.org/officeDocument/2006/relationships/image"/></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7.png" Type="http://schemas.openxmlformats.org/officeDocument/2006/relationships/image"/><Relationship Id="rId3" Target="../media/image14.jpeg" Type="http://schemas.openxmlformats.org/officeDocument/2006/relationships/image"/><Relationship Id="rId4" Target="../media/image20.png" Type="http://schemas.openxmlformats.org/officeDocument/2006/relationships/image"/></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7.png" Type="http://schemas.openxmlformats.org/officeDocument/2006/relationships/image"/><Relationship Id="rId3" Target="../media/image14.jpeg" Type="http://schemas.openxmlformats.org/officeDocument/2006/relationships/image"/><Relationship Id="rId4" Target="../media/image20.png" Type="http://schemas.openxmlformats.org/officeDocument/2006/relationships/image"/></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7.jpeg" Type="http://schemas.openxmlformats.org/officeDocument/2006/relationships/image"/></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21.png" Type="http://schemas.openxmlformats.org/officeDocument/2006/relationships/image"/><Relationship Id="rId3" Target="../media/image22.png" Type="http://schemas.openxmlformats.org/officeDocument/2006/relationships/image"/><Relationship Id="rId4" Target="../media/image23.jpeg" Type="http://schemas.openxmlformats.org/officeDocument/2006/relationships/image"/></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3.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4.jpeg" Type="http://schemas.openxmlformats.org/officeDocument/2006/relationships/image"/><Relationship Id="rId3" Target="../media/image16.png" Type="http://schemas.openxmlformats.org/officeDocument/2006/relationships/image"/></Relationships>
</file>

<file path=ppt/slideLayouts/_rels/slideLayout24.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4.jpeg" Type="http://schemas.openxmlformats.org/officeDocument/2006/relationships/image"/><Relationship Id="rId3" Target="../media/image16.png" Type="http://schemas.openxmlformats.org/officeDocument/2006/relationships/image"/></Relationships>
</file>

<file path=ppt/slideLayouts/_rels/slideLayout25.xml.rels><?xml version="1.0" encoding="UTF-8" standalone="yes"?><Relationships xmlns="http://schemas.openxmlformats.org/package/2006/relationships"><Relationship Id="rId1" Target="../slideMasters/slideMaster3.xml" Type="http://schemas.openxmlformats.org/officeDocument/2006/relationships/slideMaster"/><Relationship Id="rId2" Target="../media/image24.png" Type="http://schemas.openxmlformats.org/officeDocument/2006/relationships/image"/><Relationship Id="rId3" Target="../media/image25.svg" Type="http://schemas.openxmlformats.org/officeDocument/2006/relationships/image"/><Relationship Id="rId4" Target="../media/image7.jpeg" Type="http://schemas.openxmlformats.org/officeDocument/2006/relationships/image"/><Relationship Id="rId5" Target="../media/image1.jpeg" Type="http://schemas.openxmlformats.org/officeDocument/2006/relationships/image"/><Relationship Id="rId6" Target="../media/image2.png" Type="http://schemas.openxmlformats.org/officeDocument/2006/relationships/image"/><Relationship Id="rId7" Target="../media/image3.png" Type="http://schemas.openxmlformats.org/officeDocument/2006/relationships/image"/><Relationship Id="rId8" Target="../media/image4.png" Type="http://schemas.openxmlformats.org/officeDocument/2006/relationships/image"/><Relationship Id="rId9" Target="../media/image5.png" Type="http://schemas.openxmlformats.org/officeDocument/2006/relationships/image"/></Relationships>
</file>

<file path=ppt/slideLayouts/_rels/slideLayout26.xml.rels><?xml version="1.0" encoding="UTF-8" standalone="yes"?><Relationships xmlns="http://schemas.openxmlformats.org/package/2006/relationships"><Relationship Id="rId1" Target="../slideMasters/slideMaster3.xml" Type="http://schemas.openxmlformats.org/officeDocument/2006/relationships/slideMaster"/><Relationship Id="rId2" Target="../media/image24.png" Type="http://schemas.openxmlformats.org/officeDocument/2006/relationships/image"/><Relationship Id="rId3" Target="../media/image25.svg" Type="http://schemas.openxmlformats.org/officeDocument/2006/relationships/image"/></Relationships>
</file>

<file path=ppt/slideLayouts/_rels/slideLayout27.xml.rels><?xml version="1.0" encoding="UTF-8" standalone="yes"?><Relationships xmlns="http://schemas.openxmlformats.org/package/2006/relationships"><Relationship Id="rId1" Target="../slideMasters/slideMaster3.xml" Type="http://schemas.openxmlformats.org/officeDocument/2006/relationships/slideMaster"/><Relationship Id="rId2" Target="../media/image7.jpeg" Type="http://schemas.openxmlformats.org/officeDocument/2006/relationships/image"/><Relationship Id="rId3" Target="../media/image26.png" Type="http://schemas.openxmlformats.org/officeDocument/2006/relationships/image"/><Relationship Id="rId4" Target="../media/image27.svg" Type="http://schemas.openxmlformats.org/officeDocument/2006/relationships/image"/></Relationships>
</file>

<file path=ppt/slideLayouts/_rels/slideLayout28.xml.rels><?xml version="1.0" encoding="UTF-8" standalone="yes"?><Relationships xmlns="http://schemas.openxmlformats.org/package/2006/relationships"><Relationship Id="rId1" Target="../slideMasters/slideMaster3.xml" Type="http://schemas.openxmlformats.org/officeDocument/2006/relationships/slideMaster"/><Relationship Id="rId2" Target="../media/image7.jpeg" Type="http://schemas.openxmlformats.org/officeDocument/2006/relationships/image"/></Relationships>
</file>

<file path=ppt/slideLayouts/_rels/slideLayout29.xml.rels><?xml version="1.0" encoding="UTF-8" standalone="yes"?><Relationships xmlns="http://schemas.openxmlformats.org/package/2006/relationships"><Relationship Id="rId1" Target="../slideMasters/slideMaster3.xml" Type="http://schemas.openxmlformats.org/officeDocument/2006/relationships/slideMaster"/><Relationship Id="rId2" Target="../media/image7.jpeg" Type="http://schemas.openxmlformats.org/officeDocument/2006/relationships/image"/></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7.jpeg" Type="http://schemas.openxmlformats.org/officeDocument/2006/relationships/image"/></Relationships>
</file>

<file path=ppt/slideLayouts/_rels/slideLayout30.xml.rels><?xml version="1.0" encoding="UTF-8" standalone="yes"?><Relationships xmlns="http://schemas.openxmlformats.org/package/2006/relationships"><Relationship Id="rId1" Target="../slideMasters/slideMaster3.xml" Type="http://schemas.openxmlformats.org/officeDocument/2006/relationships/slideMaster"/><Relationship Id="rId2" Target="../media/image7.jpeg" Type="http://schemas.openxmlformats.org/officeDocument/2006/relationships/image"/><Relationship Id="rId3" Target="../media/image26.png" Type="http://schemas.openxmlformats.org/officeDocument/2006/relationships/image"/><Relationship Id="rId4" Target="../media/image27.svg" Type="http://schemas.openxmlformats.org/officeDocument/2006/relationships/image"/></Relationships>
</file>

<file path=ppt/slideLayouts/_rels/slideLayout31.xml.rels><?xml version="1.0" encoding="UTF-8" standalone="yes"?><Relationships xmlns="http://schemas.openxmlformats.org/package/2006/relationships"><Relationship Id="rId1" Target="../slideMasters/slideMaster3.xml" Type="http://schemas.openxmlformats.org/officeDocument/2006/relationships/slideMaster"/><Relationship Id="rId2" Target="../media/image7.jpeg" Type="http://schemas.openxmlformats.org/officeDocument/2006/relationships/image"/><Relationship Id="rId3" Target="../media/image26.png" Type="http://schemas.openxmlformats.org/officeDocument/2006/relationships/image"/><Relationship Id="rId4" Target="../media/image27.svg" Type="http://schemas.openxmlformats.org/officeDocument/2006/relationships/image"/></Relationships>
</file>

<file path=ppt/slideLayouts/_rels/slideLayout32.xml.rels><?xml version="1.0" encoding="UTF-8" standalone="yes"?><Relationships xmlns="http://schemas.openxmlformats.org/package/2006/relationships"><Relationship Id="rId1" Target="../slideMasters/slideMaster3.xml" Type="http://schemas.openxmlformats.org/officeDocument/2006/relationships/slideMaster"/><Relationship Id="rId2" Target="../media/image7.jpeg" Type="http://schemas.openxmlformats.org/officeDocument/2006/relationships/image"/><Relationship Id="rId3" Target="../media/image26.png" Type="http://schemas.openxmlformats.org/officeDocument/2006/relationships/image"/><Relationship Id="rId4" Target="../media/image27.svg" Type="http://schemas.openxmlformats.org/officeDocument/2006/relationships/image"/></Relationships>
</file>

<file path=ppt/slideLayouts/_rels/slideLayout33.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4.xml.rels><?xml version="1.0" encoding="UTF-8" standalone="yes"?><Relationships xmlns="http://schemas.openxmlformats.org/package/2006/relationships"><Relationship Id="rId1" Target="../slideMasters/slideMaster3.xml" Type="http://schemas.openxmlformats.org/officeDocument/2006/relationships/slideMaster"/><Relationship Id="rId2" Target="../media/image7.jpeg" Type="http://schemas.openxmlformats.org/officeDocument/2006/relationships/image"/><Relationship Id="rId3" Target="../media/image24.png" Type="http://schemas.openxmlformats.org/officeDocument/2006/relationships/image"/><Relationship Id="rId4" Target="../media/image25.svg" Type="http://schemas.openxmlformats.org/officeDocument/2006/relationships/image"/></Relationships>
</file>

<file path=ppt/slideLayouts/_rels/slideLayout35.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6.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7.xml.rels><?xml version="1.0" encoding="UTF-8" standalone="yes"?><Relationships xmlns="http://schemas.openxmlformats.org/package/2006/relationships"><Relationship Id="rId1" Target="../slideMasters/slideMaster4.xml" Type="http://schemas.openxmlformats.org/officeDocument/2006/relationships/slideMaster"/><Relationship Id="rId2" Target="../media/image1.jpeg" Type="http://schemas.openxmlformats.org/officeDocument/2006/relationships/image"/><Relationship Id="rId3" Target="../media/image2.png" Type="http://schemas.openxmlformats.org/officeDocument/2006/relationships/image"/><Relationship Id="rId4" Target="../media/image3.png" Type="http://schemas.openxmlformats.org/officeDocument/2006/relationships/image"/><Relationship Id="rId5" Target="../media/image4.png" Type="http://schemas.openxmlformats.org/officeDocument/2006/relationships/image"/><Relationship Id="rId6" Target="../media/image5.png" Type="http://schemas.openxmlformats.org/officeDocument/2006/relationships/image"/><Relationship Id="rId7" Target="../media/image6.jpeg" Type="http://schemas.openxmlformats.org/officeDocument/2006/relationships/image"/></Relationships>
</file>

<file path=ppt/slideLayouts/_rels/slideLayout38.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39.xml.rels><?xml version="1.0" encoding="UTF-8" standalone="yes"?><Relationships xmlns="http://schemas.openxmlformats.org/package/2006/relationships"><Relationship Id="rId1" Target="../slideMasters/slideMaster4.xml" Type="http://schemas.openxmlformats.org/officeDocument/2006/relationships/slideMaster"/><Relationship Id="rId2" Target="../media/image7.jpeg" Type="http://schemas.openxmlformats.org/officeDocument/2006/relationships/image"/></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7.jpeg" Type="http://schemas.openxmlformats.org/officeDocument/2006/relationships/image"/></Relationships>
</file>

<file path=ppt/slideLayouts/_rels/slideLayout40.xml.rels><?xml version="1.0" encoding="UTF-8" standalone="yes"?><Relationships xmlns="http://schemas.openxmlformats.org/package/2006/relationships"><Relationship Id="rId1" Target="../slideMasters/slideMaster4.xml" Type="http://schemas.openxmlformats.org/officeDocument/2006/relationships/slideMaster"/><Relationship Id="rId2" Target="../media/image7.jpeg" Type="http://schemas.openxmlformats.org/officeDocument/2006/relationships/image"/></Relationships>
</file>

<file path=ppt/slideLayouts/_rels/slideLayout41.xml.rels><?xml version="1.0" encoding="UTF-8" standalone="yes"?><Relationships xmlns="http://schemas.openxmlformats.org/package/2006/relationships"><Relationship Id="rId1" Target="../slideMasters/slideMaster4.xml" Type="http://schemas.openxmlformats.org/officeDocument/2006/relationships/slideMaster"/><Relationship Id="rId2" Target="../media/image7.jpeg" Type="http://schemas.openxmlformats.org/officeDocument/2006/relationships/image"/></Relationships>
</file>

<file path=ppt/slideLayouts/_rels/slideLayout42.xml.rels><?xml version="1.0" encoding="UTF-8" standalone="yes"?><Relationships xmlns="http://schemas.openxmlformats.org/package/2006/relationships"><Relationship Id="rId1" Target="../slideMasters/slideMaster4.xml" Type="http://schemas.openxmlformats.org/officeDocument/2006/relationships/slideMaster"/><Relationship Id="rId2" Target="../media/image7.jpeg" Type="http://schemas.openxmlformats.org/officeDocument/2006/relationships/image"/></Relationships>
</file>

<file path=ppt/slideLayouts/_rels/slideLayout43.xml.rels><?xml version="1.0" encoding="UTF-8" standalone="yes"?><Relationships xmlns="http://schemas.openxmlformats.org/package/2006/relationships"><Relationship Id="rId1" Target="../slideMasters/slideMaster4.xml" Type="http://schemas.openxmlformats.org/officeDocument/2006/relationships/slideMaster"/><Relationship Id="rId2" Target="../media/image7.jpeg" Type="http://schemas.openxmlformats.org/officeDocument/2006/relationships/image"/></Relationships>
</file>

<file path=ppt/slideLayouts/_rels/slideLayout44.xml.rels><?xml version="1.0" encoding="UTF-8" standalone="yes"?><Relationships xmlns="http://schemas.openxmlformats.org/package/2006/relationships"><Relationship Id="rId1" Target="../slideMasters/slideMaster4.xml" Type="http://schemas.openxmlformats.org/officeDocument/2006/relationships/slideMaster"/><Relationship Id="rId2" Target="../media/image8.png" Type="http://schemas.openxmlformats.org/officeDocument/2006/relationships/image"/><Relationship Id="rId3" Target="../media/image28.svg" Type="http://schemas.openxmlformats.org/officeDocument/2006/relationships/image"/><Relationship Id="rId4" Target="../media/image10.png" Type="http://schemas.openxmlformats.org/officeDocument/2006/relationships/image"/><Relationship Id="rId5" Target="../media/image29.svg" Type="http://schemas.openxmlformats.org/officeDocument/2006/relationships/image"/><Relationship Id="rId6" Target="../media/image12.jpeg" Type="http://schemas.openxmlformats.org/officeDocument/2006/relationships/image"/></Relationships>
</file>

<file path=ppt/slideLayouts/_rels/slideLayout45.xml.rels><?xml version="1.0" encoding="UTF-8" standalone="yes"?><Relationships xmlns="http://schemas.openxmlformats.org/package/2006/relationships"><Relationship Id="rId1" Target="../slideMasters/slideMaster4.xml" Type="http://schemas.openxmlformats.org/officeDocument/2006/relationships/slideMaster"/><Relationship Id="rId2" Target="../media/image6.jpeg" Type="http://schemas.openxmlformats.org/officeDocument/2006/relationships/image"/></Relationships>
</file>

<file path=ppt/slideLayouts/_rels/slideLayout46.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7.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8.xml.rels><?xml version="1.0" encoding="UTF-8" standalone="yes"?><Relationships xmlns="http://schemas.openxmlformats.org/package/2006/relationships"><Relationship Id="rId1" Target="../slideMasters/slideMaster4.xml" Type="http://schemas.openxmlformats.org/officeDocument/2006/relationships/slideMaster"/><Relationship Id="rId2" Target="../media/image30.png" Type="http://schemas.openxmlformats.org/officeDocument/2006/relationships/image"/></Relationships>
</file>

<file path=ppt/slideLayouts/_rels/slideLayout49.xml.rels><?xml version="1.0" encoding="UTF-8" standalone="yes"?><Relationships xmlns="http://schemas.openxmlformats.org/package/2006/relationships"><Relationship Id="rId1" Target="../slideMasters/slideMaster4.xml" Type="http://schemas.openxmlformats.org/officeDocument/2006/relationships/slideMaster"/><Relationship Id="rId2" Target="../media/image7.jpeg" Type="http://schemas.openxmlformats.org/officeDocument/2006/relationships/image"/></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8.png" Type="http://schemas.openxmlformats.org/officeDocument/2006/relationships/image"/><Relationship Id="rId3" Target="../media/image9.svg" Type="http://schemas.openxmlformats.org/officeDocument/2006/relationships/image"/><Relationship Id="rId4" Target="../media/image10.png" Type="http://schemas.openxmlformats.org/officeDocument/2006/relationships/image"/><Relationship Id="rId5" Target="../media/image11.svg" Type="http://schemas.openxmlformats.org/officeDocument/2006/relationships/image"/><Relationship Id="rId6" Target="../media/image12.jpeg" Type="http://schemas.openxmlformats.org/officeDocument/2006/relationships/image"/></Relationships>
</file>

<file path=ppt/slideLayouts/_rels/slideLayout50.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51.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2.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53.xml.rels><?xml version="1.0" encoding="UTF-8" standalone="yes"?><Relationships xmlns="http://schemas.openxmlformats.org/package/2006/relationships"><Relationship Id="rId1" Target="../slideMasters/slideMaster7.xml" Type="http://schemas.openxmlformats.org/officeDocument/2006/relationships/slideMaster"/><Relationship Id="rId2" Target="../media/image7.jpeg" Type="http://schemas.openxmlformats.org/officeDocument/2006/relationships/image"/></Relationships>
</file>

<file path=ppt/slideLayouts/_rels/slideLayout54.xml.rels><?xml version="1.0" encoding="UTF-8" standalone="yes"?><Relationships xmlns="http://schemas.openxmlformats.org/package/2006/relationships"><Relationship Id="rId1" Target="../slideMasters/slideMaster8.xml" Type="http://schemas.openxmlformats.org/officeDocument/2006/relationships/slideMaster"/><Relationship Id="rId2" Target="../media/image7.jpeg" Type="http://schemas.openxmlformats.org/officeDocument/2006/relationships/image"/></Relationships>
</file>

<file path=ppt/slideLayouts/_rels/slideLayout55.xml.rels><?xml version="1.0" encoding="UTF-8" standalone="yes"?><Relationships xmlns="http://schemas.openxmlformats.org/package/2006/relationships"><Relationship Id="rId1" Target="../slideMasters/slideMaster9.xml" Type="http://schemas.openxmlformats.org/officeDocument/2006/relationships/slideMaster"/><Relationship Id="rId2" Target="../media/image1.jpeg" Type="http://schemas.openxmlformats.org/officeDocument/2006/relationships/image"/><Relationship Id="rId3" Target="../media/image2.png" Type="http://schemas.openxmlformats.org/officeDocument/2006/relationships/image"/><Relationship Id="rId4" Target="../media/image3.png" Type="http://schemas.openxmlformats.org/officeDocument/2006/relationships/image"/><Relationship Id="rId5" Target="../media/image4.png" Type="http://schemas.openxmlformats.org/officeDocument/2006/relationships/image"/><Relationship Id="rId6" Target="../media/image5.png" Type="http://schemas.openxmlformats.org/officeDocument/2006/relationships/image"/><Relationship Id="rId7" Target="../media/image6.jpeg" Type="http://schemas.openxmlformats.org/officeDocument/2006/relationships/image"/></Relationships>
</file>

<file path=ppt/slideLayouts/_rels/slideLayout56.xml.rels><?xml version="1.0" encoding="UTF-8" standalone="yes"?><Relationships xmlns="http://schemas.openxmlformats.org/package/2006/relationships"><Relationship Id="rId1" Target="../slideMasters/slideMaster9.xml" Type="http://schemas.openxmlformats.org/officeDocument/2006/relationships/slideMaster"/></Relationships>
</file>

<file path=ppt/slideLayouts/_rels/slideLayout57.xml.rels><?xml version="1.0" encoding="UTF-8" standalone="yes"?><Relationships xmlns="http://schemas.openxmlformats.org/package/2006/relationships"><Relationship Id="rId1" Target="../slideMasters/slideMaster9.xml" Type="http://schemas.openxmlformats.org/officeDocument/2006/relationships/slideMaster"/><Relationship Id="rId2" Target="../media/image7.jpeg" Type="http://schemas.openxmlformats.org/officeDocument/2006/relationships/image"/></Relationships>
</file>

<file path=ppt/slideLayouts/_rels/slideLayout58.xml.rels><?xml version="1.0" encoding="UTF-8" standalone="yes"?><Relationships xmlns="http://schemas.openxmlformats.org/package/2006/relationships"><Relationship Id="rId1" Target="../slideMasters/slideMaster9.xml" Type="http://schemas.openxmlformats.org/officeDocument/2006/relationships/slideMaster"/><Relationship Id="rId2" Target="../media/image7.jpeg" Type="http://schemas.openxmlformats.org/officeDocument/2006/relationships/image"/></Relationships>
</file>

<file path=ppt/slideLayouts/_rels/slideLayout59.xml.rels><?xml version="1.0" encoding="UTF-8" standalone="yes"?><Relationships xmlns="http://schemas.openxmlformats.org/package/2006/relationships"><Relationship Id="rId1" Target="../slideMasters/slideMaster9.xml" Type="http://schemas.openxmlformats.org/officeDocument/2006/relationships/slideMaster"/><Relationship Id="rId2" Target="../media/image7.jpeg" Type="http://schemas.openxmlformats.org/officeDocument/2006/relationships/image"/></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6.jpeg" Type="http://schemas.openxmlformats.org/officeDocument/2006/relationships/image"/></Relationships>
</file>

<file path=ppt/slideLayouts/_rels/slideLayout60.xml.rels><?xml version="1.0" encoding="UTF-8" standalone="yes"?><Relationships xmlns="http://schemas.openxmlformats.org/package/2006/relationships"><Relationship Id="rId1" Target="../slideMasters/slideMaster9.xml" Type="http://schemas.openxmlformats.org/officeDocument/2006/relationships/slideMaster"/><Relationship Id="rId2" Target="../media/image7.jpeg" Type="http://schemas.openxmlformats.org/officeDocument/2006/relationships/image"/></Relationships>
</file>

<file path=ppt/slideLayouts/_rels/slideLayout61.xml.rels><?xml version="1.0" encoding="UTF-8" standalone="yes"?><Relationships xmlns="http://schemas.openxmlformats.org/package/2006/relationships"><Relationship Id="rId1" Target="../slideMasters/slideMaster9.xml" Type="http://schemas.openxmlformats.org/officeDocument/2006/relationships/slideMaster"/><Relationship Id="rId2" Target="../media/image7.jpeg" Type="http://schemas.openxmlformats.org/officeDocument/2006/relationships/image"/></Relationships>
</file>

<file path=ppt/slideLayouts/_rels/slideLayout62.xml.rels><?xml version="1.0" encoding="UTF-8" standalone="yes"?><Relationships xmlns="http://schemas.openxmlformats.org/package/2006/relationships"><Relationship Id="rId1" Target="../slideMasters/slideMaster9.xml" Type="http://schemas.openxmlformats.org/officeDocument/2006/relationships/slideMaster"/><Relationship Id="rId2" Target="../media/image8.png" Type="http://schemas.openxmlformats.org/officeDocument/2006/relationships/image"/><Relationship Id="rId3" Target="../media/image9.svg" Type="http://schemas.openxmlformats.org/officeDocument/2006/relationships/image"/><Relationship Id="rId4" Target="../media/image10.png" Type="http://schemas.openxmlformats.org/officeDocument/2006/relationships/image"/><Relationship Id="rId5" Target="../media/image11.svg" Type="http://schemas.openxmlformats.org/officeDocument/2006/relationships/image"/><Relationship Id="rId6" Target="../media/image12.jpeg" Type="http://schemas.openxmlformats.org/officeDocument/2006/relationships/image"/></Relationships>
</file>

<file path=ppt/slideLayouts/_rels/slideLayout63.xml.rels><?xml version="1.0" encoding="UTF-8" standalone="yes"?><Relationships xmlns="http://schemas.openxmlformats.org/package/2006/relationships"><Relationship Id="rId1" Target="../slideMasters/slideMaster9.xml" Type="http://schemas.openxmlformats.org/officeDocument/2006/relationships/slideMaster"/><Relationship Id="rId2" Target="../media/image6.jpeg" Type="http://schemas.openxmlformats.org/officeDocument/2006/relationships/image"/></Relationships>
</file>

<file path=ppt/slideLayouts/_rels/slideLayout64.xml.rels><?xml version="1.0" encoding="UTF-8" standalone="yes"?><Relationships xmlns="http://schemas.openxmlformats.org/package/2006/relationships"><Relationship Id="rId1" Target="../slideMasters/slideMaster9.xml" Type="http://schemas.openxmlformats.org/officeDocument/2006/relationships/slideMaster"/></Relationships>
</file>

<file path=ppt/slideLayouts/_rels/slideLayout65.xml.rels><?xml version="1.0" encoding="UTF-8" standalone="yes"?><Relationships xmlns="http://schemas.openxmlformats.org/package/2006/relationships"><Relationship Id="rId1" Target="../slideMasters/slideMaster9.xml" Type="http://schemas.openxmlformats.org/officeDocument/2006/relationships/slideMaster"/></Relationships>
</file>

<file path=ppt/slideLayouts/_rels/slideLayout66.xml.rels><?xml version="1.0" encoding="UTF-8" standalone="yes"?><Relationships xmlns="http://schemas.openxmlformats.org/package/2006/relationships"><Relationship Id="rId1" Target="../slideMasters/slideMaster9.xml" Type="http://schemas.openxmlformats.org/officeDocument/2006/relationships/slideMaster"/><Relationship Id="rId2" Target="../media/image30.png" Type="http://schemas.openxmlformats.org/officeDocument/2006/relationships/image"/></Relationships>
</file>

<file path=ppt/slideLayouts/_rels/slideLayout67.xml.rels><?xml version="1.0" encoding="UTF-8" standalone="yes"?><Relationships xmlns="http://schemas.openxmlformats.org/package/2006/relationships"><Relationship Id="rId1" Target="../slideMasters/slideMaster9.xml" Type="http://schemas.openxmlformats.org/officeDocument/2006/relationships/slideMaster"/><Relationship Id="rId2" Target="../media/image7.jpeg" Type="http://schemas.openxmlformats.org/officeDocument/2006/relationships/image"/></Relationships>
</file>

<file path=ppt/slideLayouts/_rels/slideLayout68.xml.rels><?xml version="1.0" encoding="UTF-8" standalone="yes"?><Relationships xmlns="http://schemas.openxmlformats.org/package/2006/relationships"><Relationship Id="rId1" Target="../slideMasters/slideMaster9.xml" Type="http://schemas.openxmlformats.org/officeDocument/2006/relationships/slideMaster"/></Relationships>
</file>

<file path=ppt/slideLayouts/_rels/slideLayout69.xml.rels><?xml version="1.0" encoding="UTF-8" standalone="yes"?><Relationships xmlns="http://schemas.openxmlformats.org/package/2006/relationships"><Relationship Id="rId1" Target="../slideMasters/slideMaster9.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0.xml.rels><?xml version="1.0" encoding="UTF-8" standalone="yes"?><Relationships xmlns="http://schemas.openxmlformats.org/package/2006/relationships"><Relationship Id="rId1" Target="../slideMasters/slideMaster9.xml" Type="http://schemas.openxmlformats.org/officeDocument/2006/relationships/slideMaster"/></Relationships>
</file>

<file path=ppt/slideLayouts/_rels/slideLayout71.xml.rels><?xml version="1.0" encoding="UTF-8" standalone="yes"?><Relationships xmlns="http://schemas.openxmlformats.org/package/2006/relationships"><Relationship Id="rId1" Target="../slideMasters/slideMaster10.xml" Type="http://schemas.openxmlformats.org/officeDocument/2006/relationships/slideMaster"/><Relationship Id="rId2" Target="../media/image1.jpeg" Type="http://schemas.openxmlformats.org/officeDocument/2006/relationships/image"/><Relationship Id="rId3" Target="../media/image2.png" Type="http://schemas.openxmlformats.org/officeDocument/2006/relationships/image"/><Relationship Id="rId4" Target="../media/image3.png" Type="http://schemas.openxmlformats.org/officeDocument/2006/relationships/image"/><Relationship Id="rId5" Target="../media/image4.png" Type="http://schemas.openxmlformats.org/officeDocument/2006/relationships/image"/><Relationship Id="rId6" Target="../media/image5.png" Type="http://schemas.openxmlformats.org/officeDocument/2006/relationships/image"/><Relationship Id="rId7" Target="../media/image6.jpeg" Type="http://schemas.openxmlformats.org/officeDocument/2006/relationships/image"/></Relationships>
</file>

<file path=ppt/slideLayouts/_rels/slideLayout72.xml.rels><?xml version="1.0" encoding="UTF-8" standalone="yes"?><Relationships xmlns="http://schemas.openxmlformats.org/package/2006/relationships"><Relationship Id="rId1" Target="../slideMasters/slideMaster10.xml" Type="http://schemas.openxmlformats.org/officeDocument/2006/relationships/slideMaster"/></Relationships>
</file>

<file path=ppt/slideLayouts/_rels/slideLayout73.xml.rels><?xml version="1.0" encoding="UTF-8" standalone="yes"?><Relationships xmlns="http://schemas.openxmlformats.org/package/2006/relationships"><Relationship Id="rId1" Target="../slideMasters/slideMaster10.xml" Type="http://schemas.openxmlformats.org/officeDocument/2006/relationships/slideMaster"/><Relationship Id="rId2" Target="../media/image31.jpeg" Type="http://schemas.openxmlformats.org/officeDocument/2006/relationships/image"/></Relationships>
</file>

<file path=ppt/slideLayouts/_rels/slideLayout74.xml.rels><?xml version="1.0" encoding="UTF-8" standalone="yes"?><Relationships xmlns="http://schemas.openxmlformats.org/package/2006/relationships"><Relationship Id="rId1" Target="../slideMasters/slideMaster10.xml" Type="http://schemas.openxmlformats.org/officeDocument/2006/relationships/slideMaster"/><Relationship Id="rId2" Target="../media/image31.jpeg" Type="http://schemas.openxmlformats.org/officeDocument/2006/relationships/image"/></Relationships>
</file>

<file path=ppt/slideLayouts/_rels/slideLayout75.xml.rels><?xml version="1.0" encoding="UTF-8" standalone="yes"?><Relationships xmlns="http://schemas.openxmlformats.org/package/2006/relationships"><Relationship Id="rId1" Target="../slideMasters/slideMaster10.xml" Type="http://schemas.openxmlformats.org/officeDocument/2006/relationships/slideMaster"/><Relationship Id="rId2" Target="../media/image31.jpeg" Type="http://schemas.openxmlformats.org/officeDocument/2006/relationships/image"/></Relationships>
</file>

<file path=ppt/slideLayouts/_rels/slideLayout76.xml.rels><?xml version="1.0" encoding="UTF-8" standalone="yes"?><Relationships xmlns="http://schemas.openxmlformats.org/package/2006/relationships"><Relationship Id="rId1" Target="../slideMasters/slideMaster10.xml" Type="http://schemas.openxmlformats.org/officeDocument/2006/relationships/slideMaster"/><Relationship Id="rId2" Target="../media/image32.jpeg" Type="http://schemas.openxmlformats.org/officeDocument/2006/relationships/image"/></Relationships>
</file>

<file path=ppt/slideLayouts/_rels/slideLayout77.xml.rels><?xml version="1.0" encoding="UTF-8" standalone="yes"?><Relationships xmlns="http://schemas.openxmlformats.org/package/2006/relationships"><Relationship Id="rId1" Target="../slideMasters/slideMaster10.xml" Type="http://schemas.openxmlformats.org/officeDocument/2006/relationships/slideMaster"/><Relationship Id="rId2" Target="../media/image8.png" Type="http://schemas.openxmlformats.org/officeDocument/2006/relationships/image"/><Relationship Id="rId3" Target="../media/image9.svg" Type="http://schemas.openxmlformats.org/officeDocument/2006/relationships/image"/><Relationship Id="rId4" Target="../media/image10.png" Type="http://schemas.openxmlformats.org/officeDocument/2006/relationships/image"/><Relationship Id="rId5" Target="../media/image11.svg" Type="http://schemas.openxmlformats.org/officeDocument/2006/relationships/image"/><Relationship Id="rId6" Target="../media/image12.jpeg" Type="http://schemas.openxmlformats.org/officeDocument/2006/relationships/image"/></Relationships>
</file>

<file path=ppt/slideLayouts/_rels/slideLayout78.xml.rels><?xml version="1.0" encoding="UTF-8" standalone="yes"?><Relationships xmlns="http://schemas.openxmlformats.org/package/2006/relationships"><Relationship Id="rId1" Target="../slideMasters/slideMaster10.xml" Type="http://schemas.openxmlformats.org/officeDocument/2006/relationships/slideMaster"/><Relationship Id="rId2" Target="../media/image6.jpeg" Type="http://schemas.openxmlformats.org/officeDocument/2006/relationships/image"/></Relationships>
</file>

<file path=ppt/slideLayouts/_rels/slideLayout79.xml.rels><?xml version="1.0" encoding="UTF-8" standalone="yes"?><Relationships xmlns="http://schemas.openxmlformats.org/package/2006/relationships"><Relationship Id="rId1" Target="../slideMasters/slideMaster10.xml" Type="http://schemas.openxmlformats.org/officeDocument/2006/relationships/slideMaster"/><Relationship Id="rId2" Target="../media/image33.jpeg" Type="http://schemas.openxmlformats.org/officeDocument/2006/relationships/image"/></Relationships>
</file>

<file path=ppt/slideLayouts/_rels/slideLayout8.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3.jpeg" Type="http://schemas.openxmlformats.org/officeDocument/2006/relationships/image"/></Relationships>
</file>

<file path=ppt/slideLayouts/_rels/slideLayout80.xml.rels><?xml version="1.0" encoding="UTF-8" standalone="yes"?><Relationships xmlns="http://schemas.openxmlformats.org/package/2006/relationships"><Relationship Id="rId1" Target="../slideMasters/slideMaster10.xml" Type="http://schemas.openxmlformats.org/officeDocument/2006/relationships/slideMaster"/></Relationships>
</file>

<file path=ppt/slideLayouts/_rels/slideLayout81.xml.rels><?xml version="1.0" encoding="UTF-8" standalone="yes"?><Relationships xmlns="http://schemas.openxmlformats.org/package/2006/relationships"><Relationship Id="rId1" Target="../slideMasters/slideMaster10.xml" Type="http://schemas.openxmlformats.org/officeDocument/2006/relationships/slideMaster"/><Relationship Id="rId2" Target="../media/image30.png" Type="http://schemas.openxmlformats.org/officeDocument/2006/relationships/image"/></Relationships>
</file>

<file path=ppt/slideLayouts/_rels/slideLayout82.xml.rels><?xml version="1.0" encoding="UTF-8" standalone="yes"?><Relationships xmlns="http://schemas.openxmlformats.org/package/2006/relationships"><Relationship Id="rId1" Target="../slideMasters/slideMaster10.xml" Type="http://schemas.openxmlformats.org/officeDocument/2006/relationships/slideMaster"/></Relationships>
</file>

<file path=ppt/slideLayouts/_rels/slideLayout83.xml.rels><?xml version="1.0" encoding="UTF-8" standalone="yes"?><Relationships xmlns="http://schemas.openxmlformats.org/package/2006/relationships"><Relationship Id="rId1" Target="../slideMasters/slideMaster10.xml" Type="http://schemas.openxmlformats.org/officeDocument/2006/relationships/slideMaster"/><Relationship Id="rId2" Target="../media/image31.jpeg" Type="http://schemas.openxmlformats.org/officeDocument/2006/relationships/image"/></Relationships>
</file>

<file path=ppt/slideLayouts/_rels/slideLayout84.xml.rels><?xml version="1.0" encoding="UTF-8" standalone="yes"?><Relationships xmlns="http://schemas.openxmlformats.org/package/2006/relationships"><Relationship Id="rId1" Target="../slideMasters/slideMaster10.xml" Type="http://schemas.openxmlformats.org/officeDocument/2006/relationships/slideMaster"/></Relationships>
</file>

<file path=ppt/slideLayouts/_rels/slideLayout85.xml.rels><?xml version="1.0" encoding="UTF-8" standalone="yes"?><Relationships xmlns="http://schemas.openxmlformats.org/package/2006/relationships"><Relationship Id="rId1" Target="../slideMasters/slideMaster10.xml" Type="http://schemas.openxmlformats.org/officeDocument/2006/relationships/slideMaster"/></Relationships>
</file>

<file path=ppt/slideLayouts/_rels/slideLayout86.xml.rels><?xml version="1.0" encoding="UTF-8" standalone="yes"?><Relationships xmlns="http://schemas.openxmlformats.org/package/2006/relationships"><Relationship Id="rId1" Target="../slideMasters/slideMaster11.xml" Type="http://schemas.openxmlformats.org/officeDocument/2006/relationships/slideMaster"/><Relationship Id="rId2" Target="../media/image1.jpeg" Type="http://schemas.openxmlformats.org/officeDocument/2006/relationships/image"/><Relationship Id="rId3" Target="../media/image2.png" Type="http://schemas.openxmlformats.org/officeDocument/2006/relationships/image"/><Relationship Id="rId4" Target="../media/image3.png" Type="http://schemas.openxmlformats.org/officeDocument/2006/relationships/image"/><Relationship Id="rId5" Target="../media/image4.png" Type="http://schemas.openxmlformats.org/officeDocument/2006/relationships/image"/><Relationship Id="rId6" Target="../media/image5.png" Type="http://schemas.openxmlformats.org/officeDocument/2006/relationships/image"/><Relationship Id="rId7" Target="../media/image6.jpeg" Type="http://schemas.openxmlformats.org/officeDocument/2006/relationships/image"/></Relationships>
</file>

<file path=ppt/slideLayouts/_rels/slideLayout87.xml.rels><?xml version="1.0" encoding="UTF-8" standalone="yes"?><Relationships xmlns="http://schemas.openxmlformats.org/package/2006/relationships"><Relationship Id="rId1" Target="../slideMasters/slideMaster11.xml" Type="http://schemas.openxmlformats.org/officeDocument/2006/relationships/slideMaster"/></Relationships>
</file>

<file path=ppt/slideLayouts/_rels/slideLayout88.xml.rels><?xml version="1.0" encoding="UTF-8" standalone="yes"?><Relationships xmlns="http://schemas.openxmlformats.org/package/2006/relationships"><Relationship Id="rId1" Target="../slideMasters/slideMaster11.xml" Type="http://schemas.openxmlformats.org/officeDocument/2006/relationships/slideMaster"/><Relationship Id="rId2" Target="../media/image31.jpeg" Type="http://schemas.openxmlformats.org/officeDocument/2006/relationships/image"/></Relationships>
</file>

<file path=ppt/slideLayouts/_rels/slideLayout89.xml.rels><?xml version="1.0" encoding="UTF-8" standalone="yes"?><Relationships xmlns="http://schemas.openxmlformats.org/package/2006/relationships"><Relationship Id="rId1" Target="../slideMasters/slideMaster11.xml" Type="http://schemas.openxmlformats.org/officeDocument/2006/relationships/slideMaster"/><Relationship Id="rId2" Target="../media/image31.jpeg" Type="http://schemas.openxmlformats.org/officeDocument/2006/relationships/image"/></Relationships>
</file>

<file path=ppt/slideLayouts/_rels/slideLayout9.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3.jpeg" Type="http://schemas.openxmlformats.org/officeDocument/2006/relationships/image"/></Relationships>
</file>

<file path=ppt/slideLayouts/_rels/slideLayout90.xml.rels><?xml version="1.0" encoding="UTF-8" standalone="yes"?><Relationships xmlns="http://schemas.openxmlformats.org/package/2006/relationships"><Relationship Id="rId1" Target="../slideMasters/slideMaster11.xml" Type="http://schemas.openxmlformats.org/officeDocument/2006/relationships/slideMaster"/><Relationship Id="rId2" Target="../media/image31.jpeg" Type="http://schemas.openxmlformats.org/officeDocument/2006/relationships/image"/></Relationships>
</file>

<file path=ppt/slideLayouts/_rels/slideLayout91.xml.rels><?xml version="1.0" encoding="UTF-8" standalone="yes"?><Relationships xmlns="http://schemas.openxmlformats.org/package/2006/relationships"><Relationship Id="rId1" Target="../slideMasters/slideMaster11.xml" Type="http://schemas.openxmlformats.org/officeDocument/2006/relationships/slideMaster"/><Relationship Id="rId2" Target="../media/image32.jpeg" Type="http://schemas.openxmlformats.org/officeDocument/2006/relationships/image"/></Relationships>
</file>

<file path=ppt/slideLayouts/_rels/slideLayout92.xml.rels><?xml version="1.0" encoding="UTF-8" standalone="yes"?><Relationships xmlns="http://schemas.openxmlformats.org/package/2006/relationships"><Relationship Id="rId1" Target="../slideMasters/slideMaster11.xml" Type="http://schemas.openxmlformats.org/officeDocument/2006/relationships/slideMaster"/><Relationship Id="rId2" Target="../media/image8.png" Type="http://schemas.openxmlformats.org/officeDocument/2006/relationships/image"/><Relationship Id="rId3" Target="../media/image28.svg" Type="http://schemas.openxmlformats.org/officeDocument/2006/relationships/image"/><Relationship Id="rId4" Target="../media/image10.png" Type="http://schemas.openxmlformats.org/officeDocument/2006/relationships/image"/><Relationship Id="rId5" Target="../media/image29.svg" Type="http://schemas.openxmlformats.org/officeDocument/2006/relationships/image"/><Relationship Id="rId6" Target="../media/image12.jpeg" Type="http://schemas.openxmlformats.org/officeDocument/2006/relationships/image"/></Relationships>
</file>

<file path=ppt/slideLayouts/_rels/slideLayout93.xml.rels><?xml version="1.0" encoding="UTF-8" standalone="yes"?><Relationships xmlns="http://schemas.openxmlformats.org/package/2006/relationships"><Relationship Id="rId1" Target="../slideMasters/slideMaster11.xml" Type="http://schemas.openxmlformats.org/officeDocument/2006/relationships/slideMaster"/><Relationship Id="rId2" Target="../media/image6.jpeg" Type="http://schemas.openxmlformats.org/officeDocument/2006/relationships/image"/></Relationships>
</file>

<file path=ppt/slideLayouts/_rels/slideLayout94.xml.rels><?xml version="1.0" encoding="UTF-8" standalone="yes"?><Relationships xmlns="http://schemas.openxmlformats.org/package/2006/relationships"><Relationship Id="rId1" Target="../slideMasters/slideMaster12.xml" Type="http://schemas.openxmlformats.org/officeDocument/2006/relationships/slideMaster"/><Relationship Id="rId2" Target="../media/image1.jpeg" Type="http://schemas.openxmlformats.org/officeDocument/2006/relationships/image"/><Relationship Id="rId3" Target="../media/image2.png" Type="http://schemas.openxmlformats.org/officeDocument/2006/relationships/image"/><Relationship Id="rId4" Target="../media/image3.png" Type="http://schemas.openxmlformats.org/officeDocument/2006/relationships/image"/><Relationship Id="rId5" Target="../media/image4.png" Type="http://schemas.openxmlformats.org/officeDocument/2006/relationships/image"/><Relationship Id="rId6" Target="../media/image5.png" Type="http://schemas.openxmlformats.org/officeDocument/2006/relationships/image"/><Relationship Id="rId7" Target="../media/image6.jpeg" Type="http://schemas.openxmlformats.org/officeDocument/2006/relationships/image"/></Relationships>
</file>

<file path=ppt/slideLayouts/_rels/slideLayout95.xml.rels><?xml version="1.0" encoding="UTF-8" standalone="yes"?><Relationships xmlns="http://schemas.openxmlformats.org/package/2006/relationships"><Relationship Id="rId1" Target="../slideMasters/slideMaster12.xml" Type="http://schemas.openxmlformats.org/officeDocument/2006/relationships/slideMaster"/></Relationships>
</file>

<file path=ppt/slideLayouts/_rels/slideLayout96.xml.rels><?xml version="1.0" encoding="UTF-8" standalone="yes"?><Relationships xmlns="http://schemas.openxmlformats.org/package/2006/relationships"><Relationship Id="rId1" Target="../slideMasters/slideMaster12.xml" Type="http://schemas.openxmlformats.org/officeDocument/2006/relationships/slideMaster"/><Relationship Id="rId2" Target="../media/image31.jpeg" Type="http://schemas.openxmlformats.org/officeDocument/2006/relationships/image"/></Relationships>
</file>

<file path=ppt/slideLayouts/_rels/slideLayout97.xml.rels><?xml version="1.0" encoding="UTF-8" standalone="yes"?><Relationships xmlns="http://schemas.openxmlformats.org/package/2006/relationships"><Relationship Id="rId1" Target="../slideMasters/slideMaster12.xml" Type="http://schemas.openxmlformats.org/officeDocument/2006/relationships/slideMaster"/><Relationship Id="rId2" Target="../media/image31.jpeg" Type="http://schemas.openxmlformats.org/officeDocument/2006/relationships/image"/></Relationships>
</file>

<file path=ppt/slideLayouts/_rels/slideLayout98.xml.rels><?xml version="1.0" encoding="UTF-8" standalone="yes"?><Relationships xmlns="http://schemas.openxmlformats.org/package/2006/relationships"><Relationship Id="rId1" Target="../slideMasters/slideMaster12.xml" Type="http://schemas.openxmlformats.org/officeDocument/2006/relationships/slideMaster"/><Relationship Id="rId2" Target="../media/image31.jpeg" Type="http://schemas.openxmlformats.org/officeDocument/2006/relationships/image"/></Relationships>
</file>

<file path=ppt/slideLayouts/_rels/slideLayout99.xml.rels><?xml version="1.0" encoding="UTF-8" standalone="yes"?><Relationships xmlns="http://schemas.openxmlformats.org/package/2006/relationships"><Relationship Id="rId1" Target="../slideMasters/slideMaster12.xml" Type="http://schemas.openxmlformats.org/officeDocument/2006/relationships/slideMaster"/><Relationship Id="rId2" Target="../media/image32.jpeg" Type="http://schemas.openxmlformats.org/officeDocument/2006/relationships/image"/></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表紙">
    <p:spTree>
      <p:nvGrpSpPr>
        <p:cNvPr id="1" name=""/>
        <p:cNvGrpSpPr/>
        <p:nvPr/>
      </p:nvGrpSpPr>
      <p:grpSpPr>
        <a:xfrm>
          <a:off x="0" y="0"/>
          <a:ext cx="0" cy="0"/>
          <a:chOff x="0" y="0"/>
          <a:chExt cx="0" cy="0"/>
        </a:xfrm>
      </p:grpSpPr>
      <p:sp>
        <p:nvSpPr>
          <p:cNvPr id="30" name="タイトル 29">
            <a:extLst>
              <a:ext uri="{FF2B5EF4-FFF2-40B4-BE49-F238E27FC236}">
                <a16:creationId xmlns:a16="http://schemas.microsoft.com/office/drawing/2014/main" id="{D7232AF9-EC33-4888-B5A0-D03E836B4382}"/>
              </a:ext>
            </a:extLst>
          </p:cNvPr>
          <p:cNvSpPr>
            <a:spLocks noGrp="1"/>
          </p:cNvSpPr>
          <p:nvPr>
            <p:ph type="title" hasCustomPrompt="1"/>
          </p:nvPr>
        </p:nvSpPr>
        <p:spPr>
          <a:xfrm>
            <a:off x="1103408" y="2921810"/>
            <a:ext cx="8640000" cy="1008000"/>
          </a:xfrm>
          <a:prstGeom prst="rect">
            <a:avLst/>
          </a:prstGeom>
        </p:spPr>
        <p:txBody>
          <a:bodyPr lIns="0" tIns="72000" rIns="0" bIns="0" anchor="ctr" anchorCtr="0">
            <a:normAutofit/>
          </a:bodyPr>
          <a:lstStyle>
            <a:lvl1pPr>
              <a:defRPr lang="ja-JP" altLang="en-US" sz="3600" b="1" dirty="0">
                <a:solidFill>
                  <a:schemeClr val="bg2"/>
                </a:solidFill>
                <a:latin typeface="Meiryo UI" panose="020B0604030504040204" pitchFamily="50" charset="-128"/>
                <a:ea typeface="Meiryo UI" panose="020B0604030504040204" pitchFamily="50" charset="-128"/>
                <a:cs typeface="+mn-cs"/>
              </a:defRPr>
            </a:lvl1pPr>
          </a:lstStyle>
          <a:p>
            <a:pPr marL="0" lvl="0" indent="0" algn="ctr">
              <a:spcBef>
                <a:spcPts val="1102"/>
              </a:spcBef>
              <a:buFontTx/>
            </a:pPr>
            <a:r>
              <a:rPr kumimoji="1" lang="ja-JP" altLang="en-US"/>
              <a:t>表紙タイトル</a:t>
            </a:r>
          </a:p>
        </p:txBody>
      </p:sp>
      <p:sp>
        <p:nvSpPr>
          <p:cNvPr id="7" name="四角形: 角を丸くする 6">
            <a:extLst>
              <a:ext uri="{FF2B5EF4-FFF2-40B4-BE49-F238E27FC236}">
                <a16:creationId xmlns:a16="http://schemas.microsoft.com/office/drawing/2014/main" id="{C4F33A39-73E7-49E0-BF4C-2CE0E2DB7091}"/>
              </a:ext>
            </a:extLst>
          </p:cNvPr>
          <p:cNvSpPr/>
          <p:nvPr userDrawn="1"/>
        </p:nvSpPr>
        <p:spPr>
          <a:xfrm>
            <a:off x="395906" y="395837"/>
            <a:ext cx="9900000"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600">
              <a:solidFill>
                <a:schemeClr val="tx1"/>
              </a:solidFill>
            </a:endParaRPr>
          </a:p>
        </p:txBody>
      </p:sp>
      <p:grpSp>
        <p:nvGrpSpPr>
          <p:cNvPr id="8" name="グループ化 7">
            <a:extLst>
              <a:ext uri="{FF2B5EF4-FFF2-40B4-BE49-F238E27FC236}">
                <a16:creationId xmlns:a16="http://schemas.microsoft.com/office/drawing/2014/main" id="{6F38512C-2C72-40C3-B679-1FEABC48B48C}"/>
              </a:ext>
            </a:extLst>
          </p:cNvPr>
          <p:cNvGrpSpPr/>
          <p:nvPr userDrawn="1"/>
        </p:nvGrpSpPr>
        <p:grpSpPr>
          <a:xfrm>
            <a:off x="2456520" y="6300053"/>
            <a:ext cx="5875085" cy="700377"/>
            <a:chOff x="2456520" y="6387031"/>
            <a:chExt cx="5875085" cy="700377"/>
          </a:xfrm>
        </p:grpSpPr>
        <p:pic>
          <p:nvPicPr>
            <p:cNvPr id="9" name="図 8">
              <a:extLst>
                <a:ext uri="{FF2B5EF4-FFF2-40B4-BE49-F238E27FC236}">
                  <a16:creationId xmlns:a16="http://schemas.microsoft.com/office/drawing/2014/main" id="{48EFA85C-A46F-4AC1-8E75-830689451B28}"/>
                </a:ext>
              </a:extLst>
            </p:cNvPr>
            <p:cNvPicPr>
              <a:picLocks noChangeAspect="1"/>
            </p:cNvPicPr>
            <p:nvPr userDrawn="1"/>
          </p:nvPicPr>
          <p:blipFill rotWithShape="1">
            <a:blip r:embed="rId2"/>
            <a:srcRect l="25425" t="26413" r="27381" b="26835"/>
            <a:stretch/>
          </p:blipFill>
          <p:spPr>
            <a:xfrm>
              <a:off x="4927824" y="6387031"/>
              <a:ext cx="991169" cy="700377"/>
            </a:xfrm>
            <a:prstGeom prst="rect">
              <a:avLst/>
            </a:prstGeom>
          </p:spPr>
        </p:pic>
        <p:pic>
          <p:nvPicPr>
            <p:cNvPr id="10" name="図 9">
              <a:extLst>
                <a:ext uri="{FF2B5EF4-FFF2-40B4-BE49-F238E27FC236}">
                  <a16:creationId xmlns:a16="http://schemas.microsoft.com/office/drawing/2014/main" id="{9F5C018F-8455-43E6-B9B6-228E8AD0436B}"/>
                </a:ext>
              </a:extLst>
            </p:cNvPr>
            <p:cNvPicPr>
              <a:picLocks noChangeAspect="1"/>
            </p:cNvPicPr>
            <p:nvPr userDrawn="1"/>
          </p:nvPicPr>
          <p:blipFill>
            <a:blip r:embed="rId3"/>
            <a:stretch>
              <a:fillRect/>
            </a:stretch>
          </p:blipFill>
          <p:spPr>
            <a:xfrm>
              <a:off x="6106890" y="6463627"/>
              <a:ext cx="614647" cy="526500"/>
            </a:xfrm>
            <a:prstGeom prst="rect">
              <a:avLst/>
            </a:prstGeom>
          </p:spPr>
        </p:pic>
        <p:pic>
          <p:nvPicPr>
            <p:cNvPr id="11" name="図 10">
              <a:extLst>
                <a:ext uri="{FF2B5EF4-FFF2-40B4-BE49-F238E27FC236}">
                  <a16:creationId xmlns:a16="http://schemas.microsoft.com/office/drawing/2014/main" id="{34A081C5-EF14-4467-B19D-E35B6B3CBAD1}"/>
                </a:ext>
              </a:extLst>
            </p:cNvPr>
            <p:cNvPicPr>
              <a:picLocks noChangeAspect="1"/>
            </p:cNvPicPr>
            <p:nvPr userDrawn="1"/>
          </p:nvPicPr>
          <p:blipFill>
            <a:blip r:embed="rId4"/>
            <a:stretch>
              <a:fillRect/>
            </a:stretch>
          </p:blipFill>
          <p:spPr>
            <a:xfrm>
              <a:off x="2456520" y="6498254"/>
              <a:ext cx="946944" cy="536322"/>
            </a:xfrm>
            <a:prstGeom prst="rect">
              <a:avLst/>
            </a:prstGeom>
          </p:spPr>
        </p:pic>
        <p:pic>
          <p:nvPicPr>
            <p:cNvPr id="12" name="図 11">
              <a:extLst>
                <a:ext uri="{FF2B5EF4-FFF2-40B4-BE49-F238E27FC236}">
                  <a16:creationId xmlns:a16="http://schemas.microsoft.com/office/drawing/2014/main" id="{353D9AAD-EE32-457B-B8B4-29FF67E0F4E9}"/>
                </a:ext>
              </a:extLst>
            </p:cNvPr>
            <p:cNvPicPr>
              <a:picLocks noChangeAspect="1"/>
            </p:cNvPicPr>
            <p:nvPr userDrawn="1"/>
          </p:nvPicPr>
          <p:blipFill>
            <a:blip r:embed="rId5"/>
            <a:stretch>
              <a:fillRect/>
            </a:stretch>
          </p:blipFill>
          <p:spPr>
            <a:xfrm>
              <a:off x="3635177" y="6432722"/>
              <a:ext cx="1292647" cy="641986"/>
            </a:xfrm>
            <a:prstGeom prst="rect">
              <a:avLst/>
            </a:prstGeom>
          </p:spPr>
        </p:pic>
        <p:pic>
          <p:nvPicPr>
            <p:cNvPr id="13" name="図 12">
              <a:extLst>
                <a:ext uri="{FF2B5EF4-FFF2-40B4-BE49-F238E27FC236}">
                  <a16:creationId xmlns:a16="http://schemas.microsoft.com/office/drawing/2014/main" id="{E3FD0292-C091-43A1-9252-D1D0C6352D0A}"/>
                </a:ext>
              </a:extLst>
            </p:cNvPr>
            <p:cNvPicPr>
              <a:picLocks noChangeAspect="1"/>
            </p:cNvPicPr>
            <p:nvPr userDrawn="1"/>
          </p:nvPicPr>
          <p:blipFill>
            <a:blip r:embed="rId6"/>
            <a:stretch>
              <a:fillRect/>
            </a:stretch>
          </p:blipFill>
          <p:spPr>
            <a:xfrm>
              <a:off x="7044047" y="6463627"/>
              <a:ext cx="1287558" cy="494981"/>
            </a:xfrm>
            <a:prstGeom prst="rect">
              <a:avLst/>
            </a:prstGeom>
          </p:spPr>
        </p:pic>
      </p:grpSp>
      <p:pic>
        <p:nvPicPr>
          <p:cNvPr id="14" name="Picture 2">
            <a:extLst>
              <a:ext uri="{FF2B5EF4-FFF2-40B4-BE49-F238E27FC236}">
                <a16:creationId xmlns:a16="http://schemas.microsoft.com/office/drawing/2014/main" id="{76484A44-3003-4277-9737-236918E2A043}"/>
              </a:ext>
            </a:extLst>
          </p:cNvPr>
          <p:cNvPicPr>
            <a:picLocks noChangeAspect="1" noChangeArrowheads="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4366825" y="1499033"/>
            <a:ext cx="1938704" cy="6805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15" name="直線コネクタ 14">
            <a:extLst>
              <a:ext uri="{FF2B5EF4-FFF2-40B4-BE49-F238E27FC236}">
                <a16:creationId xmlns:a16="http://schemas.microsoft.com/office/drawing/2014/main" id="{4E3800AC-DAF6-41B1-810E-4A51489649E0}"/>
              </a:ext>
            </a:extLst>
          </p:cNvPr>
          <p:cNvCxnSpPr/>
          <p:nvPr userDrawn="1"/>
        </p:nvCxnSpPr>
        <p:spPr>
          <a:xfrm>
            <a:off x="1034510" y="2510574"/>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7CF90A11-AE44-4385-824C-1819712F0D92}"/>
              </a:ext>
            </a:extLst>
          </p:cNvPr>
          <p:cNvCxnSpPr/>
          <p:nvPr userDrawn="1"/>
        </p:nvCxnSpPr>
        <p:spPr>
          <a:xfrm>
            <a:off x="1034510" y="4364806"/>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sp>
        <p:nvSpPr>
          <p:cNvPr id="27" name="コンテンツ プレースホルダー 21">
            <a:extLst>
              <a:ext uri="{FF2B5EF4-FFF2-40B4-BE49-F238E27FC236}">
                <a16:creationId xmlns:a16="http://schemas.microsoft.com/office/drawing/2014/main" id="{730FB38C-75FA-4F17-A448-34BAAD2B4753}"/>
              </a:ext>
            </a:extLst>
          </p:cNvPr>
          <p:cNvSpPr>
            <a:spLocks noGrp="1"/>
          </p:cNvSpPr>
          <p:nvPr userDrawn="1">
            <p:ph sz="quarter" idx="14" hasCustomPrompt="1"/>
          </p:nvPr>
        </p:nvSpPr>
        <p:spPr>
          <a:xfrm>
            <a:off x="1034510" y="4148806"/>
            <a:ext cx="8640000" cy="432000"/>
          </a:xfrm>
          <a:prstGeom prst="rect">
            <a:avLst/>
          </a:prstGeom>
        </p:spPr>
        <p:txBody>
          <a:bodyPr lIns="0" tIns="0" rIns="0" bIns="0" anchor="ctr" anchorCtr="0"/>
          <a:lstStyle>
            <a:lvl1pPr>
              <a:defRPr sz="2000" b="1">
                <a:solidFill>
                  <a:schemeClr val="bg2"/>
                </a:solidFill>
                <a:latin typeface="Meiryo UI" panose="020B0604030504040204" pitchFamily="50" charset="-128"/>
                <a:ea typeface="Meiryo UI" panose="020B0604030504040204" pitchFamily="50" charset="-128"/>
              </a:defRPr>
            </a:lvl1pPr>
          </a:lstStyle>
          <a:p>
            <a:pPr lvl="0"/>
            <a:r>
              <a:rPr kumimoji="1" lang="ja-JP" altLang="en-US"/>
              <a:t>サブタイトル</a:t>
            </a:r>
          </a:p>
        </p:txBody>
      </p:sp>
      <p:sp>
        <p:nvSpPr>
          <p:cNvPr id="31" name="コンテンツ プレースホルダー 21">
            <a:extLst>
              <a:ext uri="{FF2B5EF4-FFF2-40B4-BE49-F238E27FC236}">
                <a16:creationId xmlns:a16="http://schemas.microsoft.com/office/drawing/2014/main" id="{9693F458-7CAF-4411-88EF-755A4D8136DB}"/>
              </a:ext>
            </a:extLst>
          </p:cNvPr>
          <p:cNvSpPr>
            <a:spLocks noGrp="1"/>
          </p:cNvSpPr>
          <p:nvPr userDrawn="1">
            <p:ph sz="quarter" idx="15" hasCustomPrompt="1"/>
          </p:nvPr>
        </p:nvSpPr>
        <p:spPr>
          <a:xfrm>
            <a:off x="3554510" y="5436053"/>
            <a:ext cx="3600000" cy="288000"/>
          </a:xfrm>
          <a:prstGeom prst="rect">
            <a:avLst/>
          </a:prstGeom>
        </p:spPr>
        <p:txBody>
          <a:bodyPr lIns="0" tIns="0" rIns="0" bIns="0" anchor="ctr" anchorCtr="0"/>
          <a:lstStyle>
            <a:lvl1pPr>
              <a:defRPr sz="1800" b="0">
                <a:solidFill>
                  <a:schemeClr val="tx1"/>
                </a:solidFill>
                <a:latin typeface="Meiryo UI" panose="020B0604030504040204" pitchFamily="50" charset="-128"/>
                <a:ea typeface="Meiryo UI" panose="020B0604030504040204" pitchFamily="50" charset="-128"/>
              </a:defRPr>
            </a:lvl1pPr>
          </a:lstStyle>
          <a:p>
            <a:pPr lvl="0"/>
            <a:r>
              <a:rPr kumimoji="1" lang="en-US" altLang="ja-JP"/>
              <a:t>0000</a:t>
            </a:r>
            <a:r>
              <a:rPr kumimoji="1" lang="ja-JP" altLang="en-US"/>
              <a:t>年</a:t>
            </a:r>
            <a:r>
              <a:rPr kumimoji="1" lang="en-US" altLang="ja-JP"/>
              <a:t>00</a:t>
            </a:r>
            <a:r>
              <a:rPr kumimoji="1" lang="ja-JP" altLang="en-US"/>
              <a:t>月</a:t>
            </a:r>
            <a:r>
              <a:rPr kumimoji="1" lang="en-US" altLang="ja-JP"/>
              <a:t>00</a:t>
            </a:r>
            <a:r>
              <a:rPr kumimoji="1" lang="ja-JP" altLang="en-US"/>
              <a:t>日</a:t>
            </a:r>
          </a:p>
        </p:txBody>
      </p:sp>
      <p:sp>
        <p:nvSpPr>
          <p:cNvPr id="32" name="コンテンツ プレースホルダー 21">
            <a:extLst>
              <a:ext uri="{FF2B5EF4-FFF2-40B4-BE49-F238E27FC236}">
                <a16:creationId xmlns:a16="http://schemas.microsoft.com/office/drawing/2014/main" id="{1645C6DC-6217-43BE-8989-B6A0BD9C2349}"/>
              </a:ext>
            </a:extLst>
          </p:cNvPr>
          <p:cNvSpPr>
            <a:spLocks noGrp="1"/>
          </p:cNvSpPr>
          <p:nvPr userDrawn="1">
            <p:ph sz="quarter" idx="16" hasCustomPrompt="1"/>
          </p:nvPr>
        </p:nvSpPr>
        <p:spPr>
          <a:xfrm>
            <a:off x="3554510" y="5724053"/>
            <a:ext cx="3600000" cy="288000"/>
          </a:xfrm>
          <a:prstGeom prst="rect">
            <a:avLst/>
          </a:prstGeom>
        </p:spPr>
        <p:txBody>
          <a:bodyPr lIns="0" tIns="0" rIns="0" bIns="0" anchor="ctr" anchorCtr="0"/>
          <a:lstStyle>
            <a:lvl1pPr>
              <a:defRPr sz="1800" b="0">
                <a:solidFill>
                  <a:schemeClr val="tx1"/>
                </a:solidFill>
                <a:latin typeface="Meiryo UI" panose="020B0604030504040204" pitchFamily="50" charset="-128"/>
                <a:ea typeface="Meiryo UI" panose="020B0604030504040204" pitchFamily="50" charset="-128"/>
              </a:defRPr>
            </a:lvl1pPr>
          </a:lstStyle>
          <a:p>
            <a:pPr lvl="0"/>
            <a:r>
              <a:rPr kumimoji="1" lang="ja-JP" altLang="en-US"/>
              <a:t>所属　名前</a:t>
            </a:r>
          </a:p>
        </p:txBody>
      </p:sp>
    </p:spTree>
    <p:extLst>
      <p:ext uri="{BB962C8B-B14F-4D97-AF65-F5344CB8AC3E}">
        <p14:creationId xmlns:p14="http://schemas.microsoft.com/office/powerpoint/2010/main" val="3282228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説明用スライド_タイトル+リード">
    <p:spTree>
      <p:nvGrpSpPr>
        <p:cNvPr id="1" name=""/>
        <p:cNvGrpSpPr/>
        <p:nvPr/>
      </p:nvGrpSpPr>
      <p:grpSpPr>
        <a:xfrm>
          <a:off x="0" y="0"/>
          <a:ext cx="0" cy="0"/>
          <a:chOff x="0" y="0"/>
          <a:chExt cx="0" cy="0"/>
        </a:xfrm>
      </p:grpSpPr>
      <p:pic>
        <p:nvPicPr>
          <p:cNvPr id="18" name="Picture 11" descr="ç°å¢ç">
            <a:extLst>
              <a:ext uri="{FF2B5EF4-FFF2-40B4-BE49-F238E27FC236}">
                <a16:creationId xmlns:a16="http://schemas.microsoft.com/office/drawing/2014/main" id="{8E434909-6A5F-4794-A61C-E8E786C3A5E3}"/>
              </a:ext>
            </a:extLst>
          </p:cNvPr>
          <p:cNvPicPr>
            <a:picLocks noChangeAspect="1" noChangeArrowheads="1"/>
          </p:cNvPicPr>
          <p:nvPr userDrawn="1"/>
        </p:nvPicPr>
        <p:blipFill>
          <a:blip r:embed="rId2" cstate="print">
            <a:extLst>
              <a:ext uri="{28A0092B-C50C-407E-A947-70E740481C1C}">
                <a14:useLocalDpi xmlns:a14="http://schemas.microsoft.com/office/drawing/2010/main"/>
              </a:ext>
            </a:extLst>
          </a:blip>
          <a:srcRect/>
          <a:stretch>
            <a:fillRect/>
          </a:stretch>
        </p:blipFill>
        <p:spPr bwMode="auto">
          <a:xfrm>
            <a:off x="9657433" y="301967"/>
            <a:ext cx="578758" cy="592789"/>
          </a:xfrm>
          <a:prstGeom prst="rect">
            <a:avLst/>
          </a:prstGeom>
          <a:noFill/>
          <a:extLst>
            <a:ext uri="{909E8E84-426E-40DD-AFC4-6F175D3DCCD1}">
              <a14:hiddenFill xmlns:a14="http://schemas.microsoft.com/office/drawing/2010/main">
                <a:solidFill>
                  <a:srgbClr val="FFFFFF"/>
                </a:solidFill>
              </a14:hiddenFill>
            </a:ext>
          </a:extLst>
        </p:spPr>
      </p:pic>
      <p:sp>
        <p:nvSpPr>
          <p:cNvPr id="2" name="グラフィックス 6">
            <a:extLst>
              <a:ext uri="{FF2B5EF4-FFF2-40B4-BE49-F238E27FC236}">
                <a16:creationId xmlns:a16="http://schemas.microsoft.com/office/drawing/2014/main" id="{1965654B-C214-044C-9754-691F56B1A74E}"/>
              </a:ext>
            </a:extLst>
          </p:cNvPr>
          <p:cNvSpPr/>
          <p:nvPr/>
        </p:nvSpPr>
        <p:spPr>
          <a:xfrm>
            <a:off x="341714" y="396709"/>
            <a:ext cx="9773713" cy="1226315"/>
          </a:xfrm>
          <a:custGeom>
            <a:avLst/>
            <a:gdLst>
              <a:gd name="connsiteX0" fmla="*/ 9785917 w 9786287"/>
              <a:gd name="connsiteY0" fmla="*/ 1166514 h 1249650"/>
              <a:gd name="connsiteX1" fmla="*/ 9785917 w 9786287"/>
              <a:gd name="connsiteY1" fmla="*/ 913523 h 1249650"/>
              <a:gd name="connsiteX2" fmla="*/ 8906147 w 9786287"/>
              <a:gd name="connsiteY2" fmla="*/ 12500 h 1249650"/>
              <a:gd name="connsiteX3" fmla="*/ 82801 w 9786287"/>
              <a:gd name="connsiteY3" fmla="*/ 12500 h 1249650"/>
              <a:gd name="connsiteX4" fmla="*/ 12205 w 9786287"/>
              <a:gd name="connsiteY4" fmla="*/ 84801 h 1249650"/>
              <a:gd name="connsiteX5" fmla="*/ 12205 w 9786287"/>
              <a:gd name="connsiteY5" fmla="*/ 970395 h 1249650"/>
              <a:gd name="connsiteX6" fmla="*/ 273671 w 9786287"/>
              <a:gd name="connsiteY6" fmla="*/ 1238815 h 1249650"/>
              <a:gd name="connsiteX7" fmla="*/ 9715322 w 9786287"/>
              <a:gd name="connsiteY7" fmla="*/ 1238815 h 1249650"/>
              <a:gd name="connsiteX8" fmla="*/ 9785917 w 9786287"/>
              <a:gd name="connsiteY8" fmla="*/ 1166514 h 1249650"/>
              <a:gd name="connsiteX0" fmla="*/ 9773712 w 9773712"/>
              <a:gd name="connsiteY0" fmla="*/ 1154014 h 1226315"/>
              <a:gd name="connsiteX1" fmla="*/ 9773712 w 9773712"/>
              <a:gd name="connsiteY1" fmla="*/ 901023 h 1226315"/>
              <a:gd name="connsiteX2" fmla="*/ 8874892 w 9773712"/>
              <a:gd name="connsiteY2" fmla="*/ 0 h 1226315"/>
              <a:gd name="connsiteX3" fmla="*/ 70596 w 9773712"/>
              <a:gd name="connsiteY3" fmla="*/ 0 h 1226315"/>
              <a:gd name="connsiteX4" fmla="*/ 0 w 9773712"/>
              <a:gd name="connsiteY4" fmla="*/ 72301 h 1226315"/>
              <a:gd name="connsiteX5" fmla="*/ 0 w 9773712"/>
              <a:gd name="connsiteY5" fmla="*/ 957895 h 1226315"/>
              <a:gd name="connsiteX6" fmla="*/ 261466 w 9773712"/>
              <a:gd name="connsiteY6" fmla="*/ 1226315 h 1226315"/>
              <a:gd name="connsiteX7" fmla="*/ 9703117 w 9773712"/>
              <a:gd name="connsiteY7" fmla="*/ 1226315 h 1226315"/>
              <a:gd name="connsiteX8" fmla="*/ 9773712 w 9773712"/>
              <a:gd name="connsiteY8" fmla="*/ 1154014 h 12263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773712" h="1226315">
                <a:moveTo>
                  <a:pt x="9773712" y="1154014"/>
                </a:moveTo>
                <a:lnTo>
                  <a:pt x="9773712" y="901023"/>
                </a:lnTo>
                <a:lnTo>
                  <a:pt x="8874892" y="0"/>
                </a:lnTo>
                <a:lnTo>
                  <a:pt x="70596" y="0"/>
                </a:lnTo>
                <a:cubicBezTo>
                  <a:pt x="70596" y="0"/>
                  <a:pt x="0" y="0"/>
                  <a:pt x="0" y="72301"/>
                </a:cubicBezTo>
                <a:lnTo>
                  <a:pt x="0" y="957895"/>
                </a:lnTo>
                <a:lnTo>
                  <a:pt x="261466" y="1226315"/>
                </a:lnTo>
                <a:lnTo>
                  <a:pt x="9703117" y="1226315"/>
                </a:lnTo>
                <a:cubicBezTo>
                  <a:pt x="9703117" y="1226315"/>
                  <a:pt x="9773712" y="1226315"/>
                  <a:pt x="9773712" y="1154014"/>
                </a:cubicBezTo>
              </a:path>
            </a:pathLst>
          </a:custGeom>
          <a:solidFill>
            <a:schemeClr val="tx2"/>
          </a:solidFill>
          <a:ln w="12449" cap="flat">
            <a:noFill/>
            <a:prstDash val="solid"/>
            <a:miter/>
          </a:ln>
        </p:spPr>
        <p:txBody>
          <a:bodyPr rtlCol="0" anchor="ctr"/>
          <a:lstStyle/>
          <a:p>
            <a:endParaRPr lang="ja-JP" altLang="en-US" sz="1696"/>
          </a:p>
        </p:txBody>
      </p:sp>
      <p:sp>
        <p:nvSpPr>
          <p:cNvPr id="13" name="フリーフォーム: 図形 12">
            <a:extLst>
              <a:ext uri="{FF2B5EF4-FFF2-40B4-BE49-F238E27FC236}">
                <a16:creationId xmlns:a16="http://schemas.microsoft.com/office/drawing/2014/main" id="{907E3C10-5296-4CB5-BB5A-480E93F86B9E}"/>
              </a:ext>
            </a:extLst>
          </p:cNvPr>
          <p:cNvSpPr/>
          <p:nvPr userDrawn="1"/>
        </p:nvSpPr>
        <p:spPr>
          <a:xfrm>
            <a:off x="346146" y="390417"/>
            <a:ext cx="9377998" cy="504338"/>
          </a:xfrm>
          <a:custGeom>
            <a:avLst/>
            <a:gdLst>
              <a:gd name="connsiteX0" fmla="*/ 70596 w 9377998"/>
              <a:gd name="connsiteY0" fmla="*/ 0 h 504338"/>
              <a:gd name="connsiteX1" fmla="*/ 8874893 w 9377998"/>
              <a:gd name="connsiteY1" fmla="*/ 0 h 504338"/>
              <a:gd name="connsiteX2" fmla="*/ 9377998 w 9377998"/>
              <a:gd name="connsiteY2" fmla="*/ 504338 h 504338"/>
              <a:gd name="connsiteX3" fmla="*/ 0 w 9377998"/>
              <a:gd name="connsiteY3" fmla="*/ 504338 h 504338"/>
              <a:gd name="connsiteX4" fmla="*/ 0 w 9377998"/>
              <a:gd name="connsiteY4" fmla="*/ 72301 h 504338"/>
              <a:gd name="connsiteX5" fmla="*/ 70596 w 9377998"/>
              <a:gd name="connsiteY5" fmla="*/ 0 h 504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377998" h="504338">
                <a:moveTo>
                  <a:pt x="70596" y="0"/>
                </a:moveTo>
                <a:lnTo>
                  <a:pt x="8874893" y="0"/>
                </a:lnTo>
                <a:lnTo>
                  <a:pt x="9377998" y="504338"/>
                </a:lnTo>
                <a:lnTo>
                  <a:pt x="0" y="504338"/>
                </a:lnTo>
                <a:lnTo>
                  <a:pt x="0" y="72301"/>
                </a:lnTo>
                <a:cubicBezTo>
                  <a:pt x="0" y="0"/>
                  <a:pt x="70596" y="0"/>
                  <a:pt x="70596" y="0"/>
                </a:cubicBezTo>
                <a:close/>
              </a:path>
            </a:pathLst>
          </a:custGeom>
          <a:solidFill>
            <a:schemeClr val="bg2"/>
          </a:solidFill>
          <a:ln w="12449" cap="flat">
            <a:noFill/>
            <a:prstDash val="solid"/>
            <a:miter/>
          </a:ln>
        </p:spPr>
        <p:txBody>
          <a:bodyPr rtlCol="0" anchor="ctr"/>
          <a:lstStyle/>
          <a:p>
            <a:endParaRPr lang="ja-JP" altLang="en-US" sz="1696"/>
          </a:p>
        </p:txBody>
      </p:sp>
      <p:cxnSp>
        <p:nvCxnSpPr>
          <p:cNvPr id="8" name="直線コネクタ 7">
            <a:extLst>
              <a:ext uri="{FF2B5EF4-FFF2-40B4-BE49-F238E27FC236}">
                <a16:creationId xmlns:a16="http://schemas.microsoft.com/office/drawing/2014/main" id="{803ACE90-2131-A448-9D2B-E09F626D0747}"/>
              </a:ext>
            </a:extLst>
          </p:cNvPr>
          <p:cNvCxnSpPr/>
          <p:nvPr/>
        </p:nvCxnSpPr>
        <p:spPr>
          <a:xfrm>
            <a:off x="269828" y="1270891"/>
            <a:ext cx="438100" cy="439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コンテンツ プレースホルダー 13">
            <a:extLst>
              <a:ext uri="{FF2B5EF4-FFF2-40B4-BE49-F238E27FC236}">
                <a16:creationId xmlns:a16="http://schemas.microsoft.com/office/drawing/2014/main" id="{D4C153BA-B45D-364C-B23F-1393DDE80303}"/>
              </a:ext>
            </a:extLst>
          </p:cNvPr>
          <p:cNvSpPr>
            <a:spLocks noGrp="1"/>
          </p:cNvSpPr>
          <p:nvPr userDrawn="1">
            <p:ph sz="quarter" idx="11" hasCustomPrompt="1"/>
          </p:nvPr>
        </p:nvSpPr>
        <p:spPr bwMode="white">
          <a:xfrm>
            <a:off x="1262525" y="1191023"/>
            <a:ext cx="7645617" cy="432000"/>
          </a:xfrm>
          <a:prstGeom prst="rect">
            <a:avLst/>
          </a:prstGeom>
        </p:spPr>
        <p:txBody>
          <a:bodyPr lIns="0" tIns="36000" rIns="0" bIns="0">
            <a:normAutofit/>
          </a:bodyPr>
          <a:lstStyle>
            <a:lvl1pPr marL="0" indent="0">
              <a:buNone/>
              <a:defRPr sz="2452" b="1" i="0">
                <a:solidFill>
                  <a:schemeClr val="bg1"/>
                </a:solidFill>
                <a:latin typeface="Meiryo UI" panose="020B0604030504040204" pitchFamily="50" charset="-128"/>
                <a:ea typeface="Meiryo UI" panose="020B0604030504040204" pitchFamily="50" charset="-128"/>
              </a:defRPr>
            </a:lvl1pPr>
          </a:lstStyle>
          <a:p>
            <a:r>
              <a:rPr kumimoji="1" lang="ja-JP" altLang="en-US"/>
              <a:t>タイトルタイトル</a:t>
            </a:r>
          </a:p>
        </p:txBody>
      </p:sp>
      <p:sp>
        <p:nvSpPr>
          <p:cNvPr id="20" name="コンテンツ プレースホルダー 18">
            <a:extLst>
              <a:ext uri="{FF2B5EF4-FFF2-40B4-BE49-F238E27FC236}">
                <a16:creationId xmlns:a16="http://schemas.microsoft.com/office/drawing/2014/main" id="{D75D4F64-90C7-412B-97EC-C060B99937CE}"/>
              </a:ext>
            </a:extLst>
          </p:cNvPr>
          <p:cNvSpPr>
            <a:spLocks noGrp="1"/>
          </p:cNvSpPr>
          <p:nvPr>
            <p:ph sz="quarter" idx="15" hasCustomPrompt="1"/>
          </p:nvPr>
        </p:nvSpPr>
        <p:spPr bwMode="white">
          <a:xfrm>
            <a:off x="1262526" y="894417"/>
            <a:ext cx="3888685" cy="267144"/>
          </a:xfrm>
          <a:prstGeom prst="rect">
            <a:avLst/>
          </a:prstGeom>
        </p:spPr>
        <p:txBody>
          <a:bodyPr lIns="0" tIns="108000" rIns="0" bIns="0" anchor="ctr"/>
          <a:lstStyle>
            <a:lvl1pPr marL="0" indent="0" algn="l">
              <a:buFontTx/>
              <a:buNone/>
              <a:defRPr sz="1319" b="0">
                <a:solidFill>
                  <a:schemeClr val="bg1"/>
                </a:solidFill>
                <a:latin typeface="Meiryo UI" panose="020B0604030504040204" pitchFamily="50" charset="-128"/>
                <a:ea typeface="Meiryo UI" panose="020B0604030504040204" pitchFamily="50" charset="-128"/>
              </a:defRPr>
            </a:lvl1pPr>
            <a:lvl2pPr marL="430996" indent="0">
              <a:buFontTx/>
              <a:buNone/>
              <a:defRPr/>
            </a:lvl2pPr>
            <a:lvl3pPr marL="861993" indent="0">
              <a:buFontTx/>
              <a:buNone/>
              <a:defRPr/>
            </a:lvl3pPr>
            <a:lvl4pPr marL="1292989" indent="0">
              <a:buFontTx/>
              <a:buNone/>
              <a:defRPr/>
            </a:lvl4pPr>
            <a:lvl5pPr marL="1723986" indent="0">
              <a:buFontTx/>
              <a:buNone/>
              <a:defRPr/>
            </a:lvl5pPr>
          </a:lstStyle>
          <a:p>
            <a:pPr lvl="0"/>
            <a:r>
              <a:rPr kumimoji="1" lang="ja-JP" altLang="en-US"/>
              <a:t>キャッチコピー</a:t>
            </a:r>
          </a:p>
        </p:txBody>
      </p:sp>
      <p:cxnSp>
        <p:nvCxnSpPr>
          <p:cNvPr id="9" name="直線コネクタ 8">
            <a:extLst>
              <a:ext uri="{FF2B5EF4-FFF2-40B4-BE49-F238E27FC236}">
                <a16:creationId xmlns:a16="http://schemas.microsoft.com/office/drawing/2014/main" id="{492973B8-A1E0-8249-B6B2-09ED50D99913}"/>
              </a:ext>
            </a:extLst>
          </p:cNvPr>
          <p:cNvCxnSpPr>
            <a:cxnSpLocks/>
          </p:cNvCxnSpPr>
          <p:nvPr/>
        </p:nvCxnSpPr>
        <p:spPr>
          <a:xfrm>
            <a:off x="9102837" y="284375"/>
            <a:ext cx="1109191" cy="111197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コンテンツ プレースホルダー 18">
            <a:extLst>
              <a:ext uri="{FF2B5EF4-FFF2-40B4-BE49-F238E27FC236}">
                <a16:creationId xmlns:a16="http://schemas.microsoft.com/office/drawing/2014/main" id="{4C7E5A18-52F4-4252-BE43-0A15ED485D53}"/>
              </a:ext>
            </a:extLst>
          </p:cNvPr>
          <p:cNvSpPr>
            <a:spLocks noGrp="1"/>
          </p:cNvSpPr>
          <p:nvPr>
            <p:ph sz="quarter" idx="14" hasCustomPrompt="1"/>
          </p:nvPr>
        </p:nvSpPr>
        <p:spPr bwMode="white">
          <a:xfrm>
            <a:off x="349981" y="390417"/>
            <a:ext cx="8956366" cy="504000"/>
          </a:xfrm>
          <a:prstGeom prst="rect">
            <a:avLst/>
          </a:prstGeom>
        </p:spPr>
        <p:txBody>
          <a:bodyPr lIns="216000" tIns="36000" rIns="0" bIns="0" anchor="ctr"/>
          <a:lstStyle>
            <a:lvl1pPr marL="0" indent="0" algn="l">
              <a:buFontTx/>
              <a:buNone/>
              <a:defRPr sz="1131" b="1">
                <a:solidFill>
                  <a:schemeClr val="bg1"/>
                </a:solidFill>
                <a:latin typeface="Meiryo UI" panose="020B0604030504040204" pitchFamily="50" charset="-128"/>
                <a:ea typeface="Meiryo UI" panose="020B0604030504040204" pitchFamily="50" charset="-128"/>
              </a:defRPr>
            </a:lvl1pPr>
            <a:lvl2pPr marL="430996" indent="0">
              <a:buFontTx/>
              <a:buNone/>
              <a:defRPr/>
            </a:lvl2pPr>
            <a:lvl3pPr marL="861993" indent="0">
              <a:buFontTx/>
              <a:buNone/>
              <a:defRPr/>
            </a:lvl3pPr>
            <a:lvl4pPr marL="1292989" indent="0">
              <a:buFontTx/>
              <a:buNone/>
              <a:defRPr/>
            </a:lvl4pPr>
            <a:lvl5pPr marL="1723986" indent="0">
              <a:buFontTx/>
              <a:buNone/>
              <a:defRPr/>
            </a:lvl5pPr>
          </a:lstStyle>
          <a:p>
            <a:pPr lvl="0"/>
            <a:r>
              <a:rPr kumimoji="1" lang="ja-JP" altLang="en-US"/>
              <a:t>マスタータイトル</a:t>
            </a:r>
          </a:p>
        </p:txBody>
      </p:sp>
      <p:sp>
        <p:nvSpPr>
          <p:cNvPr id="12" name="コンテンツ プレースホルダー 18">
            <a:extLst>
              <a:ext uri="{FF2B5EF4-FFF2-40B4-BE49-F238E27FC236}">
                <a16:creationId xmlns:a16="http://schemas.microsoft.com/office/drawing/2014/main" id="{B4DBCBEC-A414-449D-9C4C-798C6F5A9203}"/>
              </a:ext>
            </a:extLst>
          </p:cNvPr>
          <p:cNvSpPr>
            <a:spLocks noGrp="1"/>
          </p:cNvSpPr>
          <p:nvPr>
            <p:ph sz="quarter" idx="16" hasCustomPrompt="1"/>
          </p:nvPr>
        </p:nvSpPr>
        <p:spPr>
          <a:xfrm>
            <a:off x="1195350" y="1938930"/>
            <a:ext cx="7812320" cy="650276"/>
          </a:xfrm>
          <a:prstGeom prst="rect">
            <a:avLst/>
          </a:prstGeom>
        </p:spPr>
        <p:txBody>
          <a:bodyPr lIns="0" tIns="108000" rIns="0" bIns="0" anchor="t"/>
          <a:lstStyle>
            <a:lvl1pPr marL="0" marR="0" indent="0" algn="l" defTabSz="861993" rtl="0" eaLnBrk="1" fontAlgn="auto" latinLnBrk="0" hangingPunct="1">
              <a:lnSpc>
                <a:spcPct val="100000"/>
              </a:lnSpc>
              <a:spcBef>
                <a:spcPts val="0"/>
              </a:spcBef>
              <a:spcAft>
                <a:spcPts val="0"/>
              </a:spcAft>
              <a:buClrTx/>
              <a:buSzTx/>
              <a:buFontTx/>
              <a:buNone/>
              <a:tabLst/>
              <a:defRPr sz="1131" b="1">
                <a:solidFill>
                  <a:srgbClr val="009C89"/>
                </a:solidFill>
                <a:latin typeface="Meiryo UI" panose="020B0604030504040204" pitchFamily="50" charset="-128"/>
                <a:ea typeface="Meiryo UI" panose="020B0604030504040204" pitchFamily="50" charset="-128"/>
              </a:defRPr>
            </a:lvl1pPr>
            <a:lvl2pPr marL="430996" indent="0">
              <a:buFontTx/>
              <a:buNone/>
              <a:defRPr/>
            </a:lvl2pPr>
            <a:lvl3pPr marL="861993" indent="0">
              <a:buFontTx/>
              <a:buNone/>
              <a:defRPr/>
            </a:lvl3pPr>
            <a:lvl4pPr marL="1292989" indent="0">
              <a:buFontTx/>
              <a:buNone/>
              <a:defRPr/>
            </a:lvl4pPr>
            <a:lvl5pPr marL="1723986" indent="0">
              <a:buFontTx/>
              <a:buNone/>
              <a:defRPr/>
            </a:lvl5pPr>
          </a:lstStyle>
          <a:p>
            <a:pPr marL="0" marR="0" lvl="0" indent="0" algn="l" defTabSz="861993" rtl="0" eaLnBrk="1" fontAlgn="auto" latinLnBrk="0" hangingPunct="1">
              <a:lnSpc>
                <a:spcPct val="90000"/>
              </a:lnSpc>
              <a:spcBef>
                <a:spcPts val="942"/>
              </a:spcBef>
              <a:spcAft>
                <a:spcPts val="0"/>
              </a:spcAft>
              <a:buClrTx/>
              <a:buSzTx/>
              <a:buFontTx/>
              <a:buNone/>
              <a:tabLst/>
              <a:defRPr/>
            </a:pPr>
            <a:r>
              <a:rPr kumimoji="1" lang="ja-JP" altLang="en-US"/>
              <a:t>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a:t>
            </a:r>
          </a:p>
        </p:txBody>
      </p:sp>
      <p:sp>
        <p:nvSpPr>
          <p:cNvPr id="15" name="コンテンツ プレースホルダー 2">
            <a:extLst>
              <a:ext uri="{FF2B5EF4-FFF2-40B4-BE49-F238E27FC236}">
                <a16:creationId xmlns:a16="http://schemas.microsoft.com/office/drawing/2014/main" id="{B57596C9-B115-4FE6-93CC-51E6F05D87FF}"/>
              </a:ext>
            </a:extLst>
          </p:cNvPr>
          <p:cNvSpPr>
            <a:spLocks noGrp="1"/>
          </p:cNvSpPr>
          <p:nvPr>
            <p:ph sz="quarter" idx="10" hasCustomPrompt="1"/>
          </p:nvPr>
        </p:nvSpPr>
        <p:spPr>
          <a:xfrm>
            <a:off x="576387" y="894754"/>
            <a:ext cx="686138" cy="728269"/>
          </a:xfrm>
          <a:prstGeom prst="rect">
            <a:avLst/>
          </a:prstGeom>
        </p:spPr>
        <p:txBody>
          <a:bodyPr lIns="0" tIns="144000" rIns="0" bIns="0" anchor="ctr">
            <a:normAutofit/>
          </a:bodyPr>
          <a:lstStyle>
            <a:lvl1pPr marL="0" indent="0">
              <a:buNone/>
              <a:defRPr sz="4713" b="1" i="0">
                <a:solidFill>
                  <a:schemeClr val="bg1"/>
                </a:solidFill>
                <a:latin typeface="Arial" panose="020B0604020202020204" pitchFamily="34" charset="0"/>
                <a:ea typeface="Meiryo" panose="020B0604030504040204" pitchFamily="34" charset="-128"/>
                <a:cs typeface="Arial" panose="020B0604020202020204" pitchFamily="34" charset="0"/>
              </a:defRPr>
            </a:lvl1pPr>
          </a:lstStyle>
          <a:p>
            <a:r>
              <a:rPr kumimoji="1" lang="en-US" altLang="ja-JP"/>
              <a:t>1</a:t>
            </a:r>
            <a:endParaRPr kumimoji="1" lang="ja-JP" altLang="en-US"/>
          </a:p>
        </p:txBody>
      </p:sp>
      <p:sp>
        <p:nvSpPr>
          <p:cNvPr id="16" name="テキスト ボックス 15">
            <a:extLst>
              <a:ext uri="{FF2B5EF4-FFF2-40B4-BE49-F238E27FC236}">
                <a16:creationId xmlns:a16="http://schemas.microsoft.com/office/drawing/2014/main" id="{5DFA1F2F-14B9-4F01-A5B6-2EF2AFAA50B7}"/>
              </a:ext>
            </a:extLst>
          </p:cNvPr>
          <p:cNvSpPr txBox="1"/>
          <p:nvPr userDrawn="1"/>
        </p:nvSpPr>
        <p:spPr>
          <a:xfrm>
            <a:off x="10323420" y="1"/>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205"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323"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2276167837"/>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preserve="1" userDrawn="1">
  <p:cSld name="予算ポンチ絵">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3FE00A-A374-4293-8C01-F22FC8857B61}"/>
              </a:ext>
            </a:extLst>
          </p:cNvPr>
          <p:cNvSpPr>
            <a:spLocks noGrp="1"/>
          </p:cNvSpPr>
          <p:nvPr>
            <p:ph type="title" hasCustomPrompt="1"/>
          </p:nvPr>
        </p:nvSpPr>
        <p:spPr>
          <a:xfrm>
            <a:off x="161925" y="189756"/>
            <a:ext cx="9612000" cy="324000"/>
          </a:xfrm>
          <a:prstGeom prst="rect">
            <a:avLst/>
          </a:prstGeom>
        </p:spPr>
        <p:txBody>
          <a:bodyPr lIns="72000" tIns="36000" rIns="0" bIns="0" anchor="ctr" anchorCtr="0"/>
          <a:lstStyle>
            <a:lvl1pPr algn="l">
              <a:defRPr sz="1762" b="1">
                <a:solidFill>
                  <a:schemeClr val="bg2"/>
                </a:solidFill>
                <a:latin typeface="Meiryo UI" panose="020B0604030504040204" pitchFamily="50" charset="-128"/>
                <a:ea typeface="Meiryo UI" panose="020B0604030504040204" pitchFamily="50" charset="-128"/>
              </a:defRPr>
            </a:lvl1pPr>
          </a:lstStyle>
          <a:p>
            <a:r>
              <a:rPr kumimoji="1" lang="ja-JP" altLang="en-US"/>
              <a:t>事業名を記入（○○省連携事業）</a:t>
            </a:r>
          </a:p>
        </p:txBody>
      </p:sp>
      <p:pic>
        <p:nvPicPr>
          <p:cNvPr id="11" name="グラフィックス 4">
            <a:extLst>
              <a:ext uri="{FF2B5EF4-FFF2-40B4-BE49-F238E27FC236}">
                <a16:creationId xmlns:a16="http://schemas.microsoft.com/office/drawing/2014/main" id="{3A88E330-170F-4EB6-B0EE-6B45EEBC0B9C}"/>
              </a:ext>
            </a:extLst>
          </p:cNvPr>
          <p:cNvPicPr>
            <a:picLocks/>
          </p:cNvPicPr>
          <p:nvPr userDrawn="1"/>
        </p:nvPicPr>
        <p:blipFill>
          <a:blip r:embed="rId2">
            <a:extLst>
              <a:ext uri="{96DAC541-7B7A-43D3-8B79-37D633B846F1}">
                <asvg:svgBlip xmlns:asvg="http://schemas.microsoft.com/office/drawing/2016/SVG/main" r:embed="rId3"/>
              </a:ext>
            </a:extLst>
          </a:blip>
          <a:stretch>
            <a:fillRect/>
          </a:stretch>
        </p:blipFill>
        <p:spPr>
          <a:xfrm>
            <a:off x="161926" y="7020289"/>
            <a:ext cx="9957098" cy="359999"/>
          </a:xfrm>
          <a:prstGeom prst="rect">
            <a:avLst/>
          </a:prstGeom>
          <a:ln>
            <a:noFill/>
          </a:ln>
        </p:spPr>
      </p:pic>
      <p:sp>
        <p:nvSpPr>
          <p:cNvPr id="12" name="テキスト ボックス 11">
            <a:extLst>
              <a:ext uri="{FF2B5EF4-FFF2-40B4-BE49-F238E27FC236}">
                <a16:creationId xmlns:a16="http://schemas.microsoft.com/office/drawing/2014/main" id="{94A05131-CD38-4DAA-A727-2378740DE858}"/>
              </a:ext>
            </a:extLst>
          </p:cNvPr>
          <p:cNvSpPr txBox="1"/>
          <p:nvPr userDrawn="1"/>
        </p:nvSpPr>
        <p:spPr bwMode="white">
          <a:xfrm>
            <a:off x="170408" y="7020289"/>
            <a:ext cx="1164253" cy="359999"/>
          </a:xfrm>
          <a:prstGeom prst="rect">
            <a:avLst/>
          </a:prstGeom>
          <a:noFill/>
        </p:spPr>
        <p:txBody>
          <a:bodyPr wrap="square" lIns="105748" tIns="0" rIns="0" bIns="0" rtlCol="0" anchor="ctr">
            <a:noAutofit/>
          </a:bodyPr>
          <a:lstStyle/>
          <a:p>
            <a:r>
              <a:rPr lang="ja-JP" altLang="en-US" sz="1175" b="1">
                <a:solidFill>
                  <a:schemeClr val="bg1"/>
                </a:solidFill>
                <a:latin typeface="Meiryo UI" panose="020B0604030504040204" pitchFamily="50" charset="-128"/>
                <a:ea typeface="Meiryo UI" panose="020B0604030504040204" pitchFamily="50" charset="-128"/>
              </a:rPr>
              <a:t>お問合せ先：</a:t>
            </a:r>
          </a:p>
        </p:txBody>
      </p:sp>
      <p:sp>
        <p:nvSpPr>
          <p:cNvPr id="15" name="テキスト ボックス 14">
            <a:extLst>
              <a:ext uri="{FF2B5EF4-FFF2-40B4-BE49-F238E27FC236}">
                <a16:creationId xmlns:a16="http://schemas.microsoft.com/office/drawing/2014/main" id="{2BD77E91-C9FE-4338-9D09-008455B00AB5}"/>
              </a:ext>
            </a:extLst>
          </p:cNvPr>
          <p:cNvSpPr txBox="1"/>
          <p:nvPr userDrawn="1"/>
        </p:nvSpPr>
        <p:spPr>
          <a:xfrm>
            <a:off x="159174" y="2395810"/>
            <a:ext cx="5420215" cy="288000"/>
          </a:xfrm>
          <a:prstGeom prst="rect">
            <a:avLst/>
          </a:prstGeom>
          <a:noFill/>
        </p:spPr>
        <p:txBody>
          <a:bodyPr wrap="square" lIns="0" tIns="0" bIns="70498" rtlCol="0" anchor="b" anchorCtr="0">
            <a:noAutofit/>
          </a:bodyPr>
          <a:lstStyle/>
          <a:p>
            <a:r>
              <a:rPr lang="en-US" altLang="ja-JP" sz="1480" b="1">
                <a:solidFill>
                  <a:schemeClr val="bg2"/>
                </a:solidFill>
                <a:latin typeface="Meiryo UI" panose="020B0604030504040204" pitchFamily="50" charset="-128"/>
                <a:ea typeface="Meiryo UI" panose="020B0604030504040204" pitchFamily="50" charset="-128"/>
              </a:rPr>
              <a:t>2. </a:t>
            </a:r>
            <a:r>
              <a:rPr lang="ja-JP" altLang="en-US" sz="1480" b="1">
                <a:solidFill>
                  <a:schemeClr val="bg2"/>
                </a:solidFill>
                <a:latin typeface="Meiryo UI" panose="020B0604030504040204" pitchFamily="50" charset="-128"/>
                <a:ea typeface="Meiryo UI" panose="020B0604030504040204" pitchFamily="50" charset="-128"/>
              </a:rPr>
              <a:t>事業内容</a:t>
            </a:r>
          </a:p>
        </p:txBody>
      </p:sp>
      <p:sp>
        <p:nvSpPr>
          <p:cNvPr id="17" name="テキスト プレースホルダー 37">
            <a:extLst>
              <a:ext uri="{FF2B5EF4-FFF2-40B4-BE49-F238E27FC236}">
                <a16:creationId xmlns:a16="http://schemas.microsoft.com/office/drawing/2014/main" id="{B025C42B-6C2E-46D5-B3BF-74CB50E2240D}"/>
              </a:ext>
            </a:extLst>
          </p:cNvPr>
          <p:cNvSpPr>
            <a:spLocks noGrp="1"/>
          </p:cNvSpPr>
          <p:nvPr>
            <p:ph type="body" sz="quarter" idx="13" hasCustomPrompt="1"/>
          </p:nvPr>
        </p:nvSpPr>
        <p:spPr>
          <a:xfrm>
            <a:off x="1428847" y="601678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268">
                <a:solidFill>
                  <a:schemeClr val="tx1"/>
                </a:solidFill>
                <a:latin typeface="Meiryo UI" panose="020B0604030504040204" pitchFamily="50" charset="-128"/>
                <a:ea typeface="Meiryo UI" panose="020B0604030504040204" pitchFamily="50" charset="-128"/>
              </a:defRPr>
            </a:lvl1pPr>
          </a:lstStyle>
          <a:p>
            <a:pPr lvl="0"/>
            <a:r>
              <a:rPr kumimoji="1" lang="ja-JP" altLang="en-US"/>
              <a:t>赤色の吹出しに示した選択肢の中から選択して記載</a:t>
            </a:r>
            <a:endParaRPr kumimoji="1" lang="en-US" altLang="ja-JP"/>
          </a:p>
        </p:txBody>
      </p:sp>
      <p:sp>
        <p:nvSpPr>
          <p:cNvPr id="18" name="テキスト プレースホルダー 37">
            <a:extLst>
              <a:ext uri="{FF2B5EF4-FFF2-40B4-BE49-F238E27FC236}">
                <a16:creationId xmlns:a16="http://schemas.microsoft.com/office/drawing/2014/main" id="{E3E103C1-FA4F-413B-B322-F7A71AB7D111}"/>
              </a:ext>
            </a:extLst>
          </p:cNvPr>
          <p:cNvSpPr>
            <a:spLocks noGrp="1"/>
          </p:cNvSpPr>
          <p:nvPr>
            <p:ph type="body" sz="quarter" idx="14" hasCustomPrompt="1"/>
          </p:nvPr>
        </p:nvSpPr>
        <p:spPr>
          <a:xfrm>
            <a:off x="161926" y="2681570"/>
            <a:ext cx="5417463" cy="2840112"/>
          </a:xfrm>
        </p:spPr>
        <p:txBody>
          <a:bodyPr lIns="0" tIns="72000" rIns="0" bIns="0" anchor="t">
            <a:noAutofit/>
          </a:bodyPr>
          <a:lstStyle>
            <a:lvl1pPr marL="0" indent="0" algn="l">
              <a:lnSpc>
                <a:spcPct val="120000"/>
              </a:lnSpc>
              <a:spcBef>
                <a:spcPts val="0"/>
              </a:spcBef>
              <a:buFont typeface="Arial" panose="020B0604020202020204" pitchFamily="34" charset="0"/>
              <a:buNone/>
              <a:defRPr sz="1175">
                <a:solidFill>
                  <a:schemeClr val="tx1"/>
                </a:solidFill>
                <a:latin typeface="Meiryo UI" panose="020B0604030504040204" pitchFamily="50" charset="-128"/>
                <a:ea typeface="Meiryo UI" panose="020B0604030504040204" pitchFamily="50" charset="-128"/>
              </a:defRPr>
            </a:lvl1pPr>
          </a:lstStyle>
          <a:p>
            <a:pPr lvl="0"/>
            <a:r>
              <a:rPr kumimoji="1" lang="ja-JP" altLang="en-US"/>
              <a:t>事業内容を説明</a:t>
            </a:r>
            <a:endParaRPr kumimoji="1" lang="en-US" altLang="ja-JP"/>
          </a:p>
        </p:txBody>
      </p:sp>
      <p:sp>
        <p:nvSpPr>
          <p:cNvPr id="19" name="テキスト プレースホルダー 37">
            <a:extLst>
              <a:ext uri="{FF2B5EF4-FFF2-40B4-BE49-F238E27FC236}">
                <a16:creationId xmlns:a16="http://schemas.microsoft.com/office/drawing/2014/main" id="{6F2F8E83-D6AE-4DFB-A6DE-B46846AD141C}"/>
              </a:ext>
            </a:extLst>
          </p:cNvPr>
          <p:cNvSpPr>
            <a:spLocks noGrp="1"/>
          </p:cNvSpPr>
          <p:nvPr>
            <p:ph type="body" sz="quarter" idx="15" hasCustomPrompt="1"/>
          </p:nvPr>
        </p:nvSpPr>
        <p:spPr>
          <a:xfrm>
            <a:off x="1300696" y="1362747"/>
            <a:ext cx="9216000" cy="720000"/>
          </a:xfrm>
        </p:spPr>
        <p:txBody>
          <a:bodyPr lIns="108000" tIns="36000" rIns="0" bIns="0" anchor="t" anchorCtr="0">
            <a:noAutofit/>
          </a:bodyPr>
          <a:lstStyle>
            <a:lvl1pPr marL="241582" indent="-241582" algn="l">
              <a:lnSpc>
                <a:spcPct val="120000"/>
              </a:lnSpc>
              <a:spcBef>
                <a:spcPts val="0"/>
              </a:spcBef>
              <a:buFont typeface="+mj-ea"/>
              <a:buAutoNum type="circleNumDbPlain"/>
              <a:defRPr sz="1175">
                <a:solidFill>
                  <a:schemeClr val="tx1"/>
                </a:solidFill>
                <a:latin typeface="Meiryo UI" panose="020B0604030504040204" pitchFamily="50" charset="-128"/>
                <a:ea typeface="Meiryo UI" panose="020B0604030504040204" pitchFamily="50" charset="-128"/>
              </a:defRPr>
            </a:lvl1pPr>
          </a:lstStyle>
          <a:p>
            <a:pPr lvl="0"/>
            <a:r>
              <a:rPr kumimoji="1" lang="ja-JP" altLang="en-US"/>
              <a:t>事業の目的を箇条書きで記載。</a:t>
            </a:r>
            <a:endParaRPr kumimoji="1" lang="en-US" altLang="ja-JP"/>
          </a:p>
          <a:p>
            <a:pPr lvl="0"/>
            <a:r>
              <a:rPr kumimoji="1" lang="ja-JP" altLang="en-US"/>
              <a:t>　</a:t>
            </a:r>
            <a:endParaRPr kumimoji="1" lang="en-US" altLang="ja-JP"/>
          </a:p>
          <a:p>
            <a:pPr lvl="0"/>
            <a:r>
              <a:rPr kumimoji="1" lang="ja-JP" altLang="en-US"/>
              <a:t>　</a:t>
            </a:r>
          </a:p>
          <a:p>
            <a:pPr lvl="0"/>
            <a:endParaRPr kumimoji="1" lang="en-US" altLang="ja-JP"/>
          </a:p>
        </p:txBody>
      </p:sp>
      <p:cxnSp>
        <p:nvCxnSpPr>
          <p:cNvPr id="20" name="直線コネクタ 19">
            <a:extLst>
              <a:ext uri="{FF2B5EF4-FFF2-40B4-BE49-F238E27FC236}">
                <a16:creationId xmlns:a16="http://schemas.microsoft.com/office/drawing/2014/main" id="{575E979F-E9D2-4856-B687-9C1FF17E73ED}"/>
              </a:ext>
            </a:extLst>
          </p:cNvPr>
          <p:cNvCxnSpPr/>
          <p:nvPr userDrawn="1"/>
        </p:nvCxnSpPr>
        <p:spPr>
          <a:xfrm flipV="1">
            <a:off x="1300696" y="1362747"/>
            <a:ext cx="0" cy="72000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21" name="テキスト ボックス 20">
            <a:extLst>
              <a:ext uri="{FF2B5EF4-FFF2-40B4-BE49-F238E27FC236}">
                <a16:creationId xmlns:a16="http://schemas.microsoft.com/office/drawing/2014/main" id="{7EAAD990-8616-4EFB-8C8F-39F44D2719A7}"/>
              </a:ext>
            </a:extLst>
          </p:cNvPr>
          <p:cNvSpPr txBox="1"/>
          <p:nvPr userDrawn="1"/>
        </p:nvSpPr>
        <p:spPr>
          <a:xfrm>
            <a:off x="161927" y="1542748"/>
            <a:ext cx="1138771" cy="359999"/>
          </a:xfrm>
          <a:prstGeom prst="rect">
            <a:avLst/>
          </a:prstGeom>
          <a:noFill/>
        </p:spPr>
        <p:txBody>
          <a:bodyPr wrap="square" lIns="0" tIns="0" rIns="0" bIns="0" rtlCol="0" anchor="ctr">
            <a:noAutofit/>
          </a:bodyPr>
          <a:lstStyle/>
          <a:p>
            <a:r>
              <a:rPr lang="en-US" altLang="ja-JP" sz="1480" b="1">
                <a:solidFill>
                  <a:schemeClr val="bg2"/>
                </a:solidFill>
                <a:latin typeface="Meiryo UI" panose="020B0604030504040204" pitchFamily="50" charset="-128"/>
                <a:ea typeface="Meiryo UI" panose="020B0604030504040204" pitchFamily="50" charset="-128"/>
              </a:rPr>
              <a:t>1. </a:t>
            </a:r>
            <a:r>
              <a:rPr lang="ja-JP" altLang="en-US" sz="1480" b="1">
                <a:solidFill>
                  <a:schemeClr val="bg2"/>
                </a:solidFill>
                <a:latin typeface="Meiryo UI" panose="020B0604030504040204" pitchFamily="50" charset="-128"/>
                <a:ea typeface="Meiryo UI" panose="020B0604030504040204" pitchFamily="50" charset="-128"/>
              </a:rPr>
              <a:t>事業目的</a:t>
            </a:r>
          </a:p>
        </p:txBody>
      </p:sp>
      <p:sp>
        <p:nvSpPr>
          <p:cNvPr id="22" name="テキスト プレースホルダー 36">
            <a:extLst>
              <a:ext uri="{FF2B5EF4-FFF2-40B4-BE49-F238E27FC236}">
                <a16:creationId xmlns:a16="http://schemas.microsoft.com/office/drawing/2014/main" id="{6B374390-D51B-435B-BC83-E2B9C6EF2D83}"/>
              </a:ext>
            </a:extLst>
          </p:cNvPr>
          <p:cNvSpPr>
            <a:spLocks noGrp="1"/>
          </p:cNvSpPr>
          <p:nvPr>
            <p:ph type="body" sz="quarter" idx="24" hasCustomPrompt="1"/>
          </p:nvPr>
        </p:nvSpPr>
        <p:spPr bwMode="white">
          <a:xfrm>
            <a:off x="1220100" y="7020289"/>
            <a:ext cx="9288000" cy="359999"/>
          </a:xfrm>
        </p:spPr>
        <p:txBody>
          <a:bodyPr lIns="0" tIns="18000" rIns="108000" bIns="0" anchor="ctr">
            <a:noAutofit/>
          </a:bodyPr>
          <a:lstStyle>
            <a:lvl1pPr marL="0" indent="0" algn="l">
              <a:buNone/>
              <a:defRPr sz="1175" b="1">
                <a:solidFill>
                  <a:schemeClr val="bg1"/>
                </a:solidFill>
                <a:latin typeface="Meiryo UI" panose="020B0604030504040204" pitchFamily="50" charset="-128"/>
                <a:ea typeface="Meiryo UI" panose="020B0604030504040204" pitchFamily="50" charset="-128"/>
              </a:defRPr>
            </a:lvl1pPr>
          </a:lstStyle>
          <a:p>
            <a:pPr lvl="0"/>
            <a:r>
              <a:rPr kumimoji="1" lang="ja-JP" altLang="en-US"/>
              <a:t>問合せ先を記載</a:t>
            </a:r>
          </a:p>
        </p:txBody>
      </p:sp>
      <p:sp>
        <p:nvSpPr>
          <p:cNvPr id="23" name="テキスト ボックス 22">
            <a:extLst>
              <a:ext uri="{FF2B5EF4-FFF2-40B4-BE49-F238E27FC236}">
                <a16:creationId xmlns:a16="http://schemas.microsoft.com/office/drawing/2014/main" id="{3300BF32-8B86-43CF-9624-64796ABDAC3D}"/>
              </a:ext>
            </a:extLst>
          </p:cNvPr>
          <p:cNvSpPr txBox="1"/>
          <p:nvPr userDrawn="1"/>
        </p:nvSpPr>
        <p:spPr>
          <a:xfrm>
            <a:off x="436258" y="6016788"/>
            <a:ext cx="972000" cy="252000"/>
          </a:xfrm>
          <a:prstGeom prst="rect">
            <a:avLst/>
          </a:prstGeom>
          <a:noFill/>
        </p:spPr>
        <p:txBody>
          <a:bodyPr wrap="none" lIns="0" tIns="0" rIns="0" bIns="0" rtlCol="0" anchor="ctr">
            <a:noAutofit/>
          </a:bodyPr>
          <a:lstStyle/>
          <a:p>
            <a:pPr algn="dist"/>
            <a:r>
              <a:rPr lang="ja-JP" altLang="en-US" sz="1268">
                <a:solidFill>
                  <a:schemeClr val="tx1"/>
                </a:solidFill>
                <a:latin typeface="Meiryo UI" panose="020B0604030504040204" pitchFamily="50" charset="-128"/>
                <a:ea typeface="Meiryo UI" panose="020B0604030504040204" pitchFamily="50" charset="-128"/>
              </a:rPr>
              <a:t>■事業形態：</a:t>
            </a:r>
          </a:p>
        </p:txBody>
      </p:sp>
      <p:sp>
        <p:nvSpPr>
          <p:cNvPr id="24" name="テキスト プレースホルダー 37">
            <a:extLst>
              <a:ext uri="{FF2B5EF4-FFF2-40B4-BE49-F238E27FC236}">
                <a16:creationId xmlns:a16="http://schemas.microsoft.com/office/drawing/2014/main" id="{31F24937-C017-44CE-9CF8-846D2BCE722E}"/>
              </a:ext>
            </a:extLst>
          </p:cNvPr>
          <p:cNvSpPr>
            <a:spLocks noGrp="1"/>
          </p:cNvSpPr>
          <p:nvPr>
            <p:ph type="body" sz="quarter" idx="27" hasCustomPrompt="1"/>
          </p:nvPr>
        </p:nvSpPr>
        <p:spPr>
          <a:xfrm>
            <a:off x="1428847" y="630253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268">
                <a:solidFill>
                  <a:schemeClr val="tx1"/>
                </a:solidFill>
                <a:latin typeface="Meiryo UI" panose="020B0604030504040204" pitchFamily="50" charset="-128"/>
                <a:ea typeface="Meiryo UI" panose="020B0604030504040204" pitchFamily="50" charset="-128"/>
              </a:defRPr>
            </a:lvl1pPr>
          </a:lstStyle>
          <a:p>
            <a:pPr lvl="0"/>
            <a:r>
              <a:rPr kumimoji="1" lang="ja-JP" altLang="en-US"/>
              <a:t>橙色の吹出しに示した選択肢の中から選択して記載</a:t>
            </a:r>
          </a:p>
        </p:txBody>
      </p:sp>
      <p:sp>
        <p:nvSpPr>
          <p:cNvPr id="25" name="テキスト プレースホルダー 37">
            <a:extLst>
              <a:ext uri="{FF2B5EF4-FFF2-40B4-BE49-F238E27FC236}">
                <a16:creationId xmlns:a16="http://schemas.microsoft.com/office/drawing/2014/main" id="{ABBEB580-4D48-42D5-8B77-AE5AFC4BFD24}"/>
              </a:ext>
            </a:extLst>
          </p:cNvPr>
          <p:cNvSpPr>
            <a:spLocks noGrp="1"/>
          </p:cNvSpPr>
          <p:nvPr>
            <p:ph type="body" sz="quarter" idx="28" hasCustomPrompt="1"/>
          </p:nvPr>
        </p:nvSpPr>
        <p:spPr>
          <a:xfrm>
            <a:off x="1428847" y="658828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268">
                <a:solidFill>
                  <a:schemeClr val="tx1"/>
                </a:solidFill>
                <a:latin typeface="Meiryo UI" panose="020B0604030504040204" pitchFamily="50" charset="-128"/>
                <a:ea typeface="Meiryo UI" panose="020B0604030504040204" pitchFamily="50" charset="-128"/>
              </a:defRPr>
            </a:lvl1pPr>
          </a:lstStyle>
          <a:p>
            <a:pPr lvl="0"/>
            <a:r>
              <a:rPr kumimoji="1" lang="ja-JP" altLang="en-US"/>
              <a:t>令和２年度～令和○年度（予定）　と記載</a:t>
            </a:r>
          </a:p>
        </p:txBody>
      </p:sp>
      <p:sp>
        <p:nvSpPr>
          <p:cNvPr id="26" name="テキスト ボックス 25">
            <a:extLst>
              <a:ext uri="{FF2B5EF4-FFF2-40B4-BE49-F238E27FC236}">
                <a16:creationId xmlns:a16="http://schemas.microsoft.com/office/drawing/2014/main" id="{0CA0E264-5881-41CB-8BC4-C831A2A4DFEB}"/>
              </a:ext>
            </a:extLst>
          </p:cNvPr>
          <p:cNvSpPr txBox="1"/>
          <p:nvPr userDrawn="1"/>
        </p:nvSpPr>
        <p:spPr>
          <a:xfrm>
            <a:off x="436258" y="6588288"/>
            <a:ext cx="972000" cy="252000"/>
          </a:xfrm>
          <a:prstGeom prst="rect">
            <a:avLst/>
          </a:prstGeom>
          <a:noFill/>
        </p:spPr>
        <p:txBody>
          <a:bodyPr wrap="none" lIns="0" tIns="0" rIns="0" bIns="0" rtlCol="0" anchor="ctr">
            <a:noAutofit/>
          </a:bodyPr>
          <a:lstStyle/>
          <a:p>
            <a:pPr algn="dist"/>
            <a:r>
              <a:rPr lang="ja-JP" altLang="en-US" sz="1268">
                <a:solidFill>
                  <a:schemeClr val="tx1"/>
                </a:solidFill>
                <a:latin typeface="Meiryo UI" panose="020B0604030504040204" pitchFamily="50" charset="-128"/>
                <a:ea typeface="Meiryo UI" panose="020B0604030504040204" pitchFamily="50" charset="-128"/>
              </a:rPr>
              <a:t>■実施期間：</a:t>
            </a:r>
          </a:p>
        </p:txBody>
      </p:sp>
      <p:cxnSp>
        <p:nvCxnSpPr>
          <p:cNvPr id="27" name="直線コネクタ 26">
            <a:extLst>
              <a:ext uri="{FF2B5EF4-FFF2-40B4-BE49-F238E27FC236}">
                <a16:creationId xmlns:a16="http://schemas.microsoft.com/office/drawing/2014/main" id="{49DD02CD-CB82-437F-852D-57086C0391BD}"/>
              </a:ext>
            </a:extLst>
          </p:cNvPr>
          <p:cNvCxnSpPr>
            <a:cxnSpLocks/>
          </p:cNvCxnSpPr>
          <p:nvPr userDrawn="1"/>
        </p:nvCxnSpPr>
        <p:spPr>
          <a:xfrm flipH="1">
            <a:off x="159174" y="493021"/>
            <a:ext cx="10352215" cy="20736"/>
          </a:xfrm>
          <a:prstGeom prst="line">
            <a:avLst/>
          </a:prstGeom>
          <a:ln w="31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9" name="テキスト プレースホルダー 37">
            <a:extLst>
              <a:ext uri="{FF2B5EF4-FFF2-40B4-BE49-F238E27FC236}">
                <a16:creationId xmlns:a16="http://schemas.microsoft.com/office/drawing/2014/main" id="{8F4CACCF-DF59-40E0-8B22-3CC88D955CF8}"/>
              </a:ext>
            </a:extLst>
          </p:cNvPr>
          <p:cNvSpPr>
            <a:spLocks noGrp="1"/>
          </p:cNvSpPr>
          <p:nvPr>
            <p:ph type="body" sz="quarter" idx="17" hasCustomPrompt="1"/>
          </p:nvPr>
        </p:nvSpPr>
        <p:spPr>
          <a:xfrm>
            <a:off x="159173" y="493021"/>
            <a:ext cx="9647760" cy="324000"/>
          </a:xfrm>
        </p:spPr>
        <p:txBody>
          <a:bodyPr lIns="0" tIns="0" rIns="0" bIns="0" anchor="ctr" anchorCtr="0">
            <a:normAutofit/>
          </a:bodyPr>
          <a:lstStyle>
            <a:lvl1pPr marL="0" indent="0" algn="r">
              <a:lnSpc>
                <a:spcPct val="120000"/>
              </a:lnSpc>
              <a:spcBef>
                <a:spcPts val="0"/>
              </a:spcBef>
              <a:buFont typeface="Arial" panose="020B0604020202020204" pitchFamily="34" charset="0"/>
              <a:buNone/>
              <a:defRPr sz="1268">
                <a:solidFill>
                  <a:schemeClr val="tx1"/>
                </a:solidFill>
                <a:latin typeface="Meiryo UI" panose="020B0604030504040204" pitchFamily="50" charset="-128"/>
                <a:ea typeface="Meiryo UI" panose="020B0604030504040204" pitchFamily="50" charset="-128"/>
              </a:defRPr>
            </a:lvl1pPr>
          </a:lstStyle>
          <a:p>
            <a:pPr lvl="0"/>
            <a:r>
              <a:rPr kumimoji="1" lang="en-US" altLang="ja-JP"/>
              <a:t>【</a:t>
            </a:r>
            <a:r>
              <a:rPr kumimoji="1" lang="ja-JP" altLang="en-US"/>
              <a:t>令和２年度要求額 </a:t>
            </a:r>
            <a:r>
              <a:rPr kumimoji="1" lang="en-US" altLang="ja-JP"/>
              <a:t>0,000</a:t>
            </a:r>
            <a:r>
              <a:rPr kumimoji="1" lang="ja-JP" altLang="en-US"/>
              <a:t>百万円（</a:t>
            </a:r>
            <a:r>
              <a:rPr kumimoji="1" lang="en-US" altLang="ja-JP"/>
              <a:t>0,000</a:t>
            </a:r>
            <a:r>
              <a:rPr kumimoji="1" lang="ja-JP" altLang="en-US"/>
              <a:t>百万円）</a:t>
            </a:r>
            <a:r>
              <a:rPr kumimoji="1" lang="en-US" altLang="ja-JP"/>
              <a:t>】</a:t>
            </a:r>
          </a:p>
        </p:txBody>
      </p:sp>
      <p:cxnSp>
        <p:nvCxnSpPr>
          <p:cNvPr id="30" name="直線コネクタ 29">
            <a:extLst>
              <a:ext uri="{FF2B5EF4-FFF2-40B4-BE49-F238E27FC236}">
                <a16:creationId xmlns:a16="http://schemas.microsoft.com/office/drawing/2014/main" id="{EC97E369-E6B0-4356-818A-927158B52DA6}"/>
              </a:ext>
            </a:extLst>
          </p:cNvPr>
          <p:cNvCxnSpPr/>
          <p:nvPr userDrawn="1"/>
        </p:nvCxnSpPr>
        <p:spPr>
          <a:xfrm>
            <a:off x="161925" y="2681570"/>
            <a:ext cx="5400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32" name="テキスト プレースホルダー 37">
            <a:extLst>
              <a:ext uri="{FF2B5EF4-FFF2-40B4-BE49-F238E27FC236}">
                <a16:creationId xmlns:a16="http://schemas.microsoft.com/office/drawing/2014/main" id="{05AEDB54-2F1F-4D55-B5C5-B02A1E6CADAB}"/>
              </a:ext>
            </a:extLst>
          </p:cNvPr>
          <p:cNvSpPr>
            <a:spLocks noGrp="1"/>
          </p:cNvSpPr>
          <p:nvPr>
            <p:ph type="body" sz="quarter" idx="29" hasCustomPrompt="1"/>
          </p:nvPr>
        </p:nvSpPr>
        <p:spPr>
          <a:xfrm>
            <a:off x="6007116" y="2681571"/>
            <a:ext cx="4522771" cy="4140000"/>
          </a:xfrm>
        </p:spPr>
        <p:txBody>
          <a:bodyPr lIns="0" tIns="72000" rIns="0" bIns="0" anchor="t">
            <a:noAutofit/>
          </a:bodyPr>
          <a:lstStyle>
            <a:lvl1pPr marL="0" indent="0" algn="l">
              <a:lnSpc>
                <a:spcPct val="120000"/>
              </a:lnSpc>
              <a:spcBef>
                <a:spcPts val="0"/>
              </a:spcBef>
              <a:buFont typeface="Arial" panose="020B0604020202020204" pitchFamily="34" charset="0"/>
              <a:buNone/>
              <a:defRPr sz="1175">
                <a:solidFill>
                  <a:schemeClr val="tx1"/>
                </a:solidFill>
                <a:latin typeface="Meiryo UI" panose="020B0604030504040204" pitchFamily="50" charset="-128"/>
                <a:ea typeface="Meiryo UI" panose="020B0604030504040204" pitchFamily="50" charset="-128"/>
              </a:defRPr>
            </a:lvl1pPr>
          </a:lstStyle>
          <a:p>
            <a:pPr lvl="0"/>
            <a:r>
              <a:rPr kumimoji="1" lang="ja-JP" altLang="en-US"/>
              <a:t>図・写真等を交えつつ、このスペースに納まるよう記述</a:t>
            </a:r>
          </a:p>
        </p:txBody>
      </p:sp>
      <p:cxnSp>
        <p:nvCxnSpPr>
          <p:cNvPr id="33" name="直線コネクタ 32">
            <a:extLst>
              <a:ext uri="{FF2B5EF4-FFF2-40B4-BE49-F238E27FC236}">
                <a16:creationId xmlns:a16="http://schemas.microsoft.com/office/drawing/2014/main" id="{93ABC200-7A3B-4D6E-9A7A-DD056E784D0D}"/>
              </a:ext>
            </a:extLst>
          </p:cNvPr>
          <p:cNvCxnSpPr/>
          <p:nvPr userDrawn="1"/>
        </p:nvCxnSpPr>
        <p:spPr>
          <a:xfrm>
            <a:off x="5993889" y="2681570"/>
            <a:ext cx="4536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34" name="テキスト ボックス 33">
            <a:extLst>
              <a:ext uri="{FF2B5EF4-FFF2-40B4-BE49-F238E27FC236}">
                <a16:creationId xmlns:a16="http://schemas.microsoft.com/office/drawing/2014/main" id="{9DABB4ED-B7E1-4C29-AC71-063748A973FB}"/>
              </a:ext>
            </a:extLst>
          </p:cNvPr>
          <p:cNvSpPr txBox="1"/>
          <p:nvPr userDrawn="1"/>
        </p:nvSpPr>
        <p:spPr>
          <a:xfrm>
            <a:off x="436257" y="6302538"/>
            <a:ext cx="972000" cy="252000"/>
          </a:xfrm>
          <a:prstGeom prst="rect">
            <a:avLst/>
          </a:prstGeom>
          <a:noFill/>
        </p:spPr>
        <p:txBody>
          <a:bodyPr wrap="none" lIns="0" tIns="0" rIns="0" bIns="0" rtlCol="0" anchor="ctr">
            <a:noAutofit/>
          </a:bodyPr>
          <a:lstStyle/>
          <a:p>
            <a:pPr algn="dist" defTabSz="175646">
              <a:tabLst/>
            </a:pPr>
            <a:r>
              <a:rPr lang="ja-JP" altLang="en-US" sz="1268">
                <a:solidFill>
                  <a:schemeClr val="tx1"/>
                </a:solidFill>
                <a:latin typeface="Meiryo UI" panose="020B0604030504040204" pitchFamily="50" charset="-128"/>
                <a:ea typeface="Meiryo UI" panose="020B0604030504040204" pitchFamily="50" charset="-128"/>
              </a:rPr>
              <a:t>■　　　　　　：</a:t>
            </a:r>
          </a:p>
        </p:txBody>
      </p:sp>
      <p:sp>
        <p:nvSpPr>
          <p:cNvPr id="35" name="テキスト ボックス 34">
            <a:extLst>
              <a:ext uri="{FF2B5EF4-FFF2-40B4-BE49-F238E27FC236}">
                <a16:creationId xmlns:a16="http://schemas.microsoft.com/office/drawing/2014/main" id="{B52C3A3B-D331-4FA9-B49C-4CE55D8902BF}"/>
              </a:ext>
            </a:extLst>
          </p:cNvPr>
          <p:cNvSpPr txBox="1"/>
          <p:nvPr userDrawn="1"/>
        </p:nvSpPr>
        <p:spPr>
          <a:xfrm>
            <a:off x="159174" y="5637164"/>
            <a:ext cx="5600215" cy="288000"/>
          </a:xfrm>
          <a:prstGeom prst="rect">
            <a:avLst/>
          </a:prstGeom>
          <a:noFill/>
        </p:spPr>
        <p:txBody>
          <a:bodyPr wrap="square" lIns="0" tIns="0" bIns="70498" rtlCol="0" anchor="b" anchorCtr="0">
            <a:noAutofit/>
          </a:bodyPr>
          <a:lstStyle/>
          <a:p>
            <a:r>
              <a:rPr lang="en-US" altLang="ja-JP" sz="1480" b="1">
                <a:solidFill>
                  <a:schemeClr val="bg2"/>
                </a:solidFill>
                <a:latin typeface="Meiryo UI" panose="020B0604030504040204" pitchFamily="50" charset="-128"/>
                <a:ea typeface="Meiryo UI" panose="020B0604030504040204" pitchFamily="50" charset="-128"/>
              </a:rPr>
              <a:t>3. </a:t>
            </a:r>
            <a:r>
              <a:rPr lang="ja-JP" altLang="en-US" sz="1480" b="1">
                <a:solidFill>
                  <a:schemeClr val="bg2"/>
                </a:solidFill>
                <a:latin typeface="Meiryo UI" panose="020B0604030504040204" pitchFamily="50" charset="-128"/>
                <a:ea typeface="Meiryo UI" panose="020B0604030504040204" pitchFamily="50" charset="-128"/>
              </a:rPr>
              <a:t>事業スキーム</a:t>
            </a:r>
          </a:p>
        </p:txBody>
      </p:sp>
      <p:cxnSp>
        <p:nvCxnSpPr>
          <p:cNvPr id="36" name="直線コネクタ 35">
            <a:extLst>
              <a:ext uri="{FF2B5EF4-FFF2-40B4-BE49-F238E27FC236}">
                <a16:creationId xmlns:a16="http://schemas.microsoft.com/office/drawing/2014/main" id="{E1BEDD27-520F-4457-AAA7-263233F32CAB}"/>
              </a:ext>
            </a:extLst>
          </p:cNvPr>
          <p:cNvCxnSpPr/>
          <p:nvPr userDrawn="1"/>
        </p:nvCxnSpPr>
        <p:spPr>
          <a:xfrm>
            <a:off x="179388" y="5925164"/>
            <a:ext cx="5580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pic>
        <p:nvPicPr>
          <p:cNvPr id="37" name="グラフィックス 4">
            <a:extLst>
              <a:ext uri="{FF2B5EF4-FFF2-40B4-BE49-F238E27FC236}">
                <a16:creationId xmlns:a16="http://schemas.microsoft.com/office/drawing/2014/main" id="{716B933F-57EE-4D45-A154-8C5C4C4E1984}"/>
              </a:ext>
            </a:extLst>
          </p:cNvPr>
          <p:cNvPicPr>
            <a:picLocks/>
          </p:cNvPicPr>
          <p:nvPr userDrawn="1"/>
        </p:nvPicPr>
        <p:blipFill>
          <a:blip r:embed="rId4">
            <a:extLst>
              <a:ext uri="{96DAC541-7B7A-43D3-8B79-37D633B846F1}">
                <asvg:svgBlip xmlns:asvg="http://schemas.microsoft.com/office/drawing/2016/SVG/main" r:embed="rId5"/>
              </a:ext>
            </a:extLst>
          </a:blip>
          <a:stretch>
            <a:fillRect/>
          </a:stretch>
        </p:blipFill>
        <p:spPr>
          <a:xfrm>
            <a:off x="161925" y="890698"/>
            <a:ext cx="10367961" cy="359999"/>
          </a:xfrm>
          <a:prstGeom prst="rect">
            <a:avLst/>
          </a:prstGeom>
          <a:ln>
            <a:noFill/>
          </a:ln>
        </p:spPr>
      </p:pic>
      <p:sp>
        <p:nvSpPr>
          <p:cNvPr id="38" name="テキスト プレースホルダー 36">
            <a:extLst>
              <a:ext uri="{FF2B5EF4-FFF2-40B4-BE49-F238E27FC236}">
                <a16:creationId xmlns:a16="http://schemas.microsoft.com/office/drawing/2014/main" id="{5A2EDDF3-3029-44F5-ADC4-AAC9B3CDA9BD}"/>
              </a:ext>
            </a:extLst>
          </p:cNvPr>
          <p:cNvSpPr>
            <a:spLocks noGrp="1"/>
          </p:cNvSpPr>
          <p:nvPr>
            <p:ph type="body" sz="quarter" idx="16" hasCustomPrompt="1"/>
          </p:nvPr>
        </p:nvSpPr>
        <p:spPr>
          <a:xfrm>
            <a:off x="161925" y="890697"/>
            <a:ext cx="10349461" cy="359999"/>
          </a:xfrm>
        </p:spPr>
        <p:txBody>
          <a:bodyPr lIns="108000" tIns="36000" rIns="108000" bIns="0" anchor="ctr">
            <a:noAutofit/>
          </a:bodyPr>
          <a:lstStyle>
            <a:lvl1pPr marL="0" indent="0" algn="l">
              <a:buNone/>
              <a:defRPr sz="1371" b="1">
                <a:solidFill>
                  <a:schemeClr val="bg2"/>
                </a:solidFill>
                <a:latin typeface="Meiryo UI" panose="020B0604030504040204" pitchFamily="50" charset="-128"/>
                <a:ea typeface="Meiryo UI" panose="020B0604030504040204" pitchFamily="50" charset="-128"/>
              </a:defRPr>
            </a:lvl1pPr>
          </a:lstStyle>
          <a:p>
            <a:pPr lvl="0"/>
            <a:r>
              <a:rPr kumimoji="1" lang="ja-JP" altLang="en-US"/>
              <a:t>事業のポイントを簡潔に記載</a:t>
            </a:r>
          </a:p>
        </p:txBody>
      </p:sp>
      <p:pic>
        <p:nvPicPr>
          <p:cNvPr id="8" name="Picture 11" descr="ç°å¢ç">
            <a:extLst>
              <a:ext uri="{FF2B5EF4-FFF2-40B4-BE49-F238E27FC236}">
                <a16:creationId xmlns:a16="http://schemas.microsoft.com/office/drawing/2014/main" id="{E4524634-FD36-4E22-9D09-12B514CD191F}"/>
              </a:ext>
            </a:extLst>
          </p:cNvPr>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9806931" y="146435"/>
            <a:ext cx="725709" cy="743303"/>
          </a:xfrm>
          <a:prstGeom prst="rect">
            <a:avLst/>
          </a:prstGeom>
          <a:noFill/>
          <a:extLst>
            <a:ext uri="{909E8E84-426E-40DD-AFC4-6F175D3DCCD1}">
              <a14:hiddenFill xmlns:a14="http://schemas.microsoft.com/office/drawing/2010/main">
                <a:solidFill>
                  <a:srgbClr val="FFFFFF"/>
                </a:solidFill>
              </a14:hiddenFill>
            </a:ext>
          </a:extLst>
        </p:spPr>
      </p:pic>
      <p:sp>
        <p:nvSpPr>
          <p:cNvPr id="16" name="テキスト プレースホルダー 36">
            <a:extLst>
              <a:ext uri="{FF2B5EF4-FFF2-40B4-BE49-F238E27FC236}">
                <a16:creationId xmlns:a16="http://schemas.microsoft.com/office/drawing/2014/main" id="{9B97E414-CE64-463C-8703-5E74B265F930}"/>
              </a:ext>
            </a:extLst>
          </p:cNvPr>
          <p:cNvSpPr>
            <a:spLocks noGrp="1"/>
          </p:cNvSpPr>
          <p:nvPr>
            <p:ph type="body" sz="quarter" idx="12" hasCustomPrompt="1"/>
          </p:nvPr>
        </p:nvSpPr>
        <p:spPr>
          <a:xfrm>
            <a:off x="6259117" y="2395810"/>
            <a:ext cx="4248000" cy="288000"/>
          </a:xfrm>
        </p:spPr>
        <p:txBody>
          <a:bodyPr lIns="0" tIns="0" rIns="0" bIns="72000" anchor="b" anchorCtr="0">
            <a:normAutofit/>
          </a:bodyPr>
          <a:lstStyle>
            <a:lvl1pPr marL="0" indent="0" algn="l">
              <a:buNone/>
              <a:defRPr sz="1480" b="1">
                <a:solidFill>
                  <a:schemeClr val="bg2"/>
                </a:solidFill>
                <a:latin typeface="Meiryo UI" panose="020B0604030504040204" pitchFamily="50" charset="-128"/>
                <a:ea typeface="Meiryo UI" panose="020B0604030504040204" pitchFamily="50" charset="-128"/>
                <a:cs typeface="Arial" panose="020B0604020202020204" pitchFamily="34" charset="0"/>
              </a:defRPr>
            </a:lvl1pPr>
          </a:lstStyle>
          <a:p>
            <a:pPr lvl="0"/>
            <a:r>
              <a:rPr kumimoji="1" lang="ja-JP" altLang="en-US"/>
              <a:t>補助対象、支援対象の例、事業イメージ </a:t>
            </a:r>
            <a:r>
              <a:rPr kumimoji="1" lang="en-US" altLang="ja-JP"/>
              <a:t>etc.</a:t>
            </a:r>
            <a:endParaRPr kumimoji="1" lang="ja-JP" altLang="en-US"/>
          </a:p>
        </p:txBody>
      </p:sp>
      <p:sp>
        <p:nvSpPr>
          <p:cNvPr id="39" name="テキスト ボックス 38">
            <a:extLst>
              <a:ext uri="{FF2B5EF4-FFF2-40B4-BE49-F238E27FC236}">
                <a16:creationId xmlns:a16="http://schemas.microsoft.com/office/drawing/2014/main" id="{44AB8DD7-62C0-4DA8-85A3-8FFC2554F26A}"/>
              </a:ext>
            </a:extLst>
          </p:cNvPr>
          <p:cNvSpPr txBox="1"/>
          <p:nvPr userDrawn="1"/>
        </p:nvSpPr>
        <p:spPr>
          <a:xfrm>
            <a:off x="6007118" y="2395810"/>
            <a:ext cx="4500000" cy="288000"/>
          </a:xfrm>
          <a:prstGeom prst="rect">
            <a:avLst/>
          </a:prstGeom>
          <a:noFill/>
        </p:spPr>
        <p:txBody>
          <a:bodyPr wrap="square" lIns="0" tIns="0" bIns="70498" rtlCol="0" anchor="b" anchorCtr="0">
            <a:noAutofit/>
          </a:bodyPr>
          <a:lstStyle/>
          <a:p>
            <a:pPr algn="l"/>
            <a:r>
              <a:rPr lang="en-US" altLang="ja-JP" sz="1480" b="1">
                <a:solidFill>
                  <a:schemeClr val="bg2"/>
                </a:solidFill>
                <a:latin typeface="Meiryo UI" panose="020B0604030504040204" pitchFamily="50" charset="-128"/>
                <a:ea typeface="Meiryo UI" panose="020B0604030504040204" pitchFamily="50" charset="-128"/>
              </a:rPr>
              <a:t>4. </a:t>
            </a:r>
          </a:p>
        </p:txBody>
      </p:sp>
      <p:sp>
        <p:nvSpPr>
          <p:cNvPr id="31" name="テキスト プレースホルダー 37">
            <a:extLst>
              <a:ext uri="{FF2B5EF4-FFF2-40B4-BE49-F238E27FC236}">
                <a16:creationId xmlns:a16="http://schemas.microsoft.com/office/drawing/2014/main" id="{8DAEC8DB-209D-4346-BBA0-580F33B624E7}"/>
              </a:ext>
            </a:extLst>
          </p:cNvPr>
          <p:cNvSpPr>
            <a:spLocks noGrp="1"/>
          </p:cNvSpPr>
          <p:nvPr>
            <p:ph type="body" sz="quarter" idx="30" hasCustomPrompt="1"/>
          </p:nvPr>
        </p:nvSpPr>
        <p:spPr>
          <a:xfrm>
            <a:off x="614422" y="6302538"/>
            <a:ext cx="684000" cy="252000"/>
          </a:xfrm>
        </p:spPr>
        <p:txBody>
          <a:bodyPr lIns="0" tIns="0" rIns="0" bIns="0" anchor="ctr" anchorCtr="0">
            <a:noAutofit/>
          </a:bodyPr>
          <a:lstStyle>
            <a:lvl1pPr marL="0" indent="0" algn="l">
              <a:lnSpc>
                <a:spcPct val="120000"/>
              </a:lnSpc>
              <a:spcBef>
                <a:spcPts val="0"/>
              </a:spcBef>
              <a:buFont typeface="Arial" panose="020B0604020202020204" pitchFamily="34" charset="0"/>
              <a:buNone/>
              <a:defRPr sz="1175">
                <a:solidFill>
                  <a:schemeClr val="tx1"/>
                </a:solidFill>
                <a:latin typeface="Meiryo UI" panose="020B0604030504040204" pitchFamily="50" charset="-128"/>
                <a:ea typeface="Meiryo UI" panose="020B0604030504040204" pitchFamily="50" charset="-128"/>
              </a:defRPr>
            </a:lvl1pPr>
          </a:lstStyle>
          <a:p>
            <a:pPr lvl="0"/>
            <a:r>
              <a:rPr kumimoji="1" lang="ja-JP" altLang="en-US"/>
              <a:t>選　　　 択</a:t>
            </a:r>
            <a:endParaRPr kumimoji="1" lang="en-US" altLang="ja-JP"/>
          </a:p>
        </p:txBody>
      </p:sp>
      <p:sp>
        <p:nvSpPr>
          <p:cNvPr id="4" name="テキスト ボックス 3">
            <a:extLst>
              <a:ext uri="{FF2B5EF4-FFF2-40B4-BE49-F238E27FC236}">
                <a16:creationId xmlns:a16="http://schemas.microsoft.com/office/drawing/2014/main" id="{E27E4AC8-B99C-6B7F-9225-DBD4859BD321}"/>
              </a:ext>
            </a:extLst>
          </p:cNvPr>
          <p:cNvSpPr txBox="1"/>
          <p:nvPr userDrawn="1"/>
        </p:nvSpPr>
        <p:spPr>
          <a:xfrm>
            <a:off x="10226973" y="7018050"/>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35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567"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1532567366"/>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preserve="1" userDrawn="1">
  <p:cSld name="裏表紙">
    <p:spTree>
      <p:nvGrpSpPr>
        <p:cNvPr id="1" name=""/>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C4F33A39-73E7-49E0-BF4C-2CE0E2DB7091}"/>
              </a:ext>
            </a:extLst>
          </p:cNvPr>
          <p:cNvSpPr/>
          <p:nvPr userDrawn="1"/>
        </p:nvSpPr>
        <p:spPr>
          <a:xfrm>
            <a:off x="395907" y="395838"/>
            <a:ext cx="9900000"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9533" tIns="44766" rIns="89533" bIns="44766" numCol="1" spcCol="0" rtlCol="0" fromWordArt="0" anchor="ctr" anchorCtr="0" forceAA="0" compatLnSpc="1">
            <a:prstTxWarp prst="textNoShape">
              <a:avLst/>
            </a:prstTxWarp>
            <a:noAutofit/>
          </a:bodyPr>
          <a:lstStyle/>
          <a:p>
            <a:pPr algn="ctr"/>
            <a:endParaRPr kumimoji="1" lang="ja-JP" altLang="en-US" sz="1567">
              <a:solidFill>
                <a:schemeClr val="tx1"/>
              </a:solidFill>
            </a:endParaRPr>
          </a:p>
        </p:txBody>
      </p:sp>
      <p:pic>
        <p:nvPicPr>
          <p:cNvPr id="17" name="Picture 2">
            <a:extLst>
              <a:ext uri="{FF2B5EF4-FFF2-40B4-BE49-F238E27FC236}">
                <a16:creationId xmlns:a16="http://schemas.microsoft.com/office/drawing/2014/main" id="{763CBD03-2A6D-45D7-9768-1358FBBD1C8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376555" y="3439580"/>
            <a:ext cx="1938704" cy="6805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53277270"/>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preserve="1" userDrawn="1">
  <p:cSld name="表紙">
    <p:spTree>
      <p:nvGrpSpPr>
        <p:cNvPr id="1" name=""/>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C4F33A39-73E7-49E0-BF4C-2CE0E2DB7091}"/>
              </a:ext>
            </a:extLst>
          </p:cNvPr>
          <p:cNvSpPr/>
          <p:nvPr userDrawn="1"/>
        </p:nvSpPr>
        <p:spPr>
          <a:xfrm>
            <a:off x="395907" y="395838"/>
            <a:ext cx="9900000"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9533" tIns="44766" rIns="89533" bIns="44766" numCol="1" spcCol="0" rtlCol="0" fromWordArt="0" anchor="ctr" anchorCtr="0" forceAA="0" compatLnSpc="1">
            <a:prstTxWarp prst="textNoShape">
              <a:avLst/>
            </a:prstTxWarp>
            <a:noAutofit/>
          </a:bodyPr>
          <a:lstStyle/>
          <a:p>
            <a:pPr algn="ctr"/>
            <a:endParaRPr kumimoji="1" lang="ja-JP" altLang="en-US" sz="1567">
              <a:solidFill>
                <a:schemeClr val="tx1"/>
              </a:solidFill>
            </a:endParaRPr>
          </a:p>
        </p:txBody>
      </p:sp>
      <p:grpSp>
        <p:nvGrpSpPr>
          <p:cNvPr id="8" name="グループ化 7">
            <a:extLst>
              <a:ext uri="{FF2B5EF4-FFF2-40B4-BE49-F238E27FC236}">
                <a16:creationId xmlns:a16="http://schemas.microsoft.com/office/drawing/2014/main" id="{6F38512C-2C72-40C3-B679-1FEABC48B48C}"/>
              </a:ext>
            </a:extLst>
          </p:cNvPr>
          <p:cNvGrpSpPr/>
          <p:nvPr userDrawn="1"/>
        </p:nvGrpSpPr>
        <p:grpSpPr>
          <a:xfrm>
            <a:off x="2456520" y="6300054"/>
            <a:ext cx="5875085" cy="700377"/>
            <a:chOff x="2456520" y="6387031"/>
            <a:chExt cx="5875085" cy="700377"/>
          </a:xfrm>
        </p:grpSpPr>
        <p:pic>
          <p:nvPicPr>
            <p:cNvPr id="9" name="図 8">
              <a:extLst>
                <a:ext uri="{FF2B5EF4-FFF2-40B4-BE49-F238E27FC236}">
                  <a16:creationId xmlns:a16="http://schemas.microsoft.com/office/drawing/2014/main" id="{48EFA85C-A46F-4AC1-8E75-830689451B28}"/>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4927824" y="6387031"/>
              <a:ext cx="991169" cy="700377"/>
            </a:xfrm>
            <a:prstGeom prst="rect">
              <a:avLst/>
            </a:prstGeom>
          </p:spPr>
        </p:pic>
        <p:pic>
          <p:nvPicPr>
            <p:cNvPr id="10" name="図 9">
              <a:extLst>
                <a:ext uri="{FF2B5EF4-FFF2-40B4-BE49-F238E27FC236}">
                  <a16:creationId xmlns:a16="http://schemas.microsoft.com/office/drawing/2014/main" id="{9F5C018F-8455-43E6-B9B6-228E8AD0436B}"/>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6106890" y="6463627"/>
              <a:ext cx="614647" cy="526500"/>
            </a:xfrm>
            <a:prstGeom prst="rect">
              <a:avLst/>
            </a:prstGeom>
          </p:spPr>
        </p:pic>
        <p:pic>
          <p:nvPicPr>
            <p:cNvPr id="11" name="図 10">
              <a:extLst>
                <a:ext uri="{FF2B5EF4-FFF2-40B4-BE49-F238E27FC236}">
                  <a16:creationId xmlns:a16="http://schemas.microsoft.com/office/drawing/2014/main" id="{34A081C5-EF14-4467-B19D-E35B6B3CBAD1}"/>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2456520" y="6498254"/>
              <a:ext cx="946944" cy="536322"/>
            </a:xfrm>
            <a:prstGeom prst="rect">
              <a:avLst/>
            </a:prstGeom>
          </p:spPr>
        </p:pic>
        <p:pic>
          <p:nvPicPr>
            <p:cNvPr id="12" name="図 11">
              <a:extLst>
                <a:ext uri="{FF2B5EF4-FFF2-40B4-BE49-F238E27FC236}">
                  <a16:creationId xmlns:a16="http://schemas.microsoft.com/office/drawing/2014/main" id="{353D9AAD-EE32-457B-B8B4-29FF67E0F4E9}"/>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3635177" y="6432722"/>
              <a:ext cx="1292647" cy="641986"/>
            </a:xfrm>
            <a:prstGeom prst="rect">
              <a:avLst/>
            </a:prstGeom>
          </p:spPr>
        </p:pic>
        <p:pic>
          <p:nvPicPr>
            <p:cNvPr id="13" name="図 12">
              <a:extLst>
                <a:ext uri="{FF2B5EF4-FFF2-40B4-BE49-F238E27FC236}">
                  <a16:creationId xmlns:a16="http://schemas.microsoft.com/office/drawing/2014/main" id="{E3FD0292-C091-43A1-9252-D1D0C6352D0A}"/>
                </a:ext>
              </a:extLst>
            </p:cNvPr>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a:xfrm>
              <a:off x="7044047" y="6463627"/>
              <a:ext cx="1287558" cy="494981"/>
            </a:xfrm>
            <a:prstGeom prst="rect">
              <a:avLst/>
            </a:prstGeom>
          </p:spPr>
        </p:pic>
      </p:grpSp>
      <p:pic>
        <p:nvPicPr>
          <p:cNvPr id="14" name="Picture 2">
            <a:extLst>
              <a:ext uri="{FF2B5EF4-FFF2-40B4-BE49-F238E27FC236}">
                <a16:creationId xmlns:a16="http://schemas.microsoft.com/office/drawing/2014/main" id="{76484A44-3003-4277-9737-236918E2A043}"/>
              </a:ext>
            </a:extLst>
          </p:cNvPr>
          <p:cNvPicPr>
            <a:picLocks noChangeAspect="1" noChangeArrowheads="1"/>
          </p:cNvPicPr>
          <p:nvPr userDrawn="1"/>
        </p:nvPicPr>
        <p:blipFill>
          <a:blip r:embed="rId7" cstate="email">
            <a:extLst>
              <a:ext uri="{28A0092B-C50C-407E-A947-70E740481C1C}">
                <a14:useLocalDpi xmlns:a14="http://schemas.microsoft.com/office/drawing/2010/main"/>
              </a:ext>
            </a:extLst>
          </a:blip>
          <a:srcRect/>
          <a:stretch>
            <a:fillRect/>
          </a:stretch>
        </p:blipFill>
        <p:spPr bwMode="auto">
          <a:xfrm>
            <a:off x="4366825" y="1499034"/>
            <a:ext cx="1938704" cy="6805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23" name="グループ化 22">
            <a:extLst>
              <a:ext uri="{FF2B5EF4-FFF2-40B4-BE49-F238E27FC236}">
                <a16:creationId xmlns:a16="http://schemas.microsoft.com/office/drawing/2014/main" id="{69427F34-BDBE-48D8-A7F4-1EE85CF4440A}"/>
              </a:ext>
            </a:extLst>
          </p:cNvPr>
          <p:cNvGrpSpPr/>
          <p:nvPr userDrawn="1"/>
        </p:nvGrpSpPr>
        <p:grpSpPr>
          <a:xfrm>
            <a:off x="1034511" y="2991838"/>
            <a:ext cx="8622792" cy="1007999"/>
            <a:chOff x="1034510" y="2991837"/>
            <a:chExt cx="8622792" cy="1007999"/>
          </a:xfrm>
        </p:grpSpPr>
        <p:cxnSp>
          <p:nvCxnSpPr>
            <p:cNvPr id="15" name="直線コネクタ 14">
              <a:extLst>
                <a:ext uri="{FF2B5EF4-FFF2-40B4-BE49-F238E27FC236}">
                  <a16:creationId xmlns:a16="http://schemas.microsoft.com/office/drawing/2014/main" id="{4E3800AC-DAF6-41B1-810E-4A51489649E0}"/>
                </a:ext>
              </a:extLst>
            </p:cNvPr>
            <p:cNvCxnSpPr/>
            <p:nvPr userDrawn="1"/>
          </p:nvCxnSpPr>
          <p:spPr>
            <a:xfrm>
              <a:off x="1034510" y="2991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7CF90A11-AE44-4385-824C-1819712F0D92}"/>
                </a:ext>
              </a:extLst>
            </p:cNvPr>
            <p:cNvCxnSpPr/>
            <p:nvPr userDrawn="1"/>
          </p:nvCxnSpPr>
          <p:spPr>
            <a:xfrm>
              <a:off x="1034510" y="3999836"/>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30" name="タイトル 29">
            <a:extLst>
              <a:ext uri="{FF2B5EF4-FFF2-40B4-BE49-F238E27FC236}">
                <a16:creationId xmlns:a16="http://schemas.microsoft.com/office/drawing/2014/main" id="{D7232AF9-EC33-4888-B5A0-D03E836B4382}"/>
              </a:ext>
            </a:extLst>
          </p:cNvPr>
          <p:cNvSpPr>
            <a:spLocks noGrp="1"/>
          </p:cNvSpPr>
          <p:nvPr>
            <p:ph type="title" hasCustomPrompt="1"/>
          </p:nvPr>
        </p:nvSpPr>
        <p:spPr>
          <a:xfrm>
            <a:off x="1034510" y="2991837"/>
            <a:ext cx="8639999" cy="1008000"/>
          </a:xfrm>
          <a:prstGeom prst="rect">
            <a:avLst/>
          </a:prstGeom>
        </p:spPr>
        <p:txBody>
          <a:bodyPr lIns="0" tIns="72000" rIns="0" bIns="0" anchor="ctr" anchorCtr="0">
            <a:normAutofit/>
          </a:bodyPr>
          <a:lstStyle>
            <a:lvl1pPr>
              <a:defRPr lang="ja-JP" altLang="en-US" sz="3525" b="1" dirty="0">
                <a:solidFill>
                  <a:schemeClr val="bg2"/>
                </a:solidFill>
                <a:latin typeface="Meiryo UI" panose="020B0604030504040204" pitchFamily="50" charset="-128"/>
                <a:ea typeface="Meiryo UI" panose="020B0604030504040204" pitchFamily="50" charset="-128"/>
                <a:cs typeface="+mn-cs"/>
              </a:defRPr>
            </a:lvl1pPr>
          </a:lstStyle>
          <a:p>
            <a:pPr marL="0" lvl="0" indent="0" algn="ctr">
              <a:spcBef>
                <a:spcPts val="1079"/>
              </a:spcBef>
              <a:buFontTx/>
            </a:pPr>
            <a:r>
              <a:rPr kumimoji="1" lang="ja-JP" altLang="en-US"/>
              <a:t>表紙タイトル</a:t>
            </a:r>
          </a:p>
        </p:txBody>
      </p:sp>
      <p:sp>
        <p:nvSpPr>
          <p:cNvPr id="27" name="コンテンツ プレースホルダー 21">
            <a:extLst>
              <a:ext uri="{FF2B5EF4-FFF2-40B4-BE49-F238E27FC236}">
                <a16:creationId xmlns:a16="http://schemas.microsoft.com/office/drawing/2014/main" id="{730FB38C-75FA-4F17-A448-34BAAD2B4753}"/>
              </a:ext>
            </a:extLst>
          </p:cNvPr>
          <p:cNvSpPr>
            <a:spLocks noGrp="1"/>
          </p:cNvSpPr>
          <p:nvPr>
            <p:ph sz="quarter" idx="14" hasCustomPrompt="1"/>
          </p:nvPr>
        </p:nvSpPr>
        <p:spPr>
          <a:xfrm>
            <a:off x="1034510" y="4148806"/>
            <a:ext cx="8639999" cy="432000"/>
          </a:xfrm>
          <a:prstGeom prst="rect">
            <a:avLst/>
          </a:prstGeom>
        </p:spPr>
        <p:txBody>
          <a:bodyPr lIns="0" tIns="0" rIns="0" bIns="0" anchor="ctr" anchorCtr="0"/>
          <a:lstStyle>
            <a:lvl1pPr>
              <a:defRPr sz="1958" b="1">
                <a:solidFill>
                  <a:schemeClr val="bg2"/>
                </a:solidFill>
                <a:latin typeface="Meiryo UI" panose="020B0604030504040204" pitchFamily="50" charset="-128"/>
                <a:ea typeface="Meiryo UI" panose="020B0604030504040204" pitchFamily="50" charset="-128"/>
              </a:defRPr>
            </a:lvl1pPr>
          </a:lstStyle>
          <a:p>
            <a:pPr lvl="0"/>
            <a:r>
              <a:rPr kumimoji="1" lang="ja-JP" altLang="en-US"/>
              <a:t>サブタイトル</a:t>
            </a:r>
          </a:p>
        </p:txBody>
      </p:sp>
      <p:sp>
        <p:nvSpPr>
          <p:cNvPr id="31" name="コンテンツ プレースホルダー 21">
            <a:extLst>
              <a:ext uri="{FF2B5EF4-FFF2-40B4-BE49-F238E27FC236}">
                <a16:creationId xmlns:a16="http://schemas.microsoft.com/office/drawing/2014/main" id="{9693F458-7CAF-4411-88EF-755A4D8136DB}"/>
              </a:ext>
            </a:extLst>
          </p:cNvPr>
          <p:cNvSpPr>
            <a:spLocks noGrp="1"/>
          </p:cNvSpPr>
          <p:nvPr>
            <p:ph sz="quarter" idx="15" hasCustomPrompt="1"/>
          </p:nvPr>
        </p:nvSpPr>
        <p:spPr>
          <a:xfrm>
            <a:off x="3554510" y="5436053"/>
            <a:ext cx="3600000" cy="288000"/>
          </a:xfrm>
          <a:prstGeom prst="rect">
            <a:avLst/>
          </a:prstGeom>
        </p:spPr>
        <p:txBody>
          <a:bodyPr lIns="0" tIns="0" rIns="0" bIns="0" anchor="ctr" anchorCtr="0"/>
          <a:lstStyle>
            <a:lvl1pPr>
              <a:defRPr sz="1762" b="0">
                <a:solidFill>
                  <a:schemeClr val="tx1"/>
                </a:solidFill>
                <a:latin typeface="Meiryo UI" panose="020B0604030504040204" pitchFamily="50" charset="-128"/>
                <a:ea typeface="Meiryo UI" panose="020B0604030504040204" pitchFamily="50" charset="-128"/>
              </a:defRPr>
            </a:lvl1pPr>
          </a:lstStyle>
          <a:p>
            <a:pPr lvl="0"/>
            <a:r>
              <a:rPr kumimoji="1" lang="en-US" altLang="ja-JP"/>
              <a:t>0000</a:t>
            </a:r>
            <a:r>
              <a:rPr kumimoji="1" lang="ja-JP" altLang="en-US"/>
              <a:t>年</a:t>
            </a:r>
            <a:r>
              <a:rPr kumimoji="1" lang="en-US" altLang="ja-JP"/>
              <a:t>00</a:t>
            </a:r>
            <a:r>
              <a:rPr kumimoji="1" lang="ja-JP" altLang="en-US"/>
              <a:t>月</a:t>
            </a:r>
            <a:r>
              <a:rPr kumimoji="1" lang="en-US" altLang="ja-JP"/>
              <a:t>00</a:t>
            </a:r>
            <a:r>
              <a:rPr kumimoji="1" lang="ja-JP" altLang="en-US"/>
              <a:t>日</a:t>
            </a:r>
          </a:p>
        </p:txBody>
      </p:sp>
      <p:sp>
        <p:nvSpPr>
          <p:cNvPr id="32" name="コンテンツ プレースホルダー 21">
            <a:extLst>
              <a:ext uri="{FF2B5EF4-FFF2-40B4-BE49-F238E27FC236}">
                <a16:creationId xmlns:a16="http://schemas.microsoft.com/office/drawing/2014/main" id="{1645C6DC-6217-43BE-8989-B6A0BD9C2349}"/>
              </a:ext>
            </a:extLst>
          </p:cNvPr>
          <p:cNvSpPr>
            <a:spLocks noGrp="1"/>
          </p:cNvSpPr>
          <p:nvPr>
            <p:ph sz="quarter" idx="16" hasCustomPrompt="1"/>
          </p:nvPr>
        </p:nvSpPr>
        <p:spPr>
          <a:xfrm>
            <a:off x="3554510" y="5724053"/>
            <a:ext cx="3600000" cy="288000"/>
          </a:xfrm>
          <a:prstGeom prst="rect">
            <a:avLst/>
          </a:prstGeom>
        </p:spPr>
        <p:txBody>
          <a:bodyPr lIns="0" tIns="0" rIns="0" bIns="0" anchor="ctr" anchorCtr="0"/>
          <a:lstStyle>
            <a:lvl1pPr>
              <a:defRPr sz="1762" b="0">
                <a:solidFill>
                  <a:schemeClr val="tx1"/>
                </a:solidFill>
                <a:latin typeface="Meiryo UI" panose="020B0604030504040204" pitchFamily="50" charset="-128"/>
                <a:ea typeface="Meiryo UI" panose="020B0604030504040204" pitchFamily="50" charset="-128"/>
              </a:defRPr>
            </a:lvl1pPr>
          </a:lstStyle>
          <a:p>
            <a:pPr lvl="0"/>
            <a:r>
              <a:rPr kumimoji="1" lang="ja-JP" altLang="en-US"/>
              <a:t>所属　名前</a:t>
            </a:r>
          </a:p>
        </p:txBody>
      </p:sp>
    </p:spTree>
    <p:extLst>
      <p:ext uri="{BB962C8B-B14F-4D97-AF65-F5344CB8AC3E}">
        <p14:creationId xmlns:p14="http://schemas.microsoft.com/office/powerpoint/2010/main" val="1144831692"/>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preserve="1" userDrawn="1">
  <p:cSld name="中扉">
    <p:spTree>
      <p:nvGrpSpPr>
        <p:cNvPr id="1" name=""/>
        <p:cNvGrpSpPr/>
        <p:nvPr/>
      </p:nvGrpSpPr>
      <p:grpSpPr>
        <a:xfrm>
          <a:off x="0" y="0"/>
          <a:ext cx="0" cy="0"/>
          <a:chOff x="0" y="0"/>
          <a:chExt cx="0" cy="0"/>
        </a:xfrm>
      </p:grpSpPr>
      <p:sp>
        <p:nvSpPr>
          <p:cNvPr id="3" name="四角形: 角を丸くする 2">
            <a:extLst>
              <a:ext uri="{FF2B5EF4-FFF2-40B4-BE49-F238E27FC236}">
                <a16:creationId xmlns:a16="http://schemas.microsoft.com/office/drawing/2014/main" id="{A41B1502-2511-437B-8D13-C5707D9425E0}"/>
              </a:ext>
            </a:extLst>
          </p:cNvPr>
          <p:cNvSpPr/>
          <p:nvPr userDrawn="1"/>
        </p:nvSpPr>
        <p:spPr>
          <a:xfrm>
            <a:off x="395907" y="395838"/>
            <a:ext cx="9900000"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9533" tIns="44766" rIns="89533" bIns="44766" numCol="1" spcCol="0" rtlCol="0" fromWordArt="0" anchor="ctr" anchorCtr="0" forceAA="0" compatLnSpc="1">
            <a:prstTxWarp prst="textNoShape">
              <a:avLst/>
            </a:prstTxWarp>
            <a:noAutofit/>
          </a:bodyPr>
          <a:lstStyle/>
          <a:p>
            <a:pPr algn="ctr"/>
            <a:endParaRPr kumimoji="1" lang="ja-JP" altLang="en-US" sz="1567">
              <a:solidFill>
                <a:schemeClr val="tx1"/>
              </a:solidFill>
            </a:endParaRPr>
          </a:p>
        </p:txBody>
      </p:sp>
      <p:grpSp>
        <p:nvGrpSpPr>
          <p:cNvPr id="4" name="グループ化 3">
            <a:extLst>
              <a:ext uri="{FF2B5EF4-FFF2-40B4-BE49-F238E27FC236}">
                <a16:creationId xmlns:a16="http://schemas.microsoft.com/office/drawing/2014/main" id="{6022BE2B-C94E-4EA1-8D5F-B6FF40A5C82B}"/>
              </a:ext>
            </a:extLst>
          </p:cNvPr>
          <p:cNvGrpSpPr/>
          <p:nvPr userDrawn="1"/>
        </p:nvGrpSpPr>
        <p:grpSpPr>
          <a:xfrm>
            <a:off x="1034511" y="2915838"/>
            <a:ext cx="8622792" cy="1728000"/>
            <a:chOff x="1034510" y="2991837"/>
            <a:chExt cx="8622792" cy="1728000"/>
          </a:xfrm>
        </p:grpSpPr>
        <p:cxnSp>
          <p:nvCxnSpPr>
            <p:cNvPr id="5" name="直線コネクタ 4">
              <a:extLst>
                <a:ext uri="{FF2B5EF4-FFF2-40B4-BE49-F238E27FC236}">
                  <a16:creationId xmlns:a16="http://schemas.microsoft.com/office/drawing/2014/main" id="{4FC838C0-7A1B-42C5-8BB1-69879692B23E}"/>
                </a:ext>
              </a:extLst>
            </p:cNvPr>
            <p:cNvCxnSpPr/>
            <p:nvPr userDrawn="1"/>
          </p:nvCxnSpPr>
          <p:spPr>
            <a:xfrm>
              <a:off x="1034510" y="2991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6" name="直線コネクタ 5">
              <a:extLst>
                <a:ext uri="{FF2B5EF4-FFF2-40B4-BE49-F238E27FC236}">
                  <a16:creationId xmlns:a16="http://schemas.microsoft.com/office/drawing/2014/main" id="{97EB7B27-A3AA-4865-967F-947004C8CF38}"/>
                </a:ext>
              </a:extLst>
            </p:cNvPr>
            <p:cNvCxnSpPr/>
            <p:nvPr userDrawn="1"/>
          </p:nvCxnSpPr>
          <p:spPr>
            <a:xfrm>
              <a:off x="1034510" y="4719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7" name="タイトル 29">
            <a:extLst>
              <a:ext uri="{FF2B5EF4-FFF2-40B4-BE49-F238E27FC236}">
                <a16:creationId xmlns:a16="http://schemas.microsoft.com/office/drawing/2014/main" id="{99661971-5207-448A-8A45-D3935E63EBC5}"/>
              </a:ext>
            </a:extLst>
          </p:cNvPr>
          <p:cNvSpPr>
            <a:spLocks noGrp="1"/>
          </p:cNvSpPr>
          <p:nvPr>
            <p:ph type="title" hasCustomPrompt="1"/>
          </p:nvPr>
        </p:nvSpPr>
        <p:spPr>
          <a:xfrm>
            <a:off x="1034510" y="2915838"/>
            <a:ext cx="8639999" cy="1728000"/>
          </a:xfrm>
          <a:prstGeom prst="rect">
            <a:avLst/>
          </a:prstGeom>
        </p:spPr>
        <p:txBody>
          <a:bodyPr lIns="0" tIns="72000" rIns="0" bIns="0" anchor="ctr" anchorCtr="0">
            <a:normAutofit/>
          </a:bodyPr>
          <a:lstStyle>
            <a:lvl1pPr>
              <a:defRPr lang="ja-JP" altLang="en-US" sz="3525" b="1" dirty="0">
                <a:solidFill>
                  <a:schemeClr val="bg2"/>
                </a:solidFill>
                <a:latin typeface="Meiryo UI" panose="020B0604030504040204" pitchFamily="50" charset="-128"/>
                <a:ea typeface="Meiryo UI" panose="020B0604030504040204" pitchFamily="50" charset="-128"/>
                <a:cs typeface="+mn-cs"/>
              </a:defRPr>
            </a:lvl1pPr>
          </a:lstStyle>
          <a:p>
            <a:pPr marL="0" lvl="0" indent="0" algn="ctr">
              <a:spcBef>
                <a:spcPts val="1079"/>
              </a:spcBef>
              <a:buFontTx/>
            </a:pPr>
            <a:r>
              <a:rPr kumimoji="1" lang="ja-JP" altLang="en-US"/>
              <a:t>中扉タイトル</a:t>
            </a:r>
          </a:p>
        </p:txBody>
      </p:sp>
    </p:spTree>
    <p:extLst>
      <p:ext uri="{BB962C8B-B14F-4D97-AF65-F5344CB8AC3E}">
        <p14:creationId xmlns:p14="http://schemas.microsoft.com/office/powerpoint/2010/main" val="3814962789"/>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preserve="1" userDrawn="1">
  <p:cSld name="目次">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73E2C914-D6BF-434B-B748-5B031C7A75D4}"/>
              </a:ext>
            </a:extLst>
          </p:cNvPr>
          <p:cNvGrpSpPr/>
          <p:nvPr userDrawn="1"/>
        </p:nvGrpSpPr>
        <p:grpSpPr>
          <a:xfrm>
            <a:off x="111918" y="216796"/>
            <a:ext cx="10424028" cy="795336"/>
            <a:chOff x="111919" y="216797"/>
            <a:chExt cx="10424028" cy="795336"/>
          </a:xfrm>
        </p:grpSpPr>
        <p:pic>
          <p:nvPicPr>
            <p:cNvPr id="18" name="Picture 11" descr="ç°å¢ç">
              <a:extLst>
                <a:ext uri="{FF2B5EF4-FFF2-40B4-BE49-F238E27FC236}">
                  <a16:creationId xmlns:a16="http://schemas.microsoft.com/office/drawing/2014/main" id="{4DD819AC-A446-46A2-9201-D9B1AB528E08}"/>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9" name="Freeform 13">
              <a:extLst>
                <a:ext uri="{FF2B5EF4-FFF2-40B4-BE49-F238E27FC236}">
                  <a16:creationId xmlns:a16="http://schemas.microsoft.com/office/drawing/2014/main" id="{9E9EE105-883D-4267-B8FF-D61BDDD6E4FC}"/>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sz="1943"/>
            </a:p>
          </p:txBody>
        </p:sp>
        <p:cxnSp>
          <p:nvCxnSpPr>
            <p:cNvPr id="22" name="直線コネクタ 21">
              <a:extLst>
                <a:ext uri="{FF2B5EF4-FFF2-40B4-BE49-F238E27FC236}">
                  <a16:creationId xmlns:a16="http://schemas.microsoft.com/office/drawing/2014/main" id="{CFE261A9-5D80-457A-85AA-206E048CF0DB}"/>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a16="http://schemas.microsoft.com/office/drawing/2014/main" id="{B3443AF7-632D-41F2-BFF3-7CC6B2F2E6F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9" name="コンテンツ プレースホルダー 8">
            <a:extLst>
              <a:ext uri="{FF2B5EF4-FFF2-40B4-BE49-F238E27FC236}">
                <a16:creationId xmlns:a16="http://schemas.microsoft.com/office/drawing/2014/main" id="{B04FFEFF-3996-4124-93D0-A0B919888837}"/>
              </a:ext>
            </a:extLst>
          </p:cNvPr>
          <p:cNvSpPr>
            <a:spLocks noGrp="1"/>
          </p:cNvSpPr>
          <p:nvPr userDrawn="1">
            <p:ph sz="quarter" idx="10" hasCustomPrompt="1"/>
          </p:nvPr>
        </p:nvSpPr>
        <p:spPr>
          <a:xfrm>
            <a:off x="1440016" y="1786421"/>
            <a:ext cx="8639999" cy="5040000"/>
          </a:xfrm>
          <a:prstGeom prst="rect">
            <a:avLst/>
          </a:prstGeom>
        </p:spPr>
        <p:txBody>
          <a:bodyPr lIns="360000" tIns="0" rIns="0" bIns="0"/>
          <a:lstStyle>
            <a:lvl1pPr marL="727453" indent="-727453" algn="l">
              <a:lnSpc>
                <a:spcPct val="100000"/>
              </a:lnSpc>
              <a:spcBef>
                <a:spcPts val="979"/>
              </a:spcBef>
              <a:spcAft>
                <a:spcPts val="0"/>
              </a:spcAft>
              <a:buClr>
                <a:schemeClr val="bg2"/>
              </a:buClr>
              <a:buFont typeface="+mj-lt"/>
              <a:buAutoNum type="arabicPeriod"/>
              <a:defRPr sz="3917" b="1">
                <a:latin typeface="Meiryo UI" panose="020B0604030504040204" pitchFamily="50" charset="-128"/>
                <a:ea typeface="Meiryo UI" panose="020B0604030504040204" pitchFamily="50" charset="-128"/>
              </a:defRPr>
            </a:lvl1pPr>
          </a:lstStyle>
          <a:p>
            <a:pPr lvl="0"/>
            <a:r>
              <a:rPr kumimoji="1" lang="ja-JP" altLang="en-US"/>
              <a:t>章タイトル</a:t>
            </a:r>
          </a:p>
          <a:p>
            <a:pPr lvl="0"/>
            <a:r>
              <a:rPr kumimoji="1" lang="ja-JP" altLang="en-US"/>
              <a:t>章タイトル</a:t>
            </a:r>
          </a:p>
          <a:p>
            <a:pPr lvl="0"/>
            <a:r>
              <a:rPr kumimoji="1" lang="ja-JP" altLang="en-US"/>
              <a:t>章タイトル</a:t>
            </a:r>
          </a:p>
        </p:txBody>
      </p:sp>
      <p:sp>
        <p:nvSpPr>
          <p:cNvPr id="11" name="テキスト ボックス 10">
            <a:extLst>
              <a:ext uri="{FF2B5EF4-FFF2-40B4-BE49-F238E27FC236}">
                <a16:creationId xmlns:a16="http://schemas.microsoft.com/office/drawing/2014/main" id="{5DFA1F2F-14B9-4F01-A5B6-2EF2AFAA50B7}"/>
              </a:ext>
            </a:extLst>
          </p:cNvPr>
          <p:cNvSpPr txBox="1"/>
          <p:nvPr userDrawn="1"/>
        </p:nvSpPr>
        <p:spPr>
          <a:xfrm>
            <a:off x="10187813" y="7055677"/>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35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567" b="0">
              <a:latin typeface="Arial" panose="020B0604020202020204" pitchFamily="34" charset="0"/>
              <a:ea typeface="メイリオ" panose="020B0604030504040204" pitchFamily="50" charset="-128"/>
              <a:cs typeface="Arial" panose="020B0604020202020204" pitchFamily="34" charset="0"/>
            </a:endParaRPr>
          </a:p>
        </p:txBody>
      </p:sp>
      <p:sp>
        <p:nvSpPr>
          <p:cNvPr id="12" name="タイトル 1">
            <a:extLst>
              <a:ext uri="{FF2B5EF4-FFF2-40B4-BE49-F238E27FC236}">
                <a16:creationId xmlns:a16="http://schemas.microsoft.com/office/drawing/2014/main" id="{066210EB-D44E-4903-B9C4-9EC74DA6CEBD}"/>
              </a:ext>
            </a:extLst>
          </p:cNvPr>
          <p:cNvSpPr>
            <a:spLocks noGrp="1"/>
          </p:cNvSpPr>
          <p:nvPr userDrawn="1">
            <p:ph type="title" hasCustomPrompt="1"/>
          </p:nvPr>
        </p:nvSpPr>
        <p:spPr bwMode="white">
          <a:xfrm>
            <a:off x="161927" y="284266"/>
            <a:ext cx="9288000" cy="648000"/>
          </a:xfrm>
          <a:prstGeom prst="rect">
            <a:avLst/>
          </a:prstGeom>
        </p:spPr>
        <p:txBody>
          <a:bodyPr lIns="252000" tIns="36000" rIns="0" bIns="0" anchor="ctr" anchorCtr="0"/>
          <a:lstStyle>
            <a:lvl1pPr algn="l">
              <a:defRPr sz="2741"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3" name="フリーフォーム: 図形 2">
            <a:extLst>
              <a:ext uri="{FF2B5EF4-FFF2-40B4-BE49-F238E27FC236}">
                <a16:creationId xmlns:a16="http://schemas.microsoft.com/office/drawing/2014/main" id="{1EDCE770-9DF4-8907-D088-4C318C874E8C}"/>
              </a:ext>
            </a:extLst>
          </p:cNvPr>
          <p:cNvSpPr/>
          <p:nvPr userDrawn="1"/>
        </p:nvSpPr>
        <p:spPr>
          <a:xfrm>
            <a:off x="305349" y="1253021"/>
            <a:ext cx="0" cy="5796000"/>
          </a:xfrm>
          <a:custGeom>
            <a:avLst/>
            <a:gdLst>
              <a:gd name="connsiteX0" fmla="*/ 0 w 0"/>
              <a:gd name="connsiteY0" fmla="*/ 0 h 5768502"/>
              <a:gd name="connsiteX1" fmla="*/ 0 w 0"/>
              <a:gd name="connsiteY1" fmla="*/ 5768502 h 5768502"/>
            </a:gdLst>
            <a:ahLst/>
            <a:cxnLst>
              <a:cxn ang="0">
                <a:pos x="connsiteX0" y="connsiteY0"/>
              </a:cxn>
              <a:cxn ang="0">
                <a:pos x="connsiteX1" y="connsiteY1"/>
              </a:cxn>
            </a:cxnLst>
            <a:rect l="l" t="t" r="r" b="b"/>
            <a:pathLst>
              <a:path h="5768502">
                <a:moveTo>
                  <a:pt x="0" y="0"/>
                </a:moveTo>
                <a:lnTo>
                  <a:pt x="0" y="5768502"/>
                </a:lnTo>
              </a:path>
            </a:pathLst>
          </a:custGeom>
          <a:noFill/>
          <a:ln w="571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943"/>
          </a:p>
        </p:txBody>
      </p:sp>
    </p:spTree>
    <p:extLst>
      <p:ext uri="{BB962C8B-B14F-4D97-AF65-F5344CB8AC3E}">
        <p14:creationId xmlns:p14="http://schemas.microsoft.com/office/powerpoint/2010/main" val="3775216039"/>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preserve="1" userDrawn="1">
  <p:cSld name="通常">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11918" y="216796"/>
            <a:ext cx="10424028" cy="795336"/>
            <a:chOff x="111919" y="216797"/>
            <a:chExt cx="10424028" cy="795336"/>
          </a:xfrm>
        </p:grpSpPr>
        <p:pic>
          <p:nvPicPr>
            <p:cNvPr id="12" name="Picture 11" descr="ç°å¢ç">
              <a:extLst>
                <a:ext uri="{FF2B5EF4-FFF2-40B4-BE49-F238E27FC236}">
                  <a16:creationId xmlns:a16="http://schemas.microsoft.com/office/drawing/2014/main" id="{07D0D304-6149-4CE8-9131-6501AD8C4DBA}"/>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sz="1943"/>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61926" y="284266"/>
            <a:ext cx="9288000" cy="648000"/>
          </a:xfrm>
          <a:prstGeom prst="rect">
            <a:avLst/>
          </a:prstGeom>
        </p:spPr>
        <p:txBody>
          <a:bodyPr lIns="252000" tIns="36000" rIns="0" bIns="0" anchor="ctr" anchorCtr="0"/>
          <a:lstStyle>
            <a:lvl1pPr algn="l">
              <a:defRPr sz="2741"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10" name="テキスト ボックス 9">
            <a:extLst>
              <a:ext uri="{FF2B5EF4-FFF2-40B4-BE49-F238E27FC236}">
                <a16:creationId xmlns:a16="http://schemas.microsoft.com/office/drawing/2014/main" id="{7520773C-E087-4FC7-A90E-8421A85140B2}"/>
              </a:ext>
            </a:extLst>
          </p:cNvPr>
          <p:cNvSpPr txBox="1"/>
          <p:nvPr userDrawn="1"/>
        </p:nvSpPr>
        <p:spPr>
          <a:xfrm>
            <a:off x="10300250" y="7170507"/>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35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567" b="0">
              <a:latin typeface="Arial" panose="020B0604020202020204" pitchFamily="34" charset="0"/>
              <a:ea typeface="メイリオ" panose="020B0604030504040204" pitchFamily="50" charset="-128"/>
              <a:cs typeface="Arial" panose="020B0604020202020204" pitchFamily="34" charset="0"/>
            </a:endParaRPr>
          </a:p>
        </p:txBody>
      </p:sp>
      <p:sp>
        <p:nvSpPr>
          <p:cNvPr id="16" name="コンテンツ プレースホルダー 3">
            <a:extLst>
              <a:ext uri="{FF2B5EF4-FFF2-40B4-BE49-F238E27FC236}">
                <a16:creationId xmlns:a16="http://schemas.microsoft.com/office/drawing/2014/main" id="{C1791075-645A-44CE-9A5F-5011B74CA08A}"/>
              </a:ext>
            </a:extLst>
          </p:cNvPr>
          <p:cNvSpPr>
            <a:spLocks noGrp="1"/>
          </p:cNvSpPr>
          <p:nvPr>
            <p:ph sz="quarter" idx="13" hasCustomPrompt="1"/>
          </p:nvPr>
        </p:nvSpPr>
        <p:spPr>
          <a:xfrm>
            <a:off x="161925" y="1110921"/>
            <a:ext cx="10367963" cy="1424196"/>
          </a:xfrm>
          <a:prstGeom prst="rect">
            <a:avLst/>
          </a:prstGeom>
          <a:ln w="19050">
            <a:solidFill>
              <a:schemeClr val="tx2"/>
            </a:solidFill>
          </a:ln>
        </p:spPr>
        <p:txBody>
          <a:bodyPr lIns="180000" tIns="180000" rIns="180000" bIns="144000">
            <a:spAutoFit/>
          </a:bodyPr>
          <a:lstStyle>
            <a:lvl1pPr marL="267354" indent="-267354" algn="l">
              <a:lnSpc>
                <a:spcPct val="100000"/>
              </a:lnSpc>
              <a:spcBef>
                <a:spcPts val="587"/>
              </a:spcBef>
              <a:buFont typeface="Wingdings" panose="05000000000000000000" pitchFamily="2" charset="2"/>
              <a:buChar char="n"/>
              <a:defRPr sz="1958"/>
            </a:lvl1pPr>
            <a:lvl2pPr marL="438337" indent="-170983" algn="l">
              <a:lnSpc>
                <a:spcPct val="100000"/>
              </a:lnSpc>
              <a:spcBef>
                <a:spcPts val="392"/>
              </a:spcBef>
              <a:buFont typeface="Arial" panose="020B0604020202020204" pitchFamily="34" charset="0"/>
              <a:buChar char="•"/>
              <a:defRPr sz="1762"/>
            </a:lvl2pPr>
            <a:lvl3pPr marL="676159" indent="-228495" algn="l">
              <a:lnSpc>
                <a:spcPct val="100000"/>
              </a:lnSpc>
              <a:spcBef>
                <a:spcPts val="195"/>
              </a:spcBef>
              <a:buFont typeface="Wingdings" panose="05000000000000000000" pitchFamily="2" charset="2"/>
              <a:buChar char="ü"/>
              <a:defRPr sz="1567"/>
            </a:lvl3pPr>
            <a:lvl4pPr marL="886001" indent="-211396" algn="l">
              <a:lnSpc>
                <a:spcPct val="100000"/>
              </a:lnSpc>
              <a:spcBef>
                <a:spcPts val="195"/>
              </a:spcBef>
              <a:buFont typeface="Meiryo UI" panose="020B0604030504040204" pitchFamily="50" charset="-128"/>
              <a:buChar char="※"/>
              <a:defRPr sz="1175"/>
            </a:lvl4pPr>
            <a:lvl5pPr algn="l">
              <a:defRPr sz="1958"/>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322236282"/>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preserve="1" userDrawn="1">
  <p:cSld name="5_通常">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11918" y="216796"/>
            <a:ext cx="10424028" cy="795336"/>
            <a:chOff x="111919" y="216797"/>
            <a:chExt cx="10424028" cy="795336"/>
          </a:xfrm>
        </p:grpSpPr>
        <p:pic>
          <p:nvPicPr>
            <p:cNvPr id="12" name="Picture 11" descr="ç°å¢ç">
              <a:extLst>
                <a:ext uri="{FF2B5EF4-FFF2-40B4-BE49-F238E27FC236}">
                  <a16:creationId xmlns:a16="http://schemas.microsoft.com/office/drawing/2014/main" id="{07D0D304-6149-4CE8-9131-6501AD8C4DBA}"/>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sz="1943"/>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61926" y="284266"/>
            <a:ext cx="9288000" cy="648000"/>
          </a:xfrm>
          <a:prstGeom prst="rect">
            <a:avLst/>
          </a:prstGeom>
        </p:spPr>
        <p:txBody>
          <a:bodyPr lIns="252000" tIns="36000" rIns="0" bIns="0" anchor="ctr" anchorCtr="0"/>
          <a:lstStyle>
            <a:lvl1pPr algn="l">
              <a:defRPr sz="2741"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10" name="テキスト ボックス 9">
            <a:extLst>
              <a:ext uri="{FF2B5EF4-FFF2-40B4-BE49-F238E27FC236}">
                <a16:creationId xmlns:a16="http://schemas.microsoft.com/office/drawing/2014/main" id="{7520773C-E087-4FC7-A90E-8421A85140B2}"/>
              </a:ext>
            </a:extLst>
          </p:cNvPr>
          <p:cNvSpPr txBox="1"/>
          <p:nvPr userDrawn="1"/>
        </p:nvSpPr>
        <p:spPr>
          <a:xfrm>
            <a:off x="10187813" y="7055677"/>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35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567" b="0">
              <a:latin typeface="Arial" panose="020B0604020202020204" pitchFamily="34" charset="0"/>
              <a:ea typeface="メイリオ" panose="020B0604030504040204" pitchFamily="50" charset="-128"/>
              <a:cs typeface="Arial" panose="020B0604020202020204" pitchFamily="34" charset="0"/>
            </a:endParaRPr>
          </a:p>
        </p:txBody>
      </p:sp>
      <p:sp>
        <p:nvSpPr>
          <p:cNvPr id="16" name="コンテンツ プレースホルダー 3">
            <a:extLst>
              <a:ext uri="{FF2B5EF4-FFF2-40B4-BE49-F238E27FC236}">
                <a16:creationId xmlns:a16="http://schemas.microsoft.com/office/drawing/2014/main" id="{C1791075-645A-44CE-9A5F-5011B74CA08A}"/>
              </a:ext>
            </a:extLst>
          </p:cNvPr>
          <p:cNvSpPr>
            <a:spLocks noGrp="1"/>
          </p:cNvSpPr>
          <p:nvPr>
            <p:ph sz="quarter" idx="13" hasCustomPrompt="1"/>
          </p:nvPr>
        </p:nvSpPr>
        <p:spPr>
          <a:xfrm>
            <a:off x="161925" y="1110921"/>
            <a:ext cx="10367963" cy="1424196"/>
          </a:xfrm>
          <a:prstGeom prst="rect">
            <a:avLst/>
          </a:prstGeom>
          <a:ln w="19050">
            <a:solidFill>
              <a:schemeClr val="tx2"/>
            </a:solidFill>
          </a:ln>
        </p:spPr>
        <p:txBody>
          <a:bodyPr lIns="180000" tIns="180000" rIns="180000" bIns="144000">
            <a:spAutoFit/>
          </a:bodyPr>
          <a:lstStyle>
            <a:lvl1pPr marL="267354" indent="-267354" algn="l">
              <a:lnSpc>
                <a:spcPct val="100000"/>
              </a:lnSpc>
              <a:spcBef>
                <a:spcPts val="587"/>
              </a:spcBef>
              <a:buFont typeface="Wingdings" panose="05000000000000000000" pitchFamily="2" charset="2"/>
              <a:buChar char="n"/>
              <a:defRPr sz="1958"/>
            </a:lvl1pPr>
            <a:lvl2pPr marL="438337" indent="-170983" algn="l">
              <a:lnSpc>
                <a:spcPct val="100000"/>
              </a:lnSpc>
              <a:spcBef>
                <a:spcPts val="392"/>
              </a:spcBef>
              <a:buFont typeface="Arial" panose="020B0604020202020204" pitchFamily="34" charset="0"/>
              <a:buChar char="•"/>
              <a:defRPr sz="1762"/>
            </a:lvl2pPr>
            <a:lvl3pPr marL="676159" indent="-228495" algn="l">
              <a:lnSpc>
                <a:spcPct val="100000"/>
              </a:lnSpc>
              <a:spcBef>
                <a:spcPts val="195"/>
              </a:spcBef>
              <a:buFont typeface="Wingdings" panose="05000000000000000000" pitchFamily="2" charset="2"/>
              <a:buChar char="ü"/>
              <a:defRPr sz="1567"/>
            </a:lvl3pPr>
            <a:lvl4pPr marL="886001" indent="-211396" algn="l">
              <a:lnSpc>
                <a:spcPct val="100000"/>
              </a:lnSpc>
              <a:spcBef>
                <a:spcPts val="195"/>
              </a:spcBef>
              <a:buFont typeface="Meiryo UI" panose="020B0604030504040204" pitchFamily="50" charset="-128"/>
              <a:buChar char="※"/>
              <a:defRPr sz="1175"/>
            </a:lvl4pPr>
            <a:lvl5pPr algn="l">
              <a:defRPr sz="1958"/>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
        <p:nvSpPr>
          <p:cNvPr id="84" name="四角形: 角を丸くする 83">
            <a:extLst>
              <a:ext uri="{FF2B5EF4-FFF2-40B4-BE49-F238E27FC236}">
                <a16:creationId xmlns:a16="http://schemas.microsoft.com/office/drawing/2014/main" id="{7259DB8F-B5A9-F2BD-CA66-7D762ABA8261}"/>
              </a:ext>
            </a:extLst>
          </p:cNvPr>
          <p:cNvSpPr/>
          <p:nvPr userDrawn="1"/>
        </p:nvSpPr>
        <p:spPr>
          <a:xfrm>
            <a:off x="111919" y="1012132"/>
            <a:ext cx="10467976" cy="6403543"/>
          </a:xfrm>
          <a:prstGeom prst="roundRect">
            <a:avLst>
              <a:gd name="adj" fmla="val 5402"/>
            </a:avLst>
          </a:prstGeom>
          <a:solidFill>
            <a:srgbClr val="328B74">
              <a:alpha val="1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endParaRPr kumimoji="1" lang="ja-JP" altLang="en-US" sz="3454" b="1">
              <a:solidFill>
                <a:schemeClr val="bg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214645776"/>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preserve="1" userDrawn="1">
  <p:cSld name="4_通常">
    <p:spTree>
      <p:nvGrpSpPr>
        <p:cNvPr id="1" name=""/>
        <p:cNvGrpSpPr/>
        <p:nvPr/>
      </p:nvGrpSpPr>
      <p:grpSpPr>
        <a:xfrm>
          <a:off x="0" y="0"/>
          <a:ext cx="0" cy="0"/>
          <a:chOff x="0" y="0"/>
          <a:chExt cx="0" cy="0"/>
        </a:xfrm>
      </p:grpSpPr>
      <p:sp>
        <p:nvSpPr>
          <p:cNvPr id="6" name="矢印: 五方向 5">
            <a:extLst>
              <a:ext uri="{FF2B5EF4-FFF2-40B4-BE49-F238E27FC236}">
                <a16:creationId xmlns:a16="http://schemas.microsoft.com/office/drawing/2014/main" id="{78ECA7F6-F015-F031-5B01-CACA810020C4}"/>
              </a:ext>
            </a:extLst>
          </p:cNvPr>
          <p:cNvSpPr/>
          <p:nvPr userDrawn="1"/>
        </p:nvSpPr>
        <p:spPr>
          <a:xfrm flipH="1">
            <a:off x="5345905" y="2139530"/>
            <a:ext cx="5345908" cy="5420145"/>
          </a:xfrm>
          <a:prstGeom prst="homePlate">
            <a:avLst>
              <a:gd name="adj" fmla="val 0"/>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727">
              <a:solidFill>
                <a:schemeClr val="tx1"/>
              </a:solidFill>
              <a:latin typeface="Meiryo UI" panose="020B0604030504040204" pitchFamily="50" charset="-128"/>
              <a:ea typeface="Meiryo UI" panose="020B0604030504040204" pitchFamily="50" charset="-128"/>
            </a:endParaRPr>
          </a:p>
        </p:txBody>
      </p:sp>
      <p:sp>
        <p:nvSpPr>
          <p:cNvPr id="5" name="矢印: 五方向 4">
            <a:extLst>
              <a:ext uri="{FF2B5EF4-FFF2-40B4-BE49-F238E27FC236}">
                <a16:creationId xmlns:a16="http://schemas.microsoft.com/office/drawing/2014/main" id="{D6CDB4BB-C754-9D1E-1A95-B3BD2501E40D}"/>
              </a:ext>
            </a:extLst>
          </p:cNvPr>
          <p:cNvSpPr/>
          <p:nvPr userDrawn="1"/>
        </p:nvSpPr>
        <p:spPr>
          <a:xfrm>
            <a:off x="0" y="2139531"/>
            <a:ext cx="5345908" cy="5420145"/>
          </a:xfrm>
          <a:prstGeom prst="homePlate">
            <a:avLst>
              <a:gd name="adj" fmla="val 0"/>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727">
              <a:solidFill>
                <a:schemeClr val="tx1"/>
              </a:solidFill>
              <a:latin typeface="Meiryo UI" panose="020B0604030504040204" pitchFamily="50" charset="-128"/>
              <a:ea typeface="Meiryo UI" panose="020B0604030504040204" pitchFamily="50" charset="-128"/>
            </a:endParaRPr>
          </a:p>
        </p:txBody>
      </p:sp>
      <p:sp>
        <p:nvSpPr>
          <p:cNvPr id="4" name="矢印: 五方向 3">
            <a:extLst>
              <a:ext uri="{FF2B5EF4-FFF2-40B4-BE49-F238E27FC236}">
                <a16:creationId xmlns:a16="http://schemas.microsoft.com/office/drawing/2014/main" id="{9E2880B1-63A4-5963-51A8-AFB4D7B1CD63}"/>
              </a:ext>
            </a:extLst>
          </p:cNvPr>
          <p:cNvSpPr/>
          <p:nvPr userDrawn="1"/>
        </p:nvSpPr>
        <p:spPr>
          <a:xfrm rot="5400000">
            <a:off x="2443900" y="-2523477"/>
            <a:ext cx="5804014" cy="10691813"/>
          </a:xfrm>
          <a:prstGeom prst="homePlate">
            <a:avLst>
              <a:gd name="adj" fmla="val 36037"/>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727">
              <a:solidFill>
                <a:schemeClr val="tx1"/>
              </a:solidFill>
              <a:latin typeface="Meiryo UI" panose="020B0604030504040204" pitchFamily="50" charset="-128"/>
              <a:ea typeface="Meiryo UI" panose="020B0604030504040204" pitchFamily="50" charset="-128"/>
            </a:endParaRPr>
          </a:p>
        </p:txBody>
      </p:sp>
      <p:sp>
        <p:nvSpPr>
          <p:cNvPr id="17" name="正方形/長方形 16">
            <a:extLst>
              <a:ext uri="{FF2B5EF4-FFF2-40B4-BE49-F238E27FC236}">
                <a16:creationId xmlns:a16="http://schemas.microsoft.com/office/drawing/2014/main" id="{0A534115-44CC-83A4-DAB2-0163E8D6015C}"/>
              </a:ext>
            </a:extLst>
          </p:cNvPr>
          <p:cNvSpPr/>
          <p:nvPr userDrawn="1"/>
        </p:nvSpPr>
        <p:spPr>
          <a:xfrm>
            <a:off x="0" y="-79577"/>
            <a:ext cx="10691813" cy="268004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727">
              <a:solidFill>
                <a:schemeClr val="tx1"/>
              </a:solidFill>
              <a:latin typeface="Meiryo UI" panose="020B0604030504040204" pitchFamily="50" charset="-128"/>
              <a:ea typeface="Meiryo UI" panose="020B0604030504040204" pitchFamily="50" charset="-128"/>
            </a:endParaRPr>
          </a:p>
        </p:txBody>
      </p:sp>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11918" y="216796"/>
            <a:ext cx="10424028" cy="795336"/>
            <a:chOff x="111919" y="216797"/>
            <a:chExt cx="10424028" cy="795336"/>
          </a:xfrm>
        </p:grpSpPr>
        <p:pic>
          <p:nvPicPr>
            <p:cNvPr id="12" name="Picture 11" descr="ç°å¢ç">
              <a:extLst>
                <a:ext uri="{FF2B5EF4-FFF2-40B4-BE49-F238E27FC236}">
                  <a16:creationId xmlns:a16="http://schemas.microsoft.com/office/drawing/2014/main" id="{07D0D304-6149-4CE8-9131-6501AD8C4DBA}"/>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sz="1943"/>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61926" y="284266"/>
            <a:ext cx="9288000" cy="648000"/>
          </a:xfrm>
          <a:prstGeom prst="rect">
            <a:avLst/>
          </a:prstGeom>
        </p:spPr>
        <p:txBody>
          <a:bodyPr lIns="252000" tIns="36000" rIns="0" bIns="0" anchor="ctr" anchorCtr="0"/>
          <a:lstStyle>
            <a:lvl1pPr algn="l">
              <a:defRPr sz="2741"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10" name="テキスト ボックス 9">
            <a:extLst>
              <a:ext uri="{FF2B5EF4-FFF2-40B4-BE49-F238E27FC236}">
                <a16:creationId xmlns:a16="http://schemas.microsoft.com/office/drawing/2014/main" id="{7520773C-E087-4FC7-A90E-8421A85140B2}"/>
              </a:ext>
            </a:extLst>
          </p:cNvPr>
          <p:cNvSpPr txBox="1"/>
          <p:nvPr userDrawn="1"/>
        </p:nvSpPr>
        <p:spPr>
          <a:xfrm>
            <a:off x="10187813" y="7055677"/>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35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567" b="0">
              <a:latin typeface="Arial" panose="020B0604020202020204" pitchFamily="34" charset="0"/>
              <a:ea typeface="メイリオ" panose="020B0604030504040204" pitchFamily="50" charset="-128"/>
              <a:cs typeface="Arial" panose="020B0604020202020204" pitchFamily="34" charset="0"/>
            </a:endParaRPr>
          </a:p>
        </p:txBody>
      </p:sp>
      <p:sp>
        <p:nvSpPr>
          <p:cNvPr id="16" name="コンテンツ プレースホルダー 3">
            <a:extLst>
              <a:ext uri="{FF2B5EF4-FFF2-40B4-BE49-F238E27FC236}">
                <a16:creationId xmlns:a16="http://schemas.microsoft.com/office/drawing/2014/main" id="{C1791075-645A-44CE-9A5F-5011B74CA08A}"/>
              </a:ext>
            </a:extLst>
          </p:cNvPr>
          <p:cNvSpPr>
            <a:spLocks noGrp="1"/>
          </p:cNvSpPr>
          <p:nvPr>
            <p:ph sz="quarter" idx="13" hasCustomPrompt="1"/>
          </p:nvPr>
        </p:nvSpPr>
        <p:spPr>
          <a:xfrm>
            <a:off x="161925" y="1110921"/>
            <a:ext cx="10367963" cy="1424196"/>
          </a:xfrm>
          <a:prstGeom prst="rect">
            <a:avLst/>
          </a:prstGeom>
          <a:ln w="19050">
            <a:solidFill>
              <a:schemeClr val="tx2"/>
            </a:solidFill>
          </a:ln>
        </p:spPr>
        <p:txBody>
          <a:bodyPr lIns="180000" tIns="180000" rIns="180000" bIns="144000">
            <a:spAutoFit/>
          </a:bodyPr>
          <a:lstStyle>
            <a:lvl1pPr marL="267354" indent="-267354" algn="l">
              <a:lnSpc>
                <a:spcPct val="100000"/>
              </a:lnSpc>
              <a:spcBef>
                <a:spcPts val="587"/>
              </a:spcBef>
              <a:buFont typeface="Wingdings" panose="05000000000000000000" pitchFamily="2" charset="2"/>
              <a:buChar char="n"/>
              <a:defRPr sz="1958"/>
            </a:lvl1pPr>
            <a:lvl2pPr marL="438337" indent="-170983" algn="l">
              <a:lnSpc>
                <a:spcPct val="100000"/>
              </a:lnSpc>
              <a:spcBef>
                <a:spcPts val="392"/>
              </a:spcBef>
              <a:buFont typeface="Arial" panose="020B0604020202020204" pitchFamily="34" charset="0"/>
              <a:buChar char="•"/>
              <a:defRPr sz="1762"/>
            </a:lvl2pPr>
            <a:lvl3pPr marL="676159" indent="-228495" algn="l">
              <a:lnSpc>
                <a:spcPct val="100000"/>
              </a:lnSpc>
              <a:spcBef>
                <a:spcPts val="195"/>
              </a:spcBef>
              <a:buFont typeface="Wingdings" panose="05000000000000000000" pitchFamily="2" charset="2"/>
              <a:buChar char="ü"/>
              <a:defRPr sz="1567"/>
            </a:lvl3pPr>
            <a:lvl4pPr marL="886001" indent="-211396" algn="l">
              <a:lnSpc>
                <a:spcPct val="100000"/>
              </a:lnSpc>
              <a:spcBef>
                <a:spcPts val="195"/>
              </a:spcBef>
              <a:buFont typeface="Meiryo UI" panose="020B0604030504040204" pitchFamily="50" charset="-128"/>
              <a:buChar char="※"/>
              <a:defRPr sz="1175"/>
            </a:lvl4pPr>
            <a:lvl5pPr algn="l">
              <a:defRPr sz="1958"/>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
        <p:nvSpPr>
          <p:cNvPr id="3" name="正方形/長方形 2">
            <a:extLst>
              <a:ext uri="{FF2B5EF4-FFF2-40B4-BE49-F238E27FC236}">
                <a16:creationId xmlns:a16="http://schemas.microsoft.com/office/drawing/2014/main" id="{BC44F23D-6D69-328B-ED69-A0A5389A7B37}"/>
              </a:ext>
            </a:extLst>
          </p:cNvPr>
          <p:cNvSpPr/>
          <p:nvPr userDrawn="1"/>
        </p:nvSpPr>
        <p:spPr>
          <a:xfrm>
            <a:off x="1" y="2015914"/>
            <a:ext cx="10691812" cy="1613164"/>
          </a:xfrm>
          <a:prstGeom prst="rect">
            <a:avLst/>
          </a:prstGeom>
          <a:gradFill flip="none" rotWithShape="1">
            <a:gsLst>
              <a:gs pos="100000">
                <a:schemeClr val="accent2">
                  <a:lumMod val="5000"/>
                  <a:lumOff val="95000"/>
                </a:schemeClr>
              </a:gs>
              <a:gs pos="1000">
                <a:schemeClr val="bg1">
                  <a:lumMod val="85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727">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73262116"/>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preserve="1" userDrawn="1">
  <p:cSld name="階層あり">
    <p:spTree>
      <p:nvGrpSpPr>
        <p:cNvPr id="1" name=""/>
        <p:cNvGrpSpPr/>
        <p:nvPr/>
      </p:nvGrpSpPr>
      <p:grpSpPr>
        <a:xfrm>
          <a:off x="0" y="0"/>
          <a:ext cx="0" cy="0"/>
          <a:chOff x="0" y="0"/>
          <a:chExt cx="0" cy="0"/>
        </a:xfrm>
      </p:grpSpPr>
      <p:sp>
        <p:nvSpPr>
          <p:cNvPr id="13" name="テキスト ボックス 12">
            <a:extLst>
              <a:ext uri="{FF2B5EF4-FFF2-40B4-BE49-F238E27FC236}">
                <a16:creationId xmlns:a16="http://schemas.microsoft.com/office/drawing/2014/main" id="{8FD50C7F-9ACA-4B30-8C3B-E73A326DFDE0}"/>
              </a:ext>
            </a:extLst>
          </p:cNvPr>
          <p:cNvSpPr txBox="1"/>
          <p:nvPr userDrawn="1"/>
        </p:nvSpPr>
        <p:spPr>
          <a:xfrm>
            <a:off x="10187813" y="7055677"/>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35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567" b="0">
              <a:latin typeface="Arial" panose="020B0604020202020204" pitchFamily="34" charset="0"/>
              <a:ea typeface="メイリオ" panose="020B0604030504040204" pitchFamily="50" charset="-128"/>
              <a:cs typeface="Arial" panose="020B0604020202020204" pitchFamily="34" charset="0"/>
            </a:endParaRPr>
          </a:p>
        </p:txBody>
      </p:sp>
      <p:sp>
        <p:nvSpPr>
          <p:cNvPr id="53" name="コンテンツ プレースホルダー 3">
            <a:extLst>
              <a:ext uri="{FF2B5EF4-FFF2-40B4-BE49-F238E27FC236}">
                <a16:creationId xmlns:a16="http://schemas.microsoft.com/office/drawing/2014/main" id="{7038EB8A-9FB3-4B3E-A554-367E9CB41E9D}"/>
              </a:ext>
            </a:extLst>
          </p:cNvPr>
          <p:cNvSpPr>
            <a:spLocks noGrp="1"/>
          </p:cNvSpPr>
          <p:nvPr userDrawn="1">
            <p:ph sz="quarter" idx="10" hasCustomPrompt="1"/>
          </p:nvPr>
        </p:nvSpPr>
        <p:spPr>
          <a:xfrm>
            <a:off x="161926" y="32266"/>
            <a:ext cx="9288000" cy="252000"/>
          </a:xfrm>
          <a:prstGeom prst="rect">
            <a:avLst/>
          </a:prstGeom>
        </p:spPr>
        <p:txBody>
          <a:bodyPr lIns="0" tIns="0" rIns="0" bIns="0" anchor="ctr" anchorCtr="0"/>
          <a:lstStyle>
            <a:lvl1pPr algn="l">
              <a:defRPr sz="1371" b="1">
                <a:solidFill>
                  <a:schemeClr val="bg2"/>
                </a:solidFill>
                <a:latin typeface="Meiryo UI" panose="020B0604030504040204" pitchFamily="50" charset="-128"/>
                <a:ea typeface="Meiryo UI" panose="020B0604030504040204" pitchFamily="50" charset="-128"/>
              </a:defRPr>
            </a:lvl1pPr>
          </a:lstStyle>
          <a:p>
            <a:pPr lvl="0"/>
            <a:r>
              <a:rPr kumimoji="1" lang="ja-JP" altLang="en-US"/>
              <a:t>第</a:t>
            </a:r>
            <a:r>
              <a:rPr kumimoji="1" lang="en-US" altLang="ja-JP"/>
              <a:t>1</a:t>
            </a:r>
            <a:r>
              <a:rPr kumimoji="1" lang="ja-JP" altLang="en-US"/>
              <a:t>階層（例：表紙タイトル）</a:t>
            </a:r>
          </a:p>
        </p:txBody>
      </p:sp>
      <p:grpSp>
        <p:nvGrpSpPr>
          <p:cNvPr id="2" name="グループ化 1">
            <a:extLst>
              <a:ext uri="{FF2B5EF4-FFF2-40B4-BE49-F238E27FC236}">
                <a16:creationId xmlns:a16="http://schemas.microsoft.com/office/drawing/2014/main" id="{6736CFC0-A6A1-408C-90D0-5F3C3EDABEFD}"/>
              </a:ext>
            </a:extLst>
          </p:cNvPr>
          <p:cNvGrpSpPr/>
          <p:nvPr userDrawn="1"/>
        </p:nvGrpSpPr>
        <p:grpSpPr>
          <a:xfrm>
            <a:off x="111918" y="216796"/>
            <a:ext cx="10424028" cy="795336"/>
            <a:chOff x="111919" y="216797"/>
            <a:chExt cx="10424028" cy="795336"/>
          </a:xfrm>
        </p:grpSpPr>
        <p:pic>
          <p:nvPicPr>
            <p:cNvPr id="15" name="Picture 11" descr="ç°å¢ç">
              <a:extLst>
                <a:ext uri="{FF2B5EF4-FFF2-40B4-BE49-F238E27FC236}">
                  <a16:creationId xmlns:a16="http://schemas.microsoft.com/office/drawing/2014/main" id="{2BF78C1F-895C-47B9-BFD6-D818DFB88518}"/>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6" name="Freeform 13">
              <a:extLst>
                <a:ext uri="{FF2B5EF4-FFF2-40B4-BE49-F238E27FC236}">
                  <a16:creationId xmlns:a16="http://schemas.microsoft.com/office/drawing/2014/main" id="{4B2D3E9F-0217-41CA-A745-B0B8FBABC286}"/>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tx2">
                <a:lumMod val="75000"/>
              </a:schemeClr>
            </a:solidFill>
            <a:ln>
              <a:noFill/>
            </a:ln>
          </p:spPr>
          <p:txBody>
            <a:bodyPr vert="horz" wrap="square" lIns="0" tIns="0" rIns="0" bIns="0" numCol="1" anchor="t" anchorCtr="0" compatLnSpc="1">
              <a:prstTxWarp prst="textNoShape">
                <a:avLst/>
              </a:prstTxWarp>
            </a:bodyPr>
            <a:lstStyle/>
            <a:p>
              <a:endParaRPr lang="ja-JP" altLang="en-US" sz="1943"/>
            </a:p>
          </p:txBody>
        </p:sp>
        <p:sp>
          <p:nvSpPr>
            <p:cNvPr id="49" name="フリーフォーム: 図形 48">
              <a:extLst>
                <a:ext uri="{FF2B5EF4-FFF2-40B4-BE49-F238E27FC236}">
                  <a16:creationId xmlns:a16="http://schemas.microsoft.com/office/drawing/2014/main" id="{90B7366C-0173-451D-B260-B9E47C44ACBC}"/>
                </a:ext>
              </a:extLst>
            </p:cNvPr>
            <p:cNvSpPr/>
            <p:nvPr userDrawn="1"/>
          </p:nvSpPr>
          <p:spPr>
            <a:xfrm>
              <a:off x="161925" y="536266"/>
              <a:ext cx="9961283" cy="396000"/>
            </a:xfrm>
            <a:custGeom>
              <a:avLst/>
              <a:gdLst>
                <a:gd name="connsiteX0" fmla="*/ 0 w 9946927"/>
                <a:gd name="connsiteY0" fmla="*/ 0 h 396000"/>
                <a:gd name="connsiteX1" fmla="*/ 9554213 w 9946927"/>
                <a:gd name="connsiteY1" fmla="*/ 0 h 396000"/>
                <a:gd name="connsiteX2" fmla="*/ 9575411 w 9946927"/>
                <a:gd name="connsiteY2" fmla="*/ 21375 h 396000"/>
                <a:gd name="connsiteX3" fmla="*/ 9946927 w 9946927"/>
                <a:gd name="connsiteY3" fmla="*/ 396000 h 396000"/>
                <a:gd name="connsiteX4" fmla="*/ 9942003 w 9946927"/>
                <a:gd name="connsiteY4" fmla="*/ 396000 h 396000"/>
                <a:gd name="connsiteX5" fmla="*/ 9848834 w 9946927"/>
                <a:gd name="connsiteY5" fmla="*/ 396000 h 396000"/>
                <a:gd name="connsiteX6" fmla="*/ 9549825 w 9946927"/>
                <a:gd name="connsiteY6" fmla="*/ 396000 h 396000"/>
                <a:gd name="connsiteX7" fmla="*/ 8927381 w 9946927"/>
                <a:gd name="connsiteY7" fmla="*/ 396000 h 396000"/>
                <a:gd name="connsiteX8" fmla="*/ 8458122 w 9946927"/>
                <a:gd name="connsiteY8" fmla="*/ 396000 h 396000"/>
                <a:gd name="connsiteX9" fmla="*/ 7863906 w 9946927"/>
                <a:gd name="connsiteY9" fmla="*/ 396000 h 396000"/>
                <a:gd name="connsiteX10" fmla="*/ 7130032 w 9946927"/>
                <a:gd name="connsiteY10" fmla="*/ 396000 h 396000"/>
                <a:gd name="connsiteX11" fmla="*/ 6241804 w 9946927"/>
                <a:gd name="connsiteY11" fmla="*/ 396000 h 396000"/>
                <a:gd name="connsiteX12" fmla="*/ 5184519 w 9946927"/>
                <a:gd name="connsiteY12" fmla="*/ 396000 h 396000"/>
                <a:gd name="connsiteX13" fmla="*/ 3943480 w 9946927"/>
                <a:gd name="connsiteY13" fmla="*/ 396000 h 396000"/>
                <a:gd name="connsiteX14" fmla="*/ 2503986 w 9946927"/>
                <a:gd name="connsiteY14" fmla="*/ 396000 h 396000"/>
                <a:gd name="connsiteX15" fmla="*/ 851339 w 9946927"/>
                <a:gd name="connsiteY15" fmla="*/ 396000 h 396000"/>
                <a:gd name="connsiteX16" fmla="*/ 777876 w 9946927"/>
                <a:gd name="connsiteY16" fmla="*/ 396000 h 396000"/>
                <a:gd name="connsiteX17" fmla="*/ 603403 w 9946927"/>
                <a:gd name="connsiteY17" fmla="*/ 396000 h 396000"/>
                <a:gd name="connsiteX18" fmla="*/ 263640 w 9946927"/>
                <a:gd name="connsiteY18" fmla="*/ 396000 h 396000"/>
                <a:gd name="connsiteX19" fmla="*/ 208715 w 9946927"/>
                <a:gd name="connsiteY19" fmla="*/ 396000 h 396000"/>
                <a:gd name="connsiteX20" fmla="*/ 0 w 9946927"/>
                <a:gd name="connsiteY20" fmla="*/ 198305 h 396000"/>
                <a:gd name="connsiteX21" fmla="*/ 0 w 9946927"/>
                <a:gd name="connsiteY21" fmla="*/ 29183 h 3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9946927" h="396000">
                  <a:moveTo>
                    <a:pt x="0" y="0"/>
                  </a:moveTo>
                  <a:lnTo>
                    <a:pt x="9554213" y="0"/>
                  </a:lnTo>
                  <a:lnTo>
                    <a:pt x="9575411" y="21375"/>
                  </a:lnTo>
                  <a:cubicBezTo>
                    <a:pt x="9665779" y="112500"/>
                    <a:pt x="9786271" y="234000"/>
                    <a:pt x="9946927" y="396000"/>
                  </a:cubicBezTo>
                  <a:lnTo>
                    <a:pt x="9942003" y="396000"/>
                  </a:lnTo>
                  <a:lnTo>
                    <a:pt x="9848834" y="396000"/>
                  </a:lnTo>
                  <a:lnTo>
                    <a:pt x="9549825" y="396000"/>
                  </a:lnTo>
                  <a:lnTo>
                    <a:pt x="8927381" y="396000"/>
                  </a:lnTo>
                  <a:lnTo>
                    <a:pt x="8458122" y="396000"/>
                  </a:lnTo>
                  <a:lnTo>
                    <a:pt x="7863906" y="396000"/>
                  </a:lnTo>
                  <a:lnTo>
                    <a:pt x="7130032" y="396000"/>
                  </a:lnTo>
                  <a:lnTo>
                    <a:pt x="6241804" y="396000"/>
                  </a:lnTo>
                  <a:lnTo>
                    <a:pt x="5184519" y="396000"/>
                  </a:lnTo>
                  <a:lnTo>
                    <a:pt x="3943480" y="396000"/>
                  </a:lnTo>
                  <a:lnTo>
                    <a:pt x="2503986" y="396000"/>
                  </a:lnTo>
                  <a:lnTo>
                    <a:pt x="851339" y="396000"/>
                  </a:lnTo>
                  <a:lnTo>
                    <a:pt x="777876" y="396000"/>
                  </a:lnTo>
                  <a:lnTo>
                    <a:pt x="603403" y="396000"/>
                  </a:lnTo>
                  <a:lnTo>
                    <a:pt x="263640" y="396000"/>
                  </a:lnTo>
                  <a:lnTo>
                    <a:pt x="208715" y="396000"/>
                  </a:lnTo>
                  <a:cubicBezTo>
                    <a:pt x="208715" y="396000"/>
                    <a:pt x="208715" y="396000"/>
                    <a:pt x="0" y="198305"/>
                  </a:cubicBezTo>
                  <a:cubicBezTo>
                    <a:pt x="0" y="198305"/>
                    <a:pt x="0" y="198305"/>
                    <a:pt x="0" y="2918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943"/>
            </a:p>
          </p:txBody>
        </p:sp>
        <p:cxnSp>
          <p:nvCxnSpPr>
            <p:cNvPr id="17" name="直線コネクタ 16">
              <a:extLst>
                <a:ext uri="{FF2B5EF4-FFF2-40B4-BE49-F238E27FC236}">
                  <a16:creationId xmlns:a16="http://schemas.microsoft.com/office/drawing/2014/main" id="{34DB3166-9AB5-43FB-8591-93246638EB08}"/>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D40C9C0E-769C-4D22-A484-B325C7ECE503}"/>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2" name="タイトル 1">
            <a:extLst>
              <a:ext uri="{FF2B5EF4-FFF2-40B4-BE49-F238E27FC236}">
                <a16:creationId xmlns:a16="http://schemas.microsoft.com/office/drawing/2014/main" id="{ED4B86B0-3BB3-4009-9A6E-83BD54068242}"/>
              </a:ext>
            </a:extLst>
          </p:cNvPr>
          <p:cNvSpPr>
            <a:spLocks noGrp="1"/>
          </p:cNvSpPr>
          <p:nvPr userDrawn="1">
            <p:ph type="title" hasCustomPrompt="1"/>
          </p:nvPr>
        </p:nvSpPr>
        <p:spPr bwMode="white">
          <a:xfrm>
            <a:off x="161926" y="536266"/>
            <a:ext cx="9288000" cy="396000"/>
          </a:xfrm>
          <a:prstGeom prst="rect">
            <a:avLst/>
          </a:prstGeom>
        </p:spPr>
        <p:txBody>
          <a:bodyPr lIns="252000" tIns="0" rIns="0" bIns="0" anchor="ctr" anchorCtr="0"/>
          <a:lstStyle>
            <a:lvl1pPr algn="l">
              <a:defRPr sz="2350"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54" name="コンテンツ プレースホルダー 3">
            <a:extLst>
              <a:ext uri="{FF2B5EF4-FFF2-40B4-BE49-F238E27FC236}">
                <a16:creationId xmlns:a16="http://schemas.microsoft.com/office/drawing/2014/main" id="{F530AFF5-0F75-4301-B416-E2BDE7D4B1D3}"/>
              </a:ext>
            </a:extLst>
          </p:cNvPr>
          <p:cNvSpPr>
            <a:spLocks noGrp="1"/>
          </p:cNvSpPr>
          <p:nvPr userDrawn="1">
            <p:ph sz="quarter" idx="11" hasCustomPrompt="1"/>
          </p:nvPr>
        </p:nvSpPr>
        <p:spPr bwMode="white">
          <a:xfrm>
            <a:off x="161926" y="284266"/>
            <a:ext cx="9288000" cy="252000"/>
          </a:xfrm>
          <a:prstGeom prst="rect">
            <a:avLst/>
          </a:prstGeom>
        </p:spPr>
        <p:txBody>
          <a:bodyPr lIns="252000" tIns="0" rIns="0" bIns="0" anchor="ctr" anchorCtr="0"/>
          <a:lstStyle>
            <a:lvl1pPr algn="l">
              <a:defRPr sz="1371" b="1">
                <a:solidFill>
                  <a:schemeClr val="bg1"/>
                </a:solidFill>
                <a:latin typeface="Meiryo UI" panose="020B0604030504040204" pitchFamily="50" charset="-128"/>
                <a:ea typeface="Meiryo UI" panose="020B0604030504040204" pitchFamily="50" charset="-128"/>
              </a:defRPr>
            </a:lvl1pPr>
          </a:lstStyle>
          <a:p>
            <a:pPr lvl="0"/>
            <a:r>
              <a:rPr kumimoji="1" lang="ja-JP" altLang="en-US"/>
              <a:t>第</a:t>
            </a:r>
            <a:r>
              <a:rPr kumimoji="1" lang="en-US" altLang="ja-JP"/>
              <a:t>2</a:t>
            </a:r>
            <a:r>
              <a:rPr kumimoji="1" lang="ja-JP" altLang="en-US"/>
              <a:t>階層（例：章タイトル）</a:t>
            </a:r>
          </a:p>
        </p:txBody>
      </p:sp>
      <p:sp>
        <p:nvSpPr>
          <p:cNvPr id="14" name="コンテンツ プレースホルダー 3">
            <a:extLst>
              <a:ext uri="{FF2B5EF4-FFF2-40B4-BE49-F238E27FC236}">
                <a16:creationId xmlns:a16="http://schemas.microsoft.com/office/drawing/2014/main" id="{BC87C82B-2847-473C-9A48-350F468EE553}"/>
              </a:ext>
            </a:extLst>
          </p:cNvPr>
          <p:cNvSpPr>
            <a:spLocks noGrp="1"/>
          </p:cNvSpPr>
          <p:nvPr>
            <p:ph sz="quarter" idx="13" hasCustomPrompt="1"/>
          </p:nvPr>
        </p:nvSpPr>
        <p:spPr>
          <a:xfrm>
            <a:off x="161925" y="1110921"/>
            <a:ext cx="10367963" cy="1424196"/>
          </a:xfrm>
          <a:prstGeom prst="rect">
            <a:avLst/>
          </a:prstGeom>
          <a:ln w="19050">
            <a:solidFill>
              <a:schemeClr val="tx2"/>
            </a:solidFill>
          </a:ln>
        </p:spPr>
        <p:txBody>
          <a:bodyPr lIns="180000" tIns="180000" rIns="180000" bIns="144000">
            <a:spAutoFit/>
          </a:bodyPr>
          <a:lstStyle>
            <a:lvl1pPr marL="267354" indent="-267354" algn="l">
              <a:lnSpc>
                <a:spcPct val="100000"/>
              </a:lnSpc>
              <a:spcBef>
                <a:spcPts val="587"/>
              </a:spcBef>
              <a:buFont typeface="Wingdings" panose="05000000000000000000" pitchFamily="2" charset="2"/>
              <a:buChar char="n"/>
              <a:defRPr sz="1958"/>
            </a:lvl1pPr>
            <a:lvl2pPr marL="438337" indent="-170983" algn="l">
              <a:lnSpc>
                <a:spcPct val="100000"/>
              </a:lnSpc>
              <a:spcBef>
                <a:spcPts val="392"/>
              </a:spcBef>
              <a:buFont typeface="Arial" panose="020B0604020202020204" pitchFamily="34" charset="0"/>
              <a:buChar char="•"/>
              <a:defRPr sz="1762"/>
            </a:lvl2pPr>
            <a:lvl3pPr marL="676159" indent="-228495" algn="l">
              <a:lnSpc>
                <a:spcPct val="100000"/>
              </a:lnSpc>
              <a:spcBef>
                <a:spcPts val="195"/>
              </a:spcBef>
              <a:buFont typeface="Wingdings" panose="05000000000000000000" pitchFamily="2" charset="2"/>
              <a:buChar char="ü"/>
              <a:defRPr sz="1567"/>
            </a:lvl3pPr>
            <a:lvl4pPr marL="886001" indent="-211396" algn="l">
              <a:lnSpc>
                <a:spcPct val="100000"/>
              </a:lnSpc>
              <a:spcBef>
                <a:spcPts val="195"/>
              </a:spcBef>
              <a:buFont typeface="Meiryo UI" panose="020B0604030504040204" pitchFamily="50" charset="-128"/>
              <a:buChar char="※"/>
              <a:defRPr sz="1175"/>
            </a:lvl4pPr>
            <a:lvl5pPr algn="l">
              <a:defRPr sz="1958"/>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2655408556"/>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preserve="1" userDrawn="1">
  <p:cSld name="シンプル">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a:xfrm>
            <a:off x="161925" y="189756"/>
            <a:ext cx="9896475" cy="324000"/>
          </a:xfrm>
          <a:prstGeom prst="rect">
            <a:avLst/>
          </a:prstGeom>
          <a:solidFill>
            <a:schemeClr val="bg2"/>
          </a:solidFill>
        </p:spPr>
        <p:txBody>
          <a:bodyPr lIns="72000" tIns="0" rIns="72000" bIns="0" anchor="ctr" anchorCtr="0"/>
          <a:lstStyle>
            <a:lvl1pPr algn="l">
              <a:defRPr sz="1762"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pic>
        <p:nvPicPr>
          <p:cNvPr id="14" name="Picture 11" descr="ç°å¢ç">
            <a:extLst>
              <a:ext uri="{FF2B5EF4-FFF2-40B4-BE49-F238E27FC236}">
                <a16:creationId xmlns:a16="http://schemas.microsoft.com/office/drawing/2014/main" id="{0CF6094D-B943-4965-A2F6-67DD6FF3FF53}"/>
              </a:ext>
            </a:extLst>
          </p:cNvPr>
          <p:cNvPicPr>
            <a:picLocks noChangeAspect="1" noChangeArrowheads="1"/>
          </p:cNvPicPr>
          <p:nvPr userDrawn="1"/>
        </p:nvPicPr>
        <p:blipFill rotWithShape="1">
          <a:blip r:embed="rId2" cstate="email">
            <a:extLst>
              <a:ext uri="{28A0092B-C50C-407E-A947-70E740481C1C}">
                <a14:useLocalDpi xmlns:a14="http://schemas.microsoft.com/office/drawing/2010/main"/>
              </a:ext>
            </a:extLst>
          </a:blip>
          <a:srcRect/>
          <a:stretch/>
        </p:blipFill>
        <p:spPr bwMode="auto">
          <a:xfrm>
            <a:off x="10139629" y="152065"/>
            <a:ext cx="397939" cy="329519"/>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ボックス 6">
            <a:extLst>
              <a:ext uri="{FF2B5EF4-FFF2-40B4-BE49-F238E27FC236}">
                <a16:creationId xmlns:a16="http://schemas.microsoft.com/office/drawing/2014/main" id="{E84D1288-0306-4500-A9D7-D150B7340281}"/>
              </a:ext>
            </a:extLst>
          </p:cNvPr>
          <p:cNvSpPr txBox="1"/>
          <p:nvPr userDrawn="1"/>
        </p:nvSpPr>
        <p:spPr>
          <a:xfrm>
            <a:off x="10187813" y="7055677"/>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35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567" b="0">
              <a:latin typeface="Arial" panose="020B0604020202020204" pitchFamily="34" charset="0"/>
              <a:ea typeface="メイリオ" panose="020B0604030504040204" pitchFamily="50" charset="-128"/>
              <a:cs typeface="Arial" panose="020B0604020202020204" pitchFamily="34" charset="0"/>
            </a:endParaRPr>
          </a:p>
        </p:txBody>
      </p:sp>
      <p:sp>
        <p:nvSpPr>
          <p:cNvPr id="8" name="コンテンツ プレースホルダー 3">
            <a:extLst>
              <a:ext uri="{FF2B5EF4-FFF2-40B4-BE49-F238E27FC236}">
                <a16:creationId xmlns:a16="http://schemas.microsoft.com/office/drawing/2014/main" id="{7FAF1969-C2E3-41AA-AA1A-27BBD721424E}"/>
              </a:ext>
            </a:extLst>
          </p:cNvPr>
          <p:cNvSpPr>
            <a:spLocks noGrp="1"/>
          </p:cNvSpPr>
          <p:nvPr>
            <p:ph sz="quarter" idx="13" hasCustomPrompt="1"/>
          </p:nvPr>
        </p:nvSpPr>
        <p:spPr>
          <a:xfrm>
            <a:off x="161925" y="585756"/>
            <a:ext cx="10367963" cy="1065260"/>
          </a:xfrm>
          <a:prstGeom prst="rect">
            <a:avLst/>
          </a:prstGeom>
          <a:ln w="19050">
            <a:solidFill>
              <a:schemeClr val="tx2"/>
            </a:solidFill>
          </a:ln>
        </p:spPr>
        <p:txBody>
          <a:bodyPr lIns="144000" tIns="144000" rIns="144000" bIns="108000">
            <a:spAutoFit/>
          </a:bodyPr>
          <a:lstStyle>
            <a:lvl1pPr marL="186820" indent="-186820" algn="l">
              <a:lnSpc>
                <a:spcPct val="100000"/>
              </a:lnSpc>
              <a:spcBef>
                <a:spcPts val="587"/>
              </a:spcBef>
              <a:buFont typeface="Wingdings" panose="05000000000000000000" pitchFamily="2" charset="2"/>
              <a:buChar char="n"/>
              <a:defRPr sz="1371"/>
            </a:lvl1pPr>
            <a:lvl2pPr marL="295333" indent="-99481" algn="l">
              <a:lnSpc>
                <a:spcPct val="100000"/>
              </a:lnSpc>
              <a:spcBef>
                <a:spcPts val="392"/>
              </a:spcBef>
              <a:buFont typeface="Arial" panose="020B0604020202020204" pitchFamily="34" charset="0"/>
              <a:buChar char="•"/>
              <a:defRPr sz="1175"/>
            </a:lvl2pPr>
            <a:lvl3pPr marL="481860" indent="-177201" algn="l">
              <a:lnSpc>
                <a:spcPct val="100000"/>
              </a:lnSpc>
              <a:spcBef>
                <a:spcPts val="195"/>
              </a:spcBef>
              <a:buFont typeface="Wingdings" panose="05000000000000000000" pitchFamily="2" charset="2"/>
              <a:buChar char="ü"/>
              <a:defRPr sz="1077"/>
            </a:lvl3pPr>
            <a:lvl4pPr marL="649733" indent="-161656" algn="l">
              <a:lnSpc>
                <a:spcPct val="100000"/>
              </a:lnSpc>
              <a:spcBef>
                <a:spcPts val="195"/>
              </a:spcBef>
              <a:buFont typeface="Meiryo UI" panose="020B0604030504040204" pitchFamily="50" charset="-128"/>
              <a:buChar char="※"/>
              <a:tabLst>
                <a:tab pos="478750" algn="l"/>
              </a:tabLst>
              <a:defRPr sz="979"/>
            </a:lvl4pPr>
            <a:lvl5pPr algn="l">
              <a:defRPr sz="1958"/>
            </a:lvl5pPr>
          </a:lstStyle>
          <a:p>
            <a:pPr lvl="0"/>
            <a:r>
              <a:rPr kumimoji="1" lang="ja-JP" altLang="en-US"/>
              <a:t>リード文レベルあり（</a:t>
            </a:r>
            <a:r>
              <a:rPr kumimoji="1" lang="en-US" altLang="ja-JP"/>
              <a:t>Tab</a:t>
            </a:r>
            <a:r>
              <a:rPr kumimoji="1" lang="ja-JP" altLang="en-US"/>
              <a:t>キーで第</a:t>
            </a:r>
            <a:r>
              <a:rPr kumimoji="1" lang="en-US" altLang="ja-JP"/>
              <a:t>4</a:t>
            </a:r>
            <a:r>
              <a:rPr kumimoji="1" lang="ja-JP" altLang="en-US"/>
              <a:t>レベルまで選べます）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16771293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シンプル">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a:xfrm>
            <a:off x="256734" y="128566"/>
            <a:ext cx="9720000" cy="324000"/>
          </a:xfrm>
          <a:prstGeom prst="rect">
            <a:avLst/>
          </a:prstGeom>
        </p:spPr>
        <p:txBody>
          <a:bodyPr lIns="72000" tIns="36000" rIns="0" bIns="0" anchor="ctr" anchorCtr="0"/>
          <a:lstStyle>
            <a:lvl1pPr algn="l">
              <a:defRPr sz="1696" b="1">
                <a:solidFill>
                  <a:schemeClr val="bg2"/>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28" name="コンテンツ プレースホルダー 3">
            <a:extLst>
              <a:ext uri="{FF2B5EF4-FFF2-40B4-BE49-F238E27FC236}">
                <a16:creationId xmlns:a16="http://schemas.microsoft.com/office/drawing/2014/main" id="{217043BF-6B11-4540-B78A-D1AECDE4B04F}"/>
              </a:ext>
            </a:extLst>
          </p:cNvPr>
          <p:cNvSpPr>
            <a:spLocks noGrp="1"/>
          </p:cNvSpPr>
          <p:nvPr>
            <p:ph sz="quarter" idx="12" hasCustomPrompt="1"/>
          </p:nvPr>
        </p:nvSpPr>
        <p:spPr>
          <a:xfrm>
            <a:off x="161925" y="585758"/>
            <a:ext cx="10368000" cy="457465"/>
          </a:xfrm>
          <a:prstGeom prst="rect">
            <a:avLst/>
          </a:prstGeom>
          <a:ln w="19050">
            <a:solidFill>
              <a:schemeClr val="tx2"/>
            </a:solidFill>
          </a:ln>
        </p:spPr>
        <p:txBody>
          <a:bodyPr lIns="144000" tIns="144000" rIns="144000" bIns="108000" anchor="t" anchorCtr="0">
            <a:spAutoFit/>
          </a:bodyPr>
          <a:lstStyle>
            <a:lvl1pPr marL="179582" indent="-179582" algn="l">
              <a:lnSpc>
                <a:spcPct val="100000"/>
              </a:lnSpc>
              <a:spcBef>
                <a:spcPts val="565"/>
              </a:spcBef>
              <a:buFont typeface="Wingdings" panose="05000000000000000000" pitchFamily="2" charset="2"/>
              <a:buChar char="n"/>
              <a:defRPr sz="1319" b="0">
                <a:solidFill>
                  <a:schemeClr val="tx1"/>
                </a:solidFill>
                <a:latin typeface="Meiryo UI" panose="020B0604030504040204" pitchFamily="50" charset="-128"/>
                <a:ea typeface="Meiryo UI" panose="020B0604030504040204" pitchFamily="50" charset="-128"/>
              </a:defRPr>
            </a:lvl1pPr>
          </a:lstStyle>
          <a:p>
            <a:pPr lvl="0"/>
            <a:r>
              <a:rPr kumimoji="1" lang="ja-JP" altLang="en-US"/>
              <a:t>リードリードリードリードリードリードリードリードリードリードリードリードリードリードリードリードリードリードリードリードリードリードリードリードリードリード</a:t>
            </a:r>
          </a:p>
        </p:txBody>
      </p:sp>
      <p:cxnSp>
        <p:nvCxnSpPr>
          <p:cNvPr id="13" name="直線コネクタ 12">
            <a:extLst>
              <a:ext uri="{FF2B5EF4-FFF2-40B4-BE49-F238E27FC236}">
                <a16:creationId xmlns:a16="http://schemas.microsoft.com/office/drawing/2014/main" id="{9C3C82BE-DD9A-46A4-A9AA-9E36F501B193}"/>
              </a:ext>
            </a:extLst>
          </p:cNvPr>
          <p:cNvCxnSpPr>
            <a:cxnSpLocks/>
          </p:cNvCxnSpPr>
          <p:nvPr userDrawn="1"/>
        </p:nvCxnSpPr>
        <p:spPr>
          <a:xfrm flipH="1">
            <a:off x="179389" y="503388"/>
            <a:ext cx="10332000" cy="10368"/>
          </a:xfrm>
          <a:prstGeom prst="line">
            <a:avLst/>
          </a:prstGeom>
          <a:ln w="3175">
            <a:solidFill>
              <a:schemeClr val="tx1"/>
            </a:solidFill>
            <a:prstDash val="dash"/>
          </a:ln>
        </p:spPr>
        <p:style>
          <a:lnRef idx="1">
            <a:schemeClr val="accent1"/>
          </a:lnRef>
          <a:fillRef idx="0">
            <a:schemeClr val="accent1"/>
          </a:fillRef>
          <a:effectRef idx="0">
            <a:schemeClr val="accent1"/>
          </a:effectRef>
          <a:fontRef idx="minor">
            <a:schemeClr val="tx1"/>
          </a:fontRef>
        </p:style>
      </p:cxnSp>
      <p:pic>
        <p:nvPicPr>
          <p:cNvPr id="14" name="Picture 11" descr="ç°å¢ç">
            <a:extLst>
              <a:ext uri="{FF2B5EF4-FFF2-40B4-BE49-F238E27FC236}">
                <a16:creationId xmlns:a16="http://schemas.microsoft.com/office/drawing/2014/main" id="{0CF6094D-B943-4965-A2F6-67DD6FF3FF53}"/>
              </a:ext>
            </a:extLst>
          </p:cNvPr>
          <p:cNvPicPr>
            <a:picLocks noChangeAspect="1" noChangeArrowheads="1"/>
          </p:cNvPicPr>
          <p:nvPr userDrawn="1"/>
        </p:nvPicPr>
        <p:blipFill rotWithShape="1">
          <a:blip r:embed="rId2" cstate="print">
            <a:extLst>
              <a:ext uri="{28A0092B-C50C-407E-A947-70E740481C1C}">
                <a14:useLocalDpi xmlns:a14="http://schemas.microsoft.com/office/drawing/2010/main"/>
              </a:ext>
            </a:extLst>
          </a:blip>
          <a:srcRect/>
          <a:stretch/>
        </p:blipFill>
        <p:spPr bwMode="auto">
          <a:xfrm>
            <a:off x="10139630" y="152065"/>
            <a:ext cx="397939" cy="329519"/>
          </a:xfrm>
          <a:prstGeom prst="rect">
            <a:avLst/>
          </a:prstGeom>
          <a:noFill/>
          <a:extLst>
            <a:ext uri="{909E8E84-426E-40DD-AFC4-6F175D3DCCD1}">
              <a14:hiddenFill xmlns:a14="http://schemas.microsoft.com/office/drawing/2010/main">
                <a:solidFill>
                  <a:srgbClr val="FFFFFF"/>
                </a:solidFill>
              </a14:hiddenFill>
            </a:ext>
          </a:extLst>
        </p:spPr>
      </p:pic>
      <p:sp>
        <p:nvSpPr>
          <p:cNvPr id="8" name="テキスト ボックス 7">
            <a:extLst>
              <a:ext uri="{FF2B5EF4-FFF2-40B4-BE49-F238E27FC236}">
                <a16:creationId xmlns:a16="http://schemas.microsoft.com/office/drawing/2014/main" id="{5DFA1F2F-14B9-4F01-A5B6-2EF2AFAA50B7}"/>
              </a:ext>
            </a:extLst>
          </p:cNvPr>
          <p:cNvSpPr txBox="1"/>
          <p:nvPr userDrawn="1"/>
        </p:nvSpPr>
        <p:spPr>
          <a:xfrm>
            <a:off x="10323420" y="1"/>
            <a:ext cx="360000" cy="287316"/>
          </a:xfrm>
          <a:prstGeom prst="rect">
            <a:avLst/>
          </a:prstGeom>
          <a:noFill/>
        </p:spPr>
        <p:txBody>
          <a:bodyPr wrap="none" lIns="0" tIns="0" rIns="0" bIns="0" rtlCol="0" anchor="b" anchorCtr="0">
            <a:noAutofit/>
          </a:bodyPr>
          <a:lstStyle/>
          <a:p>
            <a:pPr algn="ctr"/>
            <a:fld id="{9C1B02FA-3B43-4965-97B5-C29D405C4738}" type="slidenum">
              <a:rPr kumimoji="1" lang="ja-JP" altLang="en-US" sz="2205"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323"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1162835759"/>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preserve="1" userDrawn="1">
  <p:cSld name="予算ポンチ絵">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3FE00A-A374-4293-8C01-F22FC8857B61}"/>
              </a:ext>
            </a:extLst>
          </p:cNvPr>
          <p:cNvSpPr>
            <a:spLocks noGrp="1"/>
          </p:cNvSpPr>
          <p:nvPr>
            <p:ph type="title" hasCustomPrompt="1"/>
          </p:nvPr>
        </p:nvSpPr>
        <p:spPr>
          <a:xfrm>
            <a:off x="161925" y="189756"/>
            <a:ext cx="9612000" cy="324000"/>
          </a:xfrm>
          <a:prstGeom prst="rect">
            <a:avLst/>
          </a:prstGeom>
        </p:spPr>
        <p:txBody>
          <a:bodyPr lIns="72000" tIns="36000" rIns="0" bIns="0" anchor="ctr" anchorCtr="0"/>
          <a:lstStyle>
            <a:lvl1pPr algn="l">
              <a:defRPr sz="1762" b="1">
                <a:solidFill>
                  <a:schemeClr val="bg2"/>
                </a:solidFill>
                <a:latin typeface="Meiryo UI" panose="020B0604030504040204" pitchFamily="50" charset="-128"/>
                <a:ea typeface="Meiryo UI" panose="020B0604030504040204" pitchFamily="50" charset="-128"/>
              </a:defRPr>
            </a:lvl1pPr>
          </a:lstStyle>
          <a:p>
            <a:r>
              <a:rPr kumimoji="1" lang="ja-JP" altLang="en-US"/>
              <a:t>事業名を記入（○○省連携事業）</a:t>
            </a:r>
          </a:p>
        </p:txBody>
      </p:sp>
      <p:pic>
        <p:nvPicPr>
          <p:cNvPr id="11" name="グラフィックス 4">
            <a:extLst>
              <a:ext uri="{FF2B5EF4-FFF2-40B4-BE49-F238E27FC236}">
                <a16:creationId xmlns:a16="http://schemas.microsoft.com/office/drawing/2014/main" id="{3A88E330-170F-4EB6-B0EE-6B45EEBC0B9C}"/>
              </a:ext>
            </a:extLst>
          </p:cNvPr>
          <p:cNvPicPr>
            <a:picLocks/>
          </p:cNvPicPr>
          <p:nvPr userDrawn="1"/>
        </p:nvPicPr>
        <p:blipFill>
          <a:blip r:embed="rId2">
            <a:extLst>
              <a:ext uri="{96DAC541-7B7A-43D3-8B79-37D633B846F1}">
                <asvg:svgBlip xmlns:asvg="http://schemas.microsoft.com/office/drawing/2016/SVG/main" r:embed="rId3"/>
              </a:ext>
            </a:extLst>
          </a:blip>
          <a:stretch>
            <a:fillRect/>
          </a:stretch>
        </p:blipFill>
        <p:spPr>
          <a:xfrm>
            <a:off x="161925" y="7020289"/>
            <a:ext cx="10367963" cy="359999"/>
          </a:xfrm>
          <a:prstGeom prst="rect">
            <a:avLst/>
          </a:prstGeom>
          <a:ln>
            <a:noFill/>
          </a:ln>
        </p:spPr>
      </p:pic>
      <p:sp>
        <p:nvSpPr>
          <p:cNvPr id="12" name="テキスト ボックス 11">
            <a:extLst>
              <a:ext uri="{FF2B5EF4-FFF2-40B4-BE49-F238E27FC236}">
                <a16:creationId xmlns:a16="http://schemas.microsoft.com/office/drawing/2014/main" id="{94A05131-CD38-4DAA-A727-2378740DE858}"/>
              </a:ext>
            </a:extLst>
          </p:cNvPr>
          <p:cNvSpPr txBox="1"/>
          <p:nvPr userDrawn="1"/>
        </p:nvSpPr>
        <p:spPr bwMode="white">
          <a:xfrm>
            <a:off x="170408" y="7020289"/>
            <a:ext cx="1164253" cy="359999"/>
          </a:xfrm>
          <a:prstGeom prst="rect">
            <a:avLst/>
          </a:prstGeom>
          <a:noFill/>
        </p:spPr>
        <p:txBody>
          <a:bodyPr wrap="square" lIns="105748" tIns="0" rIns="0" bIns="0" rtlCol="0" anchor="ctr">
            <a:noAutofit/>
          </a:bodyPr>
          <a:lstStyle/>
          <a:p>
            <a:r>
              <a:rPr lang="ja-JP" altLang="en-US" sz="1175" b="1">
                <a:solidFill>
                  <a:schemeClr val="bg1"/>
                </a:solidFill>
                <a:latin typeface="Meiryo UI" panose="020B0604030504040204" pitchFamily="50" charset="-128"/>
                <a:ea typeface="Meiryo UI" panose="020B0604030504040204" pitchFamily="50" charset="-128"/>
              </a:rPr>
              <a:t>お問合せ先：</a:t>
            </a:r>
          </a:p>
        </p:txBody>
      </p:sp>
      <p:sp>
        <p:nvSpPr>
          <p:cNvPr id="15" name="テキスト ボックス 14">
            <a:extLst>
              <a:ext uri="{FF2B5EF4-FFF2-40B4-BE49-F238E27FC236}">
                <a16:creationId xmlns:a16="http://schemas.microsoft.com/office/drawing/2014/main" id="{2BD77E91-C9FE-4338-9D09-008455B00AB5}"/>
              </a:ext>
            </a:extLst>
          </p:cNvPr>
          <p:cNvSpPr txBox="1"/>
          <p:nvPr userDrawn="1"/>
        </p:nvSpPr>
        <p:spPr>
          <a:xfrm>
            <a:off x="159174" y="2395810"/>
            <a:ext cx="5420215" cy="288000"/>
          </a:xfrm>
          <a:prstGeom prst="rect">
            <a:avLst/>
          </a:prstGeom>
          <a:noFill/>
        </p:spPr>
        <p:txBody>
          <a:bodyPr wrap="square" lIns="0" tIns="0" bIns="70498" rtlCol="0" anchor="b" anchorCtr="0">
            <a:noAutofit/>
          </a:bodyPr>
          <a:lstStyle/>
          <a:p>
            <a:r>
              <a:rPr lang="en-US" altLang="ja-JP" sz="1480" b="1" dirty="0">
                <a:solidFill>
                  <a:schemeClr val="bg2"/>
                </a:solidFill>
                <a:latin typeface="Meiryo UI" panose="020B0604030504040204" pitchFamily="50" charset="-128"/>
                <a:ea typeface="Meiryo UI" panose="020B0604030504040204" pitchFamily="50" charset="-128"/>
              </a:rPr>
              <a:t>2. </a:t>
            </a:r>
            <a:r>
              <a:rPr lang="ja-JP" altLang="en-US" sz="1480" b="1">
                <a:solidFill>
                  <a:schemeClr val="bg2"/>
                </a:solidFill>
                <a:latin typeface="Meiryo UI" panose="020B0604030504040204" pitchFamily="50" charset="-128"/>
                <a:ea typeface="Meiryo UI" panose="020B0604030504040204" pitchFamily="50" charset="-128"/>
              </a:rPr>
              <a:t>事業内容</a:t>
            </a:r>
          </a:p>
        </p:txBody>
      </p:sp>
      <p:sp>
        <p:nvSpPr>
          <p:cNvPr id="17" name="テキスト プレースホルダー 37">
            <a:extLst>
              <a:ext uri="{FF2B5EF4-FFF2-40B4-BE49-F238E27FC236}">
                <a16:creationId xmlns:a16="http://schemas.microsoft.com/office/drawing/2014/main" id="{B025C42B-6C2E-46D5-B3BF-74CB50E2240D}"/>
              </a:ext>
            </a:extLst>
          </p:cNvPr>
          <p:cNvSpPr>
            <a:spLocks noGrp="1"/>
          </p:cNvSpPr>
          <p:nvPr>
            <p:ph type="body" sz="quarter" idx="13" hasCustomPrompt="1"/>
          </p:nvPr>
        </p:nvSpPr>
        <p:spPr>
          <a:xfrm>
            <a:off x="1428847" y="601678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268">
                <a:solidFill>
                  <a:schemeClr val="tx1"/>
                </a:solidFill>
                <a:latin typeface="Meiryo UI" panose="020B0604030504040204" pitchFamily="50" charset="-128"/>
                <a:ea typeface="Meiryo UI" panose="020B0604030504040204" pitchFamily="50" charset="-128"/>
              </a:defRPr>
            </a:lvl1pPr>
          </a:lstStyle>
          <a:p>
            <a:pPr lvl="0"/>
            <a:r>
              <a:rPr kumimoji="1" lang="ja-JP" altLang="en-US"/>
              <a:t>赤色の吹出しに示した選択肢の中から選択して記載</a:t>
            </a:r>
            <a:endParaRPr kumimoji="1" lang="en-US" altLang="ja-JP"/>
          </a:p>
        </p:txBody>
      </p:sp>
      <p:sp>
        <p:nvSpPr>
          <p:cNvPr id="18" name="テキスト プレースホルダー 37">
            <a:extLst>
              <a:ext uri="{FF2B5EF4-FFF2-40B4-BE49-F238E27FC236}">
                <a16:creationId xmlns:a16="http://schemas.microsoft.com/office/drawing/2014/main" id="{E3E103C1-FA4F-413B-B322-F7A71AB7D111}"/>
              </a:ext>
            </a:extLst>
          </p:cNvPr>
          <p:cNvSpPr>
            <a:spLocks noGrp="1"/>
          </p:cNvSpPr>
          <p:nvPr>
            <p:ph type="body" sz="quarter" idx="14" hasCustomPrompt="1"/>
          </p:nvPr>
        </p:nvSpPr>
        <p:spPr>
          <a:xfrm>
            <a:off x="161926" y="2681570"/>
            <a:ext cx="5417463" cy="2840112"/>
          </a:xfrm>
        </p:spPr>
        <p:txBody>
          <a:bodyPr lIns="0" tIns="72000" rIns="0" bIns="0" anchor="t">
            <a:noAutofit/>
          </a:bodyPr>
          <a:lstStyle>
            <a:lvl1pPr marL="0" indent="0" algn="l">
              <a:lnSpc>
                <a:spcPct val="120000"/>
              </a:lnSpc>
              <a:spcBef>
                <a:spcPts val="0"/>
              </a:spcBef>
              <a:buFont typeface="Arial" panose="020B0604020202020204" pitchFamily="34" charset="0"/>
              <a:buNone/>
              <a:defRPr sz="1175">
                <a:solidFill>
                  <a:schemeClr val="tx1"/>
                </a:solidFill>
                <a:latin typeface="Meiryo UI" panose="020B0604030504040204" pitchFamily="50" charset="-128"/>
                <a:ea typeface="Meiryo UI" panose="020B0604030504040204" pitchFamily="50" charset="-128"/>
              </a:defRPr>
            </a:lvl1pPr>
          </a:lstStyle>
          <a:p>
            <a:pPr lvl="0"/>
            <a:r>
              <a:rPr kumimoji="1" lang="ja-JP" altLang="en-US"/>
              <a:t>事業内容を説明</a:t>
            </a:r>
            <a:endParaRPr kumimoji="1" lang="en-US" altLang="ja-JP"/>
          </a:p>
        </p:txBody>
      </p:sp>
      <p:sp>
        <p:nvSpPr>
          <p:cNvPr id="19" name="テキスト プレースホルダー 37">
            <a:extLst>
              <a:ext uri="{FF2B5EF4-FFF2-40B4-BE49-F238E27FC236}">
                <a16:creationId xmlns:a16="http://schemas.microsoft.com/office/drawing/2014/main" id="{6F2F8E83-D6AE-4DFB-A6DE-B46846AD141C}"/>
              </a:ext>
            </a:extLst>
          </p:cNvPr>
          <p:cNvSpPr>
            <a:spLocks noGrp="1"/>
          </p:cNvSpPr>
          <p:nvPr>
            <p:ph type="body" sz="quarter" idx="15" hasCustomPrompt="1"/>
          </p:nvPr>
        </p:nvSpPr>
        <p:spPr>
          <a:xfrm>
            <a:off x="1300696" y="1362747"/>
            <a:ext cx="9216000" cy="720000"/>
          </a:xfrm>
        </p:spPr>
        <p:txBody>
          <a:bodyPr lIns="108000" tIns="36000" rIns="0" bIns="0" anchor="t" anchorCtr="0">
            <a:noAutofit/>
          </a:bodyPr>
          <a:lstStyle>
            <a:lvl1pPr marL="241582" indent="-241582" algn="l">
              <a:lnSpc>
                <a:spcPct val="120000"/>
              </a:lnSpc>
              <a:spcBef>
                <a:spcPts val="0"/>
              </a:spcBef>
              <a:buFont typeface="+mj-ea"/>
              <a:buAutoNum type="circleNumDbPlain"/>
              <a:defRPr sz="1175">
                <a:solidFill>
                  <a:schemeClr val="tx1"/>
                </a:solidFill>
                <a:latin typeface="Meiryo UI" panose="020B0604030504040204" pitchFamily="50" charset="-128"/>
                <a:ea typeface="Meiryo UI" panose="020B0604030504040204" pitchFamily="50" charset="-128"/>
              </a:defRPr>
            </a:lvl1pPr>
          </a:lstStyle>
          <a:p>
            <a:pPr lvl="0"/>
            <a:r>
              <a:rPr kumimoji="1" lang="ja-JP" altLang="en-US"/>
              <a:t>事業の目的を箇条書きで記載。</a:t>
            </a:r>
            <a:endParaRPr kumimoji="1" lang="en-US" altLang="ja-JP"/>
          </a:p>
          <a:p>
            <a:pPr lvl="0"/>
            <a:r>
              <a:rPr kumimoji="1" lang="ja-JP" altLang="en-US"/>
              <a:t>　</a:t>
            </a:r>
            <a:endParaRPr kumimoji="1" lang="en-US" altLang="ja-JP"/>
          </a:p>
          <a:p>
            <a:pPr lvl="0"/>
            <a:r>
              <a:rPr kumimoji="1" lang="ja-JP" altLang="en-US"/>
              <a:t>　</a:t>
            </a:r>
          </a:p>
          <a:p>
            <a:pPr lvl="0"/>
            <a:endParaRPr kumimoji="1" lang="en-US" altLang="ja-JP"/>
          </a:p>
        </p:txBody>
      </p:sp>
      <p:cxnSp>
        <p:nvCxnSpPr>
          <p:cNvPr id="20" name="直線コネクタ 19">
            <a:extLst>
              <a:ext uri="{FF2B5EF4-FFF2-40B4-BE49-F238E27FC236}">
                <a16:creationId xmlns:a16="http://schemas.microsoft.com/office/drawing/2014/main" id="{575E979F-E9D2-4856-B687-9C1FF17E73ED}"/>
              </a:ext>
            </a:extLst>
          </p:cNvPr>
          <p:cNvCxnSpPr/>
          <p:nvPr userDrawn="1"/>
        </p:nvCxnSpPr>
        <p:spPr>
          <a:xfrm flipV="1">
            <a:off x="1300696" y="1362747"/>
            <a:ext cx="0" cy="72000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21" name="テキスト ボックス 20">
            <a:extLst>
              <a:ext uri="{FF2B5EF4-FFF2-40B4-BE49-F238E27FC236}">
                <a16:creationId xmlns:a16="http://schemas.microsoft.com/office/drawing/2014/main" id="{7EAAD990-8616-4EFB-8C8F-39F44D2719A7}"/>
              </a:ext>
            </a:extLst>
          </p:cNvPr>
          <p:cNvSpPr txBox="1"/>
          <p:nvPr userDrawn="1"/>
        </p:nvSpPr>
        <p:spPr>
          <a:xfrm>
            <a:off x="161927" y="1542748"/>
            <a:ext cx="1138771" cy="359999"/>
          </a:xfrm>
          <a:prstGeom prst="rect">
            <a:avLst/>
          </a:prstGeom>
          <a:noFill/>
        </p:spPr>
        <p:txBody>
          <a:bodyPr wrap="square" lIns="0" tIns="0" rIns="0" bIns="0" rtlCol="0" anchor="ctr">
            <a:noAutofit/>
          </a:bodyPr>
          <a:lstStyle/>
          <a:p>
            <a:r>
              <a:rPr lang="en-US" altLang="ja-JP" sz="1480" b="1" dirty="0">
                <a:solidFill>
                  <a:schemeClr val="bg2"/>
                </a:solidFill>
                <a:latin typeface="Meiryo UI" panose="020B0604030504040204" pitchFamily="50" charset="-128"/>
                <a:ea typeface="Meiryo UI" panose="020B0604030504040204" pitchFamily="50" charset="-128"/>
              </a:rPr>
              <a:t>1. </a:t>
            </a:r>
            <a:r>
              <a:rPr lang="ja-JP" altLang="en-US" sz="1480" b="1">
                <a:solidFill>
                  <a:schemeClr val="bg2"/>
                </a:solidFill>
                <a:latin typeface="Meiryo UI" panose="020B0604030504040204" pitchFamily="50" charset="-128"/>
                <a:ea typeface="Meiryo UI" panose="020B0604030504040204" pitchFamily="50" charset="-128"/>
              </a:rPr>
              <a:t>事業目的</a:t>
            </a:r>
          </a:p>
        </p:txBody>
      </p:sp>
      <p:sp>
        <p:nvSpPr>
          <p:cNvPr id="22" name="テキスト プレースホルダー 36">
            <a:extLst>
              <a:ext uri="{FF2B5EF4-FFF2-40B4-BE49-F238E27FC236}">
                <a16:creationId xmlns:a16="http://schemas.microsoft.com/office/drawing/2014/main" id="{6B374390-D51B-435B-BC83-E2B9C6EF2D83}"/>
              </a:ext>
            </a:extLst>
          </p:cNvPr>
          <p:cNvSpPr>
            <a:spLocks noGrp="1"/>
          </p:cNvSpPr>
          <p:nvPr>
            <p:ph type="body" sz="quarter" idx="24" hasCustomPrompt="1"/>
          </p:nvPr>
        </p:nvSpPr>
        <p:spPr bwMode="white">
          <a:xfrm>
            <a:off x="1220100" y="7020289"/>
            <a:ext cx="9288000" cy="359999"/>
          </a:xfrm>
        </p:spPr>
        <p:txBody>
          <a:bodyPr lIns="0" tIns="18000" rIns="108000" bIns="0" anchor="ctr">
            <a:noAutofit/>
          </a:bodyPr>
          <a:lstStyle>
            <a:lvl1pPr marL="0" indent="0" algn="l">
              <a:buNone/>
              <a:defRPr sz="1175" b="1">
                <a:solidFill>
                  <a:schemeClr val="bg1"/>
                </a:solidFill>
                <a:latin typeface="Meiryo UI" panose="020B0604030504040204" pitchFamily="50" charset="-128"/>
                <a:ea typeface="Meiryo UI" panose="020B0604030504040204" pitchFamily="50" charset="-128"/>
              </a:defRPr>
            </a:lvl1pPr>
          </a:lstStyle>
          <a:p>
            <a:pPr lvl="0"/>
            <a:r>
              <a:rPr kumimoji="1" lang="ja-JP" altLang="en-US"/>
              <a:t>問合せ先を記載</a:t>
            </a:r>
          </a:p>
        </p:txBody>
      </p:sp>
      <p:sp>
        <p:nvSpPr>
          <p:cNvPr id="23" name="テキスト ボックス 22">
            <a:extLst>
              <a:ext uri="{FF2B5EF4-FFF2-40B4-BE49-F238E27FC236}">
                <a16:creationId xmlns:a16="http://schemas.microsoft.com/office/drawing/2014/main" id="{3300BF32-8B86-43CF-9624-64796ABDAC3D}"/>
              </a:ext>
            </a:extLst>
          </p:cNvPr>
          <p:cNvSpPr txBox="1"/>
          <p:nvPr userDrawn="1"/>
        </p:nvSpPr>
        <p:spPr>
          <a:xfrm>
            <a:off x="436258" y="6016788"/>
            <a:ext cx="972000" cy="252000"/>
          </a:xfrm>
          <a:prstGeom prst="rect">
            <a:avLst/>
          </a:prstGeom>
          <a:noFill/>
        </p:spPr>
        <p:txBody>
          <a:bodyPr wrap="none" lIns="0" tIns="0" rIns="0" bIns="0" rtlCol="0" anchor="ctr">
            <a:noAutofit/>
          </a:bodyPr>
          <a:lstStyle/>
          <a:p>
            <a:pPr algn="dist"/>
            <a:r>
              <a:rPr lang="ja-JP" altLang="en-US" sz="1268">
                <a:solidFill>
                  <a:schemeClr val="tx1"/>
                </a:solidFill>
                <a:latin typeface="Meiryo UI" panose="020B0604030504040204" pitchFamily="50" charset="-128"/>
                <a:ea typeface="Meiryo UI" panose="020B0604030504040204" pitchFamily="50" charset="-128"/>
              </a:rPr>
              <a:t>■事業形態：</a:t>
            </a:r>
          </a:p>
        </p:txBody>
      </p:sp>
      <p:sp>
        <p:nvSpPr>
          <p:cNvPr id="24" name="テキスト プレースホルダー 37">
            <a:extLst>
              <a:ext uri="{FF2B5EF4-FFF2-40B4-BE49-F238E27FC236}">
                <a16:creationId xmlns:a16="http://schemas.microsoft.com/office/drawing/2014/main" id="{31F24937-C017-44CE-9CF8-846D2BCE722E}"/>
              </a:ext>
            </a:extLst>
          </p:cNvPr>
          <p:cNvSpPr>
            <a:spLocks noGrp="1"/>
          </p:cNvSpPr>
          <p:nvPr>
            <p:ph type="body" sz="quarter" idx="27" hasCustomPrompt="1"/>
          </p:nvPr>
        </p:nvSpPr>
        <p:spPr>
          <a:xfrm>
            <a:off x="1428847" y="630253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268">
                <a:solidFill>
                  <a:schemeClr val="tx1"/>
                </a:solidFill>
                <a:latin typeface="Meiryo UI" panose="020B0604030504040204" pitchFamily="50" charset="-128"/>
                <a:ea typeface="Meiryo UI" panose="020B0604030504040204" pitchFamily="50" charset="-128"/>
              </a:defRPr>
            </a:lvl1pPr>
          </a:lstStyle>
          <a:p>
            <a:pPr lvl="0"/>
            <a:r>
              <a:rPr kumimoji="1" lang="ja-JP" altLang="en-US"/>
              <a:t>橙色の吹出しに示した選択肢の中から選択して記載</a:t>
            </a:r>
          </a:p>
        </p:txBody>
      </p:sp>
      <p:sp>
        <p:nvSpPr>
          <p:cNvPr id="25" name="テキスト プレースホルダー 37">
            <a:extLst>
              <a:ext uri="{FF2B5EF4-FFF2-40B4-BE49-F238E27FC236}">
                <a16:creationId xmlns:a16="http://schemas.microsoft.com/office/drawing/2014/main" id="{ABBEB580-4D48-42D5-8B77-AE5AFC4BFD24}"/>
              </a:ext>
            </a:extLst>
          </p:cNvPr>
          <p:cNvSpPr>
            <a:spLocks noGrp="1"/>
          </p:cNvSpPr>
          <p:nvPr>
            <p:ph type="body" sz="quarter" idx="28" hasCustomPrompt="1"/>
          </p:nvPr>
        </p:nvSpPr>
        <p:spPr>
          <a:xfrm>
            <a:off x="1428847" y="658828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268">
                <a:solidFill>
                  <a:schemeClr val="tx1"/>
                </a:solidFill>
                <a:latin typeface="Meiryo UI" panose="020B0604030504040204" pitchFamily="50" charset="-128"/>
                <a:ea typeface="Meiryo UI" panose="020B0604030504040204" pitchFamily="50" charset="-128"/>
              </a:defRPr>
            </a:lvl1pPr>
          </a:lstStyle>
          <a:p>
            <a:pPr lvl="0"/>
            <a:r>
              <a:rPr kumimoji="1" lang="ja-JP" altLang="en-US"/>
              <a:t>令和２年度～令和○年度（予定）　と記載</a:t>
            </a:r>
          </a:p>
        </p:txBody>
      </p:sp>
      <p:sp>
        <p:nvSpPr>
          <p:cNvPr id="26" name="テキスト ボックス 25">
            <a:extLst>
              <a:ext uri="{FF2B5EF4-FFF2-40B4-BE49-F238E27FC236}">
                <a16:creationId xmlns:a16="http://schemas.microsoft.com/office/drawing/2014/main" id="{0CA0E264-5881-41CB-8BC4-C831A2A4DFEB}"/>
              </a:ext>
            </a:extLst>
          </p:cNvPr>
          <p:cNvSpPr txBox="1"/>
          <p:nvPr userDrawn="1"/>
        </p:nvSpPr>
        <p:spPr>
          <a:xfrm>
            <a:off x="436258" y="6588288"/>
            <a:ext cx="972000" cy="252000"/>
          </a:xfrm>
          <a:prstGeom prst="rect">
            <a:avLst/>
          </a:prstGeom>
          <a:noFill/>
        </p:spPr>
        <p:txBody>
          <a:bodyPr wrap="none" lIns="0" tIns="0" rIns="0" bIns="0" rtlCol="0" anchor="ctr">
            <a:noAutofit/>
          </a:bodyPr>
          <a:lstStyle/>
          <a:p>
            <a:pPr algn="dist"/>
            <a:r>
              <a:rPr lang="ja-JP" altLang="en-US" sz="1268">
                <a:solidFill>
                  <a:schemeClr val="tx1"/>
                </a:solidFill>
                <a:latin typeface="Meiryo UI" panose="020B0604030504040204" pitchFamily="50" charset="-128"/>
                <a:ea typeface="Meiryo UI" panose="020B0604030504040204" pitchFamily="50" charset="-128"/>
              </a:rPr>
              <a:t>■実施期間：</a:t>
            </a:r>
          </a:p>
        </p:txBody>
      </p:sp>
      <p:cxnSp>
        <p:nvCxnSpPr>
          <p:cNvPr id="27" name="直線コネクタ 26">
            <a:extLst>
              <a:ext uri="{FF2B5EF4-FFF2-40B4-BE49-F238E27FC236}">
                <a16:creationId xmlns:a16="http://schemas.microsoft.com/office/drawing/2014/main" id="{49DD02CD-CB82-437F-852D-57086C0391BD}"/>
              </a:ext>
            </a:extLst>
          </p:cNvPr>
          <p:cNvCxnSpPr>
            <a:cxnSpLocks/>
          </p:cNvCxnSpPr>
          <p:nvPr userDrawn="1"/>
        </p:nvCxnSpPr>
        <p:spPr>
          <a:xfrm flipH="1">
            <a:off x="159174" y="493021"/>
            <a:ext cx="10352215" cy="20736"/>
          </a:xfrm>
          <a:prstGeom prst="line">
            <a:avLst/>
          </a:prstGeom>
          <a:ln w="31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9" name="テキスト プレースホルダー 37">
            <a:extLst>
              <a:ext uri="{FF2B5EF4-FFF2-40B4-BE49-F238E27FC236}">
                <a16:creationId xmlns:a16="http://schemas.microsoft.com/office/drawing/2014/main" id="{8F4CACCF-DF59-40E0-8B22-3CC88D955CF8}"/>
              </a:ext>
            </a:extLst>
          </p:cNvPr>
          <p:cNvSpPr>
            <a:spLocks noGrp="1"/>
          </p:cNvSpPr>
          <p:nvPr>
            <p:ph type="body" sz="quarter" idx="17" hasCustomPrompt="1"/>
          </p:nvPr>
        </p:nvSpPr>
        <p:spPr>
          <a:xfrm>
            <a:off x="159173" y="493021"/>
            <a:ext cx="9647760" cy="324000"/>
          </a:xfrm>
        </p:spPr>
        <p:txBody>
          <a:bodyPr lIns="0" tIns="0" rIns="0" bIns="0" anchor="ctr" anchorCtr="0">
            <a:normAutofit/>
          </a:bodyPr>
          <a:lstStyle>
            <a:lvl1pPr marL="0" indent="0" algn="r">
              <a:lnSpc>
                <a:spcPct val="120000"/>
              </a:lnSpc>
              <a:spcBef>
                <a:spcPts val="0"/>
              </a:spcBef>
              <a:buFont typeface="Arial" panose="020B0604020202020204" pitchFamily="34" charset="0"/>
              <a:buNone/>
              <a:defRPr sz="1268">
                <a:solidFill>
                  <a:schemeClr val="tx1"/>
                </a:solidFill>
                <a:latin typeface="Meiryo UI" panose="020B0604030504040204" pitchFamily="50" charset="-128"/>
                <a:ea typeface="Meiryo UI" panose="020B0604030504040204" pitchFamily="50" charset="-128"/>
              </a:defRPr>
            </a:lvl1pPr>
          </a:lstStyle>
          <a:p>
            <a:pPr lvl="0"/>
            <a:r>
              <a:rPr kumimoji="1" lang="en-US" altLang="ja-JP"/>
              <a:t>【</a:t>
            </a:r>
            <a:r>
              <a:rPr kumimoji="1" lang="ja-JP" altLang="en-US"/>
              <a:t>令和２年度要求額 </a:t>
            </a:r>
            <a:r>
              <a:rPr kumimoji="1" lang="en-US" altLang="ja-JP"/>
              <a:t>0,000</a:t>
            </a:r>
            <a:r>
              <a:rPr kumimoji="1" lang="ja-JP" altLang="en-US"/>
              <a:t>百万円（</a:t>
            </a:r>
            <a:r>
              <a:rPr kumimoji="1" lang="en-US" altLang="ja-JP"/>
              <a:t>0,000</a:t>
            </a:r>
            <a:r>
              <a:rPr kumimoji="1" lang="ja-JP" altLang="en-US"/>
              <a:t>百万円）</a:t>
            </a:r>
            <a:r>
              <a:rPr kumimoji="1" lang="en-US" altLang="ja-JP"/>
              <a:t>】</a:t>
            </a:r>
          </a:p>
        </p:txBody>
      </p:sp>
      <p:cxnSp>
        <p:nvCxnSpPr>
          <p:cNvPr id="30" name="直線コネクタ 29">
            <a:extLst>
              <a:ext uri="{FF2B5EF4-FFF2-40B4-BE49-F238E27FC236}">
                <a16:creationId xmlns:a16="http://schemas.microsoft.com/office/drawing/2014/main" id="{EC97E369-E6B0-4356-818A-927158B52DA6}"/>
              </a:ext>
            </a:extLst>
          </p:cNvPr>
          <p:cNvCxnSpPr/>
          <p:nvPr userDrawn="1"/>
        </p:nvCxnSpPr>
        <p:spPr>
          <a:xfrm>
            <a:off x="161925" y="2681570"/>
            <a:ext cx="5400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32" name="テキスト プレースホルダー 37">
            <a:extLst>
              <a:ext uri="{FF2B5EF4-FFF2-40B4-BE49-F238E27FC236}">
                <a16:creationId xmlns:a16="http://schemas.microsoft.com/office/drawing/2014/main" id="{05AEDB54-2F1F-4D55-B5C5-B02A1E6CADAB}"/>
              </a:ext>
            </a:extLst>
          </p:cNvPr>
          <p:cNvSpPr>
            <a:spLocks noGrp="1"/>
          </p:cNvSpPr>
          <p:nvPr>
            <p:ph type="body" sz="quarter" idx="29" hasCustomPrompt="1"/>
          </p:nvPr>
        </p:nvSpPr>
        <p:spPr>
          <a:xfrm>
            <a:off x="6007116" y="2681571"/>
            <a:ext cx="4522771" cy="4140000"/>
          </a:xfrm>
        </p:spPr>
        <p:txBody>
          <a:bodyPr lIns="0" tIns="72000" rIns="0" bIns="0" anchor="t">
            <a:noAutofit/>
          </a:bodyPr>
          <a:lstStyle>
            <a:lvl1pPr marL="0" indent="0" algn="l">
              <a:lnSpc>
                <a:spcPct val="120000"/>
              </a:lnSpc>
              <a:spcBef>
                <a:spcPts val="0"/>
              </a:spcBef>
              <a:buFont typeface="Arial" panose="020B0604020202020204" pitchFamily="34" charset="0"/>
              <a:buNone/>
              <a:defRPr sz="1175">
                <a:solidFill>
                  <a:schemeClr val="tx1"/>
                </a:solidFill>
                <a:latin typeface="Meiryo UI" panose="020B0604030504040204" pitchFamily="50" charset="-128"/>
                <a:ea typeface="Meiryo UI" panose="020B0604030504040204" pitchFamily="50" charset="-128"/>
              </a:defRPr>
            </a:lvl1pPr>
          </a:lstStyle>
          <a:p>
            <a:pPr lvl="0"/>
            <a:r>
              <a:rPr kumimoji="1" lang="ja-JP" altLang="en-US"/>
              <a:t>図・写真等を交えつつ、このスペースに納まるよう記述</a:t>
            </a:r>
          </a:p>
        </p:txBody>
      </p:sp>
      <p:cxnSp>
        <p:nvCxnSpPr>
          <p:cNvPr id="33" name="直線コネクタ 32">
            <a:extLst>
              <a:ext uri="{FF2B5EF4-FFF2-40B4-BE49-F238E27FC236}">
                <a16:creationId xmlns:a16="http://schemas.microsoft.com/office/drawing/2014/main" id="{93ABC200-7A3B-4D6E-9A7A-DD056E784D0D}"/>
              </a:ext>
            </a:extLst>
          </p:cNvPr>
          <p:cNvCxnSpPr/>
          <p:nvPr userDrawn="1"/>
        </p:nvCxnSpPr>
        <p:spPr>
          <a:xfrm>
            <a:off x="5993889" y="2681570"/>
            <a:ext cx="4536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34" name="テキスト ボックス 33">
            <a:extLst>
              <a:ext uri="{FF2B5EF4-FFF2-40B4-BE49-F238E27FC236}">
                <a16:creationId xmlns:a16="http://schemas.microsoft.com/office/drawing/2014/main" id="{9DABB4ED-B7E1-4C29-AC71-063748A973FB}"/>
              </a:ext>
            </a:extLst>
          </p:cNvPr>
          <p:cNvSpPr txBox="1"/>
          <p:nvPr userDrawn="1"/>
        </p:nvSpPr>
        <p:spPr>
          <a:xfrm>
            <a:off x="436257" y="6302538"/>
            <a:ext cx="972000" cy="252000"/>
          </a:xfrm>
          <a:prstGeom prst="rect">
            <a:avLst/>
          </a:prstGeom>
          <a:noFill/>
        </p:spPr>
        <p:txBody>
          <a:bodyPr wrap="none" lIns="0" tIns="0" rIns="0" bIns="0" rtlCol="0" anchor="ctr">
            <a:noAutofit/>
          </a:bodyPr>
          <a:lstStyle/>
          <a:p>
            <a:pPr algn="dist" defTabSz="175646">
              <a:tabLst/>
            </a:pPr>
            <a:r>
              <a:rPr lang="ja-JP" altLang="en-US" sz="1268">
                <a:solidFill>
                  <a:schemeClr val="tx1"/>
                </a:solidFill>
                <a:latin typeface="Meiryo UI" panose="020B0604030504040204" pitchFamily="50" charset="-128"/>
                <a:ea typeface="Meiryo UI" panose="020B0604030504040204" pitchFamily="50" charset="-128"/>
              </a:rPr>
              <a:t>■　　　　　　：</a:t>
            </a:r>
          </a:p>
        </p:txBody>
      </p:sp>
      <p:sp>
        <p:nvSpPr>
          <p:cNvPr id="35" name="テキスト ボックス 34">
            <a:extLst>
              <a:ext uri="{FF2B5EF4-FFF2-40B4-BE49-F238E27FC236}">
                <a16:creationId xmlns:a16="http://schemas.microsoft.com/office/drawing/2014/main" id="{B52C3A3B-D331-4FA9-B49C-4CE55D8902BF}"/>
              </a:ext>
            </a:extLst>
          </p:cNvPr>
          <p:cNvSpPr txBox="1"/>
          <p:nvPr userDrawn="1"/>
        </p:nvSpPr>
        <p:spPr>
          <a:xfrm>
            <a:off x="159174" y="5637164"/>
            <a:ext cx="5600215" cy="288000"/>
          </a:xfrm>
          <a:prstGeom prst="rect">
            <a:avLst/>
          </a:prstGeom>
          <a:noFill/>
        </p:spPr>
        <p:txBody>
          <a:bodyPr wrap="square" lIns="0" tIns="0" bIns="70498" rtlCol="0" anchor="b" anchorCtr="0">
            <a:noAutofit/>
          </a:bodyPr>
          <a:lstStyle/>
          <a:p>
            <a:r>
              <a:rPr lang="en-US" altLang="ja-JP" sz="1480" b="1" dirty="0">
                <a:solidFill>
                  <a:schemeClr val="bg2"/>
                </a:solidFill>
                <a:latin typeface="Meiryo UI" panose="020B0604030504040204" pitchFamily="50" charset="-128"/>
                <a:ea typeface="Meiryo UI" panose="020B0604030504040204" pitchFamily="50" charset="-128"/>
              </a:rPr>
              <a:t>3. </a:t>
            </a:r>
            <a:r>
              <a:rPr lang="ja-JP" altLang="en-US" sz="1480" b="1">
                <a:solidFill>
                  <a:schemeClr val="bg2"/>
                </a:solidFill>
                <a:latin typeface="Meiryo UI" panose="020B0604030504040204" pitchFamily="50" charset="-128"/>
                <a:ea typeface="Meiryo UI" panose="020B0604030504040204" pitchFamily="50" charset="-128"/>
              </a:rPr>
              <a:t>事業スキーム</a:t>
            </a:r>
          </a:p>
        </p:txBody>
      </p:sp>
      <p:cxnSp>
        <p:nvCxnSpPr>
          <p:cNvPr id="36" name="直線コネクタ 35">
            <a:extLst>
              <a:ext uri="{FF2B5EF4-FFF2-40B4-BE49-F238E27FC236}">
                <a16:creationId xmlns:a16="http://schemas.microsoft.com/office/drawing/2014/main" id="{E1BEDD27-520F-4457-AAA7-263233F32CAB}"/>
              </a:ext>
            </a:extLst>
          </p:cNvPr>
          <p:cNvCxnSpPr/>
          <p:nvPr userDrawn="1"/>
        </p:nvCxnSpPr>
        <p:spPr>
          <a:xfrm>
            <a:off x="179388" y="5925164"/>
            <a:ext cx="5580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pic>
        <p:nvPicPr>
          <p:cNvPr id="37" name="グラフィックス 4">
            <a:extLst>
              <a:ext uri="{FF2B5EF4-FFF2-40B4-BE49-F238E27FC236}">
                <a16:creationId xmlns:a16="http://schemas.microsoft.com/office/drawing/2014/main" id="{716B933F-57EE-4D45-A154-8C5C4C4E1984}"/>
              </a:ext>
            </a:extLst>
          </p:cNvPr>
          <p:cNvPicPr>
            <a:picLocks/>
          </p:cNvPicPr>
          <p:nvPr userDrawn="1"/>
        </p:nvPicPr>
        <p:blipFill>
          <a:blip r:embed="rId4">
            <a:extLst>
              <a:ext uri="{96DAC541-7B7A-43D3-8B79-37D633B846F1}">
                <asvg:svgBlip xmlns:asvg="http://schemas.microsoft.com/office/drawing/2016/SVG/main" r:embed="rId5"/>
              </a:ext>
            </a:extLst>
          </a:blip>
          <a:stretch>
            <a:fillRect/>
          </a:stretch>
        </p:blipFill>
        <p:spPr>
          <a:xfrm>
            <a:off x="161925" y="890698"/>
            <a:ext cx="10367961" cy="359999"/>
          </a:xfrm>
          <a:prstGeom prst="rect">
            <a:avLst/>
          </a:prstGeom>
          <a:ln>
            <a:noFill/>
          </a:ln>
        </p:spPr>
      </p:pic>
      <p:sp>
        <p:nvSpPr>
          <p:cNvPr id="38" name="テキスト プレースホルダー 36">
            <a:extLst>
              <a:ext uri="{FF2B5EF4-FFF2-40B4-BE49-F238E27FC236}">
                <a16:creationId xmlns:a16="http://schemas.microsoft.com/office/drawing/2014/main" id="{5A2EDDF3-3029-44F5-ADC4-AAC9B3CDA9BD}"/>
              </a:ext>
            </a:extLst>
          </p:cNvPr>
          <p:cNvSpPr>
            <a:spLocks noGrp="1"/>
          </p:cNvSpPr>
          <p:nvPr>
            <p:ph type="body" sz="quarter" idx="16" hasCustomPrompt="1"/>
          </p:nvPr>
        </p:nvSpPr>
        <p:spPr>
          <a:xfrm>
            <a:off x="161925" y="890697"/>
            <a:ext cx="10349461" cy="359999"/>
          </a:xfrm>
        </p:spPr>
        <p:txBody>
          <a:bodyPr lIns="108000" tIns="36000" rIns="108000" bIns="0" anchor="ctr">
            <a:noAutofit/>
          </a:bodyPr>
          <a:lstStyle>
            <a:lvl1pPr marL="0" indent="0" algn="l">
              <a:buNone/>
              <a:defRPr sz="1371" b="1">
                <a:solidFill>
                  <a:schemeClr val="bg2"/>
                </a:solidFill>
                <a:latin typeface="Meiryo UI" panose="020B0604030504040204" pitchFamily="50" charset="-128"/>
                <a:ea typeface="Meiryo UI" panose="020B0604030504040204" pitchFamily="50" charset="-128"/>
              </a:defRPr>
            </a:lvl1pPr>
          </a:lstStyle>
          <a:p>
            <a:pPr lvl="0"/>
            <a:r>
              <a:rPr kumimoji="1" lang="ja-JP" altLang="en-US"/>
              <a:t>事業のポイントを簡潔に記載</a:t>
            </a:r>
          </a:p>
        </p:txBody>
      </p:sp>
      <p:pic>
        <p:nvPicPr>
          <p:cNvPr id="8" name="Picture 11" descr="ç°å¢ç">
            <a:extLst>
              <a:ext uri="{FF2B5EF4-FFF2-40B4-BE49-F238E27FC236}">
                <a16:creationId xmlns:a16="http://schemas.microsoft.com/office/drawing/2014/main" id="{E4524634-FD36-4E22-9D09-12B514CD191F}"/>
              </a:ext>
            </a:extLst>
          </p:cNvPr>
          <p:cNvPicPr>
            <a:picLocks noChangeAspect="1" noChangeArrowheads="1"/>
          </p:cNvPicPr>
          <p:nvPr userDrawn="1"/>
        </p:nvPicPr>
        <p:blipFill>
          <a:blip r:embed="rId6" cstate="email">
            <a:extLst>
              <a:ext uri="{28A0092B-C50C-407E-A947-70E740481C1C}">
                <a14:useLocalDpi xmlns:a14="http://schemas.microsoft.com/office/drawing/2010/main"/>
              </a:ext>
            </a:extLst>
          </a:blip>
          <a:srcRect/>
          <a:stretch>
            <a:fillRect/>
          </a:stretch>
        </p:blipFill>
        <p:spPr bwMode="auto">
          <a:xfrm>
            <a:off x="9806931" y="146435"/>
            <a:ext cx="725709" cy="743303"/>
          </a:xfrm>
          <a:prstGeom prst="rect">
            <a:avLst/>
          </a:prstGeom>
          <a:noFill/>
          <a:extLst>
            <a:ext uri="{909E8E84-426E-40DD-AFC4-6F175D3DCCD1}">
              <a14:hiddenFill xmlns:a14="http://schemas.microsoft.com/office/drawing/2010/main">
                <a:solidFill>
                  <a:srgbClr val="FFFFFF"/>
                </a:solidFill>
              </a14:hiddenFill>
            </a:ext>
          </a:extLst>
        </p:spPr>
      </p:pic>
      <p:sp>
        <p:nvSpPr>
          <p:cNvPr id="16" name="テキスト プレースホルダー 36">
            <a:extLst>
              <a:ext uri="{FF2B5EF4-FFF2-40B4-BE49-F238E27FC236}">
                <a16:creationId xmlns:a16="http://schemas.microsoft.com/office/drawing/2014/main" id="{9B97E414-CE64-463C-8703-5E74B265F930}"/>
              </a:ext>
            </a:extLst>
          </p:cNvPr>
          <p:cNvSpPr>
            <a:spLocks noGrp="1"/>
          </p:cNvSpPr>
          <p:nvPr>
            <p:ph type="body" sz="quarter" idx="12" hasCustomPrompt="1"/>
          </p:nvPr>
        </p:nvSpPr>
        <p:spPr>
          <a:xfrm>
            <a:off x="6259117" y="2395810"/>
            <a:ext cx="4248000" cy="288000"/>
          </a:xfrm>
        </p:spPr>
        <p:txBody>
          <a:bodyPr lIns="0" tIns="0" rIns="0" bIns="72000" anchor="b" anchorCtr="0">
            <a:normAutofit/>
          </a:bodyPr>
          <a:lstStyle>
            <a:lvl1pPr marL="0" indent="0" algn="l">
              <a:buNone/>
              <a:defRPr sz="1480" b="1">
                <a:solidFill>
                  <a:schemeClr val="bg2"/>
                </a:solidFill>
                <a:latin typeface="Meiryo UI" panose="020B0604030504040204" pitchFamily="50" charset="-128"/>
                <a:ea typeface="Meiryo UI" panose="020B0604030504040204" pitchFamily="50" charset="-128"/>
                <a:cs typeface="Arial" panose="020B0604020202020204" pitchFamily="34" charset="0"/>
              </a:defRPr>
            </a:lvl1pPr>
          </a:lstStyle>
          <a:p>
            <a:pPr lvl="0"/>
            <a:r>
              <a:rPr kumimoji="1" lang="ja-JP" altLang="en-US"/>
              <a:t>補助対象、支援対象の例、事業イメージ </a:t>
            </a:r>
            <a:r>
              <a:rPr kumimoji="1" lang="en-US" altLang="ja-JP"/>
              <a:t>etc.</a:t>
            </a:r>
            <a:endParaRPr kumimoji="1" lang="ja-JP" altLang="en-US"/>
          </a:p>
        </p:txBody>
      </p:sp>
      <p:sp>
        <p:nvSpPr>
          <p:cNvPr id="39" name="テキスト ボックス 38">
            <a:extLst>
              <a:ext uri="{FF2B5EF4-FFF2-40B4-BE49-F238E27FC236}">
                <a16:creationId xmlns:a16="http://schemas.microsoft.com/office/drawing/2014/main" id="{44AB8DD7-62C0-4DA8-85A3-8FFC2554F26A}"/>
              </a:ext>
            </a:extLst>
          </p:cNvPr>
          <p:cNvSpPr txBox="1"/>
          <p:nvPr userDrawn="1"/>
        </p:nvSpPr>
        <p:spPr>
          <a:xfrm>
            <a:off x="6007118" y="2395810"/>
            <a:ext cx="4500000" cy="288000"/>
          </a:xfrm>
          <a:prstGeom prst="rect">
            <a:avLst/>
          </a:prstGeom>
          <a:noFill/>
        </p:spPr>
        <p:txBody>
          <a:bodyPr wrap="square" lIns="0" tIns="0" bIns="70498" rtlCol="0" anchor="b" anchorCtr="0">
            <a:noAutofit/>
          </a:bodyPr>
          <a:lstStyle/>
          <a:p>
            <a:pPr algn="l"/>
            <a:r>
              <a:rPr lang="en-US" altLang="ja-JP" sz="1480" b="1" dirty="0">
                <a:solidFill>
                  <a:schemeClr val="bg2"/>
                </a:solidFill>
                <a:latin typeface="Meiryo UI" panose="020B0604030504040204" pitchFamily="50" charset="-128"/>
                <a:ea typeface="Meiryo UI" panose="020B0604030504040204" pitchFamily="50" charset="-128"/>
              </a:rPr>
              <a:t>4. </a:t>
            </a:r>
          </a:p>
        </p:txBody>
      </p:sp>
      <p:sp>
        <p:nvSpPr>
          <p:cNvPr id="31" name="テキスト プレースホルダー 37">
            <a:extLst>
              <a:ext uri="{FF2B5EF4-FFF2-40B4-BE49-F238E27FC236}">
                <a16:creationId xmlns:a16="http://schemas.microsoft.com/office/drawing/2014/main" id="{8DAEC8DB-209D-4346-BBA0-580F33B624E7}"/>
              </a:ext>
            </a:extLst>
          </p:cNvPr>
          <p:cNvSpPr>
            <a:spLocks noGrp="1"/>
          </p:cNvSpPr>
          <p:nvPr>
            <p:ph type="body" sz="quarter" idx="30" hasCustomPrompt="1"/>
          </p:nvPr>
        </p:nvSpPr>
        <p:spPr>
          <a:xfrm>
            <a:off x="614422" y="6302538"/>
            <a:ext cx="684000" cy="252000"/>
          </a:xfrm>
        </p:spPr>
        <p:txBody>
          <a:bodyPr lIns="0" tIns="0" rIns="0" bIns="0" anchor="ctr" anchorCtr="0">
            <a:noAutofit/>
          </a:bodyPr>
          <a:lstStyle>
            <a:lvl1pPr marL="0" indent="0" algn="l">
              <a:lnSpc>
                <a:spcPct val="120000"/>
              </a:lnSpc>
              <a:spcBef>
                <a:spcPts val="0"/>
              </a:spcBef>
              <a:buFont typeface="Arial" panose="020B0604020202020204" pitchFamily="34" charset="0"/>
              <a:buNone/>
              <a:defRPr sz="1175">
                <a:solidFill>
                  <a:schemeClr val="tx1"/>
                </a:solidFill>
                <a:latin typeface="Meiryo UI" panose="020B0604030504040204" pitchFamily="50" charset="-128"/>
                <a:ea typeface="Meiryo UI" panose="020B0604030504040204" pitchFamily="50" charset="-128"/>
              </a:defRPr>
            </a:lvl1pPr>
          </a:lstStyle>
          <a:p>
            <a:pPr lvl="0"/>
            <a:r>
              <a:rPr kumimoji="1" lang="ja-JP" altLang="en-US"/>
              <a:t>選　　　 択</a:t>
            </a:r>
            <a:endParaRPr kumimoji="1" lang="en-US" altLang="ja-JP"/>
          </a:p>
        </p:txBody>
      </p:sp>
    </p:spTree>
    <p:extLst>
      <p:ext uri="{BB962C8B-B14F-4D97-AF65-F5344CB8AC3E}">
        <p14:creationId xmlns:p14="http://schemas.microsoft.com/office/powerpoint/2010/main" val="4232883329"/>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preserve="1" userDrawn="1">
  <p:cSld name="裏表紙">
    <p:spTree>
      <p:nvGrpSpPr>
        <p:cNvPr id="1" name=""/>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C4F33A39-73E7-49E0-BF4C-2CE0E2DB7091}"/>
              </a:ext>
            </a:extLst>
          </p:cNvPr>
          <p:cNvSpPr/>
          <p:nvPr userDrawn="1"/>
        </p:nvSpPr>
        <p:spPr>
          <a:xfrm>
            <a:off x="395907" y="395838"/>
            <a:ext cx="9900000"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9533" tIns="44766" rIns="89533" bIns="44766" numCol="1" spcCol="0" rtlCol="0" fromWordArt="0" anchor="ctr" anchorCtr="0" forceAA="0" compatLnSpc="1">
            <a:prstTxWarp prst="textNoShape">
              <a:avLst/>
            </a:prstTxWarp>
            <a:noAutofit/>
          </a:bodyPr>
          <a:lstStyle/>
          <a:p>
            <a:pPr algn="ctr"/>
            <a:endParaRPr kumimoji="1" lang="ja-JP" altLang="en-US" sz="1567">
              <a:solidFill>
                <a:schemeClr val="tx1"/>
              </a:solidFill>
            </a:endParaRPr>
          </a:p>
        </p:txBody>
      </p:sp>
      <p:pic>
        <p:nvPicPr>
          <p:cNvPr id="17" name="Picture 2">
            <a:extLst>
              <a:ext uri="{FF2B5EF4-FFF2-40B4-BE49-F238E27FC236}">
                <a16:creationId xmlns:a16="http://schemas.microsoft.com/office/drawing/2014/main" id="{763CBD03-2A6D-45D7-9768-1358FBBD1C80}"/>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4376555" y="3439580"/>
            <a:ext cx="1938704" cy="6805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25781471"/>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blank">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a:xfrm>
            <a:off x="8197057" y="7157195"/>
            <a:ext cx="2494756" cy="402483"/>
          </a:xfrm>
          <a:prstGeom prst="rect">
            <a:avLst/>
          </a:prstGeom>
        </p:spPr>
        <p:txBody>
          <a:bodyPr/>
          <a:lstStyle>
            <a:lvl1pPr algn="r">
              <a:defRPr/>
            </a:lvl1pPr>
          </a:lstStyle>
          <a:p>
            <a:fld id="{A6D01C6D-80EB-490D-8A1D-E86D9EEBEE2C}" type="slidenum">
              <a:rPr lang="ja-JP" altLang="en-US" smtClean="0"/>
              <a:pPr/>
              <a:t>‹#›</a:t>
            </a:fld>
            <a:endParaRPr lang="ja-JP" altLang="en-US"/>
          </a:p>
        </p:txBody>
      </p:sp>
    </p:spTree>
    <p:extLst>
      <p:ext uri="{BB962C8B-B14F-4D97-AF65-F5344CB8AC3E}">
        <p14:creationId xmlns:p14="http://schemas.microsoft.com/office/powerpoint/2010/main" val="3001219395"/>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userDrawn="1">
  <p:cSld name="内容説明用スライド_タイトルのみ">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C3C77094-EBBC-48DE-9242-E77BA6AC9747}"/>
              </a:ext>
            </a:extLst>
          </p:cNvPr>
          <p:cNvSpPr txBox="1"/>
          <p:nvPr userDrawn="1"/>
        </p:nvSpPr>
        <p:spPr>
          <a:xfrm>
            <a:off x="10138173" y="7222682"/>
            <a:ext cx="343742" cy="287803"/>
          </a:xfrm>
          <a:prstGeom prst="rect">
            <a:avLst/>
          </a:prstGeom>
          <a:noFill/>
        </p:spPr>
        <p:txBody>
          <a:bodyPr wrap="none" lIns="0" tIns="0" rIns="0" bIns="0" rtlCol="0" anchor="ctr" anchorCtr="0">
            <a:noAutofit/>
          </a:bodyPr>
          <a:lstStyle/>
          <a:p>
            <a:pPr algn="r"/>
            <a:fld id="{9C1B02FA-3B43-4965-97B5-C29D405C4738}" type="slidenum">
              <a:rPr kumimoji="1" lang="ja-JP" altLang="en-US" sz="1511" b="0" smtClean="0">
                <a:latin typeface="Arial" panose="020B0604020202020204" pitchFamily="34" charset="0"/>
                <a:ea typeface="メイリオ" panose="020B0604030504040204" pitchFamily="50" charset="-128"/>
                <a:cs typeface="Arial" panose="020B0604020202020204" pitchFamily="34" charset="0"/>
              </a:rPr>
              <a:pPr algn="r"/>
              <a:t>‹#›</a:t>
            </a:fld>
            <a:endParaRPr kumimoji="1" lang="ja-JP" altLang="en-US" sz="1511" b="0">
              <a:latin typeface="Arial" panose="020B0604020202020204" pitchFamily="34" charset="0"/>
              <a:ea typeface="メイリオ" panose="020B0604030504040204" pitchFamily="50" charset="-128"/>
              <a:cs typeface="Arial" panose="020B0604020202020204" pitchFamily="34" charset="0"/>
            </a:endParaRPr>
          </a:p>
        </p:txBody>
      </p:sp>
      <p:sp>
        <p:nvSpPr>
          <p:cNvPr id="10" name="コンテンツ プレースホルダー 13">
            <a:extLst>
              <a:ext uri="{FF2B5EF4-FFF2-40B4-BE49-F238E27FC236}">
                <a16:creationId xmlns:a16="http://schemas.microsoft.com/office/drawing/2014/main" id="{89977F20-F4BF-4D81-9971-71C821CD53EF}"/>
              </a:ext>
            </a:extLst>
          </p:cNvPr>
          <p:cNvSpPr>
            <a:spLocks noGrp="1"/>
          </p:cNvSpPr>
          <p:nvPr>
            <p:ph sz="quarter" idx="11" hasCustomPrompt="1"/>
          </p:nvPr>
        </p:nvSpPr>
        <p:spPr bwMode="white">
          <a:xfrm>
            <a:off x="0" y="0"/>
            <a:ext cx="10691813" cy="444453"/>
          </a:xfrm>
          <a:prstGeom prst="rect">
            <a:avLst/>
          </a:prstGeom>
          <a:solidFill>
            <a:srgbClr val="5B9BD5"/>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lIns="0" tIns="0" rIns="0" bIns="0" anchor="ctr" anchorCtr="0">
            <a:noAutofit/>
          </a:bodyPr>
          <a:lstStyle>
            <a:lvl1pPr marL="0" indent="0" algn="ctr">
              <a:buNone/>
              <a:defRPr lang="ja-JP" altLang="en-US" sz="1943" b="0" dirty="0">
                <a:solidFill>
                  <a:prstClr val="white"/>
                </a:solidFill>
                <a:latin typeface="+mn-ea"/>
                <a:ea typeface="+mn-ea"/>
              </a:defRPr>
            </a:lvl1pPr>
          </a:lstStyle>
          <a:p>
            <a:pPr marL="0" lvl="0" algn="ctr" defTabSz="910962" fontAlgn="auto">
              <a:spcBef>
                <a:spcPts val="0"/>
              </a:spcBef>
              <a:spcAft>
                <a:spcPts val="0"/>
              </a:spcAft>
            </a:pPr>
            <a:r>
              <a:rPr kumimoji="1" lang="ja-JP" altLang="en-US"/>
              <a:t>タイトル</a:t>
            </a:r>
          </a:p>
        </p:txBody>
      </p:sp>
    </p:spTree>
    <p:extLst>
      <p:ext uri="{BB962C8B-B14F-4D97-AF65-F5344CB8AC3E}">
        <p14:creationId xmlns:p14="http://schemas.microsoft.com/office/powerpoint/2010/main" val="1187649940"/>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userDrawn="1">
  <p:cSld name="1_ブランドロゴ">
    <p:spTree>
      <p:nvGrpSpPr>
        <p:cNvPr id="1" name=""/>
        <p:cNvGrpSpPr/>
        <p:nvPr/>
      </p:nvGrpSpPr>
      <p:grpSpPr>
        <a:xfrm>
          <a:off x="0" y="0"/>
          <a:ext cx="0" cy="0"/>
          <a:chOff x="0" y="0"/>
          <a:chExt cx="0" cy="0"/>
        </a:xfrm>
      </p:grpSpPr>
      <p:sp>
        <p:nvSpPr>
          <p:cNvPr id="2" name="タイトル 1"/>
          <p:cNvSpPr>
            <a:spLocks noGrp="1"/>
          </p:cNvSpPr>
          <p:nvPr>
            <p:ph type="ctrTitle" hasCustomPrompt="1"/>
          </p:nvPr>
        </p:nvSpPr>
        <p:spPr>
          <a:xfrm>
            <a:off x="294711" y="219141"/>
            <a:ext cx="1872629" cy="385170"/>
          </a:xfrm>
          <a:prstGeom prst="rect">
            <a:avLst/>
          </a:prstGeom>
        </p:spPr>
        <p:txBody>
          <a:bodyPr wrap="none">
            <a:spAutoFit/>
          </a:bodyPr>
          <a:lstStyle>
            <a:lvl1pPr algn="l">
              <a:defRPr sz="2114" b="1">
                <a:solidFill>
                  <a:schemeClr val="tx1"/>
                </a:solidFill>
                <a:latin typeface="+mj-ea"/>
                <a:ea typeface="+mj-ea"/>
              </a:defRPr>
            </a:lvl1pPr>
          </a:lstStyle>
          <a:p>
            <a:r>
              <a:rPr kumimoji="1" lang="en-US" altLang="ja-JP"/>
              <a:t>0.</a:t>
            </a:r>
            <a:r>
              <a:rPr kumimoji="1" lang="ja-JP" altLang="en-US"/>
              <a:t>目次タイトル</a:t>
            </a:r>
          </a:p>
        </p:txBody>
      </p:sp>
      <p:sp>
        <p:nvSpPr>
          <p:cNvPr id="6" name="スライド番号プレースホルダ 5"/>
          <p:cNvSpPr>
            <a:spLocks noGrp="1"/>
          </p:cNvSpPr>
          <p:nvPr>
            <p:ph type="sldNum" sz="quarter" idx="12"/>
          </p:nvPr>
        </p:nvSpPr>
        <p:spPr>
          <a:xfrm>
            <a:off x="7910673" y="7108004"/>
            <a:ext cx="2494756" cy="402483"/>
          </a:xfrm>
          <a:prstGeom prst="rect">
            <a:avLst/>
          </a:prstGeom>
        </p:spPr>
        <p:txBody>
          <a:bodyPr anchor="ctr"/>
          <a:lstStyle>
            <a:lvl1pPr algn="r">
              <a:defRPr sz="1268">
                <a:latin typeface="+mn-ea"/>
                <a:ea typeface="+mn-ea"/>
              </a:defRPr>
            </a:lvl1pPr>
          </a:lstStyle>
          <a:p>
            <a:fld id="{ED858BF9-642D-4D92-AE3A-4ABBB79756BC}" type="slidenum">
              <a:rPr lang="ja-JP" altLang="en-US" smtClean="0"/>
              <a:pPr/>
              <a:t>‹#›</a:t>
            </a:fld>
            <a:endParaRPr lang="ja-JP" altLang="en-US"/>
          </a:p>
        </p:txBody>
      </p:sp>
      <p:cxnSp>
        <p:nvCxnSpPr>
          <p:cNvPr id="9" name="直線コネクタ 6"/>
          <p:cNvCxnSpPr>
            <a:cxnSpLocks noChangeShapeType="1"/>
          </p:cNvCxnSpPr>
          <p:nvPr userDrawn="1"/>
        </p:nvCxnSpPr>
        <p:spPr bwMode="auto">
          <a:xfrm flipV="1">
            <a:off x="0" y="684221"/>
            <a:ext cx="10691813" cy="0"/>
          </a:xfrm>
          <a:prstGeom prst="line">
            <a:avLst/>
          </a:prstGeom>
          <a:noFill/>
          <a:ln w="19050" algn="ctr">
            <a:solidFill>
              <a:schemeClr val="tx1"/>
            </a:solidFill>
            <a:round/>
            <a:headEnd/>
            <a:tailEnd/>
          </a:ln>
        </p:spPr>
      </p:cxnSp>
      <p:cxnSp>
        <p:nvCxnSpPr>
          <p:cNvPr id="10" name="直線コネクタ 7"/>
          <p:cNvCxnSpPr>
            <a:cxnSpLocks noChangeShapeType="1"/>
          </p:cNvCxnSpPr>
          <p:nvPr userDrawn="1"/>
        </p:nvCxnSpPr>
        <p:spPr bwMode="auto">
          <a:xfrm flipV="1">
            <a:off x="0" y="7034232"/>
            <a:ext cx="10691813" cy="0"/>
          </a:xfrm>
          <a:prstGeom prst="line">
            <a:avLst/>
          </a:prstGeom>
          <a:noFill/>
          <a:ln w="19050" algn="ctr">
            <a:solidFill>
              <a:schemeClr val="tx1"/>
            </a:solidFill>
            <a:round/>
            <a:headEnd/>
            <a:tailEnd/>
          </a:ln>
        </p:spPr>
      </p:cxnSp>
      <p:sp>
        <p:nvSpPr>
          <p:cNvPr id="13" name="コンテンツ プレースホルダー 12"/>
          <p:cNvSpPr>
            <a:spLocks noGrp="1"/>
          </p:cNvSpPr>
          <p:nvPr>
            <p:ph sz="quarter" idx="13"/>
          </p:nvPr>
        </p:nvSpPr>
        <p:spPr>
          <a:xfrm>
            <a:off x="286145" y="927461"/>
            <a:ext cx="10110959" cy="705493"/>
          </a:xfrm>
          <a:prstGeom prst="rect">
            <a:avLst/>
          </a:prstGeom>
          <a:ln>
            <a:solidFill>
              <a:schemeClr val="tx1"/>
            </a:solidFill>
          </a:ln>
        </p:spPr>
        <p:txBody>
          <a:bodyPr anchor="ctr"/>
          <a:lstStyle>
            <a:lvl1pPr marL="362372" indent="-362372">
              <a:buFont typeface="Wingdings" panose="05000000000000000000" pitchFamily="2" charset="2"/>
              <a:buChar char="n"/>
              <a:defRPr sz="1691"/>
            </a:lvl1pPr>
            <a:lvl2pPr>
              <a:defRPr sz="1691"/>
            </a:lvl2pPr>
            <a:lvl3pPr>
              <a:defRPr sz="1691"/>
            </a:lvl3pPr>
            <a:lvl4pPr>
              <a:defRPr sz="1691"/>
            </a:lvl4pPr>
            <a:lvl5pPr>
              <a:defRPr sz="1691"/>
            </a:lvl5pPr>
            <a:lvl6pPr>
              <a:defRPr sz="1691"/>
            </a:lvl6pPr>
            <a:lvl7pPr>
              <a:defRPr sz="1691"/>
            </a:lvl7pPr>
            <a:lvl8pPr>
              <a:defRPr sz="1691"/>
            </a:lvl8pPr>
            <a:lvl9pPr>
              <a:defRPr sz="1691"/>
            </a:lvl9pPr>
          </a:lstStyle>
          <a:p>
            <a:pPr lvl="0"/>
            <a:r>
              <a:rPr kumimoji="1" lang="ja-JP" altLang="en-US"/>
              <a:t>マスター テキストの書式設定</a:t>
            </a:r>
          </a:p>
        </p:txBody>
      </p:sp>
      <p:sp>
        <p:nvSpPr>
          <p:cNvPr id="11" name="テキスト プレースホルダー 4"/>
          <p:cNvSpPr>
            <a:spLocks noGrp="1"/>
          </p:cNvSpPr>
          <p:nvPr>
            <p:ph type="body" sz="quarter" idx="14" hasCustomPrompt="1"/>
          </p:nvPr>
        </p:nvSpPr>
        <p:spPr>
          <a:xfrm>
            <a:off x="254967" y="6813519"/>
            <a:ext cx="10142136" cy="178115"/>
          </a:xfrm>
          <a:prstGeom prst="rect">
            <a:avLst/>
          </a:prstGeom>
        </p:spPr>
        <p:txBody>
          <a:bodyPr anchor="ctr"/>
          <a:lstStyle>
            <a:lvl1pPr marL="0" indent="0" algn="l">
              <a:buNone/>
              <a:defRPr sz="845"/>
            </a:lvl1pPr>
          </a:lstStyle>
          <a:p>
            <a:r>
              <a:rPr kumimoji="1" lang="ja-JP" altLang="en-US" sz="845"/>
              <a:t>出所：発行者（年）タイトル、雑誌情報など</a:t>
            </a:r>
            <a:endParaRPr kumimoji="1" lang="ja-JP" altLang="en-US"/>
          </a:p>
        </p:txBody>
      </p:sp>
      <p:pic>
        <p:nvPicPr>
          <p:cNvPr id="8" name="Picture 13" descr="C:\Users\yoshida.yu\Desktop\みずほFG\デザイン\書き出し\グループロゴ＿青.png"/>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286144" y="7192984"/>
            <a:ext cx="855002" cy="257238"/>
          </a:xfrm>
          <a:prstGeom prst="rect">
            <a:avLst/>
          </a:prstGeom>
          <a:noFill/>
          <a:ln w="9525">
            <a:noFill/>
            <a:miter lim="800000"/>
            <a:headEnd/>
            <a:tailEnd/>
          </a:ln>
        </p:spPr>
      </p:pic>
    </p:spTree>
    <p:extLst>
      <p:ext uri="{BB962C8B-B14F-4D97-AF65-F5344CB8AC3E}">
        <p14:creationId xmlns:p14="http://schemas.microsoft.com/office/powerpoint/2010/main" val="3696602944"/>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userDrawn="1">
  <p:cSld name="内容説明用スライド_タイトルのみ+リード">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D83F11EB-BBCD-2099-D5B5-F993CEFFC0BD}"/>
              </a:ext>
            </a:extLst>
          </p:cNvPr>
          <p:cNvGrpSpPr/>
          <p:nvPr userDrawn="1"/>
        </p:nvGrpSpPr>
        <p:grpSpPr>
          <a:xfrm>
            <a:off x="111918" y="216796"/>
            <a:ext cx="10424028" cy="795336"/>
            <a:chOff x="111919" y="216797"/>
            <a:chExt cx="10424028" cy="795336"/>
          </a:xfrm>
        </p:grpSpPr>
        <p:pic>
          <p:nvPicPr>
            <p:cNvPr id="3" name="Picture 11" descr="ç°å¢ç">
              <a:extLst>
                <a:ext uri="{FF2B5EF4-FFF2-40B4-BE49-F238E27FC236}">
                  <a16:creationId xmlns:a16="http://schemas.microsoft.com/office/drawing/2014/main" id="{59A7DEF8-BF3B-7A31-BA4D-C0606A20775B}"/>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4" name="Freeform 13">
              <a:extLst>
                <a:ext uri="{FF2B5EF4-FFF2-40B4-BE49-F238E27FC236}">
                  <a16:creationId xmlns:a16="http://schemas.microsoft.com/office/drawing/2014/main" id="{B0EDB96B-C8BF-1FEA-1A98-58283D965745}"/>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sz="1943"/>
            </a:p>
          </p:txBody>
        </p:sp>
        <p:cxnSp>
          <p:nvCxnSpPr>
            <p:cNvPr id="5" name="直線コネクタ 4">
              <a:extLst>
                <a:ext uri="{FF2B5EF4-FFF2-40B4-BE49-F238E27FC236}">
                  <a16:creationId xmlns:a16="http://schemas.microsoft.com/office/drawing/2014/main" id="{0EFB81CC-AD27-A3B7-FC64-308C4C7077FF}"/>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直線コネクタ 5">
              <a:extLst>
                <a:ext uri="{FF2B5EF4-FFF2-40B4-BE49-F238E27FC236}">
                  <a16:creationId xmlns:a16="http://schemas.microsoft.com/office/drawing/2014/main" id="{8893EA7C-36CE-AF1A-2210-0F6FFE7002FD}"/>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4" name="テキスト ボックス 33">
            <a:extLst>
              <a:ext uri="{FF2B5EF4-FFF2-40B4-BE49-F238E27FC236}">
                <a16:creationId xmlns:a16="http://schemas.microsoft.com/office/drawing/2014/main" id="{5E86BBDA-E0B5-47AE-BF72-9032058100B5}"/>
              </a:ext>
            </a:extLst>
          </p:cNvPr>
          <p:cNvSpPr txBox="1"/>
          <p:nvPr userDrawn="1"/>
        </p:nvSpPr>
        <p:spPr>
          <a:xfrm>
            <a:off x="10324311" y="7255028"/>
            <a:ext cx="229734" cy="189433"/>
          </a:xfrm>
          <a:prstGeom prst="rect">
            <a:avLst/>
          </a:prstGeom>
          <a:noFill/>
        </p:spPr>
        <p:txBody>
          <a:bodyPr wrap="none" lIns="0" tIns="0" rIns="0" bIns="0" rtlCol="0" anchor="ctr" anchorCtr="0">
            <a:noAutofit/>
          </a:bodyPr>
          <a:lstStyle/>
          <a:p>
            <a:pPr algn="ctr"/>
            <a:fld id="{9C1B02FA-3B43-4965-97B5-C29D405C4738}" type="slidenum">
              <a:rPr kumimoji="1" lang="ja-JP" altLang="en-US" sz="1476"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476" b="0">
              <a:latin typeface="Arial" panose="020B0604020202020204" pitchFamily="34" charset="0"/>
              <a:ea typeface="メイリオ" panose="020B0604030504040204" pitchFamily="50" charset="-128"/>
              <a:cs typeface="Arial" panose="020B0604020202020204" pitchFamily="34" charset="0"/>
            </a:endParaRPr>
          </a:p>
        </p:txBody>
      </p:sp>
      <p:sp>
        <p:nvSpPr>
          <p:cNvPr id="15" name="タイトル 97">
            <a:extLst>
              <a:ext uri="{FF2B5EF4-FFF2-40B4-BE49-F238E27FC236}">
                <a16:creationId xmlns:a16="http://schemas.microsoft.com/office/drawing/2014/main" id="{B78F4E89-BF6F-4E09-A944-EE472855512C}"/>
              </a:ext>
            </a:extLst>
          </p:cNvPr>
          <p:cNvSpPr>
            <a:spLocks noGrp="1"/>
          </p:cNvSpPr>
          <p:nvPr>
            <p:ph type="title" hasCustomPrompt="1"/>
          </p:nvPr>
        </p:nvSpPr>
        <p:spPr>
          <a:xfrm>
            <a:off x="162000" y="280800"/>
            <a:ext cx="9288000" cy="648000"/>
          </a:xfrm>
          <a:prstGeom prst="rect">
            <a:avLst/>
          </a:prstGeom>
        </p:spPr>
        <p:txBody>
          <a:bodyPr lIns="252000" tIns="36000" rIns="0" bIns="0" anchor="ctr" anchorCtr="0"/>
          <a:lstStyle>
            <a:lvl1pPr>
              <a:defRPr lang="ja-JP" altLang="en-US" sz="2741" b="1" dirty="0">
                <a:solidFill>
                  <a:schemeClr val="bg1"/>
                </a:solidFill>
                <a:latin typeface="Meiryo UI" panose="020B0604030504040204" pitchFamily="50" charset="-128"/>
                <a:ea typeface="Meiryo UI" panose="020B0604030504040204" pitchFamily="50" charset="-128"/>
              </a:defRPr>
            </a:lvl1pPr>
          </a:lstStyle>
          <a:p>
            <a:pPr marL="0" lvl="0" algn="l"/>
            <a:r>
              <a:rPr kumimoji="1" lang="ja-JP" altLang="en-US"/>
              <a:t>ページタイトル</a:t>
            </a:r>
          </a:p>
        </p:txBody>
      </p:sp>
      <p:sp>
        <p:nvSpPr>
          <p:cNvPr id="16" name="コンテンツ プレースホルダー 18">
            <a:extLst>
              <a:ext uri="{FF2B5EF4-FFF2-40B4-BE49-F238E27FC236}">
                <a16:creationId xmlns:a16="http://schemas.microsoft.com/office/drawing/2014/main" id="{E5C690C4-34B3-4BE9-8905-112BB7C579C6}"/>
              </a:ext>
            </a:extLst>
          </p:cNvPr>
          <p:cNvSpPr>
            <a:spLocks noGrp="1"/>
          </p:cNvSpPr>
          <p:nvPr>
            <p:ph sz="quarter" idx="16" hasCustomPrompt="1"/>
          </p:nvPr>
        </p:nvSpPr>
        <p:spPr>
          <a:xfrm>
            <a:off x="573596" y="1115639"/>
            <a:ext cx="9396000" cy="864000"/>
          </a:xfrm>
          <a:prstGeom prst="rect">
            <a:avLst/>
          </a:prstGeom>
        </p:spPr>
        <p:txBody>
          <a:bodyPr lIns="0" tIns="144000" rIns="0" bIns="0" anchor="t"/>
          <a:lstStyle>
            <a:lvl1pPr marL="0" marR="0" indent="0" algn="l" defTabSz="844013" rtl="0" eaLnBrk="1" fontAlgn="auto" latinLnBrk="0" hangingPunct="1">
              <a:lnSpc>
                <a:spcPct val="100000"/>
              </a:lnSpc>
              <a:spcBef>
                <a:spcPts val="0"/>
              </a:spcBef>
              <a:spcAft>
                <a:spcPts val="554"/>
              </a:spcAft>
              <a:buClrTx/>
              <a:buSzTx/>
              <a:buFontTx/>
              <a:buNone/>
              <a:tabLst/>
              <a:defRPr sz="1476" b="1">
                <a:solidFill>
                  <a:srgbClr val="009C89"/>
                </a:solidFill>
                <a:latin typeface="Meiryo UI" panose="020B0604030504040204" pitchFamily="50" charset="-128"/>
                <a:ea typeface="Meiryo UI" panose="020B0604030504040204" pitchFamily="50" charset="-128"/>
              </a:defRPr>
            </a:lvl1pPr>
            <a:lvl2pPr marL="422006" indent="0">
              <a:buFontTx/>
              <a:buNone/>
              <a:defRPr/>
            </a:lvl2pPr>
            <a:lvl3pPr marL="844013" indent="0">
              <a:buFontTx/>
              <a:buNone/>
              <a:defRPr/>
            </a:lvl3pPr>
            <a:lvl4pPr marL="1266019" indent="0">
              <a:buFontTx/>
              <a:buNone/>
              <a:defRPr/>
            </a:lvl4pPr>
            <a:lvl5pPr marL="1688025" indent="0">
              <a:buFontTx/>
              <a:buNone/>
              <a:defRPr/>
            </a:lvl5pPr>
          </a:lstStyle>
          <a:p>
            <a:pPr marL="0" marR="0" lvl="0" indent="0" algn="l" defTabSz="844013" rtl="0" eaLnBrk="1" fontAlgn="auto" latinLnBrk="0" hangingPunct="1">
              <a:lnSpc>
                <a:spcPct val="90000"/>
              </a:lnSpc>
              <a:spcBef>
                <a:spcPts val="923"/>
              </a:spcBef>
              <a:spcAft>
                <a:spcPts val="0"/>
              </a:spcAft>
              <a:buClrTx/>
              <a:buSzTx/>
              <a:buFontTx/>
              <a:buNone/>
              <a:tabLst/>
              <a:defRPr/>
            </a:pPr>
            <a:r>
              <a:rPr kumimoji="1" lang="ja-JP" altLang="en-US"/>
              <a:t>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a:t>
            </a:r>
          </a:p>
        </p:txBody>
      </p:sp>
    </p:spTree>
    <p:extLst>
      <p:ext uri="{BB962C8B-B14F-4D97-AF65-F5344CB8AC3E}">
        <p14:creationId xmlns:p14="http://schemas.microsoft.com/office/powerpoint/2010/main" val="63801380"/>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userDrawn="1">
  <p:cSld name="2_通常">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11920" y="216796"/>
            <a:ext cx="10324362" cy="795336"/>
            <a:chOff x="111919" y="216797"/>
            <a:chExt cx="10324361" cy="795336"/>
          </a:xfrm>
        </p:grpSpPr>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sz="1943"/>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61926" y="284266"/>
            <a:ext cx="9288000" cy="648000"/>
          </a:xfrm>
          <a:prstGeom prst="rect">
            <a:avLst/>
          </a:prstGeom>
        </p:spPr>
        <p:txBody>
          <a:bodyPr lIns="252000" tIns="36000" rIns="0" bIns="0" anchor="ctr" anchorCtr="0"/>
          <a:lstStyle>
            <a:lvl1pPr algn="l">
              <a:defRPr sz="2448" b="1">
                <a:solidFill>
                  <a:schemeClr val="bg1"/>
                </a:solidFill>
                <a:latin typeface="メイリオ" panose="020B0604030504040204" pitchFamily="50" charset="-128"/>
                <a:ea typeface="メイリオ" panose="020B0604030504040204" pitchFamily="50" charset="-128"/>
              </a:defRPr>
            </a:lvl1pPr>
          </a:lstStyle>
          <a:p>
            <a:r>
              <a:rPr kumimoji="1" lang="ja-JP" altLang="en-US"/>
              <a:t>ページタイトル</a:t>
            </a:r>
          </a:p>
        </p:txBody>
      </p:sp>
      <p:sp>
        <p:nvSpPr>
          <p:cNvPr id="10" name="テキスト ボックス 9">
            <a:extLst>
              <a:ext uri="{FF2B5EF4-FFF2-40B4-BE49-F238E27FC236}">
                <a16:creationId xmlns:a16="http://schemas.microsoft.com/office/drawing/2014/main" id="{7520773C-E087-4FC7-A90E-8421A85140B2}"/>
              </a:ext>
            </a:extLst>
          </p:cNvPr>
          <p:cNvSpPr txBox="1"/>
          <p:nvPr userDrawn="1"/>
        </p:nvSpPr>
        <p:spPr>
          <a:xfrm>
            <a:off x="10278246" y="7146108"/>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35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567" b="0">
              <a:latin typeface="Arial" panose="020B0604020202020204" pitchFamily="34" charset="0"/>
              <a:ea typeface="メイリオ" panose="020B0604030504040204" pitchFamily="50" charset="-128"/>
              <a:cs typeface="Arial" panose="020B0604020202020204" pitchFamily="34" charset="0"/>
            </a:endParaRPr>
          </a:p>
        </p:txBody>
      </p:sp>
      <p:sp>
        <p:nvSpPr>
          <p:cNvPr id="9" name="コンテンツ プレースホルダー 3">
            <a:extLst>
              <a:ext uri="{FF2B5EF4-FFF2-40B4-BE49-F238E27FC236}">
                <a16:creationId xmlns:a16="http://schemas.microsoft.com/office/drawing/2014/main" id="{DD42ADA8-ECC4-4B5F-982C-9F5D1FAC2F50}"/>
              </a:ext>
            </a:extLst>
          </p:cNvPr>
          <p:cNvSpPr>
            <a:spLocks noGrp="1"/>
          </p:cNvSpPr>
          <p:nvPr>
            <p:ph sz="quarter" idx="13" hasCustomPrompt="1"/>
          </p:nvPr>
        </p:nvSpPr>
        <p:spPr>
          <a:xfrm>
            <a:off x="161925" y="1032265"/>
            <a:ext cx="10367963" cy="1935118"/>
          </a:xfrm>
          <a:prstGeom prst="rect">
            <a:avLst/>
          </a:prstGeom>
          <a:ln w="19050">
            <a:solidFill>
              <a:schemeClr val="tx2"/>
            </a:solidFill>
          </a:ln>
        </p:spPr>
        <p:txBody>
          <a:bodyPr lIns="180000" tIns="180000" rIns="180000" bIns="144000">
            <a:spAutoFit/>
          </a:bodyPr>
          <a:lstStyle>
            <a:lvl1pPr marL="317242" indent="-317242" algn="l">
              <a:lnSpc>
                <a:spcPct val="100000"/>
              </a:lnSpc>
              <a:spcBef>
                <a:spcPts val="1175"/>
              </a:spcBef>
              <a:buFont typeface="Wingdings" panose="05000000000000000000" pitchFamily="2" charset="2"/>
              <a:buChar char="n"/>
              <a:defRPr sz="1762"/>
            </a:lvl1pPr>
            <a:lvl2pPr marL="599234" indent="-281993" algn="l">
              <a:lnSpc>
                <a:spcPct val="100000"/>
              </a:lnSpc>
              <a:spcBef>
                <a:spcPts val="1175"/>
              </a:spcBef>
              <a:buFont typeface="Wingdings" panose="05000000000000000000" pitchFamily="2" charset="2"/>
              <a:buChar char="Ø"/>
              <a:defRPr sz="1762"/>
            </a:lvl2pPr>
            <a:lvl3pPr marL="1022223" indent="-281993" algn="l">
              <a:lnSpc>
                <a:spcPct val="100000"/>
              </a:lnSpc>
              <a:spcBef>
                <a:spcPts val="1175"/>
              </a:spcBef>
              <a:buFont typeface="Wingdings" panose="05000000000000000000" pitchFamily="2" charset="2"/>
              <a:buChar char="l"/>
              <a:defRPr sz="1762"/>
            </a:lvl3pPr>
            <a:lvl4pPr marL="1127970" indent="-281993" algn="l">
              <a:lnSpc>
                <a:spcPct val="100000"/>
              </a:lnSpc>
              <a:spcBef>
                <a:spcPts val="1175"/>
              </a:spcBef>
              <a:buFont typeface="Wingdings" panose="05000000000000000000" pitchFamily="2" charset="2"/>
              <a:buChar char="ü"/>
              <a:defRPr sz="1762"/>
            </a:lvl4pPr>
            <a:lvl5pPr algn="l">
              <a:defRPr sz="1958"/>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1437747971"/>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userDrawn="1">
  <p:cSld name="ブランドロゴなし">
    <p:spTree>
      <p:nvGrpSpPr>
        <p:cNvPr id="1" name=""/>
        <p:cNvGrpSpPr/>
        <p:nvPr/>
      </p:nvGrpSpPr>
      <p:grpSpPr>
        <a:xfrm>
          <a:off x="0" y="0"/>
          <a:ext cx="0" cy="0"/>
          <a:chOff x="0" y="0"/>
          <a:chExt cx="0" cy="0"/>
        </a:xfrm>
      </p:grpSpPr>
      <p:sp>
        <p:nvSpPr>
          <p:cNvPr id="2" name="タイトル 1"/>
          <p:cNvSpPr>
            <a:spLocks noGrp="1"/>
          </p:cNvSpPr>
          <p:nvPr>
            <p:ph type="ctrTitle" hasCustomPrompt="1"/>
          </p:nvPr>
        </p:nvSpPr>
        <p:spPr>
          <a:xfrm>
            <a:off x="294711" y="219141"/>
            <a:ext cx="1872629" cy="385170"/>
          </a:xfrm>
          <a:prstGeom prst="rect">
            <a:avLst/>
          </a:prstGeom>
        </p:spPr>
        <p:txBody>
          <a:bodyPr wrap="none">
            <a:spAutoFit/>
          </a:bodyPr>
          <a:lstStyle>
            <a:lvl1pPr algn="l">
              <a:defRPr sz="2114" b="1">
                <a:solidFill>
                  <a:schemeClr val="tx1"/>
                </a:solidFill>
                <a:latin typeface="+mj-ea"/>
                <a:ea typeface="+mj-ea"/>
              </a:defRPr>
            </a:lvl1pPr>
          </a:lstStyle>
          <a:p>
            <a:r>
              <a:rPr kumimoji="1" lang="en-US" altLang="ja-JP"/>
              <a:t>0.</a:t>
            </a:r>
            <a:r>
              <a:rPr kumimoji="1" lang="ja-JP" altLang="en-US"/>
              <a:t>目次タイトル</a:t>
            </a:r>
          </a:p>
        </p:txBody>
      </p:sp>
      <p:sp>
        <p:nvSpPr>
          <p:cNvPr id="6" name="スライド番号プレースホルダ 5"/>
          <p:cNvSpPr>
            <a:spLocks noGrp="1"/>
          </p:cNvSpPr>
          <p:nvPr>
            <p:ph type="sldNum" sz="quarter" idx="12"/>
          </p:nvPr>
        </p:nvSpPr>
        <p:spPr>
          <a:xfrm>
            <a:off x="7910673" y="7108004"/>
            <a:ext cx="2494756" cy="402483"/>
          </a:xfrm>
          <a:prstGeom prst="rect">
            <a:avLst/>
          </a:prstGeom>
        </p:spPr>
        <p:txBody>
          <a:bodyPr anchor="ctr"/>
          <a:lstStyle>
            <a:lvl1pPr algn="r">
              <a:defRPr sz="1268">
                <a:latin typeface="+mn-ea"/>
                <a:ea typeface="+mn-ea"/>
              </a:defRPr>
            </a:lvl1pPr>
          </a:lstStyle>
          <a:p>
            <a:fld id="{ED858BF9-642D-4D92-AE3A-4ABBB79756BC}" type="slidenum">
              <a:rPr lang="ja-JP" altLang="en-US" smtClean="0"/>
              <a:pPr/>
              <a:t>‹#›</a:t>
            </a:fld>
            <a:endParaRPr lang="ja-JP" altLang="en-US"/>
          </a:p>
        </p:txBody>
      </p:sp>
      <p:cxnSp>
        <p:nvCxnSpPr>
          <p:cNvPr id="9" name="直線コネクタ 6"/>
          <p:cNvCxnSpPr>
            <a:cxnSpLocks noChangeShapeType="1"/>
          </p:cNvCxnSpPr>
          <p:nvPr userDrawn="1"/>
        </p:nvCxnSpPr>
        <p:spPr bwMode="auto">
          <a:xfrm flipV="1">
            <a:off x="0" y="684221"/>
            <a:ext cx="10691813" cy="0"/>
          </a:xfrm>
          <a:prstGeom prst="line">
            <a:avLst/>
          </a:prstGeom>
          <a:noFill/>
          <a:ln w="19050" algn="ctr">
            <a:solidFill>
              <a:schemeClr val="tx1"/>
            </a:solidFill>
            <a:round/>
            <a:headEnd/>
            <a:tailEnd/>
          </a:ln>
        </p:spPr>
      </p:cxnSp>
      <p:cxnSp>
        <p:nvCxnSpPr>
          <p:cNvPr id="10" name="直線コネクタ 7"/>
          <p:cNvCxnSpPr>
            <a:cxnSpLocks noChangeShapeType="1"/>
          </p:cNvCxnSpPr>
          <p:nvPr userDrawn="1"/>
        </p:nvCxnSpPr>
        <p:spPr bwMode="auto">
          <a:xfrm flipV="1">
            <a:off x="0" y="7034232"/>
            <a:ext cx="10691813" cy="0"/>
          </a:xfrm>
          <a:prstGeom prst="line">
            <a:avLst/>
          </a:prstGeom>
          <a:noFill/>
          <a:ln w="19050" algn="ctr">
            <a:solidFill>
              <a:schemeClr val="tx1"/>
            </a:solidFill>
            <a:round/>
            <a:headEnd/>
            <a:tailEnd/>
          </a:ln>
        </p:spPr>
      </p:cxnSp>
      <p:sp>
        <p:nvSpPr>
          <p:cNvPr id="13" name="コンテンツ プレースホルダー 12"/>
          <p:cNvSpPr>
            <a:spLocks noGrp="1"/>
          </p:cNvSpPr>
          <p:nvPr>
            <p:ph sz="quarter" idx="13"/>
          </p:nvPr>
        </p:nvSpPr>
        <p:spPr>
          <a:xfrm>
            <a:off x="286145" y="927461"/>
            <a:ext cx="10110959" cy="705493"/>
          </a:xfrm>
          <a:prstGeom prst="rect">
            <a:avLst/>
          </a:prstGeom>
          <a:ln>
            <a:solidFill>
              <a:schemeClr val="tx1"/>
            </a:solidFill>
          </a:ln>
        </p:spPr>
        <p:txBody>
          <a:bodyPr anchor="ctr"/>
          <a:lstStyle>
            <a:lvl1pPr marL="362372" indent="-362372">
              <a:buFont typeface="Wingdings" panose="05000000000000000000" pitchFamily="2" charset="2"/>
              <a:buChar char="n"/>
              <a:defRPr sz="1691"/>
            </a:lvl1pPr>
            <a:lvl2pPr>
              <a:defRPr sz="1691"/>
            </a:lvl2pPr>
            <a:lvl3pPr>
              <a:defRPr sz="1691"/>
            </a:lvl3pPr>
            <a:lvl4pPr>
              <a:defRPr sz="1691"/>
            </a:lvl4pPr>
            <a:lvl5pPr>
              <a:defRPr sz="1691"/>
            </a:lvl5pPr>
            <a:lvl6pPr>
              <a:defRPr sz="1691"/>
            </a:lvl6pPr>
            <a:lvl7pPr>
              <a:defRPr sz="1691"/>
            </a:lvl7pPr>
            <a:lvl8pPr>
              <a:defRPr sz="1691"/>
            </a:lvl8pPr>
            <a:lvl9pPr>
              <a:defRPr sz="1691"/>
            </a:lvl9pPr>
          </a:lstStyle>
          <a:p>
            <a:pPr lvl="0"/>
            <a:r>
              <a:rPr kumimoji="1" lang="ja-JP" altLang="en-US"/>
              <a:t>マスター テキストの書式設定</a:t>
            </a:r>
          </a:p>
        </p:txBody>
      </p:sp>
      <p:sp>
        <p:nvSpPr>
          <p:cNvPr id="11" name="テキスト プレースホルダー 4"/>
          <p:cNvSpPr>
            <a:spLocks noGrp="1"/>
          </p:cNvSpPr>
          <p:nvPr>
            <p:ph type="body" sz="quarter" idx="14" hasCustomPrompt="1"/>
          </p:nvPr>
        </p:nvSpPr>
        <p:spPr>
          <a:xfrm>
            <a:off x="254967" y="6813519"/>
            <a:ext cx="10142136" cy="178115"/>
          </a:xfrm>
          <a:prstGeom prst="rect">
            <a:avLst/>
          </a:prstGeom>
        </p:spPr>
        <p:txBody>
          <a:bodyPr anchor="ctr"/>
          <a:lstStyle>
            <a:lvl1pPr marL="0" indent="0" algn="l">
              <a:buNone/>
              <a:defRPr sz="845"/>
            </a:lvl1pPr>
          </a:lstStyle>
          <a:p>
            <a:r>
              <a:rPr kumimoji="1" lang="ja-JP" altLang="en-US" sz="845"/>
              <a:t>出所：発行者（年）タイトル、雑誌情報など</a:t>
            </a:r>
            <a:endParaRPr kumimoji="1" lang="ja-JP" altLang="en-US"/>
          </a:p>
        </p:txBody>
      </p:sp>
    </p:spTree>
    <p:extLst>
      <p:ext uri="{BB962C8B-B14F-4D97-AF65-F5344CB8AC3E}">
        <p14:creationId xmlns:p14="http://schemas.microsoft.com/office/powerpoint/2010/main" val="2937580681"/>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userDrawn="1">
  <p:cSld name="1_通常">
    <p:spTree>
      <p:nvGrpSpPr>
        <p:cNvPr id="1" name=""/>
        <p:cNvGrpSpPr/>
        <p:nvPr/>
      </p:nvGrpSpPr>
      <p:grpSpPr>
        <a:xfrm>
          <a:off x="0" y="0"/>
          <a:ext cx="0" cy="0"/>
          <a:chOff x="0" y="0"/>
          <a:chExt cx="0" cy="0"/>
        </a:xfrm>
      </p:grpSpPr>
      <p:grpSp>
        <p:nvGrpSpPr>
          <p:cNvPr id="17" name="グループ化 16">
            <a:extLst>
              <a:ext uri="{FF2B5EF4-FFF2-40B4-BE49-F238E27FC236}">
                <a16:creationId xmlns:a16="http://schemas.microsoft.com/office/drawing/2014/main" id="{21B3D6F4-8AFC-4658-8C33-216341416F5D}"/>
              </a:ext>
            </a:extLst>
          </p:cNvPr>
          <p:cNvGrpSpPr/>
          <p:nvPr userDrawn="1"/>
        </p:nvGrpSpPr>
        <p:grpSpPr>
          <a:xfrm>
            <a:off x="89037" y="216796"/>
            <a:ext cx="10474442" cy="795336"/>
            <a:chOff x="111919" y="216797"/>
            <a:chExt cx="13166536" cy="795336"/>
          </a:xfrm>
        </p:grpSpPr>
        <p:pic>
          <p:nvPicPr>
            <p:cNvPr id="18" name="Picture 11" descr="ç°å¢ç">
              <a:extLst>
                <a:ext uri="{FF2B5EF4-FFF2-40B4-BE49-F238E27FC236}">
                  <a16:creationId xmlns:a16="http://schemas.microsoft.com/office/drawing/2014/main" id="{7051F4A6-2A09-4A5E-B63B-FBCF90D41863}"/>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12491756" y="282131"/>
              <a:ext cx="786699" cy="648000"/>
            </a:xfrm>
            <a:prstGeom prst="rect">
              <a:avLst/>
            </a:prstGeom>
            <a:noFill/>
            <a:extLst>
              <a:ext uri="{909E8E84-426E-40DD-AFC4-6F175D3DCCD1}">
                <a14:hiddenFill xmlns:a14="http://schemas.microsoft.com/office/drawing/2010/main">
                  <a:solidFill>
                    <a:srgbClr val="FFFFFF"/>
                  </a:solidFill>
                </a14:hiddenFill>
              </a:ext>
            </a:extLst>
          </p:spPr>
        </p:pic>
        <p:sp>
          <p:nvSpPr>
            <p:cNvPr id="19" name="フリーフォーム: 図形 18">
              <a:extLst>
                <a:ext uri="{FF2B5EF4-FFF2-40B4-BE49-F238E27FC236}">
                  <a16:creationId xmlns:a16="http://schemas.microsoft.com/office/drawing/2014/main" id="{52450B31-5185-44CE-BB6D-826C10585073}"/>
                </a:ext>
              </a:extLst>
            </p:cNvPr>
            <p:cNvSpPr>
              <a:spLocks/>
            </p:cNvSpPr>
            <p:nvPr userDrawn="1"/>
          </p:nvSpPr>
          <p:spPr bwMode="auto">
            <a:xfrm>
              <a:off x="166688" y="284266"/>
              <a:ext cx="12485150" cy="648000"/>
            </a:xfrm>
            <a:custGeom>
              <a:avLst/>
              <a:gdLst>
                <a:gd name="connsiteX0" fmla="*/ 66003 w 12485150"/>
                <a:gd name="connsiteY0" fmla="*/ 0 h 648000"/>
                <a:gd name="connsiteX1" fmla="*/ 7688855 w 12485150"/>
                <a:gd name="connsiteY1" fmla="*/ 0 h 648000"/>
                <a:gd name="connsiteX2" fmla="*/ 9059291 w 12485150"/>
                <a:gd name="connsiteY2" fmla="*/ 0 h 648000"/>
                <a:gd name="connsiteX3" fmla="*/ 9317322 w 12485150"/>
                <a:gd name="connsiteY3" fmla="*/ 0 h 648000"/>
                <a:gd name="connsiteX4" fmla="*/ 11829223 w 12485150"/>
                <a:gd name="connsiteY4" fmla="*/ 0 h 648000"/>
                <a:gd name="connsiteX5" fmla="*/ 12485150 w 12485150"/>
                <a:gd name="connsiteY5" fmla="*/ 648000 h 648000"/>
                <a:gd name="connsiteX6" fmla="*/ 9960844 w 12485150"/>
                <a:gd name="connsiteY6" fmla="*/ 648000 h 648000"/>
                <a:gd name="connsiteX7" fmla="*/ 9563187 w 12485150"/>
                <a:gd name="connsiteY7" fmla="*/ 648000 h 648000"/>
                <a:gd name="connsiteX8" fmla="*/ 9059291 w 12485150"/>
                <a:gd name="connsiteY8" fmla="*/ 648000 h 648000"/>
                <a:gd name="connsiteX9" fmla="*/ 8939871 w 12485150"/>
                <a:gd name="connsiteY9" fmla="*/ 648000 h 648000"/>
                <a:gd name="connsiteX10" fmla="*/ 852530 w 12485150"/>
                <a:gd name="connsiteY10" fmla="*/ 648000 h 648000"/>
                <a:gd name="connsiteX11" fmla="*/ 264009 w 12485150"/>
                <a:gd name="connsiteY11" fmla="*/ 648000 h 648000"/>
                <a:gd name="connsiteX12" fmla="*/ 209007 w 12485150"/>
                <a:gd name="connsiteY12" fmla="*/ 648000 h 648000"/>
                <a:gd name="connsiteX13" fmla="*/ 0 w 12485150"/>
                <a:gd name="connsiteY13" fmla="*/ 450305 h 648000"/>
                <a:gd name="connsiteX14" fmla="*/ 0 w 12485150"/>
                <a:gd name="connsiteY14" fmla="*/ 49424 h 648000"/>
                <a:gd name="connsiteX15" fmla="*/ 16501 w 12485150"/>
                <a:gd name="connsiteY15" fmla="*/ 16475 h 648000"/>
                <a:gd name="connsiteX16" fmla="*/ 66003 w 12485150"/>
                <a:gd name="connsiteY16" fmla="*/ 0 h 6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485150" h="648000">
                  <a:moveTo>
                    <a:pt x="66003" y="0"/>
                  </a:moveTo>
                  <a:cubicBezTo>
                    <a:pt x="66003" y="0"/>
                    <a:pt x="66003" y="0"/>
                    <a:pt x="7688855" y="0"/>
                  </a:cubicBezTo>
                  <a:lnTo>
                    <a:pt x="9059291" y="0"/>
                  </a:lnTo>
                  <a:lnTo>
                    <a:pt x="9317322" y="0"/>
                  </a:lnTo>
                  <a:lnTo>
                    <a:pt x="11829223" y="0"/>
                  </a:lnTo>
                  <a:lnTo>
                    <a:pt x="12485150" y="648000"/>
                  </a:lnTo>
                  <a:lnTo>
                    <a:pt x="9960844" y="648000"/>
                  </a:lnTo>
                  <a:cubicBezTo>
                    <a:pt x="9960844" y="648000"/>
                    <a:pt x="10004931" y="648000"/>
                    <a:pt x="9563187" y="648000"/>
                  </a:cubicBezTo>
                  <a:lnTo>
                    <a:pt x="9059291" y="648000"/>
                  </a:lnTo>
                  <a:lnTo>
                    <a:pt x="8939871" y="648000"/>
                  </a:lnTo>
                  <a:cubicBezTo>
                    <a:pt x="7840521" y="648000"/>
                    <a:pt x="5563443" y="648000"/>
                    <a:pt x="852530" y="648000"/>
                  </a:cubicBezTo>
                  <a:cubicBezTo>
                    <a:pt x="852530" y="648000"/>
                    <a:pt x="852530" y="648000"/>
                    <a:pt x="264009" y="648000"/>
                  </a:cubicBezTo>
                  <a:cubicBezTo>
                    <a:pt x="264009" y="648000"/>
                    <a:pt x="264009" y="648000"/>
                    <a:pt x="209007" y="648000"/>
                  </a:cubicBezTo>
                  <a:cubicBezTo>
                    <a:pt x="209007" y="648000"/>
                    <a:pt x="209007" y="648000"/>
                    <a:pt x="0" y="450305"/>
                  </a:cubicBezTo>
                  <a:cubicBezTo>
                    <a:pt x="0" y="450305"/>
                    <a:pt x="0" y="450305"/>
                    <a:pt x="0" y="49424"/>
                  </a:cubicBezTo>
                  <a:cubicBezTo>
                    <a:pt x="0" y="49424"/>
                    <a:pt x="0" y="49424"/>
                    <a:pt x="16501" y="16475"/>
                  </a:cubicBezTo>
                  <a:cubicBezTo>
                    <a:pt x="27501" y="10983"/>
                    <a:pt x="44002" y="0"/>
                    <a:pt x="66003" y="0"/>
                  </a:cubicBezTo>
                  <a:close/>
                </a:path>
              </a:pathLst>
            </a:custGeom>
            <a:solidFill>
              <a:schemeClr val="bg2"/>
            </a:solidFill>
            <a:ln>
              <a:noFill/>
            </a:ln>
          </p:spPr>
          <p:txBody>
            <a:bodyPr vert="horz" wrap="square" lIns="0" tIns="0" rIns="0" bIns="0" numCol="1" anchor="t" anchorCtr="0" compatLnSpc="1">
              <a:prstTxWarp prst="textNoShape">
                <a:avLst/>
              </a:prstTxWarp>
              <a:noAutofit/>
            </a:bodyPr>
            <a:lstStyle/>
            <a:p>
              <a:endParaRPr lang="ja-JP" altLang="en-US" sz="1018"/>
            </a:p>
          </p:txBody>
        </p:sp>
        <p:cxnSp>
          <p:nvCxnSpPr>
            <p:cNvPr id="20" name="直線コネクタ 19">
              <a:extLst>
                <a:ext uri="{FF2B5EF4-FFF2-40B4-BE49-F238E27FC236}">
                  <a16:creationId xmlns:a16="http://schemas.microsoft.com/office/drawing/2014/main" id="{D106F88F-52FB-4ABB-8560-D1E4BA23C739}"/>
                </a:ext>
              </a:extLst>
            </p:cNvPr>
            <p:cNvCxnSpPr>
              <a:cxnSpLocks/>
            </p:cNvCxnSpPr>
            <p:nvPr userDrawn="1"/>
          </p:nvCxnSpPr>
          <p:spPr>
            <a:xfrm>
              <a:off x="11932562"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直線コネクタ 20">
              <a:extLst>
                <a:ext uri="{FF2B5EF4-FFF2-40B4-BE49-F238E27FC236}">
                  <a16:creationId xmlns:a16="http://schemas.microsoft.com/office/drawing/2014/main" id="{52CBE06C-0E6D-49CF-A498-710FDB16F1E0}"/>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32610" y="284267"/>
            <a:ext cx="9336400" cy="648000"/>
          </a:xfrm>
          <a:prstGeom prst="rect">
            <a:avLst/>
          </a:prstGeom>
        </p:spPr>
        <p:txBody>
          <a:bodyPr lIns="252000" tIns="36000" rIns="0" bIns="0" anchor="ctr" anchorCtr="0"/>
          <a:lstStyle>
            <a:lvl1pPr algn="l">
              <a:defRPr sz="1811"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16" name="コンテンツ プレースホルダー 3">
            <a:extLst>
              <a:ext uri="{FF2B5EF4-FFF2-40B4-BE49-F238E27FC236}">
                <a16:creationId xmlns:a16="http://schemas.microsoft.com/office/drawing/2014/main" id="{C1791075-645A-44CE-9A5F-5011B74CA08A}"/>
              </a:ext>
            </a:extLst>
          </p:cNvPr>
          <p:cNvSpPr>
            <a:spLocks noGrp="1"/>
          </p:cNvSpPr>
          <p:nvPr userDrawn="1">
            <p:ph sz="quarter" idx="13" hasCustomPrompt="1"/>
          </p:nvPr>
        </p:nvSpPr>
        <p:spPr>
          <a:xfrm>
            <a:off x="132608" y="1187552"/>
            <a:ext cx="10424693" cy="953361"/>
          </a:xfrm>
          <a:prstGeom prst="rect">
            <a:avLst/>
          </a:prstGeom>
          <a:ln w="19050">
            <a:solidFill>
              <a:schemeClr val="tx2"/>
            </a:solidFill>
          </a:ln>
        </p:spPr>
        <p:txBody>
          <a:bodyPr wrap="square" lIns="180000" tIns="180000" rIns="180000" bIns="144000">
            <a:spAutoFit/>
          </a:bodyPr>
          <a:lstStyle>
            <a:lvl1pPr marL="154567" indent="-154567" algn="l">
              <a:lnSpc>
                <a:spcPct val="100000"/>
              </a:lnSpc>
              <a:spcBef>
                <a:spcPts val="339"/>
              </a:spcBef>
              <a:buFont typeface="Wingdings" panose="05000000000000000000" pitchFamily="2" charset="2"/>
              <a:buChar char="n"/>
              <a:defRPr sz="1132"/>
            </a:lvl1pPr>
            <a:lvl2pPr marL="253416" indent="-98851" algn="l">
              <a:lnSpc>
                <a:spcPct val="100000"/>
              </a:lnSpc>
              <a:spcBef>
                <a:spcPts val="227"/>
              </a:spcBef>
              <a:buFont typeface="Arial" panose="020B0604020202020204" pitchFamily="34" charset="0"/>
              <a:buChar char="•"/>
              <a:defRPr sz="1018"/>
            </a:lvl2pPr>
            <a:lvl3pPr marL="390910" indent="-132102" algn="l">
              <a:lnSpc>
                <a:spcPct val="100000"/>
              </a:lnSpc>
              <a:spcBef>
                <a:spcPts val="112"/>
              </a:spcBef>
              <a:buFont typeface="Wingdings" panose="05000000000000000000" pitchFamily="2" charset="2"/>
              <a:buChar char="ü"/>
              <a:defRPr sz="906"/>
            </a:lvl3pPr>
            <a:lvl4pPr marL="512228" indent="-122216" algn="l">
              <a:lnSpc>
                <a:spcPct val="100000"/>
              </a:lnSpc>
              <a:spcBef>
                <a:spcPts val="112"/>
              </a:spcBef>
              <a:buFont typeface="Meiryo UI" panose="020B0604030504040204" pitchFamily="50" charset="-128"/>
              <a:buChar char="※"/>
              <a:defRPr sz="680"/>
            </a:lvl4pPr>
            <a:lvl5pPr algn="l">
              <a:defRPr sz="1132"/>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
        <p:nvSpPr>
          <p:cNvPr id="3" name="テキスト ボックス 2">
            <a:extLst>
              <a:ext uri="{FF2B5EF4-FFF2-40B4-BE49-F238E27FC236}">
                <a16:creationId xmlns:a16="http://schemas.microsoft.com/office/drawing/2014/main" id="{638BCDDF-63B7-A33F-63FA-FDC5CF2462D9}"/>
              </a:ext>
            </a:extLst>
          </p:cNvPr>
          <p:cNvSpPr txBox="1"/>
          <p:nvPr userDrawn="1"/>
        </p:nvSpPr>
        <p:spPr>
          <a:xfrm>
            <a:off x="10290739" y="7158868"/>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35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567"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4040248811"/>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userDrawn="1">
  <p:cSld name="3_通常">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CF82B361-095A-8421-FF4D-5070DAB4E7A0}"/>
              </a:ext>
            </a:extLst>
          </p:cNvPr>
          <p:cNvSpPr/>
          <p:nvPr userDrawn="1"/>
        </p:nvSpPr>
        <p:spPr>
          <a:xfrm>
            <a:off x="0" y="1"/>
            <a:ext cx="10691813" cy="52544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727">
              <a:solidFill>
                <a:schemeClr val="tx1"/>
              </a:solidFill>
              <a:latin typeface="Meiryo UI" panose="020B0604030504040204" pitchFamily="50" charset="-128"/>
              <a:ea typeface="Meiryo UI" panose="020B0604030504040204" pitchFamily="50" charset="-128"/>
            </a:endParaRPr>
          </a:p>
        </p:txBody>
      </p:sp>
      <p:sp>
        <p:nvSpPr>
          <p:cNvPr id="4" name="テキスト ボックス 3">
            <a:extLst>
              <a:ext uri="{FF2B5EF4-FFF2-40B4-BE49-F238E27FC236}">
                <a16:creationId xmlns:a16="http://schemas.microsoft.com/office/drawing/2014/main" id="{3E15A066-1504-9CC4-95D3-F5BC8793AC15}"/>
              </a:ext>
            </a:extLst>
          </p:cNvPr>
          <p:cNvSpPr txBox="1"/>
          <p:nvPr userDrawn="1"/>
        </p:nvSpPr>
        <p:spPr>
          <a:xfrm>
            <a:off x="9369057" y="49191"/>
            <a:ext cx="1178756" cy="490904"/>
          </a:xfrm>
          <a:prstGeom prst="rect">
            <a:avLst/>
          </a:prstGeom>
          <a:noFill/>
        </p:spPr>
        <p:txBody>
          <a:bodyPr wrap="square" rtlCol="0">
            <a:spAutoFit/>
          </a:bodyPr>
          <a:lstStyle/>
          <a:p>
            <a:pPr algn="r"/>
            <a:fld id="{7390837F-C4BF-464F-B8C1-C292B6AF4F14}" type="slidenum">
              <a:rPr kumimoji="1" lang="ja-JP" altLang="en-US" sz="2590" b="1" smtClean="0">
                <a:solidFill>
                  <a:schemeClr val="bg1"/>
                </a:solidFill>
                <a:latin typeface="メイリオ" panose="020B0604030504040204" pitchFamily="50" charset="-128"/>
                <a:ea typeface="メイリオ" panose="020B0604030504040204" pitchFamily="50" charset="-128"/>
              </a:rPr>
              <a:pPr algn="r"/>
              <a:t>‹#›</a:t>
            </a:fld>
            <a:endParaRPr kumimoji="1" lang="ja-JP" altLang="en-US" sz="2590" b="1">
              <a:solidFill>
                <a:schemeClr val="bg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7132740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通常_内容説明用スライド_タイトル上つめ">
    <p:spTree>
      <p:nvGrpSpPr>
        <p:cNvPr id="1" name=""/>
        <p:cNvGrpSpPr/>
        <p:nvPr/>
      </p:nvGrpSpPr>
      <p:grpSpPr>
        <a:xfrm>
          <a:off x="0" y="0"/>
          <a:ext cx="0" cy="0"/>
          <a:chOff x="0" y="0"/>
          <a:chExt cx="0" cy="0"/>
        </a:xfrm>
      </p:grpSpPr>
      <p:pic>
        <p:nvPicPr>
          <p:cNvPr id="7" name="Picture 11" descr="ç°å¢ç">
            <a:extLst>
              <a:ext uri="{FF2B5EF4-FFF2-40B4-BE49-F238E27FC236}">
                <a16:creationId xmlns:a16="http://schemas.microsoft.com/office/drawing/2014/main" id="{A36EA33E-F10C-8847-BD79-6A62721F9997}"/>
              </a:ext>
            </a:extLst>
          </p:cNvPr>
          <p:cNvPicPr>
            <a:picLocks noChangeAspect="1" noChangeArrowheads="1"/>
          </p:cNvPicPr>
          <p:nvPr userDrawn="1"/>
        </p:nvPicPr>
        <p:blipFill>
          <a:blip r:embed="rId2" cstate="print">
            <a:extLst>
              <a:ext uri="{28A0092B-C50C-407E-A947-70E740481C1C}">
                <a14:useLocalDpi xmlns:a14="http://schemas.microsoft.com/office/drawing/2010/main"/>
              </a:ext>
            </a:extLst>
          </a:blip>
          <a:srcRect/>
          <a:stretch>
            <a:fillRect/>
          </a:stretch>
        </p:blipFill>
        <p:spPr bwMode="auto">
          <a:xfrm>
            <a:off x="9734764" y="-32693"/>
            <a:ext cx="578758" cy="592789"/>
          </a:xfrm>
          <a:prstGeom prst="rect">
            <a:avLst/>
          </a:prstGeom>
          <a:noFill/>
          <a:extLst>
            <a:ext uri="{909E8E84-426E-40DD-AFC4-6F175D3DCCD1}">
              <a14:hiddenFill xmlns:a14="http://schemas.microsoft.com/office/drawing/2010/main">
                <a:solidFill>
                  <a:srgbClr val="FFFFFF"/>
                </a:solidFill>
              </a14:hiddenFill>
            </a:ext>
          </a:extLst>
        </p:spPr>
      </p:pic>
      <p:pic>
        <p:nvPicPr>
          <p:cNvPr id="4" name="グラフィックス 3">
            <a:extLst>
              <a:ext uri="{FF2B5EF4-FFF2-40B4-BE49-F238E27FC236}">
                <a16:creationId xmlns:a16="http://schemas.microsoft.com/office/drawing/2014/main" id="{DFC3FEA0-0269-A340-8AC0-2EE9382B6D7F}"/>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427311" y="97756"/>
            <a:ext cx="9404184" cy="508461"/>
          </a:xfrm>
          <a:prstGeom prst="rect">
            <a:avLst/>
          </a:prstGeom>
        </p:spPr>
      </p:pic>
      <p:cxnSp>
        <p:nvCxnSpPr>
          <p:cNvPr id="5" name="直線コネクタ 4">
            <a:extLst>
              <a:ext uri="{FF2B5EF4-FFF2-40B4-BE49-F238E27FC236}">
                <a16:creationId xmlns:a16="http://schemas.microsoft.com/office/drawing/2014/main" id="{EBCF4434-9025-3445-AC58-7DECDD0D5A3D}"/>
              </a:ext>
            </a:extLst>
          </p:cNvPr>
          <p:cNvCxnSpPr>
            <a:cxnSpLocks/>
          </p:cNvCxnSpPr>
          <p:nvPr userDrawn="1"/>
        </p:nvCxnSpPr>
        <p:spPr>
          <a:xfrm>
            <a:off x="347161" y="293859"/>
            <a:ext cx="387743" cy="38871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直線コネクタ 7">
            <a:extLst>
              <a:ext uri="{FF2B5EF4-FFF2-40B4-BE49-F238E27FC236}">
                <a16:creationId xmlns:a16="http://schemas.microsoft.com/office/drawing/2014/main" id="{9F081F0C-555C-6443-8F74-0430630E7B15}"/>
              </a:ext>
            </a:extLst>
          </p:cNvPr>
          <p:cNvCxnSpPr>
            <a:cxnSpLocks/>
          </p:cNvCxnSpPr>
          <p:nvPr userDrawn="1"/>
        </p:nvCxnSpPr>
        <p:spPr>
          <a:xfrm>
            <a:off x="9227385" y="-3406"/>
            <a:ext cx="684262" cy="6876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コンテンツ プレースホルダー 13">
            <a:extLst>
              <a:ext uri="{FF2B5EF4-FFF2-40B4-BE49-F238E27FC236}">
                <a16:creationId xmlns:a16="http://schemas.microsoft.com/office/drawing/2014/main" id="{89977F20-F4BF-4D81-9971-71C821CD53EF}"/>
              </a:ext>
            </a:extLst>
          </p:cNvPr>
          <p:cNvSpPr>
            <a:spLocks noGrp="1"/>
          </p:cNvSpPr>
          <p:nvPr>
            <p:ph sz="quarter" idx="11" hasCustomPrompt="1"/>
          </p:nvPr>
        </p:nvSpPr>
        <p:spPr bwMode="white">
          <a:xfrm>
            <a:off x="427313" y="97756"/>
            <a:ext cx="7712791" cy="504337"/>
          </a:xfrm>
          <a:prstGeom prst="rect">
            <a:avLst/>
          </a:prstGeom>
        </p:spPr>
        <p:txBody>
          <a:bodyPr lIns="252000" tIns="36000" rIns="0" bIns="0" anchor="ctr">
            <a:normAutofit/>
          </a:bodyPr>
          <a:lstStyle>
            <a:lvl1pPr marL="0" indent="0">
              <a:buNone/>
              <a:defRPr sz="1954" b="1" i="0">
                <a:solidFill>
                  <a:schemeClr val="bg1"/>
                </a:solidFill>
                <a:latin typeface="Meiryo UI" panose="020B0604030504040204" pitchFamily="50" charset="-128"/>
                <a:ea typeface="Meiryo UI" panose="020B0604030504040204" pitchFamily="50" charset="-128"/>
              </a:defRPr>
            </a:lvl1pPr>
          </a:lstStyle>
          <a:p>
            <a:r>
              <a:rPr kumimoji="1" lang="ja-JP" altLang="en-US"/>
              <a:t>タイトルタイトル</a:t>
            </a:r>
          </a:p>
        </p:txBody>
      </p:sp>
      <p:sp>
        <p:nvSpPr>
          <p:cNvPr id="11" name="テキスト ボックス 10">
            <a:extLst>
              <a:ext uri="{FF2B5EF4-FFF2-40B4-BE49-F238E27FC236}">
                <a16:creationId xmlns:a16="http://schemas.microsoft.com/office/drawing/2014/main" id="{5DFA1F2F-14B9-4F01-A5B6-2EF2AFAA50B7}"/>
              </a:ext>
            </a:extLst>
          </p:cNvPr>
          <p:cNvSpPr txBox="1"/>
          <p:nvPr userDrawn="1"/>
        </p:nvSpPr>
        <p:spPr>
          <a:xfrm>
            <a:off x="10323420" y="1"/>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205"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323"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4150001849"/>
      </p:ext>
    </p:extLst>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userDrawn="1">
  <p:cSld name="1_通常_内容説明用スライド_タイトル上つめ">
    <p:spTree>
      <p:nvGrpSpPr>
        <p:cNvPr id="1" name=""/>
        <p:cNvGrpSpPr/>
        <p:nvPr/>
      </p:nvGrpSpPr>
      <p:grpSpPr>
        <a:xfrm>
          <a:off x="0" y="0"/>
          <a:ext cx="0" cy="0"/>
          <a:chOff x="0" y="0"/>
          <a:chExt cx="0" cy="0"/>
        </a:xfrm>
      </p:grpSpPr>
      <p:pic>
        <p:nvPicPr>
          <p:cNvPr id="56" name="Picture 11" descr="ç°å¢ç">
            <a:extLst>
              <a:ext uri="{FF2B5EF4-FFF2-40B4-BE49-F238E27FC236}">
                <a16:creationId xmlns:a16="http://schemas.microsoft.com/office/drawing/2014/main" id="{802318A4-6635-A674-B684-C7370438A448}"/>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0009384" y="283037"/>
            <a:ext cx="579941" cy="5599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23091487"/>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title">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01886" y="1237197"/>
            <a:ext cx="9088041" cy="2631887"/>
          </a:xfrm>
        </p:spPr>
        <p:txBody>
          <a:bodyPr anchor="b"/>
          <a:lstStyle>
            <a:lvl1pPr algn="ctr">
              <a:defRPr sz="6476"/>
            </a:lvl1pPr>
          </a:lstStyle>
          <a:p>
            <a:r>
              <a:rPr lang="ja-JP" altLang="en-US" dirty="0"/>
              <a:t>マスター タイトルの書式設定</a:t>
            </a:r>
            <a:endParaRPr lang="en-US" dirty="0"/>
          </a:p>
        </p:txBody>
      </p:sp>
      <p:sp>
        <p:nvSpPr>
          <p:cNvPr id="3" name="Subtitle 2"/>
          <p:cNvSpPr>
            <a:spLocks noGrp="1"/>
          </p:cNvSpPr>
          <p:nvPr>
            <p:ph type="subTitle" idx="1"/>
          </p:nvPr>
        </p:nvSpPr>
        <p:spPr>
          <a:xfrm>
            <a:off x="1336477" y="3970581"/>
            <a:ext cx="8018860" cy="1825171"/>
          </a:xfrm>
        </p:spPr>
        <p:txBody>
          <a:bodyPr/>
          <a:lstStyle>
            <a:lvl1pPr marL="0" indent="0" algn="ctr">
              <a:buNone/>
              <a:defRPr sz="2590"/>
            </a:lvl1pPr>
            <a:lvl2pPr marL="493459" indent="0" algn="ctr">
              <a:buNone/>
              <a:defRPr sz="2159"/>
            </a:lvl2pPr>
            <a:lvl3pPr marL="986918" indent="0" algn="ctr">
              <a:buNone/>
              <a:defRPr sz="1943"/>
            </a:lvl3pPr>
            <a:lvl4pPr marL="1480378" indent="0" algn="ctr">
              <a:buNone/>
              <a:defRPr sz="1727"/>
            </a:lvl4pPr>
            <a:lvl5pPr marL="1973837" indent="0" algn="ctr">
              <a:buNone/>
              <a:defRPr sz="1727"/>
            </a:lvl5pPr>
            <a:lvl6pPr marL="2467296" indent="0" algn="ctr">
              <a:buNone/>
              <a:defRPr sz="1727"/>
            </a:lvl6pPr>
            <a:lvl7pPr marL="2960755" indent="0" algn="ctr">
              <a:buNone/>
              <a:defRPr sz="1727"/>
            </a:lvl7pPr>
            <a:lvl8pPr marL="3454214" indent="0" algn="ctr">
              <a:buNone/>
              <a:defRPr sz="1727"/>
            </a:lvl8pPr>
            <a:lvl9pPr marL="3947674" indent="0" algn="ctr">
              <a:buNone/>
              <a:defRPr sz="1727"/>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endParaRPr kumimoji="1" lang="ja-JP" altLang="en-US" dirty="0"/>
          </a:p>
          <a:p>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endParaRPr kumimoji="1" lang="ja-JP" altLang="en-US" dirty="0"/>
          </a:p>
        </p:txBody>
      </p:sp>
    </p:spTree>
    <p:extLst>
      <p:ext uri="{BB962C8B-B14F-4D97-AF65-F5344CB8AC3E}">
        <p14:creationId xmlns:p14="http://schemas.microsoft.com/office/powerpoint/2010/main" val="3176258983"/>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userDrawn="1">
  <p:cSld name="6_通常">
    <p:spTree>
      <p:nvGrpSpPr>
        <p:cNvPr id="1" name=""/>
        <p:cNvGrpSpPr/>
        <p:nvPr/>
      </p:nvGrpSpPr>
      <p:grpSpPr>
        <a:xfrm>
          <a:off x="0" y="0"/>
          <a:ext cx="0" cy="0"/>
          <a:chOff x="0" y="0"/>
          <a:chExt cx="0" cy="0"/>
        </a:xfrm>
      </p:grpSpPr>
      <p:sp>
        <p:nvSpPr>
          <p:cNvPr id="16" name="コンテンツ プレースホルダー 3">
            <a:extLst>
              <a:ext uri="{FF2B5EF4-FFF2-40B4-BE49-F238E27FC236}">
                <a16:creationId xmlns:a16="http://schemas.microsoft.com/office/drawing/2014/main" id="{C1791075-645A-44CE-9A5F-5011B74CA08A}"/>
              </a:ext>
            </a:extLst>
          </p:cNvPr>
          <p:cNvSpPr>
            <a:spLocks noGrp="1"/>
          </p:cNvSpPr>
          <p:nvPr>
            <p:ph sz="quarter" idx="13" hasCustomPrompt="1"/>
          </p:nvPr>
        </p:nvSpPr>
        <p:spPr>
          <a:xfrm>
            <a:off x="161926" y="1110921"/>
            <a:ext cx="10367963" cy="1366872"/>
          </a:xfrm>
          <a:prstGeom prst="rect">
            <a:avLst/>
          </a:prstGeom>
          <a:ln w="19050">
            <a:solidFill>
              <a:schemeClr val="tx2"/>
            </a:solidFill>
          </a:ln>
        </p:spPr>
        <p:txBody>
          <a:bodyPr lIns="180000" tIns="180000" rIns="180000" bIns="144000">
            <a:spAutoFit/>
          </a:bodyPr>
          <a:lstStyle>
            <a:lvl1pPr marL="252030" indent="-252030" algn="l">
              <a:lnSpc>
                <a:spcPct val="100000"/>
              </a:lnSpc>
              <a:spcBef>
                <a:spcPts val="554"/>
              </a:spcBef>
              <a:buFont typeface="Wingdings" panose="05000000000000000000" pitchFamily="2" charset="2"/>
              <a:buChar char="n"/>
              <a:defRPr sz="1846"/>
            </a:lvl1pPr>
            <a:lvl2pPr marL="413212" indent="-161182" algn="l">
              <a:lnSpc>
                <a:spcPct val="100000"/>
              </a:lnSpc>
              <a:spcBef>
                <a:spcPts val="369"/>
              </a:spcBef>
              <a:buFont typeface="Arial" panose="020B0604020202020204" pitchFamily="34" charset="0"/>
              <a:buChar char="•"/>
              <a:defRPr sz="1661"/>
            </a:lvl2pPr>
            <a:lvl3pPr marL="637401" indent="-215398" algn="l">
              <a:lnSpc>
                <a:spcPct val="100000"/>
              </a:lnSpc>
              <a:spcBef>
                <a:spcPts val="185"/>
              </a:spcBef>
              <a:buFont typeface="Wingdings" panose="05000000000000000000" pitchFamily="2" charset="2"/>
              <a:buChar char="ü"/>
              <a:defRPr sz="1476"/>
            </a:lvl3pPr>
            <a:lvl4pPr marL="835215" indent="-199280" algn="l">
              <a:lnSpc>
                <a:spcPct val="100000"/>
              </a:lnSpc>
              <a:spcBef>
                <a:spcPts val="185"/>
              </a:spcBef>
              <a:buFont typeface="Meiryo UI" panose="020B0604030504040204" pitchFamily="50" charset="-128"/>
              <a:buChar char="※"/>
              <a:defRPr sz="1107"/>
            </a:lvl4pPr>
            <a:lvl5pPr algn="l">
              <a:defRPr sz="1846"/>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pic>
        <p:nvPicPr>
          <p:cNvPr id="2" name="Picture 11" descr="ç°å¢ç">
            <a:extLst>
              <a:ext uri="{FF2B5EF4-FFF2-40B4-BE49-F238E27FC236}">
                <a16:creationId xmlns:a16="http://schemas.microsoft.com/office/drawing/2014/main" id="{6125DF3D-9292-0F5E-91DA-C16C1C6B16E6}"/>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0009384" y="283037"/>
            <a:ext cx="579941" cy="5599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62586540"/>
      </p:ext>
    </p:extLst>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userDrawn="1">
  <p:cSld name="10_通常">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11918" y="216796"/>
            <a:ext cx="10424028" cy="795336"/>
            <a:chOff x="111919" y="216797"/>
            <a:chExt cx="10424028" cy="795336"/>
          </a:xfrm>
        </p:grpSpPr>
        <p:pic>
          <p:nvPicPr>
            <p:cNvPr id="12" name="Picture 11" descr="ç°å¢ç">
              <a:extLst>
                <a:ext uri="{FF2B5EF4-FFF2-40B4-BE49-F238E27FC236}">
                  <a16:creationId xmlns:a16="http://schemas.microsoft.com/office/drawing/2014/main" id="{07D0D304-6149-4CE8-9131-6501AD8C4DBA}"/>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sz="1725"/>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61927" y="284266"/>
            <a:ext cx="9288000" cy="648000"/>
          </a:xfrm>
          <a:prstGeom prst="rect">
            <a:avLst/>
          </a:prstGeom>
        </p:spPr>
        <p:txBody>
          <a:bodyPr lIns="252000" tIns="36000" rIns="0" bIns="0" anchor="ctr" anchorCtr="0"/>
          <a:lstStyle>
            <a:lvl1pPr algn="l">
              <a:defRPr sz="2684"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10" name="テキスト ボックス 9">
            <a:extLst>
              <a:ext uri="{FF2B5EF4-FFF2-40B4-BE49-F238E27FC236}">
                <a16:creationId xmlns:a16="http://schemas.microsoft.com/office/drawing/2014/main" id="{7520773C-E087-4FC7-A90E-8421A85140B2}"/>
              </a:ext>
            </a:extLst>
          </p:cNvPr>
          <p:cNvSpPr txBox="1"/>
          <p:nvPr userDrawn="1"/>
        </p:nvSpPr>
        <p:spPr>
          <a:xfrm>
            <a:off x="10187813" y="7055678"/>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301"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535" b="0" dirty="0">
              <a:latin typeface="Arial" panose="020B0604020202020204" pitchFamily="34" charset="0"/>
              <a:ea typeface="メイリオ" panose="020B0604030504040204" pitchFamily="50" charset="-128"/>
              <a:cs typeface="Arial" panose="020B0604020202020204" pitchFamily="34" charset="0"/>
            </a:endParaRPr>
          </a:p>
        </p:txBody>
      </p:sp>
      <p:sp>
        <p:nvSpPr>
          <p:cNvPr id="16" name="コンテンツ プレースホルダー 3">
            <a:extLst>
              <a:ext uri="{FF2B5EF4-FFF2-40B4-BE49-F238E27FC236}">
                <a16:creationId xmlns:a16="http://schemas.microsoft.com/office/drawing/2014/main" id="{C1791075-645A-44CE-9A5F-5011B74CA08A}"/>
              </a:ext>
            </a:extLst>
          </p:cNvPr>
          <p:cNvSpPr>
            <a:spLocks noGrp="1"/>
          </p:cNvSpPr>
          <p:nvPr>
            <p:ph sz="quarter" idx="13" hasCustomPrompt="1"/>
          </p:nvPr>
        </p:nvSpPr>
        <p:spPr>
          <a:xfrm>
            <a:off x="161925" y="1110920"/>
            <a:ext cx="10367963" cy="1403549"/>
          </a:xfrm>
          <a:prstGeom prst="rect">
            <a:avLst/>
          </a:prstGeom>
          <a:ln w="19050">
            <a:solidFill>
              <a:schemeClr val="tx2"/>
            </a:solidFill>
          </a:ln>
        </p:spPr>
        <p:txBody>
          <a:bodyPr lIns="180000" tIns="180000" rIns="180000" bIns="144000">
            <a:spAutoFit/>
          </a:bodyPr>
          <a:lstStyle>
            <a:lvl1pPr marL="261778" indent="-261778" algn="l">
              <a:lnSpc>
                <a:spcPct val="100000"/>
              </a:lnSpc>
              <a:spcBef>
                <a:spcPts val="575"/>
              </a:spcBef>
              <a:buFont typeface="Wingdings" panose="05000000000000000000" pitchFamily="2" charset="2"/>
              <a:buChar char="n"/>
              <a:defRPr sz="1917"/>
            </a:lvl1pPr>
            <a:lvl2pPr marL="429193" indent="-167417" algn="l">
              <a:lnSpc>
                <a:spcPct val="100000"/>
              </a:lnSpc>
              <a:spcBef>
                <a:spcPts val="384"/>
              </a:spcBef>
              <a:buFont typeface="Arial" panose="020B0604020202020204" pitchFamily="34" charset="0"/>
              <a:buChar char="•"/>
              <a:defRPr sz="1725"/>
            </a:lvl2pPr>
            <a:lvl3pPr marL="662054" indent="-223729" algn="l">
              <a:lnSpc>
                <a:spcPct val="100000"/>
              </a:lnSpc>
              <a:spcBef>
                <a:spcPts val="191"/>
              </a:spcBef>
              <a:buFont typeface="Wingdings" panose="05000000000000000000" pitchFamily="2" charset="2"/>
              <a:buChar char="ü"/>
              <a:defRPr sz="1535"/>
            </a:lvl3pPr>
            <a:lvl4pPr marL="867520" indent="-206986" algn="l">
              <a:lnSpc>
                <a:spcPct val="100000"/>
              </a:lnSpc>
              <a:spcBef>
                <a:spcPts val="191"/>
              </a:spcBef>
              <a:buFont typeface="Meiryo UI" panose="020B0604030504040204" pitchFamily="50" charset="-128"/>
              <a:buChar char="※"/>
              <a:defRPr sz="1151"/>
            </a:lvl4pPr>
            <a:lvl5pPr algn="l">
              <a:defRPr sz="1917"/>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919944695"/>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type="titleOnly">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534591" y="128565"/>
            <a:ext cx="9622632" cy="635004"/>
          </a:xfrm>
        </p:spPr>
        <p:txBody>
          <a:bodyPr/>
          <a:lstStyle/>
          <a:p>
            <a:r>
              <a:rPr kumimoji="1" lang="ja-JP" altLang="en-US" dirty="0"/>
              <a:t>マスター タイトルの書式設定</a:t>
            </a:r>
          </a:p>
        </p:txBody>
      </p:sp>
      <p:cxnSp>
        <p:nvCxnSpPr>
          <p:cNvPr id="7" name="直線コネクタ 6">
            <a:extLst>
              <a:ext uri="{FF2B5EF4-FFF2-40B4-BE49-F238E27FC236}">
                <a16:creationId xmlns:a16="http://schemas.microsoft.com/office/drawing/2014/main" id="{F97EE2A3-847D-047B-4AAF-3D74CE84E392}"/>
              </a:ext>
            </a:extLst>
          </p:cNvPr>
          <p:cNvCxnSpPr>
            <a:cxnSpLocks/>
          </p:cNvCxnSpPr>
          <p:nvPr userDrawn="1"/>
        </p:nvCxnSpPr>
        <p:spPr>
          <a:xfrm>
            <a:off x="0" y="763569"/>
            <a:ext cx="10691813" cy="0"/>
          </a:xfrm>
          <a:prstGeom prst="line">
            <a:avLst/>
          </a:prstGeom>
          <a:ln w="381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5" name="スライド番号プレースホルダー 4">
            <a:extLst>
              <a:ext uri="{FF2B5EF4-FFF2-40B4-BE49-F238E27FC236}">
                <a16:creationId xmlns:a16="http://schemas.microsoft.com/office/drawing/2014/main" id="{1195BC7B-3222-0E04-A835-561DD51ECDAB}"/>
              </a:ext>
            </a:extLst>
          </p:cNvPr>
          <p:cNvSpPr>
            <a:spLocks noGrp="1"/>
          </p:cNvSpPr>
          <p:nvPr>
            <p:ph type="sldNum" sz="quarter" idx="12"/>
          </p:nvPr>
        </p:nvSpPr>
        <p:spPr>
          <a:xfrm>
            <a:off x="8239750" y="7192985"/>
            <a:ext cx="2494756" cy="402483"/>
          </a:xfrm>
        </p:spPr>
        <p:txBody>
          <a:bodyPr/>
          <a:lstStyle/>
          <a:p>
            <a:fld id="{A6D01C6D-80EB-490D-8A1D-E86D9EEBEE2C}" type="slidenum">
              <a:rPr kumimoji="1" lang="ja-JP" altLang="en-US" smtClean="0"/>
              <a:t>‹#›</a:t>
            </a:fld>
            <a:endParaRPr kumimoji="1" lang="ja-JP" altLang="en-US" dirty="0"/>
          </a:p>
        </p:txBody>
      </p:sp>
    </p:spTree>
    <p:extLst>
      <p:ext uri="{BB962C8B-B14F-4D97-AF65-F5344CB8AC3E}">
        <p14:creationId xmlns:p14="http://schemas.microsoft.com/office/powerpoint/2010/main" val="34451044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通常_内容説明用スライド_タイトル上つめ">
    <p:spTree>
      <p:nvGrpSpPr>
        <p:cNvPr id="1" name=""/>
        <p:cNvGrpSpPr/>
        <p:nvPr/>
      </p:nvGrpSpPr>
      <p:grpSpPr>
        <a:xfrm>
          <a:off x="0" y="0"/>
          <a:ext cx="0" cy="0"/>
          <a:chOff x="0" y="0"/>
          <a:chExt cx="0" cy="0"/>
        </a:xfrm>
      </p:grpSpPr>
      <p:pic>
        <p:nvPicPr>
          <p:cNvPr id="7" name="Picture 11" descr="ç°å¢ç">
            <a:extLst>
              <a:ext uri="{FF2B5EF4-FFF2-40B4-BE49-F238E27FC236}">
                <a16:creationId xmlns:a16="http://schemas.microsoft.com/office/drawing/2014/main" id="{A36EA33E-F10C-8847-BD79-6A62721F9997}"/>
              </a:ext>
            </a:extLst>
          </p:cNvPr>
          <p:cNvPicPr>
            <a:picLocks noChangeAspect="1" noChangeArrowheads="1"/>
          </p:cNvPicPr>
          <p:nvPr userDrawn="1"/>
        </p:nvPicPr>
        <p:blipFill>
          <a:blip r:embed="rId2" cstate="print">
            <a:extLst>
              <a:ext uri="{28A0092B-C50C-407E-A947-70E740481C1C}">
                <a14:useLocalDpi xmlns:a14="http://schemas.microsoft.com/office/drawing/2010/main"/>
              </a:ext>
            </a:extLst>
          </a:blip>
          <a:srcRect/>
          <a:stretch>
            <a:fillRect/>
          </a:stretch>
        </p:blipFill>
        <p:spPr bwMode="auto">
          <a:xfrm>
            <a:off x="9765896" y="300027"/>
            <a:ext cx="578758" cy="592789"/>
          </a:xfrm>
          <a:prstGeom prst="rect">
            <a:avLst/>
          </a:prstGeom>
          <a:noFill/>
          <a:extLst>
            <a:ext uri="{909E8E84-426E-40DD-AFC4-6F175D3DCCD1}">
              <a14:hiddenFill xmlns:a14="http://schemas.microsoft.com/office/drawing/2010/main">
                <a:solidFill>
                  <a:srgbClr val="FFFFFF"/>
                </a:solidFill>
              </a14:hiddenFill>
            </a:ext>
          </a:extLst>
        </p:spPr>
      </p:pic>
      <p:pic>
        <p:nvPicPr>
          <p:cNvPr id="4" name="グラフィックス 3">
            <a:extLst>
              <a:ext uri="{FF2B5EF4-FFF2-40B4-BE49-F238E27FC236}">
                <a16:creationId xmlns:a16="http://schemas.microsoft.com/office/drawing/2014/main" id="{DFC3FEA0-0269-A340-8AC0-2EE9382B6D7F}"/>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458443" y="388479"/>
            <a:ext cx="9404184" cy="508461"/>
          </a:xfrm>
          <a:prstGeom prst="rect">
            <a:avLst/>
          </a:prstGeom>
        </p:spPr>
      </p:pic>
      <p:cxnSp>
        <p:nvCxnSpPr>
          <p:cNvPr id="5" name="直線コネクタ 4">
            <a:extLst>
              <a:ext uri="{FF2B5EF4-FFF2-40B4-BE49-F238E27FC236}">
                <a16:creationId xmlns:a16="http://schemas.microsoft.com/office/drawing/2014/main" id="{EBCF4434-9025-3445-AC58-7DECDD0D5A3D}"/>
              </a:ext>
            </a:extLst>
          </p:cNvPr>
          <p:cNvCxnSpPr>
            <a:cxnSpLocks/>
          </p:cNvCxnSpPr>
          <p:nvPr userDrawn="1"/>
        </p:nvCxnSpPr>
        <p:spPr>
          <a:xfrm>
            <a:off x="378293" y="584581"/>
            <a:ext cx="387743" cy="38871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直線コネクタ 7">
            <a:extLst>
              <a:ext uri="{FF2B5EF4-FFF2-40B4-BE49-F238E27FC236}">
                <a16:creationId xmlns:a16="http://schemas.microsoft.com/office/drawing/2014/main" id="{9F081F0C-555C-6443-8F74-0430630E7B15}"/>
              </a:ext>
            </a:extLst>
          </p:cNvPr>
          <p:cNvCxnSpPr>
            <a:cxnSpLocks/>
          </p:cNvCxnSpPr>
          <p:nvPr userDrawn="1"/>
        </p:nvCxnSpPr>
        <p:spPr>
          <a:xfrm>
            <a:off x="9258517" y="287316"/>
            <a:ext cx="684262" cy="6876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コンテンツ プレースホルダー 13">
            <a:extLst>
              <a:ext uri="{FF2B5EF4-FFF2-40B4-BE49-F238E27FC236}">
                <a16:creationId xmlns:a16="http://schemas.microsoft.com/office/drawing/2014/main" id="{89977F20-F4BF-4D81-9971-71C821CD53EF}"/>
              </a:ext>
            </a:extLst>
          </p:cNvPr>
          <p:cNvSpPr>
            <a:spLocks noGrp="1"/>
          </p:cNvSpPr>
          <p:nvPr>
            <p:ph sz="quarter" idx="11" hasCustomPrompt="1"/>
          </p:nvPr>
        </p:nvSpPr>
        <p:spPr bwMode="white">
          <a:xfrm>
            <a:off x="458444" y="388478"/>
            <a:ext cx="7712791" cy="504337"/>
          </a:xfrm>
          <a:prstGeom prst="rect">
            <a:avLst/>
          </a:prstGeom>
        </p:spPr>
        <p:txBody>
          <a:bodyPr lIns="252000" tIns="36000" rIns="0" bIns="0" anchor="ctr">
            <a:normAutofit/>
          </a:bodyPr>
          <a:lstStyle>
            <a:lvl1pPr marL="0" indent="0">
              <a:buNone/>
              <a:defRPr sz="1954" b="1" i="0">
                <a:solidFill>
                  <a:schemeClr val="bg1"/>
                </a:solidFill>
                <a:latin typeface="Meiryo UI" panose="020B0604030504040204" pitchFamily="50" charset="-128"/>
                <a:ea typeface="Meiryo UI" panose="020B0604030504040204" pitchFamily="50" charset="-128"/>
              </a:defRPr>
            </a:lvl1pPr>
          </a:lstStyle>
          <a:p>
            <a:r>
              <a:rPr kumimoji="1" lang="ja-JP" altLang="en-US"/>
              <a:t>タイトルタイトル</a:t>
            </a:r>
          </a:p>
        </p:txBody>
      </p:sp>
      <p:sp>
        <p:nvSpPr>
          <p:cNvPr id="11" name="テキスト ボックス 10">
            <a:extLst>
              <a:ext uri="{FF2B5EF4-FFF2-40B4-BE49-F238E27FC236}">
                <a16:creationId xmlns:a16="http://schemas.microsoft.com/office/drawing/2014/main" id="{5DFA1F2F-14B9-4F01-A5B6-2EF2AFAA50B7}"/>
              </a:ext>
            </a:extLst>
          </p:cNvPr>
          <p:cNvSpPr txBox="1"/>
          <p:nvPr userDrawn="1"/>
        </p:nvSpPr>
        <p:spPr>
          <a:xfrm>
            <a:off x="10323420" y="1"/>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205"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323"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17899368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プラ_内容説明用スライド_タイトルのみ">
    <p:spTree>
      <p:nvGrpSpPr>
        <p:cNvPr id="1" name=""/>
        <p:cNvGrpSpPr/>
        <p:nvPr/>
      </p:nvGrpSpPr>
      <p:grpSpPr>
        <a:xfrm>
          <a:off x="0" y="0"/>
          <a:ext cx="0" cy="0"/>
          <a:chOff x="0" y="0"/>
          <a:chExt cx="0" cy="0"/>
        </a:xfrm>
      </p:grpSpPr>
      <p:pic>
        <p:nvPicPr>
          <p:cNvPr id="2" name="図 1"/>
          <p:cNvPicPr>
            <a:picLocks noChangeAspect="1"/>
          </p:cNvPicPr>
          <p:nvPr userDrawn="1"/>
        </p:nvPicPr>
        <p:blipFill>
          <a:blip r:embed="rId2"/>
          <a:stretch>
            <a:fillRect/>
          </a:stretch>
        </p:blipFill>
        <p:spPr>
          <a:xfrm>
            <a:off x="1079516" y="287317"/>
            <a:ext cx="8813022" cy="705630"/>
          </a:xfrm>
          <a:prstGeom prst="rect">
            <a:avLst/>
          </a:prstGeom>
        </p:spPr>
      </p:pic>
      <p:pic>
        <p:nvPicPr>
          <p:cNvPr id="7" name="Picture 11" descr="ç°å¢ç">
            <a:extLst>
              <a:ext uri="{FF2B5EF4-FFF2-40B4-BE49-F238E27FC236}">
                <a16:creationId xmlns:a16="http://schemas.microsoft.com/office/drawing/2014/main" id="{A36EA33E-F10C-8847-BD79-6A62721F9997}"/>
              </a:ext>
            </a:extLst>
          </p:cNvPr>
          <p:cNvPicPr>
            <a:picLocks noChangeAspect="1" noChangeArrowheads="1"/>
          </p:cNvPicPr>
          <p:nvPr userDrawn="1"/>
        </p:nvPicPr>
        <p:blipFill>
          <a:blip r:embed="rId3" cstate="print">
            <a:extLst>
              <a:ext uri="{28A0092B-C50C-407E-A947-70E740481C1C}">
                <a14:useLocalDpi xmlns:a14="http://schemas.microsoft.com/office/drawing/2010/main"/>
              </a:ext>
            </a:extLst>
          </a:blip>
          <a:srcRect/>
          <a:stretch>
            <a:fillRect/>
          </a:stretch>
        </p:blipFill>
        <p:spPr bwMode="auto">
          <a:xfrm>
            <a:off x="9903158" y="329532"/>
            <a:ext cx="578758" cy="592789"/>
          </a:xfrm>
          <a:prstGeom prst="rect">
            <a:avLst/>
          </a:prstGeom>
          <a:noFill/>
          <a:extLst>
            <a:ext uri="{909E8E84-426E-40DD-AFC4-6F175D3DCCD1}">
              <a14:hiddenFill xmlns:a14="http://schemas.microsoft.com/office/drawing/2010/main">
                <a:solidFill>
                  <a:srgbClr val="FFFFFF"/>
                </a:solidFill>
              </a14:hiddenFill>
            </a:ext>
          </a:extLst>
        </p:spPr>
      </p:pic>
      <p:sp>
        <p:nvSpPr>
          <p:cNvPr id="10" name="コンテンツ プレースホルダー 13">
            <a:extLst>
              <a:ext uri="{FF2B5EF4-FFF2-40B4-BE49-F238E27FC236}">
                <a16:creationId xmlns:a16="http://schemas.microsoft.com/office/drawing/2014/main" id="{89977F20-F4BF-4D81-9971-71C821CD53EF}"/>
              </a:ext>
            </a:extLst>
          </p:cNvPr>
          <p:cNvSpPr>
            <a:spLocks noGrp="1"/>
          </p:cNvSpPr>
          <p:nvPr>
            <p:ph sz="quarter" idx="11" hasCustomPrompt="1"/>
          </p:nvPr>
        </p:nvSpPr>
        <p:spPr bwMode="white">
          <a:xfrm>
            <a:off x="2230623" y="390419"/>
            <a:ext cx="6164047" cy="504337"/>
          </a:xfrm>
          <a:prstGeom prst="rect">
            <a:avLst/>
          </a:prstGeom>
        </p:spPr>
        <p:txBody>
          <a:bodyPr lIns="252000" tIns="36000" rIns="0" bIns="0" anchor="ctr">
            <a:normAutofit/>
          </a:bodyPr>
          <a:lstStyle>
            <a:lvl1pPr marL="0" indent="0">
              <a:buNone/>
              <a:defRPr sz="1954" b="1" i="0">
                <a:solidFill>
                  <a:schemeClr val="bg1"/>
                </a:solidFill>
                <a:latin typeface="Meiryo UI" panose="020B0604030504040204" pitchFamily="50" charset="-128"/>
                <a:ea typeface="Meiryo UI" panose="020B0604030504040204" pitchFamily="50" charset="-128"/>
              </a:defRPr>
            </a:lvl1pPr>
          </a:lstStyle>
          <a:p>
            <a:r>
              <a:rPr kumimoji="1" lang="ja-JP" altLang="en-US"/>
              <a:t>タイトルタイトル</a:t>
            </a:r>
          </a:p>
        </p:txBody>
      </p:sp>
      <p:pic>
        <p:nvPicPr>
          <p:cNvPr id="15" name="図 14">
            <a:extLst>
              <a:ext uri="{FF2B5EF4-FFF2-40B4-BE49-F238E27FC236}">
                <a16:creationId xmlns:a16="http://schemas.microsoft.com/office/drawing/2014/main" id="{E3FD0292-C091-43A1-9252-D1D0C6352D0A}"/>
              </a:ext>
            </a:extLst>
          </p:cNvPr>
          <p:cNvPicPr>
            <a:picLocks noChangeAspect="1"/>
          </p:cNvPicPr>
          <p:nvPr userDrawn="1"/>
        </p:nvPicPr>
        <p:blipFill>
          <a:blip r:embed="rId4" cstate="print">
            <a:extLst>
              <a:ext uri="{28A0092B-C50C-407E-A947-70E740481C1C}">
                <a14:useLocalDpi xmlns:a14="http://schemas.microsoft.com/office/drawing/2010/main"/>
              </a:ext>
            </a:extLst>
          </a:blip>
          <a:stretch>
            <a:fillRect/>
          </a:stretch>
        </p:blipFill>
        <p:spPr>
          <a:xfrm>
            <a:off x="199280" y="472975"/>
            <a:ext cx="869618" cy="334311"/>
          </a:xfrm>
          <a:prstGeom prst="rect">
            <a:avLst/>
          </a:prstGeom>
        </p:spPr>
      </p:pic>
      <p:sp>
        <p:nvSpPr>
          <p:cNvPr id="8" name="テキスト ボックス 7">
            <a:extLst>
              <a:ext uri="{FF2B5EF4-FFF2-40B4-BE49-F238E27FC236}">
                <a16:creationId xmlns:a16="http://schemas.microsoft.com/office/drawing/2014/main" id="{5DFA1F2F-14B9-4F01-A5B6-2EF2AFAA50B7}"/>
              </a:ext>
            </a:extLst>
          </p:cNvPr>
          <p:cNvSpPr txBox="1"/>
          <p:nvPr userDrawn="1"/>
        </p:nvSpPr>
        <p:spPr>
          <a:xfrm>
            <a:off x="10323420" y="1"/>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205"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323"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17567977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プラ_内容説明用スライド_タイトル上つめ">
    <p:spTree>
      <p:nvGrpSpPr>
        <p:cNvPr id="1" name=""/>
        <p:cNvGrpSpPr/>
        <p:nvPr/>
      </p:nvGrpSpPr>
      <p:grpSpPr>
        <a:xfrm>
          <a:off x="0" y="0"/>
          <a:ext cx="0" cy="0"/>
          <a:chOff x="0" y="0"/>
          <a:chExt cx="0" cy="0"/>
        </a:xfrm>
      </p:grpSpPr>
      <p:pic>
        <p:nvPicPr>
          <p:cNvPr id="21" name="図 20"/>
          <p:cNvPicPr>
            <a:picLocks noChangeAspect="1"/>
          </p:cNvPicPr>
          <p:nvPr userDrawn="1"/>
        </p:nvPicPr>
        <p:blipFill>
          <a:blip r:embed="rId2"/>
          <a:stretch>
            <a:fillRect/>
          </a:stretch>
        </p:blipFill>
        <p:spPr>
          <a:xfrm>
            <a:off x="1209548" y="-21436"/>
            <a:ext cx="8767186" cy="705630"/>
          </a:xfrm>
          <a:prstGeom prst="rect">
            <a:avLst/>
          </a:prstGeom>
        </p:spPr>
      </p:pic>
      <p:pic>
        <p:nvPicPr>
          <p:cNvPr id="7" name="Picture 11" descr="ç°å¢ç">
            <a:extLst>
              <a:ext uri="{FF2B5EF4-FFF2-40B4-BE49-F238E27FC236}">
                <a16:creationId xmlns:a16="http://schemas.microsoft.com/office/drawing/2014/main" id="{A36EA33E-F10C-8847-BD79-6A62721F9997}"/>
              </a:ext>
            </a:extLst>
          </p:cNvPr>
          <p:cNvPicPr>
            <a:picLocks noChangeAspect="1" noChangeArrowheads="1"/>
          </p:cNvPicPr>
          <p:nvPr userDrawn="1"/>
        </p:nvPicPr>
        <p:blipFill rotWithShape="1">
          <a:blip r:embed="rId3" cstate="print">
            <a:extLst>
              <a:ext uri="{28A0092B-C50C-407E-A947-70E740481C1C}">
                <a14:useLocalDpi xmlns:a14="http://schemas.microsoft.com/office/drawing/2010/main"/>
              </a:ext>
            </a:extLst>
          </a:blip>
          <a:srcRect/>
          <a:stretch/>
        </p:blipFill>
        <p:spPr bwMode="auto">
          <a:xfrm>
            <a:off x="9891561" y="110214"/>
            <a:ext cx="431859" cy="442328"/>
          </a:xfrm>
          <a:prstGeom prst="rect">
            <a:avLst/>
          </a:prstGeom>
          <a:noFill/>
          <a:extLst>
            <a:ext uri="{909E8E84-426E-40DD-AFC4-6F175D3DCCD1}">
              <a14:hiddenFill xmlns:a14="http://schemas.microsoft.com/office/drawing/2010/main">
                <a:solidFill>
                  <a:srgbClr val="FFFFFF"/>
                </a:solidFill>
              </a14:hiddenFill>
            </a:ext>
          </a:extLst>
        </p:spPr>
      </p:pic>
      <p:sp>
        <p:nvSpPr>
          <p:cNvPr id="10" name="コンテンツ プレースホルダー 13">
            <a:extLst>
              <a:ext uri="{FF2B5EF4-FFF2-40B4-BE49-F238E27FC236}">
                <a16:creationId xmlns:a16="http://schemas.microsoft.com/office/drawing/2014/main" id="{89977F20-F4BF-4D81-9971-71C821CD53EF}"/>
              </a:ext>
            </a:extLst>
          </p:cNvPr>
          <p:cNvSpPr>
            <a:spLocks noGrp="1"/>
          </p:cNvSpPr>
          <p:nvPr>
            <p:ph sz="quarter" idx="11" hasCustomPrompt="1"/>
          </p:nvPr>
        </p:nvSpPr>
        <p:spPr bwMode="white">
          <a:xfrm>
            <a:off x="2314820" y="86116"/>
            <a:ext cx="6164047" cy="515977"/>
          </a:xfrm>
          <a:prstGeom prst="rect">
            <a:avLst/>
          </a:prstGeom>
        </p:spPr>
        <p:txBody>
          <a:bodyPr lIns="252000" tIns="36000" rIns="0" bIns="0" anchor="ctr">
            <a:normAutofit/>
          </a:bodyPr>
          <a:lstStyle>
            <a:lvl1pPr marL="0" indent="0">
              <a:buNone/>
              <a:defRPr sz="1954" b="1" i="0">
                <a:solidFill>
                  <a:schemeClr val="bg1"/>
                </a:solidFill>
                <a:latin typeface="Meiryo UI" panose="020B0604030504040204" pitchFamily="50" charset="-128"/>
                <a:ea typeface="Meiryo UI" panose="020B0604030504040204" pitchFamily="50" charset="-128"/>
              </a:defRPr>
            </a:lvl1pPr>
          </a:lstStyle>
          <a:p>
            <a:r>
              <a:rPr kumimoji="1" lang="ja-JP" altLang="en-US"/>
              <a:t>タイトルタイトル</a:t>
            </a:r>
          </a:p>
        </p:txBody>
      </p:sp>
      <p:sp>
        <p:nvSpPr>
          <p:cNvPr id="8" name="テキスト ボックス 7">
            <a:extLst>
              <a:ext uri="{FF2B5EF4-FFF2-40B4-BE49-F238E27FC236}">
                <a16:creationId xmlns:a16="http://schemas.microsoft.com/office/drawing/2014/main" id="{5DFA1F2F-14B9-4F01-A5B6-2EF2AFAA50B7}"/>
              </a:ext>
            </a:extLst>
          </p:cNvPr>
          <p:cNvSpPr txBox="1"/>
          <p:nvPr userDrawn="1"/>
        </p:nvSpPr>
        <p:spPr>
          <a:xfrm>
            <a:off x="10323420" y="1"/>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205"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323" b="0">
              <a:latin typeface="Arial" panose="020B0604020202020204" pitchFamily="34" charset="0"/>
              <a:ea typeface="メイリオ" panose="020B0604030504040204" pitchFamily="50" charset="-128"/>
              <a:cs typeface="Arial" panose="020B0604020202020204" pitchFamily="34" charset="0"/>
            </a:endParaRPr>
          </a:p>
        </p:txBody>
      </p:sp>
      <p:pic>
        <p:nvPicPr>
          <p:cNvPr id="9" name="図 8">
            <a:extLst>
              <a:ext uri="{FF2B5EF4-FFF2-40B4-BE49-F238E27FC236}">
                <a16:creationId xmlns:a16="http://schemas.microsoft.com/office/drawing/2014/main" id="{E3FD0292-C091-43A1-9252-D1D0C6352D0A}"/>
              </a:ext>
            </a:extLst>
          </p:cNvPr>
          <p:cNvPicPr>
            <a:picLocks noChangeAspect="1"/>
          </p:cNvPicPr>
          <p:nvPr userDrawn="1"/>
        </p:nvPicPr>
        <p:blipFill>
          <a:blip r:embed="rId4" cstate="print">
            <a:extLst>
              <a:ext uri="{28A0092B-C50C-407E-A947-70E740481C1C}">
                <a14:useLocalDpi xmlns:a14="http://schemas.microsoft.com/office/drawing/2010/main"/>
              </a:ext>
            </a:extLst>
          </a:blip>
          <a:stretch>
            <a:fillRect/>
          </a:stretch>
        </p:blipFill>
        <p:spPr>
          <a:xfrm>
            <a:off x="255119" y="164222"/>
            <a:ext cx="869618" cy="334311"/>
          </a:xfrm>
          <a:prstGeom prst="rect">
            <a:avLst/>
          </a:prstGeom>
        </p:spPr>
      </p:pic>
    </p:spTree>
    <p:extLst>
      <p:ext uri="{BB962C8B-B14F-4D97-AF65-F5344CB8AC3E}">
        <p14:creationId xmlns:p14="http://schemas.microsoft.com/office/powerpoint/2010/main" val="2021623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リサ室_内容説明用スライド_タイトルのみ">
    <p:spTree>
      <p:nvGrpSpPr>
        <p:cNvPr id="1" name=""/>
        <p:cNvGrpSpPr/>
        <p:nvPr/>
      </p:nvGrpSpPr>
      <p:grpSpPr>
        <a:xfrm>
          <a:off x="0" y="0"/>
          <a:ext cx="0" cy="0"/>
          <a:chOff x="0" y="0"/>
          <a:chExt cx="0" cy="0"/>
        </a:xfrm>
      </p:grpSpPr>
      <p:pic>
        <p:nvPicPr>
          <p:cNvPr id="2" name="図 1"/>
          <p:cNvPicPr>
            <a:picLocks noChangeAspect="1"/>
          </p:cNvPicPr>
          <p:nvPr userDrawn="1"/>
        </p:nvPicPr>
        <p:blipFill>
          <a:blip r:embed="rId2"/>
          <a:stretch>
            <a:fillRect/>
          </a:stretch>
        </p:blipFill>
        <p:spPr>
          <a:xfrm>
            <a:off x="1029261" y="287317"/>
            <a:ext cx="8910228" cy="705630"/>
          </a:xfrm>
          <a:prstGeom prst="rect">
            <a:avLst/>
          </a:prstGeom>
        </p:spPr>
      </p:pic>
      <p:pic>
        <p:nvPicPr>
          <p:cNvPr id="7" name="Picture 11" descr="ç°å¢ç">
            <a:extLst>
              <a:ext uri="{FF2B5EF4-FFF2-40B4-BE49-F238E27FC236}">
                <a16:creationId xmlns:a16="http://schemas.microsoft.com/office/drawing/2014/main" id="{A36EA33E-F10C-8847-BD79-6A62721F9997}"/>
              </a:ext>
            </a:extLst>
          </p:cNvPr>
          <p:cNvPicPr>
            <a:picLocks noChangeAspect="1" noChangeArrowheads="1"/>
          </p:cNvPicPr>
          <p:nvPr userDrawn="1"/>
        </p:nvPicPr>
        <p:blipFill>
          <a:blip r:embed="rId3" cstate="print">
            <a:extLst>
              <a:ext uri="{28A0092B-C50C-407E-A947-70E740481C1C}">
                <a14:useLocalDpi xmlns:a14="http://schemas.microsoft.com/office/drawing/2010/main"/>
              </a:ext>
            </a:extLst>
          </a:blip>
          <a:srcRect/>
          <a:stretch>
            <a:fillRect/>
          </a:stretch>
        </p:blipFill>
        <p:spPr bwMode="auto">
          <a:xfrm>
            <a:off x="9903158" y="301968"/>
            <a:ext cx="578758" cy="592789"/>
          </a:xfrm>
          <a:prstGeom prst="rect">
            <a:avLst/>
          </a:prstGeom>
          <a:noFill/>
          <a:extLst>
            <a:ext uri="{909E8E84-426E-40DD-AFC4-6F175D3DCCD1}">
              <a14:hiddenFill xmlns:a14="http://schemas.microsoft.com/office/drawing/2010/main">
                <a:solidFill>
                  <a:srgbClr val="FFFFFF"/>
                </a:solidFill>
              </a14:hiddenFill>
            </a:ext>
          </a:extLst>
        </p:spPr>
      </p:pic>
      <p:sp>
        <p:nvSpPr>
          <p:cNvPr id="10" name="コンテンツ プレースホルダー 13">
            <a:extLst>
              <a:ext uri="{FF2B5EF4-FFF2-40B4-BE49-F238E27FC236}">
                <a16:creationId xmlns:a16="http://schemas.microsoft.com/office/drawing/2014/main" id="{89977F20-F4BF-4D81-9971-71C821CD53EF}"/>
              </a:ext>
            </a:extLst>
          </p:cNvPr>
          <p:cNvSpPr>
            <a:spLocks noGrp="1"/>
          </p:cNvSpPr>
          <p:nvPr>
            <p:ph sz="quarter" idx="11" hasCustomPrompt="1"/>
          </p:nvPr>
        </p:nvSpPr>
        <p:spPr bwMode="white">
          <a:xfrm>
            <a:off x="2067119" y="390419"/>
            <a:ext cx="6164047" cy="504337"/>
          </a:xfrm>
          <a:prstGeom prst="rect">
            <a:avLst/>
          </a:prstGeom>
        </p:spPr>
        <p:txBody>
          <a:bodyPr lIns="252000" tIns="36000" rIns="0" bIns="0" anchor="ctr">
            <a:normAutofit/>
          </a:bodyPr>
          <a:lstStyle>
            <a:lvl1pPr marL="0" indent="0">
              <a:buNone/>
              <a:defRPr sz="1954" b="1" i="0">
                <a:solidFill>
                  <a:schemeClr val="bg1"/>
                </a:solidFill>
                <a:latin typeface="Meiryo UI" panose="020B0604030504040204" pitchFamily="50" charset="-128"/>
                <a:ea typeface="Meiryo UI" panose="020B0604030504040204" pitchFamily="50" charset="-128"/>
              </a:defRPr>
            </a:lvl1pPr>
          </a:lstStyle>
          <a:p>
            <a:r>
              <a:rPr kumimoji="1" lang="ja-JP" altLang="en-US"/>
              <a:t>タイトルタイトル</a:t>
            </a:r>
          </a:p>
        </p:txBody>
      </p:sp>
      <p:sp>
        <p:nvSpPr>
          <p:cNvPr id="11" name="テキスト ボックス 10">
            <a:extLst>
              <a:ext uri="{FF2B5EF4-FFF2-40B4-BE49-F238E27FC236}">
                <a16:creationId xmlns:a16="http://schemas.microsoft.com/office/drawing/2014/main" id="{5DFA1F2F-14B9-4F01-A5B6-2EF2AFAA50B7}"/>
              </a:ext>
            </a:extLst>
          </p:cNvPr>
          <p:cNvSpPr txBox="1"/>
          <p:nvPr userDrawn="1"/>
        </p:nvSpPr>
        <p:spPr>
          <a:xfrm>
            <a:off x="10323420" y="1"/>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205"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323" b="0">
              <a:latin typeface="Arial" panose="020B0604020202020204" pitchFamily="34" charset="0"/>
              <a:ea typeface="メイリオ" panose="020B0604030504040204" pitchFamily="50" charset="-128"/>
              <a:cs typeface="Arial" panose="020B0604020202020204" pitchFamily="34" charset="0"/>
            </a:endParaRPr>
          </a:p>
        </p:txBody>
      </p:sp>
      <p:pic>
        <p:nvPicPr>
          <p:cNvPr id="9" name="Picture 3"/>
          <p:cNvPicPr>
            <a:picLocks noChangeAspect="1" noChangeArrowheads="1"/>
          </p:cNvPicPr>
          <p:nvPr userDrawn="1"/>
        </p:nvPicPr>
        <p:blipFill>
          <a:blip r:embed="rId4" cstate="print">
            <a:extLst>
              <a:ext uri="{28A0092B-C50C-407E-A947-70E740481C1C}">
                <a14:useLocalDpi xmlns:a14="http://schemas.microsoft.com/office/drawing/2010/main"/>
              </a:ext>
            </a:extLst>
          </a:blip>
          <a:srcRect/>
          <a:stretch>
            <a:fillRect/>
          </a:stretch>
        </p:blipFill>
        <p:spPr bwMode="auto">
          <a:xfrm>
            <a:off x="276859" y="431328"/>
            <a:ext cx="736941" cy="4176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9748495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リサ室_内容説明用スライド_タイトル上つめ">
    <p:spTree>
      <p:nvGrpSpPr>
        <p:cNvPr id="1" name=""/>
        <p:cNvGrpSpPr/>
        <p:nvPr/>
      </p:nvGrpSpPr>
      <p:grpSpPr>
        <a:xfrm>
          <a:off x="0" y="0"/>
          <a:ext cx="0" cy="0"/>
          <a:chOff x="0" y="0"/>
          <a:chExt cx="0" cy="0"/>
        </a:xfrm>
      </p:grpSpPr>
      <p:pic>
        <p:nvPicPr>
          <p:cNvPr id="21" name="図 20"/>
          <p:cNvPicPr>
            <a:picLocks noChangeAspect="1"/>
          </p:cNvPicPr>
          <p:nvPr userDrawn="1"/>
        </p:nvPicPr>
        <p:blipFill>
          <a:blip r:embed="rId2"/>
          <a:stretch>
            <a:fillRect/>
          </a:stretch>
        </p:blipFill>
        <p:spPr>
          <a:xfrm>
            <a:off x="1170781" y="-21436"/>
            <a:ext cx="8721756" cy="705630"/>
          </a:xfrm>
          <a:prstGeom prst="rect">
            <a:avLst/>
          </a:prstGeom>
        </p:spPr>
      </p:pic>
      <p:pic>
        <p:nvPicPr>
          <p:cNvPr id="7" name="Picture 11" descr="ç°å¢ç">
            <a:extLst>
              <a:ext uri="{FF2B5EF4-FFF2-40B4-BE49-F238E27FC236}">
                <a16:creationId xmlns:a16="http://schemas.microsoft.com/office/drawing/2014/main" id="{A36EA33E-F10C-8847-BD79-6A62721F9997}"/>
              </a:ext>
            </a:extLst>
          </p:cNvPr>
          <p:cNvPicPr>
            <a:picLocks noChangeAspect="1" noChangeArrowheads="1"/>
          </p:cNvPicPr>
          <p:nvPr userDrawn="1"/>
        </p:nvPicPr>
        <p:blipFill>
          <a:blip r:embed="rId3" cstate="print">
            <a:extLst>
              <a:ext uri="{28A0092B-C50C-407E-A947-70E740481C1C}">
                <a14:useLocalDpi xmlns:a14="http://schemas.microsoft.com/office/drawing/2010/main"/>
              </a:ext>
            </a:extLst>
          </a:blip>
          <a:srcRect/>
          <a:stretch>
            <a:fillRect/>
          </a:stretch>
        </p:blipFill>
        <p:spPr bwMode="auto">
          <a:xfrm>
            <a:off x="9865824" y="112928"/>
            <a:ext cx="417064" cy="427175"/>
          </a:xfrm>
          <a:prstGeom prst="rect">
            <a:avLst/>
          </a:prstGeom>
          <a:noFill/>
          <a:extLst>
            <a:ext uri="{909E8E84-426E-40DD-AFC4-6F175D3DCCD1}">
              <a14:hiddenFill xmlns:a14="http://schemas.microsoft.com/office/drawing/2010/main">
                <a:solidFill>
                  <a:srgbClr val="FFFFFF"/>
                </a:solidFill>
              </a14:hiddenFill>
            </a:ext>
          </a:extLst>
        </p:spPr>
      </p:pic>
      <p:sp>
        <p:nvSpPr>
          <p:cNvPr id="10" name="コンテンツ プレースホルダー 13">
            <a:extLst>
              <a:ext uri="{FF2B5EF4-FFF2-40B4-BE49-F238E27FC236}">
                <a16:creationId xmlns:a16="http://schemas.microsoft.com/office/drawing/2014/main" id="{89977F20-F4BF-4D81-9971-71C821CD53EF}"/>
              </a:ext>
            </a:extLst>
          </p:cNvPr>
          <p:cNvSpPr>
            <a:spLocks noGrp="1"/>
          </p:cNvSpPr>
          <p:nvPr>
            <p:ph sz="quarter" idx="11" hasCustomPrompt="1"/>
          </p:nvPr>
        </p:nvSpPr>
        <p:spPr bwMode="white">
          <a:xfrm>
            <a:off x="1982922" y="97756"/>
            <a:ext cx="6164047" cy="507062"/>
          </a:xfrm>
          <a:prstGeom prst="rect">
            <a:avLst/>
          </a:prstGeom>
        </p:spPr>
        <p:txBody>
          <a:bodyPr lIns="252000" tIns="36000" rIns="0" bIns="0" anchor="ctr">
            <a:normAutofit/>
          </a:bodyPr>
          <a:lstStyle>
            <a:lvl1pPr marL="0" indent="0">
              <a:buNone/>
              <a:defRPr sz="1954" b="1" i="0">
                <a:solidFill>
                  <a:schemeClr val="bg1"/>
                </a:solidFill>
                <a:latin typeface="Meiryo UI" panose="020B0604030504040204" pitchFamily="50" charset="-128"/>
                <a:ea typeface="Meiryo UI" panose="020B0604030504040204" pitchFamily="50" charset="-128"/>
              </a:defRPr>
            </a:lvl1pPr>
          </a:lstStyle>
          <a:p>
            <a:r>
              <a:rPr kumimoji="1" lang="ja-JP" altLang="en-US"/>
              <a:t>タイトルタイトル</a:t>
            </a:r>
          </a:p>
        </p:txBody>
      </p:sp>
      <p:pic>
        <p:nvPicPr>
          <p:cNvPr id="8" name="Picture 3"/>
          <p:cNvPicPr>
            <a:picLocks noChangeAspect="1" noChangeArrowheads="1"/>
          </p:cNvPicPr>
          <p:nvPr userDrawn="1"/>
        </p:nvPicPr>
        <p:blipFill>
          <a:blip r:embed="rId4" cstate="print">
            <a:extLst>
              <a:ext uri="{28A0092B-C50C-407E-A947-70E740481C1C}">
                <a14:useLocalDpi xmlns:a14="http://schemas.microsoft.com/office/drawing/2010/main"/>
              </a:ext>
            </a:extLst>
          </a:blip>
          <a:srcRect/>
          <a:stretch>
            <a:fillRect/>
          </a:stretch>
        </p:blipFill>
        <p:spPr bwMode="auto">
          <a:xfrm>
            <a:off x="294096" y="187212"/>
            <a:ext cx="736941" cy="4176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テキスト ボックス 10">
            <a:extLst>
              <a:ext uri="{FF2B5EF4-FFF2-40B4-BE49-F238E27FC236}">
                <a16:creationId xmlns:a16="http://schemas.microsoft.com/office/drawing/2014/main" id="{5DFA1F2F-14B9-4F01-A5B6-2EF2AFAA50B7}"/>
              </a:ext>
            </a:extLst>
          </p:cNvPr>
          <p:cNvSpPr txBox="1"/>
          <p:nvPr userDrawn="1"/>
        </p:nvSpPr>
        <p:spPr>
          <a:xfrm>
            <a:off x="10323420" y="1"/>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205"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323"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38818160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復興_内容説明用スライド_タイトルのみ（フォーマット落とし込み）">
    <p:spTree>
      <p:nvGrpSpPr>
        <p:cNvPr id="1" name=""/>
        <p:cNvGrpSpPr/>
        <p:nvPr/>
      </p:nvGrpSpPr>
      <p:grpSpPr>
        <a:xfrm>
          <a:off x="0" y="0"/>
          <a:ext cx="0" cy="0"/>
          <a:chOff x="0" y="0"/>
          <a:chExt cx="0" cy="0"/>
        </a:xfrm>
      </p:grpSpPr>
      <p:pic>
        <p:nvPicPr>
          <p:cNvPr id="2" name="図 1"/>
          <p:cNvPicPr>
            <a:picLocks noChangeAspect="1"/>
          </p:cNvPicPr>
          <p:nvPr userDrawn="1"/>
        </p:nvPicPr>
        <p:blipFill>
          <a:blip r:embed="rId2"/>
          <a:stretch>
            <a:fillRect/>
          </a:stretch>
        </p:blipFill>
        <p:spPr>
          <a:xfrm>
            <a:off x="1304457" y="287317"/>
            <a:ext cx="8466638" cy="705630"/>
          </a:xfrm>
          <a:prstGeom prst="rect">
            <a:avLst/>
          </a:prstGeom>
        </p:spPr>
      </p:pic>
      <p:pic>
        <p:nvPicPr>
          <p:cNvPr id="7" name="Picture 11" descr="ç°å¢ç">
            <a:extLst>
              <a:ext uri="{FF2B5EF4-FFF2-40B4-BE49-F238E27FC236}">
                <a16:creationId xmlns:a16="http://schemas.microsoft.com/office/drawing/2014/main" id="{A36EA33E-F10C-8847-BD79-6A62721F9997}"/>
              </a:ext>
            </a:extLst>
          </p:cNvPr>
          <p:cNvPicPr>
            <a:picLocks noChangeAspect="1" noChangeArrowheads="1"/>
          </p:cNvPicPr>
          <p:nvPr userDrawn="1"/>
        </p:nvPicPr>
        <p:blipFill>
          <a:blip r:embed="rId3" cstate="print">
            <a:extLst>
              <a:ext uri="{28A0092B-C50C-407E-A947-70E740481C1C}">
                <a14:useLocalDpi xmlns:a14="http://schemas.microsoft.com/office/drawing/2010/main"/>
              </a:ext>
            </a:extLst>
          </a:blip>
          <a:srcRect/>
          <a:stretch>
            <a:fillRect/>
          </a:stretch>
        </p:blipFill>
        <p:spPr bwMode="auto">
          <a:xfrm>
            <a:off x="9734764" y="301968"/>
            <a:ext cx="578758" cy="592789"/>
          </a:xfrm>
          <a:prstGeom prst="rect">
            <a:avLst/>
          </a:prstGeom>
          <a:noFill/>
          <a:extLst>
            <a:ext uri="{909E8E84-426E-40DD-AFC4-6F175D3DCCD1}">
              <a14:hiddenFill xmlns:a14="http://schemas.microsoft.com/office/drawing/2010/main">
                <a:solidFill>
                  <a:srgbClr val="FFFFFF"/>
                </a:solidFill>
              </a14:hiddenFill>
            </a:ext>
          </a:extLst>
        </p:spPr>
      </p:pic>
      <p:sp>
        <p:nvSpPr>
          <p:cNvPr id="10" name="コンテンツ プレースホルダー 13">
            <a:extLst>
              <a:ext uri="{FF2B5EF4-FFF2-40B4-BE49-F238E27FC236}">
                <a16:creationId xmlns:a16="http://schemas.microsoft.com/office/drawing/2014/main" id="{89977F20-F4BF-4D81-9971-71C821CD53EF}"/>
              </a:ext>
            </a:extLst>
          </p:cNvPr>
          <p:cNvSpPr>
            <a:spLocks noGrp="1"/>
          </p:cNvSpPr>
          <p:nvPr>
            <p:ph sz="quarter" idx="11" hasCustomPrompt="1"/>
          </p:nvPr>
        </p:nvSpPr>
        <p:spPr bwMode="white">
          <a:xfrm>
            <a:off x="1898726" y="390419"/>
            <a:ext cx="6164047" cy="504337"/>
          </a:xfrm>
          <a:prstGeom prst="rect">
            <a:avLst/>
          </a:prstGeom>
        </p:spPr>
        <p:txBody>
          <a:bodyPr lIns="252000" tIns="36000" rIns="0" bIns="0" anchor="ctr">
            <a:normAutofit/>
          </a:bodyPr>
          <a:lstStyle>
            <a:lvl1pPr marL="0" indent="0">
              <a:buNone/>
              <a:defRPr sz="1954" b="1" i="0">
                <a:solidFill>
                  <a:schemeClr val="bg1"/>
                </a:solidFill>
                <a:latin typeface="Meiryo UI" panose="020B0604030504040204" pitchFamily="50" charset="-128"/>
                <a:ea typeface="Meiryo UI" panose="020B0604030504040204" pitchFamily="50" charset="-128"/>
              </a:defRPr>
            </a:lvl1pPr>
          </a:lstStyle>
          <a:p>
            <a:r>
              <a:rPr kumimoji="1" lang="ja-JP" altLang="en-US"/>
              <a:t>タイトルタイトル</a:t>
            </a:r>
          </a:p>
        </p:txBody>
      </p:sp>
      <p:pic>
        <p:nvPicPr>
          <p:cNvPr id="8" name="Picture 2"/>
          <p:cNvPicPr>
            <a:picLocks noChangeAspect="1" noChangeArrowheads="1"/>
          </p:cNvPicPr>
          <p:nvPr userDrawn="1"/>
        </p:nvPicPr>
        <p:blipFill>
          <a:blip r:embed="rId4">
            <a:extLst>
              <a:ext uri="{28A0092B-C50C-407E-A947-70E740481C1C}">
                <a14:useLocalDpi xmlns:a14="http://schemas.microsoft.com/office/drawing/2010/main"/>
              </a:ext>
            </a:extLst>
          </a:blip>
          <a:srcRect/>
          <a:stretch>
            <a:fillRect/>
          </a:stretch>
        </p:blipFill>
        <p:spPr bwMode="auto">
          <a:xfrm>
            <a:off x="284210" y="287317"/>
            <a:ext cx="851854" cy="732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テキスト ボックス 10">
            <a:extLst>
              <a:ext uri="{FF2B5EF4-FFF2-40B4-BE49-F238E27FC236}">
                <a16:creationId xmlns:a16="http://schemas.microsoft.com/office/drawing/2014/main" id="{5DFA1F2F-14B9-4F01-A5B6-2EF2AFAA50B7}"/>
              </a:ext>
            </a:extLst>
          </p:cNvPr>
          <p:cNvSpPr txBox="1"/>
          <p:nvPr userDrawn="1"/>
        </p:nvSpPr>
        <p:spPr>
          <a:xfrm>
            <a:off x="10323420" y="1"/>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205"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323"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372360256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復興_内容説明用スライド_タイトルのみ上つめ（フォーマット落とし込み）">
    <p:spTree>
      <p:nvGrpSpPr>
        <p:cNvPr id="1" name=""/>
        <p:cNvGrpSpPr/>
        <p:nvPr/>
      </p:nvGrpSpPr>
      <p:grpSpPr>
        <a:xfrm>
          <a:off x="0" y="0"/>
          <a:ext cx="0" cy="0"/>
          <a:chOff x="0" y="0"/>
          <a:chExt cx="0" cy="0"/>
        </a:xfrm>
      </p:grpSpPr>
      <p:pic>
        <p:nvPicPr>
          <p:cNvPr id="21" name="図 20"/>
          <p:cNvPicPr>
            <a:picLocks noChangeAspect="1"/>
          </p:cNvPicPr>
          <p:nvPr userDrawn="1"/>
        </p:nvPicPr>
        <p:blipFill>
          <a:blip r:embed="rId2"/>
          <a:stretch>
            <a:fillRect/>
          </a:stretch>
        </p:blipFill>
        <p:spPr>
          <a:xfrm>
            <a:off x="1304457" y="49190"/>
            <a:ext cx="8419686" cy="705630"/>
          </a:xfrm>
          <a:prstGeom prst="rect">
            <a:avLst/>
          </a:prstGeom>
        </p:spPr>
      </p:pic>
      <p:pic>
        <p:nvPicPr>
          <p:cNvPr id="7" name="Picture 11" descr="ç°å¢ç">
            <a:extLst>
              <a:ext uri="{FF2B5EF4-FFF2-40B4-BE49-F238E27FC236}">
                <a16:creationId xmlns:a16="http://schemas.microsoft.com/office/drawing/2014/main" id="{A36EA33E-F10C-8847-BD79-6A62721F9997}"/>
              </a:ext>
            </a:extLst>
          </p:cNvPr>
          <p:cNvPicPr>
            <a:picLocks noChangeAspect="1" noChangeArrowheads="1"/>
          </p:cNvPicPr>
          <p:nvPr userDrawn="1"/>
        </p:nvPicPr>
        <p:blipFill>
          <a:blip r:embed="rId3" cstate="print">
            <a:extLst>
              <a:ext uri="{28A0092B-C50C-407E-A947-70E740481C1C}">
                <a14:useLocalDpi xmlns:a14="http://schemas.microsoft.com/office/drawing/2010/main"/>
              </a:ext>
            </a:extLst>
          </a:blip>
          <a:srcRect/>
          <a:stretch>
            <a:fillRect/>
          </a:stretch>
        </p:blipFill>
        <p:spPr bwMode="auto">
          <a:xfrm>
            <a:off x="9818961" y="114626"/>
            <a:ext cx="578758" cy="592789"/>
          </a:xfrm>
          <a:prstGeom prst="rect">
            <a:avLst/>
          </a:prstGeom>
          <a:noFill/>
          <a:extLst>
            <a:ext uri="{909E8E84-426E-40DD-AFC4-6F175D3DCCD1}">
              <a14:hiddenFill xmlns:a14="http://schemas.microsoft.com/office/drawing/2010/main">
                <a:solidFill>
                  <a:srgbClr val="FFFFFF"/>
                </a:solidFill>
              </a14:hiddenFill>
            </a:ext>
          </a:extLst>
        </p:spPr>
      </p:pic>
      <p:sp>
        <p:nvSpPr>
          <p:cNvPr id="10" name="コンテンツ プレースホルダー 13">
            <a:extLst>
              <a:ext uri="{FF2B5EF4-FFF2-40B4-BE49-F238E27FC236}">
                <a16:creationId xmlns:a16="http://schemas.microsoft.com/office/drawing/2014/main" id="{89977F20-F4BF-4D81-9971-71C821CD53EF}"/>
              </a:ext>
            </a:extLst>
          </p:cNvPr>
          <p:cNvSpPr>
            <a:spLocks noGrp="1"/>
          </p:cNvSpPr>
          <p:nvPr>
            <p:ph sz="quarter" idx="11" hasCustomPrompt="1"/>
          </p:nvPr>
        </p:nvSpPr>
        <p:spPr bwMode="white">
          <a:xfrm>
            <a:off x="1814529" y="168382"/>
            <a:ext cx="6164047" cy="504337"/>
          </a:xfrm>
          <a:prstGeom prst="rect">
            <a:avLst/>
          </a:prstGeom>
        </p:spPr>
        <p:txBody>
          <a:bodyPr lIns="252000" tIns="36000" rIns="0" bIns="0" anchor="ctr">
            <a:normAutofit/>
          </a:bodyPr>
          <a:lstStyle>
            <a:lvl1pPr marL="0" indent="0">
              <a:buNone/>
              <a:defRPr sz="1954" b="1" i="0">
                <a:solidFill>
                  <a:schemeClr val="bg1"/>
                </a:solidFill>
                <a:latin typeface="Meiryo UI" panose="020B0604030504040204" pitchFamily="50" charset="-128"/>
                <a:ea typeface="Meiryo UI" panose="020B0604030504040204" pitchFamily="50" charset="-128"/>
              </a:defRPr>
            </a:lvl1pPr>
          </a:lstStyle>
          <a:p>
            <a:r>
              <a:rPr kumimoji="1" lang="ja-JP" altLang="en-US"/>
              <a:t>タイトルタイトル</a:t>
            </a:r>
          </a:p>
        </p:txBody>
      </p:sp>
      <p:pic>
        <p:nvPicPr>
          <p:cNvPr id="23" name="Picture 2"/>
          <p:cNvPicPr>
            <a:picLocks noChangeAspect="1" noChangeArrowheads="1"/>
          </p:cNvPicPr>
          <p:nvPr userDrawn="1"/>
        </p:nvPicPr>
        <p:blipFill>
          <a:blip r:embed="rId4">
            <a:extLst>
              <a:ext uri="{28A0092B-C50C-407E-A947-70E740481C1C}">
                <a14:useLocalDpi xmlns:a14="http://schemas.microsoft.com/office/drawing/2010/main"/>
              </a:ext>
            </a:extLst>
          </a:blip>
          <a:srcRect/>
          <a:stretch>
            <a:fillRect/>
          </a:stretch>
        </p:blipFill>
        <p:spPr bwMode="auto">
          <a:xfrm>
            <a:off x="281712" y="49190"/>
            <a:ext cx="851854" cy="732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テキスト ボックス 7">
            <a:extLst>
              <a:ext uri="{FF2B5EF4-FFF2-40B4-BE49-F238E27FC236}">
                <a16:creationId xmlns:a16="http://schemas.microsoft.com/office/drawing/2014/main" id="{5DFA1F2F-14B9-4F01-A5B6-2EF2AFAA50B7}"/>
              </a:ext>
            </a:extLst>
          </p:cNvPr>
          <p:cNvSpPr txBox="1"/>
          <p:nvPr userDrawn="1"/>
        </p:nvSpPr>
        <p:spPr>
          <a:xfrm>
            <a:off x="10323420" y="1"/>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205"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323"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32264165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通常">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11919" y="185265"/>
            <a:ext cx="10424028" cy="795336"/>
            <a:chOff x="111919" y="216797"/>
            <a:chExt cx="10424028" cy="795336"/>
          </a:xfrm>
        </p:grpSpPr>
        <p:pic>
          <p:nvPicPr>
            <p:cNvPr id="12" name="Picture 11" descr="ç°å¢ç">
              <a:extLst>
                <a:ext uri="{FF2B5EF4-FFF2-40B4-BE49-F238E27FC236}">
                  <a16:creationId xmlns:a16="http://schemas.microsoft.com/office/drawing/2014/main" id="{07D0D304-6149-4CE8-9131-6501AD8C4DBA}"/>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61925" y="252734"/>
            <a:ext cx="9288000" cy="648000"/>
          </a:xfrm>
          <a:prstGeom prst="rect">
            <a:avLst/>
          </a:prstGeom>
        </p:spPr>
        <p:txBody>
          <a:bodyPr lIns="252000" tIns="36000" rIns="0" bIns="0" anchor="ctr" anchorCtr="0"/>
          <a:lstStyle>
            <a:lvl1pPr algn="l">
              <a:defRPr sz="2800"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16" name="コンテンツ プレースホルダー 3">
            <a:extLst>
              <a:ext uri="{FF2B5EF4-FFF2-40B4-BE49-F238E27FC236}">
                <a16:creationId xmlns:a16="http://schemas.microsoft.com/office/drawing/2014/main" id="{C1791075-645A-44CE-9A5F-5011B74CA08A}"/>
              </a:ext>
            </a:extLst>
          </p:cNvPr>
          <p:cNvSpPr>
            <a:spLocks noGrp="1"/>
          </p:cNvSpPr>
          <p:nvPr>
            <p:ph sz="quarter" idx="13" hasCustomPrompt="1"/>
          </p:nvPr>
        </p:nvSpPr>
        <p:spPr>
          <a:xfrm>
            <a:off x="161925" y="1110920"/>
            <a:ext cx="10367963" cy="1445419"/>
          </a:xfrm>
          <a:prstGeom prst="rect">
            <a:avLst/>
          </a:prstGeom>
          <a:ln w="19050">
            <a:solidFill>
              <a:schemeClr val="tx2"/>
            </a:solidFill>
          </a:ln>
        </p:spPr>
        <p:txBody>
          <a:bodyPr lIns="180000" tIns="180000" rIns="180000" bIns="144000">
            <a:spAutoFit/>
          </a:bodyPr>
          <a:lstStyle>
            <a:lvl1pPr marL="273050" indent="-273050" algn="l">
              <a:lnSpc>
                <a:spcPct val="100000"/>
              </a:lnSpc>
              <a:spcBef>
                <a:spcPts val="600"/>
              </a:spcBef>
              <a:buFont typeface="Wingdings" panose="05000000000000000000" pitchFamily="2" charset="2"/>
              <a:buChar char="n"/>
              <a:defRPr sz="2000"/>
            </a:lvl1pPr>
            <a:lvl2pPr marL="447675" indent="-174625" algn="l">
              <a:lnSpc>
                <a:spcPct val="100000"/>
              </a:lnSpc>
              <a:spcBef>
                <a:spcPts val="400"/>
              </a:spcBef>
              <a:buFont typeface="Arial" panose="020B0604020202020204" pitchFamily="34" charset="0"/>
              <a:buChar char="•"/>
              <a:defRPr sz="1800"/>
            </a:lvl2pPr>
            <a:lvl3pPr marL="690563" indent="-233363" algn="l">
              <a:lnSpc>
                <a:spcPct val="100000"/>
              </a:lnSpc>
              <a:spcBef>
                <a:spcPts val="200"/>
              </a:spcBef>
              <a:buFont typeface="Wingdings" panose="05000000000000000000" pitchFamily="2" charset="2"/>
              <a:buChar char="ü"/>
              <a:defRPr sz="1600"/>
            </a:lvl3pPr>
            <a:lvl4pPr marL="904875" indent="-215900" algn="l">
              <a:lnSpc>
                <a:spcPct val="100000"/>
              </a:lnSpc>
              <a:spcBef>
                <a:spcPts val="200"/>
              </a:spcBef>
              <a:buFont typeface="Meiryo UI" panose="020B0604030504040204" pitchFamily="50" charset="-128"/>
              <a:buChar char="※"/>
              <a:defRPr sz="1200"/>
            </a:lvl4pPr>
            <a:lvl5pPr algn="l">
              <a:defRPr sz="2000"/>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
        <p:nvSpPr>
          <p:cNvPr id="3" name="テキスト ボックス 2">
            <a:extLst>
              <a:ext uri="{FF2B5EF4-FFF2-40B4-BE49-F238E27FC236}">
                <a16:creationId xmlns:a16="http://schemas.microsoft.com/office/drawing/2014/main" id="{448D47F3-83E6-E3A4-EA3F-BCA9185F2FB1}"/>
              </a:ext>
            </a:extLst>
          </p:cNvPr>
          <p:cNvSpPr txBox="1"/>
          <p:nvPr userDrawn="1"/>
        </p:nvSpPr>
        <p:spPr>
          <a:xfrm>
            <a:off x="10300006" y="7575"/>
            <a:ext cx="360000" cy="360000"/>
          </a:xfrm>
          <a:prstGeom prst="rect">
            <a:avLst/>
          </a:prstGeom>
          <a:noFill/>
        </p:spPr>
        <p:txBody>
          <a:bodyPr wrap="none" lIns="0" tIns="0" rIns="0" bIns="0" rtlCol="0" anchor="b" anchorCtr="0">
            <a:noAutofit/>
          </a:bodyPr>
          <a:lstStyle/>
          <a:p>
            <a:pPr algn="ctr"/>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390166584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5DFA1F2F-14B9-4F01-A5B6-2EF2AFAA50B7}"/>
              </a:ext>
            </a:extLst>
          </p:cNvPr>
          <p:cNvSpPr txBox="1"/>
          <p:nvPr userDrawn="1"/>
        </p:nvSpPr>
        <p:spPr>
          <a:xfrm>
            <a:off x="10323420" y="1"/>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205"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323"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5567087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予算ポンチ絵">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3FE00A-A374-4293-8C01-F22FC8857B61}"/>
              </a:ext>
            </a:extLst>
          </p:cNvPr>
          <p:cNvSpPr>
            <a:spLocks noGrp="1"/>
          </p:cNvSpPr>
          <p:nvPr>
            <p:ph type="title" hasCustomPrompt="1"/>
          </p:nvPr>
        </p:nvSpPr>
        <p:spPr>
          <a:xfrm>
            <a:off x="161926" y="189756"/>
            <a:ext cx="9914355" cy="324000"/>
          </a:xfrm>
          <a:prstGeom prst="rect">
            <a:avLst/>
          </a:prstGeom>
        </p:spPr>
        <p:txBody>
          <a:bodyPr lIns="72000" tIns="36000" rIns="0" bIns="0" anchor="ctr" anchorCtr="0"/>
          <a:lstStyle>
            <a:lvl1pPr algn="l">
              <a:defRPr sz="1696" b="1">
                <a:solidFill>
                  <a:schemeClr val="bg2"/>
                </a:solidFill>
                <a:latin typeface="Meiryo UI" panose="020B0604030504040204" pitchFamily="50" charset="-128"/>
                <a:ea typeface="Meiryo UI" panose="020B0604030504040204" pitchFamily="50" charset="-128"/>
              </a:defRPr>
            </a:lvl1pPr>
          </a:lstStyle>
          <a:p>
            <a:r>
              <a:rPr kumimoji="1" lang="ja-JP" altLang="en-US"/>
              <a:t>事業名を記入（○○省連携事業）</a:t>
            </a:r>
          </a:p>
        </p:txBody>
      </p:sp>
      <p:pic>
        <p:nvPicPr>
          <p:cNvPr id="11" name="グラフィックス 4">
            <a:extLst>
              <a:ext uri="{FF2B5EF4-FFF2-40B4-BE49-F238E27FC236}">
                <a16:creationId xmlns:a16="http://schemas.microsoft.com/office/drawing/2014/main" id="{3A88E330-170F-4EB6-B0EE-6B45EEBC0B9C}"/>
              </a:ext>
            </a:extLst>
          </p:cNvPr>
          <p:cNvPicPr>
            <a:picLocks/>
          </p:cNvPicPr>
          <p:nvPr userDrawn="1"/>
        </p:nvPicPr>
        <p:blipFill>
          <a:blip r:embed="rId2" cstate="print">
            <a:extLst>
              <a:ext uri="{28A0092B-C50C-407E-A947-70E740481C1C}">
                <a14:useLocalDpi xmlns:a14="http://schemas.microsoft.com/office/drawing/2010/main"/>
              </a:ext>
            </a:extLst>
          </a:blip>
          <a:stretch>
            <a:fillRect/>
          </a:stretch>
        </p:blipFill>
        <p:spPr>
          <a:xfrm>
            <a:off x="161926" y="7020289"/>
            <a:ext cx="10367964" cy="359999"/>
          </a:xfrm>
          <a:prstGeom prst="rect">
            <a:avLst/>
          </a:prstGeom>
          <a:ln>
            <a:noFill/>
          </a:ln>
        </p:spPr>
      </p:pic>
      <p:sp>
        <p:nvSpPr>
          <p:cNvPr id="12" name="テキスト ボックス 11">
            <a:extLst>
              <a:ext uri="{FF2B5EF4-FFF2-40B4-BE49-F238E27FC236}">
                <a16:creationId xmlns:a16="http://schemas.microsoft.com/office/drawing/2014/main" id="{94A05131-CD38-4DAA-A727-2378740DE858}"/>
              </a:ext>
            </a:extLst>
          </p:cNvPr>
          <p:cNvSpPr txBox="1"/>
          <p:nvPr userDrawn="1"/>
        </p:nvSpPr>
        <p:spPr bwMode="white">
          <a:xfrm>
            <a:off x="170409" y="7020289"/>
            <a:ext cx="1164254" cy="359999"/>
          </a:xfrm>
          <a:prstGeom prst="rect">
            <a:avLst/>
          </a:prstGeom>
          <a:noFill/>
        </p:spPr>
        <p:txBody>
          <a:bodyPr wrap="square" lIns="101815" tIns="0" rIns="0" bIns="0" rtlCol="0" anchor="ctr">
            <a:noAutofit/>
          </a:bodyPr>
          <a:lstStyle/>
          <a:p>
            <a:r>
              <a:rPr lang="ja-JP" altLang="en-US" sz="1131" b="1">
                <a:solidFill>
                  <a:schemeClr val="bg1"/>
                </a:solidFill>
                <a:latin typeface="Meiryo UI" panose="020B0604030504040204" pitchFamily="50" charset="-128"/>
                <a:ea typeface="Meiryo UI" panose="020B0604030504040204" pitchFamily="50" charset="-128"/>
              </a:rPr>
              <a:t>お問合せ先：</a:t>
            </a:r>
          </a:p>
        </p:txBody>
      </p:sp>
      <p:sp>
        <p:nvSpPr>
          <p:cNvPr id="15" name="テキスト ボックス 14">
            <a:extLst>
              <a:ext uri="{FF2B5EF4-FFF2-40B4-BE49-F238E27FC236}">
                <a16:creationId xmlns:a16="http://schemas.microsoft.com/office/drawing/2014/main" id="{2BD77E91-C9FE-4338-9D09-008455B00AB5}"/>
              </a:ext>
            </a:extLst>
          </p:cNvPr>
          <p:cNvSpPr txBox="1"/>
          <p:nvPr userDrawn="1"/>
        </p:nvSpPr>
        <p:spPr>
          <a:xfrm>
            <a:off x="159175" y="2395810"/>
            <a:ext cx="5420215" cy="288000"/>
          </a:xfrm>
          <a:prstGeom prst="rect">
            <a:avLst/>
          </a:prstGeom>
          <a:noFill/>
        </p:spPr>
        <p:txBody>
          <a:bodyPr wrap="square" lIns="0" tIns="0" bIns="67877" rtlCol="0" anchor="b" anchorCtr="0">
            <a:noAutofit/>
          </a:bodyPr>
          <a:lstStyle/>
          <a:p>
            <a:r>
              <a:rPr lang="en-US" altLang="ja-JP" sz="1424" b="1">
                <a:solidFill>
                  <a:schemeClr val="bg2"/>
                </a:solidFill>
                <a:latin typeface="Meiryo UI" panose="020B0604030504040204" pitchFamily="50" charset="-128"/>
                <a:ea typeface="Meiryo UI" panose="020B0604030504040204" pitchFamily="50" charset="-128"/>
              </a:rPr>
              <a:t>2. </a:t>
            </a:r>
            <a:r>
              <a:rPr lang="ja-JP" altLang="en-US" sz="1424" b="1">
                <a:solidFill>
                  <a:schemeClr val="bg2"/>
                </a:solidFill>
                <a:latin typeface="Meiryo UI" panose="020B0604030504040204" pitchFamily="50" charset="-128"/>
                <a:ea typeface="Meiryo UI" panose="020B0604030504040204" pitchFamily="50" charset="-128"/>
              </a:rPr>
              <a:t>事業内容</a:t>
            </a:r>
          </a:p>
        </p:txBody>
      </p:sp>
      <p:sp>
        <p:nvSpPr>
          <p:cNvPr id="17" name="テキスト プレースホルダー 37">
            <a:extLst>
              <a:ext uri="{FF2B5EF4-FFF2-40B4-BE49-F238E27FC236}">
                <a16:creationId xmlns:a16="http://schemas.microsoft.com/office/drawing/2014/main" id="{B025C42B-6C2E-46D5-B3BF-74CB50E2240D}"/>
              </a:ext>
            </a:extLst>
          </p:cNvPr>
          <p:cNvSpPr>
            <a:spLocks noGrp="1"/>
          </p:cNvSpPr>
          <p:nvPr>
            <p:ph type="body" sz="quarter" idx="13" hasCustomPrompt="1"/>
          </p:nvPr>
        </p:nvSpPr>
        <p:spPr>
          <a:xfrm>
            <a:off x="1428847" y="601678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220">
                <a:solidFill>
                  <a:schemeClr val="tx1"/>
                </a:solidFill>
                <a:latin typeface="Meiryo UI" panose="020B0604030504040204" pitchFamily="50" charset="-128"/>
                <a:ea typeface="Meiryo UI" panose="020B0604030504040204" pitchFamily="50" charset="-128"/>
              </a:defRPr>
            </a:lvl1pPr>
          </a:lstStyle>
          <a:p>
            <a:pPr lvl="0"/>
            <a:r>
              <a:rPr kumimoji="1" lang="ja-JP" altLang="en-US"/>
              <a:t>赤色の吹出しに示した選択肢の中から選択して記載</a:t>
            </a:r>
            <a:endParaRPr kumimoji="1" lang="en-US" altLang="ja-JP"/>
          </a:p>
        </p:txBody>
      </p:sp>
      <p:sp>
        <p:nvSpPr>
          <p:cNvPr id="18" name="テキスト プレースホルダー 37">
            <a:extLst>
              <a:ext uri="{FF2B5EF4-FFF2-40B4-BE49-F238E27FC236}">
                <a16:creationId xmlns:a16="http://schemas.microsoft.com/office/drawing/2014/main" id="{E3E103C1-FA4F-413B-B322-F7A71AB7D111}"/>
              </a:ext>
            </a:extLst>
          </p:cNvPr>
          <p:cNvSpPr>
            <a:spLocks noGrp="1"/>
          </p:cNvSpPr>
          <p:nvPr>
            <p:ph type="body" sz="quarter" idx="14" hasCustomPrompt="1"/>
          </p:nvPr>
        </p:nvSpPr>
        <p:spPr>
          <a:xfrm>
            <a:off x="161925" y="2681570"/>
            <a:ext cx="5417464" cy="2840112"/>
          </a:xfrm>
        </p:spPr>
        <p:txBody>
          <a:bodyPr lIns="0" tIns="72000" rIns="0" bIns="0" anchor="t">
            <a:noAutofit/>
          </a:bodyPr>
          <a:lstStyle>
            <a:lvl1pPr marL="0" indent="0" algn="l">
              <a:lnSpc>
                <a:spcPct val="120000"/>
              </a:lnSpc>
              <a:spcBef>
                <a:spcPts val="0"/>
              </a:spcBef>
              <a:buFont typeface="Arial" panose="020B0604020202020204" pitchFamily="34" charset="0"/>
              <a:buNone/>
              <a:defRPr sz="1131">
                <a:solidFill>
                  <a:schemeClr val="tx1"/>
                </a:solidFill>
                <a:latin typeface="Meiryo UI" panose="020B0604030504040204" pitchFamily="50" charset="-128"/>
                <a:ea typeface="Meiryo UI" panose="020B0604030504040204" pitchFamily="50" charset="-128"/>
              </a:defRPr>
            </a:lvl1pPr>
          </a:lstStyle>
          <a:p>
            <a:pPr lvl="0"/>
            <a:r>
              <a:rPr kumimoji="1" lang="ja-JP" altLang="en-US"/>
              <a:t>事業内容を説明</a:t>
            </a:r>
            <a:endParaRPr kumimoji="1" lang="en-US" altLang="ja-JP"/>
          </a:p>
        </p:txBody>
      </p:sp>
      <p:sp>
        <p:nvSpPr>
          <p:cNvPr id="19" name="テキスト プレースホルダー 37">
            <a:extLst>
              <a:ext uri="{FF2B5EF4-FFF2-40B4-BE49-F238E27FC236}">
                <a16:creationId xmlns:a16="http://schemas.microsoft.com/office/drawing/2014/main" id="{6F2F8E83-D6AE-4DFB-A6DE-B46846AD141C}"/>
              </a:ext>
            </a:extLst>
          </p:cNvPr>
          <p:cNvSpPr>
            <a:spLocks noGrp="1"/>
          </p:cNvSpPr>
          <p:nvPr>
            <p:ph type="body" sz="quarter" idx="15" hasCustomPrompt="1"/>
          </p:nvPr>
        </p:nvSpPr>
        <p:spPr>
          <a:xfrm>
            <a:off x="1300697" y="1362747"/>
            <a:ext cx="9519451" cy="720000"/>
          </a:xfrm>
        </p:spPr>
        <p:txBody>
          <a:bodyPr lIns="108000" tIns="36000" rIns="0" bIns="0" anchor="t" anchorCtr="0">
            <a:noAutofit/>
          </a:bodyPr>
          <a:lstStyle>
            <a:lvl1pPr marL="232588" indent="-232588" algn="l">
              <a:lnSpc>
                <a:spcPct val="120000"/>
              </a:lnSpc>
              <a:spcBef>
                <a:spcPts val="0"/>
              </a:spcBef>
              <a:buFont typeface="+mj-ea"/>
              <a:buAutoNum type="circleNumDbPlain"/>
              <a:defRPr sz="1131">
                <a:solidFill>
                  <a:schemeClr val="tx1"/>
                </a:solidFill>
                <a:latin typeface="Meiryo UI" panose="020B0604030504040204" pitchFamily="50" charset="-128"/>
                <a:ea typeface="Meiryo UI" panose="020B0604030504040204" pitchFamily="50" charset="-128"/>
              </a:defRPr>
            </a:lvl1pPr>
          </a:lstStyle>
          <a:p>
            <a:pPr lvl="0"/>
            <a:r>
              <a:rPr kumimoji="1" lang="ja-JP" altLang="en-US"/>
              <a:t>事業の目的を箇条書きで記載。</a:t>
            </a:r>
            <a:endParaRPr kumimoji="1" lang="en-US" altLang="ja-JP"/>
          </a:p>
          <a:p>
            <a:pPr lvl="0"/>
            <a:r>
              <a:rPr kumimoji="1" lang="ja-JP" altLang="en-US"/>
              <a:t>　</a:t>
            </a:r>
            <a:endParaRPr kumimoji="1" lang="en-US" altLang="ja-JP"/>
          </a:p>
          <a:p>
            <a:pPr lvl="0"/>
            <a:r>
              <a:rPr kumimoji="1" lang="ja-JP" altLang="en-US"/>
              <a:t>　</a:t>
            </a:r>
          </a:p>
          <a:p>
            <a:pPr lvl="0"/>
            <a:endParaRPr kumimoji="1" lang="en-US" altLang="ja-JP"/>
          </a:p>
        </p:txBody>
      </p:sp>
      <p:cxnSp>
        <p:nvCxnSpPr>
          <p:cNvPr id="20" name="直線コネクタ 19">
            <a:extLst>
              <a:ext uri="{FF2B5EF4-FFF2-40B4-BE49-F238E27FC236}">
                <a16:creationId xmlns:a16="http://schemas.microsoft.com/office/drawing/2014/main" id="{575E979F-E9D2-4856-B687-9C1FF17E73ED}"/>
              </a:ext>
            </a:extLst>
          </p:cNvPr>
          <p:cNvCxnSpPr/>
          <p:nvPr userDrawn="1"/>
        </p:nvCxnSpPr>
        <p:spPr>
          <a:xfrm flipV="1">
            <a:off x="1300696" y="1362747"/>
            <a:ext cx="0" cy="72000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21" name="テキスト ボックス 20">
            <a:extLst>
              <a:ext uri="{FF2B5EF4-FFF2-40B4-BE49-F238E27FC236}">
                <a16:creationId xmlns:a16="http://schemas.microsoft.com/office/drawing/2014/main" id="{7EAAD990-8616-4EFB-8C8F-39F44D2719A7}"/>
              </a:ext>
            </a:extLst>
          </p:cNvPr>
          <p:cNvSpPr txBox="1"/>
          <p:nvPr userDrawn="1"/>
        </p:nvSpPr>
        <p:spPr>
          <a:xfrm>
            <a:off x="161926" y="1542748"/>
            <a:ext cx="1138770" cy="359999"/>
          </a:xfrm>
          <a:prstGeom prst="rect">
            <a:avLst/>
          </a:prstGeom>
          <a:noFill/>
        </p:spPr>
        <p:txBody>
          <a:bodyPr wrap="square" lIns="0" tIns="0" rIns="0" bIns="0" rtlCol="0" anchor="ctr">
            <a:noAutofit/>
          </a:bodyPr>
          <a:lstStyle/>
          <a:p>
            <a:r>
              <a:rPr lang="en-US" altLang="ja-JP" sz="1424" b="1">
                <a:solidFill>
                  <a:schemeClr val="bg2"/>
                </a:solidFill>
                <a:latin typeface="Meiryo UI" panose="020B0604030504040204" pitchFamily="50" charset="-128"/>
                <a:ea typeface="Meiryo UI" panose="020B0604030504040204" pitchFamily="50" charset="-128"/>
              </a:rPr>
              <a:t>1. </a:t>
            </a:r>
            <a:r>
              <a:rPr lang="ja-JP" altLang="en-US" sz="1424" b="1">
                <a:solidFill>
                  <a:schemeClr val="bg2"/>
                </a:solidFill>
                <a:latin typeface="Meiryo UI" panose="020B0604030504040204" pitchFamily="50" charset="-128"/>
                <a:ea typeface="Meiryo UI" panose="020B0604030504040204" pitchFamily="50" charset="-128"/>
              </a:rPr>
              <a:t>事業目的</a:t>
            </a:r>
          </a:p>
        </p:txBody>
      </p:sp>
      <p:sp>
        <p:nvSpPr>
          <p:cNvPr id="22" name="テキスト プレースホルダー 36">
            <a:extLst>
              <a:ext uri="{FF2B5EF4-FFF2-40B4-BE49-F238E27FC236}">
                <a16:creationId xmlns:a16="http://schemas.microsoft.com/office/drawing/2014/main" id="{6B374390-D51B-435B-BC83-E2B9C6EF2D83}"/>
              </a:ext>
            </a:extLst>
          </p:cNvPr>
          <p:cNvSpPr>
            <a:spLocks noGrp="1"/>
          </p:cNvSpPr>
          <p:nvPr>
            <p:ph type="body" sz="quarter" idx="24" hasCustomPrompt="1"/>
          </p:nvPr>
        </p:nvSpPr>
        <p:spPr bwMode="white">
          <a:xfrm>
            <a:off x="1220099" y="7020289"/>
            <a:ext cx="9288000" cy="359999"/>
          </a:xfrm>
        </p:spPr>
        <p:txBody>
          <a:bodyPr lIns="0" tIns="18000" rIns="108000" bIns="0" anchor="ctr">
            <a:noAutofit/>
          </a:bodyPr>
          <a:lstStyle>
            <a:lvl1pPr marL="0" indent="0" algn="l">
              <a:buNone/>
              <a:defRPr sz="1131" b="1">
                <a:solidFill>
                  <a:schemeClr val="bg1"/>
                </a:solidFill>
                <a:latin typeface="Meiryo UI" panose="020B0604030504040204" pitchFamily="50" charset="-128"/>
                <a:ea typeface="Meiryo UI" panose="020B0604030504040204" pitchFamily="50" charset="-128"/>
              </a:defRPr>
            </a:lvl1pPr>
          </a:lstStyle>
          <a:p>
            <a:pPr lvl="0"/>
            <a:r>
              <a:rPr kumimoji="1" lang="ja-JP" altLang="en-US"/>
              <a:t>問合せ先を記載</a:t>
            </a:r>
          </a:p>
        </p:txBody>
      </p:sp>
      <p:sp>
        <p:nvSpPr>
          <p:cNvPr id="23" name="テキスト ボックス 22">
            <a:extLst>
              <a:ext uri="{FF2B5EF4-FFF2-40B4-BE49-F238E27FC236}">
                <a16:creationId xmlns:a16="http://schemas.microsoft.com/office/drawing/2014/main" id="{3300BF32-8B86-43CF-9624-64796ABDAC3D}"/>
              </a:ext>
            </a:extLst>
          </p:cNvPr>
          <p:cNvSpPr txBox="1"/>
          <p:nvPr userDrawn="1"/>
        </p:nvSpPr>
        <p:spPr>
          <a:xfrm>
            <a:off x="436258" y="6016788"/>
            <a:ext cx="972000" cy="252000"/>
          </a:xfrm>
          <a:prstGeom prst="rect">
            <a:avLst/>
          </a:prstGeom>
          <a:noFill/>
        </p:spPr>
        <p:txBody>
          <a:bodyPr wrap="none" lIns="0" tIns="0" rIns="0" bIns="0" rtlCol="0" anchor="ctr">
            <a:noAutofit/>
          </a:bodyPr>
          <a:lstStyle/>
          <a:p>
            <a:pPr algn="dist"/>
            <a:r>
              <a:rPr lang="ja-JP" altLang="en-US" sz="1220">
                <a:solidFill>
                  <a:schemeClr val="tx1"/>
                </a:solidFill>
                <a:latin typeface="Meiryo UI" panose="020B0604030504040204" pitchFamily="50" charset="-128"/>
                <a:ea typeface="Meiryo UI" panose="020B0604030504040204" pitchFamily="50" charset="-128"/>
              </a:rPr>
              <a:t>■事業形態：</a:t>
            </a:r>
          </a:p>
        </p:txBody>
      </p:sp>
      <p:sp>
        <p:nvSpPr>
          <p:cNvPr id="24" name="テキスト プレースホルダー 37">
            <a:extLst>
              <a:ext uri="{FF2B5EF4-FFF2-40B4-BE49-F238E27FC236}">
                <a16:creationId xmlns:a16="http://schemas.microsoft.com/office/drawing/2014/main" id="{31F24937-C017-44CE-9CF8-846D2BCE722E}"/>
              </a:ext>
            </a:extLst>
          </p:cNvPr>
          <p:cNvSpPr>
            <a:spLocks noGrp="1"/>
          </p:cNvSpPr>
          <p:nvPr>
            <p:ph type="body" sz="quarter" idx="27" hasCustomPrompt="1"/>
          </p:nvPr>
        </p:nvSpPr>
        <p:spPr>
          <a:xfrm>
            <a:off x="1428847" y="630253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220">
                <a:solidFill>
                  <a:schemeClr val="tx1"/>
                </a:solidFill>
                <a:latin typeface="Meiryo UI" panose="020B0604030504040204" pitchFamily="50" charset="-128"/>
                <a:ea typeface="Meiryo UI" panose="020B0604030504040204" pitchFamily="50" charset="-128"/>
              </a:defRPr>
            </a:lvl1pPr>
          </a:lstStyle>
          <a:p>
            <a:pPr lvl="0"/>
            <a:r>
              <a:rPr kumimoji="1" lang="ja-JP" altLang="en-US"/>
              <a:t>橙色の吹出しに示した選択肢の中から選択して記載</a:t>
            </a:r>
          </a:p>
        </p:txBody>
      </p:sp>
      <p:sp>
        <p:nvSpPr>
          <p:cNvPr id="25" name="テキスト プレースホルダー 37">
            <a:extLst>
              <a:ext uri="{FF2B5EF4-FFF2-40B4-BE49-F238E27FC236}">
                <a16:creationId xmlns:a16="http://schemas.microsoft.com/office/drawing/2014/main" id="{ABBEB580-4D48-42D5-8B77-AE5AFC4BFD24}"/>
              </a:ext>
            </a:extLst>
          </p:cNvPr>
          <p:cNvSpPr>
            <a:spLocks noGrp="1"/>
          </p:cNvSpPr>
          <p:nvPr>
            <p:ph type="body" sz="quarter" idx="28" hasCustomPrompt="1"/>
          </p:nvPr>
        </p:nvSpPr>
        <p:spPr>
          <a:xfrm>
            <a:off x="1428847" y="658828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220">
                <a:solidFill>
                  <a:schemeClr val="tx1"/>
                </a:solidFill>
                <a:latin typeface="Meiryo UI" panose="020B0604030504040204" pitchFamily="50" charset="-128"/>
                <a:ea typeface="Meiryo UI" panose="020B0604030504040204" pitchFamily="50" charset="-128"/>
              </a:defRPr>
            </a:lvl1pPr>
          </a:lstStyle>
          <a:p>
            <a:pPr lvl="0"/>
            <a:r>
              <a:rPr kumimoji="1" lang="ja-JP" altLang="en-US"/>
              <a:t>令和２年度～令和○年度（予定）　と記載</a:t>
            </a:r>
          </a:p>
        </p:txBody>
      </p:sp>
      <p:sp>
        <p:nvSpPr>
          <p:cNvPr id="26" name="テキスト ボックス 25">
            <a:extLst>
              <a:ext uri="{FF2B5EF4-FFF2-40B4-BE49-F238E27FC236}">
                <a16:creationId xmlns:a16="http://schemas.microsoft.com/office/drawing/2014/main" id="{0CA0E264-5881-41CB-8BC4-C831A2A4DFEB}"/>
              </a:ext>
            </a:extLst>
          </p:cNvPr>
          <p:cNvSpPr txBox="1"/>
          <p:nvPr userDrawn="1"/>
        </p:nvSpPr>
        <p:spPr>
          <a:xfrm>
            <a:off x="436258" y="6588288"/>
            <a:ext cx="972000" cy="252000"/>
          </a:xfrm>
          <a:prstGeom prst="rect">
            <a:avLst/>
          </a:prstGeom>
          <a:noFill/>
        </p:spPr>
        <p:txBody>
          <a:bodyPr wrap="none" lIns="0" tIns="0" rIns="0" bIns="0" rtlCol="0" anchor="ctr">
            <a:noAutofit/>
          </a:bodyPr>
          <a:lstStyle/>
          <a:p>
            <a:pPr algn="dist"/>
            <a:r>
              <a:rPr lang="ja-JP" altLang="en-US" sz="1220">
                <a:solidFill>
                  <a:schemeClr val="tx1"/>
                </a:solidFill>
                <a:latin typeface="Meiryo UI" panose="020B0604030504040204" pitchFamily="50" charset="-128"/>
                <a:ea typeface="Meiryo UI" panose="020B0604030504040204" pitchFamily="50" charset="-128"/>
              </a:rPr>
              <a:t>■実施期間：</a:t>
            </a:r>
          </a:p>
        </p:txBody>
      </p:sp>
      <p:cxnSp>
        <p:nvCxnSpPr>
          <p:cNvPr id="27" name="直線コネクタ 26">
            <a:extLst>
              <a:ext uri="{FF2B5EF4-FFF2-40B4-BE49-F238E27FC236}">
                <a16:creationId xmlns:a16="http://schemas.microsoft.com/office/drawing/2014/main" id="{49DD02CD-CB82-437F-852D-57086C0391BD}"/>
              </a:ext>
            </a:extLst>
          </p:cNvPr>
          <p:cNvCxnSpPr>
            <a:cxnSpLocks/>
          </p:cNvCxnSpPr>
          <p:nvPr userDrawn="1"/>
        </p:nvCxnSpPr>
        <p:spPr>
          <a:xfrm flipH="1">
            <a:off x="159174" y="493021"/>
            <a:ext cx="10352215" cy="20736"/>
          </a:xfrm>
          <a:prstGeom prst="line">
            <a:avLst/>
          </a:prstGeom>
          <a:ln w="31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9" name="テキスト プレースホルダー 37">
            <a:extLst>
              <a:ext uri="{FF2B5EF4-FFF2-40B4-BE49-F238E27FC236}">
                <a16:creationId xmlns:a16="http://schemas.microsoft.com/office/drawing/2014/main" id="{8F4CACCF-DF59-40E0-8B22-3CC88D955CF8}"/>
              </a:ext>
            </a:extLst>
          </p:cNvPr>
          <p:cNvSpPr>
            <a:spLocks noGrp="1"/>
          </p:cNvSpPr>
          <p:nvPr>
            <p:ph type="body" sz="quarter" idx="17" hasCustomPrompt="1"/>
          </p:nvPr>
        </p:nvSpPr>
        <p:spPr>
          <a:xfrm>
            <a:off x="159173" y="493021"/>
            <a:ext cx="9647759" cy="324000"/>
          </a:xfrm>
        </p:spPr>
        <p:txBody>
          <a:bodyPr lIns="0" tIns="0" rIns="0" bIns="0" anchor="ctr" anchorCtr="0">
            <a:normAutofit/>
          </a:bodyPr>
          <a:lstStyle>
            <a:lvl1pPr marL="0" indent="0" algn="r">
              <a:lnSpc>
                <a:spcPct val="120000"/>
              </a:lnSpc>
              <a:spcBef>
                <a:spcPts val="0"/>
              </a:spcBef>
              <a:buFont typeface="Arial" panose="020B0604020202020204" pitchFamily="34" charset="0"/>
              <a:buNone/>
              <a:defRPr sz="1220">
                <a:solidFill>
                  <a:schemeClr val="tx1"/>
                </a:solidFill>
                <a:latin typeface="Meiryo UI" panose="020B0604030504040204" pitchFamily="50" charset="-128"/>
                <a:ea typeface="Meiryo UI" panose="020B0604030504040204" pitchFamily="50" charset="-128"/>
              </a:defRPr>
            </a:lvl1pPr>
          </a:lstStyle>
          <a:p>
            <a:pPr lvl="0"/>
            <a:r>
              <a:rPr kumimoji="1" lang="en-US" altLang="ja-JP"/>
              <a:t>【</a:t>
            </a:r>
            <a:r>
              <a:rPr kumimoji="1" lang="ja-JP" altLang="en-US"/>
              <a:t>令和２年度要求額 </a:t>
            </a:r>
            <a:r>
              <a:rPr kumimoji="1" lang="en-US" altLang="ja-JP"/>
              <a:t>0,000</a:t>
            </a:r>
            <a:r>
              <a:rPr kumimoji="1" lang="ja-JP" altLang="en-US"/>
              <a:t>百万円（</a:t>
            </a:r>
            <a:r>
              <a:rPr kumimoji="1" lang="en-US" altLang="ja-JP"/>
              <a:t>0,000</a:t>
            </a:r>
            <a:r>
              <a:rPr kumimoji="1" lang="ja-JP" altLang="en-US"/>
              <a:t>百万円）</a:t>
            </a:r>
            <a:r>
              <a:rPr kumimoji="1" lang="en-US" altLang="ja-JP"/>
              <a:t>】</a:t>
            </a:r>
          </a:p>
        </p:txBody>
      </p:sp>
      <p:cxnSp>
        <p:nvCxnSpPr>
          <p:cNvPr id="30" name="直線コネクタ 29">
            <a:extLst>
              <a:ext uri="{FF2B5EF4-FFF2-40B4-BE49-F238E27FC236}">
                <a16:creationId xmlns:a16="http://schemas.microsoft.com/office/drawing/2014/main" id="{EC97E369-E6B0-4356-818A-927158B52DA6}"/>
              </a:ext>
            </a:extLst>
          </p:cNvPr>
          <p:cNvCxnSpPr/>
          <p:nvPr userDrawn="1"/>
        </p:nvCxnSpPr>
        <p:spPr>
          <a:xfrm>
            <a:off x="161926" y="2681570"/>
            <a:ext cx="5400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32" name="テキスト プレースホルダー 37">
            <a:extLst>
              <a:ext uri="{FF2B5EF4-FFF2-40B4-BE49-F238E27FC236}">
                <a16:creationId xmlns:a16="http://schemas.microsoft.com/office/drawing/2014/main" id="{05AEDB54-2F1F-4D55-B5C5-B02A1E6CADAB}"/>
              </a:ext>
            </a:extLst>
          </p:cNvPr>
          <p:cNvSpPr>
            <a:spLocks noGrp="1"/>
          </p:cNvSpPr>
          <p:nvPr>
            <p:ph type="body" sz="quarter" idx="29" hasCustomPrompt="1"/>
          </p:nvPr>
        </p:nvSpPr>
        <p:spPr>
          <a:xfrm>
            <a:off x="6007117" y="2681571"/>
            <a:ext cx="4522771" cy="4140000"/>
          </a:xfrm>
        </p:spPr>
        <p:txBody>
          <a:bodyPr lIns="0" tIns="72000" rIns="0" bIns="0" anchor="t">
            <a:noAutofit/>
          </a:bodyPr>
          <a:lstStyle>
            <a:lvl1pPr marL="0" indent="0" algn="l">
              <a:lnSpc>
                <a:spcPct val="120000"/>
              </a:lnSpc>
              <a:spcBef>
                <a:spcPts val="0"/>
              </a:spcBef>
              <a:buFont typeface="Arial" panose="020B0604020202020204" pitchFamily="34" charset="0"/>
              <a:buNone/>
              <a:defRPr sz="1131">
                <a:solidFill>
                  <a:schemeClr val="tx1"/>
                </a:solidFill>
                <a:latin typeface="Meiryo UI" panose="020B0604030504040204" pitchFamily="50" charset="-128"/>
                <a:ea typeface="Meiryo UI" panose="020B0604030504040204" pitchFamily="50" charset="-128"/>
              </a:defRPr>
            </a:lvl1pPr>
          </a:lstStyle>
          <a:p>
            <a:pPr lvl="0"/>
            <a:r>
              <a:rPr kumimoji="1" lang="ja-JP" altLang="en-US"/>
              <a:t>図・写真等を交えつつ、このスペースに納まるよう記述</a:t>
            </a:r>
          </a:p>
        </p:txBody>
      </p:sp>
      <p:cxnSp>
        <p:nvCxnSpPr>
          <p:cNvPr id="33" name="直線コネクタ 32">
            <a:extLst>
              <a:ext uri="{FF2B5EF4-FFF2-40B4-BE49-F238E27FC236}">
                <a16:creationId xmlns:a16="http://schemas.microsoft.com/office/drawing/2014/main" id="{93ABC200-7A3B-4D6E-9A7A-DD056E784D0D}"/>
              </a:ext>
            </a:extLst>
          </p:cNvPr>
          <p:cNvCxnSpPr/>
          <p:nvPr userDrawn="1"/>
        </p:nvCxnSpPr>
        <p:spPr>
          <a:xfrm>
            <a:off x="5993888" y="2681570"/>
            <a:ext cx="4536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34" name="テキスト ボックス 33">
            <a:extLst>
              <a:ext uri="{FF2B5EF4-FFF2-40B4-BE49-F238E27FC236}">
                <a16:creationId xmlns:a16="http://schemas.microsoft.com/office/drawing/2014/main" id="{9DABB4ED-B7E1-4C29-AC71-063748A973FB}"/>
              </a:ext>
            </a:extLst>
          </p:cNvPr>
          <p:cNvSpPr txBox="1"/>
          <p:nvPr userDrawn="1"/>
        </p:nvSpPr>
        <p:spPr>
          <a:xfrm>
            <a:off x="436257" y="6302538"/>
            <a:ext cx="972000" cy="252000"/>
          </a:xfrm>
          <a:prstGeom prst="rect">
            <a:avLst/>
          </a:prstGeom>
          <a:noFill/>
        </p:spPr>
        <p:txBody>
          <a:bodyPr wrap="none" lIns="0" tIns="0" rIns="0" bIns="0" rtlCol="0" anchor="ctr">
            <a:noAutofit/>
          </a:bodyPr>
          <a:lstStyle/>
          <a:p>
            <a:pPr algn="dist" defTabSz="169107">
              <a:tabLst/>
            </a:pPr>
            <a:r>
              <a:rPr lang="ja-JP" altLang="en-US" sz="1220">
                <a:solidFill>
                  <a:schemeClr val="tx1"/>
                </a:solidFill>
                <a:latin typeface="Meiryo UI" panose="020B0604030504040204" pitchFamily="50" charset="-128"/>
                <a:ea typeface="Meiryo UI" panose="020B0604030504040204" pitchFamily="50" charset="-128"/>
              </a:rPr>
              <a:t>■選　　　択：</a:t>
            </a:r>
          </a:p>
        </p:txBody>
      </p:sp>
      <p:sp>
        <p:nvSpPr>
          <p:cNvPr id="35" name="テキスト ボックス 34">
            <a:extLst>
              <a:ext uri="{FF2B5EF4-FFF2-40B4-BE49-F238E27FC236}">
                <a16:creationId xmlns:a16="http://schemas.microsoft.com/office/drawing/2014/main" id="{B52C3A3B-D331-4FA9-B49C-4CE55D8902BF}"/>
              </a:ext>
            </a:extLst>
          </p:cNvPr>
          <p:cNvSpPr txBox="1"/>
          <p:nvPr userDrawn="1"/>
        </p:nvSpPr>
        <p:spPr>
          <a:xfrm>
            <a:off x="159174" y="5637164"/>
            <a:ext cx="5600215" cy="288000"/>
          </a:xfrm>
          <a:prstGeom prst="rect">
            <a:avLst/>
          </a:prstGeom>
          <a:noFill/>
        </p:spPr>
        <p:txBody>
          <a:bodyPr wrap="square" lIns="0" tIns="0" bIns="67877" rtlCol="0" anchor="b" anchorCtr="0">
            <a:noAutofit/>
          </a:bodyPr>
          <a:lstStyle/>
          <a:p>
            <a:r>
              <a:rPr lang="en-US" altLang="ja-JP" sz="1424" b="1">
                <a:solidFill>
                  <a:schemeClr val="bg2"/>
                </a:solidFill>
                <a:latin typeface="Meiryo UI" panose="020B0604030504040204" pitchFamily="50" charset="-128"/>
                <a:ea typeface="Meiryo UI" panose="020B0604030504040204" pitchFamily="50" charset="-128"/>
              </a:rPr>
              <a:t>3. </a:t>
            </a:r>
            <a:r>
              <a:rPr lang="ja-JP" altLang="en-US" sz="1424" b="1">
                <a:solidFill>
                  <a:schemeClr val="bg2"/>
                </a:solidFill>
                <a:latin typeface="Meiryo UI" panose="020B0604030504040204" pitchFamily="50" charset="-128"/>
                <a:ea typeface="Meiryo UI" panose="020B0604030504040204" pitchFamily="50" charset="-128"/>
              </a:rPr>
              <a:t>事業スキーム</a:t>
            </a:r>
          </a:p>
        </p:txBody>
      </p:sp>
      <p:cxnSp>
        <p:nvCxnSpPr>
          <p:cNvPr id="36" name="直線コネクタ 35">
            <a:extLst>
              <a:ext uri="{FF2B5EF4-FFF2-40B4-BE49-F238E27FC236}">
                <a16:creationId xmlns:a16="http://schemas.microsoft.com/office/drawing/2014/main" id="{E1BEDD27-520F-4457-AAA7-263233F32CAB}"/>
              </a:ext>
            </a:extLst>
          </p:cNvPr>
          <p:cNvCxnSpPr/>
          <p:nvPr userDrawn="1"/>
        </p:nvCxnSpPr>
        <p:spPr>
          <a:xfrm>
            <a:off x="179389" y="5925164"/>
            <a:ext cx="5580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pic>
        <p:nvPicPr>
          <p:cNvPr id="37" name="グラフィックス 4">
            <a:extLst>
              <a:ext uri="{FF2B5EF4-FFF2-40B4-BE49-F238E27FC236}">
                <a16:creationId xmlns:a16="http://schemas.microsoft.com/office/drawing/2014/main" id="{716B933F-57EE-4D45-A154-8C5C4C4E1984}"/>
              </a:ext>
            </a:extLst>
          </p:cNvPr>
          <p:cNvPicPr>
            <a:picLocks/>
          </p:cNvPicPr>
          <p:nvPr userDrawn="1"/>
        </p:nvPicPr>
        <p:blipFill>
          <a:blip r:embed="rId3" cstate="print">
            <a:extLst>
              <a:ext uri="{28A0092B-C50C-407E-A947-70E740481C1C}">
                <a14:useLocalDpi xmlns:a14="http://schemas.microsoft.com/office/drawing/2010/main"/>
              </a:ext>
            </a:extLst>
          </a:blip>
          <a:stretch>
            <a:fillRect/>
          </a:stretch>
        </p:blipFill>
        <p:spPr>
          <a:xfrm>
            <a:off x="161925" y="890698"/>
            <a:ext cx="10367961" cy="359999"/>
          </a:xfrm>
          <a:prstGeom prst="rect">
            <a:avLst/>
          </a:prstGeom>
          <a:ln>
            <a:noFill/>
          </a:ln>
        </p:spPr>
      </p:pic>
      <p:sp>
        <p:nvSpPr>
          <p:cNvPr id="38" name="テキスト プレースホルダー 36">
            <a:extLst>
              <a:ext uri="{FF2B5EF4-FFF2-40B4-BE49-F238E27FC236}">
                <a16:creationId xmlns:a16="http://schemas.microsoft.com/office/drawing/2014/main" id="{5A2EDDF3-3029-44F5-ADC4-AAC9B3CDA9BD}"/>
              </a:ext>
            </a:extLst>
          </p:cNvPr>
          <p:cNvSpPr>
            <a:spLocks noGrp="1"/>
          </p:cNvSpPr>
          <p:nvPr>
            <p:ph type="body" sz="quarter" idx="16" hasCustomPrompt="1"/>
          </p:nvPr>
        </p:nvSpPr>
        <p:spPr>
          <a:xfrm>
            <a:off x="161926" y="890697"/>
            <a:ext cx="10349461" cy="359999"/>
          </a:xfrm>
        </p:spPr>
        <p:txBody>
          <a:bodyPr lIns="108000" tIns="36000" rIns="108000" bIns="0" anchor="ctr">
            <a:noAutofit/>
          </a:bodyPr>
          <a:lstStyle>
            <a:lvl1pPr marL="0" indent="0" algn="l">
              <a:buNone/>
              <a:defRPr sz="1319" b="1">
                <a:solidFill>
                  <a:schemeClr val="bg2"/>
                </a:solidFill>
                <a:latin typeface="Meiryo UI" panose="020B0604030504040204" pitchFamily="50" charset="-128"/>
                <a:ea typeface="Meiryo UI" panose="020B0604030504040204" pitchFamily="50" charset="-128"/>
              </a:defRPr>
            </a:lvl1pPr>
          </a:lstStyle>
          <a:p>
            <a:pPr lvl="0"/>
            <a:r>
              <a:rPr kumimoji="1" lang="ja-JP" altLang="en-US"/>
              <a:t>事業のポイントを簡潔に記載</a:t>
            </a:r>
          </a:p>
        </p:txBody>
      </p:sp>
      <p:pic>
        <p:nvPicPr>
          <p:cNvPr id="8" name="Picture 11" descr="ç°å¢ç">
            <a:extLst>
              <a:ext uri="{FF2B5EF4-FFF2-40B4-BE49-F238E27FC236}">
                <a16:creationId xmlns:a16="http://schemas.microsoft.com/office/drawing/2014/main" id="{E4524634-FD36-4E22-9D09-12B514CD191F}"/>
              </a:ext>
            </a:extLst>
          </p:cNvPr>
          <p:cNvPicPr>
            <a:picLocks noChangeAspect="1" noChangeArrowheads="1"/>
          </p:cNvPicPr>
          <p:nvPr userDrawn="1"/>
        </p:nvPicPr>
        <p:blipFill>
          <a:blip r:embed="rId4" cstate="print">
            <a:extLst>
              <a:ext uri="{28A0092B-C50C-407E-A947-70E740481C1C}">
                <a14:useLocalDpi xmlns:a14="http://schemas.microsoft.com/office/drawing/2010/main"/>
              </a:ext>
            </a:extLst>
          </a:blip>
          <a:srcRect/>
          <a:stretch>
            <a:fillRect/>
          </a:stretch>
        </p:blipFill>
        <p:spPr bwMode="auto">
          <a:xfrm>
            <a:off x="9806932" y="146435"/>
            <a:ext cx="725709" cy="743303"/>
          </a:xfrm>
          <a:prstGeom prst="rect">
            <a:avLst/>
          </a:prstGeom>
          <a:noFill/>
          <a:extLst>
            <a:ext uri="{909E8E84-426E-40DD-AFC4-6F175D3DCCD1}">
              <a14:hiddenFill xmlns:a14="http://schemas.microsoft.com/office/drawing/2010/main">
                <a:solidFill>
                  <a:srgbClr val="FFFFFF"/>
                </a:solidFill>
              </a14:hiddenFill>
            </a:ext>
          </a:extLst>
        </p:spPr>
      </p:pic>
      <p:sp>
        <p:nvSpPr>
          <p:cNvPr id="16" name="テキスト プレースホルダー 36">
            <a:extLst>
              <a:ext uri="{FF2B5EF4-FFF2-40B4-BE49-F238E27FC236}">
                <a16:creationId xmlns:a16="http://schemas.microsoft.com/office/drawing/2014/main" id="{9B97E414-CE64-463C-8703-5E74B265F930}"/>
              </a:ext>
            </a:extLst>
          </p:cNvPr>
          <p:cNvSpPr>
            <a:spLocks noGrp="1"/>
          </p:cNvSpPr>
          <p:nvPr>
            <p:ph type="body" sz="quarter" idx="12" hasCustomPrompt="1"/>
          </p:nvPr>
        </p:nvSpPr>
        <p:spPr>
          <a:xfrm>
            <a:off x="6259118" y="2395810"/>
            <a:ext cx="4248000" cy="288000"/>
          </a:xfrm>
        </p:spPr>
        <p:txBody>
          <a:bodyPr lIns="0" tIns="0" rIns="0" bIns="72000" anchor="b" anchorCtr="0">
            <a:normAutofit/>
          </a:bodyPr>
          <a:lstStyle>
            <a:lvl1pPr marL="0" indent="0" algn="l">
              <a:buNone/>
              <a:defRPr sz="1424" b="1">
                <a:solidFill>
                  <a:schemeClr val="bg2"/>
                </a:solidFill>
                <a:latin typeface="Meiryo UI" panose="020B0604030504040204" pitchFamily="50" charset="-128"/>
                <a:ea typeface="Meiryo UI" panose="020B0604030504040204" pitchFamily="50" charset="-128"/>
                <a:cs typeface="Arial" panose="020B0604020202020204" pitchFamily="34" charset="0"/>
              </a:defRPr>
            </a:lvl1pPr>
          </a:lstStyle>
          <a:p>
            <a:pPr lvl="0"/>
            <a:r>
              <a:rPr kumimoji="1" lang="ja-JP" altLang="en-US"/>
              <a:t>補助対象、支援対象の例、事業イメージ </a:t>
            </a:r>
            <a:r>
              <a:rPr kumimoji="1" lang="en-US" altLang="ja-JP"/>
              <a:t>etc.</a:t>
            </a:r>
            <a:endParaRPr kumimoji="1" lang="ja-JP" altLang="en-US"/>
          </a:p>
        </p:txBody>
      </p:sp>
      <p:sp>
        <p:nvSpPr>
          <p:cNvPr id="39" name="テキスト ボックス 38">
            <a:extLst>
              <a:ext uri="{FF2B5EF4-FFF2-40B4-BE49-F238E27FC236}">
                <a16:creationId xmlns:a16="http://schemas.microsoft.com/office/drawing/2014/main" id="{44AB8DD7-62C0-4DA8-85A3-8FFC2554F26A}"/>
              </a:ext>
            </a:extLst>
          </p:cNvPr>
          <p:cNvSpPr txBox="1"/>
          <p:nvPr userDrawn="1"/>
        </p:nvSpPr>
        <p:spPr>
          <a:xfrm>
            <a:off x="6007117" y="2395810"/>
            <a:ext cx="4500000" cy="288000"/>
          </a:xfrm>
          <a:prstGeom prst="rect">
            <a:avLst/>
          </a:prstGeom>
          <a:noFill/>
        </p:spPr>
        <p:txBody>
          <a:bodyPr wrap="square" lIns="0" tIns="0" bIns="67877" rtlCol="0" anchor="b" anchorCtr="0">
            <a:noAutofit/>
          </a:bodyPr>
          <a:lstStyle/>
          <a:p>
            <a:pPr algn="l"/>
            <a:r>
              <a:rPr lang="en-US" altLang="ja-JP" sz="1424" b="1">
                <a:solidFill>
                  <a:schemeClr val="bg2"/>
                </a:solidFill>
                <a:latin typeface="Meiryo UI" panose="020B0604030504040204" pitchFamily="50" charset="-128"/>
                <a:ea typeface="Meiryo UI" panose="020B0604030504040204" pitchFamily="50" charset="-128"/>
              </a:rPr>
              <a:t>4. </a:t>
            </a:r>
          </a:p>
        </p:txBody>
      </p:sp>
    </p:spTree>
    <p:extLst>
      <p:ext uri="{BB962C8B-B14F-4D97-AF65-F5344CB8AC3E}">
        <p14:creationId xmlns:p14="http://schemas.microsoft.com/office/powerpoint/2010/main" val="173455577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blank">
  <p:cSld name="白紙">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a:xfrm>
            <a:off x="9428860" y="0"/>
            <a:ext cx="1262953" cy="396877"/>
          </a:xfrm>
        </p:spPr>
        <p:txBody>
          <a:bodyPr/>
          <a:lstStyle>
            <a:lvl1pPr algn="r">
              <a:defRPr sz="1543"/>
            </a:lvl1pPr>
          </a:lstStyle>
          <a:p>
            <a:endParaRPr lang="ja-JP" altLang="en-US"/>
          </a:p>
        </p:txBody>
      </p:sp>
    </p:spTree>
    <p:extLst>
      <p:ext uri="{BB962C8B-B14F-4D97-AF65-F5344CB8AC3E}">
        <p14:creationId xmlns:p14="http://schemas.microsoft.com/office/powerpoint/2010/main" val="1542356062"/>
      </p:ext>
    </p:extLst>
  </p:cSld>
  <p:clrMapOvr>
    <a:masterClrMapping/>
  </p:clrMapOvr>
  <p:hf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説明用スライド">
    <p:spTree>
      <p:nvGrpSpPr>
        <p:cNvPr id="1" name=""/>
        <p:cNvGrpSpPr/>
        <p:nvPr/>
      </p:nvGrpSpPr>
      <p:grpSpPr>
        <a:xfrm>
          <a:off x="0" y="0"/>
          <a:ext cx="0" cy="0"/>
          <a:chOff x="0" y="0"/>
          <a:chExt cx="0" cy="0"/>
        </a:xfrm>
      </p:grpSpPr>
      <p:pic>
        <p:nvPicPr>
          <p:cNvPr id="7" name="Picture 11" descr="ç°å¢ç">
            <a:extLst>
              <a:ext uri="{FF2B5EF4-FFF2-40B4-BE49-F238E27FC236}">
                <a16:creationId xmlns:a16="http://schemas.microsoft.com/office/drawing/2014/main" id="{A36EA33E-F10C-8847-BD79-6A62721F9997}"/>
              </a:ext>
            </a:extLst>
          </p:cNvPr>
          <p:cNvPicPr>
            <a:picLocks noChangeAspect="1" noChangeArrowheads="1"/>
          </p:cNvPicPr>
          <p:nvPr userDrawn="1"/>
        </p:nvPicPr>
        <p:blipFill>
          <a:blip r:embed="rId2" cstate="print">
            <a:extLst>
              <a:ext uri="{28A0092B-C50C-407E-A947-70E740481C1C}">
                <a14:useLocalDpi xmlns:a14="http://schemas.microsoft.com/office/drawing/2010/main"/>
              </a:ext>
            </a:extLst>
          </a:blip>
          <a:srcRect/>
          <a:stretch>
            <a:fillRect/>
          </a:stretch>
        </p:blipFill>
        <p:spPr bwMode="auto">
          <a:xfrm>
            <a:off x="9765896" y="300027"/>
            <a:ext cx="578758" cy="592789"/>
          </a:xfrm>
          <a:prstGeom prst="rect">
            <a:avLst/>
          </a:prstGeom>
          <a:noFill/>
          <a:extLst>
            <a:ext uri="{909E8E84-426E-40DD-AFC4-6F175D3DCCD1}">
              <a14:hiddenFill xmlns:a14="http://schemas.microsoft.com/office/drawing/2010/main">
                <a:solidFill>
                  <a:srgbClr val="FFFFFF"/>
                </a:solidFill>
              </a14:hiddenFill>
            </a:ext>
          </a:extLst>
        </p:spPr>
      </p:pic>
      <p:pic>
        <p:nvPicPr>
          <p:cNvPr id="4" name="グラフィックス 3">
            <a:extLst>
              <a:ext uri="{FF2B5EF4-FFF2-40B4-BE49-F238E27FC236}">
                <a16:creationId xmlns:a16="http://schemas.microsoft.com/office/drawing/2014/main" id="{DFC3FEA0-0269-A340-8AC0-2EE9382B6D7F}"/>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458443" y="388479"/>
            <a:ext cx="9404184" cy="508461"/>
          </a:xfrm>
          <a:prstGeom prst="rect">
            <a:avLst/>
          </a:prstGeom>
        </p:spPr>
      </p:pic>
      <p:cxnSp>
        <p:nvCxnSpPr>
          <p:cNvPr id="5" name="直線コネクタ 4">
            <a:extLst>
              <a:ext uri="{FF2B5EF4-FFF2-40B4-BE49-F238E27FC236}">
                <a16:creationId xmlns:a16="http://schemas.microsoft.com/office/drawing/2014/main" id="{EBCF4434-9025-3445-AC58-7DECDD0D5A3D}"/>
              </a:ext>
            </a:extLst>
          </p:cNvPr>
          <p:cNvCxnSpPr>
            <a:cxnSpLocks/>
          </p:cNvCxnSpPr>
          <p:nvPr userDrawn="1"/>
        </p:nvCxnSpPr>
        <p:spPr>
          <a:xfrm>
            <a:off x="378293" y="584581"/>
            <a:ext cx="387743" cy="38871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直線コネクタ 7">
            <a:extLst>
              <a:ext uri="{FF2B5EF4-FFF2-40B4-BE49-F238E27FC236}">
                <a16:creationId xmlns:a16="http://schemas.microsoft.com/office/drawing/2014/main" id="{9F081F0C-555C-6443-8F74-0430630E7B15}"/>
              </a:ext>
            </a:extLst>
          </p:cNvPr>
          <p:cNvCxnSpPr>
            <a:cxnSpLocks/>
          </p:cNvCxnSpPr>
          <p:nvPr userDrawn="1"/>
        </p:nvCxnSpPr>
        <p:spPr>
          <a:xfrm>
            <a:off x="9258517" y="287316"/>
            <a:ext cx="684262" cy="6876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コンテンツ プレースホルダー 13">
            <a:extLst>
              <a:ext uri="{FF2B5EF4-FFF2-40B4-BE49-F238E27FC236}">
                <a16:creationId xmlns:a16="http://schemas.microsoft.com/office/drawing/2014/main" id="{89977F20-F4BF-4D81-9971-71C821CD53EF}"/>
              </a:ext>
            </a:extLst>
          </p:cNvPr>
          <p:cNvSpPr>
            <a:spLocks noGrp="1"/>
          </p:cNvSpPr>
          <p:nvPr>
            <p:ph sz="quarter" idx="11" hasCustomPrompt="1"/>
          </p:nvPr>
        </p:nvSpPr>
        <p:spPr bwMode="white">
          <a:xfrm>
            <a:off x="458444" y="388478"/>
            <a:ext cx="7712791" cy="504337"/>
          </a:xfrm>
          <a:prstGeom prst="rect">
            <a:avLst/>
          </a:prstGeom>
        </p:spPr>
        <p:txBody>
          <a:bodyPr lIns="252000" tIns="36000" rIns="0" bIns="0" anchor="ctr">
            <a:normAutofit/>
          </a:bodyPr>
          <a:lstStyle>
            <a:lvl1pPr marL="0" indent="0">
              <a:buNone/>
              <a:defRPr sz="2205" b="1" i="0">
                <a:solidFill>
                  <a:schemeClr val="bg1"/>
                </a:solidFill>
                <a:latin typeface="メイリオ" panose="020B0604030504040204" pitchFamily="50" charset="-128"/>
                <a:ea typeface="メイリオ" panose="020B0604030504040204" pitchFamily="50" charset="-128"/>
              </a:defRPr>
            </a:lvl1pPr>
          </a:lstStyle>
          <a:p>
            <a:r>
              <a:rPr kumimoji="1" lang="ja-JP" altLang="en-US"/>
              <a:t>タイトルタイトル</a:t>
            </a:r>
          </a:p>
        </p:txBody>
      </p:sp>
      <p:sp>
        <p:nvSpPr>
          <p:cNvPr id="11" name="テキスト ボックス 10">
            <a:extLst>
              <a:ext uri="{FF2B5EF4-FFF2-40B4-BE49-F238E27FC236}">
                <a16:creationId xmlns:a16="http://schemas.microsoft.com/office/drawing/2014/main" id="{F65B5CD1-16BF-4814-9E5A-19B044B6FB5E}"/>
              </a:ext>
            </a:extLst>
          </p:cNvPr>
          <p:cNvSpPr txBox="1"/>
          <p:nvPr userDrawn="1"/>
        </p:nvSpPr>
        <p:spPr>
          <a:xfrm>
            <a:off x="10187813" y="7055677"/>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1984"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323"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402265644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タイトルとコンテンツ">
    <p:spTree>
      <p:nvGrpSpPr>
        <p:cNvPr id="1" name=""/>
        <p:cNvGrpSpPr/>
        <p:nvPr/>
      </p:nvGrpSpPr>
      <p:grpSpPr>
        <a:xfrm>
          <a:off x="0" y="0"/>
          <a:ext cx="0" cy="0"/>
          <a:chOff x="0" y="0"/>
          <a:chExt cx="0" cy="0"/>
        </a:xfrm>
      </p:grpSpPr>
      <p:pic>
        <p:nvPicPr>
          <p:cNvPr id="7" name="Picture 11" descr="ç°å¢ç">
            <a:extLst>
              <a:ext uri="{FF2B5EF4-FFF2-40B4-BE49-F238E27FC236}">
                <a16:creationId xmlns:a16="http://schemas.microsoft.com/office/drawing/2014/main" id="{DBDE3E13-1483-BD29-D1DC-94E8C7C8C4EF}"/>
              </a:ext>
            </a:extLst>
          </p:cNvPr>
          <p:cNvPicPr>
            <a:picLocks noChangeAspect="1" noChangeArrowheads="1"/>
          </p:cNvPicPr>
          <p:nvPr userDrawn="1"/>
        </p:nvPicPr>
        <p:blipFill>
          <a:blip r:embed="rId2" cstate="print">
            <a:extLst>
              <a:ext uri="{28A0092B-C50C-407E-A947-70E740481C1C}">
                <a14:useLocalDpi xmlns:a14="http://schemas.microsoft.com/office/drawing/2010/main"/>
              </a:ext>
            </a:extLst>
          </a:blip>
          <a:srcRect/>
          <a:stretch>
            <a:fillRect/>
          </a:stretch>
        </p:blipFill>
        <p:spPr bwMode="auto">
          <a:xfrm>
            <a:off x="9734764" y="9305"/>
            <a:ext cx="578758" cy="592789"/>
          </a:xfrm>
          <a:prstGeom prst="rect">
            <a:avLst/>
          </a:prstGeom>
          <a:noFill/>
          <a:extLst>
            <a:ext uri="{909E8E84-426E-40DD-AFC4-6F175D3DCCD1}">
              <a14:hiddenFill xmlns:a14="http://schemas.microsoft.com/office/drawing/2010/main">
                <a:solidFill>
                  <a:srgbClr val="FFFFFF"/>
                </a:solidFill>
              </a14:hiddenFill>
            </a:ext>
          </a:extLst>
        </p:spPr>
      </p:pic>
      <p:pic>
        <p:nvPicPr>
          <p:cNvPr id="8" name="グラフィックス 3">
            <a:extLst>
              <a:ext uri="{FF2B5EF4-FFF2-40B4-BE49-F238E27FC236}">
                <a16:creationId xmlns:a16="http://schemas.microsoft.com/office/drawing/2014/main" id="{EAE2C5CD-C759-0A66-8D3A-B531297A00E5}"/>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427311" y="97756"/>
            <a:ext cx="9404184" cy="508461"/>
          </a:xfrm>
          <a:prstGeom prst="rect">
            <a:avLst/>
          </a:prstGeom>
        </p:spPr>
      </p:pic>
      <p:cxnSp>
        <p:nvCxnSpPr>
          <p:cNvPr id="9" name="直線コネクタ 8">
            <a:extLst>
              <a:ext uri="{FF2B5EF4-FFF2-40B4-BE49-F238E27FC236}">
                <a16:creationId xmlns:a16="http://schemas.microsoft.com/office/drawing/2014/main" id="{726F469A-D31D-D919-8B59-7F05669EF9F2}"/>
              </a:ext>
            </a:extLst>
          </p:cNvPr>
          <p:cNvCxnSpPr>
            <a:cxnSpLocks/>
          </p:cNvCxnSpPr>
          <p:nvPr userDrawn="1"/>
        </p:nvCxnSpPr>
        <p:spPr>
          <a:xfrm>
            <a:off x="347161" y="293859"/>
            <a:ext cx="387743" cy="38871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直線コネクタ 9">
            <a:extLst>
              <a:ext uri="{FF2B5EF4-FFF2-40B4-BE49-F238E27FC236}">
                <a16:creationId xmlns:a16="http://schemas.microsoft.com/office/drawing/2014/main" id="{4960D155-F20D-6D82-3F30-93946AC7FD7A}"/>
              </a:ext>
            </a:extLst>
          </p:cNvPr>
          <p:cNvCxnSpPr>
            <a:cxnSpLocks/>
          </p:cNvCxnSpPr>
          <p:nvPr userDrawn="1"/>
        </p:nvCxnSpPr>
        <p:spPr>
          <a:xfrm>
            <a:off x="9227385" y="-3406"/>
            <a:ext cx="684262" cy="6876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コンテンツ プレースホルダー 13">
            <a:extLst>
              <a:ext uri="{FF2B5EF4-FFF2-40B4-BE49-F238E27FC236}">
                <a16:creationId xmlns:a16="http://schemas.microsoft.com/office/drawing/2014/main" id="{7022AD43-5C27-C7C4-313C-1A778ADF4CAD}"/>
              </a:ext>
            </a:extLst>
          </p:cNvPr>
          <p:cNvSpPr>
            <a:spLocks noGrp="1"/>
          </p:cNvSpPr>
          <p:nvPr>
            <p:ph sz="quarter" idx="13" hasCustomPrompt="1"/>
          </p:nvPr>
        </p:nvSpPr>
        <p:spPr bwMode="white">
          <a:xfrm>
            <a:off x="427313" y="97756"/>
            <a:ext cx="7712791" cy="504337"/>
          </a:xfrm>
          <a:prstGeom prst="rect">
            <a:avLst/>
          </a:prstGeom>
        </p:spPr>
        <p:txBody>
          <a:bodyPr lIns="252000" tIns="36000" rIns="0" bIns="0" anchor="ctr">
            <a:normAutofit/>
          </a:bodyPr>
          <a:lstStyle>
            <a:lvl1pPr marL="0" indent="0">
              <a:buNone/>
              <a:defRPr sz="1954" b="1" i="0">
                <a:solidFill>
                  <a:schemeClr val="bg1"/>
                </a:solidFill>
                <a:latin typeface="Meiryo UI" panose="020B0604030504040204" pitchFamily="50" charset="-128"/>
                <a:ea typeface="Meiryo UI" panose="020B0604030504040204" pitchFamily="50" charset="-128"/>
              </a:defRPr>
            </a:lvl1pPr>
          </a:lstStyle>
          <a:p>
            <a:r>
              <a:rPr kumimoji="1" lang="ja-JP" altLang="en-US"/>
              <a:t>タイトルタイトル</a:t>
            </a:r>
          </a:p>
        </p:txBody>
      </p:sp>
      <p:sp>
        <p:nvSpPr>
          <p:cNvPr id="12" name="テキスト ボックス 11">
            <a:extLst>
              <a:ext uri="{FF2B5EF4-FFF2-40B4-BE49-F238E27FC236}">
                <a16:creationId xmlns:a16="http://schemas.microsoft.com/office/drawing/2014/main" id="{6A07A87F-F977-206C-C2E4-6B4679795432}"/>
              </a:ext>
            </a:extLst>
          </p:cNvPr>
          <p:cNvSpPr txBox="1"/>
          <p:nvPr userDrawn="1"/>
        </p:nvSpPr>
        <p:spPr>
          <a:xfrm>
            <a:off x="10323420" y="2586"/>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205" b="1"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323" b="1">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368879134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表紙用スライド">
    <p:spTree>
      <p:nvGrpSpPr>
        <p:cNvPr id="1" name=""/>
        <p:cNvGrpSpPr/>
        <p:nvPr/>
      </p:nvGrpSpPr>
      <p:grpSpPr>
        <a:xfrm>
          <a:off x="0" y="0"/>
          <a:ext cx="0" cy="0"/>
          <a:chOff x="0" y="0"/>
          <a:chExt cx="0" cy="0"/>
        </a:xfrm>
      </p:grpSpPr>
      <p:grpSp>
        <p:nvGrpSpPr>
          <p:cNvPr id="19" name="グループ化 18">
            <a:extLst>
              <a:ext uri="{FF2B5EF4-FFF2-40B4-BE49-F238E27FC236}">
                <a16:creationId xmlns:a16="http://schemas.microsoft.com/office/drawing/2014/main" id="{03B286A9-2266-4CE1-9466-D6CBE3E2F9E9}"/>
              </a:ext>
            </a:extLst>
          </p:cNvPr>
          <p:cNvGrpSpPr/>
          <p:nvPr userDrawn="1"/>
        </p:nvGrpSpPr>
        <p:grpSpPr>
          <a:xfrm>
            <a:off x="1042416" y="2991837"/>
            <a:ext cx="8622792" cy="1007999"/>
            <a:chOff x="1042416" y="2697480"/>
            <a:chExt cx="8622792" cy="1007999"/>
          </a:xfrm>
        </p:grpSpPr>
        <p:cxnSp>
          <p:nvCxnSpPr>
            <p:cNvPr id="27" name="直線コネクタ 26">
              <a:extLst>
                <a:ext uri="{FF2B5EF4-FFF2-40B4-BE49-F238E27FC236}">
                  <a16:creationId xmlns:a16="http://schemas.microsoft.com/office/drawing/2014/main" id="{D7273E06-E4BF-4FA0-B8A9-037E99E08097}"/>
                </a:ext>
              </a:extLst>
            </p:cNvPr>
            <p:cNvCxnSpPr/>
            <p:nvPr userDrawn="1"/>
          </p:nvCxnSpPr>
          <p:spPr>
            <a:xfrm>
              <a:off x="1042416" y="2697480"/>
              <a:ext cx="8622792" cy="0"/>
            </a:xfrm>
            <a:prstGeom prst="line">
              <a:avLst/>
            </a:prstGeom>
            <a:ln w="28575">
              <a:solidFill>
                <a:srgbClr val="009C89"/>
              </a:solidFill>
            </a:ln>
          </p:spPr>
          <p:style>
            <a:lnRef idx="1">
              <a:schemeClr val="accent1"/>
            </a:lnRef>
            <a:fillRef idx="0">
              <a:schemeClr val="accent1"/>
            </a:fillRef>
            <a:effectRef idx="0">
              <a:schemeClr val="accent1"/>
            </a:effectRef>
            <a:fontRef idx="minor">
              <a:schemeClr val="tx1"/>
            </a:fontRef>
          </p:style>
        </p:cxnSp>
        <p:cxnSp>
          <p:nvCxnSpPr>
            <p:cNvPr id="29" name="直線コネクタ 28">
              <a:extLst>
                <a:ext uri="{FF2B5EF4-FFF2-40B4-BE49-F238E27FC236}">
                  <a16:creationId xmlns:a16="http://schemas.microsoft.com/office/drawing/2014/main" id="{520339A2-8DDC-4906-B3FF-9803D368BD9E}"/>
                </a:ext>
              </a:extLst>
            </p:cNvPr>
            <p:cNvCxnSpPr/>
            <p:nvPr userDrawn="1"/>
          </p:nvCxnSpPr>
          <p:spPr>
            <a:xfrm>
              <a:off x="1042416" y="3705479"/>
              <a:ext cx="8622792" cy="0"/>
            </a:xfrm>
            <a:prstGeom prst="line">
              <a:avLst/>
            </a:prstGeom>
            <a:ln w="28575">
              <a:solidFill>
                <a:srgbClr val="009C89"/>
              </a:solidFill>
            </a:ln>
          </p:spPr>
          <p:style>
            <a:lnRef idx="1">
              <a:schemeClr val="accent1"/>
            </a:lnRef>
            <a:fillRef idx="0">
              <a:schemeClr val="accent1"/>
            </a:fillRef>
            <a:effectRef idx="0">
              <a:schemeClr val="accent1"/>
            </a:effectRef>
            <a:fontRef idx="minor">
              <a:schemeClr val="tx1"/>
            </a:fontRef>
          </p:style>
        </p:cxnSp>
      </p:grpSp>
      <p:pic>
        <p:nvPicPr>
          <p:cNvPr id="35" name="グラフィックス 34">
            <a:extLst>
              <a:ext uri="{FF2B5EF4-FFF2-40B4-BE49-F238E27FC236}">
                <a16:creationId xmlns:a16="http://schemas.microsoft.com/office/drawing/2014/main" id="{452D6182-A265-460C-9508-F33FFB7E22FA}"/>
              </a:ext>
            </a:extLst>
          </p:cNvPr>
          <p:cNvPicPr>
            <a:picLocks/>
          </p:cNvPicPr>
          <p:nvPr userDrawn="1"/>
        </p:nvPicPr>
        <p:blipFill>
          <a:blip r:embed="rId2">
            <a:extLst>
              <a:ext uri="{96DAC541-7B7A-43D3-8B79-37D633B846F1}">
                <asvg:svgBlip xmlns:asvg="http://schemas.microsoft.com/office/drawing/2016/SVG/main" r:embed="rId3"/>
              </a:ext>
            </a:extLst>
          </a:blip>
          <a:stretch>
            <a:fillRect/>
          </a:stretch>
        </p:blipFill>
        <p:spPr>
          <a:xfrm>
            <a:off x="363907" y="395837"/>
            <a:ext cx="10008000" cy="6768000"/>
          </a:xfrm>
          <a:prstGeom prst="rect">
            <a:avLst/>
          </a:prstGeom>
        </p:spPr>
      </p:pic>
      <p:pic>
        <p:nvPicPr>
          <p:cNvPr id="36" name="Picture 11" descr="ç°å¢ç">
            <a:extLst>
              <a:ext uri="{FF2B5EF4-FFF2-40B4-BE49-F238E27FC236}">
                <a16:creationId xmlns:a16="http://schemas.microsoft.com/office/drawing/2014/main" id="{2D2513A6-1FA5-48A9-A4F2-9CAA90A00078}"/>
              </a:ext>
            </a:extLst>
          </p:cNvPr>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4839586" y="1286830"/>
            <a:ext cx="1040897" cy="1066133"/>
          </a:xfrm>
          <a:prstGeom prst="rect">
            <a:avLst/>
          </a:prstGeom>
          <a:noFill/>
          <a:extLst>
            <a:ext uri="{909E8E84-426E-40DD-AFC4-6F175D3DCCD1}">
              <a14:hiddenFill xmlns:a14="http://schemas.microsoft.com/office/drawing/2010/main">
                <a:solidFill>
                  <a:srgbClr val="FFFFFF"/>
                </a:solidFill>
              </a14:hiddenFill>
            </a:ext>
          </a:extLst>
        </p:spPr>
      </p:pic>
      <p:grpSp>
        <p:nvGrpSpPr>
          <p:cNvPr id="37" name="グループ化 36">
            <a:extLst>
              <a:ext uri="{FF2B5EF4-FFF2-40B4-BE49-F238E27FC236}">
                <a16:creationId xmlns:a16="http://schemas.microsoft.com/office/drawing/2014/main" id="{DE4C5D62-0869-42E7-9C97-B244D802C9CC}"/>
              </a:ext>
            </a:extLst>
          </p:cNvPr>
          <p:cNvGrpSpPr/>
          <p:nvPr userDrawn="1"/>
        </p:nvGrpSpPr>
        <p:grpSpPr>
          <a:xfrm>
            <a:off x="2456520" y="6300053"/>
            <a:ext cx="5875085" cy="700377"/>
            <a:chOff x="2456520" y="6387031"/>
            <a:chExt cx="5875085" cy="700377"/>
          </a:xfrm>
        </p:grpSpPr>
        <p:pic>
          <p:nvPicPr>
            <p:cNvPr id="38" name="図 37">
              <a:extLst>
                <a:ext uri="{FF2B5EF4-FFF2-40B4-BE49-F238E27FC236}">
                  <a16:creationId xmlns:a16="http://schemas.microsoft.com/office/drawing/2014/main" id="{6A2821FA-4929-4746-ACB8-E1629609B6F6}"/>
                </a:ext>
              </a:extLst>
            </p:cNvPr>
            <p:cNvPicPr>
              <a:picLocks noChangeAspect="1"/>
            </p:cNvPicPr>
            <p:nvPr userDrawn="1"/>
          </p:nvPicPr>
          <p:blipFill rotWithShape="1">
            <a:blip r:embed="rId5"/>
            <a:srcRect l="25425" t="26413" r="27381" b="26835"/>
            <a:stretch/>
          </p:blipFill>
          <p:spPr>
            <a:xfrm>
              <a:off x="4927824" y="6387031"/>
              <a:ext cx="991169" cy="700377"/>
            </a:xfrm>
            <a:prstGeom prst="rect">
              <a:avLst/>
            </a:prstGeom>
          </p:spPr>
        </p:pic>
        <p:pic>
          <p:nvPicPr>
            <p:cNvPr id="39" name="図 38">
              <a:extLst>
                <a:ext uri="{FF2B5EF4-FFF2-40B4-BE49-F238E27FC236}">
                  <a16:creationId xmlns:a16="http://schemas.microsoft.com/office/drawing/2014/main" id="{0D94F9F7-8EE5-4FB1-9DE8-8ED364D72B81}"/>
                </a:ext>
              </a:extLst>
            </p:cNvPr>
            <p:cNvPicPr>
              <a:picLocks noChangeAspect="1"/>
            </p:cNvPicPr>
            <p:nvPr userDrawn="1"/>
          </p:nvPicPr>
          <p:blipFill>
            <a:blip r:embed="rId6"/>
            <a:stretch>
              <a:fillRect/>
            </a:stretch>
          </p:blipFill>
          <p:spPr>
            <a:xfrm>
              <a:off x="6106890" y="6463627"/>
              <a:ext cx="614647" cy="526500"/>
            </a:xfrm>
            <a:prstGeom prst="rect">
              <a:avLst/>
            </a:prstGeom>
          </p:spPr>
        </p:pic>
        <p:pic>
          <p:nvPicPr>
            <p:cNvPr id="40" name="図 39">
              <a:extLst>
                <a:ext uri="{FF2B5EF4-FFF2-40B4-BE49-F238E27FC236}">
                  <a16:creationId xmlns:a16="http://schemas.microsoft.com/office/drawing/2014/main" id="{8C6E6851-00CA-4304-9D45-933760A5D3CF}"/>
                </a:ext>
              </a:extLst>
            </p:cNvPr>
            <p:cNvPicPr>
              <a:picLocks noChangeAspect="1"/>
            </p:cNvPicPr>
            <p:nvPr userDrawn="1"/>
          </p:nvPicPr>
          <p:blipFill>
            <a:blip r:embed="rId7"/>
            <a:stretch>
              <a:fillRect/>
            </a:stretch>
          </p:blipFill>
          <p:spPr>
            <a:xfrm>
              <a:off x="2456520" y="6498254"/>
              <a:ext cx="946944" cy="536322"/>
            </a:xfrm>
            <a:prstGeom prst="rect">
              <a:avLst/>
            </a:prstGeom>
          </p:spPr>
        </p:pic>
        <p:pic>
          <p:nvPicPr>
            <p:cNvPr id="41" name="図 40">
              <a:extLst>
                <a:ext uri="{FF2B5EF4-FFF2-40B4-BE49-F238E27FC236}">
                  <a16:creationId xmlns:a16="http://schemas.microsoft.com/office/drawing/2014/main" id="{7A4365D3-9ED1-4262-ADC8-ADFC91D39DC3}"/>
                </a:ext>
              </a:extLst>
            </p:cNvPr>
            <p:cNvPicPr>
              <a:picLocks noChangeAspect="1"/>
            </p:cNvPicPr>
            <p:nvPr userDrawn="1"/>
          </p:nvPicPr>
          <p:blipFill>
            <a:blip r:embed="rId8"/>
            <a:stretch>
              <a:fillRect/>
            </a:stretch>
          </p:blipFill>
          <p:spPr>
            <a:xfrm>
              <a:off x="3635177" y="6432722"/>
              <a:ext cx="1292647" cy="641986"/>
            </a:xfrm>
            <a:prstGeom prst="rect">
              <a:avLst/>
            </a:prstGeom>
          </p:spPr>
        </p:pic>
        <p:pic>
          <p:nvPicPr>
            <p:cNvPr id="42" name="図 41">
              <a:extLst>
                <a:ext uri="{FF2B5EF4-FFF2-40B4-BE49-F238E27FC236}">
                  <a16:creationId xmlns:a16="http://schemas.microsoft.com/office/drawing/2014/main" id="{77BE447A-09BD-4FED-A363-C6DAA779DFC7}"/>
                </a:ext>
              </a:extLst>
            </p:cNvPr>
            <p:cNvPicPr>
              <a:picLocks noChangeAspect="1"/>
            </p:cNvPicPr>
            <p:nvPr userDrawn="1"/>
          </p:nvPicPr>
          <p:blipFill>
            <a:blip r:embed="rId9"/>
            <a:stretch>
              <a:fillRect/>
            </a:stretch>
          </p:blipFill>
          <p:spPr>
            <a:xfrm>
              <a:off x="7044047" y="6463627"/>
              <a:ext cx="1287558" cy="494981"/>
            </a:xfrm>
            <a:prstGeom prst="rect">
              <a:avLst/>
            </a:prstGeom>
          </p:spPr>
        </p:pic>
      </p:grpSp>
      <p:sp>
        <p:nvSpPr>
          <p:cNvPr id="43" name="タイトル 1">
            <a:extLst>
              <a:ext uri="{FF2B5EF4-FFF2-40B4-BE49-F238E27FC236}">
                <a16:creationId xmlns:a16="http://schemas.microsoft.com/office/drawing/2014/main" id="{C6D186EF-7755-4DA0-8501-AEEDD28E106A}"/>
              </a:ext>
            </a:extLst>
          </p:cNvPr>
          <p:cNvSpPr>
            <a:spLocks noGrp="1"/>
          </p:cNvSpPr>
          <p:nvPr>
            <p:ph type="title"/>
          </p:nvPr>
        </p:nvSpPr>
        <p:spPr>
          <a:xfrm>
            <a:off x="1026605" y="2991836"/>
            <a:ext cx="8638604" cy="1008000"/>
          </a:xfrm>
          <a:prstGeom prst="rect">
            <a:avLst/>
          </a:prstGeom>
        </p:spPr>
        <p:txBody>
          <a:bodyPr lIns="0" tIns="72000" rIns="0" bIns="0" anchor="ctr">
            <a:normAutofit/>
          </a:bodyPr>
          <a:lstStyle>
            <a:lvl1pPr algn="ctr">
              <a:defRPr sz="3600" b="1" i="0">
                <a:solidFill>
                  <a:schemeClr val="accent3"/>
                </a:solidFill>
                <a:latin typeface="Meiryo UI" panose="020B0604030504040204" pitchFamily="50" charset="-128"/>
                <a:ea typeface="Meiryo UI" panose="020B0604030504040204" pitchFamily="50" charset="-128"/>
              </a:defRPr>
            </a:lvl1pPr>
          </a:lstStyle>
          <a:p>
            <a:r>
              <a:rPr kumimoji="1" lang="ja-JP" altLang="en-US"/>
              <a:t>マスター タイトル</a:t>
            </a:r>
          </a:p>
        </p:txBody>
      </p:sp>
      <p:sp>
        <p:nvSpPr>
          <p:cNvPr id="44" name="コンテンツ プレースホルダー 18">
            <a:extLst>
              <a:ext uri="{FF2B5EF4-FFF2-40B4-BE49-F238E27FC236}">
                <a16:creationId xmlns:a16="http://schemas.microsoft.com/office/drawing/2014/main" id="{34C4AC2D-06C1-480E-80A4-871401560116}"/>
              </a:ext>
            </a:extLst>
          </p:cNvPr>
          <p:cNvSpPr>
            <a:spLocks noGrp="1"/>
          </p:cNvSpPr>
          <p:nvPr>
            <p:ph sz="quarter" idx="14" hasCustomPrompt="1"/>
          </p:nvPr>
        </p:nvSpPr>
        <p:spPr>
          <a:xfrm>
            <a:off x="1027113" y="4148806"/>
            <a:ext cx="8637587" cy="432000"/>
          </a:xfrm>
          <a:prstGeom prst="rect">
            <a:avLst/>
          </a:prstGeom>
        </p:spPr>
        <p:txBody>
          <a:bodyPr anchor="ctr"/>
          <a:lstStyle>
            <a:lvl1pPr marL="0" indent="0" algn="ctr">
              <a:buFontTx/>
              <a:buNone/>
              <a:defRPr sz="1800" b="1">
                <a:solidFill>
                  <a:schemeClr val="accent3"/>
                </a:solidFill>
                <a:latin typeface="Meiryo UI" panose="020B0604030504040204" pitchFamily="50" charset="-128"/>
                <a:ea typeface="Meiryo UI" panose="020B0604030504040204" pitchFamily="50" charset="-128"/>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kumimoji="1" lang="ja-JP" altLang="en-US"/>
              <a:t>サブタイトル</a:t>
            </a:r>
          </a:p>
        </p:txBody>
      </p:sp>
      <p:sp>
        <p:nvSpPr>
          <p:cNvPr id="45" name="コンテンツ プレースホルダー 18">
            <a:extLst>
              <a:ext uri="{FF2B5EF4-FFF2-40B4-BE49-F238E27FC236}">
                <a16:creationId xmlns:a16="http://schemas.microsoft.com/office/drawing/2014/main" id="{9B168461-40A6-49CF-897E-537C1E6C9C74}"/>
              </a:ext>
            </a:extLst>
          </p:cNvPr>
          <p:cNvSpPr>
            <a:spLocks noGrp="1"/>
          </p:cNvSpPr>
          <p:nvPr>
            <p:ph sz="quarter" idx="15" hasCustomPrompt="1"/>
          </p:nvPr>
        </p:nvSpPr>
        <p:spPr>
          <a:xfrm>
            <a:off x="3545906" y="5436053"/>
            <a:ext cx="3600000" cy="288000"/>
          </a:xfrm>
          <a:prstGeom prst="rect">
            <a:avLst/>
          </a:prstGeom>
        </p:spPr>
        <p:txBody>
          <a:bodyPr anchor="ctr"/>
          <a:lstStyle>
            <a:lvl1pPr marL="0" indent="0" algn="ctr">
              <a:buFontTx/>
              <a:buNone/>
              <a:defRPr sz="1600" b="0">
                <a:solidFill>
                  <a:schemeClr val="tx1"/>
                </a:solidFill>
                <a:latin typeface="Meiryo UI" panose="020B0604030504040204" pitchFamily="50" charset="-128"/>
                <a:ea typeface="Meiryo UI" panose="020B0604030504040204" pitchFamily="50" charset="-128"/>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kumimoji="1" lang="en-US" altLang="ja-JP"/>
              <a:t>0000</a:t>
            </a:r>
            <a:r>
              <a:rPr kumimoji="1" lang="ja-JP" altLang="en-US"/>
              <a:t>年</a:t>
            </a:r>
            <a:r>
              <a:rPr kumimoji="1" lang="en-US" altLang="ja-JP"/>
              <a:t>00</a:t>
            </a:r>
            <a:r>
              <a:rPr kumimoji="1" lang="ja-JP" altLang="en-US"/>
              <a:t>月</a:t>
            </a:r>
            <a:r>
              <a:rPr kumimoji="1" lang="en-US" altLang="ja-JP"/>
              <a:t>00</a:t>
            </a:r>
            <a:r>
              <a:rPr kumimoji="1" lang="ja-JP" altLang="en-US"/>
              <a:t>日</a:t>
            </a:r>
          </a:p>
        </p:txBody>
      </p:sp>
      <p:sp>
        <p:nvSpPr>
          <p:cNvPr id="46" name="コンテンツ プレースホルダー 18">
            <a:extLst>
              <a:ext uri="{FF2B5EF4-FFF2-40B4-BE49-F238E27FC236}">
                <a16:creationId xmlns:a16="http://schemas.microsoft.com/office/drawing/2014/main" id="{33854C81-1780-4345-B97B-42F9EFB58BF4}"/>
              </a:ext>
            </a:extLst>
          </p:cNvPr>
          <p:cNvSpPr>
            <a:spLocks noGrp="1"/>
          </p:cNvSpPr>
          <p:nvPr>
            <p:ph sz="quarter" idx="16" hasCustomPrompt="1"/>
          </p:nvPr>
        </p:nvSpPr>
        <p:spPr>
          <a:xfrm>
            <a:off x="3545906" y="5724053"/>
            <a:ext cx="3600000" cy="288000"/>
          </a:xfrm>
          <a:prstGeom prst="rect">
            <a:avLst/>
          </a:prstGeom>
        </p:spPr>
        <p:txBody>
          <a:bodyPr anchor="ctr"/>
          <a:lstStyle>
            <a:lvl1pPr marL="0" indent="0" algn="ctr">
              <a:buFontTx/>
              <a:buNone/>
              <a:defRPr sz="1600" b="0">
                <a:solidFill>
                  <a:schemeClr val="tx1"/>
                </a:solidFill>
                <a:latin typeface="Meiryo UI" panose="020B0604030504040204" pitchFamily="50" charset="-128"/>
                <a:ea typeface="Meiryo UI" panose="020B0604030504040204" pitchFamily="50" charset="-128"/>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kumimoji="1" lang="ja-JP" altLang="en-US"/>
              <a:t>所属　名前</a:t>
            </a:r>
          </a:p>
        </p:txBody>
      </p:sp>
    </p:spTree>
    <p:extLst>
      <p:ext uri="{BB962C8B-B14F-4D97-AF65-F5344CB8AC3E}">
        <p14:creationId xmlns:p14="http://schemas.microsoft.com/office/powerpoint/2010/main" val="296730864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中扉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1CD5E3C-85B4-6A4F-AFFF-3B7429A123A9}"/>
              </a:ext>
            </a:extLst>
          </p:cNvPr>
          <p:cNvSpPr>
            <a:spLocks noGrp="1"/>
          </p:cNvSpPr>
          <p:nvPr>
            <p:ph type="title" hasCustomPrompt="1"/>
          </p:nvPr>
        </p:nvSpPr>
        <p:spPr>
          <a:xfrm>
            <a:off x="1026605" y="2991836"/>
            <a:ext cx="8638604" cy="1718878"/>
          </a:xfrm>
          <a:prstGeom prst="rect">
            <a:avLst/>
          </a:prstGeom>
        </p:spPr>
        <p:txBody>
          <a:bodyPr lIns="0" tIns="72000" rIns="0" bIns="0" anchor="ctr">
            <a:normAutofit/>
          </a:bodyPr>
          <a:lstStyle>
            <a:lvl1pPr algn="ctr">
              <a:defRPr sz="3500" b="1" i="0">
                <a:solidFill>
                  <a:schemeClr val="accent3"/>
                </a:solidFill>
                <a:latin typeface="Meiryo UI" panose="020B0604030504040204" pitchFamily="50" charset="-128"/>
                <a:ea typeface="Meiryo UI" panose="020B0604030504040204" pitchFamily="50" charset="-128"/>
              </a:defRPr>
            </a:lvl1pPr>
          </a:lstStyle>
          <a:p>
            <a:r>
              <a:rPr kumimoji="1" lang="ja-JP" altLang="en-US"/>
              <a:t>中扉タイトル</a:t>
            </a:r>
          </a:p>
        </p:txBody>
      </p:sp>
      <p:grpSp>
        <p:nvGrpSpPr>
          <p:cNvPr id="4" name="グループ化 3">
            <a:extLst>
              <a:ext uri="{FF2B5EF4-FFF2-40B4-BE49-F238E27FC236}">
                <a16:creationId xmlns:a16="http://schemas.microsoft.com/office/drawing/2014/main" id="{5B3F8DFA-CDA8-40BD-ACED-6F9E81700004}"/>
              </a:ext>
            </a:extLst>
          </p:cNvPr>
          <p:cNvGrpSpPr/>
          <p:nvPr userDrawn="1"/>
        </p:nvGrpSpPr>
        <p:grpSpPr>
          <a:xfrm>
            <a:off x="1042416" y="2991837"/>
            <a:ext cx="8622792" cy="1718876"/>
            <a:chOff x="1042416" y="2697480"/>
            <a:chExt cx="8622792" cy="1007999"/>
          </a:xfrm>
        </p:grpSpPr>
        <p:cxnSp>
          <p:nvCxnSpPr>
            <p:cNvPr id="8" name="直線コネクタ 7">
              <a:extLst>
                <a:ext uri="{FF2B5EF4-FFF2-40B4-BE49-F238E27FC236}">
                  <a16:creationId xmlns:a16="http://schemas.microsoft.com/office/drawing/2014/main" id="{22FE3A98-7A51-254B-8BF3-98D8E4E8D0D6}"/>
                </a:ext>
              </a:extLst>
            </p:cNvPr>
            <p:cNvCxnSpPr/>
            <p:nvPr userDrawn="1"/>
          </p:nvCxnSpPr>
          <p:spPr>
            <a:xfrm>
              <a:off x="1042416" y="2697480"/>
              <a:ext cx="8622792" cy="0"/>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9" name="直線コネクタ 8">
              <a:extLst>
                <a:ext uri="{FF2B5EF4-FFF2-40B4-BE49-F238E27FC236}">
                  <a16:creationId xmlns:a16="http://schemas.microsoft.com/office/drawing/2014/main" id="{683E4E2F-4AE0-434C-AD84-E77E2754AB85}"/>
                </a:ext>
              </a:extLst>
            </p:cNvPr>
            <p:cNvCxnSpPr/>
            <p:nvPr userDrawn="1"/>
          </p:nvCxnSpPr>
          <p:spPr>
            <a:xfrm>
              <a:off x="1042416" y="3705479"/>
              <a:ext cx="8622792" cy="0"/>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grpSp>
      <p:pic>
        <p:nvPicPr>
          <p:cNvPr id="7" name="グラフィックス 6">
            <a:extLst>
              <a:ext uri="{FF2B5EF4-FFF2-40B4-BE49-F238E27FC236}">
                <a16:creationId xmlns:a16="http://schemas.microsoft.com/office/drawing/2014/main" id="{B4DE806F-1CEB-4ED4-98D4-3C4022E72921}"/>
              </a:ext>
            </a:extLst>
          </p:cNvPr>
          <p:cNvPicPr>
            <a:picLocks/>
          </p:cNvPicPr>
          <p:nvPr userDrawn="1"/>
        </p:nvPicPr>
        <p:blipFill>
          <a:blip r:embed="rId2">
            <a:extLst>
              <a:ext uri="{96DAC541-7B7A-43D3-8B79-37D633B846F1}">
                <asvg:svgBlip xmlns:asvg="http://schemas.microsoft.com/office/drawing/2016/SVG/main" r:embed="rId3"/>
              </a:ext>
            </a:extLst>
          </a:blip>
          <a:stretch>
            <a:fillRect/>
          </a:stretch>
        </p:blipFill>
        <p:spPr>
          <a:xfrm>
            <a:off x="363907" y="395837"/>
            <a:ext cx="10008000" cy="6768000"/>
          </a:xfrm>
          <a:prstGeom prst="rect">
            <a:avLst/>
          </a:prstGeom>
        </p:spPr>
      </p:pic>
    </p:spTree>
    <p:extLst>
      <p:ext uri="{BB962C8B-B14F-4D97-AF65-F5344CB8AC3E}">
        <p14:creationId xmlns:p14="http://schemas.microsoft.com/office/powerpoint/2010/main" val="122344492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目次用スライド">
    <p:spTree>
      <p:nvGrpSpPr>
        <p:cNvPr id="1" name=""/>
        <p:cNvGrpSpPr/>
        <p:nvPr/>
      </p:nvGrpSpPr>
      <p:grpSpPr>
        <a:xfrm>
          <a:off x="0" y="0"/>
          <a:ext cx="0" cy="0"/>
          <a:chOff x="0" y="0"/>
          <a:chExt cx="0" cy="0"/>
        </a:xfrm>
      </p:grpSpPr>
      <p:pic>
        <p:nvPicPr>
          <p:cNvPr id="7" name="Picture 11" descr="ç°å¢ç">
            <a:extLst>
              <a:ext uri="{FF2B5EF4-FFF2-40B4-BE49-F238E27FC236}">
                <a16:creationId xmlns:a16="http://schemas.microsoft.com/office/drawing/2014/main" id="{A36EA33E-F10C-8847-BD79-6A62721F9997}"/>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657433" y="301967"/>
            <a:ext cx="578757" cy="592788"/>
          </a:xfrm>
          <a:prstGeom prst="rect">
            <a:avLst/>
          </a:prstGeom>
          <a:noFill/>
          <a:extLst>
            <a:ext uri="{909E8E84-426E-40DD-AFC4-6F175D3DCCD1}">
              <a14:hiddenFill xmlns:a14="http://schemas.microsoft.com/office/drawing/2010/main">
                <a:solidFill>
                  <a:srgbClr val="FFFFFF"/>
                </a:solidFill>
              </a14:hiddenFill>
            </a:ext>
          </a:extLst>
        </p:spPr>
      </p:pic>
      <p:pic>
        <p:nvPicPr>
          <p:cNvPr id="4" name="グラフィックス 3">
            <a:extLst>
              <a:ext uri="{FF2B5EF4-FFF2-40B4-BE49-F238E27FC236}">
                <a16:creationId xmlns:a16="http://schemas.microsoft.com/office/drawing/2014/main" id="{DFC3FEA0-0269-A340-8AC0-2EE9382B6D7F}"/>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349980" y="390418"/>
            <a:ext cx="9404184" cy="508461"/>
          </a:xfrm>
          <a:prstGeom prst="rect">
            <a:avLst/>
          </a:prstGeom>
        </p:spPr>
      </p:pic>
      <p:cxnSp>
        <p:nvCxnSpPr>
          <p:cNvPr id="5" name="直線コネクタ 4">
            <a:extLst>
              <a:ext uri="{FF2B5EF4-FFF2-40B4-BE49-F238E27FC236}">
                <a16:creationId xmlns:a16="http://schemas.microsoft.com/office/drawing/2014/main" id="{EBCF4434-9025-3445-AC58-7DECDD0D5A3D}"/>
              </a:ext>
            </a:extLst>
          </p:cNvPr>
          <p:cNvCxnSpPr>
            <a:cxnSpLocks/>
          </p:cNvCxnSpPr>
          <p:nvPr userDrawn="1"/>
        </p:nvCxnSpPr>
        <p:spPr>
          <a:xfrm>
            <a:off x="269828" y="586520"/>
            <a:ext cx="387743" cy="38871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直線コネクタ 7">
            <a:extLst>
              <a:ext uri="{FF2B5EF4-FFF2-40B4-BE49-F238E27FC236}">
                <a16:creationId xmlns:a16="http://schemas.microsoft.com/office/drawing/2014/main" id="{9F081F0C-555C-6443-8F74-0430630E7B15}"/>
              </a:ext>
            </a:extLst>
          </p:cNvPr>
          <p:cNvCxnSpPr>
            <a:cxnSpLocks/>
          </p:cNvCxnSpPr>
          <p:nvPr userDrawn="1"/>
        </p:nvCxnSpPr>
        <p:spPr>
          <a:xfrm>
            <a:off x="9150054" y="289257"/>
            <a:ext cx="684262" cy="6876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テキスト ボックス 8">
            <a:extLst>
              <a:ext uri="{FF2B5EF4-FFF2-40B4-BE49-F238E27FC236}">
                <a16:creationId xmlns:a16="http://schemas.microsoft.com/office/drawing/2014/main" id="{C3C77094-EBBC-48DE-9242-E77BA6AC9747}"/>
              </a:ext>
            </a:extLst>
          </p:cNvPr>
          <p:cNvSpPr txBox="1"/>
          <p:nvPr userDrawn="1"/>
        </p:nvSpPr>
        <p:spPr>
          <a:xfrm>
            <a:off x="9754164" y="7020197"/>
            <a:ext cx="343742" cy="287803"/>
          </a:xfrm>
          <a:prstGeom prst="rect">
            <a:avLst/>
          </a:prstGeom>
          <a:noFill/>
        </p:spPr>
        <p:txBody>
          <a:bodyPr wrap="none" lIns="0" tIns="0" rIns="0" bIns="0" rtlCol="0" anchor="ctr" anchorCtr="0">
            <a:noAutofit/>
          </a:bodyPr>
          <a:lstStyle/>
          <a:p>
            <a:pPr algn="r"/>
            <a:fld id="{9C1B02FA-3B43-4965-97B5-C29D405C4738}" type="slidenum">
              <a:rPr kumimoji="1" lang="ja-JP" altLang="en-US" sz="1100" b="0" smtClean="0">
                <a:latin typeface="Arial" panose="020B0604020202020204" pitchFamily="34" charset="0"/>
                <a:ea typeface="メイリオ" panose="020B0604030504040204" pitchFamily="50" charset="-128"/>
                <a:cs typeface="Arial" panose="020B0604020202020204" pitchFamily="34" charset="0"/>
              </a:rPr>
              <a:pPr algn="r"/>
              <a:t>‹#›</a:t>
            </a:fld>
            <a:endParaRPr kumimoji="1" lang="ja-JP" altLang="en-US" sz="1100" b="0">
              <a:latin typeface="Arial" panose="020B0604020202020204" pitchFamily="34" charset="0"/>
              <a:ea typeface="メイリオ" panose="020B0604030504040204" pitchFamily="50" charset="-128"/>
              <a:cs typeface="Arial" panose="020B0604020202020204" pitchFamily="34" charset="0"/>
            </a:endParaRPr>
          </a:p>
        </p:txBody>
      </p:sp>
      <p:sp>
        <p:nvSpPr>
          <p:cNvPr id="2" name="フリーフォーム: 図形 1">
            <a:extLst>
              <a:ext uri="{FF2B5EF4-FFF2-40B4-BE49-F238E27FC236}">
                <a16:creationId xmlns:a16="http://schemas.microsoft.com/office/drawing/2014/main" id="{0C8F129C-6BCF-4B9F-95E3-15A4EDC439C9}"/>
              </a:ext>
            </a:extLst>
          </p:cNvPr>
          <p:cNvSpPr/>
          <p:nvPr userDrawn="1"/>
        </p:nvSpPr>
        <p:spPr>
          <a:xfrm>
            <a:off x="1769496" y="2431914"/>
            <a:ext cx="0" cy="3562208"/>
          </a:xfrm>
          <a:custGeom>
            <a:avLst/>
            <a:gdLst>
              <a:gd name="connsiteX0" fmla="*/ 0 w 0"/>
              <a:gd name="connsiteY0" fmla="*/ 0 h 5768502"/>
              <a:gd name="connsiteX1" fmla="*/ 0 w 0"/>
              <a:gd name="connsiteY1" fmla="*/ 5768502 h 5768502"/>
            </a:gdLst>
            <a:ahLst/>
            <a:cxnLst>
              <a:cxn ang="0">
                <a:pos x="connsiteX0" y="connsiteY0"/>
              </a:cxn>
              <a:cxn ang="0">
                <a:pos x="connsiteX1" y="connsiteY1"/>
              </a:cxn>
            </a:cxnLst>
            <a:rect l="l" t="t" r="r" b="b"/>
            <a:pathLst>
              <a:path h="5768502">
                <a:moveTo>
                  <a:pt x="0" y="0"/>
                </a:moveTo>
                <a:lnTo>
                  <a:pt x="0" y="5768502"/>
                </a:lnTo>
              </a:path>
            </a:pathLst>
          </a:custGeom>
          <a:noFill/>
          <a:ln w="571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コンテンツ プレースホルダー 18">
            <a:extLst>
              <a:ext uri="{FF2B5EF4-FFF2-40B4-BE49-F238E27FC236}">
                <a16:creationId xmlns:a16="http://schemas.microsoft.com/office/drawing/2014/main" id="{EB33C7D2-745F-4AAB-AB8B-005B13241650}"/>
              </a:ext>
            </a:extLst>
          </p:cNvPr>
          <p:cNvSpPr>
            <a:spLocks noGrp="1"/>
          </p:cNvSpPr>
          <p:nvPr>
            <p:ph sz="quarter" idx="15" hasCustomPrompt="1"/>
          </p:nvPr>
        </p:nvSpPr>
        <p:spPr>
          <a:xfrm>
            <a:off x="1769496" y="2431915"/>
            <a:ext cx="8064820" cy="3562206"/>
          </a:xfrm>
          <a:prstGeom prst="rect">
            <a:avLst/>
          </a:prstGeom>
        </p:spPr>
        <p:txBody>
          <a:bodyPr lIns="216000" tIns="0" rIns="0" bIns="0" anchor="ctr"/>
          <a:lstStyle>
            <a:lvl1pPr marL="0" marR="0" indent="0" algn="l" defTabSz="914400" rtl="0" eaLnBrk="1" fontAlgn="auto" latinLnBrk="0" hangingPunct="1">
              <a:lnSpc>
                <a:spcPct val="120000"/>
              </a:lnSpc>
              <a:spcBef>
                <a:spcPts val="0"/>
              </a:spcBef>
              <a:spcAft>
                <a:spcPts val="0"/>
              </a:spcAft>
              <a:buClr>
                <a:schemeClr val="accent3"/>
              </a:buClr>
              <a:buSzTx/>
              <a:buFont typeface="+mj-lt"/>
              <a:buNone/>
              <a:tabLst/>
              <a:defRPr sz="1800" b="1">
                <a:solidFill>
                  <a:schemeClr val="tx1"/>
                </a:solidFill>
                <a:latin typeface="Meiryo UI" panose="020B0604030504040204" pitchFamily="50" charset="-128"/>
                <a:ea typeface="Meiryo UI" panose="020B0604030504040204" pitchFamily="50" charset="-128"/>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marL="342900" marR="0" lvl="0" indent="-342900" algn="l" defTabSz="914400" rtl="0" eaLnBrk="1" fontAlgn="auto" latinLnBrk="0" hangingPunct="1">
              <a:lnSpc>
                <a:spcPct val="90000"/>
              </a:lnSpc>
              <a:spcBef>
                <a:spcPts val="1000"/>
              </a:spcBef>
              <a:spcAft>
                <a:spcPts val="0"/>
              </a:spcAft>
              <a:buClr>
                <a:srgbClr val="009C89"/>
              </a:buClr>
              <a:buSzTx/>
              <a:buFont typeface="+mj-lt"/>
              <a:buAutoNum type="arabicPeriod"/>
              <a:tabLst/>
              <a:defRPr/>
            </a:pPr>
            <a:r>
              <a:rPr kumimoji="1" lang="ja-JP" altLang="en-US"/>
              <a:t>章タイトル</a:t>
            </a:r>
          </a:p>
          <a:p>
            <a:pPr marL="342900" marR="0" lvl="0" indent="-342900" algn="l" defTabSz="914400" rtl="0" eaLnBrk="1" fontAlgn="auto" latinLnBrk="0" hangingPunct="1">
              <a:lnSpc>
                <a:spcPct val="90000"/>
              </a:lnSpc>
              <a:spcBef>
                <a:spcPts val="1000"/>
              </a:spcBef>
              <a:spcAft>
                <a:spcPts val="0"/>
              </a:spcAft>
              <a:buClr>
                <a:srgbClr val="009C89"/>
              </a:buClr>
              <a:buSzTx/>
              <a:buFont typeface="+mj-lt"/>
              <a:buAutoNum type="arabicPeriod"/>
              <a:tabLst/>
              <a:defRPr/>
            </a:pPr>
            <a:r>
              <a:rPr kumimoji="1" lang="ja-JP" altLang="en-US"/>
              <a:t>章タイトル</a:t>
            </a:r>
            <a:endParaRPr kumimoji="1" lang="en-US" altLang="ja-JP"/>
          </a:p>
          <a:p>
            <a:pPr marL="342900" marR="0" lvl="0" indent="-342900" algn="l" defTabSz="914400" rtl="0" eaLnBrk="1" fontAlgn="auto" latinLnBrk="0" hangingPunct="1">
              <a:lnSpc>
                <a:spcPct val="90000"/>
              </a:lnSpc>
              <a:spcBef>
                <a:spcPts val="1000"/>
              </a:spcBef>
              <a:spcAft>
                <a:spcPts val="0"/>
              </a:spcAft>
              <a:buClr>
                <a:srgbClr val="009C89"/>
              </a:buClr>
              <a:buSzTx/>
              <a:buFont typeface="+mj-lt"/>
              <a:buAutoNum type="arabicPeriod"/>
              <a:tabLst/>
              <a:defRPr/>
            </a:pPr>
            <a:r>
              <a:rPr kumimoji="1" lang="ja-JP" altLang="en-US"/>
              <a:t>章タイトル</a:t>
            </a:r>
          </a:p>
        </p:txBody>
      </p:sp>
      <p:sp>
        <p:nvSpPr>
          <p:cNvPr id="3" name="テキスト ボックス 2">
            <a:extLst>
              <a:ext uri="{FF2B5EF4-FFF2-40B4-BE49-F238E27FC236}">
                <a16:creationId xmlns:a16="http://schemas.microsoft.com/office/drawing/2014/main" id="{8CAB3A4B-C56B-404B-8036-AFFB5F249276}"/>
              </a:ext>
            </a:extLst>
          </p:cNvPr>
          <p:cNvSpPr txBox="1"/>
          <p:nvPr userDrawn="1"/>
        </p:nvSpPr>
        <p:spPr>
          <a:xfrm>
            <a:off x="349980" y="390417"/>
            <a:ext cx="1412145" cy="508461"/>
          </a:xfrm>
          <a:prstGeom prst="rect">
            <a:avLst/>
          </a:prstGeom>
          <a:noFill/>
        </p:spPr>
        <p:txBody>
          <a:bodyPr wrap="none" lIns="252000" tIns="0" rIns="0" bIns="0" rtlCol="0" anchor="ctr">
            <a:noAutofit/>
          </a:bodyPr>
          <a:lstStyle/>
          <a:p>
            <a:r>
              <a:rPr kumimoji="1" lang="ja-JP" altLang="en-US" sz="2000" b="0">
                <a:solidFill>
                  <a:schemeClr val="bg1"/>
                </a:solidFill>
                <a:latin typeface="Meiryo UI" panose="020B0604030504040204" pitchFamily="50" charset="-128"/>
                <a:ea typeface="Meiryo UI" panose="020B0604030504040204" pitchFamily="50" charset="-128"/>
              </a:rPr>
              <a:t>目次</a:t>
            </a:r>
          </a:p>
        </p:txBody>
      </p:sp>
    </p:spTree>
    <p:extLst>
      <p:ext uri="{BB962C8B-B14F-4D97-AF65-F5344CB8AC3E}">
        <p14:creationId xmlns:p14="http://schemas.microsoft.com/office/powerpoint/2010/main" val="402929930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内容説明用スライド">
    <p:spTree>
      <p:nvGrpSpPr>
        <p:cNvPr id="1" name=""/>
        <p:cNvGrpSpPr/>
        <p:nvPr/>
      </p:nvGrpSpPr>
      <p:grpSpPr>
        <a:xfrm>
          <a:off x="0" y="0"/>
          <a:ext cx="0" cy="0"/>
          <a:chOff x="0" y="0"/>
          <a:chExt cx="0" cy="0"/>
        </a:xfrm>
      </p:grpSpPr>
      <p:pic>
        <p:nvPicPr>
          <p:cNvPr id="18" name="Picture 11" descr="ç°å¢ç">
            <a:extLst>
              <a:ext uri="{FF2B5EF4-FFF2-40B4-BE49-F238E27FC236}">
                <a16:creationId xmlns:a16="http://schemas.microsoft.com/office/drawing/2014/main" id="{8E434909-6A5F-4794-A61C-E8E786C3A5E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657433" y="301967"/>
            <a:ext cx="578757" cy="592788"/>
          </a:xfrm>
          <a:prstGeom prst="rect">
            <a:avLst/>
          </a:prstGeom>
          <a:noFill/>
          <a:extLst>
            <a:ext uri="{909E8E84-426E-40DD-AFC4-6F175D3DCCD1}">
              <a14:hiddenFill xmlns:a14="http://schemas.microsoft.com/office/drawing/2010/main">
                <a:solidFill>
                  <a:srgbClr val="FFFFFF"/>
                </a:solidFill>
              </a14:hiddenFill>
            </a:ext>
          </a:extLst>
        </p:spPr>
      </p:pic>
      <p:sp>
        <p:nvSpPr>
          <p:cNvPr id="2" name="グラフィックス 6">
            <a:extLst>
              <a:ext uri="{FF2B5EF4-FFF2-40B4-BE49-F238E27FC236}">
                <a16:creationId xmlns:a16="http://schemas.microsoft.com/office/drawing/2014/main" id="{1965654B-C214-044C-9754-691F56B1A74E}"/>
              </a:ext>
            </a:extLst>
          </p:cNvPr>
          <p:cNvSpPr/>
          <p:nvPr/>
        </p:nvSpPr>
        <p:spPr>
          <a:xfrm>
            <a:off x="341713" y="396708"/>
            <a:ext cx="9773713" cy="1226315"/>
          </a:xfrm>
          <a:custGeom>
            <a:avLst/>
            <a:gdLst>
              <a:gd name="connsiteX0" fmla="*/ 9785917 w 9786287"/>
              <a:gd name="connsiteY0" fmla="*/ 1166514 h 1249650"/>
              <a:gd name="connsiteX1" fmla="*/ 9785917 w 9786287"/>
              <a:gd name="connsiteY1" fmla="*/ 913523 h 1249650"/>
              <a:gd name="connsiteX2" fmla="*/ 8906147 w 9786287"/>
              <a:gd name="connsiteY2" fmla="*/ 12500 h 1249650"/>
              <a:gd name="connsiteX3" fmla="*/ 82801 w 9786287"/>
              <a:gd name="connsiteY3" fmla="*/ 12500 h 1249650"/>
              <a:gd name="connsiteX4" fmla="*/ 12205 w 9786287"/>
              <a:gd name="connsiteY4" fmla="*/ 84801 h 1249650"/>
              <a:gd name="connsiteX5" fmla="*/ 12205 w 9786287"/>
              <a:gd name="connsiteY5" fmla="*/ 970395 h 1249650"/>
              <a:gd name="connsiteX6" fmla="*/ 273671 w 9786287"/>
              <a:gd name="connsiteY6" fmla="*/ 1238815 h 1249650"/>
              <a:gd name="connsiteX7" fmla="*/ 9715322 w 9786287"/>
              <a:gd name="connsiteY7" fmla="*/ 1238815 h 1249650"/>
              <a:gd name="connsiteX8" fmla="*/ 9785917 w 9786287"/>
              <a:gd name="connsiteY8" fmla="*/ 1166514 h 1249650"/>
              <a:gd name="connsiteX0" fmla="*/ 9773712 w 9773712"/>
              <a:gd name="connsiteY0" fmla="*/ 1154014 h 1226315"/>
              <a:gd name="connsiteX1" fmla="*/ 9773712 w 9773712"/>
              <a:gd name="connsiteY1" fmla="*/ 901023 h 1226315"/>
              <a:gd name="connsiteX2" fmla="*/ 8874892 w 9773712"/>
              <a:gd name="connsiteY2" fmla="*/ 0 h 1226315"/>
              <a:gd name="connsiteX3" fmla="*/ 70596 w 9773712"/>
              <a:gd name="connsiteY3" fmla="*/ 0 h 1226315"/>
              <a:gd name="connsiteX4" fmla="*/ 0 w 9773712"/>
              <a:gd name="connsiteY4" fmla="*/ 72301 h 1226315"/>
              <a:gd name="connsiteX5" fmla="*/ 0 w 9773712"/>
              <a:gd name="connsiteY5" fmla="*/ 957895 h 1226315"/>
              <a:gd name="connsiteX6" fmla="*/ 261466 w 9773712"/>
              <a:gd name="connsiteY6" fmla="*/ 1226315 h 1226315"/>
              <a:gd name="connsiteX7" fmla="*/ 9703117 w 9773712"/>
              <a:gd name="connsiteY7" fmla="*/ 1226315 h 1226315"/>
              <a:gd name="connsiteX8" fmla="*/ 9773712 w 9773712"/>
              <a:gd name="connsiteY8" fmla="*/ 1154014 h 12263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773712" h="1226315">
                <a:moveTo>
                  <a:pt x="9773712" y="1154014"/>
                </a:moveTo>
                <a:lnTo>
                  <a:pt x="9773712" y="901023"/>
                </a:lnTo>
                <a:lnTo>
                  <a:pt x="8874892" y="0"/>
                </a:lnTo>
                <a:lnTo>
                  <a:pt x="70596" y="0"/>
                </a:lnTo>
                <a:cubicBezTo>
                  <a:pt x="70596" y="0"/>
                  <a:pt x="0" y="0"/>
                  <a:pt x="0" y="72301"/>
                </a:cubicBezTo>
                <a:lnTo>
                  <a:pt x="0" y="957895"/>
                </a:lnTo>
                <a:lnTo>
                  <a:pt x="261466" y="1226315"/>
                </a:lnTo>
                <a:lnTo>
                  <a:pt x="9703117" y="1226315"/>
                </a:lnTo>
                <a:cubicBezTo>
                  <a:pt x="9703117" y="1226315"/>
                  <a:pt x="9773712" y="1226315"/>
                  <a:pt x="9773712" y="1154014"/>
                </a:cubicBezTo>
              </a:path>
            </a:pathLst>
          </a:custGeom>
          <a:solidFill>
            <a:schemeClr val="accent3"/>
          </a:solidFill>
          <a:ln w="12449" cap="flat">
            <a:noFill/>
            <a:prstDash val="solid"/>
            <a:miter/>
          </a:ln>
        </p:spPr>
        <p:txBody>
          <a:bodyPr rtlCol="0" anchor="ctr"/>
          <a:lstStyle/>
          <a:p>
            <a:endParaRPr lang="ja-JP" altLang="en-US"/>
          </a:p>
        </p:txBody>
      </p:sp>
      <p:sp>
        <p:nvSpPr>
          <p:cNvPr id="12" name="フリーフォーム: 図形 11">
            <a:extLst>
              <a:ext uri="{FF2B5EF4-FFF2-40B4-BE49-F238E27FC236}">
                <a16:creationId xmlns:a16="http://schemas.microsoft.com/office/drawing/2014/main" id="{02FE216E-93F1-4CD6-8F80-E00D944D2895}"/>
              </a:ext>
            </a:extLst>
          </p:cNvPr>
          <p:cNvSpPr/>
          <p:nvPr userDrawn="1"/>
        </p:nvSpPr>
        <p:spPr>
          <a:xfrm>
            <a:off x="349980" y="390417"/>
            <a:ext cx="9377998" cy="504338"/>
          </a:xfrm>
          <a:custGeom>
            <a:avLst/>
            <a:gdLst>
              <a:gd name="connsiteX0" fmla="*/ 70596 w 9377998"/>
              <a:gd name="connsiteY0" fmla="*/ 0 h 504338"/>
              <a:gd name="connsiteX1" fmla="*/ 8874893 w 9377998"/>
              <a:gd name="connsiteY1" fmla="*/ 0 h 504338"/>
              <a:gd name="connsiteX2" fmla="*/ 9377998 w 9377998"/>
              <a:gd name="connsiteY2" fmla="*/ 504338 h 504338"/>
              <a:gd name="connsiteX3" fmla="*/ 0 w 9377998"/>
              <a:gd name="connsiteY3" fmla="*/ 504338 h 504338"/>
              <a:gd name="connsiteX4" fmla="*/ 0 w 9377998"/>
              <a:gd name="connsiteY4" fmla="*/ 72301 h 504338"/>
              <a:gd name="connsiteX5" fmla="*/ 70596 w 9377998"/>
              <a:gd name="connsiteY5" fmla="*/ 0 h 504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377998" h="504338">
                <a:moveTo>
                  <a:pt x="70596" y="0"/>
                </a:moveTo>
                <a:lnTo>
                  <a:pt x="8874893" y="0"/>
                </a:lnTo>
                <a:lnTo>
                  <a:pt x="9377998" y="504338"/>
                </a:lnTo>
                <a:lnTo>
                  <a:pt x="0" y="504338"/>
                </a:lnTo>
                <a:lnTo>
                  <a:pt x="0" y="72301"/>
                </a:lnTo>
                <a:cubicBezTo>
                  <a:pt x="0" y="0"/>
                  <a:pt x="70596" y="0"/>
                  <a:pt x="70596" y="0"/>
                </a:cubicBezTo>
                <a:close/>
              </a:path>
            </a:pathLst>
          </a:custGeom>
          <a:solidFill>
            <a:schemeClr val="accent1"/>
          </a:solidFill>
          <a:ln w="12449" cap="flat">
            <a:noFill/>
            <a:prstDash val="solid"/>
            <a:miter/>
          </a:ln>
        </p:spPr>
        <p:txBody>
          <a:bodyPr rtlCol="0" anchor="ctr"/>
          <a:lstStyle/>
          <a:p>
            <a:endParaRPr lang="ja-JP" altLang="en-US"/>
          </a:p>
        </p:txBody>
      </p:sp>
      <p:cxnSp>
        <p:nvCxnSpPr>
          <p:cNvPr id="8" name="直線コネクタ 7">
            <a:extLst>
              <a:ext uri="{FF2B5EF4-FFF2-40B4-BE49-F238E27FC236}">
                <a16:creationId xmlns:a16="http://schemas.microsoft.com/office/drawing/2014/main" id="{803ACE90-2131-A448-9D2B-E09F626D0747}"/>
              </a:ext>
            </a:extLst>
          </p:cNvPr>
          <p:cNvCxnSpPr/>
          <p:nvPr/>
        </p:nvCxnSpPr>
        <p:spPr>
          <a:xfrm>
            <a:off x="269828" y="1270891"/>
            <a:ext cx="438100" cy="439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テキスト ボックス 10">
            <a:extLst>
              <a:ext uri="{FF2B5EF4-FFF2-40B4-BE49-F238E27FC236}">
                <a16:creationId xmlns:a16="http://schemas.microsoft.com/office/drawing/2014/main" id="{0D80D0EF-2934-42CA-A567-6FBD2440F465}"/>
              </a:ext>
            </a:extLst>
          </p:cNvPr>
          <p:cNvSpPr txBox="1"/>
          <p:nvPr userDrawn="1"/>
        </p:nvSpPr>
        <p:spPr>
          <a:xfrm>
            <a:off x="9754164" y="7020197"/>
            <a:ext cx="343742" cy="287803"/>
          </a:xfrm>
          <a:prstGeom prst="rect">
            <a:avLst/>
          </a:prstGeom>
          <a:noFill/>
        </p:spPr>
        <p:txBody>
          <a:bodyPr wrap="none" lIns="0" tIns="0" rIns="0" bIns="0" rtlCol="0" anchor="ctr" anchorCtr="0">
            <a:noAutofit/>
          </a:bodyPr>
          <a:lstStyle/>
          <a:p>
            <a:pPr algn="r"/>
            <a:fld id="{9C1B02FA-3B43-4965-97B5-C29D405C4738}" type="slidenum">
              <a:rPr kumimoji="1" lang="ja-JP" altLang="en-US" sz="1100" b="0" smtClean="0">
                <a:latin typeface="Arial" panose="020B0604020202020204" pitchFamily="34" charset="0"/>
                <a:ea typeface="メイリオ" panose="020B0604030504040204" pitchFamily="50" charset="-128"/>
                <a:cs typeface="Arial" panose="020B0604020202020204" pitchFamily="34" charset="0"/>
              </a:rPr>
              <a:pPr algn="r"/>
              <a:t>‹#›</a:t>
            </a:fld>
            <a:endParaRPr kumimoji="1" lang="ja-JP" altLang="en-US" sz="1100" b="0">
              <a:latin typeface="Arial" panose="020B0604020202020204" pitchFamily="34" charset="0"/>
              <a:ea typeface="メイリオ" panose="020B0604030504040204" pitchFamily="50" charset="-128"/>
              <a:cs typeface="Arial" panose="020B0604020202020204" pitchFamily="34" charset="0"/>
            </a:endParaRPr>
          </a:p>
        </p:txBody>
      </p:sp>
      <p:cxnSp>
        <p:nvCxnSpPr>
          <p:cNvPr id="9" name="直線コネクタ 8">
            <a:extLst>
              <a:ext uri="{FF2B5EF4-FFF2-40B4-BE49-F238E27FC236}">
                <a16:creationId xmlns:a16="http://schemas.microsoft.com/office/drawing/2014/main" id="{492973B8-A1E0-8249-B6B2-09ED50D99913}"/>
              </a:ext>
            </a:extLst>
          </p:cNvPr>
          <p:cNvCxnSpPr>
            <a:cxnSpLocks/>
          </p:cNvCxnSpPr>
          <p:nvPr/>
        </p:nvCxnSpPr>
        <p:spPr>
          <a:xfrm>
            <a:off x="9102837" y="284375"/>
            <a:ext cx="1109191" cy="111197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コンテンツ プレースホルダー 18">
            <a:extLst>
              <a:ext uri="{FF2B5EF4-FFF2-40B4-BE49-F238E27FC236}">
                <a16:creationId xmlns:a16="http://schemas.microsoft.com/office/drawing/2014/main" id="{4C7E5A18-52F4-4252-BE43-0A15ED485D53}"/>
              </a:ext>
            </a:extLst>
          </p:cNvPr>
          <p:cNvSpPr>
            <a:spLocks noGrp="1"/>
          </p:cNvSpPr>
          <p:nvPr>
            <p:ph sz="quarter" idx="14" hasCustomPrompt="1"/>
          </p:nvPr>
        </p:nvSpPr>
        <p:spPr bwMode="white">
          <a:xfrm>
            <a:off x="349980" y="390417"/>
            <a:ext cx="8956366" cy="504000"/>
          </a:xfrm>
          <a:prstGeom prst="rect">
            <a:avLst/>
          </a:prstGeom>
        </p:spPr>
        <p:txBody>
          <a:bodyPr lIns="216000" tIns="36000" rIns="0" bIns="0" anchor="ctr"/>
          <a:lstStyle>
            <a:lvl1pPr marL="0" indent="0" algn="l">
              <a:buFontTx/>
              <a:buNone/>
              <a:defRPr sz="1200" b="1">
                <a:solidFill>
                  <a:schemeClr val="bg1"/>
                </a:solidFill>
                <a:latin typeface="Meiryo UI" panose="020B0604030504040204" pitchFamily="50" charset="-128"/>
                <a:ea typeface="Meiryo UI" panose="020B0604030504040204" pitchFamily="50" charset="-128"/>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kumimoji="1" lang="ja-JP" altLang="en-US"/>
              <a:t>マスタータイトル</a:t>
            </a:r>
          </a:p>
        </p:txBody>
      </p:sp>
      <p:sp>
        <p:nvSpPr>
          <p:cNvPr id="13" name="コンテンツ プレースホルダー 2">
            <a:extLst>
              <a:ext uri="{FF2B5EF4-FFF2-40B4-BE49-F238E27FC236}">
                <a16:creationId xmlns:a16="http://schemas.microsoft.com/office/drawing/2014/main" id="{D1016613-754F-4A3D-9D11-C82CC7BBB8A9}"/>
              </a:ext>
            </a:extLst>
          </p:cNvPr>
          <p:cNvSpPr>
            <a:spLocks noGrp="1"/>
          </p:cNvSpPr>
          <p:nvPr>
            <p:ph sz="quarter" idx="10" hasCustomPrompt="1"/>
          </p:nvPr>
        </p:nvSpPr>
        <p:spPr>
          <a:xfrm>
            <a:off x="576387" y="894755"/>
            <a:ext cx="686137" cy="728268"/>
          </a:xfrm>
          <a:prstGeom prst="rect">
            <a:avLst/>
          </a:prstGeom>
        </p:spPr>
        <p:txBody>
          <a:bodyPr lIns="0" tIns="144000" rIns="0" bIns="0" anchor="ctr">
            <a:normAutofit/>
          </a:bodyPr>
          <a:lstStyle>
            <a:lvl1pPr marL="0" indent="0">
              <a:buNone/>
              <a:defRPr sz="5000" b="1" i="0">
                <a:solidFill>
                  <a:schemeClr val="bg1"/>
                </a:solidFill>
                <a:latin typeface="Arial" panose="020B0604020202020204" pitchFamily="34" charset="0"/>
                <a:ea typeface="Meiryo" panose="020B0604030504040204" pitchFamily="34" charset="-128"/>
                <a:cs typeface="Arial" panose="020B0604020202020204" pitchFamily="34" charset="0"/>
              </a:defRPr>
            </a:lvl1pPr>
          </a:lstStyle>
          <a:p>
            <a:r>
              <a:rPr kumimoji="1" lang="en-US" altLang="ja-JP"/>
              <a:t>1</a:t>
            </a:r>
            <a:endParaRPr kumimoji="1" lang="ja-JP" altLang="en-US"/>
          </a:p>
        </p:txBody>
      </p:sp>
      <p:sp>
        <p:nvSpPr>
          <p:cNvPr id="15" name="コンテンツ プレースホルダー 13">
            <a:extLst>
              <a:ext uri="{FF2B5EF4-FFF2-40B4-BE49-F238E27FC236}">
                <a16:creationId xmlns:a16="http://schemas.microsoft.com/office/drawing/2014/main" id="{708B973E-47C9-4794-A9EE-9016DE64C13F}"/>
              </a:ext>
            </a:extLst>
          </p:cNvPr>
          <p:cNvSpPr>
            <a:spLocks noGrp="1"/>
          </p:cNvSpPr>
          <p:nvPr>
            <p:ph sz="quarter" idx="11" hasCustomPrompt="1"/>
          </p:nvPr>
        </p:nvSpPr>
        <p:spPr>
          <a:xfrm>
            <a:off x="1195350" y="1191023"/>
            <a:ext cx="7712791" cy="432000"/>
          </a:xfrm>
          <a:prstGeom prst="rect">
            <a:avLst/>
          </a:prstGeom>
        </p:spPr>
        <p:txBody>
          <a:bodyPr lIns="0" tIns="36000" rIns="0" bIns="0">
            <a:normAutofit/>
          </a:bodyPr>
          <a:lstStyle>
            <a:lvl1pPr marL="0" indent="0">
              <a:buNone/>
              <a:defRPr sz="2600" b="1" i="0">
                <a:solidFill>
                  <a:schemeClr val="bg1"/>
                </a:solidFill>
                <a:latin typeface="Meiryo UI" panose="020B0604030504040204" pitchFamily="50" charset="-128"/>
                <a:ea typeface="Meiryo UI" panose="020B0604030504040204" pitchFamily="50" charset="-128"/>
              </a:defRPr>
            </a:lvl1pPr>
          </a:lstStyle>
          <a:p>
            <a:r>
              <a:rPr kumimoji="1" lang="ja-JP" altLang="en-US"/>
              <a:t>タイトルタイトル</a:t>
            </a:r>
          </a:p>
        </p:txBody>
      </p:sp>
      <p:sp>
        <p:nvSpPr>
          <p:cNvPr id="16" name="コンテンツ プレースホルダー 18">
            <a:extLst>
              <a:ext uri="{FF2B5EF4-FFF2-40B4-BE49-F238E27FC236}">
                <a16:creationId xmlns:a16="http://schemas.microsoft.com/office/drawing/2014/main" id="{8C1F821C-3596-40E7-8FF4-947D021CFD01}"/>
              </a:ext>
            </a:extLst>
          </p:cNvPr>
          <p:cNvSpPr>
            <a:spLocks noGrp="1"/>
          </p:cNvSpPr>
          <p:nvPr>
            <p:ph sz="quarter" idx="15" hasCustomPrompt="1"/>
          </p:nvPr>
        </p:nvSpPr>
        <p:spPr>
          <a:xfrm>
            <a:off x="1195349" y="894417"/>
            <a:ext cx="7712791" cy="267144"/>
          </a:xfrm>
          <a:prstGeom prst="rect">
            <a:avLst/>
          </a:prstGeom>
        </p:spPr>
        <p:txBody>
          <a:bodyPr lIns="0" tIns="108000" rIns="0" bIns="0" anchor="ctr"/>
          <a:lstStyle>
            <a:lvl1pPr marL="0" indent="0" algn="l">
              <a:buFontTx/>
              <a:buNone/>
              <a:defRPr sz="1400" b="0">
                <a:solidFill>
                  <a:schemeClr val="bg1"/>
                </a:solidFill>
                <a:latin typeface="Meiryo UI" panose="020B0604030504040204" pitchFamily="50" charset="-128"/>
                <a:ea typeface="Meiryo UI" panose="020B0604030504040204" pitchFamily="50" charset="-128"/>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kumimoji="1" lang="ja-JP" altLang="en-US"/>
              <a:t>キャッチコピー</a:t>
            </a:r>
          </a:p>
        </p:txBody>
      </p:sp>
    </p:spTree>
    <p:extLst>
      <p:ext uri="{BB962C8B-B14F-4D97-AF65-F5344CB8AC3E}">
        <p14:creationId xmlns:p14="http://schemas.microsoft.com/office/powerpoint/2010/main" val="415017090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内容説明用スライド_タイトル+リード">
    <p:spTree>
      <p:nvGrpSpPr>
        <p:cNvPr id="1" name=""/>
        <p:cNvGrpSpPr/>
        <p:nvPr/>
      </p:nvGrpSpPr>
      <p:grpSpPr>
        <a:xfrm>
          <a:off x="0" y="0"/>
          <a:ext cx="0" cy="0"/>
          <a:chOff x="0" y="0"/>
          <a:chExt cx="0" cy="0"/>
        </a:xfrm>
      </p:grpSpPr>
      <p:pic>
        <p:nvPicPr>
          <p:cNvPr id="18" name="Picture 11" descr="ç°å¢ç">
            <a:extLst>
              <a:ext uri="{FF2B5EF4-FFF2-40B4-BE49-F238E27FC236}">
                <a16:creationId xmlns:a16="http://schemas.microsoft.com/office/drawing/2014/main" id="{8E434909-6A5F-4794-A61C-E8E786C3A5E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657433" y="301967"/>
            <a:ext cx="578757" cy="592788"/>
          </a:xfrm>
          <a:prstGeom prst="rect">
            <a:avLst/>
          </a:prstGeom>
          <a:noFill/>
          <a:extLst>
            <a:ext uri="{909E8E84-426E-40DD-AFC4-6F175D3DCCD1}">
              <a14:hiddenFill xmlns:a14="http://schemas.microsoft.com/office/drawing/2010/main">
                <a:solidFill>
                  <a:srgbClr val="FFFFFF"/>
                </a:solidFill>
              </a14:hiddenFill>
            </a:ext>
          </a:extLst>
        </p:spPr>
      </p:pic>
      <p:sp>
        <p:nvSpPr>
          <p:cNvPr id="2" name="グラフィックス 6">
            <a:extLst>
              <a:ext uri="{FF2B5EF4-FFF2-40B4-BE49-F238E27FC236}">
                <a16:creationId xmlns:a16="http://schemas.microsoft.com/office/drawing/2014/main" id="{1965654B-C214-044C-9754-691F56B1A74E}"/>
              </a:ext>
            </a:extLst>
          </p:cNvPr>
          <p:cNvSpPr/>
          <p:nvPr/>
        </p:nvSpPr>
        <p:spPr>
          <a:xfrm>
            <a:off x="341713" y="396708"/>
            <a:ext cx="9773713" cy="1226315"/>
          </a:xfrm>
          <a:custGeom>
            <a:avLst/>
            <a:gdLst>
              <a:gd name="connsiteX0" fmla="*/ 9785917 w 9786287"/>
              <a:gd name="connsiteY0" fmla="*/ 1166514 h 1249650"/>
              <a:gd name="connsiteX1" fmla="*/ 9785917 w 9786287"/>
              <a:gd name="connsiteY1" fmla="*/ 913523 h 1249650"/>
              <a:gd name="connsiteX2" fmla="*/ 8906147 w 9786287"/>
              <a:gd name="connsiteY2" fmla="*/ 12500 h 1249650"/>
              <a:gd name="connsiteX3" fmla="*/ 82801 w 9786287"/>
              <a:gd name="connsiteY3" fmla="*/ 12500 h 1249650"/>
              <a:gd name="connsiteX4" fmla="*/ 12205 w 9786287"/>
              <a:gd name="connsiteY4" fmla="*/ 84801 h 1249650"/>
              <a:gd name="connsiteX5" fmla="*/ 12205 w 9786287"/>
              <a:gd name="connsiteY5" fmla="*/ 970395 h 1249650"/>
              <a:gd name="connsiteX6" fmla="*/ 273671 w 9786287"/>
              <a:gd name="connsiteY6" fmla="*/ 1238815 h 1249650"/>
              <a:gd name="connsiteX7" fmla="*/ 9715322 w 9786287"/>
              <a:gd name="connsiteY7" fmla="*/ 1238815 h 1249650"/>
              <a:gd name="connsiteX8" fmla="*/ 9785917 w 9786287"/>
              <a:gd name="connsiteY8" fmla="*/ 1166514 h 1249650"/>
              <a:gd name="connsiteX0" fmla="*/ 9773712 w 9773712"/>
              <a:gd name="connsiteY0" fmla="*/ 1154014 h 1226315"/>
              <a:gd name="connsiteX1" fmla="*/ 9773712 w 9773712"/>
              <a:gd name="connsiteY1" fmla="*/ 901023 h 1226315"/>
              <a:gd name="connsiteX2" fmla="*/ 8874892 w 9773712"/>
              <a:gd name="connsiteY2" fmla="*/ 0 h 1226315"/>
              <a:gd name="connsiteX3" fmla="*/ 70596 w 9773712"/>
              <a:gd name="connsiteY3" fmla="*/ 0 h 1226315"/>
              <a:gd name="connsiteX4" fmla="*/ 0 w 9773712"/>
              <a:gd name="connsiteY4" fmla="*/ 72301 h 1226315"/>
              <a:gd name="connsiteX5" fmla="*/ 0 w 9773712"/>
              <a:gd name="connsiteY5" fmla="*/ 957895 h 1226315"/>
              <a:gd name="connsiteX6" fmla="*/ 261466 w 9773712"/>
              <a:gd name="connsiteY6" fmla="*/ 1226315 h 1226315"/>
              <a:gd name="connsiteX7" fmla="*/ 9703117 w 9773712"/>
              <a:gd name="connsiteY7" fmla="*/ 1226315 h 1226315"/>
              <a:gd name="connsiteX8" fmla="*/ 9773712 w 9773712"/>
              <a:gd name="connsiteY8" fmla="*/ 1154014 h 12263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773712" h="1226315">
                <a:moveTo>
                  <a:pt x="9773712" y="1154014"/>
                </a:moveTo>
                <a:lnTo>
                  <a:pt x="9773712" y="901023"/>
                </a:lnTo>
                <a:lnTo>
                  <a:pt x="8874892" y="0"/>
                </a:lnTo>
                <a:lnTo>
                  <a:pt x="70596" y="0"/>
                </a:lnTo>
                <a:cubicBezTo>
                  <a:pt x="70596" y="0"/>
                  <a:pt x="0" y="0"/>
                  <a:pt x="0" y="72301"/>
                </a:cubicBezTo>
                <a:lnTo>
                  <a:pt x="0" y="957895"/>
                </a:lnTo>
                <a:lnTo>
                  <a:pt x="261466" y="1226315"/>
                </a:lnTo>
                <a:lnTo>
                  <a:pt x="9703117" y="1226315"/>
                </a:lnTo>
                <a:cubicBezTo>
                  <a:pt x="9703117" y="1226315"/>
                  <a:pt x="9773712" y="1226315"/>
                  <a:pt x="9773712" y="1154014"/>
                </a:cubicBezTo>
              </a:path>
            </a:pathLst>
          </a:custGeom>
          <a:solidFill>
            <a:schemeClr val="accent3"/>
          </a:solidFill>
          <a:ln w="12449" cap="flat">
            <a:noFill/>
            <a:prstDash val="solid"/>
            <a:miter/>
          </a:ln>
        </p:spPr>
        <p:txBody>
          <a:bodyPr rtlCol="0" anchor="ctr"/>
          <a:lstStyle/>
          <a:p>
            <a:endParaRPr lang="ja-JP" altLang="en-US"/>
          </a:p>
        </p:txBody>
      </p:sp>
      <p:sp>
        <p:nvSpPr>
          <p:cNvPr id="13" name="フリーフォーム: 図形 12">
            <a:extLst>
              <a:ext uri="{FF2B5EF4-FFF2-40B4-BE49-F238E27FC236}">
                <a16:creationId xmlns:a16="http://schemas.microsoft.com/office/drawing/2014/main" id="{907E3C10-5296-4CB5-BB5A-480E93F86B9E}"/>
              </a:ext>
            </a:extLst>
          </p:cNvPr>
          <p:cNvSpPr/>
          <p:nvPr userDrawn="1"/>
        </p:nvSpPr>
        <p:spPr>
          <a:xfrm>
            <a:off x="349980" y="390417"/>
            <a:ext cx="9377998" cy="504338"/>
          </a:xfrm>
          <a:custGeom>
            <a:avLst/>
            <a:gdLst>
              <a:gd name="connsiteX0" fmla="*/ 70596 w 9377998"/>
              <a:gd name="connsiteY0" fmla="*/ 0 h 504338"/>
              <a:gd name="connsiteX1" fmla="*/ 8874893 w 9377998"/>
              <a:gd name="connsiteY1" fmla="*/ 0 h 504338"/>
              <a:gd name="connsiteX2" fmla="*/ 9377998 w 9377998"/>
              <a:gd name="connsiteY2" fmla="*/ 504338 h 504338"/>
              <a:gd name="connsiteX3" fmla="*/ 0 w 9377998"/>
              <a:gd name="connsiteY3" fmla="*/ 504338 h 504338"/>
              <a:gd name="connsiteX4" fmla="*/ 0 w 9377998"/>
              <a:gd name="connsiteY4" fmla="*/ 72301 h 504338"/>
              <a:gd name="connsiteX5" fmla="*/ 70596 w 9377998"/>
              <a:gd name="connsiteY5" fmla="*/ 0 h 504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377998" h="504338">
                <a:moveTo>
                  <a:pt x="70596" y="0"/>
                </a:moveTo>
                <a:lnTo>
                  <a:pt x="8874893" y="0"/>
                </a:lnTo>
                <a:lnTo>
                  <a:pt x="9377998" y="504338"/>
                </a:lnTo>
                <a:lnTo>
                  <a:pt x="0" y="504338"/>
                </a:lnTo>
                <a:lnTo>
                  <a:pt x="0" y="72301"/>
                </a:lnTo>
                <a:cubicBezTo>
                  <a:pt x="0" y="0"/>
                  <a:pt x="70596" y="0"/>
                  <a:pt x="70596" y="0"/>
                </a:cubicBezTo>
                <a:close/>
              </a:path>
            </a:pathLst>
          </a:custGeom>
          <a:solidFill>
            <a:schemeClr val="accent1"/>
          </a:solidFill>
          <a:ln w="12449" cap="flat">
            <a:noFill/>
            <a:prstDash val="solid"/>
            <a:miter/>
          </a:ln>
        </p:spPr>
        <p:txBody>
          <a:bodyPr rtlCol="0" anchor="ctr"/>
          <a:lstStyle/>
          <a:p>
            <a:endParaRPr lang="ja-JP" altLang="en-US"/>
          </a:p>
        </p:txBody>
      </p:sp>
      <p:cxnSp>
        <p:nvCxnSpPr>
          <p:cNvPr id="8" name="直線コネクタ 7">
            <a:extLst>
              <a:ext uri="{FF2B5EF4-FFF2-40B4-BE49-F238E27FC236}">
                <a16:creationId xmlns:a16="http://schemas.microsoft.com/office/drawing/2014/main" id="{803ACE90-2131-A448-9D2B-E09F626D0747}"/>
              </a:ext>
            </a:extLst>
          </p:cNvPr>
          <p:cNvCxnSpPr/>
          <p:nvPr/>
        </p:nvCxnSpPr>
        <p:spPr>
          <a:xfrm>
            <a:off x="269828" y="1270891"/>
            <a:ext cx="438100" cy="439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コンテンツ プレースホルダー 13">
            <a:extLst>
              <a:ext uri="{FF2B5EF4-FFF2-40B4-BE49-F238E27FC236}">
                <a16:creationId xmlns:a16="http://schemas.microsoft.com/office/drawing/2014/main" id="{D4C153BA-B45D-364C-B23F-1393DDE80303}"/>
              </a:ext>
            </a:extLst>
          </p:cNvPr>
          <p:cNvSpPr>
            <a:spLocks noGrp="1"/>
          </p:cNvSpPr>
          <p:nvPr userDrawn="1">
            <p:ph sz="quarter" idx="11" hasCustomPrompt="1"/>
          </p:nvPr>
        </p:nvSpPr>
        <p:spPr bwMode="white">
          <a:xfrm>
            <a:off x="1195350" y="1191023"/>
            <a:ext cx="7712791" cy="432000"/>
          </a:xfrm>
          <a:prstGeom prst="rect">
            <a:avLst/>
          </a:prstGeom>
        </p:spPr>
        <p:txBody>
          <a:bodyPr lIns="0" tIns="36000" rIns="0" bIns="0">
            <a:normAutofit/>
          </a:bodyPr>
          <a:lstStyle>
            <a:lvl1pPr marL="0" indent="0">
              <a:buNone/>
              <a:defRPr sz="2600" b="1" i="0">
                <a:solidFill>
                  <a:schemeClr val="bg1"/>
                </a:solidFill>
                <a:latin typeface="Meiryo UI" panose="020B0604030504040204" pitchFamily="50" charset="-128"/>
                <a:ea typeface="Meiryo UI" panose="020B0604030504040204" pitchFamily="50" charset="-128"/>
              </a:defRPr>
            </a:lvl1pPr>
          </a:lstStyle>
          <a:p>
            <a:r>
              <a:rPr kumimoji="1" lang="ja-JP" altLang="en-US"/>
              <a:t>タイトルタイトル</a:t>
            </a:r>
          </a:p>
        </p:txBody>
      </p:sp>
      <p:sp>
        <p:nvSpPr>
          <p:cNvPr id="11" name="テキスト ボックス 10">
            <a:extLst>
              <a:ext uri="{FF2B5EF4-FFF2-40B4-BE49-F238E27FC236}">
                <a16:creationId xmlns:a16="http://schemas.microsoft.com/office/drawing/2014/main" id="{0D80D0EF-2934-42CA-A567-6FBD2440F465}"/>
              </a:ext>
            </a:extLst>
          </p:cNvPr>
          <p:cNvSpPr txBox="1"/>
          <p:nvPr userDrawn="1"/>
        </p:nvSpPr>
        <p:spPr>
          <a:xfrm>
            <a:off x="9754164" y="7020197"/>
            <a:ext cx="343742" cy="287803"/>
          </a:xfrm>
          <a:prstGeom prst="rect">
            <a:avLst/>
          </a:prstGeom>
          <a:noFill/>
        </p:spPr>
        <p:txBody>
          <a:bodyPr wrap="none" lIns="0" tIns="0" rIns="0" bIns="0" rtlCol="0" anchor="ctr" anchorCtr="0">
            <a:noAutofit/>
          </a:bodyPr>
          <a:lstStyle/>
          <a:p>
            <a:pPr algn="r"/>
            <a:fld id="{9C1B02FA-3B43-4965-97B5-C29D405C4738}" type="slidenum">
              <a:rPr kumimoji="1" lang="ja-JP" altLang="en-US" sz="1100" b="0" smtClean="0">
                <a:latin typeface="Arial" panose="020B0604020202020204" pitchFamily="34" charset="0"/>
                <a:ea typeface="メイリオ" panose="020B0604030504040204" pitchFamily="50" charset="-128"/>
                <a:cs typeface="Arial" panose="020B0604020202020204" pitchFamily="34" charset="0"/>
              </a:rPr>
              <a:pPr algn="r"/>
              <a:t>‹#›</a:t>
            </a:fld>
            <a:endParaRPr kumimoji="1" lang="ja-JP" altLang="en-US" sz="1100" b="0">
              <a:latin typeface="Arial" panose="020B0604020202020204" pitchFamily="34" charset="0"/>
              <a:ea typeface="メイリオ" panose="020B0604030504040204" pitchFamily="50" charset="-128"/>
              <a:cs typeface="Arial" panose="020B0604020202020204" pitchFamily="34" charset="0"/>
            </a:endParaRPr>
          </a:p>
        </p:txBody>
      </p:sp>
      <p:sp>
        <p:nvSpPr>
          <p:cNvPr id="20" name="コンテンツ プレースホルダー 18">
            <a:extLst>
              <a:ext uri="{FF2B5EF4-FFF2-40B4-BE49-F238E27FC236}">
                <a16:creationId xmlns:a16="http://schemas.microsoft.com/office/drawing/2014/main" id="{D75D4F64-90C7-412B-97EC-C060B99937CE}"/>
              </a:ext>
            </a:extLst>
          </p:cNvPr>
          <p:cNvSpPr>
            <a:spLocks noGrp="1"/>
          </p:cNvSpPr>
          <p:nvPr>
            <p:ph sz="quarter" idx="15" hasCustomPrompt="1"/>
          </p:nvPr>
        </p:nvSpPr>
        <p:spPr bwMode="white">
          <a:xfrm>
            <a:off x="1195350" y="894417"/>
            <a:ext cx="3955860" cy="267144"/>
          </a:xfrm>
          <a:prstGeom prst="rect">
            <a:avLst/>
          </a:prstGeom>
        </p:spPr>
        <p:txBody>
          <a:bodyPr lIns="0" tIns="108000" rIns="0" bIns="0" anchor="ctr"/>
          <a:lstStyle>
            <a:lvl1pPr marL="0" indent="0" algn="l">
              <a:buFontTx/>
              <a:buNone/>
              <a:defRPr sz="1400" b="0">
                <a:solidFill>
                  <a:schemeClr val="bg1"/>
                </a:solidFill>
                <a:latin typeface="Meiryo UI" panose="020B0604030504040204" pitchFamily="50" charset="-128"/>
                <a:ea typeface="Meiryo UI" panose="020B0604030504040204" pitchFamily="50" charset="-128"/>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kumimoji="1" lang="ja-JP" altLang="en-US"/>
              <a:t>キャッチコピー</a:t>
            </a:r>
          </a:p>
        </p:txBody>
      </p:sp>
      <p:cxnSp>
        <p:nvCxnSpPr>
          <p:cNvPr id="9" name="直線コネクタ 8">
            <a:extLst>
              <a:ext uri="{FF2B5EF4-FFF2-40B4-BE49-F238E27FC236}">
                <a16:creationId xmlns:a16="http://schemas.microsoft.com/office/drawing/2014/main" id="{492973B8-A1E0-8249-B6B2-09ED50D99913}"/>
              </a:ext>
            </a:extLst>
          </p:cNvPr>
          <p:cNvCxnSpPr>
            <a:cxnSpLocks/>
          </p:cNvCxnSpPr>
          <p:nvPr/>
        </p:nvCxnSpPr>
        <p:spPr>
          <a:xfrm>
            <a:off x="9102837" y="284375"/>
            <a:ext cx="1109191" cy="111197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コンテンツ プレースホルダー 18">
            <a:extLst>
              <a:ext uri="{FF2B5EF4-FFF2-40B4-BE49-F238E27FC236}">
                <a16:creationId xmlns:a16="http://schemas.microsoft.com/office/drawing/2014/main" id="{4C7E5A18-52F4-4252-BE43-0A15ED485D53}"/>
              </a:ext>
            </a:extLst>
          </p:cNvPr>
          <p:cNvSpPr>
            <a:spLocks noGrp="1"/>
          </p:cNvSpPr>
          <p:nvPr>
            <p:ph sz="quarter" idx="14" hasCustomPrompt="1"/>
          </p:nvPr>
        </p:nvSpPr>
        <p:spPr bwMode="white">
          <a:xfrm>
            <a:off x="349980" y="390417"/>
            <a:ext cx="8956366" cy="504000"/>
          </a:xfrm>
          <a:prstGeom prst="rect">
            <a:avLst/>
          </a:prstGeom>
        </p:spPr>
        <p:txBody>
          <a:bodyPr lIns="216000" tIns="36000" rIns="0" bIns="0" anchor="ctr"/>
          <a:lstStyle>
            <a:lvl1pPr marL="0" indent="0" algn="l">
              <a:buFontTx/>
              <a:buNone/>
              <a:defRPr sz="1200" b="1">
                <a:solidFill>
                  <a:schemeClr val="bg1"/>
                </a:solidFill>
                <a:latin typeface="Meiryo UI" panose="020B0604030504040204" pitchFamily="50" charset="-128"/>
                <a:ea typeface="Meiryo UI" panose="020B0604030504040204" pitchFamily="50" charset="-128"/>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kumimoji="1" lang="ja-JP" altLang="en-US"/>
              <a:t>マスタータイトル</a:t>
            </a:r>
          </a:p>
        </p:txBody>
      </p:sp>
      <p:sp>
        <p:nvSpPr>
          <p:cNvPr id="12" name="コンテンツ プレースホルダー 18">
            <a:extLst>
              <a:ext uri="{FF2B5EF4-FFF2-40B4-BE49-F238E27FC236}">
                <a16:creationId xmlns:a16="http://schemas.microsoft.com/office/drawing/2014/main" id="{B4DBCBEC-A414-449D-9C4C-798C6F5A9203}"/>
              </a:ext>
            </a:extLst>
          </p:cNvPr>
          <p:cNvSpPr>
            <a:spLocks noGrp="1"/>
          </p:cNvSpPr>
          <p:nvPr>
            <p:ph sz="quarter" idx="16" hasCustomPrompt="1"/>
          </p:nvPr>
        </p:nvSpPr>
        <p:spPr>
          <a:xfrm>
            <a:off x="1195350" y="1623022"/>
            <a:ext cx="7812320" cy="650277"/>
          </a:xfrm>
          <a:prstGeom prst="rect">
            <a:avLst/>
          </a:prstGeom>
        </p:spPr>
        <p:txBody>
          <a:bodyPr lIns="0" tIns="108000" rIns="0" bIns="0" anchor="t"/>
          <a:lstStyle>
            <a:lvl1pPr marL="0" marR="0" indent="0" algn="l" defTabSz="914400" rtl="0" eaLnBrk="1" fontAlgn="auto" latinLnBrk="0" hangingPunct="1">
              <a:lnSpc>
                <a:spcPct val="100000"/>
              </a:lnSpc>
              <a:spcBef>
                <a:spcPts val="0"/>
              </a:spcBef>
              <a:spcAft>
                <a:spcPts val="0"/>
              </a:spcAft>
              <a:buClrTx/>
              <a:buSzTx/>
              <a:buFontTx/>
              <a:buNone/>
              <a:tabLst/>
              <a:defRPr sz="1200" b="1">
                <a:solidFill>
                  <a:srgbClr val="009C89"/>
                </a:solidFill>
                <a:latin typeface="Meiryo UI" panose="020B0604030504040204" pitchFamily="50" charset="-128"/>
                <a:ea typeface="Meiryo UI" panose="020B0604030504040204" pitchFamily="50" charset="-128"/>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marL="0" marR="0" lvl="0" indent="0" algn="l" defTabSz="914400" rtl="0" eaLnBrk="1" fontAlgn="auto" latinLnBrk="0" hangingPunct="1">
              <a:lnSpc>
                <a:spcPct val="90000"/>
              </a:lnSpc>
              <a:spcBef>
                <a:spcPts val="1000"/>
              </a:spcBef>
              <a:spcAft>
                <a:spcPts val="0"/>
              </a:spcAft>
              <a:buClrTx/>
              <a:buSzTx/>
              <a:buFontTx/>
              <a:buNone/>
              <a:tabLst/>
              <a:defRPr/>
            </a:pPr>
            <a:r>
              <a:rPr kumimoji="1" lang="ja-JP" altLang="en-US"/>
              <a:t>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a:t>
            </a:r>
          </a:p>
        </p:txBody>
      </p:sp>
      <p:sp>
        <p:nvSpPr>
          <p:cNvPr id="15" name="コンテンツ プレースホルダー 2">
            <a:extLst>
              <a:ext uri="{FF2B5EF4-FFF2-40B4-BE49-F238E27FC236}">
                <a16:creationId xmlns:a16="http://schemas.microsoft.com/office/drawing/2014/main" id="{B57596C9-B115-4FE6-93CC-51E6F05D87FF}"/>
              </a:ext>
            </a:extLst>
          </p:cNvPr>
          <p:cNvSpPr>
            <a:spLocks noGrp="1"/>
          </p:cNvSpPr>
          <p:nvPr>
            <p:ph sz="quarter" idx="10" hasCustomPrompt="1"/>
          </p:nvPr>
        </p:nvSpPr>
        <p:spPr>
          <a:xfrm>
            <a:off x="576387" y="894755"/>
            <a:ext cx="686137" cy="728268"/>
          </a:xfrm>
          <a:prstGeom prst="rect">
            <a:avLst/>
          </a:prstGeom>
        </p:spPr>
        <p:txBody>
          <a:bodyPr lIns="0" tIns="144000" rIns="0" bIns="0" anchor="ctr">
            <a:normAutofit/>
          </a:bodyPr>
          <a:lstStyle>
            <a:lvl1pPr marL="0" indent="0">
              <a:buNone/>
              <a:defRPr sz="5000" b="1" i="0">
                <a:solidFill>
                  <a:schemeClr val="bg1"/>
                </a:solidFill>
                <a:latin typeface="Arial" panose="020B0604020202020204" pitchFamily="34" charset="0"/>
                <a:ea typeface="Meiryo" panose="020B0604030504040204" pitchFamily="34" charset="-128"/>
                <a:cs typeface="Arial" panose="020B0604020202020204" pitchFamily="34" charset="0"/>
              </a:defRPr>
            </a:lvl1pPr>
          </a:lstStyle>
          <a:p>
            <a:r>
              <a:rPr kumimoji="1" lang="en-US" altLang="ja-JP"/>
              <a:t>1</a:t>
            </a:r>
            <a:endParaRPr kumimoji="1" lang="ja-JP" altLang="en-US"/>
          </a:p>
        </p:txBody>
      </p:sp>
    </p:spTree>
    <p:extLst>
      <p:ext uri="{BB962C8B-B14F-4D97-AF65-F5344CB8AC3E}">
        <p14:creationId xmlns:p14="http://schemas.microsoft.com/office/powerpoint/2010/main" val="33959888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階層あり">
    <p:spTree>
      <p:nvGrpSpPr>
        <p:cNvPr id="1" name=""/>
        <p:cNvGrpSpPr/>
        <p:nvPr/>
      </p:nvGrpSpPr>
      <p:grpSpPr>
        <a:xfrm>
          <a:off x="0" y="0"/>
          <a:ext cx="0" cy="0"/>
          <a:chOff x="0" y="0"/>
          <a:chExt cx="0" cy="0"/>
        </a:xfrm>
      </p:grpSpPr>
      <p:sp>
        <p:nvSpPr>
          <p:cNvPr id="13" name="テキスト ボックス 12">
            <a:extLst>
              <a:ext uri="{FF2B5EF4-FFF2-40B4-BE49-F238E27FC236}">
                <a16:creationId xmlns:a16="http://schemas.microsoft.com/office/drawing/2014/main" id="{8FD50C7F-9ACA-4B30-8C3B-E73A326DFDE0}"/>
              </a:ext>
            </a:extLst>
          </p:cNvPr>
          <p:cNvSpPr txBox="1"/>
          <p:nvPr userDrawn="1"/>
        </p:nvSpPr>
        <p:spPr>
          <a:xfrm>
            <a:off x="10187813" y="7055675"/>
            <a:ext cx="360000" cy="360000"/>
          </a:xfrm>
          <a:prstGeom prst="rect">
            <a:avLst/>
          </a:prstGeom>
          <a:noFill/>
        </p:spPr>
        <p:txBody>
          <a:bodyPr wrap="none" lIns="0" tIns="0" rIns="0" bIns="0" rtlCol="0" anchor="b" anchorCtr="0">
            <a:noAutofit/>
          </a:bodyPr>
          <a:lstStyle/>
          <a:p>
            <a:pPr algn="ctr"/>
            <a:fld id="{9C1B02FA-3B43-4965-97B5-C29D405C4738}" type="slidenum">
              <a:rPr kumimoji="1" lang="ja-JP" altLang="en-US" sz="24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sp>
        <p:nvSpPr>
          <p:cNvPr id="53" name="コンテンツ プレースホルダー 3">
            <a:extLst>
              <a:ext uri="{FF2B5EF4-FFF2-40B4-BE49-F238E27FC236}">
                <a16:creationId xmlns:a16="http://schemas.microsoft.com/office/drawing/2014/main" id="{7038EB8A-9FB3-4B3E-A554-367E9CB41E9D}"/>
              </a:ext>
            </a:extLst>
          </p:cNvPr>
          <p:cNvSpPr>
            <a:spLocks noGrp="1"/>
          </p:cNvSpPr>
          <p:nvPr userDrawn="1">
            <p:ph sz="quarter" idx="10" hasCustomPrompt="1"/>
          </p:nvPr>
        </p:nvSpPr>
        <p:spPr>
          <a:xfrm>
            <a:off x="161925" y="32266"/>
            <a:ext cx="9288000" cy="252000"/>
          </a:xfrm>
          <a:prstGeom prst="rect">
            <a:avLst/>
          </a:prstGeom>
        </p:spPr>
        <p:txBody>
          <a:bodyPr lIns="0" tIns="0" rIns="0" bIns="0" anchor="ctr" anchorCtr="0"/>
          <a:lstStyle>
            <a:lvl1pPr algn="l">
              <a:defRPr sz="1400" b="1">
                <a:solidFill>
                  <a:schemeClr val="bg2"/>
                </a:solidFill>
                <a:latin typeface="Meiryo UI" panose="020B0604030504040204" pitchFamily="50" charset="-128"/>
                <a:ea typeface="Meiryo UI" panose="020B0604030504040204" pitchFamily="50" charset="-128"/>
              </a:defRPr>
            </a:lvl1pPr>
          </a:lstStyle>
          <a:p>
            <a:pPr lvl="0"/>
            <a:r>
              <a:rPr kumimoji="1" lang="ja-JP" altLang="en-US"/>
              <a:t>第</a:t>
            </a:r>
            <a:r>
              <a:rPr kumimoji="1" lang="en-US" altLang="ja-JP"/>
              <a:t>1</a:t>
            </a:r>
            <a:r>
              <a:rPr kumimoji="1" lang="ja-JP" altLang="en-US"/>
              <a:t>階層（例：表紙タイトル）</a:t>
            </a:r>
          </a:p>
        </p:txBody>
      </p:sp>
      <p:grpSp>
        <p:nvGrpSpPr>
          <p:cNvPr id="2" name="グループ化 1">
            <a:extLst>
              <a:ext uri="{FF2B5EF4-FFF2-40B4-BE49-F238E27FC236}">
                <a16:creationId xmlns:a16="http://schemas.microsoft.com/office/drawing/2014/main" id="{6736CFC0-A6A1-408C-90D0-5F3C3EDABEFD}"/>
              </a:ext>
            </a:extLst>
          </p:cNvPr>
          <p:cNvGrpSpPr/>
          <p:nvPr userDrawn="1"/>
        </p:nvGrpSpPr>
        <p:grpSpPr>
          <a:xfrm>
            <a:off x="111919" y="216797"/>
            <a:ext cx="10424028" cy="795336"/>
            <a:chOff x="111919" y="216797"/>
            <a:chExt cx="10424028" cy="795336"/>
          </a:xfrm>
        </p:grpSpPr>
        <p:pic>
          <p:nvPicPr>
            <p:cNvPr id="15" name="Picture 11" descr="ç°å¢ç">
              <a:extLst>
                <a:ext uri="{FF2B5EF4-FFF2-40B4-BE49-F238E27FC236}">
                  <a16:creationId xmlns:a16="http://schemas.microsoft.com/office/drawing/2014/main" id="{2BF78C1F-895C-47B9-BFD6-D818DFB88518}"/>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6" name="Freeform 13">
              <a:extLst>
                <a:ext uri="{FF2B5EF4-FFF2-40B4-BE49-F238E27FC236}">
                  <a16:creationId xmlns:a16="http://schemas.microsoft.com/office/drawing/2014/main" id="{4B2D3E9F-0217-41CA-A745-B0B8FBABC286}"/>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tx2">
                <a:lumMod val="75000"/>
              </a:schemeClr>
            </a:solidFill>
            <a:ln>
              <a:noFill/>
            </a:ln>
          </p:spPr>
          <p:txBody>
            <a:bodyPr vert="horz" wrap="square" lIns="0" tIns="0" rIns="0" bIns="0" numCol="1" anchor="t" anchorCtr="0" compatLnSpc="1">
              <a:prstTxWarp prst="textNoShape">
                <a:avLst/>
              </a:prstTxWarp>
            </a:bodyPr>
            <a:lstStyle/>
            <a:p>
              <a:endParaRPr lang="ja-JP" altLang="en-US"/>
            </a:p>
          </p:txBody>
        </p:sp>
        <p:sp>
          <p:nvSpPr>
            <p:cNvPr id="49" name="フリーフォーム: 図形 48">
              <a:extLst>
                <a:ext uri="{FF2B5EF4-FFF2-40B4-BE49-F238E27FC236}">
                  <a16:creationId xmlns:a16="http://schemas.microsoft.com/office/drawing/2014/main" id="{90B7366C-0173-451D-B260-B9E47C44ACBC}"/>
                </a:ext>
              </a:extLst>
            </p:cNvPr>
            <p:cNvSpPr/>
            <p:nvPr userDrawn="1"/>
          </p:nvSpPr>
          <p:spPr>
            <a:xfrm>
              <a:off x="161925" y="536266"/>
              <a:ext cx="9961283" cy="396000"/>
            </a:xfrm>
            <a:custGeom>
              <a:avLst/>
              <a:gdLst>
                <a:gd name="connsiteX0" fmla="*/ 0 w 9946927"/>
                <a:gd name="connsiteY0" fmla="*/ 0 h 396000"/>
                <a:gd name="connsiteX1" fmla="*/ 9554213 w 9946927"/>
                <a:gd name="connsiteY1" fmla="*/ 0 h 396000"/>
                <a:gd name="connsiteX2" fmla="*/ 9575411 w 9946927"/>
                <a:gd name="connsiteY2" fmla="*/ 21375 h 396000"/>
                <a:gd name="connsiteX3" fmla="*/ 9946927 w 9946927"/>
                <a:gd name="connsiteY3" fmla="*/ 396000 h 396000"/>
                <a:gd name="connsiteX4" fmla="*/ 9942003 w 9946927"/>
                <a:gd name="connsiteY4" fmla="*/ 396000 h 396000"/>
                <a:gd name="connsiteX5" fmla="*/ 9848834 w 9946927"/>
                <a:gd name="connsiteY5" fmla="*/ 396000 h 396000"/>
                <a:gd name="connsiteX6" fmla="*/ 9549825 w 9946927"/>
                <a:gd name="connsiteY6" fmla="*/ 396000 h 396000"/>
                <a:gd name="connsiteX7" fmla="*/ 8927381 w 9946927"/>
                <a:gd name="connsiteY7" fmla="*/ 396000 h 396000"/>
                <a:gd name="connsiteX8" fmla="*/ 8458122 w 9946927"/>
                <a:gd name="connsiteY8" fmla="*/ 396000 h 396000"/>
                <a:gd name="connsiteX9" fmla="*/ 7863906 w 9946927"/>
                <a:gd name="connsiteY9" fmla="*/ 396000 h 396000"/>
                <a:gd name="connsiteX10" fmla="*/ 7130032 w 9946927"/>
                <a:gd name="connsiteY10" fmla="*/ 396000 h 396000"/>
                <a:gd name="connsiteX11" fmla="*/ 6241804 w 9946927"/>
                <a:gd name="connsiteY11" fmla="*/ 396000 h 396000"/>
                <a:gd name="connsiteX12" fmla="*/ 5184519 w 9946927"/>
                <a:gd name="connsiteY12" fmla="*/ 396000 h 396000"/>
                <a:gd name="connsiteX13" fmla="*/ 3943480 w 9946927"/>
                <a:gd name="connsiteY13" fmla="*/ 396000 h 396000"/>
                <a:gd name="connsiteX14" fmla="*/ 2503986 w 9946927"/>
                <a:gd name="connsiteY14" fmla="*/ 396000 h 396000"/>
                <a:gd name="connsiteX15" fmla="*/ 851339 w 9946927"/>
                <a:gd name="connsiteY15" fmla="*/ 396000 h 396000"/>
                <a:gd name="connsiteX16" fmla="*/ 777876 w 9946927"/>
                <a:gd name="connsiteY16" fmla="*/ 396000 h 396000"/>
                <a:gd name="connsiteX17" fmla="*/ 603403 w 9946927"/>
                <a:gd name="connsiteY17" fmla="*/ 396000 h 396000"/>
                <a:gd name="connsiteX18" fmla="*/ 263640 w 9946927"/>
                <a:gd name="connsiteY18" fmla="*/ 396000 h 396000"/>
                <a:gd name="connsiteX19" fmla="*/ 208715 w 9946927"/>
                <a:gd name="connsiteY19" fmla="*/ 396000 h 396000"/>
                <a:gd name="connsiteX20" fmla="*/ 0 w 9946927"/>
                <a:gd name="connsiteY20" fmla="*/ 198305 h 396000"/>
                <a:gd name="connsiteX21" fmla="*/ 0 w 9946927"/>
                <a:gd name="connsiteY21" fmla="*/ 29183 h 3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9946927" h="396000">
                  <a:moveTo>
                    <a:pt x="0" y="0"/>
                  </a:moveTo>
                  <a:lnTo>
                    <a:pt x="9554213" y="0"/>
                  </a:lnTo>
                  <a:lnTo>
                    <a:pt x="9575411" y="21375"/>
                  </a:lnTo>
                  <a:cubicBezTo>
                    <a:pt x="9665779" y="112500"/>
                    <a:pt x="9786271" y="234000"/>
                    <a:pt x="9946927" y="396000"/>
                  </a:cubicBezTo>
                  <a:lnTo>
                    <a:pt x="9942003" y="396000"/>
                  </a:lnTo>
                  <a:lnTo>
                    <a:pt x="9848834" y="396000"/>
                  </a:lnTo>
                  <a:lnTo>
                    <a:pt x="9549825" y="396000"/>
                  </a:lnTo>
                  <a:lnTo>
                    <a:pt x="8927381" y="396000"/>
                  </a:lnTo>
                  <a:lnTo>
                    <a:pt x="8458122" y="396000"/>
                  </a:lnTo>
                  <a:lnTo>
                    <a:pt x="7863906" y="396000"/>
                  </a:lnTo>
                  <a:lnTo>
                    <a:pt x="7130032" y="396000"/>
                  </a:lnTo>
                  <a:lnTo>
                    <a:pt x="6241804" y="396000"/>
                  </a:lnTo>
                  <a:lnTo>
                    <a:pt x="5184519" y="396000"/>
                  </a:lnTo>
                  <a:lnTo>
                    <a:pt x="3943480" y="396000"/>
                  </a:lnTo>
                  <a:lnTo>
                    <a:pt x="2503986" y="396000"/>
                  </a:lnTo>
                  <a:lnTo>
                    <a:pt x="851339" y="396000"/>
                  </a:lnTo>
                  <a:lnTo>
                    <a:pt x="777876" y="396000"/>
                  </a:lnTo>
                  <a:lnTo>
                    <a:pt x="603403" y="396000"/>
                  </a:lnTo>
                  <a:lnTo>
                    <a:pt x="263640" y="396000"/>
                  </a:lnTo>
                  <a:lnTo>
                    <a:pt x="208715" y="396000"/>
                  </a:lnTo>
                  <a:cubicBezTo>
                    <a:pt x="208715" y="396000"/>
                    <a:pt x="208715" y="396000"/>
                    <a:pt x="0" y="198305"/>
                  </a:cubicBezTo>
                  <a:cubicBezTo>
                    <a:pt x="0" y="198305"/>
                    <a:pt x="0" y="198305"/>
                    <a:pt x="0" y="2918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7" name="直線コネクタ 16">
              <a:extLst>
                <a:ext uri="{FF2B5EF4-FFF2-40B4-BE49-F238E27FC236}">
                  <a16:creationId xmlns:a16="http://schemas.microsoft.com/office/drawing/2014/main" id="{34DB3166-9AB5-43FB-8591-93246638EB08}"/>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D40C9C0E-769C-4D22-A484-B325C7ECE503}"/>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2" name="タイトル 1">
            <a:extLst>
              <a:ext uri="{FF2B5EF4-FFF2-40B4-BE49-F238E27FC236}">
                <a16:creationId xmlns:a16="http://schemas.microsoft.com/office/drawing/2014/main" id="{ED4B86B0-3BB3-4009-9A6E-83BD54068242}"/>
              </a:ext>
            </a:extLst>
          </p:cNvPr>
          <p:cNvSpPr>
            <a:spLocks noGrp="1"/>
          </p:cNvSpPr>
          <p:nvPr userDrawn="1">
            <p:ph type="title" hasCustomPrompt="1"/>
          </p:nvPr>
        </p:nvSpPr>
        <p:spPr bwMode="white">
          <a:xfrm>
            <a:off x="161925" y="536266"/>
            <a:ext cx="9288000" cy="396000"/>
          </a:xfrm>
          <a:prstGeom prst="rect">
            <a:avLst/>
          </a:prstGeom>
        </p:spPr>
        <p:txBody>
          <a:bodyPr lIns="252000" tIns="0" rIns="0" bIns="0" anchor="ctr" anchorCtr="0"/>
          <a:lstStyle>
            <a:lvl1pPr algn="l">
              <a:defRPr sz="2400"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54" name="コンテンツ プレースホルダー 3">
            <a:extLst>
              <a:ext uri="{FF2B5EF4-FFF2-40B4-BE49-F238E27FC236}">
                <a16:creationId xmlns:a16="http://schemas.microsoft.com/office/drawing/2014/main" id="{F530AFF5-0F75-4301-B416-E2BDE7D4B1D3}"/>
              </a:ext>
            </a:extLst>
          </p:cNvPr>
          <p:cNvSpPr>
            <a:spLocks noGrp="1"/>
          </p:cNvSpPr>
          <p:nvPr userDrawn="1">
            <p:ph sz="quarter" idx="11" hasCustomPrompt="1"/>
          </p:nvPr>
        </p:nvSpPr>
        <p:spPr bwMode="white">
          <a:xfrm>
            <a:off x="161925" y="284266"/>
            <a:ext cx="9288000" cy="252000"/>
          </a:xfrm>
          <a:prstGeom prst="rect">
            <a:avLst/>
          </a:prstGeom>
        </p:spPr>
        <p:txBody>
          <a:bodyPr lIns="252000" tIns="0" rIns="0" bIns="0" anchor="ctr" anchorCtr="0"/>
          <a:lstStyle>
            <a:lvl1pPr algn="l">
              <a:defRPr sz="1400" b="1">
                <a:solidFill>
                  <a:schemeClr val="bg1"/>
                </a:solidFill>
                <a:latin typeface="Meiryo UI" panose="020B0604030504040204" pitchFamily="50" charset="-128"/>
                <a:ea typeface="Meiryo UI" panose="020B0604030504040204" pitchFamily="50" charset="-128"/>
              </a:defRPr>
            </a:lvl1pPr>
          </a:lstStyle>
          <a:p>
            <a:pPr lvl="0"/>
            <a:r>
              <a:rPr kumimoji="1" lang="ja-JP" altLang="en-US"/>
              <a:t>第</a:t>
            </a:r>
            <a:r>
              <a:rPr kumimoji="1" lang="en-US" altLang="ja-JP"/>
              <a:t>2</a:t>
            </a:r>
            <a:r>
              <a:rPr kumimoji="1" lang="ja-JP" altLang="en-US"/>
              <a:t>階層（例：章タイトル）</a:t>
            </a:r>
          </a:p>
        </p:txBody>
      </p:sp>
      <p:sp>
        <p:nvSpPr>
          <p:cNvPr id="14" name="コンテンツ プレースホルダー 3">
            <a:extLst>
              <a:ext uri="{FF2B5EF4-FFF2-40B4-BE49-F238E27FC236}">
                <a16:creationId xmlns:a16="http://schemas.microsoft.com/office/drawing/2014/main" id="{BC87C82B-2847-473C-9A48-350F468EE553}"/>
              </a:ext>
            </a:extLst>
          </p:cNvPr>
          <p:cNvSpPr>
            <a:spLocks noGrp="1"/>
          </p:cNvSpPr>
          <p:nvPr>
            <p:ph sz="quarter" idx="13" hasCustomPrompt="1"/>
          </p:nvPr>
        </p:nvSpPr>
        <p:spPr>
          <a:xfrm>
            <a:off x="161925" y="1110920"/>
            <a:ext cx="10367963" cy="1445419"/>
          </a:xfrm>
          <a:prstGeom prst="rect">
            <a:avLst/>
          </a:prstGeom>
          <a:ln w="19050">
            <a:solidFill>
              <a:schemeClr val="tx2"/>
            </a:solidFill>
          </a:ln>
        </p:spPr>
        <p:txBody>
          <a:bodyPr lIns="180000" tIns="180000" rIns="180000" bIns="144000">
            <a:spAutoFit/>
          </a:bodyPr>
          <a:lstStyle>
            <a:lvl1pPr marL="273050" indent="-273050" algn="l">
              <a:lnSpc>
                <a:spcPct val="100000"/>
              </a:lnSpc>
              <a:spcBef>
                <a:spcPts val="600"/>
              </a:spcBef>
              <a:buFont typeface="Wingdings" panose="05000000000000000000" pitchFamily="2" charset="2"/>
              <a:buChar char="n"/>
              <a:defRPr sz="2000"/>
            </a:lvl1pPr>
            <a:lvl2pPr marL="447675" indent="-174625" algn="l">
              <a:lnSpc>
                <a:spcPct val="100000"/>
              </a:lnSpc>
              <a:spcBef>
                <a:spcPts val="400"/>
              </a:spcBef>
              <a:buFont typeface="Arial" panose="020B0604020202020204" pitchFamily="34" charset="0"/>
              <a:buChar char="•"/>
              <a:defRPr sz="1800"/>
            </a:lvl2pPr>
            <a:lvl3pPr marL="690563" indent="-233363" algn="l">
              <a:lnSpc>
                <a:spcPct val="100000"/>
              </a:lnSpc>
              <a:spcBef>
                <a:spcPts val="200"/>
              </a:spcBef>
              <a:buFont typeface="Wingdings" panose="05000000000000000000" pitchFamily="2" charset="2"/>
              <a:buChar char="ü"/>
              <a:defRPr sz="1600"/>
            </a:lvl3pPr>
            <a:lvl4pPr marL="904875" indent="-215900" algn="l">
              <a:lnSpc>
                <a:spcPct val="100000"/>
              </a:lnSpc>
              <a:spcBef>
                <a:spcPts val="200"/>
              </a:spcBef>
              <a:buFont typeface="Meiryo UI" panose="020B0604030504040204" pitchFamily="50" charset="-128"/>
              <a:buChar char="※"/>
              <a:defRPr sz="1200"/>
            </a:lvl4pPr>
            <a:lvl5pPr algn="l">
              <a:defRPr sz="2000"/>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403613197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内容説明用スライド_タイトルのみ">
    <p:spTree>
      <p:nvGrpSpPr>
        <p:cNvPr id="1" name=""/>
        <p:cNvGrpSpPr/>
        <p:nvPr/>
      </p:nvGrpSpPr>
      <p:grpSpPr>
        <a:xfrm>
          <a:off x="0" y="0"/>
          <a:ext cx="0" cy="0"/>
          <a:chOff x="0" y="0"/>
          <a:chExt cx="0" cy="0"/>
        </a:xfrm>
      </p:grpSpPr>
      <p:pic>
        <p:nvPicPr>
          <p:cNvPr id="7" name="Picture 11" descr="ç°å¢ç">
            <a:extLst>
              <a:ext uri="{FF2B5EF4-FFF2-40B4-BE49-F238E27FC236}">
                <a16:creationId xmlns:a16="http://schemas.microsoft.com/office/drawing/2014/main" id="{A36EA33E-F10C-8847-BD79-6A62721F9997}"/>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657433" y="301967"/>
            <a:ext cx="578757" cy="592788"/>
          </a:xfrm>
          <a:prstGeom prst="rect">
            <a:avLst/>
          </a:prstGeom>
          <a:noFill/>
          <a:extLst>
            <a:ext uri="{909E8E84-426E-40DD-AFC4-6F175D3DCCD1}">
              <a14:hiddenFill xmlns:a14="http://schemas.microsoft.com/office/drawing/2010/main">
                <a:solidFill>
                  <a:srgbClr val="FFFFFF"/>
                </a:solidFill>
              </a14:hiddenFill>
            </a:ext>
          </a:extLst>
        </p:spPr>
      </p:pic>
      <p:pic>
        <p:nvPicPr>
          <p:cNvPr id="4" name="グラフィックス 3">
            <a:extLst>
              <a:ext uri="{FF2B5EF4-FFF2-40B4-BE49-F238E27FC236}">
                <a16:creationId xmlns:a16="http://schemas.microsoft.com/office/drawing/2014/main" id="{DFC3FEA0-0269-A340-8AC0-2EE9382B6D7F}"/>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349980" y="390418"/>
            <a:ext cx="9404184" cy="508461"/>
          </a:xfrm>
          <a:prstGeom prst="rect">
            <a:avLst/>
          </a:prstGeom>
        </p:spPr>
      </p:pic>
      <p:cxnSp>
        <p:nvCxnSpPr>
          <p:cNvPr id="5" name="直線コネクタ 4">
            <a:extLst>
              <a:ext uri="{FF2B5EF4-FFF2-40B4-BE49-F238E27FC236}">
                <a16:creationId xmlns:a16="http://schemas.microsoft.com/office/drawing/2014/main" id="{EBCF4434-9025-3445-AC58-7DECDD0D5A3D}"/>
              </a:ext>
            </a:extLst>
          </p:cNvPr>
          <p:cNvCxnSpPr>
            <a:cxnSpLocks/>
          </p:cNvCxnSpPr>
          <p:nvPr userDrawn="1"/>
        </p:nvCxnSpPr>
        <p:spPr>
          <a:xfrm>
            <a:off x="269828" y="586520"/>
            <a:ext cx="387743" cy="38871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直線コネクタ 7">
            <a:extLst>
              <a:ext uri="{FF2B5EF4-FFF2-40B4-BE49-F238E27FC236}">
                <a16:creationId xmlns:a16="http://schemas.microsoft.com/office/drawing/2014/main" id="{9F081F0C-555C-6443-8F74-0430630E7B15}"/>
              </a:ext>
            </a:extLst>
          </p:cNvPr>
          <p:cNvCxnSpPr>
            <a:cxnSpLocks/>
          </p:cNvCxnSpPr>
          <p:nvPr userDrawn="1"/>
        </p:nvCxnSpPr>
        <p:spPr>
          <a:xfrm>
            <a:off x="9150054" y="289257"/>
            <a:ext cx="684262" cy="6876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テキスト ボックス 8">
            <a:extLst>
              <a:ext uri="{FF2B5EF4-FFF2-40B4-BE49-F238E27FC236}">
                <a16:creationId xmlns:a16="http://schemas.microsoft.com/office/drawing/2014/main" id="{C3C77094-EBBC-48DE-9242-E77BA6AC9747}"/>
              </a:ext>
            </a:extLst>
          </p:cNvPr>
          <p:cNvSpPr txBox="1"/>
          <p:nvPr userDrawn="1"/>
        </p:nvSpPr>
        <p:spPr>
          <a:xfrm>
            <a:off x="9754164" y="7020197"/>
            <a:ext cx="343742" cy="287803"/>
          </a:xfrm>
          <a:prstGeom prst="rect">
            <a:avLst/>
          </a:prstGeom>
          <a:noFill/>
        </p:spPr>
        <p:txBody>
          <a:bodyPr wrap="none" lIns="0" tIns="0" rIns="0" bIns="0" rtlCol="0" anchor="ctr" anchorCtr="0">
            <a:noAutofit/>
          </a:bodyPr>
          <a:lstStyle/>
          <a:p>
            <a:pPr algn="r"/>
            <a:fld id="{9C1B02FA-3B43-4965-97B5-C29D405C4738}" type="slidenum">
              <a:rPr kumimoji="1" lang="ja-JP" altLang="en-US" sz="1100" b="0" smtClean="0">
                <a:latin typeface="Arial" panose="020B0604020202020204" pitchFamily="34" charset="0"/>
                <a:ea typeface="メイリオ" panose="020B0604030504040204" pitchFamily="50" charset="-128"/>
                <a:cs typeface="Arial" panose="020B0604020202020204" pitchFamily="34" charset="0"/>
              </a:rPr>
              <a:pPr algn="r"/>
              <a:t>‹#›</a:t>
            </a:fld>
            <a:endParaRPr kumimoji="1" lang="ja-JP" altLang="en-US" sz="1100" b="0">
              <a:latin typeface="Arial" panose="020B0604020202020204" pitchFamily="34" charset="0"/>
              <a:ea typeface="メイリオ" panose="020B0604030504040204" pitchFamily="50" charset="-128"/>
              <a:cs typeface="Arial" panose="020B0604020202020204" pitchFamily="34" charset="0"/>
            </a:endParaRPr>
          </a:p>
        </p:txBody>
      </p:sp>
      <p:sp>
        <p:nvSpPr>
          <p:cNvPr id="10" name="コンテンツ プレースホルダー 13">
            <a:extLst>
              <a:ext uri="{FF2B5EF4-FFF2-40B4-BE49-F238E27FC236}">
                <a16:creationId xmlns:a16="http://schemas.microsoft.com/office/drawing/2014/main" id="{89977F20-F4BF-4D81-9971-71C821CD53EF}"/>
              </a:ext>
            </a:extLst>
          </p:cNvPr>
          <p:cNvSpPr>
            <a:spLocks noGrp="1"/>
          </p:cNvSpPr>
          <p:nvPr>
            <p:ph sz="quarter" idx="11" hasCustomPrompt="1"/>
          </p:nvPr>
        </p:nvSpPr>
        <p:spPr bwMode="white">
          <a:xfrm>
            <a:off x="349980" y="390417"/>
            <a:ext cx="7712791" cy="504337"/>
          </a:xfrm>
          <a:prstGeom prst="rect">
            <a:avLst/>
          </a:prstGeom>
        </p:spPr>
        <p:txBody>
          <a:bodyPr lIns="252000" tIns="36000" rIns="0" bIns="0" anchor="ctr">
            <a:normAutofit/>
          </a:bodyPr>
          <a:lstStyle>
            <a:lvl1pPr marL="0" indent="0">
              <a:buNone/>
              <a:defRPr sz="2200" b="1" i="0">
                <a:solidFill>
                  <a:schemeClr val="bg1"/>
                </a:solidFill>
                <a:latin typeface="Meiryo UI" panose="020B0604030504040204" pitchFamily="50" charset="-128"/>
                <a:ea typeface="Meiryo UI" panose="020B0604030504040204" pitchFamily="50" charset="-128"/>
              </a:defRPr>
            </a:lvl1pPr>
          </a:lstStyle>
          <a:p>
            <a:r>
              <a:rPr kumimoji="1" lang="ja-JP" altLang="en-US"/>
              <a:t>タイトルタイトル</a:t>
            </a:r>
          </a:p>
        </p:txBody>
      </p:sp>
    </p:spTree>
    <p:extLst>
      <p:ext uri="{BB962C8B-B14F-4D97-AF65-F5344CB8AC3E}">
        <p14:creationId xmlns:p14="http://schemas.microsoft.com/office/powerpoint/2010/main" val="381275861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内容説明用スライド_タイトルのみ+リード">
    <p:spTree>
      <p:nvGrpSpPr>
        <p:cNvPr id="1" name=""/>
        <p:cNvGrpSpPr/>
        <p:nvPr/>
      </p:nvGrpSpPr>
      <p:grpSpPr>
        <a:xfrm>
          <a:off x="0" y="0"/>
          <a:ext cx="0" cy="0"/>
          <a:chOff x="0" y="0"/>
          <a:chExt cx="0" cy="0"/>
        </a:xfrm>
      </p:grpSpPr>
      <p:pic>
        <p:nvPicPr>
          <p:cNvPr id="7" name="Picture 11" descr="ç°å¢ç">
            <a:extLst>
              <a:ext uri="{FF2B5EF4-FFF2-40B4-BE49-F238E27FC236}">
                <a16:creationId xmlns:a16="http://schemas.microsoft.com/office/drawing/2014/main" id="{A36EA33E-F10C-8847-BD79-6A62721F9997}"/>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657433" y="301967"/>
            <a:ext cx="578757" cy="592788"/>
          </a:xfrm>
          <a:prstGeom prst="rect">
            <a:avLst/>
          </a:prstGeom>
          <a:noFill/>
          <a:extLst>
            <a:ext uri="{909E8E84-426E-40DD-AFC4-6F175D3DCCD1}">
              <a14:hiddenFill xmlns:a14="http://schemas.microsoft.com/office/drawing/2010/main">
                <a:solidFill>
                  <a:srgbClr val="FFFFFF"/>
                </a:solidFill>
              </a14:hiddenFill>
            </a:ext>
          </a:extLst>
        </p:spPr>
      </p:pic>
      <p:pic>
        <p:nvPicPr>
          <p:cNvPr id="4" name="グラフィックス 3">
            <a:extLst>
              <a:ext uri="{FF2B5EF4-FFF2-40B4-BE49-F238E27FC236}">
                <a16:creationId xmlns:a16="http://schemas.microsoft.com/office/drawing/2014/main" id="{DFC3FEA0-0269-A340-8AC0-2EE9382B6D7F}"/>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349980" y="390418"/>
            <a:ext cx="9404184" cy="508461"/>
          </a:xfrm>
          <a:prstGeom prst="rect">
            <a:avLst/>
          </a:prstGeom>
        </p:spPr>
      </p:pic>
      <p:sp>
        <p:nvSpPr>
          <p:cNvPr id="9" name="テキスト ボックス 8">
            <a:extLst>
              <a:ext uri="{FF2B5EF4-FFF2-40B4-BE49-F238E27FC236}">
                <a16:creationId xmlns:a16="http://schemas.microsoft.com/office/drawing/2014/main" id="{C3C77094-EBBC-48DE-9242-E77BA6AC9747}"/>
              </a:ext>
            </a:extLst>
          </p:cNvPr>
          <p:cNvSpPr txBox="1"/>
          <p:nvPr userDrawn="1"/>
        </p:nvSpPr>
        <p:spPr>
          <a:xfrm>
            <a:off x="9754164" y="7020197"/>
            <a:ext cx="343742" cy="287803"/>
          </a:xfrm>
          <a:prstGeom prst="rect">
            <a:avLst/>
          </a:prstGeom>
          <a:noFill/>
        </p:spPr>
        <p:txBody>
          <a:bodyPr wrap="none" lIns="0" tIns="0" rIns="0" bIns="0" rtlCol="0" anchor="ctr" anchorCtr="0">
            <a:noAutofit/>
          </a:bodyPr>
          <a:lstStyle/>
          <a:p>
            <a:pPr algn="r"/>
            <a:fld id="{9C1B02FA-3B43-4965-97B5-C29D405C4738}" type="slidenum">
              <a:rPr kumimoji="1" lang="ja-JP" altLang="en-US" sz="1100" b="0" smtClean="0">
                <a:latin typeface="Arial" panose="020B0604020202020204" pitchFamily="34" charset="0"/>
                <a:ea typeface="メイリオ" panose="020B0604030504040204" pitchFamily="50" charset="-128"/>
                <a:cs typeface="Arial" panose="020B0604020202020204" pitchFamily="34" charset="0"/>
              </a:rPr>
              <a:pPr algn="r"/>
              <a:t>‹#›</a:t>
            </a:fld>
            <a:endParaRPr kumimoji="1" lang="ja-JP" altLang="en-US" sz="1100" b="0">
              <a:latin typeface="Arial" panose="020B0604020202020204" pitchFamily="34" charset="0"/>
              <a:ea typeface="メイリオ" panose="020B0604030504040204" pitchFamily="50" charset="-128"/>
              <a:cs typeface="Arial" panose="020B0604020202020204" pitchFamily="34" charset="0"/>
            </a:endParaRPr>
          </a:p>
        </p:txBody>
      </p:sp>
      <p:sp>
        <p:nvSpPr>
          <p:cNvPr id="10" name="コンテンツ プレースホルダー 13">
            <a:extLst>
              <a:ext uri="{FF2B5EF4-FFF2-40B4-BE49-F238E27FC236}">
                <a16:creationId xmlns:a16="http://schemas.microsoft.com/office/drawing/2014/main" id="{89977F20-F4BF-4D81-9971-71C821CD53EF}"/>
              </a:ext>
            </a:extLst>
          </p:cNvPr>
          <p:cNvSpPr>
            <a:spLocks noGrp="1"/>
          </p:cNvSpPr>
          <p:nvPr>
            <p:ph sz="quarter" idx="11" hasCustomPrompt="1"/>
          </p:nvPr>
        </p:nvSpPr>
        <p:spPr bwMode="white">
          <a:xfrm>
            <a:off x="349980" y="390417"/>
            <a:ext cx="7712791" cy="504337"/>
          </a:xfrm>
          <a:prstGeom prst="rect">
            <a:avLst/>
          </a:prstGeom>
        </p:spPr>
        <p:txBody>
          <a:bodyPr lIns="252000" tIns="36000" rIns="0" bIns="0" anchor="ctr">
            <a:normAutofit/>
          </a:bodyPr>
          <a:lstStyle>
            <a:lvl1pPr marL="0" indent="0">
              <a:buNone/>
              <a:defRPr sz="2200" b="1" i="0">
                <a:solidFill>
                  <a:schemeClr val="bg1"/>
                </a:solidFill>
                <a:latin typeface="Meiryo UI" panose="020B0604030504040204" pitchFamily="50" charset="-128"/>
                <a:ea typeface="Meiryo UI" panose="020B0604030504040204" pitchFamily="50" charset="-128"/>
              </a:defRPr>
            </a:lvl1pPr>
          </a:lstStyle>
          <a:p>
            <a:r>
              <a:rPr kumimoji="1" lang="ja-JP" altLang="en-US"/>
              <a:t>タイトルタイトル</a:t>
            </a:r>
          </a:p>
        </p:txBody>
      </p:sp>
      <p:sp>
        <p:nvSpPr>
          <p:cNvPr id="11" name="コンテンツ プレースホルダー 18">
            <a:extLst>
              <a:ext uri="{FF2B5EF4-FFF2-40B4-BE49-F238E27FC236}">
                <a16:creationId xmlns:a16="http://schemas.microsoft.com/office/drawing/2014/main" id="{D6CEC8E5-ABD9-4156-8E4A-955E63649379}"/>
              </a:ext>
            </a:extLst>
          </p:cNvPr>
          <p:cNvSpPr>
            <a:spLocks noGrp="1"/>
          </p:cNvSpPr>
          <p:nvPr>
            <p:ph sz="quarter" idx="16" hasCustomPrompt="1"/>
          </p:nvPr>
        </p:nvSpPr>
        <p:spPr>
          <a:xfrm>
            <a:off x="593724" y="908180"/>
            <a:ext cx="8679815" cy="650277"/>
          </a:xfrm>
          <a:prstGeom prst="rect">
            <a:avLst/>
          </a:prstGeom>
        </p:spPr>
        <p:txBody>
          <a:bodyPr lIns="0" tIns="108000" rIns="0" bIns="0" anchor="t"/>
          <a:lstStyle>
            <a:lvl1pPr marL="0" marR="0" indent="0" algn="l" defTabSz="914400" rtl="0" eaLnBrk="1" fontAlgn="auto" latinLnBrk="0" hangingPunct="1">
              <a:lnSpc>
                <a:spcPct val="100000"/>
              </a:lnSpc>
              <a:spcBef>
                <a:spcPts val="0"/>
              </a:spcBef>
              <a:spcAft>
                <a:spcPts val="0"/>
              </a:spcAft>
              <a:buClrTx/>
              <a:buSzTx/>
              <a:buFontTx/>
              <a:buNone/>
              <a:tabLst/>
              <a:defRPr sz="1200" b="1">
                <a:solidFill>
                  <a:srgbClr val="009C89"/>
                </a:solidFill>
                <a:latin typeface="Meiryo UI" panose="020B0604030504040204" pitchFamily="50" charset="-128"/>
                <a:ea typeface="Meiryo UI" panose="020B0604030504040204" pitchFamily="50" charset="-128"/>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marL="0" marR="0" lvl="0" indent="0" algn="l" defTabSz="914400" rtl="0" eaLnBrk="1" fontAlgn="auto" latinLnBrk="0" hangingPunct="1">
              <a:lnSpc>
                <a:spcPct val="90000"/>
              </a:lnSpc>
              <a:spcBef>
                <a:spcPts val="1000"/>
              </a:spcBef>
              <a:spcAft>
                <a:spcPts val="0"/>
              </a:spcAft>
              <a:buClrTx/>
              <a:buSzTx/>
              <a:buFontTx/>
              <a:buNone/>
              <a:tabLst/>
              <a:defRPr/>
            </a:pPr>
            <a:r>
              <a:rPr kumimoji="1" lang="ja-JP" altLang="en-US"/>
              <a:t>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a:t>
            </a:r>
          </a:p>
        </p:txBody>
      </p:sp>
      <p:cxnSp>
        <p:nvCxnSpPr>
          <p:cNvPr id="5" name="直線コネクタ 4">
            <a:extLst>
              <a:ext uri="{FF2B5EF4-FFF2-40B4-BE49-F238E27FC236}">
                <a16:creationId xmlns:a16="http://schemas.microsoft.com/office/drawing/2014/main" id="{EBCF4434-9025-3445-AC58-7DECDD0D5A3D}"/>
              </a:ext>
            </a:extLst>
          </p:cNvPr>
          <p:cNvCxnSpPr>
            <a:cxnSpLocks/>
          </p:cNvCxnSpPr>
          <p:nvPr userDrawn="1"/>
        </p:nvCxnSpPr>
        <p:spPr>
          <a:xfrm>
            <a:off x="269828" y="586520"/>
            <a:ext cx="387743" cy="38871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直線コネクタ 7">
            <a:extLst>
              <a:ext uri="{FF2B5EF4-FFF2-40B4-BE49-F238E27FC236}">
                <a16:creationId xmlns:a16="http://schemas.microsoft.com/office/drawing/2014/main" id="{9F081F0C-555C-6443-8F74-0430630E7B15}"/>
              </a:ext>
            </a:extLst>
          </p:cNvPr>
          <p:cNvCxnSpPr>
            <a:cxnSpLocks/>
          </p:cNvCxnSpPr>
          <p:nvPr userDrawn="1"/>
        </p:nvCxnSpPr>
        <p:spPr>
          <a:xfrm>
            <a:off x="9150054" y="289257"/>
            <a:ext cx="684262" cy="6876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3382888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memo">
    <p:spTree>
      <p:nvGrpSpPr>
        <p:cNvPr id="1" name=""/>
        <p:cNvGrpSpPr/>
        <p:nvPr/>
      </p:nvGrpSpPr>
      <p:grpSpPr>
        <a:xfrm>
          <a:off x="0" y="0"/>
          <a:ext cx="0" cy="0"/>
          <a:chOff x="0" y="0"/>
          <a:chExt cx="0" cy="0"/>
        </a:xfrm>
      </p:grpSpPr>
      <p:pic>
        <p:nvPicPr>
          <p:cNvPr id="3" name="Picture 11" descr="ç°å¢ç">
            <a:extLst>
              <a:ext uri="{FF2B5EF4-FFF2-40B4-BE49-F238E27FC236}">
                <a16:creationId xmlns:a16="http://schemas.microsoft.com/office/drawing/2014/main" id="{E8996A07-03A9-46D4-86BF-EB5691FD9011}"/>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657433" y="301967"/>
            <a:ext cx="578757" cy="592788"/>
          </a:xfrm>
          <a:prstGeom prst="rect">
            <a:avLst/>
          </a:prstGeom>
          <a:noFill/>
          <a:extLst>
            <a:ext uri="{909E8E84-426E-40DD-AFC4-6F175D3DCCD1}">
              <a14:hiddenFill xmlns:a14="http://schemas.microsoft.com/office/drawing/2010/main">
                <a:solidFill>
                  <a:srgbClr val="FFFFFF"/>
                </a:solidFill>
              </a14:hiddenFill>
            </a:ext>
          </a:extLst>
        </p:spPr>
      </p:pic>
      <p:pic>
        <p:nvPicPr>
          <p:cNvPr id="4" name="グラフィックス 3">
            <a:extLst>
              <a:ext uri="{FF2B5EF4-FFF2-40B4-BE49-F238E27FC236}">
                <a16:creationId xmlns:a16="http://schemas.microsoft.com/office/drawing/2014/main" id="{1502EA9F-95B4-44FE-B53D-6EC820F8BC83}"/>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349980" y="390418"/>
            <a:ext cx="9404184" cy="508461"/>
          </a:xfrm>
          <a:prstGeom prst="rect">
            <a:avLst/>
          </a:prstGeom>
        </p:spPr>
      </p:pic>
      <p:cxnSp>
        <p:nvCxnSpPr>
          <p:cNvPr id="5" name="直線コネクタ 4">
            <a:extLst>
              <a:ext uri="{FF2B5EF4-FFF2-40B4-BE49-F238E27FC236}">
                <a16:creationId xmlns:a16="http://schemas.microsoft.com/office/drawing/2014/main" id="{9CACF854-5974-4CCB-84CB-CD967508E4ED}"/>
              </a:ext>
            </a:extLst>
          </p:cNvPr>
          <p:cNvCxnSpPr>
            <a:cxnSpLocks/>
          </p:cNvCxnSpPr>
          <p:nvPr userDrawn="1"/>
        </p:nvCxnSpPr>
        <p:spPr>
          <a:xfrm>
            <a:off x="269828" y="586520"/>
            <a:ext cx="387743" cy="38871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直線コネクタ 5">
            <a:extLst>
              <a:ext uri="{FF2B5EF4-FFF2-40B4-BE49-F238E27FC236}">
                <a16:creationId xmlns:a16="http://schemas.microsoft.com/office/drawing/2014/main" id="{FC1DDA9C-906A-4E03-A245-0B12537A6181}"/>
              </a:ext>
            </a:extLst>
          </p:cNvPr>
          <p:cNvCxnSpPr>
            <a:cxnSpLocks/>
          </p:cNvCxnSpPr>
          <p:nvPr userDrawn="1"/>
        </p:nvCxnSpPr>
        <p:spPr>
          <a:xfrm>
            <a:off x="9150054" y="289257"/>
            <a:ext cx="684262" cy="6876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テキスト ボックス 6">
            <a:extLst>
              <a:ext uri="{FF2B5EF4-FFF2-40B4-BE49-F238E27FC236}">
                <a16:creationId xmlns:a16="http://schemas.microsoft.com/office/drawing/2014/main" id="{7956B59D-C8DD-4475-89BE-D3BFFB677B0C}"/>
              </a:ext>
            </a:extLst>
          </p:cNvPr>
          <p:cNvSpPr txBox="1"/>
          <p:nvPr userDrawn="1"/>
        </p:nvSpPr>
        <p:spPr>
          <a:xfrm>
            <a:off x="9754164" y="7020197"/>
            <a:ext cx="343742" cy="287803"/>
          </a:xfrm>
          <a:prstGeom prst="rect">
            <a:avLst/>
          </a:prstGeom>
          <a:noFill/>
        </p:spPr>
        <p:txBody>
          <a:bodyPr wrap="none" lIns="0" tIns="0" rIns="0" bIns="0" rtlCol="0" anchor="ctr" anchorCtr="0">
            <a:noAutofit/>
          </a:bodyPr>
          <a:lstStyle/>
          <a:p>
            <a:pPr algn="r"/>
            <a:fld id="{9C1B02FA-3B43-4965-97B5-C29D405C4738}" type="slidenum">
              <a:rPr kumimoji="1" lang="ja-JP" altLang="en-US" sz="1100" b="0" smtClean="0">
                <a:latin typeface="Arial" panose="020B0604020202020204" pitchFamily="34" charset="0"/>
                <a:ea typeface="メイリオ" panose="020B0604030504040204" pitchFamily="50" charset="-128"/>
                <a:cs typeface="Arial" panose="020B0604020202020204" pitchFamily="34" charset="0"/>
              </a:rPr>
              <a:pPr algn="r"/>
              <a:t>‹#›</a:t>
            </a:fld>
            <a:endParaRPr kumimoji="1" lang="ja-JP" altLang="en-US" sz="1100" b="0">
              <a:latin typeface="Arial" panose="020B0604020202020204" pitchFamily="34" charset="0"/>
              <a:ea typeface="メイリオ" panose="020B0604030504040204" pitchFamily="50" charset="-128"/>
              <a:cs typeface="Arial" panose="020B0604020202020204" pitchFamily="34" charset="0"/>
            </a:endParaRPr>
          </a:p>
        </p:txBody>
      </p:sp>
      <p:sp>
        <p:nvSpPr>
          <p:cNvPr id="8" name="コンテンツ プレースホルダー 13">
            <a:extLst>
              <a:ext uri="{FF2B5EF4-FFF2-40B4-BE49-F238E27FC236}">
                <a16:creationId xmlns:a16="http://schemas.microsoft.com/office/drawing/2014/main" id="{2688534A-F49B-4675-93BF-3D27CD8C34B4}"/>
              </a:ext>
            </a:extLst>
          </p:cNvPr>
          <p:cNvSpPr>
            <a:spLocks noGrp="1"/>
          </p:cNvSpPr>
          <p:nvPr>
            <p:ph sz="quarter" idx="11" hasCustomPrompt="1"/>
          </p:nvPr>
        </p:nvSpPr>
        <p:spPr bwMode="white">
          <a:xfrm>
            <a:off x="349980" y="390417"/>
            <a:ext cx="7712791" cy="504337"/>
          </a:xfrm>
          <a:prstGeom prst="rect">
            <a:avLst/>
          </a:prstGeom>
        </p:spPr>
        <p:txBody>
          <a:bodyPr lIns="252000" tIns="36000" rIns="0" bIns="0" anchor="ctr">
            <a:normAutofit/>
          </a:bodyPr>
          <a:lstStyle>
            <a:lvl1pPr marL="0" indent="0">
              <a:buNone/>
              <a:defRPr sz="2200" b="1" i="0">
                <a:solidFill>
                  <a:schemeClr val="bg1"/>
                </a:solidFill>
                <a:latin typeface="Meiryo UI" panose="020B0604030504040204" pitchFamily="50" charset="-128"/>
                <a:ea typeface="Meiryo UI" panose="020B0604030504040204" pitchFamily="50" charset="-128"/>
              </a:defRPr>
            </a:lvl1pPr>
          </a:lstStyle>
          <a:p>
            <a:r>
              <a:rPr kumimoji="1" lang="en-US" altLang="ja-JP"/>
              <a:t>memo</a:t>
            </a:r>
            <a:endParaRPr kumimoji="1" lang="ja-JP" altLang="en-US"/>
          </a:p>
        </p:txBody>
      </p:sp>
    </p:spTree>
    <p:extLst>
      <p:ext uri="{BB962C8B-B14F-4D97-AF65-F5344CB8AC3E}">
        <p14:creationId xmlns:p14="http://schemas.microsoft.com/office/powerpoint/2010/main" val="238472845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110989188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裏表紙_出力用">
    <p:spTree>
      <p:nvGrpSpPr>
        <p:cNvPr id="1" name=""/>
        <p:cNvGrpSpPr/>
        <p:nvPr/>
      </p:nvGrpSpPr>
      <p:grpSpPr>
        <a:xfrm>
          <a:off x="0" y="0"/>
          <a:ext cx="0" cy="0"/>
          <a:chOff x="0" y="0"/>
          <a:chExt cx="0" cy="0"/>
        </a:xfrm>
      </p:grpSpPr>
      <p:pic>
        <p:nvPicPr>
          <p:cNvPr id="3" name="Picture 11" descr="ç°å¢ç">
            <a:extLst>
              <a:ext uri="{FF2B5EF4-FFF2-40B4-BE49-F238E27FC236}">
                <a16:creationId xmlns:a16="http://schemas.microsoft.com/office/drawing/2014/main" id="{CD100471-1EDD-4161-8484-6C512DF6789E}"/>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659738" y="3169566"/>
            <a:ext cx="1400594" cy="1434550"/>
          </a:xfrm>
          <a:prstGeom prst="rect">
            <a:avLst/>
          </a:prstGeom>
          <a:noFill/>
          <a:extLst>
            <a:ext uri="{909E8E84-426E-40DD-AFC4-6F175D3DCCD1}">
              <a14:hiddenFill xmlns:a14="http://schemas.microsoft.com/office/drawing/2010/main">
                <a:solidFill>
                  <a:srgbClr val="FFFFFF"/>
                </a:solidFill>
              </a14:hiddenFill>
            </a:ext>
          </a:extLst>
        </p:spPr>
      </p:pic>
      <p:pic>
        <p:nvPicPr>
          <p:cNvPr id="4" name="グラフィックス 3">
            <a:extLst>
              <a:ext uri="{FF2B5EF4-FFF2-40B4-BE49-F238E27FC236}">
                <a16:creationId xmlns:a16="http://schemas.microsoft.com/office/drawing/2014/main" id="{06FC97B0-55FB-4107-8E24-B3EC1A557AEC}"/>
              </a:ext>
            </a:extLst>
          </p:cNvPr>
          <p:cNvPicPr>
            <a:picLocks/>
          </p:cNvPicPr>
          <p:nvPr userDrawn="1"/>
        </p:nvPicPr>
        <p:blipFill>
          <a:blip r:embed="rId3">
            <a:extLst>
              <a:ext uri="{96DAC541-7B7A-43D3-8B79-37D633B846F1}">
                <asvg:svgBlip xmlns:asvg="http://schemas.microsoft.com/office/drawing/2016/SVG/main" r:embed="rId4"/>
              </a:ext>
            </a:extLst>
          </a:blip>
          <a:stretch>
            <a:fillRect/>
          </a:stretch>
        </p:blipFill>
        <p:spPr>
          <a:xfrm>
            <a:off x="363907" y="395837"/>
            <a:ext cx="10008000" cy="6768000"/>
          </a:xfrm>
          <a:prstGeom prst="rect">
            <a:avLst/>
          </a:prstGeom>
        </p:spPr>
      </p:pic>
    </p:spTree>
    <p:extLst>
      <p:ext uri="{BB962C8B-B14F-4D97-AF65-F5344CB8AC3E}">
        <p14:creationId xmlns:p14="http://schemas.microsoft.com/office/powerpoint/2010/main" val="68109564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801886" y="2348400"/>
            <a:ext cx="9088041" cy="1620430"/>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603772" y="4283816"/>
            <a:ext cx="7484269" cy="1931917"/>
          </a:xfrm>
        </p:spPr>
        <p:txBody>
          <a:bodyPr/>
          <a:lstStyle>
            <a:lvl1pPr marL="0" indent="0" algn="ctr">
              <a:buNone/>
              <a:defRPr>
                <a:solidFill>
                  <a:schemeClr val="tx1">
                    <a:tint val="75000"/>
                  </a:schemeClr>
                </a:solidFill>
              </a:defRPr>
            </a:lvl1pPr>
            <a:lvl2pPr marL="503999" indent="0" algn="ctr">
              <a:buNone/>
              <a:defRPr>
                <a:solidFill>
                  <a:schemeClr val="tx1">
                    <a:tint val="75000"/>
                  </a:schemeClr>
                </a:solidFill>
              </a:defRPr>
            </a:lvl2pPr>
            <a:lvl3pPr marL="1007998" indent="0" algn="ctr">
              <a:buNone/>
              <a:defRPr>
                <a:solidFill>
                  <a:schemeClr val="tx1">
                    <a:tint val="75000"/>
                  </a:schemeClr>
                </a:solidFill>
              </a:defRPr>
            </a:lvl3pPr>
            <a:lvl4pPr marL="1511997" indent="0" algn="ctr">
              <a:buNone/>
              <a:defRPr>
                <a:solidFill>
                  <a:schemeClr val="tx1">
                    <a:tint val="75000"/>
                  </a:schemeClr>
                </a:solidFill>
              </a:defRPr>
            </a:lvl4pPr>
            <a:lvl5pPr marL="2015996" indent="0" algn="ctr">
              <a:buNone/>
              <a:defRPr>
                <a:solidFill>
                  <a:schemeClr val="tx1">
                    <a:tint val="75000"/>
                  </a:schemeClr>
                </a:solidFill>
              </a:defRPr>
            </a:lvl5pPr>
            <a:lvl6pPr marL="2519995" indent="0" algn="ctr">
              <a:buNone/>
              <a:defRPr>
                <a:solidFill>
                  <a:schemeClr val="tx1">
                    <a:tint val="75000"/>
                  </a:schemeClr>
                </a:solidFill>
              </a:defRPr>
            </a:lvl6pPr>
            <a:lvl7pPr marL="3023994" indent="0" algn="ctr">
              <a:buNone/>
              <a:defRPr>
                <a:solidFill>
                  <a:schemeClr val="tx1">
                    <a:tint val="75000"/>
                  </a:schemeClr>
                </a:solidFill>
              </a:defRPr>
            </a:lvl7pPr>
            <a:lvl8pPr marL="3527993" indent="0" algn="ctr">
              <a:buNone/>
              <a:defRPr>
                <a:solidFill>
                  <a:schemeClr val="tx1">
                    <a:tint val="75000"/>
                  </a:schemeClr>
                </a:solidFill>
              </a:defRPr>
            </a:lvl8pPr>
            <a:lvl9pPr marL="4031992"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0E9DAC8E-CD27-4665-B26F-AF7D49E42D79}" type="datetime1">
              <a:rPr kumimoji="1" lang="ja-JP" altLang="en-US" smtClean="0"/>
              <a:t>2025/11/6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6D01C6D-80EB-490D-8A1D-E86D9EEBEE2C}" type="slidenum">
              <a:rPr kumimoji="1" lang="ja-JP" altLang="en-US" smtClean="0"/>
              <a:t>‹#›</a:t>
            </a:fld>
            <a:endParaRPr kumimoji="1" lang="ja-JP" altLang="en-US"/>
          </a:p>
        </p:txBody>
      </p:sp>
    </p:spTree>
    <p:extLst>
      <p:ext uri="{BB962C8B-B14F-4D97-AF65-F5344CB8AC3E}">
        <p14:creationId xmlns:p14="http://schemas.microsoft.com/office/powerpoint/2010/main" val="294712088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Only">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534591" y="128565"/>
            <a:ext cx="9622632" cy="635004"/>
          </a:xfrm>
        </p:spPr>
        <p:txBody>
          <a:bodyPr/>
          <a:lstStyle/>
          <a:p>
            <a:r>
              <a:rPr kumimoji="1" lang="ja-JP" altLang="en-US"/>
              <a:t>マスター タイトルの書式設定</a:t>
            </a:r>
          </a:p>
        </p:txBody>
      </p:sp>
      <p:cxnSp>
        <p:nvCxnSpPr>
          <p:cNvPr id="7" name="直線コネクタ 6">
            <a:extLst>
              <a:ext uri="{FF2B5EF4-FFF2-40B4-BE49-F238E27FC236}">
                <a16:creationId xmlns:a16="http://schemas.microsoft.com/office/drawing/2014/main" id="{F97EE2A3-847D-047B-4AAF-3D74CE84E392}"/>
              </a:ext>
            </a:extLst>
          </p:cNvPr>
          <p:cNvCxnSpPr>
            <a:cxnSpLocks/>
          </p:cNvCxnSpPr>
          <p:nvPr userDrawn="1"/>
        </p:nvCxnSpPr>
        <p:spPr>
          <a:xfrm>
            <a:off x="0" y="763569"/>
            <a:ext cx="10691813" cy="0"/>
          </a:xfrm>
          <a:prstGeom prst="line">
            <a:avLst/>
          </a:prstGeom>
          <a:ln w="381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5" name="スライド番号プレースホルダー 4">
            <a:extLst>
              <a:ext uri="{FF2B5EF4-FFF2-40B4-BE49-F238E27FC236}">
                <a16:creationId xmlns:a16="http://schemas.microsoft.com/office/drawing/2014/main" id="{1195BC7B-3222-0E04-A835-561DD51ECDAB}"/>
              </a:ext>
            </a:extLst>
          </p:cNvPr>
          <p:cNvSpPr>
            <a:spLocks noGrp="1"/>
          </p:cNvSpPr>
          <p:nvPr>
            <p:ph type="sldNum" sz="quarter" idx="12"/>
          </p:nvPr>
        </p:nvSpPr>
        <p:spPr>
          <a:xfrm>
            <a:off x="8239749" y="7192984"/>
            <a:ext cx="2494756" cy="402483"/>
          </a:xfrm>
        </p:spPr>
        <p:txBody>
          <a:bodyPr/>
          <a:lstStyle/>
          <a:p>
            <a:fld id="{A6D01C6D-80EB-490D-8A1D-E86D9EEBEE2C}" type="slidenum">
              <a:rPr kumimoji="1" lang="ja-JP" altLang="en-US" smtClean="0"/>
              <a:t>‹#›</a:t>
            </a:fld>
            <a:endParaRPr kumimoji="1" lang="ja-JP" altLang="en-US"/>
          </a:p>
        </p:txBody>
      </p:sp>
    </p:spTree>
    <p:extLst>
      <p:ext uri="{BB962C8B-B14F-4D97-AF65-F5344CB8AC3E}">
        <p14:creationId xmlns:p14="http://schemas.microsoft.com/office/powerpoint/2010/main" val="182441897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表紙">
    <p:spTree>
      <p:nvGrpSpPr>
        <p:cNvPr id="1" name=""/>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C4F33A39-73E7-49E0-BF4C-2CE0E2DB7091}"/>
              </a:ext>
            </a:extLst>
          </p:cNvPr>
          <p:cNvSpPr/>
          <p:nvPr userDrawn="1"/>
        </p:nvSpPr>
        <p:spPr>
          <a:xfrm>
            <a:off x="395906" y="395837"/>
            <a:ext cx="9900000"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600">
              <a:solidFill>
                <a:schemeClr val="tx1"/>
              </a:solidFill>
            </a:endParaRPr>
          </a:p>
        </p:txBody>
      </p:sp>
      <p:grpSp>
        <p:nvGrpSpPr>
          <p:cNvPr id="8" name="グループ化 7">
            <a:extLst>
              <a:ext uri="{FF2B5EF4-FFF2-40B4-BE49-F238E27FC236}">
                <a16:creationId xmlns:a16="http://schemas.microsoft.com/office/drawing/2014/main" id="{6F38512C-2C72-40C3-B679-1FEABC48B48C}"/>
              </a:ext>
            </a:extLst>
          </p:cNvPr>
          <p:cNvGrpSpPr/>
          <p:nvPr userDrawn="1"/>
        </p:nvGrpSpPr>
        <p:grpSpPr>
          <a:xfrm>
            <a:off x="2456520" y="6300053"/>
            <a:ext cx="5875085" cy="700377"/>
            <a:chOff x="2456520" y="6387031"/>
            <a:chExt cx="5875085" cy="700377"/>
          </a:xfrm>
        </p:grpSpPr>
        <p:pic>
          <p:nvPicPr>
            <p:cNvPr id="9" name="図 8">
              <a:extLst>
                <a:ext uri="{FF2B5EF4-FFF2-40B4-BE49-F238E27FC236}">
                  <a16:creationId xmlns:a16="http://schemas.microsoft.com/office/drawing/2014/main" id="{48EFA85C-A46F-4AC1-8E75-830689451B28}"/>
                </a:ext>
              </a:extLst>
            </p:cNvPr>
            <p:cNvPicPr>
              <a:picLocks noChangeAspect="1"/>
            </p:cNvPicPr>
            <p:nvPr userDrawn="1"/>
          </p:nvPicPr>
          <p:blipFill rotWithShape="1">
            <a:blip r:embed="rId2"/>
            <a:srcRect l="25425" t="26413" r="27381" b="26835"/>
            <a:stretch/>
          </p:blipFill>
          <p:spPr>
            <a:xfrm>
              <a:off x="4927824" y="6387031"/>
              <a:ext cx="991169" cy="700377"/>
            </a:xfrm>
            <a:prstGeom prst="rect">
              <a:avLst/>
            </a:prstGeom>
          </p:spPr>
        </p:pic>
        <p:pic>
          <p:nvPicPr>
            <p:cNvPr id="10" name="図 9">
              <a:extLst>
                <a:ext uri="{FF2B5EF4-FFF2-40B4-BE49-F238E27FC236}">
                  <a16:creationId xmlns:a16="http://schemas.microsoft.com/office/drawing/2014/main" id="{9F5C018F-8455-43E6-B9B6-228E8AD0436B}"/>
                </a:ext>
              </a:extLst>
            </p:cNvPr>
            <p:cNvPicPr>
              <a:picLocks noChangeAspect="1"/>
            </p:cNvPicPr>
            <p:nvPr userDrawn="1"/>
          </p:nvPicPr>
          <p:blipFill>
            <a:blip r:embed="rId3"/>
            <a:stretch>
              <a:fillRect/>
            </a:stretch>
          </p:blipFill>
          <p:spPr>
            <a:xfrm>
              <a:off x="6106890" y="6463627"/>
              <a:ext cx="614647" cy="526500"/>
            </a:xfrm>
            <a:prstGeom prst="rect">
              <a:avLst/>
            </a:prstGeom>
          </p:spPr>
        </p:pic>
        <p:pic>
          <p:nvPicPr>
            <p:cNvPr id="11" name="図 10">
              <a:extLst>
                <a:ext uri="{FF2B5EF4-FFF2-40B4-BE49-F238E27FC236}">
                  <a16:creationId xmlns:a16="http://schemas.microsoft.com/office/drawing/2014/main" id="{34A081C5-EF14-4467-B19D-E35B6B3CBAD1}"/>
                </a:ext>
              </a:extLst>
            </p:cNvPr>
            <p:cNvPicPr>
              <a:picLocks noChangeAspect="1"/>
            </p:cNvPicPr>
            <p:nvPr userDrawn="1"/>
          </p:nvPicPr>
          <p:blipFill>
            <a:blip r:embed="rId4"/>
            <a:stretch>
              <a:fillRect/>
            </a:stretch>
          </p:blipFill>
          <p:spPr>
            <a:xfrm>
              <a:off x="2456520" y="6498254"/>
              <a:ext cx="946944" cy="536322"/>
            </a:xfrm>
            <a:prstGeom prst="rect">
              <a:avLst/>
            </a:prstGeom>
          </p:spPr>
        </p:pic>
        <p:pic>
          <p:nvPicPr>
            <p:cNvPr id="12" name="図 11">
              <a:extLst>
                <a:ext uri="{FF2B5EF4-FFF2-40B4-BE49-F238E27FC236}">
                  <a16:creationId xmlns:a16="http://schemas.microsoft.com/office/drawing/2014/main" id="{353D9AAD-EE32-457B-B8B4-29FF67E0F4E9}"/>
                </a:ext>
              </a:extLst>
            </p:cNvPr>
            <p:cNvPicPr>
              <a:picLocks noChangeAspect="1"/>
            </p:cNvPicPr>
            <p:nvPr userDrawn="1"/>
          </p:nvPicPr>
          <p:blipFill>
            <a:blip r:embed="rId5"/>
            <a:stretch>
              <a:fillRect/>
            </a:stretch>
          </p:blipFill>
          <p:spPr>
            <a:xfrm>
              <a:off x="3635177" y="6432722"/>
              <a:ext cx="1292647" cy="641986"/>
            </a:xfrm>
            <a:prstGeom prst="rect">
              <a:avLst/>
            </a:prstGeom>
          </p:spPr>
        </p:pic>
        <p:pic>
          <p:nvPicPr>
            <p:cNvPr id="13" name="図 12">
              <a:extLst>
                <a:ext uri="{FF2B5EF4-FFF2-40B4-BE49-F238E27FC236}">
                  <a16:creationId xmlns:a16="http://schemas.microsoft.com/office/drawing/2014/main" id="{E3FD0292-C091-43A1-9252-D1D0C6352D0A}"/>
                </a:ext>
              </a:extLst>
            </p:cNvPr>
            <p:cNvPicPr>
              <a:picLocks noChangeAspect="1"/>
            </p:cNvPicPr>
            <p:nvPr userDrawn="1"/>
          </p:nvPicPr>
          <p:blipFill>
            <a:blip r:embed="rId6"/>
            <a:stretch>
              <a:fillRect/>
            </a:stretch>
          </p:blipFill>
          <p:spPr>
            <a:xfrm>
              <a:off x="7044047" y="6463627"/>
              <a:ext cx="1287558" cy="494981"/>
            </a:xfrm>
            <a:prstGeom prst="rect">
              <a:avLst/>
            </a:prstGeom>
          </p:spPr>
        </p:pic>
      </p:grpSp>
      <p:pic>
        <p:nvPicPr>
          <p:cNvPr id="14" name="Picture 2">
            <a:extLst>
              <a:ext uri="{FF2B5EF4-FFF2-40B4-BE49-F238E27FC236}">
                <a16:creationId xmlns:a16="http://schemas.microsoft.com/office/drawing/2014/main" id="{76484A44-3003-4277-9737-236918E2A043}"/>
              </a:ext>
            </a:extLst>
          </p:cNvPr>
          <p:cNvPicPr>
            <a:picLocks noChangeAspect="1" noChangeArrowheads="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4366825" y="1499033"/>
            <a:ext cx="1938704" cy="6805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23" name="グループ化 22">
            <a:extLst>
              <a:ext uri="{FF2B5EF4-FFF2-40B4-BE49-F238E27FC236}">
                <a16:creationId xmlns:a16="http://schemas.microsoft.com/office/drawing/2014/main" id="{69427F34-BDBE-48D8-A7F4-1EE85CF4440A}"/>
              </a:ext>
            </a:extLst>
          </p:cNvPr>
          <p:cNvGrpSpPr/>
          <p:nvPr userDrawn="1"/>
        </p:nvGrpSpPr>
        <p:grpSpPr>
          <a:xfrm>
            <a:off x="1034510" y="2991837"/>
            <a:ext cx="8622792" cy="1007999"/>
            <a:chOff x="1034510" y="2991837"/>
            <a:chExt cx="8622792" cy="1007999"/>
          </a:xfrm>
        </p:grpSpPr>
        <p:cxnSp>
          <p:nvCxnSpPr>
            <p:cNvPr id="15" name="直線コネクタ 14">
              <a:extLst>
                <a:ext uri="{FF2B5EF4-FFF2-40B4-BE49-F238E27FC236}">
                  <a16:creationId xmlns:a16="http://schemas.microsoft.com/office/drawing/2014/main" id="{4E3800AC-DAF6-41B1-810E-4A51489649E0}"/>
                </a:ext>
              </a:extLst>
            </p:cNvPr>
            <p:cNvCxnSpPr/>
            <p:nvPr userDrawn="1"/>
          </p:nvCxnSpPr>
          <p:spPr>
            <a:xfrm>
              <a:off x="1034510" y="2991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7CF90A11-AE44-4385-824C-1819712F0D92}"/>
                </a:ext>
              </a:extLst>
            </p:cNvPr>
            <p:cNvCxnSpPr/>
            <p:nvPr userDrawn="1"/>
          </p:nvCxnSpPr>
          <p:spPr>
            <a:xfrm>
              <a:off x="1034510" y="3999836"/>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30" name="タイトル 29">
            <a:extLst>
              <a:ext uri="{FF2B5EF4-FFF2-40B4-BE49-F238E27FC236}">
                <a16:creationId xmlns:a16="http://schemas.microsoft.com/office/drawing/2014/main" id="{D7232AF9-EC33-4888-B5A0-D03E836B4382}"/>
              </a:ext>
            </a:extLst>
          </p:cNvPr>
          <p:cNvSpPr>
            <a:spLocks noGrp="1"/>
          </p:cNvSpPr>
          <p:nvPr>
            <p:ph type="title" hasCustomPrompt="1"/>
          </p:nvPr>
        </p:nvSpPr>
        <p:spPr>
          <a:xfrm>
            <a:off x="1034510" y="2991837"/>
            <a:ext cx="8640000" cy="1008000"/>
          </a:xfrm>
          <a:prstGeom prst="rect">
            <a:avLst/>
          </a:prstGeom>
        </p:spPr>
        <p:txBody>
          <a:bodyPr lIns="0" tIns="72000" rIns="0" bIns="0" anchor="ctr" anchorCtr="0">
            <a:normAutofit/>
          </a:bodyPr>
          <a:lstStyle>
            <a:lvl1pPr>
              <a:defRPr lang="ja-JP" altLang="en-US" sz="3600" b="1" dirty="0">
                <a:solidFill>
                  <a:schemeClr val="bg2"/>
                </a:solidFill>
                <a:latin typeface="Meiryo UI" panose="020B0604030504040204" pitchFamily="50" charset="-128"/>
                <a:ea typeface="Meiryo UI" panose="020B0604030504040204" pitchFamily="50" charset="-128"/>
                <a:cs typeface="+mn-cs"/>
              </a:defRPr>
            </a:lvl1pPr>
          </a:lstStyle>
          <a:p>
            <a:pPr marL="0" lvl="0" indent="0" algn="ctr">
              <a:spcBef>
                <a:spcPts val="1102"/>
              </a:spcBef>
              <a:buFontTx/>
            </a:pPr>
            <a:r>
              <a:rPr kumimoji="1" lang="ja-JP" altLang="en-US"/>
              <a:t>表紙タイトル</a:t>
            </a:r>
          </a:p>
        </p:txBody>
      </p:sp>
      <p:sp>
        <p:nvSpPr>
          <p:cNvPr id="27" name="コンテンツ プレースホルダー 21">
            <a:extLst>
              <a:ext uri="{FF2B5EF4-FFF2-40B4-BE49-F238E27FC236}">
                <a16:creationId xmlns:a16="http://schemas.microsoft.com/office/drawing/2014/main" id="{730FB38C-75FA-4F17-A448-34BAAD2B4753}"/>
              </a:ext>
            </a:extLst>
          </p:cNvPr>
          <p:cNvSpPr>
            <a:spLocks noGrp="1"/>
          </p:cNvSpPr>
          <p:nvPr>
            <p:ph sz="quarter" idx="14" hasCustomPrompt="1"/>
          </p:nvPr>
        </p:nvSpPr>
        <p:spPr>
          <a:xfrm>
            <a:off x="1034510" y="4148806"/>
            <a:ext cx="8640000" cy="432000"/>
          </a:xfrm>
          <a:prstGeom prst="rect">
            <a:avLst/>
          </a:prstGeom>
        </p:spPr>
        <p:txBody>
          <a:bodyPr lIns="0" tIns="0" rIns="0" bIns="0" anchor="ctr" anchorCtr="0"/>
          <a:lstStyle>
            <a:lvl1pPr>
              <a:defRPr sz="2000" b="1">
                <a:solidFill>
                  <a:schemeClr val="bg2"/>
                </a:solidFill>
                <a:latin typeface="Meiryo UI" panose="020B0604030504040204" pitchFamily="50" charset="-128"/>
                <a:ea typeface="Meiryo UI" panose="020B0604030504040204" pitchFamily="50" charset="-128"/>
              </a:defRPr>
            </a:lvl1pPr>
          </a:lstStyle>
          <a:p>
            <a:pPr lvl="0"/>
            <a:r>
              <a:rPr kumimoji="1" lang="ja-JP" altLang="en-US"/>
              <a:t>サブタイトル</a:t>
            </a:r>
          </a:p>
        </p:txBody>
      </p:sp>
      <p:sp>
        <p:nvSpPr>
          <p:cNvPr id="31" name="コンテンツ プレースホルダー 21">
            <a:extLst>
              <a:ext uri="{FF2B5EF4-FFF2-40B4-BE49-F238E27FC236}">
                <a16:creationId xmlns:a16="http://schemas.microsoft.com/office/drawing/2014/main" id="{9693F458-7CAF-4411-88EF-755A4D8136DB}"/>
              </a:ext>
            </a:extLst>
          </p:cNvPr>
          <p:cNvSpPr>
            <a:spLocks noGrp="1"/>
          </p:cNvSpPr>
          <p:nvPr>
            <p:ph sz="quarter" idx="15" hasCustomPrompt="1"/>
          </p:nvPr>
        </p:nvSpPr>
        <p:spPr>
          <a:xfrm>
            <a:off x="3554510" y="5436053"/>
            <a:ext cx="3600000" cy="288000"/>
          </a:xfrm>
          <a:prstGeom prst="rect">
            <a:avLst/>
          </a:prstGeom>
        </p:spPr>
        <p:txBody>
          <a:bodyPr lIns="0" tIns="0" rIns="0" bIns="0" anchor="ctr" anchorCtr="0"/>
          <a:lstStyle>
            <a:lvl1pPr>
              <a:defRPr sz="1800" b="0">
                <a:solidFill>
                  <a:schemeClr val="tx1"/>
                </a:solidFill>
                <a:latin typeface="Meiryo UI" panose="020B0604030504040204" pitchFamily="50" charset="-128"/>
                <a:ea typeface="Meiryo UI" panose="020B0604030504040204" pitchFamily="50" charset="-128"/>
              </a:defRPr>
            </a:lvl1pPr>
          </a:lstStyle>
          <a:p>
            <a:pPr lvl="0"/>
            <a:r>
              <a:rPr kumimoji="1" lang="en-US" altLang="ja-JP"/>
              <a:t>0000</a:t>
            </a:r>
            <a:r>
              <a:rPr kumimoji="1" lang="ja-JP" altLang="en-US"/>
              <a:t>年</a:t>
            </a:r>
            <a:r>
              <a:rPr kumimoji="1" lang="en-US" altLang="ja-JP"/>
              <a:t>00</a:t>
            </a:r>
            <a:r>
              <a:rPr kumimoji="1" lang="ja-JP" altLang="en-US"/>
              <a:t>月</a:t>
            </a:r>
            <a:r>
              <a:rPr kumimoji="1" lang="en-US" altLang="ja-JP"/>
              <a:t>00</a:t>
            </a:r>
            <a:r>
              <a:rPr kumimoji="1" lang="ja-JP" altLang="en-US"/>
              <a:t>日</a:t>
            </a:r>
          </a:p>
        </p:txBody>
      </p:sp>
      <p:sp>
        <p:nvSpPr>
          <p:cNvPr id="32" name="コンテンツ プレースホルダー 21">
            <a:extLst>
              <a:ext uri="{FF2B5EF4-FFF2-40B4-BE49-F238E27FC236}">
                <a16:creationId xmlns:a16="http://schemas.microsoft.com/office/drawing/2014/main" id="{1645C6DC-6217-43BE-8989-B6A0BD9C2349}"/>
              </a:ext>
            </a:extLst>
          </p:cNvPr>
          <p:cNvSpPr>
            <a:spLocks noGrp="1"/>
          </p:cNvSpPr>
          <p:nvPr>
            <p:ph sz="quarter" idx="16" hasCustomPrompt="1"/>
          </p:nvPr>
        </p:nvSpPr>
        <p:spPr>
          <a:xfrm>
            <a:off x="3554510" y="5724053"/>
            <a:ext cx="3600000" cy="288000"/>
          </a:xfrm>
          <a:prstGeom prst="rect">
            <a:avLst/>
          </a:prstGeom>
        </p:spPr>
        <p:txBody>
          <a:bodyPr lIns="0" tIns="0" rIns="0" bIns="0" anchor="ctr" anchorCtr="0"/>
          <a:lstStyle>
            <a:lvl1pPr>
              <a:defRPr sz="1800" b="0">
                <a:solidFill>
                  <a:schemeClr val="tx1"/>
                </a:solidFill>
                <a:latin typeface="Meiryo UI" panose="020B0604030504040204" pitchFamily="50" charset="-128"/>
                <a:ea typeface="Meiryo UI" panose="020B0604030504040204" pitchFamily="50" charset="-128"/>
              </a:defRPr>
            </a:lvl1pPr>
          </a:lstStyle>
          <a:p>
            <a:pPr lvl="0"/>
            <a:r>
              <a:rPr kumimoji="1" lang="ja-JP" altLang="en-US"/>
              <a:t>所属　名前</a:t>
            </a:r>
          </a:p>
        </p:txBody>
      </p:sp>
    </p:spTree>
    <p:extLst>
      <p:ext uri="{BB962C8B-B14F-4D97-AF65-F5344CB8AC3E}">
        <p14:creationId xmlns:p14="http://schemas.microsoft.com/office/powerpoint/2010/main" val="243378021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中扉">
    <p:spTree>
      <p:nvGrpSpPr>
        <p:cNvPr id="1" name=""/>
        <p:cNvGrpSpPr/>
        <p:nvPr/>
      </p:nvGrpSpPr>
      <p:grpSpPr>
        <a:xfrm>
          <a:off x="0" y="0"/>
          <a:ext cx="0" cy="0"/>
          <a:chOff x="0" y="0"/>
          <a:chExt cx="0" cy="0"/>
        </a:xfrm>
      </p:grpSpPr>
      <p:sp>
        <p:nvSpPr>
          <p:cNvPr id="3" name="四角形: 角を丸くする 2">
            <a:extLst>
              <a:ext uri="{FF2B5EF4-FFF2-40B4-BE49-F238E27FC236}">
                <a16:creationId xmlns:a16="http://schemas.microsoft.com/office/drawing/2014/main" id="{A41B1502-2511-437B-8D13-C5707D9425E0}"/>
              </a:ext>
            </a:extLst>
          </p:cNvPr>
          <p:cNvSpPr/>
          <p:nvPr userDrawn="1"/>
        </p:nvSpPr>
        <p:spPr>
          <a:xfrm>
            <a:off x="395906" y="395837"/>
            <a:ext cx="9900000"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600">
              <a:solidFill>
                <a:schemeClr val="tx1"/>
              </a:solidFill>
            </a:endParaRPr>
          </a:p>
        </p:txBody>
      </p:sp>
      <p:grpSp>
        <p:nvGrpSpPr>
          <p:cNvPr id="4" name="グループ化 3">
            <a:extLst>
              <a:ext uri="{FF2B5EF4-FFF2-40B4-BE49-F238E27FC236}">
                <a16:creationId xmlns:a16="http://schemas.microsoft.com/office/drawing/2014/main" id="{6022BE2B-C94E-4EA1-8D5F-B6FF40A5C82B}"/>
              </a:ext>
            </a:extLst>
          </p:cNvPr>
          <p:cNvGrpSpPr/>
          <p:nvPr userDrawn="1"/>
        </p:nvGrpSpPr>
        <p:grpSpPr>
          <a:xfrm>
            <a:off x="1034510" y="2915837"/>
            <a:ext cx="8622792" cy="1728000"/>
            <a:chOff x="1034510" y="2991837"/>
            <a:chExt cx="8622792" cy="1728000"/>
          </a:xfrm>
        </p:grpSpPr>
        <p:cxnSp>
          <p:nvCxnSpPr>
            <p:cNvPr id="5" name="直線コネクタ 4">
              <a:extLst>
                <a:ext uri="{FF2B5EF4-FFF2-40B4-BE49-F238E27FC236}">
                  <a16:creationId xmlns:a16="http://schemas.microsoft.com/office/drawing/2014/main" id="{4FC838C0-7A1B-42C5-8BB1-69879692B23E}"/>
                </a:ext>
              </a:extLst>
            </p:cNvPr>
            <p:cNvCxnSpPr/>
            <p:nvPr userDrawn="1"/>
          </p:nvCxnSpPr>
          <p:spPr>
            <a:xfrm>
              <a:off x="1034510" y="2991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6" name="直線コネクタ 5">
              <a:extLst>
                <a:ext uri="{FF2B5EF4-FFF2-40B4-BE49-F238E27FC236}">
                  <a16:creationId xmlns:a16="http://schemas.microsoft.com/office/drawing/2014/main" id="{97EB7B27-A3AA-4865-967F-947004C8CF38}"/>
                </a:ext>
              </a:extLst>
            </p:cNvPr>
            <p:cNvCxnSpPr/>
            <p:nvPr userDrawn="1"/>
          </p:nvCxnSpPr>
          <p:spPr>
            <a:xfrm>
              <a:off x="1034510" y="4719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7" name="タイトル 29">
            <a:extLst>
              <a:ext uri="{FF2B5EF4-FFF2-40B4-BE49-F238E27FC236}">
                <a16:creationId xmlns:a16="http://schemas.microsoft.com/office/drawing/2014/main" id="{99661971-5207-448A-8A45-D3935E63EBC5}"/>
              </a:ext>
            </a:extLst>
          </p:cNvPr>
          <p:cNvSpPr>
            <a:spLocks noGrp="1"/>
          </p:cNvSpPr>
          <p:nvPr>
            <p:ph type="title" hasCustomPrompt="1"/>
          </p:nvPr>
        </p:nvSpPr>
        <p:spPr>
          <a:xfrm>
            <a:off x="1034510" y="2915837"/>
            <a:ext cx="8640000" cy="1728000"/>
          </a:xfrm>
          <a:prstGeom prst="rect">
            <a:avLst/>
          </a:prstGeom>
        </p:spPr>
        <p:txBody>
          <a:bodyPr lIns="0" tIns="72000" rIns="0" bIns="0" anchor="ctr" anchorCtr="0">
            <a:normAutofit/>
          </a:bodyPr>
          <a:lstStyle>
            <a:lvl1pPr>
              <a:defRPr lang="ja-JP" altLang="en-US" sz="3600" b="1" dirty="0">
                <a:solidFill>
                  <a:schemeClr val="bg2"/>
                </a:solidFill>
                <a:latin typeface="Meiryo UI" panose="020B0604030504040204" pitchFamily="50" charset="-128"/>
                <a:ea typeface="Meiryo UI" panose="020B0604030504040204" pitchFamily="50" charset="-128"/>
                <a:cs typeface="+mn-cs"/>
              </a:defRPr>
            </a:lvl1pPr>
          </a:lstStyle>
          <a:p>
            <a:pPr marL="0" lvl="0" indent="0" algn="ctr">
              <a:spcBef>
                <a:spcPts val="1102"/>
              </a:spcBef>
              <a:buFontTx/>
            </a:pPr>
            <a:r>
              <a:rPr kumimoji="1" lang="ja-JP" altLang="en-US"/>
              <a:t>中扉タイトル</a:t>
            </a:r>
          </a:p>
        </p:txBody>
      </p:sp>
    </p:spTree>
    <p:extLst>
      <p:ext uri="{BB962C8B-B14F-4D97-AF65-F5344CB8AC3E}">
        <p14:creationId xmlns:p14="http://schemas.microsoft.com/office/powerpoint/2010/main" val="303637728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目次">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73E2C914-D6BF-434B-B748-5B031C7A75D4}"/>
              </a:ext>
            </a:extLst>
          </p:cNvPr>
          <p:cNvGrpSpPr/>
          <p:nvPr userDrawn="1"/>
        </p:nvGrpSpPr>
        <p:grpSpPr>
          <a:xfrm>
            <a:off x="111919" y="216797"/>
            <a:ext cx="10424028" cy="795336"/>
            <a:chOff x="111919" y="216797"/>
            <a:chExt cx="10424028" cy="795336"/>
          </a:xfrm>
        </p:grpSpPr>
        <p:pic>
          <p:nvPicPr>
            <p:cNvPr id="18" name="Picture 11" descr="ç°å¢ç">
              <a:extLst>
                <a:ext uri="{FF2B5EF4-FFF2-40B4-BE49-F238E27FC236}">
                  <a16:creationId xmlns:a16="http://schemas.microsoft.com/office/drawing/2014/main" id="{4DD819AC-A446-46A2-9201-D9B1AB528E08}"/>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9" name="Freeform 13">
              <a:extLst>
                <a:ext uri="{FF2B5EF4-FFF2-40B4-BE49-F238E27FC236}">
                  <a16:creationId xmlns:a16="http://schemas.microsoft.com/office/drawing/2014/main" id="{9E9EE105-883D-4267-B8FF-D61BDDD6E4FC}"/>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a:p>
          </p:txBody>
        </p:sp>
        <p:cxnSp>
          <p:nvCxnSpPr>
            <p:cNvPr id="22" name="直線コネクタ 21">
              <a:extLst>
                <a:ext uri="{FF2B5EF4-FFF2-40B4-BE49-F238E27FC236}">
                  <a16:creationId xmlns:a16="http://schemas.microsoft.com/office/drawing/2014/main" id="{CFE261A9-5D80-457A-85AA-206E048CF0DB}"/>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a16="http://schemas.microsoft.com/office/drawing/2014/main" id="{B3443AF7-632D-41F2-BFF3-7CC6B2F2E6F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9" name="コンテンツ プレースホルダー 8">
            <a:extLst>
              <a:ext uri="{FF2B5EF4-FFF2-40B4-BE49-F238E27FC236}">
                <a16:creationId xmlns:a16="http://schemas.microsoft.com/office/drawing/2014/main" id="{B04FFEFF-3996-4124-93D0-A0B919888837}"/>
              </a:ext>
            </a:extLst>
          </p:cNvPr>
          <p:cNvSpPr>
            <a:spLocks noGrp="1"/>
          </p:cNvSpPr>
          <p:nvPr userDrawn="1">
            <p:ph sz="quarter" idx="10" hasCustomPrompt="1"/>
          </p:nvPr>
        </p:nvSpPr>
        <p:spPr>
          <a:xfrm>
            <a:off x="1440015" y="1786421"/>
            <a:ext cx="8640000" cy="5040000"/>
          </a:xfrm>
          <a:prstGeom prst="rect">
            <a:avLst/>
          </a:prstGeom>
        </p:spPr>
        <p:txBody>
          <a:bodyPr lIns="360000" tIns="0" rIns="0" bIns="0"/>
          <a:lstStyle>
            <a:lvl1pPr marL="742950" indent="-742950" algn="l">
              <a:lnSpc>
                <a:spcPct val="100000"/>
              </a:lnSpc>
              <a:spcBef>
                <a:spcPts val="1000"/>
              </a:spcBef>
              <a:spcAft>
                <a:spcPts val="0"/>
              </a:spcAft>
              <a:buClr>
                <a:schemeClr val="bg2"/>
              </a:buClr>
              <a:buFont typeface="+mj-lt"/>
              <a:buAutoNum type="arabicPeriod"/>
              <a:defRPr sz="4000" b="1">
                <a:latin typeface="Meiryo UI" panose="020B0604030504040204" pitchFamily="50" charset="-128"/>
                <a:ea typeface="Meiryo UI" panose="020B0604030504040204" pitchFamily="50" charset="-128"/>
              </a:defRPr>
            </a:lvl1pPr>
          </a:lstStyle>
          <a:p>
            <a:pPr lvl="0"/>
            <a:r>
              <a:rPr kumimoji="1" lang="ja-JP" altLang="en-US"/>
              <a:t>章タイトル</a:t>
            </a:r>
          </a:p>
          <a:p>
            <a:pPr lvl="0"/>
            <a:r>
              <a:rPr kumimoji="1" lang="ja-JP" altLang="en-US"/>
              <a:t>章タイトル</a:t>
            </a:r>
          </a:p>
          <a:p>
            <a:pPr lvl="0"/>
            <a:r>
              <a:rPr kumimoji="1" lang="ja-JP" altLang="en-US"/>
              <a:t>章タイトル</a:t>
            </a:r>
          </a:p>
        </p:txBody>
      </p:sp>
      <p:sp>
        <p:nvSpPr>
          <p:cNvPr id="11" name="テキスト ボックス 10">
            <a:extLst>
              <a:ext uri="{FF2B5EF4-FFF2-40B4-BE49-F238E27FC236}">
                <a16:creationId xmlns:a16="http://schemas.microsoft.com/office/drawing/2014/main" id="{5DFA1F2F-14B9-4F01-A5B6-2EF2AFAA50B7}"/>
              </a:ext>
            </a:extLst>
          </p:cNvPr>
          <p:cNvSpPr txBox="1"/>
          <p:nvPr userDrawn="1"/>
        </p:nvSpPr>
        <p:spPr>
          <a:xfrm>
            <a:off x="10187813" y="7055675"/>
            <a:ext cx="360000" cy="360000"/>
          </a:xfrm>
          <a:prstGeom prst="rect">
            <a:avLst/>
          </a:prstGeom>
          <a:noFill/>
        </p:spPr>
        <p:txBody>
          <a:bodyPr wrap="none" lIns="0" tIns="0" rIns="0" bIns="0" rtlCol="0" anchor="b" anchorCtr="0">
            <a:noAutofit/>
          </a:bodyPr>
          <a:lstStyle/>
          <a:p>
            <a:pPr algn="ctr"/>
            <a:fld id="{9C1B02FA-3B43-4965-97B5-C29D405C4738}" type="slidenum">
              <a:rPr kumimoji="1" lang="ja-JP" altLang="en-US" sz="24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sp>
        <p:nvSpPr>
          <p:cNvPr id="12" name="タイトル 1">
            <a:extLst>
              <a:ext uri="{FF2B5EF4-FFF2-40B4-BE49-F238E27FC236}">
                <a16:creationId xmlns:a16="http://schemas.microsoft.com/office/drawing/2014/main" id="{066210EB-D44E-4903-B9C4-9EC74DA6CEBD}"/>
              </a:ext>
            </a:extLst>
          </p:cNvPr>
          <p:cNvSpPr>
            <a:spLocks noGrp="1"/>
          </p:cNvSpPr>
          <p:nvPr userDrawn="1">
            <p:ph type="title" hasCustomPrompt="1"/>
          </p:nvPr>
        </p:nvSpPr>
        <p:spPr bwMode="white">
          <a:xfrm>
            <a:off x="161926" y="284266"/>
            <a:ext cx="9288000" cy="648000"/>
          </a:xfrm>
          <a:prstGeom prst="rect">
            <a:avLst/>
          </a:prstGeom>
        </p:spPr>
        <p:txBody>
          <a:bodyPr lIns="252000" tIns="36000" rIns="0" bIns="0" anchor="ctr" anchorCtr="0"/>
          <a:lstStyle>
            <a:lvl1pPr algn="l">
              <a:defRPr sz="2800"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3" name="フリーフォーム: 図形 2">
            <a:extLst>
              <a:ext uri="{FF2B5EF4-FFF2-40B4-BE49-F238E27FC236}">
                <a16:creationId xmlns:a16="http://schemas.microsoft.com/office/drawing/2014/main" id="{1EDCE770-9DF4-8907-D088-4C318C874E8C}"/>
              </a:ext>
            </a:extLst>
          </p:cNvPr>
          <p:cNvSpPr/>
          <p:nvPr userDrawn="1"/>
        </p:nvSpPr>
        <p:spPr>
          <a:xfrm>
            <a:off x="305349" y="1253021"/>
            <a:ext cx="0" cy="5796000"/>
          </a:xfrm>
          <a:custGeom>
            <a:avLst/>
            <a:gdLst>
              <a:gd name="connsiteX0" fmla="*/ 0 w 0"/>
              <a:gd name="connsiteY0" fmla="*/ 0 h 5768502"/>
              <a:gd name="connsiteX1" fmla="*/ 0 w 0"/>
              <a:gd name="connsiteY1" fmla="*/ 5768502 h 5768502"/>
            </a:gdLst>
            <a:ahLst/>
            <a:cxnLst>
              <a:cxn ang="0">
                <a:pos x="connsiteX0" y="connsiteY0"/>
              </a:cxn>
              <a:cxn ang="0">
                <a:pos x="connsiteX1" y="connsiteY1"/>
              </a:cxn>
            </a:cxnLst>
            <a:rect l="l" t="t" r="r" b="b"/>
            <a:pathLst>
              <a:path h="5768502">
                <a:moveTo>
                  <a:pt x="0" y="0"/>
                </a:moveTo>
                <a:lnTo>
                  <a:pt x="0" y="5768502"/>
                </a:lnTo>
              </a:path>
            </a:pathLst>
          </a:custGeom>
          <a:noFill/>
          <a:ln w="571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8274748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シンプル">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a:xfrm>
            <a:off x="161924" y="189756"/>
            <a:ext cx="9896475" cy="324000"/>
          </a:xfrm>
          <a:prstGeom prst="rect">
            <a:avLst/>
          </a:prstGeom>
          <a:solidFill>
            <a:schemeClr val="bg2"/>
          </a:solidFill>
        </p:spPr>
        <p:txBody>
          <a:bodyPr lIns="72000" tIns="0" rIns="72000" bIns="0" anchor="ctr" anchorCtr="0"/>
          <a:lstStyle>
            <a:lvl1pPr algn="l">
              <a:defRPr sz="1800"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pic>
        <p:nvPicPr>
          <p:cNvPr id="14" name="Picture 11" descr="ç°å¢ç">
            <a:extLst>
              <a:ext uri="{FF2B5EF4-FFF2-40B4-BE49-F238E27FC236}">
                <a16:creationId xmlns:a16="http://schemas.microsoft.com/office/drawing/2014/main" id="{0CF6094D-B943-4965-A2F6-67DD6FF3FF53}"/>
              </a:ext>
            </a:extLst>
          </p:cNvPr>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t="7572" b="6659"/>
          <a:stretch/>
        </p:blipFill>
        <p:spPr bwMode="auto">
          <a:xfrm>
            <a:off x="10139629" y="152064"/>
            <a:ext cx="397939" cy="329519"/>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ボックス 6">
            <a:extLst>
              <a:ext uri="{FF2B5EF4-FFF2-40B4-BE49-F238E27FC236}">
                <a16:creationId xmlns:a16="http://schemas.microsoft.com/office/drawing/2014/main" id="{E84D1288-0306-4500-A9D7-D150B7340281}"/>
              </a:ext>
            </a:extLst>
          </p:cNvPr>
          <p:cNvSpPr txBox="1"/>
          <p:nvPr userDrawn="1"/>
        </p:nvSpPr>
        <p:spPr>
          <a:xfrm>
            <a:off x="10187813" y="7055675"/>
            <a:ext cx="360000" cy="360000"/>
          </a:xfrm>
          <a:prstGeom prst="rect">
            <a:avLst/>
          </a:prstGeom>
          <a:noFill/>
        </p:spPr>
        <p:txBody>
          <a:bodyPr wrap="none" lIns="0" tIns="0" rIns="0" bIns="0" rtlCol="0" anchor="b" anchorCtr="0">
            <a:noAutofit/>
          </a:bodyPr>
          <a:lstStyle/>
          <a:p>
            <a:pPr algn="ctr"/>
            <a:fld id="{9C1B02FA-3B43-4965-97B5-C29D405C4738}" type="slidenum">
              <a:rPr kumimoji="1" lang="ja-JP" altLang="en-US" sz="24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sp>
        <p:nvSpPr>
          <p:cNvPr id="8" name="コンテンツ プレースホルダー 3">
            <a:extLst>
              <a:ext uri="{FF2B5EF4-FFF2-40B4-BE49-F238E27FC236}">
                <a16:creationId xmlns:a16="http://schemas.microsoft.com/office/drawing/2014/main" id="{7FAF1969-C2E3-41AA-AA1A-27BBD721424E}"/>
              </a:ext>
            </a:extLst>
          </p:cNvPr>
          <p:cNvSpPr>
            <a:spLocks noGrp="1"/>
          </p:cNvSpPr>
          <p:nvPr>
            <p:ph sz="quarter" idx="13" hasCustomPrompt="1"/>
          </p:nvPr>
        </p:nvSpPr>
        <p:spPr>
          <a:xfrm>
            <a:off x="161925" y="585756"/>
            <a:ext cx="10367963" cy="1080328"/>
          </a:xfrm>
          <a:prstGeom prst="rect">
            <a:avLst/>
          </a:prstGeom>
          <a:ln w="19050">
            <a:solidFill>
              <a:schemeClr val="tx2"/>
            </a:solidFill>
          </a:ln>
        </p:spPr>
        <p:txBody>
          <a:bodyPr lIns="144000" tIns="144000" rIns="144000" bIns="108000">
            <a:spAutoFit/>
          </a:bodyPr>
          <a:lstStyle>
            <a:lvl1pPr marL="190800" indent="-190800" algn="l">
              <a:lnSpc>
                <a:spcPct val="100000"/>
              </a:lnSpc>
              <a:spcBef>
                <a:spcPts val="600"/>
              </a:spcBef>
              <a:buFont typeface="Wingdings" panose="05000000000000000000" pitchFamily="2" charset="2"/>
              <a:buChar char="n"/>
              <a:defRPr sz="1400"/>
            </a:lvl1pPr>
            <a:lvl2pPr marL="301625" indent="-101600" algn="l">
              <a:lnSpc>
                <a:spcPct val="100000"/>
              </a:lnSpc>
              <a:spcBef>
                <a:spcPts val="400"/>
              </a:spcBef>
              <a:buFont typeface="Arial" panose="020B0604020202020204" pitchFamily="34" charset="0"/>
              <a:buChar char="•"/>
              <a:defRPr sz="1200"/>
            </a:lvl2pPr>
            <a:lvl3pPr marL="492125" indent="-180975" algn="l">
              <a:lnSpc>
                <a:spcPct val="100000"/>
              </a:lnSpc>
              <a:spcBef>
                <a:spcPts val="200"/>
              </a:spcBef>
              <a:buFont typeface="Wingdings" panose="05000000000000000000" pitchFamily="2" charset="2"/>
              <a:buChar char="ü"/>
              <a:defRPr sz="1100"/>
            </a:lvl3pPr>
            <a:lvl4pPr marL="663575" indent="-165100" algn="l">
              <a:lnSpc>
                <a:spcPct val="100000"/>
              </a:lnSpc>
              <a:spcBef>
                <a:spcPts val="200"/>
              </a:spcBef>
              <a:buFont typeface="Meiryo UI" panose="020B0604030504040204" pitchFamily="50" charset="-128"/>
              <a:buChar char="※"/>
              <a:tabLst>
                <a:tab pos="488950" algn="l"/>
              </a:tabLst>
              <a:defRPr sz="1000"/>
            </a:lvl4pPr>
            <a:lvl5pPr algn="l">
              <a:defRPr sz="2000"/>
            </a:lvl5pPr>
          </a:lstStyle>
          <a:p>
            <a:pPr lvl="0"/>
            <a:r>
              <a:rPr kumimoji="1" lang="ja-JP" altLang="en-US"/>
              <a:t>リード文レベルあり（</a:t>
            </a:r>
            <a:r>
              <a:rPr kumimoji="1" lang="en-US" altLang="ja-JP"/>
              <a:t>Tab</a:t>
            </a:r>
            <a:r>
              <a:rPr kumimoji="1" lang="ja-JP" altLang="en-US"/>
              <a:t>キーで第</a:t>
            </a:r>
            <a:r>
              <a:rPr kumimoji="1" lang="en-US" altLang="ja-JP"/>
              <a:t>4</a:t>
            </a:r>
            <a:r>
              <a:rPr kumimoji="1" lang="ja-JP" altLang="en-US"/>
              <a:t>レベルまで選べます）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337121299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通常">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11919" y="216797"/>
            <a:ext cx="10424028" cy="795336"/>
            <a:chOff x="111919" y="216797"/>
            <a:chExt cx="10424028" cy="795336"/>
          </a:xfrm>
        </p:grpSpPr>
        <p:pic>
          <p:nvPicPr>
            <p:cNvPr id="12" name="Picture 11" descr="ç°å¢ç">
              <a:extLst>
                <a:ext uri="{FF2B5EF4-FFF2-40B4-BE49-F238E27FC236}">
                  <a16:creationId xmlns:a16="http://schemas.microsoft.com/office/drawing/2014/main" id="{07D0D304-6149-4CE8-9131-6501AD8C4DBA}"/>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61925" y="284266"/>
            <a:ext cx="9288000" cy="648000"/>
          </a:xfrm>
          <a:prstGeom prst="rect">
            <a:avLst/>
          </a:prstGeom>
        </p:spPr>
        <p:txBody>
          <a:bodyPr lIns="252000" tIns="36000" rIns="0" bIns="0" anchor="ctr" anchorCtr="0"/>
          <a:lstStyle>
            <a:lvl1pPr algn="l">
              <a:defRPr sz="2800"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10" name="テキスト ボックス 9">
            <a:extLst>
              <a:ext uri="{FF2B5EF4-FFF2-40B4-BE49-F238E27FC236}">
                <a16:creationId xmlns:a16="http://schemas.microsoft.com/office/drawing/2014/main" id="{7520773C-E087-4FC7-A90E-8421A85140B2}"/>
              </a:ext>
            </a:extLst>
          </p:cNvPr>
          <p:cNvSpPr txBox="1"/>
          <p:nvPr userDrawn="1"/>
        </p:nvSpPr>
        <p:spPr>
          <a:xfrm>
            <a:off x="10187813" y="7055675"/>
            <a:ext cx="360000" cy="360000"/>
          </a:xfrm>
          <a:prstGeom prst="rect">
            <a:avLst/>
          </a:prstGeom>
          <a:noFill/>
        </p:spPr>
        <p:txBody>
          <a:bodyPr wrap="none" lIns="0" tIns="0" rIns="0" bIns="0" rtlCol="0" anchor="b" anchorCtr="0">
            <a:noAutofit/>
          </a:bodyPr>
          <a:lstStyle/>
          <a:p>
            <a:pPr algn="ctr"/>
            <a:fld id="{9C1B02FA-3B43-4965-97B5-C29D405C4738}" type="slidenum">
              <a:rPr kumimoji="1" lang="ja-JP" altLang="en-US" sz="24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sp>
        <p:nvSpPr>
          <p:cNvPr id="16" name="コンテンツ プレースホルダー 3">
            <a:extLst>
              <a:ext uri="{FF2B5EF4-FFF2-40B4-BE49-F238E27FC236}">
                <a16:creationId xmlns:a16="http://schemas.microsoft.com/office/drawing/2014/main" id="{C1791075-645A-44CE-9A5F-5011B74CA08A}"/>
              </a:ext>
            </a:extLst>
          </p:cNvPr>
          <p:cNvSpPr>
            <a:spLocks noGrp="1"/>
          </p:cNvSpPr>
          <p:nvPr>
            <p:ph sz="quarter" idx="13" hasCustomPrompt="1"/>
          </p:nvPr>
        </p:nvSpPr>
        <p:spPr>
          <a:xfrm>
            <a:off x="161925" y="1110920"/>
            <a:ext cx="10367963" cy="1445419"/>
          </a:xfrm>
          <a:prstGeom prst="rect">
            <a:avLst/>
          </a:prstGeom>
          <a:ln w="19050">
            <a:solidFill>
              <a:schemeClr val="tx2"/>
            </a:solidFill>
          </a:ln>
        </p:spPr>
        <p:txBody>
          <a:bodyPr lIns="180000" tIns="180000" rIns="180000" bIns="144000">
            <a:spAutoFit/>
          </a:bodyPr>
          <a:lstStyle>
            <a:lvl1pPr marL="273050" indent="-273050" algn="l">
              <a:lnSpc>
                <a:spcPct val="100000"/>
              </a:lnSpc>
              <a:spcBef>
                <a:spcPts val="600"/>
              </a:spcBef>
              <a:buFont typeface="Wingdings" panose="05000000000000000000" pitchFamily="2" charset="2"/>
              <a:buChar char="n"/>
              <a:defRPr sz="2000"/>
            </a:lvl1pPr>
            <a:lvl2pPr marL="447675" indent="-174625" algn="l">
              <a:lnSpc>
                <a:spcPct val="100000"/>
              </a:lnSpc>
              <a:spcBef>
                <a:spcPts val="400"/>
              </a:spcBef>
              <a:buFont typeface="Arial" panose="020B0604020202020204" pitchFamily="34" charset="0"/>
              <a:buChar char="•"/>
              <a:defRPr sz="1800"/>
            </a:lvl2pPr>
            <a:lvl3pPr marL="690563" indent="-233363" algn="l">
              <a:lnSpc>
                <a:spcPct val="100000"/>
              </a:lnSpc>
              <a:spcBef>
                <a:spcPts val="200"/>
              </a:spcBef>
              <a:buFont typeface="Wingdings" panose="05000000000000000000" pitchFamily="2" charset="2"/>
              <a:buChar char="ü"/>
              <a:defRPr sz="1600"/>
            </a:lvl3pPr>
            <a:lvl4pPr marL="904875" indent="-215900" algn="l">
              <a:lnSpc>
                <a:spcPct val="100000"/>
              </a:lnSpc>
              <a:spcBef>
                <a:spcPts val="200"/>
              </a:spcBef>
              <a:buFont typeface="Meiryo UI" panose="020B0604030504040204" pitchFamily="50" charset="-128"/>
              <a:buChar char="※"/>
              <a:defRPr sz="1200"/>
            </a:lvl4pPr>
            <a:lvl5pPr algn="l">
              <a:defRPr sz="2000"/>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384695075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1_通常">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11919" y="216797"/>
            <a:ext cx="10424028" cy="795336"/>
            <a:chOff x="111919" y="216797"/>
            <a:chExt cx="10424028" cy="795336"/>
          </a:xfrm>
        </p:grpSpPr>
        <p:pic>
          <p:nvPicPr>
            <p:cNvPr id="12" name="Picture 11" descr="ç°å¢ç">
              <a:extLst>
                <a:ext uri="{FF2B5EF4-FFF2-40B4-BE49-F238E27FC236}">
                  <a16:creationId xmlns:a16="http://schemas.microsoft.com/office/drawing/2014/main" id="{07D0D304-6149-4CE8-9131-6501AD8C4DBA}"/>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61925" y="284266"/>
            <a:ext cx="9288000" cy="648000"/>
          </a:xfrm>
          <a:prstGeom prst="rect">
            <a:avLst/>
          </a:prstGeom>
        </p:spPr>
        <p:txBody>
          <a:bodyPr lIns="252000" tIns="36000" rIns="0" bIns="0" anchor="ctr" anchorCtr="0"/>
          <a:lstStyle>
            <a:lvl1pPr algn="l">
              <a:defRPr sz="2800"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16" name="コンテンツ プレースホルダー 3">
            <a:extLst>
              <a:ext uri="{FF2B5EF4-FFF2-40B4-BE49-F238E27FC236}">
                <a16:creationId xmlns:a16="http://schemas.microsoft.com/office/drawing/2014/main" id="{C1791075-645A-44CE-9A5F-5011B74CA08A}"/>
              </a:ext>
            </a:extLst>
          </p:cNvPr>
          <p:cNvSpPr>
            <a:spLocks noGrp="1"/>
          </p:cNvSpPr>
          <p:nvPr>
            <p:ph sz="quarter" idx="13" hasCustomPrompt="1"/>
          </p:nvPr>
        </p:nvSpPr>
        <p:spPr>
          <a:xfrm>
            <a:off x="161925" y="1110920"/>
            <a:ext cx="10367963" cy="1445419"/>
          </a:xfrm>
          <a:prstGeom prst="rect">
            <a:avLst/>
          </a:prstGeom>
          <a:ln w="19050">
            <a:solidFill>
              <a:schemeClr val="tx2"/>
            </a:solidFill>
          </a:ln>
        </p:spPr>
        <p:txBody>
          <a:bodyPr lIns="180000" tIns="180000" rIns="180000" bIns="144000">
            <a:spAutoFit/>
          </a:bodyPr>
          <a:lstStyle>
            <a:lvl1pPr marL="273050" indent="-273050" algn="l">
              <a:lnSpc>
                <a:spcPct val="100000"/>
              </a:lnSpc>
              <a:spcBef>
                <a:spcPts val="600"/>
              </a:spcBef>
              <a:buFont typeface="Wingdings" panose="05000000000000000000" pitchFamily="2" charset="2"/>
              <a:buChar char="n"/>
              <a:defRPr sz="2000"/>
            </a:lvl1pPr>
            <a:lvl2pPr marL="447675" indent="-174625" algn="l">
              <a:lnSpc>
                <a:spcPct val="100000"/>
              </a:lnSpc>
              <a:spcBef>
                <a:spcPts val="400"/>
              </a:spcBef>
              <a:buFont typeface="Arial" panose="020B0604020202020204" pitchFamily="34" charset="0"/>
              <a:buChar char="•"/>
              <a:defRPr sz="1800"/>
            </a:lvl2pPr>
            <a:lvl3pPr marL="690563" indent="-233363" algn="l">
              <a:lnSpc>
                <a:spcPct val="100000"/>
              </a:lnSpc>
              <a:spcBef>
                <a:spcPts val="200"/>
              </a:spcBef>
              <a:buFont typeface="Wingdings" panose="05000000000000000000" pitchFamily="2" charset="2"/>
              <a:buChar char="ü"/>
              <a:defRPr sz="1600"/>
            </a:lvl3pPr>
            <a:lvl4pPr marL="904875" indent="-215900" algn="l">
              <a:lnSpc>
                <a:spcPct val="100000"/>
              </a:lnSpc>
              <a:spcBef>
                <a:spcPts val="200"/>
              </a:spcBef>
              <a:buFont typeface="Meiryo UI" panose="020B0604030504040204" pitchFamily="50" charset="-128"/>
              <a:buChar char="※"/>
              <a:defRPr sz="1200"/>
            </a:lvl4pPr>
            <a:lvl5pPr algn="l">
              <a:defRPr sz="2000"/>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
        <p:nvSpPr>
          <p:cNvPr id="3" name="テキスト ボックス 2">
            <a:extLst>
              <a:ext uri="{FF2B5EF4-FFF2-40B4-BE49-F238E27FC236}">
                <a16:creationId xmlns:a16="http://schemas.microsoft.com/office/drawing/2014/main" id="{448D47F3-83E6-E3A4-EA3F-BCA9185F2FB1}"/>
              </a:ext>
            </a:extLst>
          </p:cNvPr>
          <p:cNvSpPr txBox="1"/>
          <p:nvPr userDrawn="1"/>
        </p:nvSpPr>
        <p:spPr>
          <a:xfrm>
            <a:off x="10187813" y="7055675"/>
            <a:ext cx="360000" cy="360000"/>
          </a:xfrm>
          <a:prstGeom prst="rect">
            <a:avLst/>
          </a:prstGeom>
          <a:noFill/>
        </p:spPr>
        <p:txBody>
          <a:bodyPr wrap="none" lIns="0" tIns="0" rIns="0" bIns="0" rtlCol="0" anchor="b" anchorCtr="0">
            <a:noAutofit/>
          </a:bodyPr>
          <a:lstStyle/>
          <a:p>
            <a:pPr algn="ctr"/>
            <a:fld id="{9C1B02FA-3B43-4965-97B5-C29D405C4738}" type="slidenum">
              <a:rPr kumimoji="1" lang="ja-JP" altLang="en-US" sz="24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285918326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階層あり">
    <p:spTree>
      <p:nvGrpSpPr>
        <p:cNvPr id="1" name=""/>
        <p:cNvGrpSpPr/>
        <p:nvPr/>
      </p:nvGrpSpPr>
      <p:grpSpPr>
        <a:xfrm>
          <a:off x="0" y="0"/>
          <a:ext cx="0" cy="0"/>
          <a:chOff x="0" y="0"/>
          <a:chExt cx="0" cy="0"/>
        </a:xfrm>
      </p:grpSpPr>
      <p:sp>
        <p:nvSpPr>
          <p:cNvPr id="13" name="テキスト ボックス 12">
            <a:extLst>
              <a:ext uri="{FF2B5EF4-FFF2-40B4-BE49-F238E27FC236}">
                <a16:creationId xmlns:a16="http://schemas.microsoft.com/office/drawing/2014/main" id="{8FD50C7F-9ACA-4B30-8C3B-E73A326DFDE0}"/>
              </a:ext>
            </a:extLst>
          </p:cNvPr>
          <p:cNvSpPr txBox="1"/>
          <p:nvPr userDrawn="1"/>
        </p:nvSpPr>
        <p:spPr>
          <a:xfrm>
            <a:off x="10187813" y="7055675"/>
            <a:ext cx="360000" cy="360000"/>
          </a:xfrm>
          <a:prstGeom prst="rect">
            <a:avLst/>
          </a:prstGeom>
          <a:noFill/>
        </p:spPr>
        <p:txBody>
          <a:bodyPr wrap="none" lIns="0" tIns="0" rIns="0" bIns="0" rtlCol="0" anchor="b" anchorCtr="0">
            <a:noAutofit/>
          </a:bodyPr>
          <a:lstStyle/>
          <a:p>
            <a:pPr algn="ctr"/>
            <a:fld id="{9C1B02FA-3B43-4965-97B5-C29D405C4738}" type="slidenum">
              <a:rPr kumimoji="1" lang="ja-JP" altLang="en-US" sz="24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sp>
        <p:nvSpPr>
          <p:cNvPr id="53" name="コンテンツ プレースホルダー 3">
            <a:extLst>
              <a:ext uri="{FF2B5EF4-FFF2-40B4-BE49-F238E27FC236}">
                <a16:creationId xmlns:a16="http://schemas.microsoft.com/office/drawing/2014/main" id="{7038EB8A-9FB3-4B3E-A554-367E9CB41E9D}"/>
              </a:ext>
            </a:extLst>
          </p:cNvPr>
          <p:cNvSpPr>
            <a:spLocks noGrp="1"/>
          </p:cNvSpPr>
          <p:nvPr userDrawn="1">
            <p:ph sz="quarter" idx="10" hasCustomPrompt="1"/>
          </p:nvPr>
        </p:nvSpPr>
        <p:spPr>
          <a:xfrm>
            <a:off x="161925" y="32266"/>
            <a:ext cx="9288000" cy="252000"/>
          </a:xfrm>
          <a:prstGeom prst="rect">
            <a:avLst/>
          </a:prstGeom>
        </p:spPr>
        <p:txBody>
          <a:bodyPr lIns="0" tIns="0" rIns="0" bIns="0" anchor="ctr" anchorCtr="0"/>
          <a:lstStyle>
            <a:lvl1pPr algn="l">
              <a:defRPr sz="1400" b="1">
                <a:solidFill>
                  <a:schemeClr val="bg2"/>
                </a:solidFill>
                <a:latin typeface="Meiryo UI" panose="020B0604030504040204" pitchFamily="50" charset="-128"/>
                <a:ea typeface="Meiryo UI" panose="020B0604030504040204" pitchFamily="50" charset="-128"/>
              </a:defRPr>
            </a:lvl1pPr>
          </a:lstStyle>
          <a:p>
            <a:pPr lvl="0"/>
            <a:r>
              <a:rPr kumimoji="1" lang="ja-JP" altLang="en-US"/>
              <a:t>第</a:t>
            </a:r>
            <a:r>
              <a:rPr kumimoji="1" lang="en-US" altLang="ja-JP"/>
              <a:t>1</a:t>
            </a:r>
            <a:r>
              <a:rPr kumimoji="1" lang="ja-JP" altLang="en-US"/>
              <a:t>階層（例：表紙タイトル）</a:t>
            </a:r>
          </a:p>
        </p:txBody>
      </p:sp>
      <p:grpSp>
        <p:nvGrpSpPr>
          <p:cNvPr id="2" name="グループ化 1">
            <a:extLst>
              <a:ext uri="{FF2B5EF4-FFF2-40B4-BE49-F238E27FC236}">
                <a16:creationId xmlns:a16="http://schemas.microsoft.com/office/drawing/2014/main" id="{6736CFC0-A6A1-408C-90D0-5F3C3EDABEFD}"/>
              </a:ext>
            </a:extLst>
          </p:cNvPr>
          <p:cNvGrpSpPr/>
          <p:nvPr userDrawn="1"/>
        </p:nvGrpSpPr>
        <p:grpSpPr>
          <a:xfrm>
            <a:off x="111919" y="216797"/>
            <a:ext cx="10424028" cy="795336"/>
            <a:chOff x="111919" y="216797"/>
            <a:chExt cx="10424028" cy="795336"/>
          </a:xfrm>
        </p:grpSpPr>
        <p:pic>
          <p:nvPicPr>
            <p:cNvPr id="15" name="Picture 11" descr="ç°å¢ç">
              <a:extLst>
                <a:ext uri="{FF2B5EF4-FFF2-40B4-BE49-F238E27FC236}">
                  <a16:creationId xmlns:a16="http://schemas.microsoft.com/office/drawing/2014/main" id="{2BF78C1F-895C-47B9-BFD6-D818DFB88518}"/>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6" name="Freeform 13">
              <a:extLst>
                <a:ext uri="{FF2B5EF4-FFF2-40B4-BE49-F238E27FC236}">
                  <a16:creationId xmlns:a16="http://schemas.microsoft.com/office/drawing/2014/main" id="{4B2D3E9F-0217-41CA-A745-B0B8FBABC286}"/>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tx2">
                <a:lumMod val="75000"/>
              </a:schemeClr>
            </a:solidFill>
            <a:ln>
              <a:noFill/>
            </a:ln>
          </p:spPr>
          <p:txBody>
            <a:bodyPr vert="horz" wrap="square" lIns="0" tIns="0" rIns="0" bIns="0" numCol="1" anchor="t" anchorCtr="0" compatLnSpc="1">
              <a:prstTxWarp prst="textNoShape">
                <a:avLst/>
              </a:prstTxWarp>
            </a:bodyPr>
            <a:lstStyle/>
            <a:p>
              <a:endParaRPr lang="ja-JP" altLang="en-US"/>
            </a:p>
          </p:txBody>
        </p:sp>
        <p:sp>
          <p:nvSpPr>
            <p:cNvPr id="49" name="フリーフォーム: 図形 48">
              <a:extLst>
                <a:ext uri="{FF2B5EF4-FFF2-40B4-BE49-F238E27FC236}">
                  <a16:creationId xmlns:a16="http://schemas.microsoft.com/office/drawing/2014/main" id="{90B7366C-0173-451D-B260-B9E47C44ACBC}"/>
                </a:ext>
              </a:extLst>
            </p:cNvPr>
            <p:cNvSpPr/>
            <p:nvPr userDrawn="1"/>
          </p:nvSpPr>
          <p:spPr>
            <a:xfrm>
              <a:off x="161925" y="536266"/>
              <a:ext cx="9961283" cy="396000"/>
            </a:xfrm>
            <a:custGeom>
              <a:avLst/>
              <a:gdLst>
                <a:gd name="connsiteX0" fmla="*/ 0 w 9946927"/>
                <a:gd name="connsiteY0" fmla="*/ 0 h 396000"/>
                <a:gd name="connsiteX1" fmla="*/ 9554213 w 9946927"/>
                <a:gd name="connsiteY1" fmla="*/ 0 h 396000"/>
                <a:gd name="connsiteX2" fmla="*/ 9575411 w 9946927"/>
                <a:gd name="connsiteY2" fmla="*/ 21375 h 396000"/>
                <a:gd name="connsiteX3" fmla="*/ 9946927 w 9946927"/>
                <a:gd name="connsiteY3" fmla="*/ 396000 h 396000"/>
                <a:gd name="connsiteX4" fmla="*/ 9942003 w 9946927"/>
                <a:gd name="connsiteY4" fmla="*/ 396000 h 396000"/>
                <a:gd name="connsiteX5" fmla="*/ 9848834 w 9946927"/>
                <a:gd name="connsiteY5" fmla="*/ 396000 h 396000"/>
                <a:gd name="connsiteX6" fmla="*/ 9549825 w 9946927"/>
                <a:gd name="connsiteY6" fmla="*/ 396000 h 396000"/>
                <a:gd name="connsiteX7" fmla="*/ 8927381 w 9946927"/>
                <a:gd name="connsiteY7" fmla="*/ 396000 h 396000"/>
                <a:gd name="connsiteX8" fmla="*/ 8458122 w 9946927"/>
                <a:gd name="connsiteY8" fmla="*/ 396000 h 396000"/>
                <a:gd name="connsiteX9" fmla="*/ 7863906 w 9946927"/>
                <a:gd name="connsiteY9" fmla="*/ 396000 h 396000"/>
                <a:gd name="connsiteX10" fmla="*/ 7130032 w 9946927"/>
                <a:gd name="connsiteY10" fmla="*/ 396000 h 396000"/>
                <a:gd name="connsiteX11" fmla="*/ 6241804 w 9946927"/>
                <a:gd name="connsiteY11" fmla="*/ 396000 h 396000"/>
                <a:gd name="connsiteX12" fmla="*/ 5184519 w 9946927"/>
                <a:gd name="connsiteY12" fmla="*/ 396000 h 396000"/>
                <a:gd name="connsiteX13" fmla="*/ 3943480 w 9946927"/>
                <a:gd name="connsiteY13" fmla="*/ 396000 h 396000"/>
                <a:gd name="connsiteX14" fmla="*/ 2503986 w 9946927"/>
                <a:gd name="connsiteY14" fmla="*/ 396000 h 396000"/>
                <a:gd name="connsiteX15" fmla="*/ 851339 w 9946927"/>
                <a:gd name="connsiteY15" fmla="*/ 396000 h 396000"/>
                <a:gd name="connsiteX16" fmla="*/ 777876 w 9946927"/>
                <a:gd name="connsiteY16" fmla="*/ 396000 h 396000"/>
                <a:gd name="connsiteX17" fmla="*/ 603403 w 9946927"/>
                <a:gd name="connsiteY17" fmla="*/ 396000 h 396000"/>
                <a:gd name="connsiteX18" fmla="*/ 263640 w 9946927"/>
                <a:gd name="connsiteY18" fmla="*/ 396000 h 396000"/>
                <a:gd name="connsiteX19" fmla="*/ 208715 w 9946927"/>
                <a:gd name="connsiteY19" fmla="*/ 396000 h 396000"/>
                <a:gd name="connsiteX20" fmla="*/ 0 w 9946927"/>
                <a:gd name="connsiteY20" fmla="*/ 198305 h 396000"/>
                <a:gd name="connsiteX21" fmla="*/ 0 w 9946927"/>
                <a:gd name="connsiteY21" fmla="*/ 29183 h 3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9946927" h="396000">
                  <a:moveTo>
                    <a:pt x="0" y="0"/>
                  </a:moveTo>
                  <a:lnTo>
                    <a:pt x="9554213" y="0"/>
                  </a:lnTo>
                  <a:lnTo>
                    <a:pt x="9575411" y="21375"/>
                  </a:lnTo>
                  <a:cubicBezTo>
                    <a:pt x="9665779" y="112500"/>
                    <a:pt x="9786271" y="234000"/>
                    <a:pt x="9946927" y="396000"/>
                  </a:cubicBezTo>
                  <a:lnTo>
                    <a:pt x="9942003" y="396000"/>
                  </a:lnTo>
                  <a:lnTo>
                    <a:pt x="9848834" y="396000"/>
                  </a:lnTo>
                  <a:lnTo>
                    <a:pt x="9549825" y="396000"/>
                  </a:lnTo>
                  <a:lnTo>
                    <a:pt x="8927381" y="396000"/>
                  </a:lnTo>
                  <a:lnTo>
                    <a:pt x="8458122" y="396000"/>
                  </a:lnTo>
                  <a:lnTo>
                    <a:pt x="7863906" y="396000"/>
                  </a:lnTo>
                  <a:lnTo>
                    <a:pt x="7130032" y="396000"/>
                  </a:lnTo>
                  <a:lnTo>
                    <a:pt x="6241804" y="396000"/>
                  </a:lnTo>
                  <a:lnTo>
                    <a:pt x="5184519" y="396000"/>
                  </a:lnTo>
                  <a:lnTo>
                    <a:pt x="3943480" y="396000"/>
                  </a:lnTo>
                  <a:lnTo>
                    <a:pt x="2503986" y="396000"/>
                  </a:lnTo>
                  <a:lnTo>
                    <a:pt x="851339" y="396000"/>
                  </a:lnTo>
                  <a:lnTo>
                    <a:pt x="777876" y="396000"/>
                  </a:lnTo>
                  <a:lnTo>
                    <a:pt x="603403" y="396000"/>
                  </a:lnTo>
                  <a:lnTo>
                    <a:pt x="263640" y="396000"/>
                  </a:lnTo>
                  <a:lnTo>
                    <a:pt x="208715" y="396000"/>
                  </a:lnTo>
                  <a:cubicBezTo>
                    <a:pt x="208715" y="396000"/>
                    <a:pt x="208715" y="396000"/>
                    <a:pt x="0" y="198305"/>
                  </a:cubicBezTo>
                  <a:cubicBezTo>
                    <a:pt x="0" y="198305"/>
                    <a:pt x="0" y="198305"/>
                    <a:pt x="0" y="2918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7" name="直線コネクタ 16">
              <a:extLst>
                <a:ext uri="{FF2B5EF4-FFF2-40B4-BE49-F238E27FC236}">
                  <a16:creationId xmlns:a16="http://schemas.microsoft.com/office/drawing/2014/main" id="{34DB3166-9AB5-43FB-8591-93246638EB08}"/>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D40C9C0E-769C-4D22-A484-B325C7ECE503}"/>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2" name="タイトル 1">
            <a:extLst>
              <a:ext uri="{FF2B5EF4-FFF2-40B4-BE49-F238E27FC236}">
                <a16:creationId xmlns:a16="http://schemas.microsoft.com/office/drawing/2014/main" id="{ED4B86B0-3BB3-4009-9A6E-83BD54068242}"/>
              </a:ext>
            </a:extLst>
          </p:cNvPr>
          <p:cNvSpPr>
            <a:spLocks noGrp="1"/>
          </p:cNvSpPr>
          <p:nvPr userDrawn="1">
            <p:ph type="title" hasCustomPrompt="1"/>
          </p:nvPr>
        </p:nvSpPr>
        <p:spPr bwMode="white">
          <a:xfrm>
            <a:off x="161925" y="536266"/>
            <a:ext cx="9288000" cy="396000"/>
          </a:xfrm>
          <a:prstGeom prst="rect">
            <a:avLst/>
          </a:prstGeom>
        </p:spPr>
        <p:txBody>
          <a:bodyPr lIns="252000" tIns="0" rIns="0" bIns="0" anchor="ctr" anchorCtr="0"/>
          <a:lstStyle>
            <a:lvl1pPr algn="l">
              <a:defRPr sz="2400"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54" name="コンテンツ プレースホルダー 3">
            <a:extLst>
              <a:ext uri="{FF2B5EF4-FFF2-40B4-BE49-F238E27FC236}">
                <a16:creationId xmlns:a16="http://schemas.microsoft.com/office/drawing/2014/main" id="{F530AFF5-0F75-4301-B416-E2BDE7D4B1D3}"/>
              </a:ext>
            </a:extLst>
          </p:cNvPr>
          <p:cNvSpPr>
            <a:spLocks noGrp="1"/>
          </p:cNvSpPr>
          <p:nvPr userDrawn="1">
            <p:ph sz="quarter" idx="11" hasCustomPrompt="1"/>
          </p:nvPr>
        </p:nvSpPr>
        <p:spPr bwMode="white">
          <a:xfrm>
            <a:off x="161925" y="284266"/>
            <a:ext cx="9288000" cy="252000"/>
          </a:xfrm>
          <a:prstGeom prst="rect">
            <a:avLst/>
          </a:prstGeom>
        </p:spPr>
        <p:txBody>
          <a:bodyPr lIns="252000" tIns="0" rIns="0" bIns="0" anchor="ctr" anchorCtr="0"/>
          <a:lstStyle>
            <a:lvl1pPr algn="l">
              <a:defRPr sz="1400" b="1">
                <a:solidFill>
                  <a:schemeClr val="bg1"/>
                </a:solidFill>
                <a:latin typeface="Meiryo UI" panose="020B0604030504040204" pitchFamily="50" charset="-128"/>
                <a:ea typeface="Meiryo UI" panose="020B0604030504040204" pitchFamily="50" charset="-128"/>
              </a:defRPr>
            </a:lvl1pPr>
          </a:lstStyle>
          <a:p>
            <a:pPr lvl="0"/>
            <a:r>
              <a:rPr kumimoji="1" lang="ja-JP" altLang="en-US"/>
              <a:t>第</a:t>
            </a:r>
            <a:r>
              <a:rPr kumimoji="1" lang="en-US" altLang="ja-JP"/>
              <a:t>2</a:t>
            </a:r>
            <a:r>
              <a:rPr kumimoji="1" lang="ja-JP" altLang="en-US"/>
              <a:t>階層（例：章タイトル）</a:t>
            </a:r>
          </a:p>
        </p:txBody>
      </p:sp>
      <p:sp>
        <p:nvSpPr>
          <p:cNvPr id="14" name="コンテンツ プレースホルダー 3">
            <a:extLst>
              <a:ext uri="{FF2B5EF4-FFF2-40B4-BE49-F238E27FC236}">
                <a16:creationId xmlns:a16="http://schemas.microsoft.com/office/drawing/2014/main" id="{BC87C82B-2847-473C-9A48-350F468EE553}"/>
              </a:ext>
            </a:extLst>
          </p:cNvPr>
          <p:cNvSpPr>
            <a:spLocks noGrp="1"/>
          </p:cNvSpPr>
          <p:nvPr>
            <p:ph sz="quarter" idx="13" hasCustomPrompt="1"/>
          </p:nvPr>
        </p:nvSpPr>
        <p:spPr>
          <a:xfrm>
            <a:off x="161925" y="1110920"/>
            <a:ext cx="10367963" cy="1445419"/>
          </a:xfrm>
          <a:prstGeom prst="rect">
            <a:avLst/>
          </a:prstGeom>
          <a:ln w="19050">
            <a:solidFill>
              <a:schemeClr val="tx2"/>
            </a:solidFill>
          </a:ln>
        </p:spPr>
        <p:txBody>
          <a:bodyPr lIns="180000" tIns="180000" rIns="180000" bIns="144000">
            <a:spAutoFit/>
          </a:bodyPr>
          <a:lstStyle>
            <a:lvl1pPr marL="273050" indent="-273050" algn="l">
              <a:lnSpc>
                <a:spcPct val="100000"/>
              </a:lnSpc>
              <a:spcBef>
                <a:spcPts val="600"/>
              </a:spcBef>
              <a:buFont typeface="Wingdings" panose="05000000000000000000" pitchFamily="2" charset="2"/>
              <a:buChar char="n"/>
              <a:defRPr sz="2000"/>
            </a:lvl1pPr>
            <a:lvl2pPr marL="447675" indent="-174625" algn="l">
              <a:lnSpc>
                <a:spcPct val="100000"/>
              </a:lnSpc>
              <a:spcBef>
                <a:spcPts val="400"/>
              </a:spcBef>
              <a:buFont typeface="Arial" panose="020B0604020202020204" pitchFamily="34" charset="0"/>
              <a:buChar char="•"/>
              <a:defRPr sz="1800"/>
            </a:lvl2pPr>
            <a:lvl3pPr marL="690563" indent="-233363" algn="l">
              <a:lnSpc>
                <a:spcPct val="100000"/>
              </a:lnSpc>
              <a:spcBef>
                <a:spcPts val="200"/>
              </a:spcBef>
              <a:buFont typeface="Wingdings" panose="05000000000000000000" pitchFamily="2" charset="2"/>
              <a:buChar char="ü"/>
              <a:defRPr sz="1600"/>
            </a:lvl3pPr>
            <a:lvl4pPr marL="904875" indent="-215900" algn="l">
              <a:lnSpc>
                <a:spcPct val="100000"/>
              </a:lnSpc>
              <a:spcBef>
                <a:spcPts val="200"/>
              </a:spcBef>
              <a:buFont typeface="Meiryo UI" panose="020B0604030504040204" pitchFamily="50" charset="-128"/>
              <a:buChar char="※"/>
              <a:defRPr sz="1200"/>
            </a:lvl4pPr>
            <a:lvl5pPr algn="l">
              <a:defRPr sz="2000"/>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273619806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シンプル">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a:xfrm>
            <a:off x="161924" y="189756"/>
            <a:ext cx="9896475" cy="324000"/>
          </a:xfrm>
          <a:prstGeom prst="rect">
            <a:avLst/>
          </a:prstGeom>
          <a:solidFill>
            <a:schemeClr val="bg2"/>
          </a:solidFill>
        </p:spPr>
        <p:txBody>
          <a:bodyPr lIns="72000" tIns="0" rIns="72000" bIns="0" anchor="ctr" anchorCtr="0"/>
          <a:lstStyle>
            <a:lvl1pPr algn="l">
              <a:defRPr sz="1800"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pic>
        <p:nvPicPr>
          <p:cNvPr id="14" name="Picture 11" descr="ç°å¢ç">
            <a:extLst>
              <a:ext uri="{FF2B5EF4-FFF2-40B4-BE49-F238E27FC236}">
                <a16:creationId xmlns:a16="http://schemas.microsoft.com/office/drawing/2014/main" id="{0CF6094D-B943-4965-A2F6-67DD6FF3FF53}"/>
              </a:ext>
            </a:extLst>
          </p:cNvPr>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t="7572" b="6659"/>
          <a:stretch/>
        </p:blipFill>
        <p:spPr bwMode="auto">
          <a:xfrm>
            <a:off x="10139629" y="152064"/>
            <a:ext cx="397939" cy="329519"/>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ボックス 6">
            <a:extLst>
              <a:ext uri="{FF2B5EF4-FFF2-40B4-BE49-F238E27FC236}">
                <a16:creationId xmlns:a16="http://schemas.microsoft.com/office/drawing/2014/main" id="{E84D1288-0306-4500-A9D7-D150B7340281}"/>
              </a:ext>
            </a:extLst>
          </p:cNvPr>
          <p:cNvSpPr txBox="1"/>
          <p:nvPr userDrawn="1"/>
        </p:nvSpPr>
        <p:spPr>
          <a:xfrm>
            <a:off x="10187813" y="7055675"/>
            <a:ext cx="360000" cy="360000"/>
          </a:xfrm>
          <a:prstGeom prst="rect">
            <a:avLst/>
          </a:prstGeom>
          <a:noFill/>
        </p:spPr>
        <p:txBody>
          <a:bodyPr wrap="none" lIns="0" tIns="0" rIns="0" bIns="0" rtlCol="0" anchor="b" anchorCtr="0">
            <a:noAutofit/>
          </a:bodyPr>
          <a:lstStyle/>
          <a:p>
            <a:pPr algn="ctr"/>
            <a:fld id="{9C1B02FA-3B43-4965-97B5-C29D405C4738}" type="slidenum">
              <a:rPr kumimoji="1" lang="ja-JP" altLang="en-US" sz="24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sp>
        <p:nvSpPr>
          <p:cNvPr id="8" name="コンテンツ プレースホルダー 3">
            <a:extLst>
              <a:ext uri="{FF2B5EF4-FFF2-40B4-BE49-F238E27FC236}">
                <a16:creationId xmlns:a16="http://schemas.microsoft.com/office/drawing/2014/main" id="{7FAF1969-C2E3-41AA-AA1A-27BBD721424E}"/>
              </a:ext>
            </a:extLst>
          </p:cNvPr>
          <p:cNvSpPr>
            <a:spLocks noGrp="1"/>
          </p:cNvSpPr>
          <p:nvPr>
            <p:ph sz="quarter" idx="13" hasCustomPrompt="1"/>
          </p:nvPr>
        </p:nvSpPr>
        <p:spPr>
          <a:xfrm>
            <a:off x="161925" y="585756"/>
            <a:ext cx="10367963" cy="1080328"/>
          </a:xfrm>
          <a:prstGeom prst="rect">
            <a:avLst/>
          </a:prstGeom>
          <a:ln w="19050">
            <a:solidFill>
              <a:schemeClr val="tx2"/>
            </a:solidFill>
          </a:ln>
        </p:spPr>
        <p:txBody>
          <a:bodyPr lIns="144000" tIns="144000" rIns="144000" bIns="108000">
            <a:spAutoFit/>
          </a:bodyPr>
          <a:lstStyle>
            <a:lvl1pPr marL="190800" indent="-190800" algn="l">
              <a:lnSpc>
                <a:spcPct val="100000"/>
              </a:lnSpc>
              <a:spcBef>
                <a:spcPts val="600"/>
              </a:spcBef>
              <a:buFont typeface="Wingdings" panose="05000000000000000000" pitchFamily="2" charset="2"/>
              <a:buChar char="n"/>
              <a:defRPr sz="1400"/>
            </a:lvl1pPr>
            <a:lvl2pPr marL="301625" indent="-101600" algn="l">
              <a:lnSpc>
                <a:spcPct val="100000"/>
              </a:lnSpc>
              <a:spcBef>
                <a:spcPts val="400"/>
              </a:spcBef>
              <a:buFont typeface="Arial" panose="020B0604020202020204" pitchFamily="34" charset="0"/>
              <a:buChar char="•"/>
              <a:defRPr sz="1200"/>
            </a:lvl2pPr>
            <a:lvl3pPr marL="492125" indent="-180975" algn="l">
              <a:lnSpc>
                <a:spcPct val="100000"/>
              </a:lnSpc>
              <a:spcBef>
                <a:spcPts val="200"/>
              </a:spcBef>
              <a:buFont typeface="Wingdings" panose="05000000000000000000" pitchFamily="2" charset="2"/>
              <a:buChar char="ü"/>
              <a:defRPr sz="1100"/>
            </a:lvl3pPr>
            <a:lvl4pPr marL="663575" indent="-165100" algn="l">
              <a:lnSpc>
                <a:spcPct val="100000"/>
              </a:lnSpc>
              <a:spcBef>
                <a:spcPts val="200"/>
              </a:spcBef>
              <a:buFont typeface="Meiryo UI" panose="020B0604030504040204" pitchFamily="50" charset="-128"/>
              <a:buChar char="※"/>
              <a:tabLst>
                <a:tab pos="488950" algn="l"/>
              </a:tabLst>
              <a:defRPr sz="1000"/>
            </a:lvl4pPr>
            <a:lvl5pPr algn="l">
              <a:defRPr sz="2000"/>
            </a:lvl5pPr>
          </a:lstStyle>
          <a:p>
            <a:pPr lvl="0"/>
            <a:r>
              <a:rPr kumimoji="1" lang="ja-JP" altLang="en-US"/>
              <a:t>リード文レベルあり（</a:t>
            </a:r>
            <a:r>
              <a:rPr kumimoji="1" lang="en-US" altLang="ja-JP"/>
              <a:t>Tab</a:t>
            </a:r>
            <a:r>
              <a:rPr kumimoji="1" lang="ja-JP" altLang="en-US"/>
              <a:t>キーで第</a:t>
            </a:r>
            <a:r>
              <a:rPr kumimoji="1" lang="en-US" altLang="ja-JP"/>
              <a:t>4</a:t>
            </a:r>
            <a:r>
              <a:rPr kumimoji="1" lang="ja-JP" altLang="en-US"/>
              <a:t>レベルまで選べます）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155213288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予算ポンチ絵">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3FE00A-A374-4293-8C01-F22FC8857B61}"/>
              </a:ext>
            </a:extLst>
          </p:cNvPr>
          <p:cNvSpPr>
            <a:spLocks noGrp="1"/>
          </p:cNvSpPr>
          <p:nvPr>
            <p:ph type="title" hasCustomPrompt="1"/>
          </p:nvPr>
        </p:nvSpPr>
        <p:spPr>
          <a:xfrm>
            <a:off x="161925" y="189756"/>
            <a:ext cx="9612000" cy="324000"/>
          </a:xfrm>
          <a:prstGeom prst="rect">
            <a:avLst/>
          </a:prstGeom>
        </p:spPr>
        <p:txBody>
          <a:bodyPr lIns="72000" tIns="36000" rIns="0" bIns="0" anchor="ctr" anchorCtr="0"/>
          <a:lstStyle>
            <a:lvl1pPr algn="l">
              <a:defRPr sz="1800" b="1">
                <a:solidFill>
                  <a:schemeClr val="bg2"/>
                </a:solidFill>
                <a:latin typeface="Meiryo UI" panose="020B0604030504040204" pitchFamily="50" charset="-128"/>
                <a:ea typeface="Meiryo UI" panose="020B0604030504040204" pitchFamily="50" charset="-128"/>
              </a:defRPr>
            </a:lvl1pPr>
          </a:lstStyle>
          <a:p>
            <a:r>
              <a:rPr kumimoji="1" lang="ja-JP" altLang="en-US"/>
              <a:t>事業名を記入（○○省連携事業）</a:t>
            </a:r>
          </a:p>
        </p:txBody>
      </p:sp>
      <p:pic>
        <p:nvPicPr>
          <p:cNvPr id="11" name="グラフィックス 4">
            <a:extLst>
              <a:ext uri="{FF2B5EF4-FFF2-40B4-BE49-F238E27FC236}">
                <a16:creationId xmlns:a16="http://schemas.microsoft.com/office/drawing/2014/main" id="{3A88E330-170F-4EB6-B0EE-6B45EEBC0B9C}"/>
              </a:ext>
            </a:extLst>
          </p:cNvPr>
          <p:cNvPicPr>
            <a:picLocks/>
          </p:cNvPicPr>
          <p:nvPr userDrawn="1"/>
        </p:nvPicPr>
        <p:blipFill>
          <a:blip r:embed="rId2">
            <a:extLst>
              <a:ext uri="{96DAC541-7B7A-43D3-8B79-37D633B846F1}">
                <asvg:svgBlip xmlns:asvg="http://schemas.microsoft.com/office/drawing/2016/SVG/main" r:embed="rId3"/>
              </a:ext>
            </a:extLst>
          </a:blip>
          <a:stretch>
            <a:fillRect/>
          </a:stretch>
        </p:blipFill>
        <p:spPr>
          <a:xfrm>
            <a:off x="161925" y="7020288"/>
            <a:ext cx="10367963" cy="360000"/>
          </a:xfrm>
          <a:prstGeom prst="rect">
            <a:avLst/>
          </a:prstGeom>
          <a:ln>
            <a:noFill/>
          </a:ln>
        </p:spPr>
      </p:pic>
      <p:sp>
        <p:nvSpPr>
          <p:cNvPr id="12" name="テキスト ボックス 11">
            <a:extLst>
              <a:ext uri="{FF2B5EF4-FFF2-40B4-BE49-F238E27FC236}">
                <a16:creationId xmlns:a16="http://schemas.microsoft.com/office/drawing/2014/main" id="{94A05131-CD38-4DAA-A727-2378740DE858}"/>
              </a:ext>
            </a:extLst>
          </p:cNvPr>
          <p:cNvSpPr txBox="1"/>
          <p:nvPr userDrawn="1"/>
        </p:nvSpPr>
        <p:spPr bwMode="white">
          <a:xfrm>
            <a:off x="170408" y="7020288"/>
            <a:ext cx="1164253" cy="360000"/>
          </a:xfrm>
          <a:prstGeom prst="rect">
            <a:avLst/>
          </a:prstGeom>
          <a:noFill/>
        </p:spPr>
        <p:txBody>
          <a:bodyPr wrap="square" lIns="108000" tIns="0" rIns="0" bIns="0" rtlCol="0" anchor="ctr">
            <a:noAutofit/>
          </a:bodyPr>
          <a:lstStyle/>
          <a:p>
            <a:r>
              <a:rPr lang="ja-JP" altLang="en-US" sz="1200" b="1">
                <a:solidFill>
                  <a:schemeClr val="bg1"/>
                </a:solidFill>
                <a:latin typeface="Meiryo UI" panose="020B0604030504040204" pitchFamily="50" charset="-128"/>
                <a:ea typeface="Meiryo UI" panose="020B0604030504040204" pitchFamily="50" charset="-128"/>
              </a:rPr>
              <a:t>お問合せ先：</a:t>
            </a:r>
          </a:p>
        </p:txBody>
      </p:sp>
      <p:sp>
        <p:nvSpPr>
          <p:cNvPr id="15" name="テキスト ボックス 14">
            <a:extLst>
              <a:ext uri="{FF2B5EF4-FFF2-40B4-BE49-F238E27FC236}">
                <a16:creationId xmlns:a16="http://schemas.microsoft.com/office/drawing/2014/main" id="{2BD77E91-C9FE-4338-9D09-008455B00AB5}"/>
              </a:ext>
            </a:extLst>
          </p:cNvPr>
          <p:cNvSpPr txBox="1"/>
          <p:nvPr userDrawn="1"/>
        </p:nvSpPr>
        <p:spPr>
          <a:xfrm>
            <a:off x="159173" y="2395810"/>
            <a:ext cx="5420215" cy="288000"/>
          </a:xfrm>
          <a:prstGeom prst="rect">
            <a:avLst/>
          </a:prstGeom>
          <a:noFill/>
        </p:spPr>
        <p:txBody>
          <a:bodyPr wrap="square" lIns="0" tIns="0" bIns="72000" rtlCol="0" anchor="b" anchorCtr="0">
            <a:noAutofit/>
          </a:bodyPr>
          <a:lstStyle/>
          <a:p>
            <a:r>
              <a:rPr lang="en-US" altLang="ja-JP" sz="1511" b="1">
                <a:solidFill>
                  <a:schemeClr val="bg2"/>
                </a:solidFill>
                <a:latin typeface="Meiryo UI" panose="020B0604030504040204" pitchFamily="50" charset="-128"/>
                <a:ea typeface="Meiryo UI" panose="020B0604030504040204" pitchFamily="50" charset="-128"/>
              </a:rPr>
              <a:t>2. </a:t>
            </a:r>
            <a:r>
              <a:rPr lang="ja-JP" altLang="en-US" sz="1511" b="1">
                <a:solidFill>
                  <a:schemeClr val="bg2"/>
                </a:solidFill>
                <a:latin typeface="Meiryo UI" panose="020B0604030504040204" pitchFamily="50" charset="-128"/>
                <a:ea typeface="Meiryo UI" panose="020B0604030504040204" pitchFamily="50" charset="-128"/>
              </a:rPr>
              <a:t>事業内容</a:t>
            </a:r>
          </a:p>
        </p:txBody>
      </p:sp>
      <p:sp>
        <p:nvSpPr>
          <p:cNvPr id="17" name="テキスト プレースホルダー 37">
            <a:extLst>
              <a:ext uri="{FF2B5EF4-FFF2-40B4-BE49-F238E27FC236}">
                <a16:creationId xmlns:a16="http://schemas.microsoft.com/office/drawing/2014/main" id="{B025C42B-6C2E-46D5-B3BF-74CB50E2240D}"/>
              </a:ext>
            </a:extLst>
          </p:cNvPr>
          <p:cNvSpPr>
            <a:spLocks noGrp="1"/>
          </p:cNvSpPr>
          <p:nvPr>
            <p:ph type="body" sz="quarter" idx="13" hasCustomPrompt="1"/>
          </p:nvPr>
        </p:nvSpPr>
        <p:spPr>
          <a:xfrm>
            <a:off x="1428847" y="601678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295">
                <a:solidFill>
                  <a:schemeClr val="tx1"/>
                </a:solidFill>
                <a:latin typeface="Meiryo UI" panose="020B0604030504040204" pitchFamily="50" charset="-128"/>
                <a:ea typeface="Meiryo UI" panose="020B0604030504040204" pitchFamily="50" charset="-128"/>
              </a:defRPr>
            </a:lvl1pPr>
          </a:lstStyle>
          <a:p>
            <a:pPr lvl="0"/>
            <a:r>
              <a:rPr kumimoji="1" lang="ja-JP" altLang="en-US"/>
              <a:t>赤色の吹出しに示した選択肢の中から選択して記載</a:t>
            </a:r>
            <a:endParaRPr kumimoji="1" lang="en-US" altLang="ja-JP"/>
          </a:p>
        </p:txBody>
      </p:sp>
      <p:sp>
        <p:nvSpPr>
          <p:cNvPr id="18" name="テキスト プレースホルダー 37">
            <a:extLst>
              <a:ext uri="{FF2B5EF4-FFF2-40B4-BE49-F238E27FC236}">
                <a16:creationId xmlns:a16="http://schemas.microsoft.com/office/drawing/2014/main" id="{E3E103C1-FA4F-413B-B322-F7A71AB7D111}"/>
              </a:ext>
            </a:extLst>
          </p:cNvPr>
          <p:cNvSpPr>
            <a:spLocks noGrp="1"/>
          </p:cNvSpPr>
          <p:nvPr>
            <p:ph type="body" sz="quarter" idx="14" hasCustomPrompt="1"/>
          </p:nvPr>
        </p:nvSpPr>
        <p:spPr>
          <a:xfrm>
            <a:off x="161925" y="2681570"/>
            <a:ext cx="5417463" cy="2840112"/>
          </a:xfrm>
        </p:spPr>
        <p:txBody>
          <a:bodyPr lIns="0" tIns="72000" rIns="0" bIns="0" anchor="t">
            <a:noAutofit/>
          </a:bodyPr>
          <a:lstStyle>
            <a:lvl1pPr marL="0" indent="0" algn="l">
              <a:lnSpc>
                <a:spcPct val="120000"/>
              </a:lnSpc>
              <a:spcBef>
                <a:spcPts val="0"/>
              </a:spcBef>
              <a:buFont typeface="Arial" panose="020B0604020202020204" pitchFamily="34" charset="0"/>
              <a:buNone/>
              <a:defRPr sz="1200">
                <a:solidFill>
                  <a:schemeClr val="tx1"/>
                </a:solidFill>
                <a:latin typeface="Meiryo UI" panose="020B0604030504040204" pitchFamily="50" charset="-128"/>
                <a:ea typeface="Meiryo UI" panose="020B0604030504040204" pitchFamily="50" charset="-128"/>
              </a:defRPr>
            </a:lvl1pPr>
          </a:lstStyle>
          <a:p>
            <a:pPr lvl="0"/>
            <a:r>
              <a:rPr kumimoji="1" lang="ja-JP" altLang="en-US"/>
              <a:t>事業内容を説明</a:t>
            </a:r>
            <a:endParaRPr kumimoji="1" lang="en-US" altLang="ja-JP"/>
          </a:p>
        </p:txBody>
      </p:sp>
      <p:sp>
        <p:nvSpPr>
          <p:cNvPr id="19" name="テキスト プレースホルダー 37">
            <a:extLst>
              <a:ext uri="{FF2B5EF4-FFF2-40B4-BE49-F238E27FC236}">
                <a16:creationId xmlns:a16="http://schemas.microsoft.com/office/drawing/2014/main" id="{6F2F8E83-D6AE-4DFB-A6DE-B46846AD141C}"/>
              </a:ext>
            </a:extLst>
          </p:cNvPr>
          <p:cNvSpPr>
            <a:spLocks noGrp="1"/>
          </p:cNvSpPr>
          <p:nvPr>
            <p:ph type="body" sz="quarter" idx="15" hasCustomPrompt="1"/>
          </p:nvPr>
        </p:nvSpPr>
        <p:spPr>
          <a:xfrm>
            <a:off x="1300696" y="1362747"/>
            <a:ext cx="9216000" cy="720000"/>
          </a:xfrm>
        </p:spPr>
        <p:txBody>
          <a:bodyPr lIns="108000" tIns="36000" rIns="0" bIns="0" anchor="t" anchorCtr="0">
            <a:noAutofit/>
          </a:bodyPr>
          <a:lstStyle>
            <a:lvl1pPr marL="246728" indent="-246728" algn="l">
              <a:lnSpc>
                <a:spcPct val="120000"/>
              </a:lnSpc>
              <a:spcBef>
                <a:spcPts val="0"/>
              </a:spcBef>
              <a:buFont typeface="+mj-ea"/>
              <a:buAutoNum type="circleNumDbPlain"/>
              <a:defRPr sz="1200">
                <a:solidFill>
                  <a:schemeClr val="tx1"/>
                </a:solidFill>
                <a:latin typeface="Meiryo UI" panose="020B0604030504040204" pitchFamily="50" charset="-128"/>
                <a:ea typeface="Meiryo UI" panose="020B0604030504040204" pitchFamily="50" charset="-128"/>
              </a:defRPr>
            </a:lvl1pPr>
          </a:lstStyle>
          <a:p>
            <a:pPr lvl="0"/>
            <a:r>
              <a:rPr kumimoji="1" lang="ja-JP" altLang="en-US"/>
              <a:t>事業の目的を箇条書きで記載。</a:t>
            </a:r>
            <a:endParaRPr kumimoji="1" lang="en-US" altLang="ja-JP"/>
          </a:p>
          <a:p>
            <a:pPr lvl="0"/>
            <a:r>
              <a:rPr kumimoji="1" lang="ja-JP" altLang="en-US"/>
              <a:t>　</a:t>
            </a:r>
            <a:endParaRPr kumimoji="1" lang="en-US" altLang="ja-JP"/>
          </a:p>
          <a:p>
            <a:pPr lvl="0"/>
            <a:r>
              <a:rPr kumimoji="1" lang="ja-JP" altLang="en-US"/>
              <a:t>　</a:t>
            </a:r>
          </a:p>
          <a:p>
            <a:pPr lvl="0"/>
            <a:endParaRPr kumimoji="1" lang="en-US" altLang="ja-JP"/>
          </a:p>
        </p:txBody>
      </p:sp>
      <p:cxnSp>
        <p:nvCxnSpPr>
          <p:cNvPr id="20" name="直線コネクタ 19">
            <a:extLst>
              <a:ext uri="{FF2B5EF4-FFF2-40B4-BE49-F238E27FC236}">
                <a16:creationId xmlns:a16="http://schemas.microsoft.com/office/drawing/2014/main" id="{575E979F-E9D2-4856-B687-9C1FF17E73ED}"/>
              </a:ext>
            </a:extLst>
          </p:cNvPr>
          <p:cNvCxnSpPr/>
          <p:nvPr userDrawn="1"/>
        </p:nvCxnSpPr>
        <p:spPr>
          <a:xfrm flipV="1">
            <a:off x="1300696" y="1362747"/>
            <a:ext cx="0" cy="72000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21" name="テキスト ボックス 20">
            <a:extLst>
              <a:ext uri="{FF2B5EF4-FFF2-40B4-BE49-F238E27FC236}">
                <a16:creationId xmlns:a16="http://schemas.microsoft.com/office/drawing/2014/main" id="{7EAAD990-8616-4EFB-8C8F-39F44D2719A7}"/>
              </a:ext>
            </a:extLst>
          </p:cNvPr>
          <p:cNvSpPr txBox="1"/>
          <p:nvPr userDrawn="1"/>
        </p:nvSpPr>
        <p:spPr>
          <a:xfrm>
            <a:off x="161925" y="1542747"/>
            <a:ext cx="1138771" cy="360000"/>
          </a:xfrm>
          <a:prstGeom prst="rect">
            <a:avLst/>
          </a:prstGeom>
          <a:noFill/>
        </p:spPr>
        <p:txBody>
          <a:bodyPr wrap="square" lIns="0" tIns="0" rIns="0" bIns="0" rtlCol="0" anchor="ctr">
            <a:noAutofit/>
          </a:bodyPr>
          <a:lstStyle/>
          <a:p>
            <a:r>
              <a:rPr lang="en-US" altLang="ja-JP" sz="1511" b="1">
                <a:solidFill>
                  <a:schemeClr val="bg2"/>
                </a:solidFill>
                <a:latin typeface="Meiryo UI" panose="020B0604030504040204" pitchFamily="50" charset="-128"/>
                <a:ea typeface="Meiryo UI" panose="020B0604030504040204" pitchFamily="50" charset="-128"/>
              </a:rPr>
              <a:t>1. </a:t>
            </a:r>
            <a:r>
              <a:rPr lang="ja-JP" altLang="en-US" sz="1511" b="1">
                <a:solidFill>
                  <a:schemeClr val="bg2"/>
                </a:solidFill>
                <a:latin typeface="Meiryo UI" panose="020B0604030504040204" pitchFamily="50" charset="-128"/>
                <a:ea typeface="Meiryo UI" panose="020B0604030504040204" pitchFamily="50" charset="-128"/>
              </a:rPr>
              <a:t>事業目的</a:t>
            </a:r>
          </a:p>
        </p:txBody>
      </p:sp>
      <p:sp>
        <p:nvSpPr>
          <p:cNvPr id="22" name="テキスト プレースホルダー 36">
            <a:extLst>
              <a:ext uri="{FF2B5EF4-FFF2-40B4-BE49-F238E27FC236}">
                <a16:creationId xmlns:a16="http://schemas.microsoft.com/office/drawing/2014/main" id="{6B374390-D51B-435B-BC83-E2B9C6EF2D83}"/>
              </a:ext>
            </a:extLst>
          </p:cNvPr>
          <p:cNvSpPr>
            <a:spLocks noGrp="1"/>
          </p:cNvSpPr>
          <p:nvPr>
            <p:ph type="body" sz="quarter" idx="24" hasCustomPrompt="1"/>
          </p:nvPr>
        </p:nvSpPr>
        <p:spPr bwMode="white">
          <a:xfrm>
            <a:off x="1220099" y="7020288"/>
            <a:ext cx="9288000" cy="360000"/>
          </a:xfrm>
        </p:spPr>
        <p:txBody>
          <a:bodyPr lIns="0" tIns="18000" rIns="108000" bIns="0" anchor="ctr">
            <a:noAutofit/>
          </a:bodyPr>
          <a:lstStyle>
            <a:lvl1pPr marL="0" indent="0" algn="l">
              <a:buNone/>
              <a:defRPr sz="1200" b="1">
                <a:solidFill>
                  <a:schemeClr val="bg1"/>
                </a:solidFill>
                <a:latin typeface="Meiryo UI" panose="020B0604030504040204" pitchFamily="50" charset="-128"/>
                <a:ea typeface="Meiryo UI" panose="020B0604030504040204" pitchFamily="50" charset="-128"/>
              </a:defRPr>
            </a:lvl1pPr>
          </a:lstStyle>
          <a:p>
            <a:pPr lvl="0"/>
            <a:r>
              <a:rPr kumimoji="1" lang="ja-JP" altLang="en-US"/>
              <a:t>問合せ先を記載</a:t>
            </a:r>
          </a:p>
        </p:txBody>
      </p:sp>
      <p:sp>
        <p:nvSpPr>
          <p:cNvPr id="23" name="テキスト ボックス 22">
            <a:extLst>
              <a:ext uri="{FF2B5EF4-FFF2-40B4-BE49-F238E27FC236}">
                <a16:creationId xmlns:a16="http://schemas.microsoft.com/office/drawing/2014/main" id="{3300BF32-8B86-43CF-9624-64796ABDAC3D}"/>
              </a:ext>
            </a:extLst>
          </p:cNvPr>
          <p:cNvSpPr txBox="1"/>
          <p:nvPr userDrawn="1"/>
        </p:nvSpPr>
        <p:spPr>
          <a:xfrm>
            <a:off x="436257" y="6016788"/>
            <a:ext cx="972000" cy="252000"/>
          </a:xfrm>
          <a:prstGeom prst="rect">
            <a:avLst/>
          </a:prstGeom>
          <a:noFill/>
        </p:spPr>
        <p:txBody>
          <a:bodyPr wrap="none" lIns="0" tIns="0" rIns="0" bIns="0" rtlCol="0" anchor="ctr">
            <a:noAutofit/>
          </a:bodyPr>
          <a:lstStyle/>
          <a:p>
            <a:pPr algn="dist"/>
            <a:r>
              <a:rPr lang="ja-JP" altLang="en-US" sz="1295">
                <a:solidFill>
                  <a:schemeClr val="tx1"/>
                </a:solidFill>
                <a:latin typeface="Meiryo UI" panose="020B0604030504040204" pitchFamily="50" charset="-128"/>
                <a:ea typeface="Meiryo UI" panose="020B0604030504040204" pitchFamily="50" charset="-128"/>
              </a:rPr>
              <a:t>■事業形態：</a:t>
            </a:r>
          </a:p>
        </p:txBody>
      </p:sp>
      <p:sp>
        <p:nvSpPr>
          <p:cNvPr id="24" name="テキスト プレースホルダー 37">
            <a:extLst>
              <a:ext uri="{FF2B5EF4-FFF2-40B4-BE49-F238E27FC236}">
                <a16:creationId xmlns:a16="http://schemas.microsoft.com/office/drawing/2014/main" id="{31F24937-C017-44CE-9CF8-846D2BCE722E}"/>
              </a:ext>
            </a:extLst>
          </p:cNvPr>
          <p:cNvSpPr>
            <a:spLocks noGrp="1"/>
          </p:cNvSpPr>
          <p:nvPr>
            <p:ph type="body" sz="quarter" idx="27" hasCustomPrompt="1"/>
          </p:nvPr>
        </p:nvSpPr>
        <p:spPr>
          <a:xfrm>
            <a:off x="1428847" y="630253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295">
                <a:solidFill>
                  <a:schemeClr val="tx1"/>
                </a:solidFill>
                <a:latin typeface="Meiryo UI" panose="020B0604030504040204" pitchFamily="50" charset="-128"/>
                <a:ea typeface="Meiryo UI" panose="020B0604030504040204" pitchFamily="50" charset="-128"/>
              </a:defRPr>
            </a:lvl1pPr>
          </a:lstStyle>
          <a:p>
            <a:pPr lvl="0"/>
            <a:r>
              <a:rPr kumimoji="1" lang="ja-JP" altLang="en-US"/>
              <a:t>橙色の吹出しに示した選択肢の中から選択して記載</a:t>
            </a:r>
          </a:p>
        </p:txBody>
      </p:sp>
      <p:sp>
        <p:nvSpPr>
          <p:cNvPr id="25" name="テキスト プレースホルダー 37">
            <a:extLst>
              <a:ext uri="{FF2B5EF4-FFF2-40B4-BE49-F238E27FC236}">
                <a16:creationId xmlns:a16="http://schemas.microsoft.com/office/drawing/2014/main" id="{ABBEB580-4D48-42D5-8B77-AE5AFC4BFD24}"/>
              </a:ext>
            </a:extLst>
          </p:cNvPr>
          <p:cNvSpPr>
            <a:spLocks noGrp="1"/>
          </p:cNvSpPr>
          <p:nvPr>
            <p:ph type="body" sz="quarter" idx="28" hasCustomPrompt="1"/>
          </p:nvPr>
        </p:nvSpPr>
        <p:spPr>
          <a:xfrm>
            <a:off x="1428847" y="658828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295">
                <a:solidFill>
                  <a:schemeClr val="tx1"/>
                </a:solidFill>
                <a:latin typeface="Meiryo UI" panose="020B0604030504040204" pitchFamily="50" charset="-128"/>
                <a:ea typeface="Meiryo UI" panose="020B0604030504040204" pitchFamily="50" charset="-128"/>
              </a:defRPr>
            </a:lvl1pPr>
          </a:lstStyle>
          <a:p>
            <a:pPr lvl="0"/>
            <a:r>
              <a:rPr kumimoji="1" lang="ja-JP" altLang="en-US"/>
              <a:t>令和２年度～令和○年度（予定）　と記載</a:t>
            </a:r>
          </a:p>
        </p:txBody>
      </p:sp>
      <p:sp>
        <p:nvSpPr>
          <p:cNvPr id="26" name="テキスト ボックス 25">
            <a:extLst>
              <a:ext uri="{FF2B5EF4-FFF2-40B4-BE49-F238E27FC236}">
                <a16:creationId xmlns:a16="http://schemas.microsoft.com/office/drawing/2014/main" id="{0CA0E264-5881-41CB-8BC4-C831A2A4DFEB}"/>
              </a:ext>
            </a:extLst>
          </p:cNvPr>
          <p:cNvSpPr txBox="1"/>
          <p:nvPr userDrawn="1"/>
        </p:nvSpPr>
        <p:spPr>
          <a:xfrm>
            <a:off x="436257" y="6588288"/>
            <a:ext cx="972000" cy="252000"/>
          </a:xfrm>
          <a:prstGeom prst="rect">
            <a:avLst/>
          </a:prstGeom>
          <a:noFill/>
        </p:spPr>
        <p:txBody>
          <a:bodyPr wrap="none" lIns="0" tIns="0" rIns="0" bIns="0" rtlCol="0" anchor="ctr">
            <a:noAutofit/>
          </a:bodyPr>
          <a:lstStyle/>
          <a:p>
            <a:pPr algn="dist"/>
            <a:r>
              <a:rPr lang="ja-JP" altLang="en-US" sz="1295">
                <a:solidFill>
                  <a:schemeClr val="tx1"/>
                </a:solidFill>
                <a:latin typeface="Meiryo UI" panose="020B0604030504040204" pitchFamily="50" charset="-128"/>
                <a:ea typeface="Meiryo UI" panose="020B0604030504040204" pitchFamily="50" charset="-128"/>
              </a:rPr>
              <a:t>■実施期間：</a:t>
            </a:r>
          </a:p>
        </p:txBody>
      </p:sp>
      <p:cxnSp>
        <p:nvCxnSpPr>
          <p:cNvPr id="27" name="直線コネクタ 26">
            <a:extLst>
              <a:ext uri="{FF2B5EF4-FFF2-40B4-BE49-F238E27FC236}">
                <a16:creationId xmlns:a16="http://schemas.microsoft.com/office/drawing/2014/main" id="{49DD02CD-CB82-437F-852D-57086C0391BD}"/>
              </a:ext>
            </a:extLst>
          </p:cNvPr>
          <p:cNvCxnSpPr>
            <a:cxnSpLocks/>
          </p:cNvCxnSpPr>
          <p:nvPr userDrawn="1"/>
        </p:nvCxnSpPr>
        <p:spPr>
          <a:xfrm flipH="1">
            <a:off x="159173" y="493020"/>
            <a:ext cx="10352215" cy="20736"/>
          </a:xfrm>
          <a:prstGeom prst="line">
            <a:avLst/>
          </a:prstGeom>
          <a:ln w="31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9" name="テキスト プレースホルダー 37">
            <a:extLst>
              <a:ext uri="{FF2B5EF4-FFF2-40B4-BE49-F238E27FC236}">
                <a16:creationId xmlns:a16="http://schemas.microsoft.com/office/drawing/2014/main" id="{8F4CACCF-DF59-40E0-8B22-3CC88D955CF8}"/>
              </a:ext>
            </a:extLst>
          </p:cNvPr>
          <p:cNvSpPr>
            <a:spLocks noGrp="1"/>
          </p:cNvSpPr>
          <p:nvPr>
            <p:ph type="body" sz="quarter" idx="17" hasCustomPrompt="1"/>
          </p:nvPr>
        </p:nvSpPr>
        <p:spPr>
          <a:xfrm>
            <a:off x="159172" y="493020"/>
            <a:ext cx="9647759" cy="324000"/>
          </a:xfrm>
        </p:spPr>
        <p:txBody>
          <a:bodyPr lIns="0" tIns="0" rIns="0" bIns="0" anchor="ctr" anchorCtr="0">
            <a:normAutofit/>
          </a:bodyPr>
          <a:lstStyle>
            <a:lvl1pPr marL="0" indent="0" algn="r">
              <a:lnSpc>
                <a:spcPct val="120000"/>
              </a:lnSpc>
              <a:spcBef>
                <a:spcPts val="0"/>
              </a:spcBef>
              <a:buFont typeface="Arial" panose="020B0604020202020204" pitchFamily="34" charset="0"/>
              <a:buNone/>
              <a:defRPr sz="1295">
                <a:solidFill>
                  <a:schemeClr val="tx1"/>
                </a:solidFill>
                <a:latin typeface="Meiryo UI" panose="020B0604030504040204" pitchFamily="50" charset="-128"/>
                <a:ea typeface="Meiryo UI" panose="020B0604030504040204" pitchFamily="50" charset="-128"/>
              </a:defRPr>
            </a:lvl1pPr>
          </a:lstStyle>
          <a:p>
            <a:pPr lvl="0"/>
            <a:r>
              <a:rPr kumimoji="1" lang="en-US" altLang="ja-JP"/>
              <a:t>【</a:t>
            </a:r>
            <a:r>
              <a:rPr kumimoji="1" lang="ja-JP" altLang="en-US"/>
              <a:t>令和２年度要求額 </a:t>
            </a:r>
            <a:r>
              <a:rPr kumimoji="1" lang="en-US" altLang="ja-JP"/>
              <a:t>0,000</a:t>
            </a:r>
            <a:r>
              <a:rPr kumimoji="1" lang="ja-JP" altLang="en-US"/>
              <a:t>百万円（</a:t>
            </a:r>
            <a:r>
              <a:rPr kumimoji="1" lang="en-US" altLang="ja-JP"/>
              <a:t>0,000</a:t>
            </a:r>
            <a:r>
              <a:rPr kumimoji="1" lang="ja-JP" altLang="en-US"/>
              <a:t>百万円）</a:t>
            </a:r>
            <a:r>
              <a:rPr kumimoji="1" lang="en-US" altLang="ja-JP"/>
              <a:t>】</a:t>
            </a:r>
          </a:p>
        </p:txBody>
      </p:sp>
      <p:cxnSp>
        <p:nvCxnSpPr>
          <p:cNvPr id="30" name="直線コネクタ 29">
            <a:extLst>
              <a:ext uri="{FF2B5EF4-FFF2-40B4-BE49-F238E27FC236}">
                <a16:creationId xmlns:a16="http://schemas.microsoft.com/office/drawing/2014/main" id="{EC97E369-E6B0-4356-818A-927158B52DA6}"/>
              </a:ext>
            </a:extLst>
          </p:cNvPr>
          <p:cNvCxnSpPr/>
          <p:nvPr userDrawn="1"/>
        </p:nvCxnSpPr>
        <p:spPr>
          <a:xfrm>
            <a:off x="161925" y="2681570"/>
            <a:ext cx="5400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32" name="テキスト プレースホルダー 37">
            <a:extLst>
              <a:ext uri="{FF2B5EF4-FFF2-40B4-BE49-F238E27FC236}">
                <a16:creationId xmlns:a16="http://schemas.microsoft.com/office/drawing/2014/main" id="{05AEDB54-2F1F-4D55-B5C5-B02A1E6CADAB}"/>
              </a:ext>
            </a:extLst>
          </p:cNvPr>
          <p:cNvSpPr>
            <a:spLocks noGrp="1"/>
          </p:cNvSpPr>
          <p:nvPr>
            <p:ph type="body" sz="quarter" idx="29" hasCustomPrompt="1"/>
          </p:nvPr>
        </p:nvSpPr>
        <p:spPr>
          <a:xfrm>
            <a:off x="6007116" y="2681570"/>
            <a:ext cx="4522771" cy="4140000"/>
          </a:xfrm>
        </p:spPr>
        <p:txBody>
          <a:bodyPr lIns="0" tIns="72000" rIns="0" bIns="0" anchor="t">
            <a:noAutofit/>
          </a:bodyPr>
          <a:lstStyle>
            <a:lvl1pPr marL="0" indent="0" algn="l">
              <a:lnSpc>
                <a:spcPct val="120000"/>
              </a:lnSpc>
              <a:spcBef>
                <a:spcPts val="0"/>
              </a:spcBef>
              <a:buFont typeface="Arial" panose="020B0604020202020204" pitchFamily="34" charset="0"/>
              <a:buNone/>
              <a:defRPr sz="1200">
                <a:solidFill>
                  <a:schemeClr val="tx1"/>
                </a:solidFill>
                <a:latin typeface="Meiryo UI" panose="020B0604030504040204" pitchFamily="50" charset="-128"/>
                <a:ea typeface="Meiryo UI" panose="020B0604030504040204" pitchFamily="50" charset="-128"/>
              </a:defRPr>
            </a:lvl1pPr>
          </a:lstStyle>
          <a:p>
            <a:pPr lvl="0"/>
            <a:r>
              <a:rPr kumimoji="1" lang="ja-JP" altLang="en-US"/>
              <a:t>図・写真等を交えつつ、このスペースに納まるよう記述</a:t>
            </a:r>
          </a:p>
        </p:txBody>
      </p:sp>
      <p:cxnSp>
        <p:nvCxnSpPr>
          <p:cNvPr id="33" name="直線コネクタ 32">
            <a:extLst>
              <a:ext uri="{FF2B5EF4-FFF2-40B4-BE49-F238E27FC236}">
                <a16:creationId xmlns:a16="http://schemas.microsoft.com/office/drawing/2014/main" id="{93ABC200-7A3B-4D6E-9A7A-DD056E784D0D}"/>
              </a:ext>
            </a:extLst>
          </p:cNvPr>
          <p:cNvCxnSpPr/>
          <p:nvPr userDrawn="1"/>
        </p:nvCxnSpPr>
        <p:spPr>
          <a:xfrm>
            <a:off x="5993888" y="2681570"/>
            <a:ext cx="4536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34" name="テキスト ボックス 33">
            <a:extLst>
              <a:ext uri="{FF2B5EF4-FFF2-40B4-BE49-F238E27FC236}">
                <a16:creationId xmlns:a16="http://schemas.microsoft.com/office/drawing/2014/main" id="{9DABB4ED-B7E1-4C29-AC71-063748A973FB}"/>
              </a:ext>
            </a:extLst>
          </p:cNvPr>
          <p:cNvSpPr txBox="1"/>
          <p:nvPr userDrawn="1"/>
        </p:nvSpPr>
        <p:spPr>
          <a:xfrm>
            <a:off x="436256" y="6302538"/>
            <a:ext cx="972000" cy="252000"/>
          </a:xfrm>
          <a:prstGeom prst="rect">
            <a:avLst/>
          </a:prstGeom>
          <a:noFill/>
        </p:spPr>
        <p:txBody>
          <a:bodyPr wrap="none" lIns="0" tIns="0" rIns="0" bIns="0" rtlCol="0" anchor="ctr">
            <a:noAutofit/>
          </a:bodyPr>
          <a:lstStyle/>
          <a:p>
            <a:pPr algn="dist" defTabSz="179388">
              <a:tabLst/>
            </a:pPr>
            <a:r>
              <a:rPr lang="ja-JP" altLang="en-US" sz="1295">
                <a:solidFill>
                  <a:schemeClr val="tx1"/>
                </a:solidFill>
                <a:latin typeface="Meiryo UI" panose="020B0604030504040204" pitchFamily="50" charset="-128"/>
                <a:ea typeface="Meiryo UI" panose="020B0604030504040204" pitchFamily="50" charset="-128"/>
              </a:rPr>
              <a:t>■　　　　　　：</a:t>
            </a:r>
          </a:p>
        </p:txBody>
      </p:sp>
      <p:sp>
        <p:nvSpPr>
          <p:cNvPr id="35" name="テキスト ボックス 34">
            <a:extLst>
              <a:ext uri="{FF2B5EF4-FFF2-40B4-BE49-F238E27FC236}">
                <a16:creationId xmlns:a16="http://schemas.microsoft.com/office/drawing/2014/main" id="{B52C3A3B-D331-4FA9-B49C-4CE55D8902BF}"/>
              </a:ext>
            </a:extLst>
          </p:cNvPr>
          <p:cNvSpPr txBox="1"/>
          <p:nvPr userDrawn="1"/>
        </p:nvSpPr>
        <p:spPr>
          <a:xfrm>
            <a:off x="159173" y="5637164"/>
            <a:ext cx="5600215" cy="288000"/>
          </a:xfrm>
          <a:prstGeom prst="rect">
            <a:avLst/>
          </a:prstGeom>
          <a:noFill/>
        </p:spPr>
        <p:txBody>
          <a:bodyPr wrap="square" lIns="0" tIns="0" bIns="72000" rtlCol="0" anchor="b" anchorCtr="0">
            <a:noAutofit/>
          </a:bodyPr>
          <a:lstStyle/>
          <a:p>
            <a:r>
              <a:rPr lang="en-US" altLang="ja-JP" sz="1511" b="1">
                <a:solidFill>
                  <a:schemeClr val="bg2"/>
                </a:solidFill>
                <a:latin typeface="Meiryo UI" panose="020B0604030504040204" pitchFamily="50" charset="-128"/>
                <a:ea typeface="Meiryo UI" panose="020B0604030504040204" pitchFamily="50" charset="-128"/>
              </a:rPr>
              <a:t>3. </a:t>
            </a:r>
            <a:r>
              <a:rPr lang="ja-JP" altLang="en-US" sz="1511" b="1">
                <a:solidFill>
                  <a:schemeClr val="bg2"/>
                </a:solidFill>
                <a:latin typeface="Meiryo UI" panose="020B0604030504040204" pitchFamily="50" charset="-128"/>
                <a:ea typeface="Meiryo UI" panose="020B0604030504040204" pitchFamily="50" charset="-128"/>
              </a:rPr>
              <a:t>事業スキーム</a:t>
            </a:r>
          </a:p>
        </p:txBody>
      </p:sp>
      <p:cxnSp>
        <p:nvCxnSpPr>
          <p:cNvPr id="36" name="直線コネクタ 35">
            <a:extLst>
              <a:ext uri="{FF2B5EF4-FFF2-40B4-BE49-F238E27FC236}">
                <a16:creationId xmlns:a16="http://schemas.microsoft.com/office/drawing/2014/main" id="{E1BEDD27-520F-4457-AAA7-263233F32CAB}"/>
              </a:ext>
            </a:extLst>
          </p:cNvPr>
          <p:cNvCxnSpPr/>
          <p:nvPr userDrawn="1"/>
        </p:nvCxnSpPr>
        <p:spPr>
          <a:xfrm>
            <a:off x="179388" y="5925164"/>
            <a:ext cx="5580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pic>
        <p:nvPicPr>
          <p:cNvPr id="37" name="グラフィックス 4">
            <a:extLst>
              <a:ext uri="{FF2B5EF4-FFF2-40B4-BE49-F238E27FC236}">
                <a16:creationId xmlns:a16="http://schemas.microsoft.com/office/drawing/2014/main" id="{716B933F-57EE-4D45-A154-8C5C4C4E1984}"/>
              </a:ext>
            </a:extLst>
          </p:cNvPr>
          <p:cNvPicPr>
            <a:picLocks/>
          </p:cNvPicPr>
          <p:nvPr userDrawn="1"/>
        </p:nvPicPr>
        <p:blipFill>
          <a:blip r:embed="rId4">
            <a:extLst>
              <a:ext uri="{96DAC541-7B7A-43D3-8B79-37D633B846F1}">
                <asvg:svgBlip xmlns:asvg="http://schemas.microsoft.com/office/drawing/2016/SVG/main" r:embed="rId5"/>
              </a:ext>
            </a:extLst>
          </a:blip>
          <a:stretch>
            <a:fillRect/>
          </a:stretch>
        </p:blipFill>
        <p:spPr>
          <a:xfrm>
            <a:off x="161924" y="890697"/>
            <a:ext cx="10367961" cy="360000"/>
          </a:xfrm>
          <a:prstGeom prst="rect">
            <a:avLst/>
          </a:prstGeom>
          <a:ln>
            <a:noFill/>
          </a:ln>
        </p:spPr>
      </p:pic>
      <p:sp>
        <p:nvSpPr>
          <p:cNvPr id="38" name="テキスト プレースホルダー 36">
            <a:extLst>
              <a:ext uri="{FF2B5EF4-FFF2-40B4-BE49-F238E27FC236}">
                <a16:creationId xmlns:a16="http://schemas.microsoft.com/office/drawing/2014/main" id="{5A2EDDF3-3029-44F5-ADC4-AAC9B3CDA9BD}"/>
              </a:ext>
            </a:extLst>
          </p:cNvPr>
          <p:cNvSpPr>
            <a:spLocks noGrp="1"/>
          </p:cNvSpPr>
          <p:nvPr>
            <p:ph type="body" sz="quarter" idx="16" hasCustomPrompt="1"/>
          </p:nvPr>
        </p:nvSpPr>
        <p:spPr>
          <a:xfrm>
            <a:off x="161925" y="890696"/>
            <a:ext cx="10349461" cy="360000"/>
          </a:xfrm>
        </p:spPr>
        <p:txBody>
          <a:bodyPr lIns="108000" tIns="36000" rIns="108000" bIns="0" anchor="ctr">
            <a:noAutofit/>
          </a:bodyPr>
          <a:lstStyle>
            <a:lvl1pPr marL="0" indent="0" algn="l">
              <a:buNone/>
              <a:defRPr sz="1400" b="1">
                <a:solidFill>
                  <a:schemeClr val="bg2"/>
                </a:solidFill>
                <a:latin typeface="Meiryo UI" panose="020B0604030504040204" pitchFamily="50" charset="-128"/>
                <a:ea typeface="Meiryo UI" panose="020B0604030504040204" pitchFamily="50" charset="-128"/>
              </a:defRPr>
            </a:lvl1pPr>
          </a:lstStyle>
          <a:p>
            <a:pPr lvl="0"/>
            <a:r>
              <a:rPr kumimoji="1" lang="ja-JP" altLang="en-US"/>
              <a:t>事業のポイントを簡潔に記載</a:t>
            </a:r>
          </a:p>
        </p:txBody>
      </p:sp>
      <p:pic>
        <p:nvPicPr>
          <p:cNvPr id="8" name="Picture 11" descr="ç°å¢ç">
            <a:extLst>
              <a:ext uri="{FF2B5EF4-FFF2-40B4-BE49-F238E27FC236}">
                <a16:creationId xmlns:a16="http://schemas.microsoft.com/office/drawing/2014/main" id="{E4524634-FD36-4E22-9D09-12B514CD191F}"/>
              </a:ext>
            </a:extLst>
          </p:cNvPr>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9806931" y="146434"/>
            <a:ext cx="725709" cy="743303"/>
          </a:xfrm>
          <a:prstGeom prst="rect">
            <a:avLst/>
          </a:prstGeom>
          <a:noFill/>
          <a:extLst>
            <a:ext uri="{909E8E84-426E-40DD-AFC4-6F175D3DCCD1}">
              <a14:hiddenFill xmlns:a14="http://schemas.microsoft.com/office/drawing/2010/main">
                <a:solidFill>
                  <a:srgbClr val="FFFFFF"/>
                </a:solidFill>
              </a14:hiddenFill>
            </a:ext>
          </a:extLst>
        </p:spPr>
      </p:pic>
      <p:sp>
        <p:nvSpPr>
          <p:cNvPr id="16" name="テキスト プレースホルダー 36">
            <a:extLst>
              <a:ext uri="{FF2B5EF4-FFF2-40B4-BE49-F238E27FC236}">
                <a16:creationId xmlns:a16="http://schemas.microsoft.com/office/drawing/2014/main" id="{9B97E414-CE64-463C-8703-5E74B265F930}"/>
              </a:ext>
            </a:extLst>
          </p:cNvPr>
          <p:cNvSpPr>
            <a:spLocks noGrp="1"/>
          </p:cNvSpPr>
          <p:nvPr>
            <p:ph type="body" sz="quarter" idx="12" hasCustomPrompt="1"/>
          </p:nvPr>
        </p:nvSpPr>
        <p:spPr>
          <a:xfrm>
            <a:off x="6259117" y="2395810"/>
            <a:ext cx="4248000" cy="288000"/>
          </a:xfrm>
        </p:spPr>
        <p:txBody>
          <a:bodyPr lIns="0" tIns="0" rIns="0" bIns="72000" anchor="b" anchorCtr="0">
            <a:normAutofit/>
          </a:bodyPr>
          <a:lstStyle>
            <a:lvl1pPr marL="0" indent="0" algn="l">
              <a:buNone/>
              <a:defRPr sz="1511" b="1">
                <a:solidFill>
                  <a:schemeClr val="bg2"/>
                </a:solidFill>
                <a:latin typeface="Meiryo UI" panose="020B0604030504040204" pitchFamily="50" charset="-128"/>
                <a:ea typeface="Meiryo UI" panose="020B0604030504040204" pitchFamily="50" charset="-128"/>
                <a:cs typeface="Arial" panose="020B0604020202020204" pitchFamily="34" charset="0"/>
              </a:defRPr>
            </a:lvl1pPr>
          </a:lstStyle>
          <a:p>
            <a:pPr lvl="0"/>
            <a:r>
              <a:rPr kumimoji="1" lang="ja-JP" altLang="en-US"/>
              <a:t>補助対象、支援対象の例、事業イメージ </a:t>
            </a:r>
            <a:r>
              <a:rPr kumimoji="1" lang="en-US" altLang="ja-JP"/>
              <a:t>etc.</a:t>
            </a:r>
            <a:endParaRPr kumimoji="1" lang="ja-JP" altLang="en-US"/>
          </a:p>
        </p:txBody>
      </p:sp>
      <p:sp>
        <p:nvSpPr>
          <p:cNvPr id="39" name="テキスト ボックス 38">
            <a:extLst>
              <a:ext uri="{FF2B5EF4-FFF2-40B4-BE49-F238E27FC236}">
                <a16:creationId xmlns:a16="http://schemas.microsoft.com/office/drawing/2014/main" id="{44AB8DD7-62C0-4DA8-85A3-8FFC2554F26A}"/>
              </a:ext>
            </a:extLst>
          </p:cNvPr>
          <p:cNvSpPr txBox="1"/>
          <p:nvPr userDrawn="1"/>
        </p:nvSpPr>
        <p:spPr>
          <a:xfrm>
            <a:off x="6007117" y="2395810"/>
            <a:ext cx="4500000" cy="288000"/>
          </a:xfrm>
          <a:prstGeom prst="rect">
            <a:avLst/>
          </a:prstGeom>
          <a:noFill/>
        </p:spPr>
        <p:txBody>
          <a:bodyPr wrap="square" lIns="0" tIns="0" bIns="72000" rtlCol="0" anchor="b" anchorCtr="0">
            <a:noAutofit/>
          </a:bodyPr>
          <a:lstStyle/>
          <a:p>
            <a:pPr algn="l"/>
            <a:r>
              <a:rPr lang="en-US" altLang="ja-JP" sz="1511" b="1">
                <a:solidFill>
                  <a:schemeClr val="bg2"/>
                </a:solidFill>
                <a:latin typeface="Meiryo UI" panose="020B0604030504040204" pitchFamily="50" charset="-128"/>
                <a:ea typeface="Meiryo UI" panose="020B0604030504040204" pitchFamily="50" charset="-128"/>
              </a:rPr>
              <a:t>4. </a:t>
            </a:r>
          </a:p>
        </p:txBody>
      </p:sp>
      <p:sp>
        <p:nvSpPr>
          <p:cNvPr id="31" name="テキスト プレースホルダー 37">
            <a:extLst>
              <a:ext uri="{FF2B5EF4-FFF2-40B4-BE49-F238E27FC236}">
                <a16:creationId xmlns:a16="http://schemas.microsoft.com/office/drawing/2014/main" id="{8DAEC8DB-209D-4346-BBA0-580F33B624E7}"/>
              </a:ext>
            </a:extLst>
          </p:cNvPr>
          <p:cNvSpPr>
            <a:spLocks noGrp="1"/>
          </p:cNvSpPr>
          <p:nvPr>
            <p:ph type="body" sz="quarter" idx="30" hasCustomPrompt="1"/>
          </p:nvPr>
        </p:nvSpPr>
        <p:spPr>
          <a:xfrm>
            <a:off x="614422" y="6302538"/>
            <a:ext cx="684000" cy="252000"/>
          </a:xfrm>
        </p:spPr>
        <p:txBody>
          <a:bodyPr lIns="0" tIns="0" rIns="0" bIns="0" anchor="ctr" anchorCtr="0">
            <a:noAutofit/>
          </a:bodyPr>
          <a:lstStyle>
            <a:lvl1pPr marL="0" indent="0" algn="l">
              <a:lnSpc>
                <a:spcPct val="120000"/>
              </a:lnSpc>
              <a:spcBef>
                <a:spcPts val="0"/>
              </a:spcBef>
              <a:buFont typeface="Arial" panose="020B0604020202020204" pitchFamily="34" charset="0"/>
              <a:buNone/>
              <a:defRPr sz="1200">
                <a:solidFill>
                  <a:schemeClr val="tx1"/>
                </a:solidFill>
                <a:latin typeface="Meiryo UI" panose="020B0604030504040204" pitchFamily="50" charset="-128"/>
                <a:ea typeface="Meiryo UI" panose="020B0604030504040204" pitchFamily="50" charset="-128"/>
              </a:defRPr>
            </a:lvl1pPr>
          </a:lstStyle>
          <a:p>
            <a:pPr lvl="0"/>
            <a:r>
              <a:rPr kumimoji="1" lang="ja-JP" altLang="en-US"/>
              <a:t>選　　　 択</a:t>
            </a:r>
            <a:endParaRPr kumimoji="1" lang="en-US" altLang="ja-JP"/>
          </a:p>
        </p:txBody>
      </p:sp>
    </p:spTree>
    <p:extLst>
      <p:ext uri="{BB962C8B-B14F-4D97-AF65-F5344CB8AC3E}">
        <p14:creationId xmlns:p14="http://schemas.microsoft.com/office/powerpoint/2010/main" val="369552263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裏表紙">
    <p:spTree>
      <p:nvGrpSpPr>
        <p:cNvPr id="1" name=""/>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C4F33A39-73E7-49E0-BF4C-2CE0E2DB7091}"/>
              </a:ext>
            </a:extLst>
          </p:cNvPr>
          <p:cNvSpPr/>
          <p:nvPr userDrawn="1"/>
        </p:nvSpPr>
        <p:spPr>
          <a:xfrm>
            <a:off x="395906" y="395837"/>
            <a:ext cx="9900000"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600">
              <a:solidFill>
                <a:schemeClr val="tx1"/>
              </a:solidFill>
            </a:endParaRPr>
          </a:p>
        </p:txBody>
      </p:sp>
      <p:pic>
        <p:nvPicPr>
          <p:cNvPr id="17" name="Picture 2">
            <a:extLst>
              <a:ext uri="{FF2B5EF4-FFF2-40B4-BE49-F238E27FC236}">
                <a16:creationId xmlns:a16="http://schemas.microsoft.com/office/drawing/2014/main" id="{763CBD03-2A6D-45D7-9768-1358FBBD1C8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376554" y="3439579"/>
            <a:ext cx="1938704" cy="6805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7530273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blank">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a:xfrm>
            <a:off x="8197057" y="7157194"/>
            <a:ext cx="2494756" cy="402483"/>
          </a:xfrm>
          <a:prstGeom prst="rect">
            <a:avLst/>
          </a:prstGeom>
        </p:spPr>
        <p:txBody>
          <a:bodyPr/>
          <a:lstStyle>
            <a:lvl1pPr algn="r">
              <a:defRPr/>
            </a:lvl1pPr>
          </a:lstStyle>
          <a:p>
            <a:fld id="{A6D01C6D-80EB-490D-8A1D-E86D9EEBEE2C}" type="slidenum">
              <a:rPr lang="ja-JP" altLang="en-US" smtClean="0"/>
              <a:pPr/>
              <a:t>‹#›</a:t>
            </a:fld>
            <a:endParaRPr lang="ja-JP" altLang="en-US"/>
          </a:p>
        </p:txBody>
      </p:sp>
    </p:spTree>
    <p:extLst>
      <p:ext uri="{BB962C8B-B14F-4D97-AF65-F5344CB8AC3E}">
        <p14:creationId xmlns:p14="http://schemas.microsoft.com/office/powerpoint/2010/main" val="312879625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userDrawn="1">
  <p:cSld name="内容説明用スライド_タイトルのみ">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C3C77094-EBBC-48DE-9242-E77BA6AC9747}"/>
              </a:ext>
            </a:extLst>
          </p:cNvPr>
          <p:cNvSpPr txBox="1"/>
          <p:nvPr userDrawn="1"/>
        </p:nvSpPr>
        <p:spPr>
          <a:xfrm>
            <a:off x="10138173" y="7222682"/>
            <a:ext cx="343742" cy="287803"/>
          </a:xfrm>
          <a:prstGeom prst="rect">
            <a:avLst/>
          </a:prstGeom>
          <a:noFill/>
        </p:spPr>
        <p:txBody>
          <a:bodyPr wrap="none" lIns="0" tIns="0" rIns="0" bIns="0" rtlCol="0" anchor="ctr" anchorCtr="0">
            <a:noAutofit/>
          </a:bodyPr>
          <a:lstStyle/>
          <a:p>
            <a:pPr algn="r"/>
            <a:fld id="{9C1B02FA-3B43-4965-97B5-C29D405C4738}" type="slidenum">
              <a:rPr kumimoji="1" lang="ja-JP" altLang="en-US" sz="1543" b="0" smtClean="0">
                <a:latin typeface="Arial" panose="020B0604020202020204" pitchFamily="34" charset="0"/>
                <a:ea typeface="メイリオ" panose="020B0604030504040204" pitchFamily="50" charset="-128"/>
                <a:cs typeface="Arial" panose="020B0604020202020204" pitchFamily="34" charset="0"/>
              </a:rPr>
              <a:pPr algn="r"/>
              <a:t>‹#›</a:t>
            </a:fld>
            <a:endParaRPr kumimoji="1" lang="ja-JP" altLang="en-US" sz="1543" b="0">
              <a:latin typeface="Arial" panose="020B0604020202020204" pitchFamily="34" charset="0"/>
              <a:ea typeface="メイリオ" panose="020B0604030504040204" pitchFamily="50" charset="-128"/>
              <a:cs typeface="Arial" panose="020B0604020202020204" pitchFamily="34" charset="0"/>
            </a:endParaRPr>
          </a:p>
        </p:txBody>
      </p:sp>
      <p:sp>
        <p:nvSpPr>
          <p:cNvPr id="10" name="コンテンツ プレースホルダー 13">
            <a:extLst>
              <a:ext uri="{FF2B5EF4-FFF2-40B4-BE49-F238E27FC236}">
                <a16:creationId xmlns:a16="http://schemas.microsoft.com/office/drawing/2014/main" id="{89977F20-F4BF-4D81-9971-71C821CD53EF}"/>
              </a:ext>
            </a:extLst>
          </p:cNvPr>
          <p:cNvSpPr>
            <a:spLocks noGrp="1"/>
          </p:cNvSpPr>
          <p:nvPr>
            <p:ph sz="quarter" idx="11" hasCustomPrompt="1"/>
          </p:nvPr>
        </p:nvSpPr>
        <p:spPr bwMode="white">
          <a:xfrm>
            <a:off x="0" y="0"/>
            <a:ext cx="10691813" cy="444453"/>
          </a:xfrm>
          <a:prstGeom prst="rect">
            <a:avLst/>
          </a:prstGeom>
          <a:solidFill>
            <a:srgbClr val="5B9BD5"/>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lIns="0" tIns="0" rIns="0" bIns="0" anchor="ctr" anchorCtr="0">
            <a:noAutofit/>
          </a:bodyPr>
          <a:lstStyle>
            <a:lvl1pPr marL="0" indent="0" algn="ctr">
              <a:buNone/>
              <a:defRPr lang="ja-JP" altLang="en-US" sz="1984" b="0" dirty="0">
                <a:solidFill>
                  <a:prstClr val="white"/>
                </a:solidFill>
                <a:latin typeface="+mn-ea"/>
                <a:ea typeface="+mn-ea"/>
              </a:defRPr>
            </a:lvl1pPr>
          </a:lstStyle>
          <a:p>
            <a:pPr marL="0" lvl="0" algn="ctr" defTabSz="930368" fontAlgn="auto">
              <a:spcBef>
                <a:spcPts val="0"/>
              </a:spcBef>
              <a:spcAft>
                <a:spcPts val="0"/>
              </a:spcAft>
            </a:pPr>
            <a:r>
              <a:rPr kumimoji="1" lang="ja-JP" altLang="en-US"/>
              <a:t>タイトル</a:t>
            </a:r>
          </a:p>
        </p:txBody>
      </p:sp>
    </p:spTree>
    <p:extLst>
      <p:ext uri="{BB962C8B-B14F-4D97-AF65-F5344CB8AC3E}">
        <p14:creationId xmlns:p14="http://schemas.microsoft.com/office/powerpoint/2010/main" val="226752695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userDrawn="1">
  <p:cSld name="1_ブランドロゴ">
    <p:spTree>
      <p:nvGrpSpPr>
        <p:cNvPr id="1" name=""/>
        <p:cNvGrpSpPr/>
        <p:nvPr/>
      </p:nvGrpSpPr>
      <p:grpSpPr>
        <a:xfrm>
          <a:off x="0" y="0"/>
          <a:ext cx="0" cy="0"/>
          <a:chOff x="0" y="0"/>
          <a:chExt cx="0" cy="0"/>
        </a:xfrm>
      </p:grpSpPr>
      <p:sp>
        <p:nvSpPr>
          <p:cNvPr id="2" name="タイトル 1"/>
          <p:cNvSpPr>
            <a:spLocks noGrp="1"/>
          </p:cNvSpPr>
          <p:nvPr>
            <p:ph type="ctrTitle" hasCustomPrompt="1"/>
          </p:nvPr>
        </p:nvSpPr>
        <p:spPr>
          <a:xfrm>
            <a:off x="294710" y="219140"/>
            <a:ext cx="1909497" cy="391389"/>
          </a:xfrm>
          <a:prstGeom prst="rect">
            <a:avLst/>
          </a:prstGeom>
        </p:spPr>
        <p:txBody>
          <a:bodyPr wrap="none">
            <a:spAutoFit/>
          </a:bodyPr>
          <a:lstStyle>
            <a:lvl1pPr algn="l">
              <a:defRPr sz="2159" b="1">
                <a:solidFill>
                  <a:schemeClr val="tx1"/>
                </a:solidFill>
                <a:latin typeface="+mj-ea"/>
                <a:ea typeface="+mj-ea"/>
              </a:defRPr>
            </a:lvl1pPr>
          </a:lstStyle>
          <a:p>
            <a:r>
              <a:rPr kumimoji="1" lang="en-US" altLang="ja-JP"/>
              <a:t>0.</a:t>
            </a:r>
            <a:r>
              <a:rPr kumimoji="1" lang="ja-JP" altLang="en-US"/>
              <a:t>目次タイトル</a:t>
            </a:r>
          </a:p>
        </p:txBody>
      </p:sp>
      <p:sp>
        <p:nvSpPr>
          <p:cNvPr id="6" name="スライド番号プレースホルダ 5"/>
          <p:cNvSpPr>
            <a:spLocks noGrp="1"/>
          </p:cNvSpPr>
          <p:nvPr>
            <p:ph type="sldNum" sz="quarter" idx="12"/>
          </p:nvPr>
        </p:nvSpPr>
        <p:spPr>
          <a:xfrm>
            <a:off x="7910673" y="7108003"/>
            <a:ext cx="2494756" cy="402483"/>
          </a:xfrm>
          <a:prstGeom prst="rect">
            <a:avLst/>
          </a:prstGeom>
        </p:spPr>
        <p:txBody>
          <a:bodyPr anchor="ctr"/>
          <a:lstStyle>
            <a:lvl1pPr algn="r">
              <a:defRPr sz="1295">
                <a:latin typeface="+mn-ea"/>
                <a:ea typeface="+mn-ea"/>
              </a:defRPr>
            </a:lvl1pPr>
          </a:lstStyle>
          <a:p>
            <a:fld id="{ED858BF9-642D-4D92-AE3A-4ABBB79756BC}" type="slidenum">
              <a:rPr lang="ja-JP" altLang="en-US" smtClean="0"/>
              <a:pPr/>
              <a:t>‹#›</a:t>
            </a:fld>
            <a:endParaRPr lang="ja-JP" altLang="en-US"/>
          </a:p>
        </p:txBody>
      </p:sp>
      <p:cxnSp>
        <p:nvCxnSpPr>
          <p:cNvPr id="9" name="直線コネクタ 6"/>
          <p:cNvCxnSpPr>
            <a:cxnSpLocks noChangeShapeType="1"/>
          </p:cNvCxnSpPr>
          <p:nvPr userDrawn="1"/>
        </p:nvCxnSpPr>
        <p:spPr bwMode="auto">
          <a:xfrm flipV="1">
            <a:off x="0" y="684221"/>
            <a:ext cx="10691813" cy="0"/>
          </a:xfrm>
          <a:prstGeom prst="line">
            <a:avLst/>
          </a:prstGeom>
          <a:noFill/>
          <a:ln w="19050" algn="ctr">
            <a:solidFill>
              <a:schemeClr val="tx1"/>
            </a:solidFill>
            <a:round/>
            <a:headEnd/>
            <a:tailEnd/>
          </a:ln>
        </p:spPr>
      </p:cxnSp>
      <p:cxnSp>
        <p:nvCxnSpPr>
          <p:cNvPr id="10" name="直線コネクタ 7"/>
          <p:cNvCxnSpPr>
            <a:cxnSpLocks noChangeShapeType="1"/>
          </p:cNvCxnSpPr>
          <p:nvPr userDrawn="1"/>
        </p:nvCxnSpPr>
        <p:spPr bwMode="auto">
          <a:xfrm flipV="1">
            <a:off x="0" y="7034232"/>
            <a:ext cx="10691813" cy="0"/>
          </a:xfrm>
          <a:prstGeom prst="line">
            <a:avLst/>
          </a:prstGeom>
          <a:noFill/>
          <a:ln w="19050" algn="ctr">
            <a:solidFill>
              <a:schemeClr val="tx1"/>
            </a:solidFill>
            <a:round/>
            <a:headEnd/>
            <a:tailEnd/>
          </a:ln>
        </p:spPr>
      </p:cxnSp>
      <p:sp>
        <p:nvSpPr>
          <p:cNvPr id="13" name="コンテンツ プレースホルダー 12"/>
          <p:cNvSpPr>
            <a:spLocks noGrp="1"/>
          </p:cNvSpPr>
          <p:nvPr>
            <p:ph sz="quarter" idx="13"/>
          </p:nvPr>
        </p:nvSpPr>
        <p:spPr>
          <a:xfrm>
            <a:off x="286144" y="927460"/>
            <a:ext cx="10110959" cy="705493"/>
          </a:xfrm>
          <a:prstGeom prst="rect">
            <a:avLst/>
          </a:prstGeom>
          <a:ln>
            <a:solidFill>
              <a:schemeClr val="tx1"/>
            </a:solidFill>
          </a:ln>
        </p:spPr>
        <p:txBody>
          <a:bodyPr anchor="ctr"/>
          <a:lstStyle>
            <a:lvl1pPr marL="370092" indent="-370092">
              <a:buFont typeface="Wingdings" panose="05000000000000000000" pitchFamily="2" charset="2"/>
              <a:buChar char="n"/>
              <a:defRPr sz="1727"/>
            </a:lvl1pPr>
            <a:lvl2pPr>
              <a:defRPr sz="1727"/>
            </a:lvl2pPr>
            <a:lvl3pPr>
              <a:defRPr sz="1727"/>
            </a:lvl3pPr>
            <a:lvl4pPr>
              <a:defRPr sz="1727"/>
            </a:lvl4pPr>
            <a:lvl5pPr>
              <a:defRPr sz="1727"/>
            </a:lvl5pPr>
            <a:lvl6pPr>
              <a:defRPr sz="1727"/>
            </a:lvl6pPr>
            <a:lvl7pPr>
              <a:defRPr sz="1727"/>
            </a:lvl7pPr>
            <a:lvl8pPr>
              <a:defRPr sz="1727"/>
            </a:lvl8pPr>
            <a:lvl9pPr>
              <a:defRPr sz="1727"/>
            </a:lvl9pPr>
          </a:lstStyle>
          <a:p>
            <a:pPr lvl="0"/>
            <a:r>
              <a:rPr kumimoji="1" lang="ja-JP" altLang="en-US"/>
              <a:t>マスター テキストの書式設定</a:t>
            </a:r>
          </a:p>
        </p:txBody>
      </p:sp>
      <p:sp>
        <p:nvSpPr>
          <p:cNvPr id="11" name="テキスト プレースホルダー 4"/>
          <p:cNvSpPr>
            <a:spLocks noGrp="1"/>
          </p:cNvSpPr>
          <p:nvPr>
            <p:ph type="body" sz="quarter" idx="14" hasCustomPrompt="1"/>
          </p:nvPr>
        </p:nvSpPr>
        <p:spPr>
          <a:xfrm>
            <a:off x="254967" y="6813518"/>
            <a:ext cx="10142136" cy="178115"/>
          </a:xfrm>
          <a:prstGeom prst="rect">
            <a:avLst/>
          </a:prstGeom>
        </p:spPr>
        <p:txBody>
          <a:bodyPr anchor="ctr"/>
          <a:lstStyle>
            <a:lvl1pPr marL="0" indent="0" algn="l">
              <a:buNone/>
              <a:defRPr sz="863"/>
            </a:lvl1pPr>
          </a:lstStyle>
          <a:p>
            <a:r>
              <a:rPr kumimoji="1" lang="ja-JP" altLang="en-US" sz="863"/>
              <a:t>出所：発行者（年）タイトル、雑誌情報など</a:t>
            </a:r>
            <a:endParaRPr kumimoji="1" lang="ja-JP" altLang="en-US"/>
          </a:p>
        </p:txBody>
      </p:sp>
      <p:pic>
        <p:nvPicPr>
          <p:cNvPr id="8" name="Picture 13" descr="C:\Users\yoshida.yu\Desktop\みずほFG\デザイン\書き出し\グループロゴ＿青.png"/>
          <p:cNvPicPr>
            <a:picLocks noChangeAspect="1" noChangeArrowheads="1"/>
          </p:cNvPicPr>
          <p:nvPr userDrawn="1"/>
        </p:nvPicPr>
        <p:blipFill>
          <a:blip r:embed="rId2" cstate="print"/>
          <a:srcRect l="4350"/>
          <a:stretch>
            <a:fillRect/>
          </a:stretch>
        </p:blipFill>
        <p:spPr bwMode="auto">
          <a:xfrm>
            <a:off x="286144" y="7192984"/>
            <a:ext cx="855002" cy="257238"/>
          </a:xfrm>
          <a:prstGeom prst="rect">
            <a:avLst/>
          </a:prstGeom>
          <a:noFill/>
          <a:ln w="9525">
            <a:noFill/>
            <a:miter lim="800000"/>
            <a:headEnd/>
            <a:tailEnd/>
          </a:ln>
        </p:spPr>
      </p:pic>
    </p:spTree>
    <p:extLst>
      <p:ext uri="{BB962C8B-B14F-4D97-AF65-F5344CB8AC3E}">
        <p14:creationId xmlns:p14="http://schemas.microsoft.com/office/powerpoint/2010/main" val="808362564"/>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userDrawn="1">
  <p:cSld name="内容説明用スライド_タイトルのみ+リード">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D83F11EB-BBCD-2099-D5B5-F993CEFFC0BD}"/>
              </a:ext>
            </a:extLst>
          </p:cNvPr>
          <p:cNvGrpSpPr/>
          <p:nvPr userDrawn="1"/>
        </p:nvGrpSpPr>
        <p:grpSpPr>
          <a:xfrm>
            <a:off x="111919" y="216797"/>
            <a:ext cx="10424028" cy="795336"/>
            <a:chOff x="111919" y="216797"/>
            <a:chExt cx="10424028" cy="795336"/>
          </a:xfrm>
        </p:grpSpPr>
        <p:pic>
          <p:nvPicPr>
            <p:cNvPr id="3" name="Picture 11" descr="ç°å¢ç">
              <a:extLst>
                <a:ext uri="{FF2B5EF4-FFF2-40B4-BE49-F238E27FC236}">
                  <a16:creationId xmlns:a16="http://schemas.microsoft.com/office/drawing/2014/main" id="{59A7DEF8-BF3B-7A31-BA4D-C0606A20775B}"/>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4" name="Freeform 13">
              <a:extLst>
                <a:ext uri="{FF2B5EF4-FFF2-40B4-BE49-F238E27FC236}">
                  <a16:creationId xmlns:a16="http://schemas.microsoft.com/office/drawing/2014/main" id="{B0EDB96B-C8BF-1FEA-1A98-58283D965745}"/>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a:p>
          </p:txBody>
        </p:sp>
        <p:cxnSp>
          <p:nvCxnSpPr>
            <p:cNvPr id="5" name="直線コネクタ 4">
              <a:extLst>
                <a:ext uri="{FF2B5EF4-FFF2-40B4-BE49-F238E27FC236}">
                  <a16:creationId xmlns:a16="http://schemas.microsoft.com/office/drawing/2014/main" id="{0EFB81CC-AD27-A3B7-FC64-308C4C7077FF}"/>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直線コネクタ 5">
              <a:extLst>
                <a:ext uri="{FF2B5EF4-FFF2-40B4-BE49-F238E27FC236}">
                  <a16:creationId xmlns:a16="http://schemas.microsoft.com/office/drawing/2014/main" id="{8893EA7C-36CE-AF1A-2210-0F6FFE7002FD}"/>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4" name="テキスト ボックス 33">
            <a:extLst>
              <a:ext uri="{FF2B5EF4-FFF2-40B4-BE49-F238E27FC236}">
                <a16:creationId xmlns:a16="http://schemas.microsoft.com/office/drawing/2014/main" id="{5E86BBDA-E0B5-47AE-BF72-9032058100B5}"/>
              </a:ext>
            </a:extLst>
          </p:cNvPr>
          <p:cNvSpPr txBox="1"/>
          <p:nvPr userDrawn="1"/>
        </p:nvSpPr>
        <p:spPr>
          <a:xfrm>
            <a:off x="10324311" y="7255028"/>
            <a:ext cx="229734" cy="189433"/>
          </a:xfrm>
          <a:prstGeom prst="rect">
            <a:avLst/>
          </a:prstGeom>
          <a:noFill/>
        </p:spPr>
        <p:txBody>
          <a:bodyPr wrap="none" lIns="0" tIns="0" rIns="0" bIns="0" rtlCol="0" anchor="ctr" anchorCtr="0">
            <a:noAutofit/>
          </a:bodyPr>
          <a:lstStyle/>
          <a:p>
            <a:pPr algn="ctr"/>
            <a:fld id="{9C1B02FA-3B43-4965-97B5-C29D405C4738}" type="slidenum">
              <a:rPr kumimoji="1" lang="ja-JP" altLang="en-US" sz="1508"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508" b="0">
              <a:latin typeface="Arial" panose="020B0604020202020204" pitchFamily="34" charset="0"/>
              <a:ea typeface="メイリオ" panose="020B0604030504040204" pitchFamily="50" charset="-128"/>
              <a:cs typeface="Arial" panose="020B0604020202020204" pitchFamily="34" charset="0"/>
            </a:endParaRPr>
          </a:p>
        </p:txBody>
      </p:sp>
      <p:sp>
        <p:nvSpPr>
          <p:cNvPr id="15" name="タイトル 97">
            <a:extLst>
              <a:ext uri="{FF2B5EF4-FFF2-40B4-BE49-F238E27FC236}">
                <a16:creationId xmlns:a16="http://schemas.microsoft.com/office/drawing/2014/main" id="{B78F4E89-BF6F-4E09-A944-EE472855512C}"/>
              </a:ext>
            </a:extLst>
          </p:cNvPr>
          <p:cNvSpPr>
            <a:spLocks noGrp="1"/>
          </p:cNvSpPr>
          <p:nvPr>
            <p:ph type="title" hasCustomPrompt="1"/>
          </p:nvPr>
        </p:nvSpPr>
        <p:spPr>
          <a:xfrm>
            <a:off x="162000" y="280800"/>
            <a:ext cx="9288000" cy="648000"/>
          </a:xfrm>
          <a:prstGeom prst="rect">
            <a:avLst/>
          </a:prstGeom>
        </p:spPr>
        <p:txBody>
          <a:bodyPr lIns="252000" tIns="36000" rIns="0" bIns="0" anchor="ctr" anchorCtr="0"/>
          <a:lstStyle>
            <a:lvl1pPr>
              <a:defRPr lang="ja-JP" altLang="en-US" sz="2800" b="1" dirty="0">
                <a:solidFill>
                  <a:schemeClr val="bg1"/>
                </a:solidFill>
                <a:latin typeface="Meiryo UI" panose="020B0604030504040204" pitchFamily="50" charset="-128"/>
                <a:ea typeface="Meiryo UI" panose="020B0604030504040204" pitchFamily="50" charset="-128"/>
              </a:defRPr>
            </a:lvl1pPr>
          </a:lstStyle>
          <a:p>
            <a:pPr marL="0" lvl="0" algn="l"/>
            <a:r>
              <a:rPr kumimoji="1" lang="ja-JP" altLang="en-US"/>
              <a:t>ページタイトル</a:t>
            </a:r>
          </a:p>
        </p:txBody>
      </p:sp>
      <p:sp>
        <p:nvSpPr>
          <p:cNvPr id="16" name="コンテンツ プレースホルダー 18">
            <a:extLst>
              <a:ext uri="{FF2B5EF4-FFF2-40B4-BE49-F238E27FC236}">
                <a16:creationId xmlns:a16="http://schemas.microsoft.com/office/drawing/2014/main" id="{E5C690C4-34B3-4BE9-8905-112BB7C579C6}"/>
              </a:ext>
            </a:extLst>
          </p:cNvPr>
          <p:cNvSpPr>
            <a:spLocks noGrp="1"/>
          </p:cNvSpPr>
          <p:nvPr>
            <p:ph sz="quarter" idx="16" hasCustomPrompt="1"/>
          </p:nvPr>
        </p:nvSpPr>
        <p:spPr>
          <a:xfrm>
            <a:off x="573595" y="1115638"/>
            <a:ext cx="9396000" cy="864000"/>
          </a:xfrm>
          <a:prstGeom prst="rect">
            <a:avLst/>
          </a:prstGeom>
        </p:spPr>
        <p:txBody>
          <a:bodyPr lIns="0" tIns="144000" rIns="0" bIns="0" anchor="t"/>
          <a:lstStyle>
            <a:lvl1pPr marL="0" marR="0" indent="0" algn="l" defTabSz="861993" rtl="0" eaLnBrk="1" fontAlgn="auto" latinLnBrk="0" hangingPunct="1">
              <a:lnSpc>
                <a:spcPct val="100000"/>
              </a:lnSpc>
              <a:spcBef>
                <a:spcPts val="0"/>
              </a:spcBef>
              <a:spcAft>
                <a:spcPts val="565"/>
              </a:spcAft>
              <a:buClrTx/>
              <a:buSzTx/>
              <a:buFontTx/>
              <a:buNone/>
              <a:tabLst/>
              <a:defRPr sz="1508" b="1">
                <a:solidFill>
                  <a:srgbClr val="009C89"/>
                </a:solidFill>
                <a:latin typeface="Meiryo UI" panose="020B0604030504040204" pitchFamily="50" charset="-128"/>
                <a:ea typeface="Meiryo UI" panose="020B0604030504040204" pitchFamily="50" charset="-128"/>
              </a:defRPr>
            </a:lvl1pPr>
            <a:lvl2pPr marL="430996" indent="0">
              <a:buFontTx/>
              <a:buNone/>
              <a:defRPr/>
            </a:lvl2pPr>
            <a:lvl3pPr marL="861993" indent="0">
              <a:buFontTx/>
              <a:buNone/>
              <a:defRPr/>
            </a:lvl3pPr>
            <a:lvl4pPr marL="1292989" indent="0">
              <a:buFontTx/>
              <a:buNone/>
              <a:defRPr/>
            </a:lvl4pPr>
            <a:lvl5pPr marL="1723986" indent="0">
              <a:buFontTx/>
              <a:buNone/>
              <a:defRPr/>
            </a:lvl5pPr>
          </a:lstStyle>
          <a:p>
            <a:pPr marL="0" marR="0" lvl="0" indent="0" algn="l" defTabSz="861993" rtl="0" eaLnBrk="1" fontAlgn="auto" latinLnBrk="0" hangingPunct="1">
              <a:lnSpc>
                <a:spcPct val="90000"/>
              </a:lnSpc>
              <a:spcBef>
                <a:spcPts val="942"/>
              </a:spcBef>
              <a:spcAft>
                <a:spcPts val="0"/>
              </a:spcAft>
              <a:buClrTx/>
              <a:buSzTx/>
              <a:buFontTx/>
              <a:buNone/>
              <a:tabLst/>
              <a:defRPr/>
            </a:pPr>
            <a:r>
              <a:rPr kumimoji="1" lang="ja-JP" altLang="en-US"/>
              <a:t>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a:t>
            </a:r>
          </a:p>
        </p:txBody>
      </p:sp>
    </p:spTree>
    <p:extLst>
      <p:ext uri="{BB962C8B-B14F-4D97-AF65-F5344CB8AC3E}">
        <p14:creationId xmlns:p14="http://schemas.microsoft.com/office/powerpoint/2010/main" val="24223422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予算ポンチ絵">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3FE00A-A374-4293-8C01-F22FC8857B61}"/>
              </a:ext>
            </a:extLst>
          </p:cNvPr>
          <p:cNvSpPr>
            <a:spLocks noGrp="1"/>
          </p:cNvSpPr>
          <p:nvPr>
            <p:ph type="title" hasCustomPrompt="1"/>
          </p:nvPr>
        </p:nvSpPr>
        <p:spPr>
          <a:xfrm>
            <a:off x="161925" y="189756"/>
            <a:ext cx="9612000" cy="324000"/>
          </a:xfrm>
          <a:prstGeom prst="rect">
            <a:avLst/>
          </a:prstGeom>
        </p:spPr>
        <p:txBody>
          <a:bodyPr lIns="72000" tIns="36000" rIns="0" bIns="0" anchor="ctr" anchorCtr="0"/>
          <a:lstStyle>
            <a:lvl1pPr algn="l">
              <a:defRPr sz="1800" b="1">
                <a:solidFill>
                  <a:schemeClr val="bg2"/>
                </a:solidFill>
                <a:latin typeface="Meiryo UI" panose="020B0604030504040204" pitchFamily="50" charset="-128"/>
                <a:ea typeface="Meiryo UI" panose="020B0604030504040204" pitchFamily="50" charset="-128"/>
              </a:defRPr>
            </a:lvl1pPr>
          </a:lstStyle>
          <a:p>
            <a:r>
              <a:rPr kumimoji="1" lang="ja-JP" altLang="en-US"/>
              <a:t>事業名を記入（○○省連携事業）</a:t>
            </a:r>
          </a:p>
        </p:txBody>
      </p:sp>
      <p:pic>
        <p:nvPicPr>
          <p:cNvPr id="11" name="グラフィックス 4">
            <a:extLst>
              <a:ext uri="{FF2B5EF4-FFF2-40B4-BE49-F238E27FC236}">
                <a16:creationId xmlns:a16="http://schemas.microsoft.com/office/drawing/2014/main" id="{3A88E330-170F-4EB6-B0EE-6B45EEBC0B9C}"/>
              </a:ext>
            </a:extLst>
          </p:cNvPr>
          <p:cNvPicPr>
            <a:picLocks/>
          </p:cNvPicPr>
          <p:nvPr userDrawn="1"/>
        </p:nvPicPr>
        <p:blipFill>
          <a:blip r:embed="rId2">
            <a:extLst>
              <a:ext uri="{96DAC541-7B7A-43D3-8B79-37D633B846F1}">
                <asvg:svgBlip xmlns:asvg="http://schemas.microsoft.com/office/drawing/2016/SVG/main" r:embed="rId3"/>
              </a:ext>
            </a:extLst>
          </a:blip>
          <a:stretch>
            <a:fillRect/>
          </a:stretch>
        </p:blipFill>
        <p:spPr>
          <a:xfrm>
            <a:off x="161925" y="7020288"/>
            <a:ext cx="10367963" cy="360000"/>
          </a:xfrm>
          <a:prstGeom prst="rect">
            <a:avLst/>
          </a:prstGeom>
          <a:ln>
            <a:noFill/>
          </a:ln>
        </p:spPr>
      </p:pic>
      <p:sp>
        <p:nvSpPr>
          <p:cNvPr id="12" name="テキスト ボックス 11">
            <a:extLst>
              <a:ext uri="{FF2B5EF4-FFF2-40B4-BE49-F238E27FC236}">
                <a16:creationId xmlns:a16="http://schemas.microsoft.com/office/drawing/2014/main" id="{94A05131-CD38-4DAA-A727-2378740DE858}"/>
              </a:ext>
            </a:extLst>
          </p:cNvPr>
          <p:cNvSpPr txBox="1"/>
          <p:nvPr userDrawn="1"/>
        </p:nvSpPr>
        <p:spPr bwMode="white">
          <a:xfrm>
            <a:off x="170408" y="7020288"/>
            <a:ext cx="1164253" cy="360000"/>
          </a:xfrm>
          <a:prstGeom prst="rect">
            <a:avLst/>
          </a:prstGeom>
          <a:noFill/>
        </p:spPr>
        <p:txBody>
          <a:bodyPr wrap="square" lIns="108000" tIns="0" rIns="0" bIns="0" rtlCol="0" anchor="ctr">
            <a:noAutofit/>
          </a:bodyPr>
          <a:lstStyle/>
          <a:p>
            <a:r>
              <a:rPr lang="ja-JP" altLang="en-US" sz="1200" b="1">
                <a:solidFill>
                  <a:schemeClr val="bg1"/>
                </a:solidFill>
                <a:latin typeface="Meiryo UI" panose="020B0604030504040204" pitchFamily="50" charset="-128"/>
                <a:ea typeface="Meiryo UI" panose="020B0604030504040204" pitchFamily="50" charset="-128"/>
              </a:rPr>
              <a:t>お問合せ先：</a:t>
            </a:r>
          </a:p>
        </p:txBody>
      </p:sp>
      <p:sp>
        <p:nvSpPr>
          <p:cNvPr id="15" name="テキスト ボックス 14">
            <a:extLst>
              <a:ext uri="{FF2B5EF4-FFF2-40B4-BE49-F238E27FC236}">
                <a16:creationId xmlns:a16="http://schemas.microsoft.com/office/drawing/2014/main" id="{2BD77E91-C9FE-4338-9D09-008455B00AB5}"/>
              </a:ext>
            </a:extLst>
          </p:cNvPr>
          <p:cNvSpPr txBox="1"/>
          <p:nvPr userDrawn="1"/>
        </p:nvSpPr>
        <p:spPr>
          <a:xfrm>
            <a:off x="159173" y="2395810"/>
            <a:ext cx="5420215" cy="288000"/>
          </a:xfrm>
          <a:prstGeom prst="rect">
            <a:avLst/>
          </a:prstGeom>
          <a:noFill/>
        </p:spPr>
        <p:txBody>
          <a:bodyPr wrap="square" lIns="0" tIns="0" bIns="72000" rtlCol="0" anchor="b" anchorCtr="0">
            <a:noAutofit/>
          </a:bodyPr>
          <a:lstStyle/>
          <a:p>
            <a:r>
              <a:rPr lang="en-US" altLang="ja-JP" sz="1511" b="1">
                <a:solidFill>
                  <a:schemeClr val="bg2"/>
                </a:solidFill>
                <a:latin typeface="Meiryo UI" panose="020B0604030504040204" pitchFamily="50" charset="-128"/>
                <a:ea typeface="Meiryo UI" panose="020B0604030504040204" pitchFamily="50" charset="-128"/>
              </a:rPr>
              <a:t>2. </a:t>
            </a:r>
            <a:r>
              <a:rPr lang="ja-JP" altLang="en-US" sz="1511" b="1">
                <a:solidFill>
                  <a:schemeClr val="bg2"/>
                </a:solidFill>
                <a:latin typeface="Meiryo UI" panose="020B0604030504040204" pitchFamily="50" charset="-128"/>
                <a:ea typeface="Meiryo UI" panose="020B0604030504040204" pitchFamily="50" charset="-128"/>
              </a:rPr>
              <a:t>事業内容</a:t>
            </a:r>
          </a:p>
        </p:txBody>
      </p:sp>
      <p:sp>
        <p:nvSpPr>
          <p:cNvPr id="17" name="テキスト プレースホルダー 37">
            <a:extLst>
              <a:ext uri="{FF2B5EF4-FFF2-40B4-BE49-F238E27FC236}">
                <a16:creationId xmlns:a16="http://schemas.microsoft.com/office/drawing/2014/main" id="{B025C42B-6C2E-46D5-B3BF-74CB50E2240D}"/>
              </a:ext>
            </a:extLst>
          </p:cNvPr>
          <p:cNvSpPr>
            <a:spLocks noGrp="1"/>
          </p:cNvSpPr>
          <p:nvPr>
            <p:ph type="body" sz="quarter" idx="13" hasCustomPrompt="1"/>
          </p:nvPr>
        </p:nvSpPr>
        <p:spPr>
          <a:xfrm>
            <a:off x="1428847" y="601678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295">
                <a:solidFill>
                  <a:schemeClr val="tx1"/>
                </a:solidFill>
                <a:latin typeface="Meiryo UI" panose="020B0604030504040204" pitchFamily="50" charset="-128"/>
                <a:ea typeface="Meiryo UI" panose="020B0604030504040204" pitchFamily="50" charset="-128"/>
              </a:defRPr>
            </a:lvl1pPr>
          </a:lstStyle>
          <a:p>
            <a:pPr lvl="0"/>
            <a:r>
              <a:rPr kumimoji="1" lang="ja-JP" altLang="en-US"/>
              <a:t>赤色の吹出しに示した選択肢の中から選択して記載</a:t>
            </a:r>
            <a:endParaRPr kumimoji="1" lang="en-US" altLang="ja-JP"/>
          </a:p>
        </p:txBody>
      </p:sp>
      <p:sp>
        <p:nvSpPr>
          <p:cNvPr id="18" name="テキスト プレースホルダー 37">
            <a:extLst>
              <a:ext uri="{FF2B5EF4-FFF2-40B4-BE49-F238E27FC236}">
                <a16:creationId xmlns:a16="http://schemas.microsoft.com/office/drawing/2014/main" id="{E3E103C1-FA4F-413B-B322-F7A71AB7D111}"/>
              </a:ext>
            </a:extLst>
          </p:cNvPr>
          <p:cNvSpPr>
            <a:spLocks noGrp="1"/>
          </p:cNvSpPr>
          <p:nvPr>
            <p:ph type="body" sz="quarter" idx="14" hasCustomPrompt="1"/>
          </p:nvPr>
        </p:nvSpPr>
        <p:spPr>
          <a:xfrm>
            <a:off x="161925" y="2681570"/>
            <a:ext cx="5417463" cy="2840112"/>
          </a:xfrm>
        </p:spPr>
        <p:txBody>
          <a:bodyPr lIns="0" tIns="72000" rIns="0" bIns="0" anchor="t">
            <a:noAutofit/>
          </a:bodyPr>
          <a:lstStyle>
            <a:lvl1pPr marL="0" indent="0" algn="l">
              <a:lnSpc>
                <a:spcPct val="120000"/>
              </a:lnSpc>
              <a:spcBef>
                <a:spcPts val="0"/>
              </a:spcBef>
              <a:buFont typeface="Arial" panose="020B0604020202020204" pitchFamily="34" charset="0"/>
              <a:buNone/>
              <a:defRPr sz="1200">
                <a:solidFill>
                  <a:schemeClr val="tx1"/>
                </a:solidFill>
                <a:latin typeface="Meiryo UI" panose="020B0604030504040204" pitchFamily="50" charset="-128"/>
                <a:ea typeface="Meiryo UI" panose="020B0604030504040204" pitchFamily="50" charset="-128"/>
              </a:defRPr>
            </a:lvl1pPr>
          </a:lstStyle>
          <a:p>
            <a:pPr lvl="0"/>
            <a:r>
              <a:rPr kumimoji="1" lang="ja-JP" altLang="en-US"/>
              <a:t>事業内容を説明</a:t>
            </a:r>
            <a:endParaRPr kumimoji="1" lang="en-US" altLang="ja-JP"/>
          </a:p>
        </p:txBody>
      </p:sp>
      <p:sp>
        <p:nvSpPr>
          <p:cNvPr id="19" name="テキスト プレースホルダー 37">
            <a:extLst>
              <a:ext uri="{FF2B5EF4-FFF2-40B4-BE49-F238E27FC236}">
                <a16:creationId xmlns:a16="http://schemas.microsoft.com/office/drawing/2014/main" id="{6F2F8E83-D6AE-4DFB-A6DE-B46846AD141C}"/>
              </a:ext>
            </a:extLst>
          </p:cNvPr>
          <p:cNvSpPr>
            <a:spLocks noGrp="1"/>
          </p:cNvSpPr>
          <p:nvPr>
            <p:ph type="body" sz="quarter" idx="15" hasCustomPrompt="1"/>
          </p:nvPr>
        </p:nvSpPr>
        <p:spPr>
          <a:xfrm>
            <a:off x="1300696" y="1362747"/>
            <a:ext cx="9216000" cy="720000"/>
          </a:xfrm>
        </p:spPr>
        <p:txBody>
          <a:bodyPr lIns="108000" tIns="36000" rIns="0" bIns="0" anchor="t" anchorCtr="0">
            <a:noAutofit/>
          </a:bodyPr>
          <a:lstStyle>
            <a:lvl1pPr marL="246728" indent="-246728" algn="l">
              <a:lnSpc>
                <a:spcPct val="120000"/>
              </a:lnSpc>
              <a:spcBef>
                <a:spcPts val="0"/>
              </a:spcBef>
              <a:buFont typeface="+mj-ea"/>
              <a:buAutoNum type="circleNumDbPlain"/>
              <a:defRPr sz="1200">
                <a:solidFill>
                  <a:schemeClr val="tx1"/>
                </a:solidFill>
                <a:latin typeface="Meiryo UI" panose="020B0604030504040204" pitchFamily="50" charset="-128"/>
                <a:ea typeface="Meiryo UI" panose="020B0604030504040204" pitchFamily="50" charset="-128"/>
              </a:defRPr>
            </a:lvl1pPr>
          </a:lstStyle>
          <a:p>
            <a:pPr lvl="0"/>
            <a:r>
              <a:rPr kumimoji="1" lang="ja-JP" altLang="en-US"/>
              <a:t>事業の目的を箇条書きで記載。</a:t>
            </a:r>
            <a:endParaRPr kumimoji="1" lang="en-US" altLang="ja-JP"/>
          </a:p>
          <a:p>
            <a:pPr lvl="0"/>
            <a:r>
              <a:rPr kumimoji="1" lang="ja-JP" altLang="en-US"/>
              <a:t>　</a:t>
            </a:r>
            <a:endParaRPr kumimoji="1" lang="en-US" altLang="ja-JP"/>
          </a:p>
          <a:p>
            <a:pPr lvl="0"/>
            <a:r>
              <a:rPr kumimoji="1" lang="ja-JP" altLang="en-US"/>
              <a:t>　</a:t>
            </a:r>
          </a:p>
          <a:p>
            <a:pPr lvl="0"/>
            <a:endParaRPr kumimoji="1" lang="en-US" altLang="ja-JP"/>
          </a:p>
        </p:txBody>
      </p:sp>
      <p:cxnSp>
        <p:nvCxnSpPr>
          <p:cNvPr id="20" name="直線コネクタ 19">
            <a:extLst>
              <a:ext uri="{FF2B5EF4-FFF2-40B4-BE49-F238E27FC236}">
                <a16:creationId xmlns:a16="http://schemas.microsoft.com/office/drawing/2014/main" id="{575E979F-E9D2-4856-B687-9C1FF17E73ED}"/>
              </a:ext>
            </a:extLst>
          </p:cNvPr>
          <p:cNvCxnSpPr/>
          <p:nvPr userDrawn="1"/>
        </p:nvCxnSpPr>
        <p:spPr>
          <a:xfrm flipV="1">
            <a:off x="1300696" y="1362747"/>
            <a:ext cx="0" cy="72000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21" name="テキスト ボックス 20">
            <a:extLst>
              <a:ext uri="{FF2B5EF4-FFF2-40B4-BE49-F238E27FC236}">
                <a16:creationId xmlns:a16="http://schemas.microsoft.com/office/drawing/2014/main" id="{7EAAD990-8616-4EFB-8C8F-39F44D2719A7}"/>
              </a:ext>
            </a:extLst>
          </p:cNvPr>
          <p:cNvSpPr txBox="1"/>
          <p:nvPr userDrawn="1"/>
        </p:nvSpPr>
        <p:spPr>
          <a:xfrm>
            <a:off x="161925" y="1542747"/>
            <a:ext cx="1138771" cy="360000"/>
          </a:xfrm>
          <a:prstGeom prst="rect">
            <a:avLst/>
          </a:prstGeom>
          <a:noFill/>
        </p:spPr>
        <p:txBody>
          <a:bodyPr wrap="square" lIns="0" tIns="0" rIns="0" bIns="0" rtlCol="0" anchor="ctr">
            <a:noAutofit/>
          </a:bodyPr>
          <a:lstStyle/>
          <a:p>
            <a:r>
              <a:rPr lang="en-US" altLang="ja-JP" sz="1511" b="1">
                <a:solidFill>
                  <a:schemeClr val="bg2"/>
                </a:solidFill>
                <a:latin typeface="Meiryo UI" panose="020B0604030504040204" pitchFamily="50" charset="-128"/>
                <a:ea typeface="Meiryo UI" panose="020B0604030504040204" pitchFamily="50" charset="-128"/>
              </a:rPr>
              <a:t>1. </a:t>
            </a:r>
            <a:r>
              <a:rPr lang="ja-JP" altLang="en-US" sz="1511" b="1">
                <a:solidFill>
                  <a:schemeClr val="bg2"/>
                </a:solidFill>
                <a:latin typeface="Meiryo UI" panose="020B0604030504040204" pitchFamily="50" charset="-128"/>
                <a:ea typeface="Meiryo UI" panose="020B0604030504040204" pitchFamily="50" charset="-128"/>
              </a:rPr>
              <a:t>事業目的</a:t>
            </a:r>
          </a:p>
        </p:txBody>
      </p:sp>
      <p:sp>
        <p:nvSpPr>
          <p:cNvPr id="22" name="テキスト プレースホルダー 36">
            <a:extLst>
              <a:ext uri="{FF2B5EF4-FFF2-40B4-BE49-F238E27FC236}">
                <a16:creationId xmlns:a16="http://schemas.microsoft.com/office/drawing/2014/main" id="{6B374390-D51B-435B-BC83-E2B9C6EF2D83}"/>
              </a:ext>
            </a:extLst>
          </p:cNvPr>
          <p:cNvSpPr>
            <a:spLocks noGrp="1"/>
          </p:cNvSpPr>
          <p:nvPr>
            <p:ph type="body" sz="quarter" idx="24" hasCustomPrompt="1"/>
          </p:nvPr>
        </p:nvSpPr>
        <p:spPr bwMode="white">
          <a:xfrm>
            <a:off x="1220099" y="7020288"/>
            <a:ext cx="9288000" cy="360000"/>
          </a:xfrm>
        </p:spPr>
        <p:txBody>
          <a:bodyPr lIns="0" tIns="18000" rIns="108000" bIns="0" anchor="ctr">
            <a:noAutofit/>
          </a:bodyPr>
          <a:lstStyle>
            <a:lvl1pPr marL="0" indent="0" algn="l">
              <a:buNone/>
              <a:defRPr sz="1200" b="1">
                <a:solidFill>
                  <a:schemeClr val="bg1"/>
                </a:solidFill>
                <a:latin typeface="Meiryo UI" panose="020B0604030504040204" pitchFamily="50" charset="-128"/>
                <a:ea typeface="Meiryo UI" panose="020B0604030504040204" pitchFamily="50" charset="-128"/>
              </a:defRPr>
            </a:lvl1pPr>
          </a:lstStyle>
          <a:p>
            <a:pPr lvl="0"/>
            <a:r>
              <a:rPr kumimoji="1" lang="ja-JP" altLang="en-US"/>
              <a:t>問合せ先を記載</a:t>
            </a:r>
          </a:p>
        </p:txBody>
      </p:sp>
      <p:sp>
        <p:nvSpPr>
          <p:cNvPr id="23" name="テキスト ボックス 22">
            <a:extLst>
              <a:ext uri="{FF2B5EF4-FFF2-40B4-BE49-F238E27FC236}">
                <a16:creationId xmlns:a16="http://schemas.microsoft.com/office/drawing/2014/main" id="{3300BF32-8B86-43CF-9624-64796ABDAC3D}"/>
              </a:ext>
            </a:extLst>
          </p:cNvPr>
          <p:cNvSpPr txBox="1"/>
          <p:nvPr userDrawn="1"/>
        </p:nvSpPr>
        <p:spPr>
          <a:xfrm>
            <a:off x="436257" y="6016788"/>
            <a:ext cx="972000" cy="252000"/>
          </a:xfrm>
          <a:prstGeom prst="rect">
            <a:avLst/>
          </a:prstGeom>
          <a:noFill/>
        </p:spPr>
        <p:txBody>
          <a:bodyPr wrap="none" lIns="0" tIns="0" rIns="0" bIns="0" rtlCol="0" anchor="ctr">
            <a:noAutofit/>
          </a:bodyPr>
          <a:lstStyle/>
          <a:p>
            <a:pPr algn="dist"/>
            <a:r>
              <a:rPr lang="ja-JP" altLang="en-US" sz="1295">
                <a:solidFill>
                  <a:schemeClr val="tx1"/>
                </a:solidFill>
                <a:latin typeface="Meiryo UI" panose="020B0604030504040204" pitchFamily="50" charset="-128"/>
                <a:ea typeface="Meiryo UI" panose="020B0604030504040204" pitchFamily="50" charset="-128"/>
              </a:rPr>
              <a:t>■事業形態：</a:t>
            </a:r>
          </a:p>
        </p:txBody>
      </p:sp>
      <p:sp>
        <p:nvSpPr>
          <p:cNvPr id="24" name="テキスト プレースホルダー 37">
            <a:extLst>
              <a:ext uri="{FF2B5EF4-FFF2-40B4-BE49-F238E27FC236}">
                <a16:creationId xmlns:a16="http://schemas.microsoft.com/office/drawing/2014/main" id="{31F24937-C017-44CE-9CF8-846D2BCE722E}"/>
              </a:ext>
            </a:extLst>
          </p:cNvPr>
          <p:cNvSpPr>
            <a:spLocks noGrp="1"/>
          </p:cNvSpPr>
          <p:nvPr>
            <p:ph type="body" sz="quarter" idx="27" hasCustomPrompt="1"/>
          </p:nvPr>
        </p:nvSpPr>
        <p:spPr>
          <a:xfrm>
            <a:off x="1428847" y="630253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295">
                <a:solidFill>
                  <a:schemeClr val="tx1"/>
                </a:solidFill>
                <a:latin typeface="Meiryo UI" panose="020B0604030504040204" pitchFamily="50" charset="-128"/>
                <a:ea typeface="Meiryo UI" panose="020B0604030504040204" pitchFamily="50" charset="-128"/>
              </a:defRPr>
            </a:lvl1pPr>
          </a:lstStyle>
          <a:p>
            <a:pPr lvl="0"/>
            <a:r>
              <a:rPr kumimoji="1" lang="ja-JP" altLang="en-US"/>
              <a:t>橙色の吹出しに示した選択肢の中から選択して記載</a:t>
            </a:r>
          </a:p>
        </p:txBody>
      </p:sp>
      <p:sp>
        <p:nvSpPr>
          <p:cNvPr id="25" name="テキスト プレースホルダー 37">
            <a:extLst>
              <a:ext uri="{FF2B5EF4-FFF2-40B4-BE49-F238E27FC236}">
                <a16:creationId xmlns:a16="http://schemas.microsoft.com/office/drawing/2014/main" id="{ABBEB580-4D48-42D5-8B77-AE5AFC4BFD24}"/>
              </a:ext>
            </a:extLst>
          </p:cNvPr>
          <p:cNvSpPr>
            <a:spLocks noGrp="1"/>
          </p:cNvSpPr>
          <p:nvPr>
            <p:ph type="body" sz="quarter" idx="28" hasCustomPrompt="1"/>
          </p:nvPr>
        </p:nvSpPr>
        <p:spPr>
          <a:xfrm>
            <a:off x="1428847" y="658828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295">
                <a:solidFill>
                  <a:schemeClr val="tx1"/>
                </a:solidFill>
                <a:latin typeface="Meiryo UI" panose="020B0604030504040204" pitchFamily="50" charset="-128"/>
                <a:ea typeface="Meiryo UI" panose="020B0604030504040204" pitchFamily="50" charset="-128"/>
              </a:defRPr>
            </a:lvl1pPr>
          </a:lstStyle>
          <a:p>
            <a:pPr lvl="0"/>
            <a:r>
              <a:rPr kumimoji="1" lang="ja-JP" altLang="en-US"/>
              <a:t>令和２年度～令和○年度（予定）　と記載</a:t>
            </a:r>
          </a:p>
        </p:txBody>
      </p:sp>
      <p:sp>
        <p:nvSpPr>
          <p:cNvPr id="26" name="テキスト ボックス 25">
            <a:extLst>
              <a:ext uri="{FF2B5EF4-FFF2-40B4-BE49-F238E27FC236}">
                <a16:creationId xmlns:a16="http://schemas.microsoft.com/office/drawing/2014/main" id="{0CA0E264-5881-41CB-8BC4-C831A2A4DFEB}"/>
              </a:ext>
            </a:extLst>
          </p:cNvPr>
          <p:cNvSpPr txBox="1"/>
          <p:nvPr userDrawn="1"/>
        </p:nvSpPr>
        <p:spPr>
          <a:xfrm>
            <a:off x="436257" y="6588288"/>
            <a:ext cx="972000" cy="252000"/>
          </a:xfrm>
          <a:prstGeom prst="rect">
            <a:avLst/>
          </a:prstGeom>
          <a:noFill/>
        </p:spPr>
        <p:txBody>
          <a:bodyPr wrap="none" lIns="0" tIns="0" rIns="0" bIns="0" rtlCol="0" anchor="ctr">
            <a:noAutofit/>
          </a:bodyPr>
          <a:lstStyle/>
          <a:p>
            <a:pPr algn="dist"/>
            <a:r>
              <a:rPr lang="ja-JP" altLang="en-US" sz="1295">
                <a:solidFill>
                  <a:schemeClr val="tx1"/>
                </a:solidFill>
                <a:latin typeface="Meiryo UI" panose="020B0604030504040204" pitchFamily="50" charset="-128"/>
                <a:ea typeface="Meiryo UI" panose="020B0604030504040204" pitchFamily="50" charset="-128"/>
              </a:rPr>
              <a:t>■実施期間：</a:t>
            </a:r>
          </a:p>
        </p:txBody>
      </p:sp>
      <p:cxnSp>
        <p:nvCxnSpPr>
          <p:cNvPr id="27" name="直線コネクタ 26">
            <a:extLst>
              <a:ext uri="{FF2B5EF4-FFF2-40B4-BE49-F238E27FC236}">
                <a16:creationId xmlns:a16="http://schemas.microsoft.com/office/drawing/2014/main" id="{49DD02CD-CB82-437F-852D-57086C0391BD}"/>
              </a:ext>
            </a:extLst>
          </p:cNvPr>
          <p:cNvCxnSpPr>
            <a:cxnSpLocks/>
          </p:cNvCxnSpPr>
          <p:nvPr userDrawn="1"/>
        </p:nvCxnSpPr>
        <p:spPr>
          <a:xfrm flipH="1">
            <a:off x="159173" y="493020"/>
            <a:ext cx="10352215" cy="20736"/>
          </a:xfrm>
          <a:prstGeom prst="line">
            <a:avLst/>
          </a:prstGeom>
          <a:ln w="31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9" name="テキスト プレースホルダー 37">
            <a:extLst>
              <a:ext uri="{FF2B5EF4-FFF2-40B4-BE49-F238E27FC236}">
                <a16:creationId xmlns:a16="http://schemas.microsoft.com/office/drawing/2014/main" id="{8F4CACCF-DF59-40E0-8B22-3CC88D955CF8}"/>
              </a:ext>
            </a:extLst>
          </p:cNvPr>
          <p:cNvSpPr>
            <a:spLocks noGrp="1"/>
          </p:cNvSpPr>
          <p:nvPr>
            <p:ph type="body" sz="quarter" idx="17" hasCustomPrompt="1"/>
          </p:nvPr>
        </p:nvSpPr>
        <p:spPr>
          <a:xfrm>
            <a:off x="159172" y="493020"/>
            <a:ext cx="9647759" cy="324000"/>
          </a:xfrm>
        </p:spPr>
        <p:txBody>
          <a:bodyPr lIns="0" tIns="0" rIns="0" bIns="0" anchor="ctr" anchorCtr="0">
            <a:normAutofit/>
          </a:bodyPr>
          <a:lstStyle>
            <a:lvl1pPr marL="0" indent="0" algn="r">
              <a:lnSpc>
                <a:spcPct val="120000"/>
              </a:lnSpc>
              <a:spcBef>
                <a:spcPts val="0"/>
              </a:spcBef>
              <a:buFont typeface="Arial" panose="020B0604020202020204" pitchFamily="34" charset="0"/>
              <a:buNone/>
              <a:defRPr sz="1295">
                <a:solidFill>
                  <a:schemeClr val="tx1"/>
                </a:solidFill>
                <a:latin typeface="Meiryo UI" panose="020B0604030504040204" pitchFamily="50" charset="-128"/>
                <a:ea typeface="Meiryo UI" panose="020B0604030504040204" pitchFamily="50" charset="-128"/>
              </a:defRPr>
            </a:lvl1pPr>
          </a:lstStyle>
          <a:p>
            <a:pPr lvl="0"/>
            <a:r>
              <a:rPr kumimoji="1" lang="en-US" altLang="ja-JP"/>
              <a:t>【</a:t>
            </a:r>
            <a:r>
              <a:rPr kumimoji="1" lang="ja-JP" altLang="en-US"/>
              <a:t>令和２年度要求額 </a:t>
            </a:r>
            <a:r>
              <a:rPr kumimoji="1" lang="en-US" altLang="ja-JP"/>
              <a:t>0,000</a:t>
            </a:r>
            <a:r>
              <a:rPr kumimoji="1" lang="ja-JP" altLang="en-US"/>
              <a:t>百万円（</a:t>
            </a:r>
            <a:r>
              <a:rPr kumimoji="1" lang="en-US" altLang="ja-JP"/>
              <a:t>0,000</a:t>
            </a:r>
            <a:r>
              <a:rPr kumimoji="1" lang="ja-JP" altLang="en-US"/>
              <a:t>百万円）</a:t>
            </a:r>
            <a:r>
              <a:rPr kumimoji="1" lang="en-US" altLang="ja-JP"/>
              <a:t>】</a:t>
            </a:r>
          </a:p>
        </p:txBody>
      </p:sp>
      <p:cxnSp>
        <p:nvCxnSpPr>
          <p:cNvPr id="30" name="直線コネクタ 29">
            <a:extLst>
              <a:ext uri="{FF2B5EF4-FFF2-40B4-BE49-F238E27FC236}">
                <a16:creationId xmlns:a16="http://schemas.microsoft.com/office/drawing/2014/main" id="{EC97E369-E6B0-4356-818A-927158B52DA6}"/>
              </a:ext>
            </a:extLst>
          </p:cNvPr>
          <p:cNvCxnSpPr/>
          <p:nvPr userDrawn="1"/>
        </p:nvCxnSpPr>
        <p:spPr>
          <a:xfrm>
            <a:off x="161925" y="2681570"/>
            <a:ext cx="5400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32" name="テキスト プレースホルダー 37">
            <a:extLst>
              <a:ext uri="{FF2B5EF4-FFF2-40B4-BE49-F238E27FC236}">
                <a16:creationId xmlns:a16="http://schemas.microsoft.com/office/drawing/2014/main" id="{05AEDB54-2F1F-4D55-B5C5-B02A1E6CADAB}"/>
              </a:ext>
            </a:extLst>
          </p:cNvPr>
          <p:cNvSpPr>
            <a:spLocks noGrp="1"/>
          </p:cNvSpPr>
          <p:nvPr>
            <p:ph type="body" sz="quarter" idx="29" hasCustomPrompt="1"/>
          </p:nvPr>
        </p:nvSpPr>
        <p:spPr>
          <a:xfrm>
            <a:off x="6007116" y="2681570"/>
            <a:ext cx="4522771" cy="4140000"/>
          </a:xfrm>
        </p:spPr>
        <p:txBody>
          <a:bodyPr lIns="0" tIns="72000" rIns="0" bIns="0" anchor="t">
            <a:noAutofit/>
          </a:bodyPr>
          <a:lstStyle>
            <a:lvl1pPr marL="0" indent="0" algn="l">
              <a:lnSpc>
                <a:spcPct val="120000"/>
              </a:lnSpc>
              <a:spcBef>
                <a:spcPts val="0"/>
              </a:spcBef>
              <a:buFont typeface="Arial" panose="020B0604020202020204" pitchFamily="34" charset="0"/>
              <a:buNone/>
              <a:defRPr sz="1200">
                <a:solidFill>
                  <a:schemeClr val="tx1"/>
                </a:solidFill>
                <a:latin typeface="Meiryo UI" panose="020B0604030504040204" pitchFamily="50" charset="-128"/>
                <a:ea typeface="Meiryo UI" panose="020B0604030504040204" pitchFamily="50" charset="-128"/>
              </a:defRPr>
            </a:lvl1pPr>
          </a:lstStyle>
          <a:p>
            <a:pPr lvl="0"/>
            <a:r>
              <a:rPr kumimoji="1" lang="ja-JP" altLang="en-US"/>
              <a:t>図・写真等を交えつつ、このスペースに納まるよう記述</a:t>
            </a:r>
          </a:p>
        </p:txBody>
      </p:sp>
      <p:cxnSp>
        <p:nvCxnSpPr>
          <p:cNvPr id="33" name="直線コネクタ 32">
            <a:extLst>
              <a:ext uri="{FF2B5EF4-FFF2-40B4-BE49-F238E27FC236}">
                <a16:creationId xmlns:a16="http://schemas.microsoft.com/office/drawing/2014/main" id="{93ABC200-7A3B-4D6E-9A7A-DD056E784D0D}"/>
              </a:ext>
            </a:extLst>
          </p:cNvPr>
          <p:cNvCxnSpPr/>
          <p:nvPr userDrawn="1"/>
        </p:nvCxnSpPr>
        <p:spPr>
          <a:xfrm>
            <a:off x="5993888" y="2681570"/>
            <a:ext cx="4536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34" name="テキスト ボックス 33">
            <a:extLst>
              <a:ext uri="{FF2B5EF4-FFF2-40B4-BE49-F238E27FC236}">
                <a16:creationId xmlns:a16="http://schemas.microsoft.com/office/drawing/2014/main" id="{9DABB4ED-B7E1-4C29-AC71-063748A973FB}"/>
              </a:ext>
            </a:extLst>
          </p:cNvPr>
          <p:cNvSpPr txBox="1"/>
          <p:nvPr userDrawn="1"/>
        </p:nvSpPr>
        <p:spPr>
          <a:xfrm>
            <a:off x="436256" y="6302538"/>
            <a:ext cx="972000" cy="252000"/>
          </a:xfrm>
          <a:prstGeom prst="rect">
            <a:avLst/>
          </a:prstGeom>
          <a:noFill/>
        </p:spPr>
        <p:txBody>
          <a:bodyPr wrap="none" lIns="0" tIns="0" rIns="0" bIns="0" rtlCol="0" anchor="ctr">
            <a:noAutofit/>
          </a:bodyPr>
          <a:lstStyle/>
          <a:p>
            <a:pPr algn="dist" defTabSz="179388">
              <a:tabLst/>
            </a:pPr>
            <a:r>
              <a:rPr lang="ja-JP" altLang="en-US" sz="1295">
                <a:solidFill>
                  <a:schemeClr val="tx1"/>
                </a:solidFill>
                <a:latin typeface="Meiryo UI" panose="020B0604030504040204" pitchFamily="50" charset="-128"/>
                <a:ea typeface="Meiryo UI" panose="020B0604030504040204" pitchFamily="50" charset="-128"/>
              </a:rPr>
              <a:t>■　　　　　　：</a:t>
            </a:r>
          </a:p>
        </p:txBody>
      </p:sp>
      <p:sp>
        <p:nvSpPr>
          <p:cNvPr id="35" name="テキスト ボックス 34">
            <a:extLst>
              <a:ext uri="{FF2B5EF4-FFF2-40B4-BE49-F238E27FC236}">
                <a16:creationId xmlns:a16="http://schemas.microsoft.com/office/drawing/2014/main" id="{B52C3A3B-D331-4FA9-B49C-4CE55D8902BF}"/>
              </a:ext>
            </a:extLst>
          </p:cNvPr>
          <p:cNvSpPr txBox="1"/>
          <p:nvPr userDrawn="1"/>
        </p:nvSpPr>
        <p:spPr>
          <a:xfrm>
            <a:off x="159173" y="5637164"/>
            <a:ext cx="5600215" cy="288000"/>
          </a:xfrm>
          <a:prstGeom prst="rect">
            <a:avLst/>
          </a:prstGeom>
          <a:noFill/>
        </p:spPr>
        <p:txBody>
          <a:bodyPr wrap="square" lIns="0" tIns="0" bIns="72000" rtlCol="0" anchor="b" anchorCtr="0">
            <a:noAutofit/>
          </a:bodyPr>
          <a:lstStyle/>
          <a:p>
            <a:r>
              <a:rPr lang="en-US" altLang="ja-JP" sz="1511" b="1">
                <a:solidFill>
                  <a:schemeClr val="bg2"/>
                </a:solidFill>
                <a:latin typeface="Meiryo UI" panose="020B0604030504040204" pitchFamily="50" charset="-128"/>
                <a:ea typeface="Meiryo UI" panose="020B0604030504040204" pitchFamily="50" charset="-128"/>
              </a:rPr>
              <a:t>3. </a:t>
            </a:r>
            <a:r>
              <a:rPr lang="ja-JP" altLang="en-US" sz="1511" b="1">
                <a:solidFill>
                  <a:schemeClr val="bg2"/>
                </a:solidFill>
                <a:latin typeface="Meiryo UI" panose="020B0604030504040204" pitchFamily="50" charset="-128"/>
                <a:ea typeface="Meiryo UI" panose="020B0604030504040204" pitchFamily="50" charset="-128"/>
              </a:rPr>
              <a:t>事業スキーム</a:t>
            </a:r>
          </a:p>
        </p:txBody>
      </p:sp>
      <p:cxnSp>
        <p:nvCxnSpPr>
          <p:cNvPr id="36" name="直線コネクタ 35">
            <a:extLst>
              <a:ext uri="{FF2B5EF4-FFF2-40B4-BE49-F238E27FC236}">
                <a16:creationId xmlns:a16="http://schemas.microsoft.com/office/drawing/2014/main" id="{E1BEDD27-520F-4457-AAA7-263233F32CAB}"/>
              </a:ext>
            </a:extLst>
          </p:cNvPr>
          <p:cNvCxnSpPr/>
          <p:nvPr userDrawn="1"/>
        </p:nvCxnSpPr>
        <p:spPr>
          <a:xfrm>
            <a:off x="179388" y="5925164"/>
            <a:ext cx="5580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pic>
        <p:nvPicPr>
          <p:cNvPr id="37" name="グラフィックス 4">
            <a:extLst>
              <a:ext uri="{FF2B5EF4-FFF2-40B4-BE49-F238E27FC236}">
                <a16:creationId xmlns:a16="http://schemas.microsoft.com/office/drawing/2014/main" id="{716B933F-57EE-4D45-A154-8C5C4C4E1984}"/>
              </a:ext>
            </a:extLst>
          </p:cNvPr>
          <p:cNvPicPr>
            <a:picLocks/>
          </p:cNvPicPr>
          <p:nvPr userDrawn="1"/>
        </p:nvPicPr>
        <p:blipFill>
          <a:blip r:embed="rId4">
            <a:extLst>
              <a:ext uri="{96DAC541-7B7A-43D3-8B79-37D633B846F1}">
                <asvg:svgBlip xmlns:asvg="http://schemas.microsoft.com/office/drawing/2016/SVG/main" r:embed="rId5"/>
              </a:ext>
            </a:extLst>
          </a:blip>
          <a:stretch>
            <a:fillRect/>
          </a:stretch>
        </p:blipFill>
        <p:spPr>
          <a:xfrm>
            <a:off x="161924" y="890697"/>
            <a:ext cx="10367961" cy="360000"/>
          </a:xfrm>
          <a:prstGeom prst="rect">
            <a:avLst/>
          </a:prstGeom>
          <a:ln>
            <a:noFill/>
          </a:ln>
        </p:spPr>
      </p:pic>
      <p:sp>
        <p:nvSpPr>
          <p:cNvPr id="38" name="テキスト プレースホルダー 36">
            <a:extLst>
              <a:ext uri="{FF2B5EF4-FFF2-40B4-BE49-F238E27FC236}">
                <a16:creationId xmlns:a16="http://schemas.microsoft.com/office/drawing/2014/main" id="{5A2EDDF3-3029-44F5-ADC4-AAC9B3CDA9BD}"/>
              </a:ext>
            </a:extLst>
          </p:cNvPr>
          <p:cNvSpPr>
            <a:spLocks noGrp="1"/>
          </p:cNvSpPr>
          <p:nvPr>
            <p:ph type="body" sz="quarter" idx="16" hasCustomPrompt="1"/>
          </p:nvPr>
        </p:nvSpPr>
        <p:spPr>
          <a:xfrm>
            <a:off x="161925" y="890696"/>
            <a:ext cx="10349461" cy="360000"/>
          </a:xfrm>
        </p:spPr>
        <p:txBody>
          <a:bodyPr lIns="108000" tIns="36000" rIns="108000" bIns="0" anchor="ctr">
            <a:noAutofit/>
          </a:bodyPr>
          <a:lstStyle>
            <a:lvl1pPr marL="0" indent="0" algn="l">
              <a:buNone/>
              <a:defRPr sz="1400" b="1">
                <a:solidFill>
                  <a:schemeClr val="bg2"/>
                </a:solidFill>
                <a:latin typeface="Meiryo UI" panose="020B0604030504040204" pitchFamily="50" charset="-128"/>
                <a:ea typeface="Meiryo UI" panose="020B0604030504040204" pitchFamily="50" charset="-128"/>
              </a:defRPr>
            </a:lvl1pPr>
          </a:lstStyle>
          <a:p>
            <a:pPr lvl="0"/>
            <a:r>
              <a:rPr kumimoji="1" lang="ja-JP" altLang="en-US"/>
              <a:t>事業のポイントを簡潔に記載</a:t>
            </a:r>
          </a:p>
        </p:txBody>
      </p:sp>
      <p:pic>
        <p:nvPicPr>
          <p:cNvPr id="8" name="Picture 11" descr="ç°å¢ç">
            <a:extLst>
              <a:ext uri="{FF2B5EF4-FFF2-40B4-BE49-F238E27FC236}">
                <a16:creationId xmlns:a16="http://schemas.microsoft.com/office/drawing/2014/main" id="{E4524634-FD36-4E22-9D09-12B514CD191F}"/>
              </a:ext>
            </a:extLst>
          </p:cNvPr>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9806931" y="146434"/>
            <a:ext cx="725709" cy="743303"/>
          </a:xfrm>
          <a:prstGeom prst="rect">
            <a:avLst/>
          </a:prstGeom>
          <a:noFill/>
          <a:extLst>
            <a:ext uri="{909E8E84-426E-40DD-AFC4-6F175D3DCCD1}">
              <a14:hiddenFill xmlns:a14="http://schemas.microsoft.com/office/drawing/2010/main">
                <a:solidFill>
                  <a:srgbClr val="FFFFFF"/>
                </a:solidFill>
              </a14:hiddenFill>
            </a:ext>
          </a:extLst>
        </p:spPr>
      </p:pic>
      <p:sp>
        <p:nvSpPr>
          <p:cNvPr id="16" name="テキスト プレースホルダー 36">
            <a:extLst>
              <a:ext uri="{FF2B5EF4-FFF2-40B4-BE49-F238E27FC236}">
                <a16:creationId xmlns:a16="http://schemas.microsoft.com/office/drawing/2014/main" id="{9B97E414-CE64-463C-8703-5E74B265F930}"/>
              </a:ext>
            </a:extLst>
          </p:cNvPr>
          <p:cNvSpPr>
            <a:spLocks noGrp="1"/>
          </p:cNvSpPr>
          <p:nvPr>
            <p:ph type="body" sz="quarter" idx="12" hasCustomPrompt="1"/>
          </p:nvPr>
        </p:nvSpPr>
        <p:spPr>
          <a:xfrm>
            <a:off x="6259117" y="2395810"/>
            <a:ext cx="4248000" cy="288000"/>
          </a:xfrm>
        </p:spPr>
        <p:txBody>
          <a:bodyPr lIns="0" tIns="0" rIns="0" bIns="72000" anchor="b" anchorCtr="0">
            <a:normAutofit/>
          </a:bodyPr>
          <a:lstStyle>
            <a:lvl1pPr marL="0" indent="0" algn="l">
              <a:buNone/>
              <a:defRPr sz="1511" b="1">
                <a:solidFill>
                  <a:schemeClr val="bg2"/>
                </a:solidFill>
                <a:latin typeface="Meiryo UI" panose="020B0604030504040204" pitchFamily="50" charset="-128"/>
                <a:ea typeface="Meiryo UI" panose="020B0604030504040204" pitchFamily="50" charset="-128"/>
                <a:cs typeface="Arial" panose="020B0604020202020204" pitchFamily="34" charset="0"/>
              </a:defRPr>
            </a:lvl1pPr>
          </a:lstStyle>
          <a:p>
            <a:pPr lvl="0"/>
            <a:r>
              <a:rPr kumimoji="1" lang="ja-JP" altLang="en-US"/>
              <a:t>補助対象、支援対象の例、事業イメージ </a:t>
            </a:r>
            <a:r>
              <a:rPr kumimoji="1" lang="en-US" altLang="ja-JP"/>
              <a:t>etc.</a:t>
            </a:r>
            <a:endParaRPr kumimoji="1" lang="ja-JP" altLang="en-US"/>
          </a:p>
        </p:txBody>
      </p:sp>
      <p:sp>
        <p:nvSpPr>
          <p:cNvPr id="39" name="テキスト ボックス 38">
            <a:extLst>
              <a:ext uri="{FF2B5EF4-FFF2-40B4-BE49-F238E27FC236}">
                <a16:creationId xmlns:a16="http://schemas.microsoft.com/office/drawing/2014/main" id="{44AB8DD7-62C0-4DA8-85A3-8FFC2554F26A}"/>
              </a:ext>
            </a:extLst>
          </p:cNvPr>
          <p:cNvSpPr txBox="1"/>
          <p:nvPr userDrawn="1"/>
        </p:nvSpPr>
        <p:spPr>
          <a:xfrm>
            <a:off x="6007117" y="2395810"/>
            <a:ext cx="4500000" cy="288000"/>
          </a:xfrm>
          <a:prstGeom prst="rect">
            <a:avLst/>
          </a:prstGeom>
          <a:noFill/>
        </p:spPr>
        <p:txBody>
          <a:bodyPr wrap="square" lIns="0" tIns="0" bIns="72000" rtlCol="0" anchor="b" anchorCtr="0">
            <a:noAutofit/>
          </a:bodyPr>
          <a:lstStyle/>
          <a:p>
            <a:pPr algn="l"/>
            <a:r>
              <a:rPr lang="en-US" altLang="ja-JP" sz="1511" b="1">
                <a:solidFill>
                  <a:schemeClr val="bg2"/>
                </a:solidFill>
                <a:latin typeface="Meiryo UI" panose="020B0604030504040204" pitchFamily="50" charset="-128"/>
                <a:ea typeface="Meiryo UI" panose="020B0604030504040204" pitchFamily="50" charset="-128"/>
              </a:rPr>
              <a:t>4. </a:t>
            </a:r>
          </a:p>
        </p:txBody>
      </p:sp>
      <p:sp>
        <p:nvSpPr>
          <p:cNvPr id="31" name="テキスト プレースホルダー 37">
            <a:extLst>
              <a:ext uri="{FF2B5EF4-FFF2-40B4-BE49-F238E27FC236}">
                <a16:creationId xmlns:a16="http://schemas.microsoft.com/office/drawing/2014/main" id="{8DAEC8DB-209D-4346-BBA0-580F33B624E7}"/>
              </a:ext>
            </a:extLst>
          </p:cNvPr>
          <p:cNvSpPr>
            <a:spLocks noGrp="1"/>
          </p:cNvSpPr>
          <p:nvPr>
            <p:ph type="body" sz="quarter" idx="30" hasCustomPrompt="1"/>
          </p:nvPr>
        </p:nvSpPr>
        <p:spPr>
          <a:xfrm>
            <a:off x="614422" y="6302538"/>
            <a:ext cx="684000" cy="252000"/>
          </a:xfrm>
        </p:spPr>
        <p:txBody>
          <a:bodyPr lIns="0" tIns="0" rIns="0" bIns="0" anchor="ctr" anchorCtr="0">
            <a:noAutofit/>
          </a:bodyPr>
          <a:lstStyle>
            <a:lvl1pPr marL="0" indent="0" algn="l">
              <a:lnSpc>
                <a:spcPct val="120000"/>
              </a:lnSpc>
              <a:spcBef>
                <a:spcPts val="0"/>
              </a:spcBef>
              <a:buFont typeface="Arial" panose="020B0604020202020204" pitchFamily="34" charset="0"/>
              <a:buNone/>
              <a:defRPr sz="1200">
                <a:solidFill>
                  <a:schemeClr val="tx1"/>
                </a:solidFill>
                <a:latin typeface="Meiryo UI" panose="020B0604030504040204" pitchFamily="50" charset="-128"/>
                <a:ea typeface="Meiryo UI" panose="020B0604030504040204" pitchFamily="50" charset="-128"/>
              </a:defRPr>
            </a:lvl1pPr>
          </a:lstStyle>
          <a:p>
            <a:pPr lvl="0"/>
            <a:r>
              <a:rPr kumimoji="1" lang="ja-JP" altLang="en-US"/>
              <a:t>選　　　 択</a:t>
            </a:r>
            <a:endParaRPr kumimoji="1" lang="en-US" altLang="ja-JP"/>
          </a:p>
        </p:txBody>
      </p:sp>
    </p:spTree>
    <p:extLst>
      <p:ext uri="{BB962C8B-B14F-4D97-AF65-F5344CB8AC3E}">
        <p14:creationId xmlns:p14="http://schemas.microsoft.com/office/powerpoint/2010/main" val="214040713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userDrawn="1">
  <p:cSld name="2_通常">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11919" y="216797"/>
            <a:ext cx="10324361" cy="795336"/>
            <a:chOff x="111919" y="216797"/>
            <a:chExt cx="10324361" cy="795336"/>
          </a:xfrm>
        </p:grpSpPr>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61925" y="284266"/>
            <a:ext cx="9288000" cy="648000"/>
          </a:xfrm>
          <a:prstGeom prst="rect">
            <a:avLst/>
          </a:prstGeom>
        </p:spPr>
        <p:txBody>
          <a:bodyPr lIns="252000" tIns="36000" rIns="0" bIns="0" anchor="ctr" anchorCtr="0"/>
          <a:lstStyle>
            <a:lvl1pPr algn="l">
              <a:defRPr sz="2500" b="1">
                <a:solidFill>
                  <a:schemeClr val="bg1"/>
                </a:solidFill>
                <a:latin typeface="メイリオ" panose="020B0604030504040204" pitchFamily="50" charset="-128"/>
                <a:ea typeface="メイリオ" panose="020B0604030504040204" pitchFamily="50" charset="-128"/>
              </a:defRPr>
            </a:lvl1pPr>
          </a:lstStyle>
          <a:p>
            <a:r>
              <a:rPr kumimoji="1" lang="ja-JP" altLang="en-US"/>
              <a:t>ページタイトル</a:t>
            </a:r>
          </a:p>
        </p:txBody>
      </p:sp>
      <p:sp>
        <p:nvSpPr>
          <p:cNvPr id="10" name="テキスト ボックス 9">
            <a:extLst>
              <a:ext uri="{FF2B5EF4-FFF2-40B4-BE49-F238E27FC236}">
                <a16:creationId xmlns:a16="http://schemas.microsoft.com/office/drawing/2014/main" id="{7520773C-E087-4FC7-A90E-8421A85140B2}"/>
              </a:ext>
            </a:extLst>
          </p:cNvPr>
          <p:cNvSpPr txBox="1"/>
          <p:nvPr userDrawn="1"/>
        </p:nvSpPr>
        <p:spPr>
          <a:xfrm>
            <a:off x="10278245" y="7146107"/>
            <a:ext cx="360000" cy="360000"/>
          </a:xfrm>
          <a:prstGeom prst="rect">
            <a:avLst/>
          </a:prstGeom>
          <a:noFill/>
        </p:spPr>
        <p:txBody>
          <a:bodyPr wrap="none" lIns="0" tIns="0" rIns="0" bIns="0" rtlCol="0" anchor="b" anchorCtr="0">
            <a:noAutofit/>
          </a:bodyPr>
          <a:lstStyle/>
          <a:p>
            <a:pPr algn="ctr"/>
            <a:fld id="{9C1B02FA-3B43-4965-97B5-C29D405C4738}" type="slidenum">
              <a:rPr kumimoji="1" lang="ja-JP" altLang="en-US" sz="24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sp>
        <p:nvSpPr>
          <p:cNvPr id="9" name="コンテンツ プレースホルダー 3">
            <a:extLst>
              <a:ext uri="{FF2B5EF4-FFF2-40B4-BE49-F238E27FC236}">
                <a16:creationId xmlns:a16="http://schemas.microsoft.com/office/drawing/2014/main" id="{DD42ADA8-ECC4-4B5F-982C-9F5D1FAC2F50}"/>
              </a:ext>
            </a:extLst>
          </p:cNvPr>
          <p:cNvSpPr>
            <a:spLocks noGrp="1"/>
          </p:cNvSpPr>
          <p:nvPr>
            <p:ph sz="quarter" idx="13" hasCustomPrompt="1"/>
          </p:nvPr>
        </p:nvSpPr>
        <p:spPr>
          <a:xfrm>
            <a:off x="161925" y="1032264"/>
            <a:ext cx="10367963" cy="1896825"/>
          </a:xfrm>
          <a:prstGeom prst="rect">
            <a:avLst/>
          </a:prstGeom>
          <a:ln w="19050">
            <a:solidFill>
              <a:schemeClr val="tx2"/>
            </a:solidFill>
          </a:ln>
        </p:spPr>
        <p:txBody>
          <a:bodyPr lIns="180000" tIns="180000" rIns="180000" bIns="144000">
            <a:spAutoFit/>
          </a:bodyPr>
          <a:lstStyle>
            <a:lvl1pPr marL="324000" indent="-324000" algn="l">
              <a:lnSpc>
                <a:spcPct val="100000"/>
              </a:lnSpc>
              <a:spcBef>
                <a:spcPts val="1200"/>
              </a:spcBef>
              <a:buFont typeface="Wingdings" panose="05000000000000000000" pitchFamily="2" charset="2"/>
              <a:buChar char="n"/>
              <a:defRPr sz="1800"/>
            </a:lvl1pPr>
            <a:lvl2pPr marL="612000" indent="-288000" algn="l">
              <a:lnSpc>
                <a:spcPct val="100000"/>
              </a:lnSpc>
              <a:spcBef>
                <a:spcPts val="1200"/>
              </a:spcBef>
              <a:buFont typeface="Wingdings" panose="05000000000000000000" pitchFamily="2" charset="2"/>
              <a:buChar char="Ø"/>
              <a:defRPr sz="1800"/>
            </a:lvl2pPr>
            <a:lvl3pPr marL="1044000" indent="-288000" algn="l">
              <a:lnSpc>
                <a:spcPct val="100000"/>
              </a:lnSpc>
              <a:spcBef>
                <a:spcPts val="1200"/>
              </a:spcBef>
              <a:buFont typeface="Wingdings" panose="05000000000000000000" pitchFamily="2" charset="2"/>
              <a:buChar char="l"/>
              <a:defRPr sz="1800"/>
            </a:lvl3pPr>
            <a:lvl4pPr marL="1152000" indent="-288000" algn="l">
              <a:lnSpc>
                <a:spcPct val="100000"/>
              </a:lnSpc>
              <a:spcBef>
                <a:spcPts val="1200"/>
              </a:spcBef>
              <a:buFont typeface="Wingdings" panose="05000000000000000000" pitchFamily="2" charset="2"/>
              <a:buChar char="ü"/>
              <a:defRPr sz="1800"/>
            </a:lvl4pPr>
            <a:lvl5pPr algn="l">
              <a:defRPr sz="2000"/>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3307351327"/>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E95BABC-9CDF-D05B-98A5-49F30ECD5314}"/>
              </a:ext>
            </a:extLst>
          </p:cNvPr>
          <p:cNvSpPr>
            <a:spLocks noGrp="1"/>
          </p:cNvSpPr>
          <p:nvPr>
            <p:ph type="ctrTitle"/>
          </p:nvPr>
        </p:nvSpPr>
        <p:spPr>
          <a:xfrm>
            <a:off x="1336675" y="1236663"/>
            <a:ext cx="8018463" cy="2632075"/>
          </a:xfrm>
          <a:prstGeom prst="rect">
            <a:avLst/>
          </a:prstGeo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8FFDC63A-2140-D6D8-5C8A-6064C98AD7F0}"/>
              </a:ext>
            </a:extLst>
          </p:cNvPr>
          <p:cNvSpPr>
            <a:spLocks noGrp="1"/>
          </p:cNvSpPr>
          <p:nvPr>
            <p:ph type="subTitle" idx="1"/>
          </p:nvPr>
        </p:nvSpPr>
        <p:spPr>
          <a:xfrm>
            <a:off x="1336675" y="3970338"/>
            <a:ext cx="8018463" cy="1825625"/>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Tree>
    <p:extLst>
      <p:ext uri="{BB962C8B-B14F-4D97-AF65-F5344CB8AC3E}">
        <p14:creationId xmlns:p14="http://schemas.microsoft.com/office/powerpoint/2010/main" val="2342852959"/>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23465AA-3A26-AC5A-1340-2E07DD4EFEF5}"/>
              </a:ext>
            </a:extLst>
          </p:cNvPr>
          <p:cNvSpPr>
            <a:spLocks noGrp="1"/>
          </p:cNvSpPr>
          <p:nvPr>
            <p:ph type="ctrTitle"/>
          </p:nvPr>
        </p:nvSpPr>
        <p:spPr>
          <a:xfrm>
            <a:off x="1336675" y="1236663"/>
            <a:ext cx="8018463" cy="2632075"/>
          </a:xfrm>
          <a:prstGeom prst="rect">
            <a:avLst/>
          </a:prstGeo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CC75FE03-9A3E-C3F5-94FE-D4DCB7DB7803}"/>
              </a:ext>
            </a:extLst>
          </p:cNvPr>
          <p:cNvSpPr>
            <a:spLocks noGrp="1"/>
          </p:cNvSpPr>
          <p:nvPr>
            <p:ph type="subTitle" idx="1"/>
          </p:nvPr>
        </p:nvSpPr>
        <p:spPr>
          <a:xfrm>
            <a:off x="1336675" y="3970338"/>
            <a:ext cx="8018463" cy="1825625"/>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Tree>
    <p:extLst>
      <p:ext uri="{BB962C8B-B14F-4D97-AF65-F5344CB8AC3E}">
        <p14:creationId xmlns:p14="http://schemas.microsoft.com/office/powerpoint/2010/main" val="59725726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内容説明用スライド_タイトルのみ">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CC6EB47F-A8CE-82B3-94F2-E469EC02DF24}"/>
              </a:ext>
            </a:extLst>
          </p:cNvPr>
          <p:cNvGrpSpPr/>
          <p:nvPr userDrawn="1"/>
        </p:nvGrpSpPr>
        <p:grpSpPr>
          <a:xfrm>
            <a:off x="111919" y="216797"/>
            <a:ext cx="10424028" cy="795336"/>
            <a:chOff x="111919" y="216797"/>
            <a:chExt cx="10424028" cy="795336"/>
          </a:xfrm>
          <a:solidFill>
            <a:schemeClr val="accent1"/>
          </a:solidFill>
        </p:grpSpPr>
        <p:pic>
          <p:nvPicPr>
            <p:cNvPr id="3" name="Picture 11" descr="ç°å¢ç">
              <a:extLst>
                <a:ext uri="{FF2B5EF4-FFF2-40B4-BE49-F238E27FC236}">
                  <a16:creationId xmlns:a16="http://schemas.microsoft.com/office/drawing/2014/main" id="{48DDD44E-5995-F337-DA3E-FF7DE220C47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grpFill/>
          </p:spPr>
        </p:pic>
        <p:sp>
          <p:nvSpPr>
            <p:cNvPr id="4" name="Freeform 13">
              <a:extLst>
                <a:ext uri="{FF2B5EF4-FFF2-40B4-BE49-F238E27FC236}">
                  <a16:creationId xmlns:a16="http://schemas.microsoft.com/office/drawing/2014/main" id="{C77B4EDE-BB0D-17E4-4D0F-D147EBD0631C}"/>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grpFill/>
            <a:ln>
              <a:noFill/>
            </a:ln>
          </p:spPr>
          <p:txBody>
            <a:bodyPr vert="horz" wrap="square" lIns="0" tIns="0" rIns="0" bIns="0" numCol="1" anchor="t" anchorCtr="0" compatLnSpc="1">
              <a:prstTxWarp prst="textNoShape">
                <a:avLst/>
              </a:prstTxWarp>
            </a:bodyPr>
            <a:lstStyle/>
            <a:p>
              <a:endParaRPr lang="ja-JP" altLang="en-US"/>
            </a:p>
          </p:txBody>
        </p:sp>
        <p:cxnSp>
          <p:nvCxnSpPr>
            <p:cNvPr id="5" name="直線コネクタ 4">
              <a:extLst>
                <a:ext uri="{FF2B5EF4-FFF2-40B4-BE49-F238E27FC236}">
                  <a16:creationId xmlns:a16="http://schemas.microsoft.com/office/drawing/2014/main" id="{AA8678BD-FD51-3639-407A-26BA041BB879}"/>
                </a:ext>
              </a:extLst>
            </p:cNvPr>
            <p:cNvCxnSpPr>
              <a:cxnSpLocks/>
            </p:cNvCxnSpPr>
            <p:nvPr userDrawn="1"/>
          </p:nvCxnSpPr>
          <p:spPr>
            <a:xfrm>
              <a:off x="9408319" y="216797"/>
              <a:ext cx="786701" cy="778669"/>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直線コネクタ 5">
              <a:extLst>
                <a:ext uri="{FF2B5EF4-FFF2-40B4-BE49-F238E27FC236}">
                  <a16:creationId xmlns:a16="http://schemas.microsoft.com/office/drawing/2014/main" id="{E1464432-5F8D-BBEB-F107-5DE0F7E3C2F8}"/>
                </a:ext>
              </a:extLst>
            </p:cNvPr>
            <p:cNvCxnSpPr>
              <a:cxnSpLocks/>
            </p:cNvCxnSpPr>
            <p:nvPr userDrawn="1"/>
          </p:nvCxnSpPr>
          <p:spPr>
            <a:xfrm>
              <a:off x="111919" y="681139"/>
              <a:ext cx="345281" cy="330994"/>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7" name="タイトル 1">
            <a:extLst>
              <a:ext uri="{FF2B5EF4-FFF2-40B4-BE49-F238E27FC236}">
                <a16:creationId xmlns:a16="http://schemas.microsoft.com/office/drawing/2014/main" id="{48487141-59BB-54BE-801F-54D3B5B97C1A}"/>
              </a:ext>
            </a:extLst>
          </p:cNvPr>
          <p:cNvSpPr>
            <a:spLocks noGrp="1"/>
          </p:cNvSpPr>
          <p:nvPr>
            <p:ph type="title" hasCustomPrompt="1"/>
          </p:nvPr>
        </p:nvSpPr>
        <p:spPr bwMode="white">
          <a:xfrm>
            <a:off x="161925" y="284266"/>
            <a:ext cx="9288000" cy="648000"/>
          </a:xfrm>
          <a:prstGeom prst="rect">
            <a:avLst/>
          </a:prstGeom>
        </p:spPr>
        <p:txBody>
          <a:bodyPr lIns="252000" tIns="36000" rIns="0" bIns="0" anchor="ctr" anchorCtr="0"/>
          <a:lstStyle>
            <a:lvl1pPr algn="l">
              <a:defRPr sz="2800"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8" name="テキスト ボックス 7">
            <a:extLst>
              <a:ext uri="{FF2B5EF4-FFF2-40B4-BE49-F238E27FC236}">
                <a16:creationId xmlns:a16="http://schemas.microsoft.com/office/drawing/2014/main" id="{53D90118-7AB0-E29A-00D3-0DC29EF9F9FF}"/>
              </a:ext>
            </a:extLst>
          </p:cNvPr>
          <p:cNvSpPr txBox="1"/>
          <p:nvPr userDrawn="1"/>
        </p:nvSpPr>
        <p:spPr>
          <a:xfrm>
            <a:off x="10187813" y="7055675"/>
            <a:ext cx="360000" cy="360000"/>
          </a:xfrm>
          <a:prstGeom prst="rect">
            <a:avLst/>
          </a:prstGeom>
          <a:noFill/>
        </p:spPr>
        <p:txBody>
          <a:bodyPr wrap="none" lIns="0" tIns="0" rIns="0" bIns="0" rtlCol="0" anchor="b" anchorCtr="0">
            <a:noAutofit/>
          </a:bodyPr>
          <a:lstStyle/>
          <a:p>
            <a:pPr algn="ctr"/>
            <a:fld id="{9C1B02FA-3B43-4965-97B5-C29D405C4738}" type="slidenum">
              <a:rPr kumimoji="1" lang="ja-JP" altLang="en-US" sz="24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1937066977"/>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内容説明用スライド_タイトルのみ">
    <p:spTree>
      <p:nvGrpSpPr>
        <p:cNvPr id="1" name=""/>
        <p:cNvGrpSpPr/>
        <p:nvPr/>
      </p:nvGrpSpPr>
      <p:grpSpPr>
        <a:xfrm>
          <a:off x="0" y="0"/>
          <a:ext cx="0" cy="0"/>
          <a:chOff x="0" y="0"/>
          <a:chExt cx="0" cy="0"/>
        </a:xfrm>
      </p:grpSpPr>
      <p:grpSp>
        <p:nvGrpSpPr>
          <p:cNvPr id="8" name="グループ化 7">
            <a:extLst>
              <a:ext uri="{FF2B5EF4-FFF2-40B4-BE49-F238E27FC236}">
                <a16:creationId xmlns:a16="http://schemas.microsoft.com/office/drawing/2014/main" id="{76504157-8283-FF15-B090-26DAF33728AD}"/>
              </a:ext>
            </a:extLst>
          </p:cNvPr>
          <p:cNvGrpSpPr/>
          <p:nvPr userDrawn="1"/>
        </p:nvGrpSpPr>
        <p:grpSpPr>
          <a:xfrm>
            <a:off x="111919" y="216797"/>
            <a:ext cx="10424028" cy="795336"/>
            <a:chOff x="111919" y="216797"/>
            <a:chExt cx="10424028" cy="795336"/>
          </a:xfrm>
          <a:solidFill>
            <a:schemeClr val="accent1"/>
          </a:solidFill>
        </p:grpSpPr>
        <p:pic>
          <p:nvPicPr>
            <p:cNvPr id="9" name="Picture 11" descr="ç°å¢ç">
              <a:extLst>
                <a:ext uri="{FF2B5EF4-FFF2-40B4-BE49-F238E27FC236}">
                  <a16:creationId xmlns:a16="http://schemas.microsoft.com/office/drawing/2014/main" id="{B8474C0B-3599-DDF6-49BE-9D8A6942BF7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grpFill/>
          </p:spPr>
        </p:pic>
        <p:sp>
          <p:nvSpPr>
            <p:cNvPr id="10" name="Freeform 13">
              <a:extLst>
                <a:ext uri="{FF2B5EF4-FFF2-40B4-BE49-F238E27FC236}">
                  <a16:creationId xmlns:a16="http://schemas.microsoft.com/office/drawing/2014/main" id="{69B5C3FC-16BE-FAA7-834F-5B5A2CDF6E63}"/>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grpFill/>
            <a:ln>
              <a:noFill/>
            </a:ln>
          </p:spPr>
          <p:txBody>
            <a:bodyPr vert="horz" wrap="square" lIns="0" tIns="0" rIns="0" bIns="0" numCol="1" anchor="t" anchorCtr="0" compatLnSpc="1">
              <a:prstTxWarp prst="textNoShape">
                <a:avLst/>
              </a:prstTxWarp>
            </a:bodyPr>
            <a:lstStyle/>
            <a:p>
              <a:endParaRPr lang="ja-JP" altLang="en-US"/>
            </a:p>
          </p:txBody>
        </p:sp>
        <p:cxnSp>
          <p:nvCxnSpPr>
            <p:cNvPr id="11" name="直線コネクタ 10">
              <a:extLst>
                <a:ext uri="{FF2B5EF4-FFF2-40B4-BE49-F238E27FC236}">
                  <a16:creationId xmlns:a16="http://schemas.microsoft.com/office/drawing/2014/main" id="{24DFF283-2F64-7C49-6768-7A327D8F61B8}"/>
                </a:ext>
              </a:extLst>
            </p:cNvPr>
            <p:cNvCxnSpPr>
              <a:cxnSpLocks/>
            </p:cNvCxnSpPr>
            <p:nvPr userDrawn="1"/>
          </p:nvCxnSpPr>
          <p:spPr>
            <a:xfrm>
              <a:off x="9408319" y="216797"/>
              <a:ext cx="786701" cy="778669"/>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直線コネクタ 11">
              <a:extLst>
                <a:ext uri="{FF2B5EF4-FFF2-40B4-BE49-F238E27FC236}">
                  <a16:creationId xmlns:a16="http://schemas.microsoft.com/office/drawing/2014/main" id="{9B9FE173-E75A-2835-3E13-B6090481AED5}"/>
                </a:ext>
              </a:extLst>
            </p:cNvPr>
            <p:cNvCxnSpPr>
              <a:cxnSpLocks/>
            </p:cNvCxnSpPr>
            <p:nvPr userDrawn="1"/>
          </p:nvCxnSpPr>
          <p:spPr>
            <a:xfrm>
              <a:off x="111919" y="681139"/>
              <a:ext cx="345281" cy="330994"/>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3" name="タイトル 1">
            <a:extLst>
              <a:ext uri="{FF2B5EF4-FFF2-40B4-BE49-F238E27FC236}">
                <a16:creationId xmlns:a16="http://schemas.microsoft.com/office/drawing/2014/main" id="{0EB0921D-DA66-053A-FF6B-A900C813D2CE}"/>
              </a:ext>
            </a:extLst>
          </p:cNvPr>
          <p:cNvSpPr>
            <a:spLocks noGrp="1"/>
          </p:cNvSpPr>
          <p:nvPr>
            <p:ph type="title" hasCustomPrompt="1"/>
          </p:nvPr>
        </p:nvSpPr>
        <p:spPr bwMode="white">
          <a:xfrm>
            <a:off x="161925" y="284266"/>
            <a:ext cx="9288000" cy="648000"/>
          </a:xfrm>
          <a:prstGeom prst="rect">
            <a:avLst/>
          </a:prstGeom>
        </p:spPr>
        <p:txBody>
          <a:bodyPr lIns="252000" tIns="36000" rIns="0" bIns="0" anchor="ctr" anchorCtr="0"/>
          <a:lstStyle>
            <a:lvl1pPr algn="l">
              <a:defRPr sz="2800"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Tree>
    <p:extLst>
      <p:ext uri="{BB962C8B-B14F-4D97-AF65-F5344CB8AC3E}">
        <p14:creationId xmlns:p14="http://schemas.microsoft.com/office/powerpoint/2010/main" val="366783426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表紙">
    <p:spTree>
      <p:nvGrpSpPr>
        <p:cNvPr id="1" name=""/>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C4F33A39-73E7-49E0-BF4C-2CE0E2DB7091}"/>
              </a:ext>
            </a:extLst>
          </p:cNvPr>
          <p:cNvSpPr/>
          <p:nvPr userDrawn="1"/>
        </p:nvSpPr>
        <p:spPr>
          <a:xfrm>
            <a:off x="395906" y="395837"/>
            <a:ext cx="9900000"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600">
              <a:solidFill>
                <a:schemeClr val="tx1"/>
              </a:solidFill>
            </a:endParaRPr>
          </a:p>
        </p:txBody>
      </p:sp>
      <p:grpSp>
        <p:nvGrpSpPr>
          <p:cNvPr id="8" name="グループ化 7">
            <a:extLst>
              <a:ext uri="{FF2B5EF4-FFF2-40B4-BE49-F238E27FC236}">
                <a16:creationId xmlns:a16="http://schemas.microsoft.com/office/drawing/2014/main" id="{6F38512C-2C72-40C3-B679-1FEABC48B48C}"/>
              </a:ext>
            </a:extLst>
          </p:cNvPr>
          <p:cNvGrpSpPr/>
          <p:nvPr userDrawn="1"/>
        </p:nvGrpSpPr>
        <p:grpSpPr>
          <a:xfrm>
            <a:off x="2456520" y="6300053"/>
            <a:ext cx="5875085" cy="700377"/>
            <a:chOff x="2456520" y="6387031"/>
            <a:chExt cx="5875085" cy="700377"/>
          </a:xfrm>
        </p:grpSpPr>
        <p:pic>
          <p:nvPicPr>
            <p:cNvPr id="9" name="図 8">
              <a:extLst>
                <a:ext uri="{FF2B5EF4-FFF2-40B4-BE49-F238E27FC236}">
                  <a16:creationId xmlns:a16="http://schemas.microsoft.com/office/drawing/2014/main" id="{48EFA85C-A46F-4AC1-8E75-830689451B28}"/>
                </a:ext>
              </a:extLst>
            </p:cNvPr>
            <p:cNvPicPr>
              <a:picLocks noChangeAspect="1"/>
            </p:cNvPicPr>
            <p:nvPr userDrawn="1"/>
          </p:nvPicPr>
          <p:blipFill rotWithShape="1">
            <a:blip r:embed="rId2"/>
            <a:srcRect l="25425" t="26413" r="27381" b="26835"/>
            <a:stretch/>
          </p:blipFill>
          <p:spPr>
            <a:xfrm>
              <a:off x="4927824" y="6387031"/>
              <a:ext cx="991169" cy="700377"/>
            </a:xfrm>
            <a:prstGeom prst="rect">
              <a:avLst/>
            </a:prstGeom>
          </p:spPr>
        </p:pic>
        <p:pic>
          <p:nvPicPr>
            <p:cNvPr id="10" name="図 9">
              <a:extLst>
                <a:ext uri="{FF2B5EF4-FFF2-40B4-BE49-F238E27FC236}">
                  <a16:creationId xmlns:a16="http://schemas.microsoft.com/office/drawing/2014/main" id="{9F5C018F-8455-43E6-B9B6-228E8AD0436B}"/>
                </a:ext>
              </a:extLst>
            </p:cNvPr>
            <p:cNvPicPr>
              <a:picLocks noChangeAspect="1"/>
            </p:cNvPicPr>
            <p:nvPr userDrawn="1"/>
          </p:nvPicPr>
          <p:blipFill>
            <a:blip r:embed="rId3"/>
            <a:stretch>
              <a:fillRect/>
            </a:stretch>
          </p:blipFill>
          <p:spPr>
            <a:xfrm>
              <a:off x="6106890" y="6463627"/>
              <a:ext cx="614647" cy="526500"/>
            </a:xfrm>
            <a:prstGeom prst="rect">
              <a:avLst/>
            </a:prstGeom>
          </p:spPr>
        </p:pic>
        <p:pic>
          <p:nvPicPr>
            <p:cNvPr id="11" name="図 10">
              <a:extLst>
                <a:ext uri="{FF2B5EF4-FFF2-40B4-BE49-F238E27FC236}">
                  <a16:creationId xmlns:a16="http://schemas.microsoft.com/office/drawing/2014/main" id="{34A081C5-EF14-4467-B19D-E35B6B3CBAD1}"/>
                </a:ext>
              </a:extLst>
            </p:cNvPr>
            <p:cNvPicPr>
              <a:picLocks noChangeAspect="1"/>
            </p:cNvPicPr>
            <p:nvPr userDrawn="1"/>
          </p:nvPicPr>
          <p:blipFill>
            <a:blip r:embed="rId4"/>
            <a:stretch>
              <a:fillRect/>
            </a:stretch>
          </p:blipFill>
          <p:spPr>
            <a:xfrm>
              <a:off x="2456520" y="6498254"/>
              <a:ext cx="946944" cy="536322"/>
            </a:xfrm>
            <a:prstGeom prst="rect">
              <a:avLst/>
            </a:prstGeom>
          </p:spPr>
        </p:pic>
        <p:pic>
          <p:nvPicPr>
            <p:cNvPr id="12" name="図 11">
              <a:extLst>
                <a:ext uri="{FF2B5EF4-FFF2-40B4-BE49-F238E27FC236}">
                  <a16:creationId xmlns:a16="http://schemas.microsoft.com/office/drawing/2014/main" id="{353D9AAD-EE32-457B-B8B4-29FF67E0F4E9}"/>
                </a:ext>
              </a:extLst>
            </p:cNvPr>
            <p:cNvPicPr>
              <a:picLocks noChangeAspect="1"/>
            </p:cNvPicPr>
            <p:nvPr userDrawn="1"/>
          </p:nvPicPr>
          <p:blipFill>
            <a:blip r:embed="rId5"/>
            <a:stretch>
              <a:fillRect/>
            </a:stretch>
          </p:blipFill>
          <p:spPr>
            <a:xfrm>
              <a:off x="3635177" y="6432722"/>
              <a:ext cx="1292647" cy="641986"/>
            </a:xfrm>
            <a:prstGeom prst="rect">
              <a:avLst/>
            </a:prstGeom>
          </p:spPr>
        </p:pic>
        <p:pic>
          <p:nvPicPr>
            <p:cNvPr id="13" name="図 12">
              <a:extLst>
                <a:ext uri="{FF2B5EF4-FFF2-40B4-BE49-F238E27FC236}">
                  <a16:creationId xmlns:a16="http://schemas.microsoft.com/office/drawing/2014/main" id="{E3FD0292-C091-43A1-9252-D1D0C6352D0A}"/>
                </a:ext>
              </a:extLst>
            </p:cNvPr>
            <p:cNvPicPr>
              <a:picLocks noChangeAspect="1"/>
            </p:cNvPicPr>
            <p:nvPr userDrawn="1"/>
          </p:nvPicPr>
          <p:blipFill>
            <a:blip r:embed="rId6"/>
            <a:stretch>
              <a:fillRect/>
            </a:stretch>
          </p:blipFill>
          <p:spPr>
            <a:xfrm>
              <a:off x="7044047" y="6463627"/>
              <a:ext cx="1287558" cy="494981"/>
            </a:xfrm>
            <a:prstGeom prst="rect">
              <a:avLst/>
            </a:prstGeom>
          </p:spPr>
        </p:pic>
      </p:grpSp>
      <p:pic>
        <p:nvPicPr>
          <p:cNvPr id="14" name="Picture 2">
            <a:extLst>
              <a:ext uri="{FF2B5EF4-FFF2-40B4-BE49-F238E27FC236}">
                <a16:creationId xmlns:a16="http://schemas.microsoft.com/office/drawing/2014/main" id="{76484A44-3003-4277-9737-236918E2A043}"/>
              </a:ext>
            </a:extLst>
          </p:cNvPr>
          <p:cNvPicPr>
            <a:picLocks noChangeAspect="1" noChangeArrowheads="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4366825" y="1499033"/>
            <a:ext cx="1938704" cy="6805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23" name="グループ化 22">
            <a:extLst>
              <a:ext uri="{FF2B5EF4-FFF2-40B4-BE49-F238E27FC236}">
                <a16:creationId xmlns:a16="http://schemas.microsoft.com/office/drawing/2014/main" id="{69427F34-BDBE-48D8-A7F4-1EE85CF4440A}"/>
              </a:ext>
            </a:extLst>
          </p:cNvPr>
          <p:cNvGrpSpPr/>
          <p:nvPr userDrawn="1"/>
        </p:nvGrpSpPr>
        <p:grpSpPr>
          <a:xfrm>
            <a:off x="1034510" y="2991837"/>
            <a:ext cx="8622792" cy="1007999"/>
            <a:chOff x="1034510" y="2991837"/>
            <a:chExt cx="8622792" cy="1007999"/>
          </a:xfrm>
        </p:grpSpPr>
        <p:cxnSp>
          <p:nvCxnSpPr>
            <p:cNvPr id="15" name="直線コネクタ 14">
              <a:extLst>
                <a:ext uri="{FF2B5EF4-FFF2-40B4-BE49-F238E27FC236}">
                  <a16:creationId xmlns:a16="http://schemas.microsoft.com/office/drawing/2014/main" id="{4E3800AC-DAF6-41B1-810E-4A51489649E0}"/>
                </a:ext>
              </a:extLst>
            </p:cNvPr>
            <p:cNvCxnSpPr/>
            <p:nvPr userDrawn="1"/>
          </p:nvCxnSpPr>
          <p:spPr>
            <a:xfrm>
              <a:off x="1034510" y="2991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7CF90A11-AE44-4385-824C-1819712F0D92}"/>
                </a:ext>
              </a:extLst>
            </p:cNvPr>
            <p:cNvCxnSpPr/>
            <p:nvPr userDrawn="1"/>
          </p:nvCxnSpPr>
          <p:spPr>
            <a:xfrm>
              <a:off x="1034510" y="3999836"/>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30" name="タイトル 29">
            <a:extLst>
              <a:ext uri="{FF2B5EF4-FFF2-40B4-BE49-F238E27FC236}">
                <a16:creationId xmlns:a16="http://schemas.microsoft.com/office/drawing/2014/main" id="{D7232AF9-EC33-4888-B5A0-D03E836B4382}"/>
              </a:ext>
            </a:extLst>
          </p:cNvPr>
          <p:cNvSpPr>
            <a:spLocks noGrp="1"/>
          </p:cNvSpPr>
          <p:nvPr>
            <p:ph type="title" hasCustomPrompt="1"/>
          </p:nvPr>
        </p:nvSpPr>
        <p:spPr>
          <a:xfrm>
            <a:off x="1034510" y="2991837"/>
            <a:ext cx="8640000" cy="1008000"/>
          </a:xfrm>
          <a:prstGeom prst="rect">
            <a:avLst/>
          </a:prstGeom>
        </p:spPr>
        <p:txBody>
          <a:bodyPr lIns="0" tIns="72000" rIns="0" bIns="0" anchor="ctr" anchorCtr="0">
            <a:normAutofit/>
          </a:bodyPr>
          <a:lstStyle>
            <a:lvl1pPr>
              <a:defRPr lang="ja-JP" altLang="en-US" sz="3600" b="1" dirty="0">
                <a:solidFill>
                  <a:schemeClr val="bg2"/>
                </a:solidFill>
                <a:latin typeface="Meiryo UI" panose="020B0604030504040204" pitchFamily="50" charset="-128"/>
                <a:ea typeface="Meiryo UI" panose="020B0604030504040204" pitchFamily="50" charset="-128"/>
                <a:cs typeface="+mn-cs"/>
              </a:defRPr>
            </a:lvl1pPr>
          </a:lstStyle>
          <a:p>
            <a:pPr marL="0" lvl="0" indent="0" algn="ctr">
              <a:spcBef>
                <a:spcPts val="1102"/>
              </a:spcBef>
              <a:buFontTx/>
            </a:pPr>
            <a:r>
              <a:rPr kumimoji="1" lang="ja-JP" altLang="en-US"/>
              <a:t>表紙タイトル</a:t>
            </a:r>
          </a:p>
        </p:txBody>
      </p:sp>
      <p:sp>
        <p:nvSpPr>
          <p:cNvPr id="27" name="コンテンツ プレースホルダー 21">
            <a:extLst>
              <a:ext uri="{FF2B5EF4-FFF2-40B4-BE49-F238E27FC236}">
                <a16:creationId xmlns:a16="http://schemas.microsoft.com/office/drawing/2014/main" id="{730FB38C-75FA-4F17-A448-34BAAD2B4753}"/>
              </a:ext>
            </a:extLst>
          </p:cNvPr>
          <p:cNvSpPr>
            <a:spLocks noGrp="1"/>
          </p:cNvSpPr>
          <p:nvPr>
            <p:ph sz="quarter" idx="14" hasCustomPrompt="1"/>
          </p:nvPr>
        </p:nvSpPr>
        <p:spPr>
          <a:xfrm>
            <a:off x="1034510" y="4148806"/>
            <a:ext cx="8640000" cy="432000"/>
          </a:xfrm>
          <a:prstGeom prst="rect">
            <a:avLst/>
          </a:prstGeom>
        </p:spPr>
        <p:txBody>
          <a:bodyPr lIns="0" tIns="0" rIns="0" bIns="0" anchor="ctr" anchorCtr="0"/>
          <a:lstStyle>
            <a:lvl1pPr>
              <a:defRPr sz="2000" b="1">
                <a:solidFill>
                  <a:schemeClr val="bg2"/>
                </a:solidFill>
                <a:latin typeface="Meiryo UI" panose="020B0604030504040204" pitchFamily="50" charset="-128"/>
                <a:ea typeface="Meiryo UI" panose="020B0604030504040204" pitchFamily="50" charset="-128"/>
              </a:defRPr>
            </a:lvl1pPr>
          </a:lstStyle>
          <a:p>
            <a:pPr lvl="0"/>
            <a:r>
              <a:rPr kumimoji="1" lang="ja-JP" altLang="en-US"/>
              <a:t>サブタイトル</a:t>
            </a:r>
          </a:p>
        </p:txBody>
      </p:sp>
      <p:sp>
        <p:nvSpPr>
          <p:cNvPr id="31" name="コンテンツ プレースホルダー 21">
            <a:extLst>
              <a:ext uri="{FF2B5EF4-FFF2-40B4-BE49-F238E27FC236}">
                <a16:creationId xmlns:a16="http://schemas.microsoft.com/office/drawing/2014/main" id="{9693F458-7CAF-4411-88EF-755A4D8136DB}"/>
              </a:ext>
            </a:extLst>
          </p:cNvPr>
          <p:cNvSpPr>
            <a:spLocks noGrp="1"/>
          </p:cNvSpPr>
          <p:nvPr>
            <p:ph sz="quarter" idx="15" hasCustomPrompt="1"/>
          </p:nvPr>
        </p:nvSpPr>
        <p:spPr>
          <a:xfrm>
            <a:off x="3554510" y="5436053"/>
            <a:ext cx="3600000" cy="288000"/>
          </a:xfrm>
          <a:prstGeom prst="rect">
            <a:avLst/>
          </a:prstGeom>
        </p:spPr>
        <p:txBody>
          <a:bodyPr lIns="0" tIns="0" rIns="0" bIns="0" anchor="ctr" anchorCtr="0"/>
          <a:lstStyle>
            <a:lvl1pPr>
              <a:defRPr sz="1800" b="0">
                <a:solidFill>
                  <a:schemeClr val="tx1"/>
                </a:solidFill>
                <a:latin typeface="Meiryo UI" panose="020B0604030504040204" pitchFamily="50" charset="-128"/>
                <a:ea typeface="Meiryo UI" panose="020B0604030504040204" pitchFamily="50" charset="-128"/>
              </a:defRPr>
            </a:lvl1pPr>
          </a:lstStyle>
          <a:p>
            <a:pPr lvl="0"/>
            <a:r>
              <a:rPr kumimoji="1" lang="en-US" altLang="ja-JP"/>
              <a:t>0000</a:t>
            </a:r>
            <a:r>
              <a:rPr kumimoji="1" lang="ja-JP" altLang="en-US"/>
              <a:t>年</a:t>
            </a:r>
            <a:r>
              <a:rPr kumimoji="1" lang="en-US" altLang="ja-JP"/>
              <a:t>00</a:t>
            </a:r>
            <a:r>
              <a:rPr kumimoji="1" lang="ja-JP" altLang="en-US"/>
              <a:t>月</a:t>
            </a:r>
            <a:r>
              <a:rPr kumimoji="1" lang="en-US" altLang="ja-JP"/>
              <a:t>00</a:t>
            </a:r>
            <a:r>
              <a:rPr kumimoji="1" lang="ja-JP" altLang="en-US"/>
              <a:t>日</a:t>
            </a:r>
          </a:p>
        </p:txBody>
      </p:sp>
      <p:sp>
        <p:nvSpPr>
          <p:cNvPr id="32" name="コンテンツ プレースホルダー 21">
            <a:extLst>
              <a:ext uri="{FF2B5EF4-FFF2-40B4-BE49-F238E27FC236}">
                <a16:creationId xmlns:a16="http://schemas.microsoft.com/office/drawing/2014/main" id="{1645C6DC-6217-43BE-8989-B6A0BD9C2349}"/>
              </a:ext>
            </a:extLst>
          </p:cNvPr>
          <p:cNvSpPr>
            <a:spLocks noGrp="1"/>
          </p:cNvSpPr>
          <p:nvPr>
            <p:ph sz="quarter" idx="16" hasCustomPrompt="1"/>
          </p:nvPr>
        </p:nvSpPr>
        <p:spPr>
          <a:xfrm>
            <a:off x="3554510" y="5724053"/>
            <a:ext cx="3600000" cy="288000"/>
          </a:xfrm>
          <a:prstGeom prst="rect">
            <a:avLst/>
          </a:prstGeom>
        </p:spPr>
        <p:txBody>
          <a:bodyPr lIns="0" tIns="0" rIns="0" bIns="0" anchor="ctr" anchorCtr="0"/>
          <a:lstStyle>
            <a:lvl1pPr>
              <a:defRPr sz="1800" b="0">
                <a:solidFill>
                  <a:schemeClr val="tx1"/>
                </a:solidFill>
                <a:latin typeface="Meiryo UI" panose="020B0604030504040204" pitchFamily="50" charset="-128"/>
                <a:ea typeface="Meiryo UI" panose="020B0604030504040204" pitchFamily="50" charset="-128"/>
              </a:defRPr>
            </a:lvl1pPr>
          </a:lstStyle>
          <a:p>
            <a:pPr lvl="0"/>
            <a:r>
              <a:rPr kumimoji="1" lang="ja-JP" altLang="en-US"/>
              <a:t>所属　名前</a:t>
            </a:r>
          </a:p>
        </p:txBody>
      </p:sp>
    </p:spTree>
    <p:extLst>
      <p:ext uri="{BB962C8B-B14F-4D97-AF65-F5344CB8AC3E}">
        <p14:creationId xmlns:p14="http://schemas.microsoft.com/office/powerpoint/2010/main" val="492380500"/>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中扉">
    <p:spTree>
      <p:nvGrpSpPr>
        <p:cNvPr id="1" name=""/>
        <p:cNvGrpSpPr/>
        <p:nvPr/>
      </p:nvGrpSpPr>
      <p:grpSpPr>
        <a:xfrm>
          <a:off x="0" y="0"/>
          <a:ext cx="0" cy="0"/>
          <a:chOff x="0" y="0"/>
          <a:chExt cx="0" cy="0"/>
        </a:xfrm>
      </p:grpSpPr>
      <p:sp>
        <p:nvSpPr>
          <p:cNvPr id="3" name="四角形: 角を丸くする 2">
            <a:extLst>
              <a:ext uri="{FF2B5EF4-FFF2-40B4-BE49-F238E27FC236}">
                <a16:creationId xmlns:a16="http://schemas.microsoft.com/office/drawing/2014/main" id="{A41B1502-2511-437B-8D13-C5707D9425E0}"/>
              </a:ext>
            </a:extLst>
          </p:cNvPr>
          <p:cNvSpPr/>
          <p:nvPr userDrawn="1"/>
        </p:nvSpPr>
        <p:spPr>
          <a:xfrm>
            <a:off x="395906" y="395837"/>
            <a:ext cx="9900000"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600">
              <a:solidFill>
                <a:schemeClr val="tx1"/>
              </a:solidFill>
            </a:endParaRPr>
          </a:p>
        </p:txBody>
      </p:sp>
      <p:grpSp>
        <p:nvGrpSpPr>
          <p:cNvPr id="4" name="グループ化 3">
            <a:extLst>
              <a:ext uri="{FF2B5EF4-FFF2-40B4-BE49-F238E27FC236}">
                <a16:creationId xmlns:a16="http://schemas.microsoft.com/office/drawing/2014/main" id="{6022BE2B-C94E-4EA1-8D5F-B6FF40A5C82B}"/>
              </a:ext>
            </a:extLst>
          </p:cNvPr>
          <p:cNvGrpSpPr/>
          <p:nvPr userDrawn="1"/>
        </p:nvGrpSpPr>
        <p:grpSpPr>
          <a:xfrm>
            <a:off x="1034510" y="2915837"/>
            <a:ext cx="8622792" cy="1728000"/>
            <a:chOff x="1034510" y="2991837"/>
            <a:chExt cx="8622792" cy="1728000"/>
          </a:xfrm>
        </p:grpSpPr>
        <p:cxnSp>
          <p:nvCxnSpPr>
            <p:cNvPr id="5" name="直線コネクタ 4">
              <a:extLst>
                <a:ext uri="{FF2B5EF4-FFF2-40B4-BE49-F238E27FC236}">
                  <a16:creationId xmlns:a16="http://schemas.microsoft.com/office/drawing/2014/main" id="{4FC838C0-7A1B-42C5-8BB1-69879692B23E}"/>
                </a:ext>
              </a:extLst>
            </p:cNvPr>
            <p:cNvCxnSpPr/>
            <p:nvPr userDrawn="1"/>
          </p:nvCxnSpPr>
          <p:spPr>
            <a:xfrm>
              <a:off x="1034510" y="2991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6" name="直線コネクタ 5">
              <a:extLst>
                <a:ext uri="{FF2B5EF4-FFF2-40B4-BE49-F238E27FC236}">
                  <a16:creationId xmlns:a16="http://schemas.microsoft.com/office/drawing/2014/main" id="{97EB7B27-A3AA-4865-967F-947004C8CF38}"/>
                </a:ext>
              </a:extLst>
            </p:cNvPr>
            <p:cNvCxnSpPr/>
            <p:nvPr userDrawn="1"/>
          </p:nvCxnSpPr>
          <p:spPr>
            <a:xfrm>
              <a:off x="1034510" y="4719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7" name="タイトル 29">
            <a:extLst>
              <a:ext uri="{FF2B5EF4-FFF2-40B4-BE49-F238E27FC236}">
                <a16:creationId xmlns:a16="http://schemas.microsoft.com/office/drawing/2014/main" id="{99661971-5207-448A-8A45-D3935E63EBC5}"/>
              </a:ext>
            </a:extLst>
          </p:cNvPr>
          <p:cNvSpPr>
            <a:spLocks noGrp="1"/>
          </p:cNvSpPr>
          <p:nvPr>
            <p:ph type="title" hasCustomPrompt="1"/>
          </p:nvPr>
        </p:nvSpPr>
        <p:spPr>
          <a:xfrm>
            <a:off x="1034510" y="2915837"/>
            <a:ext cx="8640000" cy="1728000"/>
          </a:xfrm>
          <a:prstGeom prst="rect">
            <a:avLst/>
          </a:prstGeom>
        </p:spPr>
        <p:txBody>
          <a:bodyPr lIns="0" tIns="72000" rIns="0" bIns="0" anchor="ctr" anchorCtr="0">
            <a:normAutofit/>
          </a:bodyPr>
          <a:lstStyle>
            <a:lvl1pPr>
              <a:defRPr lang="ja-JP" altLang="en-US" sz="3600" b="1" dirty="0">
                <a:solidFill>
                  <a:schemeClr val="bg2"/>
                </a:solidFill>
                <a:latin typeface="Meiryo UI" panose="020B0604030504040204" pitchFamily="50" charset="-128"/>
                <a:ea typeface="Meiryo UI" panose="020B0604030504040204" pitchFamily="50" charset="-128"/>
                <a:cs typeface="+mn-cs"/>
              </a:defRPr>
            </a:lvl1pPr>
          </a:lstStyle>
          <a:p>
            <a:pPr marL="0" lvl="0" indent="0" algn="ctr">
              <a:spcBef>
                <a:spcPts val="1102"/>
              </a:spcBef>
              <a:buFontTx/>
            </a:pPr>
            <a:r>
              <a:rPr kumimoji="1" lang="ja-JP" altLang="en-US"/>
              <a:t>中扉タイトル</a:t>
            </a:r>
          </a:p>
        </p:txBody>
      </p:sp>
    </p:spTree>
    <p:extLst>
      <p:ext uri="{BB962C8B-B14F-4D97-AF65-F5344CB8AC3E}">
        <p14:creationId xmlns:p14="http://schemas.microsoft.com/office/powerpoint/2010/main" val="549934387"/>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目次">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73E2C914-D6BF-434B-B748-5B031C7A75D4}"/>
              </a:ext>
            </a:extLst>
          </p:cNvPr>
          <p:cNvGrpSpPr/>
          <p:nvPr userDrawn="1"/>
        </p:nvGrpSpPr>
        <p:grpSpPr>
          <a:xfrm>
            <a:off x="111919" y="216797"/>
            <a:ext cx="10424028" cy="795336"/>
            <a:chOff x="111919" y="216797"/>
            <a:chExt cx="10424028" cy="795336"/>
          </a:xfrm>
        </p:grpSpPr>
        <p:pic>
          <p:nvPicPr>
            <p:cNvPr id="18" name="Picture 11" descr="ç°å¢ç">
              <a:extLst>
                <a:ext uri="{FF2B5EF4-FFF2-40B4-BE49-F238E27FC236}">
                  <a16:creationId xmlns:a16="http://schemas.microsoft.com/office/drawing/2014/main" id="{4DD819AC-A446-46A2-9201-D9B1AB528E08}"/>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9" name="Freeform 13">
              <a:extLst>
                <a:ext uri="{FF2B5EF4-FFF2-40B4-BE49-F238E27FC236}">
                  <a16:creationId xmlns:a16="http://schemas.microsoft.com/office/drawing/2014/main" id="{9E9EE105-883D-4267-B8FF-D61BDDD6E4FC}"/>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a:p>
          </p:txBody>
        </p:sp>
        <p:cxnSp>
          <p:nvCxnSpPr>
            <p:cNvPr id="22" name="直線コネクタ 21">
              <a:extLst>
                <a:ext uri="{FF2B5EF4-FFF2-40B4-BE49-F238E27FC236}">
                  <a16:creationId xmlns:a16="http://schemas.microsoft.com/office/drawing/2014/main" id="{CFE261A9-5D80-457A-85AA-206E048CF0DB}"/>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a16="http://schemas.microsoft.com/office/drawing/2014/main" id="{B3443AF7-632D-41F2-BFF3-7CC6B2F2E6F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9" name="コンテンツ プレースホルダー 8">
            <a:extLst>
              <a:ext uri="{FF2B5EF4-FFF2-40B4-BE49-F238E27FC236}">
                <a16:creationId xmlns:a16="http://schemas.microsoft.com/office/drawing/2014/main" id="{B04FFEFF-3996-4124-93D0-A0B919888837}"/>
              </a:ext>
            </a:extLst>
          </p:cNvPr>
          <p:cNvSpPr>
            <a:spLocks noGrp="1"/>
          </p:cNvSpPr>
          <p:nvPr userDrawn="1">
            <p:ph sz="quarter" idx="10" hasCustomPrompt="1"/>
          </p:nvPr>
        </p:nvSpPr>
        <p:spPr>
          <a:xfrm>
            <a:off x="1440015" y="1786421"/>
            <a:ext cx="8640000" cy="5040000"/>
          </a:xfrm>
          <a:prstGeom prst="rect">
            <a:avLst/>
          </a:prstGeom>
        </p:spPr>
        <p:txBody>
          <a:bodyPr lIns="360000" tIns="0" rIns="0" bIns="0"/>
          <a:lstStyle>
            <a:lvl1pPr marL="742950" indent="-742950" algn="l">
              <a:lnSpc>
                <a:spcPct val="100000"/>
              </a:lnSpc>
              <a:spcBef>
                <a:spcPts val="1000"/>
              </a:spcBef>
              <a:spcAft>
                <a:spcPts val="0"/>
              </a:spcAft>
              <a:buClr>
                <a:schemeClr val="bg2"/>
              </a:buClr>
              <a:buFont typeface="+mj-lt"/>
              <a:buAutoNum type="arabicPeriod"/>
              <a:defRPr sz="4000" b="1">
                <a:latin typeface="Meiryo UI" panose="020B0604030504040204" pitchFamily="50" charset="-128"/>
                <a:ea typeface="Meiryo UI" panose="020B0604030504040204" pitchFamily="50" charset="-128"/>
              </a:defRPr>
            </a:lvl1pPr>
          </a:lstStyle>
          <a:p>
            <a:pPr lvl="0"/>
            <a:r>
              <a:rPr kumimoji="1" lang="ja-JP" altLang="en-US"/>
              <a:t>章タイトル</a:t>
            </a:r>
          </a:p>
          <a:p>
            <a:pPr lvl="0"/>
            <a:r>
              <a:rPr kumimoji="1" lang="ja-JP" altLang="en-US"/>
              <a:t>章タイトル</a:t>
            </a:r>
          </a:p>
          <a:p>
            <a:pPr lvl="0"/>
            <a:r>
              <a:rPr kumimoji="1" lang="ja-JP" altLang="en-US"/>
              <a:t>章タイトル</a:t>
            </a:r>
          </a:p>
        </p:txBody>
      </p:sp>
      <p:sp>
        <p:nvSpPr>
          <p:cNvPr id="11" name="テキスト ボックス 10">
            <a:extLst>
              <a:ext uri="{FF2B5EF4-FFF2-40B4-BE49-F238E27FC236}">
                <a16:creationId xmlns:a16="http://schemas.microsoft.com/office/drawing/2014/main" id="{5DFA1F2F-14B9-4F01-A5B6-2EF2AFAA50B7}"/>
              </a:ext>
            </a:extLst>
          </p:cNvPr>
          <p:cNvSpPr txBox="1"/>
          <p:nvPr userDrawn="1"/>
        </p:nvSpPr>
        <p:spPr>
          <a:xfrm>
            <a:off x="10187813" y="7055675"/>
            <a:ext cx="360000" cy="360000"/>
          </a:xfrm>
          <a:prstGeom prst="rect">
            <a:avLst/>
          </a:prstGeom>
          <a:noFill/>
        </p:spPr>
        <p:txBody>
          <a:bodyPr wrap="none" lIns="0" tIns="0" rIns="0" bIns="0" rtlCol="0" anchor="b" anchorCtr="0">
            <a:noAutofit/>
          </a:bodyPr>
          <a:lstStyle/>
          <a:p>
            <a:pPr algn="ctr"/>
            <a:fld id="{9C1B02FA-3B43-4965-97B5-C29D405C4738}" type="slidenum">
              <a:rPr kumimoji="1" lang="ja-JP" altLang="en-US" sz="24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sp>
        <p:nvSpPr>
          <p:cNvPr id="12" name="タイトル 1">
            <a:extLst>
              <a:ext uri="{FF2B5EF4-FFF2-40B4-BE49-F238E27FC236}">
                <a16:creationId xmlns:a16="http://schemas.microsoft.com/office/drawing/2014/main" id="{066210EB-D44E-4903-B9C4-9EC74DA6CEBD}"/>
              </a:ext>
            </a:extLst>
          </p:cNvPr>
          <p:cNvSpPr>
            <a:spLocks noGrp="1"/>
          </p:cNvSpPr>
          <p:nvPr userDrawn="1">
            <p:ph type="title" hasCustomPrompt="1"/>
          </p:nvPr>
        </p:nvSpPr>
        <p:spPr bwMode="white">
          <a:xfrm>
            <a:off x="161926" y="284266"/>
            <a:ext cx="9288000" cy="648000"/>
          </a:xfrm>
          <a:prstGeom prst="rect">
            <a:avLst/>
          </a:prstGeom>
        </p:spPr>
        <p:txBody>
          <a:bodyPr lIns="252000" tIns="36000" rIns="0" bIns="0" anchor="ctr" anchorCtr="0"/>
          <a:lstStyle>
            <a:lvl1pPr algn="l">
              <a:defRPr sz="2800"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3" name="フリーフォーム: 図形 2">
            <a:extLst>
              <a:ext uri="{FF2B5EF4-FFF2-40B4-BE49-F238E27FC236}">
                <a16:creationId xmlns:a16="http://schemas.microsoft.com/office/drawing/2014/main" id="{1EDCE770-9DF4-8907-D088-4C318C874E8C}"/>
              </a:ext>
            </a:extLst>
          </p:cNvPr>
          <p:cNvSpPr/>
          <p:nvPr userDrawn="1"/>
        </p:nvSpPr>
        <p:spPr>
          <a:xfrm>
            <a:off x="305349" y="1253021"/>
            <a:ext cx="0" cy="5796000"/>
          </a:xfrm>
          <a:custGeom>
            <a:avLst/>
            <a:gdLst>
              <a:gd name="connsiteX0" fmla="*/ 0 w 0"/>
              <a:gd name="connsiteY0" fmla="*/ 0 h 5768502"/>
              <a:gd name="connsiteX1" fmla="*/ 0 w 0"/>
              <a:gd name="connsiteY1" fmla="*/ 5768502 h 5768502"/>
            </a:gdLst>
            <a:ahLst/>
            <a:cxnLst>
              <a:cxn ang="0">
                <a:pos x="connsiteX0" y="connsiteY0"/>
              </a:cxn>
              <a:cxn ang="0">
                <a:pos x="connsiteX1" y="connsiteY1"/>
              </a:cxn>
            </a:cxnLst>
            <a:rect l="l" t="t" r="r" b="b"/>
            <a:pathLst>
              <a:path h="5768502">
                <a:moveTo>
                  <a:pt x="0" y="0"/>
                </a:moveTo>
                <a:lnTo>
                  <a:pt x="0" y="5768502"/>
                </a:lnTo>
              </a:path>
            </a:pathLst>
          </a:custGeom>
          <a:noFill/>
          <a:ln w="571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591806513"/>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通常">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11919" y="216797"/>
            <a:ext cx="10424028" cy="795336"/>
            <a:chOff x="111919" y="216797"/>
            <a:chExt cx="10424028" cy="795336"/>
          </a:xfrm>
        </p:grpSpPr>
        <p:pic>
          <p:nvPicPr>
            <p:cNvPr id="12" name="Picture 11" descr="ç°å¢ç">
              <a:extLst>
                <a:ext uri="{FF2B5EF4-FFF2-40B4-BE49-F238E27FC236}">
                  <a16:creationId xmlns:a16="http://schemas.microsoft.com/office/drawing/2014/main" id="{07D0D304-6149-4CE8-9131-6501AD8C4DBA}"/>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61925" y="284266"/>
            <a:ext cx="9288000" cy="648000"/>
          </a:xfrm>
          <a:prstGeom prst="rect">
            <a:avLst/>
          </a:prstGeom>
        </p:spPr>
        <p:txBody>
          <a:bodyPr lIns="252000" tIns="36000" rIns="0" bIns="0" anchor="ctr" anchorCtr="0"/>
          <a:lstStyle>
            <a:lvl1pPr algn="l">
              <a:defRPr sz="2800"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10" name="テキスト ボックス 9">
            <a:extLst>
              <a:ext uri="{FF2B5EF4-FFF2-40B4-BE49-F238E27FC236}">
                <a16:creationId xmlns:a16="http://schemas.microsoft.com/office/drawing/2014/main" id="{7520773C-E087-4FC7-A90E-8421A85140B2}"/>
              </a:ext>
            </a:extLst>
          </p:cNvPr>
          <p:cNvSpPr txBox="1"/>
          <p:nvPr userDrawn="1"/>
        </p:nvSpPr>
        <p:spPr>
          <a:xfrm>
            <a:off x="10187813" y="7055675"/>
            <a:ext cx="360000" cy="360000"/>
          </a:xfrm>
          <a:prstGeom prst="rect">
            <a:avLst/>
          </a:prstGeom>
          <a:noFill/>
        </p:spPr>
        <p:txBody>
          <a:bodyPr wrap="none" lIns="0" tIns="0" rIns="0" bIns="0" rtlCol="0" anchor="b" anchorCtr="0">
            <a:noAutofit/>
          </a:bodyPr>
          <a:lstStyle/>
          <a:p>
            <a:pPr algn="ctr"/>
            <a:fld id="{9C1B02FA-3B43-4965-97B5-C29D405C4738}" type="slidenum">
              <a:rPr kumimoji="1" lang="ja-JP" altLang="en-US" sz="24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sp>
        <p:nvSpPr>
          <p:cNvPr id="16" name="コンテンツ プレースホルダー 3">
            <a:extLst>
              <a:ext uri="{FF2B5EF4-FFF2-40B4-BE49-F238E27FC236}">
                <a16:creationId xmlns:a16="http://schemas.microsoft.com/office/drawing/2014/main" id="{C1791075-645A-44CE-9A5F-5011B74CA08A}"/>
              </a:ext>
            </a:extLst>
          </p:cNvPr>
          <p:cNvSpPr>
            <a:spLocks noGrp="1"/>
          </p:cNvSpPr>
          <p:nvPr>
            <p:ph sz="quarter" idx="13" hasCustomPrompt="1"/>
          </p:nvPr>
        </p:nvSpPr>
        <p:spPr>
          <a:xfrm>
            <a:off x="161925" y="1110920"/>
            <a:ext cx="10367963" cy="1445419"/>
          </a:xfrm>
          <a:prstGeom prst="rect">
            <a:avLst/>
          </a:prstGeom>
          <a:ln w="19050">
            <a:solidFill>
              <a:schemeClr val="tx2"/>
            </a:solidFill>
          </a:ln>
        </p:spPr>
        <p:txBody>
          <a:bodyPr lIns="180000" tIns="180000" rIns="180000" bIns="144000">
            <a:spAutoFit/>
          </a:bodyPr>
          <a:lstStyle>
            <a:lvl1pPr marL="273050" indent="-273050" algn="l">
              <a:lnSpc>
                <a:spcPct val="100000"/>
              </a:lnSpc>
              <a:spcBef>
                <a:spcPts val="600"/>
              </a:spcBef>
              <a:buFont typeface="Wingdings" panose="05000000000000000000" pitchFamily="2" charset="2"/>
              <a:buChar char="n"/>
              <a:defRPr sz="2000"/>
            </a:lvl1pPr>
            <a:lvl2pPr marL="447675" indent="-174625" algn="l">
              <a:lnSpc>
                <a:spcPct val="100000"/>
              </a:lnSpc>
              <a:spcBef>
                <a:spcPts val="400"/>
              </a:spcBef>
              <a:buFont typeface="Arial" panose="020B0604020202020204" pitchFamily="34" charset="0"/>
              <a:buChar char="•"/>
              <a:defRPr sz="1800"/>
            </a:lvl2pPr>
            <a:lvl3pPr marL="690563" indent="-233363" algn="l">
              <a:lnSpc>
                <a:spcPct val="100000"/>
              </a:lnSpc>
              <a:spcBef>
                <a:spcPts val="200"/>
              </a:spcBef>
              <a:buFont typeface="Wingdings" panose="05000000000000000000" pitchFamily="2" charset="2"/>
              <a:buChar char="ü"/>
              <a:defRPr sz="1600"/>
            </a:lvl3pPr>
            <a:lvl4pPr marL="904875" indent="-215900" algn="l">
              <a:lnSpc>
                <a:spcPct val="100000"/>
              </a:lnSpc>
              <a:spcBef>
                <a:spcPts val="200"/>
              </a:spcBef>
              <a:buFont typeface="Meiryo UI" panose="020B0604030504040204" pitchFamily="50" charset="-128"/>
              <a:buChar char="※"/>
              <a:defRPr sz="1200"/>
            </a:lvl4pPr>
            <a:lvl5pPr algn="l">
              <a:defRPr sz="2000"/>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32354341"/>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1_通常">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11919" y="216797"/>
            <a:ext cx="10424028" cy="795336"/>
            <a:chOff x="111919" y="216797"/>
            <a:chExt cx="10424028" cy="795336"/>
          </a:xfrm>
        </p:grpSpPr>
        <p:pic>
          <p:nvPicPr>
            <p:cNvPr id="12" name="Picture 11" descr="ç°å¢ç">
              <a:extLst>
                <a:ext uri="{FF2B5EF4-FFF2-40B4-BE49-F238E27FC236}">
                  <a16:creationId xmlns:a16="http://schemas.microsoft.com/office/drawing/2014/main" id="{07D0D304-6149-4CE8-9131-6501AD8C4DBA}"/>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61925" y="284266"/>
            <a:ext cx="9288000" cy="648000"/>
          </a:xfrm>
          <a:prstGeom prst="rect">
            <a:avLst/>
          </a:prstGeom>
        </p:spPr>
        <p:txBody>
          <a:bodyPr lIns="252000" tIns="36000" rIns="0" bIns="0" anchor="ctr" anchorCtr="0"/>
          <a:lstStyle>
            <a:lvl1pPr algn="l">
              <a:defRPr sz="2800"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16" name="コンテンツ プレースホルダー 3">
            <a:extLst>
              <a:ext uri="{FF2B5EF4-FFF2-40B4-BE49-F238E27FC236}">
                <a16:creationId xmlns:a16="http://schemas.microsoft.com/office/drawing/2014/main" id="{C1791075-645A-44CE-9A5F-5011B74CA08A}"/>
              </a:ext>
            </a:extLst>
          </p:cNvPr>
          <p:cNvSpPr>
            <a:spLocks noGrp="1"/>
          </p:cNvSpPr>
          <p:nvPr>
            <p:ph sz="quarter" idx="13" hasCustomPrompt="1"/>
          </p:nvPr>
        </p:nvSpPr>
        <p:spPr>
          <a:xfrm>
            <a:off x="161925" y="1110920"/>
            <a:ext cx="10367963" cy="1445419"/>
          </a:xfrm>
          <a:prstGeom prst="rect">
            <a:avLst/>
          </a:prstGeom>
          <a:ln w="19050">
            <a:solidFill>
              <a:schemeClr val="tx2"/>
            </a:solidFill>
          </a:ln>
        </p:spPr>
        <p:txBody>
          <a:bodyPr lIns="180000" tIns="180000" rIns="180000" bIns="144000">
            <a:spAutoFit/>
          </a:bodyPr>
          <a:lstStyle>
            <a:lvl1pPr marL="273050" indent="-273050" algn="l">
              <a:lnSpc>
                <a:spcPct val="100000"/>
              </a:lnSpc>
              <a:spcBef>
                <a:spcPts val="600"/>
              </a:spcBef>
              <a:buFont typeface="Wingdings" panose="05000000000000000000" pitchFamily="2" charset="2"/>
              <a:buChar char="n"/>
              <a:defRPr sz="2000"/>
            </a:lvl1pPr>
            <a:lvl2pPr marL="447675" indent="-174625" algn="l">
              <a:lnSpc>
                <a:spcPct val="100000"/>
              </a:lnSpc>
              <a:spcBef>
                <a:spcPts val="400"/>
              </a:spcBef>
              <a:buFont typeface="Arial" panose="020B0604020202020204" pitchFamily="34" charset="0"/>
              <a:buChar char="•"/>
              <a:defRPr sz="1800"/>
            </a:lvl2pPr>
            <a:lvl3pPr marL="690563" indent="-233363" algn="l">
              <a:lnSpc>
                <a:spcPct val="100000"/>
              </a:lnSpc>
              <a:spcBef>
                <a:spcPts val="200"/>
              </a:spcBef>
              <a:buFont typeface="Wingdings" panose="05000000000000000000" pitchFamily="2" charset="2"/>
              <a:buChar char="ü"/>
              <a:defRPr sz="1600"/>
            </a:lvl3pPr>
            <a:lvl4pPr marL="904875" indent="-215900" algn="l">
              <a:lnSpc>
                <a:spcPct val="100000"/>
              </a:lnSpc>
              <a:spcBef>
                <a:spcPts val="200"/>
              </a:spcBef>
              <a:buFont typeface="Meiryo UI" panose="020B0604030504040204" pitchFamily="50" charset="-128"/>
              <a:buChar char="※"/>
              <a:defRPr sz="1200"/>
            </a:lvl4pPr>
            <a:lvl5pPr algn="l">
              <a:defRPr sz="2000"/>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
        <p:nvSpPr>
          <p:cNvPr id="3" name="テキスト ボックス 2">
            <a:extLst>
              <a:ext uri="{FF2B5EF4-FFF2-40B4-BE49-F238E27FC236}">
                <a16:creationId xmlns:a16="http://schemas.microsoft.com/office/drawing/2014/main" id="{448D47F3-83E6-E3A4-EA3F-BCA9185F2FB1}"/>
              </a:ext>
            </a:extLst>
          </p:cNvPr>
          <p:cNvSpPr txBox="1"/>
          <p:nvPr userDrawn="1"/>
        </p:nvSpPr>
        <p:spPr>
          <a:xfrm>
            <a:off x="10187813" y="7055675"/>
            <a:ext cx="360000" cy="360000"/>
          </a:xfrm>
          <a:prstGeom prst="rect">
            <a:avLst/>
          </a:prstGeom>
          <a:noFill/>
        </p:spPr>
        <p:txBody>
          <a:bodyPr wrap="none" lIns="0" tIns="0" rIns="0" bIns="0" rtlCol="0" anchor="b" anchorCtr="0">
            <a:noAutofit/>
          </a:bodyPr>
          <a:lstStyle/>
          <a:p>
            <a:pPr algn="ctr"/>
            <a:fld id="{9C1B02FA-3B43-4965-97B5-C29D405C4738}" type="slidenum">
              <a:rPr kumimoji="1" lang="ja-JP" altLang="en-US" sz="24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41882740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裏表紙">
    <p:spTree>
      <p:nvGrpSpPr>
        <p:cNvPr id="1" name=""/>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C4F33A39-73E7-49E0-BF4C-2CE0E2DB7091}"/>
              </a:ext>
            </a:extLst>
          </p:cNvPr>
          <p:cNvSpPr/>
          <p:nvPr userDrawn="1"/>
        </p:nvSpPr>
        <p:spPr>
          <a:xfrm>
            <a:off x="395906" y="395837"/>
            <a:ext cx="9900000"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600">
              <a:solidFill>
                <a:schemeClr val="tx1"/>
              </a:solidFill>
            </a:endParaRPr>
          </a:p>
        </p:txBody>
      </p:sp>
      <p:pic>
        <p:nvPicPr>
          <p:cNvPr id="17" name="Picture 2">
            <a:extLst>
              <a:ext uri="{FF2B5EF4-FFF2-40B4-BE49-F238E27FC236}">
                <a16:creationId xmlns:a16="http://schemas.microsoft.com/office/drawing/2014/main" id="{763CBD03-2A6D-45D7-9768-1358FBBD1C8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376554" y="3439579"/>
            <a:ext cx="1938704" cy="6805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53434165"/>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階層あり">
    <p:spTree>
      <p:nvGrpSpPr>
        <p:cNvPr id="1" name=""/>
        <p:cNvGrpSpPr/>
        <p:nvPr/>
      </p:nvGrpSpPr>
      <p:grpSpPr>
        <a:xfrm>
          <a:off x="0" y="0"/>
          <a:ext cx="0" cy="0"/>
          <a:chOff x="0" y="0"/>
          <a:chExt cx="0" cy="0"/>
        </a:xfrm>
      </p:grpSpPr>
      <p:sp>
        <p:nvSpPr>
          <p:cNvPr id="13" name="テキスト ボックス 12">
            <a:extLst>
              <a:ext uri="{FF2B5EF4-FFF2-40B4-BE49-F238E27FC236}">
                <a16:creationId xmlns:a16="http://schemas.microsoft.com/office/drawing/2014/main" id="{8FD50C7F-9ACA-4B30-8C3B-E73A326DFDE0}"/>
              </a:ext>
            </a:extLst>
          </p:cNvPr>
          <p:cNvSpPr txBox="1"/>
          <p:nvPr userDrawn="1"/>
        </p:nvSpPr>
        <p:spPr>
          <a:xfrm>
            <a:off x="10187813" y="7055675"/>
            <a:ext cx="360000" cy="360000"/>
          </a:xfrm>
          <a:prstGeom prst="rect">
            <a:avLst/>
          </a:prstGeom>
          <a:noFill/>
        </p:spPr>
        <p:txBody>
          <a:bodyPr wrap="none" lIns="0" tIns="0" rIns="0" bIns="0" rtlCol="0" anchor="b" anchorCtr="0">
            <a:noAutofit/>
          </a:bodyPr>
          <a:lstStyle/>
          <a:p>
            <a:pPr algn="ctr"/>
            <a:fld id="{9C1B02FA-3B43-4965-97B5-C29D405C4738}" type="slidenum">
              <a:rPr kumimoji="1" lang="ja-JP" altLang="en-US" sz="24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sp>
        <p:nvSpPr>
          <p:cNvPr id="53" name="コンテンツ プレースホルダー 3">
            <a:extLst>
              <a:ext uri="{FF2B5EF4-FFF2-40B4-BE49-F238E27FC236}">
                <a16:creationId xmlns:a16="http://schemas.microsoft.com/office/drawing/2014/main" id="{7038EB8A-9FB3-4B3E-A554-367E9CB41E9D}"/>
              </a:ext>
            </a:extLst>
          </p:cNvPr>
          <p:cNvSpPr>
            <a:spLocks noGrp="1"/>
          </p:cNvSpPr>
          <p:nvPr userDrawn="1">
            <p:ph sz="quarter" idx="10" hasCustomPrompt="1"/>
          </p:nvPr>
        </p:nvSpPr>
        <p:spPr>
          <a:xfrm>
            <a:off x="161925" y="32266"/>
            <a:ext cx="9288000" cy="252000"/>
          </a:xfrm>
          <a:prstGeom prst="rect">
            <a:avLst/>
          </a:prstGeom>
        </p:spPr>
        <p:txBody>
          <a:bodyPr lIns="0" tIns="0" rIns="0" bIns="0" anchor="ctr" anchorCtr="0"/>
          <a:lstStyle>
            <a:lvl1pPr algn="l">
              <a:defRPr sz="1400" b="1">
                <a:solidFill>
                  <a:schemeClr val="bg2"/>
                </a:solidFill>
                <a:latin typeface="Meiryo UI" panose="020B0604030504040204" pitchFamily="50" charset="-128"/>
                <a:ea typeface="Meiryo UI" panose="020B0604030504040204" pitchFamily="50" charset="-128"/>
              </a:defRPr>
            </a:lvl1pPr>
          </a:lstStyle>
          <a:p>
            <a:pPr lvl="0"/>
            <a:r>
              <a:rPr kumimoji="1" lang="ja-JP" altLang="en-US"/>
              <a:t>第</a:t>
            </a:r>
            <a:r>
              <a:rPr kumimoji="1" lang="en-US" altLang="ja-JP"/>
              <a:t>1</a:t>
            </a:r>
            <a:r>
              <a:rPr kumimoji="1" lang="ja-JP" altLang="en-US"/>
              <a:t>階層（例：表紙タイトル）</a:t>
            </a:r>
          </a:p>
        </p:txBody>
      </p:sp>
      <p:grpSp>
        <p:nvGrpSpPr>
          <p:cNvPr id="2" name="グループ化 1">
            <a:extLst>
              <a:ext uri="{FF2B5EF4-FFF2-40B4-BE49-F238E27FC236}">
                <a16:creationId xmlns:a16="http://schemas.microsoft.com/office/drawing/2014/main" id="{6736CFC0-A6A1-408C-90D0-5F3C3EDABEFD}"/>
              </a:ext>
            </a:extLst>
          </p:cNvPr>
          <p:cNvGrpSpPr/>
          <p:nvPr userDrawn="1"/>
        </p:nvGrpSpPr>
        <p:grpSpPr>
          <a:xfrm>
            <a:off x="111919" y="216797"/>
            <a:ext cx="10424028" cy="795336"/>
            <a:chOff x="111919" y="216797"/>
            <a:chExt cx="10424028" cy="795336"/>
          </a:xfrm>
        </p:grpSpPr>
        <p:pic>
          <p:nvPicPr>
            <p:cNvPr id="15" name="Picture 11" descr="ç°å¢ç">
              <a:extLst>
                <a:ext uri="{FF2B5EF4-FFF2-40B4-BE49-F238E27FC236}">
                  <a16:creationId xmlns:a16="http://schemas.microsoft.com/office/drawing/2014/main" id="{2BF78C1F-895C-47B9-BFD6-D818DFB88518}"/>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6" name="Freeform 13">
              <a:extLst>
                <a:ext uri="{FF2B5EF4-FFF2-40B4-BE49-F238E27FC236}">
                  <a16:creationId xmlns:a16="http://schemas.microsoft.com/office/drawing/2014/main" id="{4B2D3E9F-0217-41CA-A745-B0B8FBABC286}"/>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tx2">
                <a:lumMod val="75000"/>
              </a:schemeClr>
            </a:solidFill>
            <a:ln>
              <a:noFill/>
            </a:ln>
          </p:spPr>
          <p:txBody>
            <a:bodyPr vert="horz" wrap="square" lIns="0" tIns="0" rIns="0" bIns="0" numCol="1" anchor="t" anchorCtr="0" compatLnSpc="1">
              <a:prstTxWarp prst="textNoShape">
                <a:avLst/>
              </a:prstTxWarp>
            </a:bodyPr>
            <a:lstStyle/>
            <a:p>
              <a:endParaRPr lang="ja-JP" altLang="en-US"/>
            </a:p>
          </p:txBody>
        </p:sp>
        <p:sp>
          <p:nvSpPr>
            <p:cNvPr id="49" name="フリーフォーム: 図形 48">
              <a:extLst>
                <a:ext uri="{FF2B5EF4-FFF2-40B4-BE49-F238E27FC236}">
                  <a16:creationId xmlns:a16="http://schemas.microsoft.com/office/drawing/2014/main" id="{90B7366C-0173-451D-B260-B9E47C44ACBC}"/>
                </a:ext>
              </a:extLst>
            </p:cNvPr>
            <p:cNvSpPr/>
            <p:nvPr userDrawn="1"/>
          </p:nvSpPr>
          <p:spPr>
            <a:xfrm>
              <a:off x="161925" y="536266"/>
              <a:ext cx="9961283" cy="396000"/>
            </a:xfrm>
            <a:custGeom>
              <a:avLst/>
              <a:gdLst>
                <a:gd name="connsiteX0" fmla="*/ 0 w 9946927"/>
                <a:gd name="connsiteY0" fmla="*/ 0 h 396000"/>
                <a:gd name="connsiteX1" fmla="*/ 9554213 w 9946927"/>
                <a:gd name="connsiteY1" fmla="*/ 0 h 396000"/>
                <a:gd name="connsiteX2" fmla="*/ 9575411 w 9946927"/>
                <a:gd name="connsiteY2" fmla="*/ 21375 h 396000"/>
                <a:gd name="connsiteX3" fmla="*/ 9946927 w 9946927"/>
                <a:gd name="connsiteY3" fmla="*/ 396000 h 396000"/>
                <a:gd name="connsiteX4" fmla="*/ 9942003 w 9946927"/>
                <a:gd name="connsiteY4" fmla="*/ 396000 h 396000"/>
                <a:gd name="connsiteX5" fmla="*/ 9848834 w 9946927"/>
                <a:gd name="connsiteY5" fmla="*/ 396000 h 396000"/>
                <a:gd name="connsiteX6" fmla="*/ 9549825 w 9946927"/>
                <a:gd name="connsiteY6" fmla="*/ 396000 h 396000"/>
                <a:gd name="connsiteX7" fmla="*/ 8927381 w 9946927"/>
                <a:gd name="connsiteY7" fmla="*/ 396000 h 396000"/>
                <a:gd name="connsiteX8" fmla="*/ 8458122 w 9946927"/>
                <a:gd name="connsiteY8" fmla="*/ 396000 h 396000"/>
                <a:gd name="connsiteX9" fmla="*/ 7863906 w 9946927"/>
                <a:gd name="connsiteY9" fmla="*/ 396000 h 396000"/>
                <a:gd name="connsiteX10" fmla="*/ 7130032 w 9946927"/>
                <a:gd name="connsiteY10" fmla="*/ 396000 h 396000"/>
                <a:gd name="connsiteX11" fmla="*/ 6241804 w 9946927"/>
                <a:gd name="connsiteY11" fmla="*/ 396000 h 396000"/>
                <a:gd name="connsiteX12" fmla="*/ 5184519 w 9946927"/>
                <a:gd name="connsiteY12" fmla="*/ 396000 h 396000"/>
                <a:gd name="connsiteX13" fmla="*/ 3943480 w 9946927"/>
                <a:gd name="connsiteY13" fmla="*/ 396000 h 396000"/>
                <a:gd name="connsiteX14" fmla="*/ 2503986 w 9946927"/>
                <a:gd name="connsiteY14" fmla="*/ 396000 h 396000"/>
                <a:gd name="connsiteX15" fmla="*/ 851339 w 9946927"/>
                <a:gd name="connsiteY15" fmla="*/ 396000 h 396000"/>
                <a:gd name="connsiteX16" fmla="*/ 777876 w 9946927"/>
                <a:gd name="connsiteY16" fmla="*/ 396000 h 396000"/>
                <a:gd name="connsiteX17" fmla="*/ 603403 w 9946927"/>
                <a:gd name="connsiteY17" fmla="*/ 396000 h 396000"/>
                <a:gd name="connsiteX18" fmla="*/ 263640 w 9946927"/>
                <a:gd name="connsiteY18" fmla="*/ 396000 h 396000"/>
                <a:gd name="connsiteX19" fmla="*/ 208715 w 9946927"/>
                <a:gd name="connsiteY19" fmla="*/ 396000 h 396000"/>
                <a:gd name="connsiteX20" fmla="*/ 0 w 9946927"/>
                <a:gd name="connsiteY20" fmla="*/ 198305 h 396000"/>
                <a:gd name="connsiteX21" fmla="*/ 0 w 9946927"/>
                <a:gd name="connsiteY21" fmla="*/ 29183 h 3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9946927" h="396000">
                  <a:moveTo>
                    <a:pt x="0" y="0"/>
                  </a:moveTo>
                  <a:lnTo>
                    <a:pt x="9554213" y="0"/>
                  </a:lnTo>
                  <a:lnTo>
                    <a:pt x="9575411" y="21375"/>
                  </a:lnTo>
                  <a:cubicBezTo>
                    <a:pt x="9665779" y="112500"/>
                    <a:pt x="9786271" y="234000"/>
                    <a:pt x="9946927" y="396000"/>
                  </a:cubicBezTo>
                  <a:lnTo>
                    <a:pt x="9942003" y="396000"/>
                  </a:lnTo>
                  <a:lnTo>
                    <a:pt x="9848834" y="396000"/>
                  </a:lnTo>
                  <a:lnTo>
                    <a:pt x="9549825" y="396000"/>
                  </a:lnTo>
                  <a:lnTo>
                    <a:pt x="8927381" y="396000"/>
                  </a:lnTo>
                  <a:lnTo>
                    <a:pt x="8458122" y="396000"/>
                  </a:lnTo>
                  <a:lnTo>
                    <a:pt x="7863906" y="396000"/>
                  </a:lnTo>
                  <a:lnTo>
                    <a:pt x="7130032" y="396000"/>
                  </a:lnTo>
                  <a:lnTo>
                    <a:pt x="6241804" y="396000"/>
                  </a:lnTo>
                  <a:lnTo>
                    <a:pt x="5184519" y="396000"/>
                  </a:lnTo>
                  <a:lnTo>
                    <a:pt x="3943480" y="396000"/>
                  </a:lnTo>
                  <a:lnTo>
                    <a:pt x="2503986" y="396000"/>
                  </a:lnTo>
                  <a:lnTo>
                    <a:pt x="851339" y="396000"/>
                  </a:lnTo>
                  <a:lnTo>
                    <a:pt x="777876" y="396000"/>
                  </a:lnTo>
                  <a:lnTo>
                    <a:pt x="603403" y="396000"/>
                  </a:lnTo>
                  <a:lnTo>
                    <a:pt x="263640" y="396000"/>
                  </a:lnTo>
                  <a:lnTo>
                    <a:pt x="208715" y="396000"/>
                  </a:lnTo>
                  <a:cubicBezTo>
                    <a:pt x="208715" y="396000"/>
                    <a:pt x="208715" y="396000"/>
                    <a:pt x="0" y="198305"/>
                  </a:cubicBezTo>
                  <a:cubicBezTo>
                    <a:pt x="0" y="198305"/>
                    <a:pt x="0" y="198305"/>
                    <a:pt x="0" y="2918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7" name="直線コネクタ 16">
              <a:extLst>
                <a:ext uri="{FF2B5EF4-FFF2-40B4-BE49-F238E27FC236}">
                  <a16:creationId xmlns:a16="http://schemas.microsoft.com/office/drawing/2014/main" id="{34DB3166-9AB5-43FB-8591-93246638EB08}"/>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D40C9C0E-769C-4D22-A484-B325C7ECE503}"/>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2" name="タイトル 1">
            <a:extLst>
              <a:ext uri="{FF2B5EF4-FFF2-40B4-BE49-F238E27FC236}">
                <a16:creationId xmlns:a16="http://schemas.microsoft.com/office/drawing/2014/main" id="{ED4B86B0-3BB3-4009-9A6E-83BD54068242}"/>
              </a:ext>
            </a:extLst>
          </p:cNvPr>
          <p:cNvSpPr>
            <a:spLocks noGrp="1"/>
          </p:cNvSpPr>
          <p:nvPr userDrawn="1">
            <p:ph type="title" hasCustomPrompt="1"/>
          </p:nvPr>
        </p:nvSpPr>
        <p:spPr bwMode="white">
          <a:xfrm>
            <a:off x="161925" y="536266"/>
            <a:ext cx="9288000" cy="396000"/>
          </a:xfrm>
          <a:prstGeom prst="rect">
            <a:avLst/>
          </a:prstGeom>
        </p:spPr>
        <p:txBody>
          <a:bodyPr lIns="252000" tIns="0" rIns="0" bIns="0" anchor="ctr" anchorCtr="0"/>
          <a:lstStyle>
            <a:lvl1pPr algn="l">
              <a:defRPr sz="2400"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54" name="コンテンツ プレースホルダー 3">
            <a:extLst>
              <a:ext uri="{FF2B5EF4-FFF2-40B4-BE49-F238E27FC236}">
                <a16:creationId xmlns:a16="http://schemas.microsoft.com/office/drawing/2014/main" id="{F530AFF5-0F75-4301-B416-E2BDE7D4B1D3}"/>
              </a:ext>
            </a:extLst>
          </p:cNvPr>
          <p:cNvSpPr>
            <a:spLocks noGrp="1"/>
          </p:cNvSpPr>
          <p:nvPr userDrawn="1">
            <p:ph sz="quarter" idx="11" hasCustomPrompt="1"/>
          </p:nvPr>
        </p:nvSpPr>
        <p:spPr bwMode="white">
          <a:xfrm>
            <a:off x="161925" y="284266"/>
            <a:ext cx="9288000" cy="252000"/>
          </a:xfrm>
          <a:prstGeom prst="rect">
            <a:avLst/>
          </a:prstGeom>
        </p:spPr>
        <p:txBody>
          <a:bodyPr lIns="252000" tIns="0" rIns="0" bIns="0" anchor="ctr" anchorCtr="0"/>
          <a:lstStyle>
            <a:lvl1pPr algn="l">
              <a:defRPr sz="1400" b="1">
                <a:solidFill>
                  <a:schemeClr val="bg1"/>
                </a:solidFill>
                <a:latin typeface="Meiryo UI" panose="020B0604030504040204" pitchFamily="50" charset="-128"/>
                <a:ea typeface="Meiryo UI" panose="020B0604030504040204" pitchFamily="50" charset="-128"/>
              </a:defRPr>
            </a:lvl1pPr>
          </a:lstStyle>
          <a:p>
            <a:pPr lvl="0"/>
            <a:r>
              <a:rPr kumimoji="1" lang="ja-JP" altLang="en-US"/>
              <a:t>第</a:t>
            </a:r>
            <a:r>
              <a:rPr kumimoji="1" lang="en-US" altLang="ja-JP"/>
              <a:t>2</a:t>
            </a:r>
            <a:r>
              <a:rPr kumimoji="1" lang="ja-JP" altLang="en-US"/>
              <a:t>階層（例：章タイトル）</a:t>
            </a:r>
          </a:p>
        </p:txBody>
      </p:sp>
      <p:sp>
        <p:nvSpPr>
          <p:cNvPr id="14" name="コンテンツ プレースホルダー 3">
            <a:extLst>
              <a:ext uri="{FF2B5EF4-FFF2-40B4-BE49-F238E27FC236}">
                <a16:creationId xmlns:a16="http://schemas.microsoft.com/office/drawing/2014/main" id="{BC87C82B-2847-473C-9A48-350F468EE553}"/>
              </a:ext>
            </a:extLst>
          </p:cNvPr>
          <p:cNvSpPr>
            <a:spLocks noGrp="1"/>
          </p:cNvSpPr>
          <p:nvPr>
            <p:ph sz="quarter" idx="13" hasCustomPrompt="1"/>
          </p:nvPr>
        </p:nvSpPr>
        <p:spPr>
          <a:xfrm>
            <a:off x="161925" y="1110920"/>
            <a:ext cx="10367963" cy="1445419"/>
          </a:xfrm>
          <a:prstGeom prst="rect">
            <a:avLst/>
          </a:prstGeom>
          <a:ln w="19050">
            <a:solidFill>
              <a:schemeClr val="tx2"/>
            </a:solidFill>
          </a:ln>
        </p:spPr>
        <p:txBody>
          <a:bodyPr lIns="180000" tIns="180000" rIns="180000" bIns="144000">
            <a:spAutoFit/>
          </a:bodyPr>
          <a:lstStyle>
            <a:lvl1pPr marL="273050" indent="-273050" algn="l">
              <a:lnSpc>
                <a:spcPct val="100000"/>
              </a:lnSpc>
              <a:spcBef>
                <a:spcPts val="600"/>
              </a:spcBef>
              <a:buFont typeface="Wingdings" panose="05000000000000000000" pitchFamily="2" charset="2"/>
              <a:buChar char="n"/>
              <a:defRPr sz="2000"/>
            </a:lvl1pPr>
            <a:lvl2pPr marL="447675" indent="-174625" algn="l">
              <a:lnSpc>
                <a:spcPct val="100000"/>
              </a:lnSpc>
              <a:spcBef>
                <a:spcPts val="400"/>
              </a:spcBef>
              <a:buFont typeface="Arial" panose="020B0604020202020204" pitchFamily="34" charset="0"/>
              <a:buChar char="•"/>
              <a:defRPr sz="1800"/>
            </a:lvl2pPr>
            <a:lvl3pPr marL="690563" indent="-233363" algn="l">
              <a:lnSpc>
                <a:spcPct val="100000"/>
              </a:lnSpc>
              <a:spcBef>
                <a:spcPts val="200"/>
              </a:spcBef>
              <a:buFont typeface="Wingdings" panose="05000000000000000000" pitchFamily="2" charset="2"/>
              <a:buChar char="ü"/>
              <a:defRPr sz="1600"/>
            </a:lvl3pPr>
            <a:lvl4pPr marL="904875" indent="-215900" algn="l">
              <a:lnSpc>
                <a:spcPct val="100000"/>
              </a:lnSpc>
              <a:spcBef>
                <a:spcPts val="200"/>
              </a:spcBef>
              <a:buFont typeface="Meiryo UI" panose="020B0604030504040204" pitchFamily="50" charset="-128"/>
              <a:buChar char="※"/>
              <a:defRPr sz="1200"/>
            </a:lvl4pPr>
            <a:lvl5pPr algn="l">
              <a:defRPr sz="2000"/>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3979911548"/>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シンプル">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a:xfrm>
            <a:off x="161924" y="189756"/>
            <a:ext cx="9896475" cy="324000"/>
          </a:xfrm>
          <a:prstGeom prst="rect">
            <a:avLst/>
          </a:prstGeom>
          <a:solidFill>
            <a:schemeClr val="bg2"/>
          </a:solidFill>
        </p:spPr>
        <p:txBody>
          <a:bodyPr lIns="72000" tIns="0" rIns="72000" bIns="0" anchor="ctr" anchorCtr="0"/>
          <a:lstStyle>
            <a:lvl1pPr algn="l">
              <a:defRPr sz="1800"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pic>
        <p:nvPicPr>
          <p:cNvPr id="14" name="Picture 11" descr="ç°å¢ç">
            <a:extLst>
              <a:ext uri="{FF2B5EF4-FFF2-40B4-BE49-F238E27FC236}">
                <a16:creationId xmlns:a16="http://schemas.microsoft.com/office/drawing/2014/main" id="{0CF6094D-B943-4965-A2F6-67DD6FF3FF53}"/>
              </a:ext>
            </a:extLst>
          </p:cNvPr>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t="7572" b="6659"/>
          <a:stretch/>
        </p:blipFill>
        <p:spPr bwMode="auto">
          <a:xfrm>
            <a:off x="10139629" y="152064"/>
            <a:ext cx="397939" cy="329519"/>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ボックス 6">
            <a:extLst>
              <a:ext uri="{FF2B5EF4-FFF2-40B4-BE49-F238E27FC236}">
                <a16:creationId xmlns:a16="http://schemas.microsoft.com/office/drawing/2014/main" id="{E84D1288-0306-4500-A9D7-D150B7340281}"/>
              </a:ext>
            </a:extLst>
          </p:cNvPr>
          <p:cNvSpPr txBox="1"/>
          <p:nvPr userDrawn="1"/>
        </p:nvSpPr>
        <p:spPr>
          <a:xfrm>
            <a:off x="10187813" y="7055675"/>
            <a:ext cx="360000" cy="360000"/>
          </a:xfrm>
          <a:prstGeom prst="rect">
            <a:avLst/>
          </a:prstGeom>
          <a:noFill/>
        </p:spPr>
        <p:txBody>
          <a:bodyPr wrap="none" lIns="0" tIns="0" rIns="0" bIns="0" rtlCol="0" anchor="b" anchorCtr="0">
            <a:noAutofit/>
          </a:bodyPr>
          <a:lstStyle/>
          <a:p>
            <a:pPr algn="ctr"/>
            <a:fld id="{9C1B02FA-3B43-4965-97B5-C29D405C4738}" type="slidenum">
              <a:rPr kumimoji="1" lang="ja-JP" altLang="en-US" sz="24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sp>
        <p:nvSpPr>
          <p:cNvPr id="8" name="コンテンツ プレースホルダー 3">
            <a:extLst>
              <a:ext uri="{FF2B5EF4-FFF2-40B4-BE49-F238E27FC236}">
                <a16:creationId xmlns:a16="http://schemas.microsoft.com/office/drawing/2014/main" id="{7FAF1969-C2E3-41AA-AA1A-27BBD721424E}"/>
              </a:ext>
            </a:extLst>
          </p:cNvPr>
          <p:cNvSpPr>
            <a:spLocks noGrp="1"/>
          </p:cNvSpPr>
          <p:nvPr>
            <p:ph sz="quarter" idx="13" hasCustomPrompt="1"/>
          </p:nvPr>
        </p:nvSpPr>
        <p:spPr>
          <a:xfrm>
            <a:off x="161925" y="585756"/>
            <a:ext cx="10367963" cy="1080328"/>
          </a:xfrm>
          <a:prstGeom prst="rect">
            <a:avLst/>
          </a:prstGeom>
          <a:ln w="19050">
            <a:solidFill>
              <a:schemeClr val="tx2"/>
            </a:solidFill>
          </a:ln>
        </p:spPr>
        <p:txBody>
          <a:bodyPr lIns="144000" tIns="144000" rIns="144000" bIns="108000">
            <a:spAutoFit/>
          </a:bodyPr>
          <a:lstStyle>
            <a:lvl1pPr marL="190800" indent="-190800" algn="l">
              <a:lnSpc>
                <a:spcPct val="100000"/>
              </a:lnSpc>
              <a:spcBef>
                <a:spcPts val="600"/>
              </a:spcBef>
              <a:buFont typeface="Wingdings" panose="05000000000000000000" pitchFamily="2" charset="2"/>
              <a:buChar char="n"/>
              <a:defRPr sz="1400"/>
            </a:lvl1pPr>
            <a:lvl2pPr marL="301625" indent="-101600" algn="l">
              <a:lnSpc>
                <a:spcPct val="100000"/>
              </a:lnSpc>
              <a:spcBef>
                <a:spcPts val="400"/>
              </a:spcBef>
              <a:buFont typeface="Arial" panose="020B0604020202020204" pitchFamily="34" charset="0"/>
              <a:buChar char="•"/>
              <a:defRPr sz="1200"/>
            </a:lvl2pPr>
            <a:lvl3pPr marL="492125" indent="-180975" algn="l">
              <a:lnSpc>
                <a:spcPct val="100000"/>
              </a:lnSpc>
              <a:spcBef>
                <a:spcPts val="200"/>
              </a:spcBef>
              <a:buFont typeface="Wingdings" panose="05000000000000000000" pitchFamily="2" charset="2"/>
              <a:buChar char="ü"/>
              <a:defRPr sz="1100"/>
            </a:lvl3pPr>
            <a:lvl4pPr marL="663575" indent="-165100" algn="l">
              <a:lnSpc>
                <a:spcPct val="100000"/>
              </a:lnSpc>
              <a:spcBef>
                <a:spcPts val="200"/>
              </a:spcBef>
              <a:buFont typeface="Meiryo UI" panose="020B0604030504040204" pitchFamily="50" charset="-128"/>
              <a:buChar char="※"/>
              <a:tabLst>
                <a:tab pos="488950" algn="l"/>
              </a:tabLst>
              <a:defRPr sz="1000"/>
            </a:lvl4pPr>
            <a:lvl5pPr algn="l">
              <a:defRPr sz="2000"/>
            </a:lvl5pPr>
          </a:lstStyle>
          <a:p>
            <a:pPr lvl="0"/>
            <a:r>
              <a:rPr kumimoji="1" lang="ja-JP" altLang="en-US"/>
              <a:t>リード文レベルあり（</a:t>
            </a:r>
            <a:r>
              <a:rPr kumimoji="1" lang="en-US" altLang="ja-JP"/>
              <a:t>Tab</a:t>
            </a:r>
            <a:r>
              <a:rPr kumimoji="1" lang="ja-JP" altLang="en-US"/>
              <a:t>キーで第</a:t>
            </a:r>
            <a:r>
              <a:rPr kumimoji="1" lang="en-US" altLang="ja-JP"/>
              <a:t>4</a:t>
            </a:r>
            <a:r>
              <a:rPr kumimoji="1" lang="ja-JP" altLang="en-US"/>
              <a:t>レベルまで選べます）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3405123354"/>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予算ポンチ絵">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3FE00A-A374-4293-8C01-F22FC8857B61}"/>
              </a:ext>
            </a:extLst>
          </p:cNvPr>
          <p:cNvSpPr>
            <a:spLocks noGrp="1"/>
          </p:cNvSpPr>
          <p:nvPr>
            <p:ph type="title" hasCustomPrompt="1"/>
          </p:nvPr>
        </p:nvSpPr>
        <p:spPr>
          <a:xfrm>
            <a:off x="161925" y="189756"/>
            <a:ext cx="9612000" cy="324000"/>
          </a:xfrm>
          <a:prstGeom prst="rect">
            <a:avLst/>
          </a:prstGeom>
        </p:spPr>
        <p:txBody>
          <a:bodyPr lIns="72000" tIns="36000" rIns="0" bIns="0" anchor="ctr" anchorCtr="0"/>
          <a:lstStyle>
            <a:lvl1pPr algn="l">
              <a:defRPr sz="1800" b="1">
                <a:solidFill>
                  <a:schemeClr val="bg2"/>
                </a:solidFill>
                <a:latin typeface="Meiryo UI" panose="020B0604030504040204" pitchFamily="50" charset="-128"/>
                <a:ea typeface="Meiryo UI" panose="020B0604030504040204" pitchFamily="50" charset="-128"/>
              </a:defRPr>
            </a:lvl1pPr>
          </a:lstStyle>
          <a:p>
            <a:r>
              <a:rPr kumimoji="1" lang="ja-JP" altLang="en-US"/>
              <a:t>事業名を記入（○○省連携事業）</a:t>
            </a:r>
          </a:p>
        </p:txBody>
      </p:sp>
      <p:pic>
        <p:nvPicPr>
          <p:cNvPr id="11" name="グラフィックス 4">
            <a:extLst>
              <a:ext uri="{FF2B5EF4-FFF2-40B4-BE49-F238E27FC236}">
                <a16:creationId xmlns:a16="http://schemas.microsoft.com/office/drawing/2014/main" id="{3A88E330-170F-4EB6-B0EE-6B45EEBC0B9C}"/>
              </a:ext>
            </a:extLst>
          </p:cNvPr>
          <p:cNvPicPr>
            <a:picLocks/>
          </p:cNvPicPr>
          <p:nvPr userDrawn="1"/>
        </p:nvPicPr>
        <p:blipFill>
          <a:blip r:embed="rId2">
            <a:extLst>
              <a:ext uri="{96DAC541-7B7A-43D3-8B79-37D633B846F1}">
                <asvg:svgBlip xmlns:asvg="http://schemas.microsoft.com/office/drawing/2016/SVG/main" r:embed="rId3"/>
              </a:ext>
            </a:extLst>
          </a:blip>
          <a:stretch>
            <a:fillRect/>
          </a:stretch>
        </p:blipFill>
        <p:spPr>
          <a:xfrm>
            <a:off x="161925" y="7020288"/>
            <a:ext cx="10367963" cy="360000"/>
          </a:xfrm>
          <a:prstGeom prst="rect">
            <a:avLst/>
          </a:prstGeom>
          <a:ln>
            <a:noFill/>
          </a:ln>
        </p:spPr>
      </p:pic>
      <p:sp>
        <p:nvSpPr>
          <p:cNvPr id="12" name="テキスト ボックス 11">
            <a:extLst>
              <a:ext uri="{FF2B5EF4-FFF2-40B4-BE49-F238E27FC236}">
                <a16:creationId xmlns:a16="http://schemas.microsoft.com/office/drawing/2014/main" id="{94A05131-CD38-4DAA-A727-2378740DE858}"/>
              </a:ext>
            </a:extLst>
          </p:cNvPr>
          <p:cNvSpPr txBox="1"/>
          <p:nvPr userDrawn="1"/>
        </p:nvSpPr>
        <p:spPr bwMode="white">
          <a:xfrm>
            <a:off x="170408" y="7020288"/>
            <a:ext cx="1164253" cy="360000"/>
          </a:xfrm>
          <a:prstGeom prst="rect">
            <a:avLst/>
          </a:prstGeom>
          <a:noFill/>
        </p:spPr>
        <p:txBody>
          <a:bodyPr wrap="square" lIns="108000" tIns="0" rIns="0" bIns="0" rtlCol="0" anchor="ctr">
            <a:noAutofit/>
          </a:bodyPr>
          <a:lstStyle/>
          <a:p>
            <a:r>
              <a:rPr lang="ja-JP" altLang="en-US" sz="1200" b="1">
                <a:solidFill>
                  <a:schemeClr val="bg1"/>
                </a:solidFill>
                <a:latin typeface="Meiryo UI" panose="020B0604030504040204" pitchFamily="50" charset="-128"/>
                <a:ea typeface="Meiryo UI" panose="020B0604030504040204" pitchFamily="50" charset="-128"/>
              </a:rPr>
              <a:t>お問合せ先：</a:t>
            </a:r>
          </a:p>
        </p:txBody>
      </p:sp>
      <p:sp>
        <p:nvSpPr>
          <p:cNvPr id="15" name="テキスト ボックス 14">
            <a:extLst>
              <a:ext uri="{FF2B5EF4-FFF2-40B4-BE49-F238E27FC236}">
                <a16:creationId xmlns:a16="http://schemas.microsoft.com/office/drawing/2014/main" id="{2BD77E91-C9FE-4338-9D09-008455B00AB5}"/>
              </a:ext>
            </a:extLst>
          </p:cNvPr>
          <p:cNvSpPr txBox="1"/>
          <p:nvPr userDrawn="1"/>
        </p:nvSpPr>
        <p:spPr>
          <a:xfrm>
            <a:off x="159173" y="2395810"/>
            <a:ext cx="5420215" cy="288000"/>
          </a:xfrm>
          <a:prstGeom prst="rect">
            <a:avLst/>
          </a:prstGeom>
          <a:noFill/>
        </p:spPr>
        <p:txBody>
          <a:bodyPr wrap="square" lIns="0" tIns="0" bIns="72000" rtlCol="0" anchor="b" anchorCtr="0">
            <a:noAutofit/>
          </a:bodyPr>
          <a:lstStyle/>
          <a:p>
            <a:r>
              <a:rPr lang="en-US" altLang="ja-JP" sz="1511" b="1">
                <a:solidFill>
                  <a:schemeClr val="bg2"/>
                </a:solidFill>
                <a:latin typeface="Meiryo UI" panose="020B0604030504040204" pitchFamily="50" charset="-128"/>
                <a:ea typeface="Meiryo UI" panose="020B0604030504040204" pitchFamily="50" charset="-128"/>
              </a:rPr>
              <a:t>2. </a:t>
            </a:r>
            <a:r>
              <a:rPr lang="ja-JP" altLang="en-US" sz="1511" b="1">
                <a:solidFill>
                  <a:schemeClr val="bg2"/>
                </a:solidFill>
                <a:latin typeface="Meiryo UI" panose="020B0604030504040204" pitchFamily="50" charset="-128"/>
                <a:ea typeface="Meiryo UI" panose="020B0604030504040204" pitchFamily="50" charset="-128"/>
              </a:rPr>
              <a:t>事業内容</a:t>
            </a:r>
          </a:p>
        </p:txBody>
      </p:sp>
      <p:sp>
        <p:nvSpPr>
          <p:cNvPr id="17" name="テキスト プレースホルダー 37">
            <a:extLst>
              <a:ext uri="{FF2B5EF4-FFF2-40B4-BE49-F238E27FC236}">
                <a16:creationId xmlns:a16="http://schemas.microsoft.com/office/drawing/2014/main" id="{B025C42B-6C2E-46D5-B3BF-74CB50E2240D}"/>
              </a:ext>
            </a:extLst>
          </p:cNvPr>
          <p:cNvSpPr>
            <a:spLocks noGrp="1"/>
          </p:cNvSpPr>
          <p:nvPr>
            <p:ph type="body" sz="quarter" idx="13" hasCustomPrompt="1"/>
          </p:nvPr>
        </p:nvSpPr>
        <p:spPr>
          <a:xfrm>
            <a:off x="1428847" y="601678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295">
                <a:solidFill>
                  <a:schemeClr val="tx1"/>
                </a:solidFill>
                <a:latin typeface="Meiryo UI" panose="020B0604030504040204" pitchFamily="50" charset="-128"/>
                <a:ea typeface="Meiryo UI" panose="020B0604030504040204" pitchFamily="50" charset="-128"/>
              </a:defRPr>
            </a:lvl1pPr>
          </a:lstStyle>
          <a:p>
            <a:pPr lvl="0"/>
            <a:r>
              <a:rPr kumimoji="1" lang="ja-JP" altLang="en-US"/>
              <a:t>赤色の吹出しに示した選択肢の中から選択して記載</a:t>
            </a:r>
            <a:endParaRPr kumimoji="1" lang="en-US" altLang="ja-JP"/>
          </a:p>
        </p:txBody>
      </p:sp>
      <p:sp>
        <p:nvSpPr>
          <p:cNvPr id="18" name="テキスト プレースホルダー 37">
            <a:extLst>
              <a:ext uri="{FF2B5EF4-FFF2-40B4-BE49-F238E27FC236}">
                <a16:creationId xmlns:a16="http://schemas.microsoft.com/office/drawing/2014/main" id="{E3E103C1-FA4F-413B-B322-F7A71AB7D111}"/>
              </a:ext>
            </a:extLst>
          </p:cNvPr>
          <p:cNvSpPr>
            <a:spLocks noGrp="1"/>
          </p:cNvSpPr>
          <p:nvPr>
            <p:ph type="body" sz="quarter" idx="14" hasCustomPrompt="1"/>
          </p:nvPr>
        </p:nvSpPr>
        <p:spPr>
          <a:xfrm>
            <a:off x="161925" y="2681570"/>
            <a:ext cx="5417463" cy="2840112"/>
          </a:xfrm>
        </p:spPr>
        <p:txBody>
          <a:bodyPr lIns="0" tIns="72000" rIns="0" bIns="0" anchor="t">
            <a:noAutofit/>
          </a:bodyPr>
          <a:lstStyle>
            <a:lvl1pPr marL="0" indent="0" algn="l">
              <a:lnSpc>
                <a:spcPct val="120000"/>
              </a:lnSpc>
              <a:spcBef>
                <a:spcPts val="0"/>
              </a:spcBef>
              <a:buFont typeface="Arial" panose="020B0604020202020204" pitchFamily="34" charset="0"/>
              <a:buNone/>
              <a:defRPr sz="1200">
                <a:solidFill>
                  <a:schemeClr val="tx1"/>
                </a:solidFill>
                <a:latin typeface="Meiryo UI" panose="020B0604030504040204" pitchFamily="50" charset="-128"/>
                <a:ea typeface="Meiryo UI" panose="020B0604030504040204" pitchFamily="50" charset="-128"/>
              </a:defRPr>
            </a:lvl1pPr>
          </a:lstStyle>
          <a:p>
            <a:pPr lvl="0"/>
            <a:r>
              <a:rPr kumimoji="1" lang="ja-JP" altLang="en-US"/>
              <a:t>事業内容を説明</a:t>
            </a:r>
            <a:endParaRPr kumimoji="1" lang="en-US" altLang="ja-JP"/>
          </a:p>
        </p:txBody>
      </p:sp>
      <p:sp>
        <p:nvSpPr>
          <p:cNvPr id="19" name="テキスト プレースホルダー 37">
            <a:extLst>
              <a:ext uri="{FF2B5EF4-FFF2-40B4-BE49-F238E27FC236}">
                <a16:creationId xmlns:a16="http://schemas.microsoft.com/office/drawing/2014/main" id="{6F2F8E83-D6AE-4DFB-A6DE-B46846AD141C}"/>
              </a:ext>
            </a:extLst>
          </p:cNvPr>
          <p:cNvSpPr>
            <a:spLocks noGrp="1"/>
          </p:cNvSpPr>
          <p:nvPr>
            <p:ph type="body" sz="quarter" idx="15" hasCustomPrompt="1"/>
          </p:nvPr>
        </p:nvSpPr>
        <p:spPr>
          <a:xfrm>
            <a:off x="1300696" y="1362747"/>
            <a:ext cx="9216000" cy="720000"/>
          </a:xfrm>
        </p:spPr>
        <p:txBody>
          <a:bodyPr lIns="108000" tIns="36000" rIns="0" bIns="0" anchor="t" anchorCtr="0">
            <a:noAutofit/>
          </a:bodyPr>
          <a:lstStyle>
            <a:lvl1pPr marL="246728" indent="-246728" algn="l">
              <a:lnSpc>
                <a:spcPct val="120000"/>
              </a:lnSpc>
              <a:spcBef>
                <a:spcPts val="0"/>
              </a:spcBef>
              <a:buFont typeface="+mj-ea"/>
              <a:buAutoNum type="circleNumDbPlain"/>
              <a:defRPr sz="1200">
                <a:solidFill>
                  <a:schemeClr val="tx1"/>
                </a:solidFill>
                <a:latin typeface="Meiryo UI" panose="020B0604030504040204" pitchFamily="50" charset="-128"/>
                <a:ea typeface="Meiryo UI" panose="020B0604030504040204" pitchFamily="50" charset="-128"/>
              </a:defRPr>
            </a:lvl1pPr>
          </a:lstStyle>
          <a:p>
            <a:pPr lvl="0"/>
            <a:r>
              <a:rPr kumimoji="1" lang="ja-JP" altLang="en-US"/>
              <a:t>事業の目的を箇条書きで記載。</a:t>
            </a:r>
            <a:endParaRPr kumimoji="1" lang="en-US" altLang="ja-JP"/>
          </a:p>
          <a:p>
            <a:pPr lvl="0"/>
            <a:r>
              <a:rPr kumimoji="1" lang="ja-JP" altLang="en-US"/>
              <a:t>　</a:t>
            </a:r>
            <a:endParaRPr kumimoji="1" lang="en-US" altLang="ja-JP"/>
          </a:p>
          <a:p>
            <a:pPr lvl="0"/>
            <a:r>
              <a:rPr kumimoji="1" lang="ja-JP" altLang="en-US"/>
              <a:t>　</a:t>
            </a:r>
          </a:p>
          <a:p>
            <a:pPr lvl="0"/>
            <a:endParaRPr kumimoji="1" lang="en-US" altLang="ja-JP"/>
          </a:p>
        </p:txBody>
      </p:sp>
      <p:cxnSp>
        <p:nvCxnSpPr>
          <p:cNvPr id="20" name="直線コネクタ 19">
            <a:extLst>
              <a:ext uri="{FF2B5EF4-FFF2-40B4-BE49-F238E27FC236}">
                <a16:creationId xmlns:a16="http://schemas.microsoft.com/office/drawing/2014/main" id="{575E979F-E9D2-4856-B687-9C1FF17E73ED}"/>
              </a:ext>
            </a:extLst>
          </p:cNvPr>
          <p:cNvCxnSpPr/>
          <p:nvPr userDrawn="1"/>
        </p:nvCxnSpPr>
        <p:spPr>
          <a:xfrm flipV="1">
            <a:off x="1300696" y="1362747"/>
            <a:ext cx="0" cy="72000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21" name="テキスト ボックス 20">
            <a:extLst>
              <a:ext uri="{FF2B5EF4-FFF2-40B4-BE49-F238E27FC236}">
                <a16:creationId xmlns:a16="http://schemas.microsoft.com/office/drawing/2014/main" id="{7EAAD990-8616-4EFB-8C8F-39F44D2719A7}"/>
              </a:ext>
            </a:extLst>
          </p:cNvPr>
          <p:cNvSpPr txBox="1"/>
          <p:nvPr userDrawn="1"/>
        </p:nvSpPr>
        <p:spPr>
          <a:xfrm>
            <a:off x="161925" y="1542747"/>
            <a:ext cx="1138771" cy="360000"/>
          </a:xfrm>
          <a:prstGeom prst="rect">
            <a:avLst/>
          </a:prstGeom>
          <a:noFill/>
        </p:spPr>
        <p:txBody>
          <a:bodyPr wrap="square" lIns="0" tIns="0" rIns="0" bIns="0" rtlCol="0" anchor="ctr">
            <a:noAutofit/>
          </a:bodyPr>
          <a:lstStyle/>
          <a:p>
            <a:r>
              <a:rPr lang="en-US" altLang="ja-JP" sz="1511" b="1">
                <a:solidFill>
                  <a:schemeClr val="bg2"/>
                </a:solidFill>
                <a:latin typeface="Meiryo UI" panose="020B0604030504040204" pitchFamily="50" charset="-128"/>
                <a:ea typeface="Meiryo UI" panose="020B0604030504040204" pitchFamily="50" charset="-128"/>
              </a:rPr>
              <a:t>1. </a:t>
            </a:r>
            <a:r>
              <a:rPr lang="ja-JP" altLang="en-US" sz="1511" b="1">
                <a:solidFill>
                  <a:schemeClr val="bg2"/>
                </a:solidFill>
                <a:latin typeface="Meiryo UI" panose="020B0604030504040204" pitchFamily="50" charset="-128"/>
                <a:ea typeface="Meiryo UI" panose="020B0604030504040204" pitchFamily="50" charset="-128"/>
              </a:rPr>
              <a:t>事業目的</a:t>
            </a:r>
          </a:p>
        </p:txBody>
      </p:sp>
      <p:sp>
        <p:nvSpPr>
          <p:cNvPr id="22" name="テキスト プレースホルダー 36">
            <a:extLst>
              <a:ext uri="{FF2B5EF4-FFF2-40B4-BE49-F238E27FC236}">
                <a16:creationId xmlns:a16="http://schemas.microsoft.com/office/drawing/2014/main" id="{6B374390-D51B-435B-BC83-E2B9C6EF2D83}"/>
              </a:ext>
            </a:extLst>
          </p:cNvPr>
          <p:cNvSpPr>
            <a:spLocks noGrp="1"/>
          </p:cNvSpPr>
          <p:nvPr>
            <p:ph type="body" sz="quarter" idx="24" hasCustomPrompt="1"/>
          </p:nvPr>
        </p:nvSpPr>
        <p:spPr bwMode="white">
          <a:xfrm>
            <a:off x="1220099" y="7020288"/>
            <a:ext cx="9288000" cy="360000"/>
          </a:xfrm>
        </p:spPr>
        <p:txBody>
          <a:bodyPr lIns="0" tIns="18000" rIns="108000" bIns="0" anchor="ctr">
            <a:noAutofit/>
          </a:bodyPr>
          <a:lstStyle>
            <a:lvl1pPr marL="0" indent="0" algn="l">
              <a:buNone/>
              <a:defRPr sz="1200" b="1">
                <a:solidFill>
                  <a:schemeClr val="bg1"/>
                </a:solidFill>
                <a:latin typeface="Meiryo UI" panose="020B0604030504040204" pitchFamily="50" charset="-128"/>
                <a:ea typeface="Meiryo UI" panose="020B0604030504040204" pitchFamily="50" charset="-128"/>
              </a:defRPr>
            </a:lvl1pPr>
          </a:lstStyle>
          <a:p>
            <a:pPr lvl="0"/>
            <a:r>
              <a:rPr kumimoji="1" lang="ja-JP" altLang="en-US"/>
              <a:t>問合せ先を記載</a:t>
            </a:r>
          </a:p>
        </p:txBody>
      </p:sp>
      <p:sp>
        <p:nvSpPr>
          <p:cNvPr id="23" name="テキスト ボックス 22">
            <a:extLst>
              <a:ext uri="{FF2B5EF4-FFF2-40B4-BE49-F238E27FC236}">
                <a16:creationId xmlns:a16="http://schemas.microsoft.com/office/drawing/2014/main" id="{3300BF32-8B86-43CF-9624-64796ABDAC3D}"/>
              </a:ext>
            </a:extLst>
          </p:cNvPr>
          <p:cNvSpPr txBox="1"/>
          <p:nvPr userDrawn="1"/>
        </p:nvSpPr>
        <p:spPr>
          <a:xfrm>
            <a:off x="436257" y="6016788"/>
            <a:ext cx="972000" cy="252000"/>
          </a:xfrm>
          <a:prstGeom prst="rect">
            <a:avLst/>
          </a:prstGeom>
          <a:noFill/>
        </p:spPr>
        <p:txBody>
          <a:bodyPr wrap="none" lIns="0" tIns="0" rIns="0" bIns="0" rtlCol="0" anchor="ctr">
            <a:noAutofit/>
          </a:bodyPr>
          <a:lstStyle/>
          <a:p>
            <a:pPr algn="dist"/>
            <a:r>
              <a:rPr lang="ja-JP" altLang="en-US" sz="1295">
                <a:solidFill>
                  <a:schemeClr val="tx1"/>
                </a:solidFill>
                <a:latin typeface="Meiryo UI" panose="020B0604030504040204" pitchFamily="50" charset="-128"/>
                <a:ea typeface="Meiryo UI" panose="020B0604030504040204" pitchFamily="50" charset="-128"/>
              </a:rPr>
              <a:t>■事業形態：</a:t>
            </a:r>
          </a:p>
        </p:txBody>
      </p:sp>
      <p:sp>
        <p:nvSpPr>
          <p:cNvPr id="24" name="テキスト プレースホルダー 37">
            <a:extLst>
              <a:ext uri="{FF2B5EF4-FFF2-40B4-BE49-F238E27FC236}">
                <a16:creationId xmlns:a16="http://schemas.microsoft.com/office/drawing/2014/main" id="{31F24937-C017-44CE-9CF8-846D2BCE722E}"/>
              </a:ext>
            </a:extLst>
          </p:cNvPr>
          <p:cNvSpPr>
            <a:spLocks noGrp="1"/>
          </p:cNvSpPr>
          <p:nvPr>
            <p:ph type="body" sz="quarter" idx="27" hasCustomPrompt="1"/>
          </p:nvPr>
        </p:nvSpPr>
        <p:spPr>
          <a:xfrm>
            <a:off x="1428847" y="630253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295">
                <a:solidFill>
                  <a:schemeClr val="tx1"/>
                </a:solidFill>
                <a:latin typeface="Meiryo UI" panose="020B0604030504040204" pitchFamily="50" charset="-128"/>
                <a:ea typeface="Meiryo UI" panose="020B0604030504040204" pitchFamily="50" charset="-128"/>
              </a:defRPr>
            </a:lvl1pPr>
          </a:lstStyle>
          <a:p>
            <a:pPr lvl="0"/>
            <a:r>
              <a:rPr kumimoji="1" lang="ja-JP" altLang="en-US"/>
              <a:t>橙色の吹出しに示した選択肢の中から選択して記載</a:t>
            </a:r>
          </a:p>
        </p:txBody>
      </p:sp>
      <p:sp>
        <p:nvSpPr>
          <p:cNvPr id="25" name="テキスト プレースホルダー 37">
            <a:extLst>
              <a:ext uri="{FF2B5EF4-FFF2-40B4-BE49-F238E27FC236}">
                <a16:creationId xmlns:a16="http://schemas.microsoft.com/office/drawing/2014/main" id="{ABBEB580-4D48-42D5-8B77-AE5AFC4BFD24}"/>
              </a:ext>
            </a:extLst>
          </p:cNvPr>
          <p:cNvSpPr>
            <a:spLocks noGrp="1"/>
          </p:cNvSpPr>
          <p:nvPr>
            <p:ph type="body" sz="quarter" idx="28" hasCustomPrompt="1"/>
          </p:nvPr>
        </p:nvSpPr>
        <p:spPr>
          <a:xfrm>
            <a:off x="1428847" y="658828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295">
                <a:solidFill>
                  <a:schemeClr val="tx1"/>
                </a:solidFill>
                <a:latin typeface="Meiryo UI" panose="020B0604030504040204" pitchFamily="50" charset="-128"/>
                <a:ea typeface="Meiryo UI" panose="020B0604030504040204" pitchFamily="50" charset="-128"/>
              </a:defRPr>
            </a:lvl1pPr>
          </a:lstStyle>
          <a:p>
            <a:pPr lvl="0"/>
            <a:r>
              <a:rPr kumimoji="1" lang="ja-JP" altLang="en-US"/>
              <a:t>令和２年度～令和○年度（予定）　と記載</a:t>
            </a:r>
          </a:p>
        </p:txBody>
      </p:sp>
      <p:sp>
        <p:nvSpPr>
          <p:cNvPr id="26" name="テキスト ボックス 25">
            <a:extLst>
              <a:ext uri="{FF2B5EF4-FFF2-40B4-BE49-F238E27FC236}">
                <a16:creationId xmlns:a16="http://schemas.microsoft.com/office/drawing/2014/main" id="{0CA0E264-5881-41CB-8BC4-C831A2A4DFEB}"/>
              </a:ext>
            </a:extLst>
          </p:cNvPr>
          <p:cNvSpPr txBox="1"/>
          <p:nvPr userDrawn="1"/>
        </p:nvSpPr>
        <p:spPr>
          <a:xfrm>
            <a:off x="436257" y="6588288"/>
            <a:ext cx="972000" cy="252000"/>
          </a:xfrm>
          <a:prstGeom prst="rect">
            <a:avLst/>
          </a:prstGeom>
          <a:noFill/>
        </p:spPr>
        <p:txBody>
          <a:bodyPr wrap="none" lIns="0" tIns="0" rIns="0" bIns="0" rtlCol="0" anchor="ctr">
            <a:noAutofit/>
          </a:bodyPr>
          <a:lstStyle/>
          <a:p>
            <a:pPr algn="dist"/>
            <a:r>
              <a:rPr lang="ja-JP" altLang="en-US" sz="1295">
                <a:solidFill>
                  <a:schemeClr val="tx1"/>
                </a:solidFill>
                <a:latin typeface="Meiryo UI" panose="020B0604030504040204" pitchFamily="50" charset="-128"/>
                <a:ea typeface="Meiryo UI" panose="020B0604030504040204" pitchFamily="50" charset="-128"/>
              </a:rPr>
              <a:t>■実施期間：</a:t>
            </a:r>
          </a:p>
        </p:txBody>
      </p:sp>
      <p:cxnSp>
        <p:nvCxnSpPr>
          <p:cNvPr id="27" name="直線コネクタ 26">
            <a:extLst>
              <a:ext uri="{FF2B5EF4-FFF2-40B4-BE49-F238E27FC236}">
                <a16:creationId xmlns:a16="http://schemas.microsoft.com/office/drawing/2014/main" id="{49DD02CD-CB82-437F-852D-57086C0391BD}"/>
              </a:ext>
            </a:extLst>
          </p:cNvPr>
          <p:cNvCxnSpPr>
            <a:cxnSpLocks/>
          </p:cNvCxnSpPr>
          <p:nvPr userDrawn="1"/>
        </p:nvCxnSpPr>
        <p:spPr>
          <a:xfrm flipH="1">
            <a:off x="159173" y="493020"/>
            <a:ext cx="10352215" cy="20736"/>
          </a:xfrm>
          <a:prstGeom prst="line">
            <a:avLst/>
          </a:prstGeom>
          <a:ln w="31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9" name="テキスト プレースホルダー 37">
            <a:extLst>
              <a:ext uri="{FF2B5EF4-FFF2-40B4-BE49-F238E27FC236}">
                <a16:creationId xmlns:a16="http://schemas.microsoft.com/office/drawing/2014/main" id="{8F4CACCF-DF59-40E0-8B22-3CC88D955CF8}"/>
              </a:ext>
            </a:extLst>
          </p:cNvPr>
          <p:cNvSpPr>
            <a:spLocks noGrp="1"/>
          </p:cNvSpPr>
          <p:nvPr>
            <p:ph type="body" sz="quarter" idx="17" hasCustomPrompt="1"/>
          </p:nvPr>
        </p:nvSpPr>
        <p:spPr>
          <a:xfrm>
            <a:off x="159172" y="493020"/>
            <a:ext cx="9647759" cy="324000"/>
          </a:xfrm>
        </p:spPr>
        <p:txBody>
          <a:bodyPr lIns="0" tIns="0" rIns="0" bIns="0" anchor="ctr" anchorCtr="0">
            <a:normAutofit/>
          </a:bodyPr>
          <a:lstStyle>
            <a:lvl1pPr marL="0" indent="0" algn="r">
              <a:lnSpc>
                <a:spcPct val="120000"/>
              </a:lnSpc>
              <a:spcBef>
                <a:spcPts val="0"/>
              </a:spcBef>
              <a:buFont typeface="Arial" panose="020B0604020202020204" pitchFamily="34" charset="0"/>
              <a:buNone/>
              <a:defRPr sz="1295">
                <a:solidFill>
                  <a:schemeClr val="tx1"/>
                </a:solidFill>
                <a:latin typeface="Meiryo UI" panose="020B0604030504040204" pitchFamily="50" charset="-128"/>
                <a:ea typeface="Meiryo UI" panose="020B0604030504040204" pitchFamily="50" charset="-128"/>
              </a:defRPr>
            </a:lvl1pPr>
          </a:lstStyle>
          <a:p>
            <a:pPr lvl="0"/>
            <a:r>
              <a:rPr kumimoji="1" lang="en-US" altLang="ja-JP"/>
              <a:t>【</a:t>
            </a:r>
            <a:r>
              <a:rPr kumimoji="1" lang="ja-JP" altLang="en-US"/>
              <a:t>令和２年度要求額 </a:t>
            </a:r>
            <a:r>
              <a:rPr kumimoji="1" lang="en-US" altLang="ja-JP"/>
              <a:t>0,000</a:t>
            </a:r>
            <a:r>
              <a:rPr kumimoji="1" lang="ja-JP" altLang="en-US"/>
              <a:t>百万円（</a:t>
            </a:r>
            <a:r>
              <a:rPr kumimoji="1" lang="en-US" altLang="ja-JP"/>
              <a:t>0,000</a:t>
            </a:r>
            <a:r>
              <a:rPr kumimoji="1" lang="ja-JP" altLang="en-US"/>
              <a:t>百万円）</a:t>
            </a:r>
            <a:r>
              <a:rPr kumimoji="1" lang="en-US" altLang="ja-JP"/>
              <a:t>】</a:t>
            </a:r>
          </a:p>
        </p:txBody>
      </p:sp>
      <p:cxnSp>
        <p:nvCxnSpPr>
          <p:cNvPr id="30" name="直線コネクタ 29">
            <a:extLst>
              <a:ext uri="{FF2B5EF4-FFF2-40B4-BE49-F238E27FC236}">
                <a16:creationId xmlns:a16="http://schemas.microsoft.com/office/drawing/2014/main" id="{EC97E369-E6B0-4356-818A-927158B52DA6}"/>
              </a:ext>
            </a:extLst>
          </p:cNvPr>
          <p:cNvCxnSpPr/>
          <p:nvPr userDrawn="1"/>
        </p:nvCxnSpPr>
        <p:spPr>
          <a:xfrm>
            <a:off x="161925" y="2681570"/>
            <a:ext cx="5400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32" name="テキスト プレースホルダー 37">
            <a:extLst>
              <a:ext uri="{FF2B5EF4-FFF2-40B4-BE49-F238E27FC236}">
                <a16:creationId xmlns:a16="http://schemas.microsoft.com/office/drawing/2014/main" id="{05AEDB54-2F1F-4D55-B5C5-B02A1E6CADAB}"/>
              </a:ext>
            </a:extLst>
          </p:cNvPr>
          <p:cNvSpPr>
            <a:spLocks noGrp="1"/>
          </p:cNvSpPr>
          <p:nvPr>
            <p:ph type="body" sz="quarter" idx="29" hasCustomPrompt="1"/>
          </p:nvPr>
        </p:nvSpPr>
        <p:spPr>
          <a:xfrm>
            <a:off x="6007116" y="2681570"/>
            <a:ext cx="4522771" cy="4140000"/>
          </a:xfrm>
        </p:spPr>
        <p:txBody>
          <a:bodyPr lIns="0" tIns="72000" rIns="0" bIns="0" anchor="t">
            <a:noAutofit/>
          </a:bodyPr>
          <a:lstStyle>
            <a:lvl1pPr marL="0" indent="0" algn="l">
              <a:lnSpc>
                <a:spcPct val="120000"/>
              </a:lnSpc>
              <a:spcBef>
                <a:spcPts val="0"/>
              </a:spcBef>
              <a:buFont typeface="Arial" panose="020B0604020202020204" pitchFamily="34" charset="0"/>
              <a:buNone/>
              <a:defRPr sz="1200">
                <a:solidFill>
                  <a:schemeClr val="tx1"/>
                </a:solidFill>
                <a:latin typeface="Meiryo UI" panose="020B0604030504040204" pitchFamily="50" charset="-128"/>
                <a:ea typeface="Meiryo UI" panose="020B0604030504040204" pitchFamily="50" charset="-128"/>
              </a:defRPr>
            </a:lvl1pPr>
          </a:lstStyle>
          <a:p>
            <a:pPr lvl="0"/>
            <a:r>
              <a:rPr kumimoji="1" lang="ja-JP" altLang="en-US"/>
              <a:t>図・写真等を交えつつ、このスペースに納まるよう記述</a:t>
            </a:r>
          </a:p>
        </p:txBody>
      </p:sp>
      <p:cxnSp>
        <p:nvCxnSpPr>
          <p:cNvPr id="33" name="直線コネクタ 32">
            <a:extLst>
              <a:ext uri="{FF2B5EF4-FFF2-40B4-BE49-F238E27FC236}">
                <a16:creationId xmlns:a16="http://schemas.microsoft.com/office/drawing/2014/main" id="{93ABC200-7A3B-4D6E-9A7A-DD056E784D0D}"/>
              </a:ext>
            </a:extLst>
          </p:cNvPr>
          <p:cNvCxnSpPr/>
          <p:nvPr userDrawn="1"/>
        </p:nvCxnSpPr>
        <p:spPr>
          <a:xfrm>
            <a:off x="5993888" y="2681570"/>
            <a:ext cx="4536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34" name="テキスト ボックス 33">
            <a:extLst>
              <a:ext uri="{FF2B5EF4-FFF2-40B4-BE49-F238E27FC236}">
                <a16:creationId xmlns:a16="http://schemas.microsoft.com/office/drawing/2014/main" id="{9DABB4ED-B7E1-4C29-AC71-063748A973FB}"/>
              </a:ext>
            </a:extLst>
          </p:cNvPr>
          <p:cNvSpPr txBox="1"/>
          <p:nvPr userDrawn="1"/>
        </p:nvSpPr>
        <p:spPr>
          <a:xfrm>
            <a:off x="436256" y="6302538"/>
            <a:ext cx="972000" cy="252000"/>
          </a:xfrm>
          <a:prstGeom prst="rect">
            <a:avLst/>
          </a:prstGeom>
          <a:noFill/>
        </p:spPr>
        <p:txBody>
          <a:bodyPr wrap="none" lIns="0" tIns="0" rIns="0" bIns="0" rtlCol="0" anchor="ctr">
            <a:noAutofit/>
          </a:bodyPr>
          <a:lstStyle/>
          <a:p>
            <a:pPr algn="dist" defTabSz="179388">
              <a:tabLst/>
            </a:pPr>
            <a:r>
              <a:rPr lang="ja-JP" altLang="en-US" sz="1295">
                <a:solidFill>
                  <a:schemeClr val="tx1"/>
                </a:solidFill>
                <a:latin typeface="Meiryo UI" panose="020B0604030504040204" pitchFamily="50" charset="-128"/>
                <a:ea typeface="Meiryo UI" panose="020B0604030504040204" pitchFamily="50" charset="-128"/>
              </a:rPr>
              <a:t>■　　　　　　：</a:t>
            </a:r>
          </a:p>
        </p:txBody>
      </p:sp>
      <p:sp>
        <p:nvSpPr>
          <p:cNvPr id="35" name="テキスト ボックス 34">
            <a:extLst>
              <a:ext uri="{FF2B5EF4-FFF2-40B4-BE49-F238E27FC236}">
                <a16:creationId xmlns:a16="http://schemas.microsoft.com/office/drawing/2014/main" id="{B52C3A3B-D331-4FA9-B49C-4CE55D8902BF}"/>
              </a:ext>
            </a:extLst>
          </p:cNvPr>
          <p:cNvSpPr txBox="1"/>
          <p:nvPr userDrawn="1"/>
        </p:nvSpPr>
        <p:spPr>
          <a:xfrm>
            <a:off x="159173" y="5637164"/>
            <a:ext cx="5600215" cy="288000"/>
          </a:xfrm>
          <a:prstGeom prst="rect">
            <a:avLst/>
          </a:prstGeom>
          <a:noFill/>
        </p:spPr>
        <p:txBody>
          <a:bodyPr wrap="square" lIns="0" tIns="0" bIns="72000" rtlCol="0" anchor="b" anchorCtr="0">
            <a:noAutofit/>
          </a:bodyPr>
          <a:lstStyle/>
          <a:p>
            <a:r>
              <a:rPr lang="en-US" altLang="ja-JP" sz="1511" b="1">
                <a:solidFill>
                  <a:schemeClr val="bg2"/>
                </a:solidFill>
                <a:latin typeface="Meiryo UI" panose="020B0604030504040204" pitchFamily="50" charset="-128"/>
                <a:ea typeface="Meiryo UI" panose="020B0604030504040204" pitchFamily="50" charset="-128"/>
              </a:rPr>
              <a:t>3. </a:t>
            </a:r>
            <a:r>
              <a:rPr lang="ja-JP" altLang="en-US" sz="1511" b="1">
                <a:solidFill>
                  <a:schemeClr val="bg2"/>
                </a:solidFill>
                <a:latin typeface="Meiryo UI" panose="020B0604030504040204" pitchFamily="50" charset="-128"/>
                <a:ea typeface="Meiryo UI" panose="020B0604030504040204" pitchFamily="50" charset="-128"/>
              </a:rPr>
              <a:t>事業スキーム</a:t>
            </a:r>
          </a:p>
        </p:txBody>
      </p:sp>
      <p:cxnSp>
        <p:nvCxnSpPr>
          <p:cNvPr id="36" name="直線コネクタ 35">
            <a:extLst>
              <a:ext uri="{FF2B5EF4-FFF2-40B4-BE49-F238E27FC236}">
                <a16:creationId xmlns:a16="http://schemas.microsoft.com/office/drawing/2014/main" id="{E1BEDD27-520F-4457-AAA7-263233F32CAB}"/>
              </a:ext>
            </a:extLst>
          </p:cNvPr>
          <p:cNvCxnSpPr/>
          <p:nvPr userDrawn="1"/>
        </p:nvCxnSpPr>
        <p:spPr>
          <a:xfrm>
            <a:off x="179388" y="5925164"/>
            <a:ext cx="5580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pic>
        <p:nvPicPr>
          <p:cNvPr id="37" name="グラフィックス 4">
            <a:extLst>
              <a:ext uri="{FF2B5EF4-FFF2-40B4-BE49-F238E27FC236}">
                <a16:creationId xmlns:a16="http://schemas.microsoft.com/office/drawing/2014/main" id="{716B933F-57EE-4D45-A154-8C5C4C4E1984}"/>
              </a:ext>
            </a:extLst>
          </p:cNvPr>
          <p:cNvPicPr>
            <a:picLocks/>
          </p:cNvPicPr>
          <p:nvPr userDrawn="1"/>
        </p:nvPicPr>
        <p:blipFill>
          <a:blip r:embed="rId4">
            <a:extLst>
              <a:ext uri="{96DAC541-7B7A-43D3-8B79-37D633B846F1}">
                <asvg:svgBlip xmlns:asvg="http://schemas.microsoft.com/office/drawing/2016/SVG/main" r:embed="rId5"/>
              </a:ext>
            </a:extLst>
          </a:blip>
          <a:stretch>
            <a:fillRect/>
          </a:stretch>
        </p:blipFill>
        <p:spPr>
          <a:xfrm>
            <a:off x="161924" y="890697"/>
            <a:ext cx="10367961" cy="360000"/>
          </a:xfrm>
          <a:prstGeom prst="rect">
            <a:avLst/>
          </a:prstGeom>
          <a:ln>
            <a:noFill/>
          </a:ln>
        </p:spPr>
      </p:pic>
      <p:sp>
        <p:nvSpPr>
          <p:cNvPr id="38" name="テキスト プレースホルダー 36">
            <a:extLst>
              <a:ext uri="{FF2B5EF4-FFF2-40B4-BE49-F238E27FC236}">
                <a16:creationId xmlns:a16="http://schemas.microsoft.com/office/drawing/2014/main" id="{5A2EDDF3-3029-44F5-ADC4-AAC9B3CDA9BD}"/>
              </a:ext>
            </a:extLst>
          </p:cNvPr>
          <p:cNvSpPr>
            <a:spLocks noGrp="1"/>
          </p:cNvSpPr>
          <p:nvPr>
            <p:ph type="body" sz="quarter" idx="16" hasCustomPrompt="1"/>
          </p:nvPr>
        </p:nvSpPr>
        <p:spPr>
          <a:xfrm>
            <a:off x="161925" y="890696"/>
            <a:ext cx="10349461" cy="360000"/>
          </a:xfrm>
        </p:spPr>
        <p:txBody>
          <a:bodyPr lIns="108000" tIns="36000" rIns="108000" bIns="0" anchor="ctr">
            <a:noAutofit/>
          </a:bodyPr>
          <a:lstStyle>
            <a:lvl1pPr marL="0" indent="0" algn="l">
              <a:buNone/>
              <a:defRPr sz="1400" b="1">
                <a:solidFill>
                  <a:schemeClr val="bg2"/>
                </a:solidFill>
                <a:latin typeface="Meiryo UI" panose="020B0604030504040204" pitchFamily="50" charset="-128"/>
                <a:ea typeface="Meiryo UI" panose="020B0604030504040204" pitchFamily="50" charset="-128"/>
              </a:defRPr>
            </a:lvl1pPr>
          </a:lstStyle>
          <a:p>
            <a:pPr lvl="0"/>
            <a:r>
              <a:rPr kumimoji="1" lang="ja-JP" altLang="en-US"/>
              <a:t>事業のポイントを簡潔に記載</a:t>
            </a:r>
          </a:p>
        </p:txBody>
      </p:sp>
      <p:pic>
        <p:nvPicPr>
          <p:cNvPr id="8" name="Picture 11" descr="ç°å¢ç">
            <a:extLst>
              <a:ext uri="{FF2B5EF4-FFF2-40B4-BE49-F238E27FC236}">
                <a16:creationId xmlns:a16="http://schemas.microsoft.com/office/drawing/2014/main" id="{E4524634-FD36-4E22-9D09-12B514CD191F}"/>
              </a:ext>
            </a:extLst>
          </p:cNvPr>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9806931" y="146434"/>
            <a:ext cx="725709" cy="743303"/>
          </a:xfrm>
          <a:prstGeom prst="rect">
            <a:avLst/>
          </a:prstGeom>
          <a:noFill/>
          <a:extLst>
            <a:ext uri="{909E8E84-426E-40DD-AFC4-6F175D3DCCD1}">
              <a14:hiddenFill xmlns:a14="http://schemas.microsoft.com/office/drawing/2010/main">
                <a:solidFill>
                  <a:srgbClr val="FFFFFF"/>
                </a:solidFill>
              </a14:hiddenFill>
            </a:ext>
          </a:extLst>
        </p:spPr>
      </p:pic>
      <p:sp>
        <p:nvSpPr>
          <p:cNvPr id="16" name="テキスト プレースホルダー 36">
            <a:extLst>
              <a:ext uri="{FF2B5EF4-FFF2-40B4-BE49-F238E27FC236}">
                <a16:creationId xmlns:a16="http://schemas.microsoft.com/office/drawing/2014/main" id="{9B97E414-CE64-463C-8703-5E74B265F930}"/>
              </a:ext>
            </a:extLst>
          </p:cNvPr>
          <p:cNvSpPr>
            <a:spLocks noGrp="1"/>
          </p:cNvSpPr>
          <p:nvPr>
            <p:ph type="body" sz="quarter" idx="12" hasCustomPrompt="1"/>
          </p:nvPr>
        </p:nvSpPr>
        <p:spPr>
          <a:xfrm>
            <a:off x="6259117" y="2395810"/>
            <a:ext cx="4248000" cy="288000"/>
          </a:xfrm>
        </p:spPr>
        <p:txBody>
          <a:bodyPr lIns="0" tIns="0" rIns="0" bIns="72000" anchor="b" anchorCtr="0">
            <a:normAutofit/>
          </a:bodyPr>
          <a:lstStyle>
            <a:lvl1pPr marL="0" indent="0" algn="l">
              <a:buNone/>
              <a:defRPr sz="1511" b="1">
                <a:solidFill>
                  <a:schemeClr val="bg2"/>
                </a:solidFill>
                <a:latin typeface="Meiryo UI" panose="020B0604030504040204" pitchFamily="50" charset="-128"/>
                <a:ea typeface="Meiryo UI" panose="020B0604030504040204" pitchFamily="50" charset="-128"/>
                <a:cs typeface="Arial" panose="020B0604020202020204" pitchFamily="34" charset="0"/>
              </a:defRPr>
            </a:lvl1pPr>
          </a:lstStyle>
          <a:p>
            <a:pPr lvl="0"/>
            <a:r>
              <a:rPr kumimoji="1" lang="ja-JP" altLang="en-US"/>
              <a:t>補助対象、支援対象の例、事業イメージ </a:t>
            </a:r>
            <a:r>
              <a:rPr kumimoji="1" lang="en-US" altLang="ja-JP"/>
              <a:t>etc.</a:t>
            </a:r>
            <a:endParaRPr kumimoji="1" lang="ja-JP" altLang="en-US"/>
          </a:p>
        </p:txBody>
      </p:sp>
      <p:sp>
        <p:nvSpPr>
          <p:cNvPr id="39" name="テキスト ボックス 38">
            <a:extLst>
              <a:ext uri="{FF2B5EF4-FFF2-40B4-BE49-F238E27FC236}">
                <a16:creationId xmlns:a16="http://schemas.microsoft.com/office/drawing/2014/main" id="{44AB8DD7-62C0-4DA8-85A3-8FFC2554F26A}"/>
              </a:ext>
            </a:extLst>
          </p:cNvPr>
          <p:cNvSpPr txBox="1"/>
          <p:nvPr userDrawn="1"/>
        </p:nvSpPr>
        <p:spPr>
          <a:xfrm>
            <a:off x="6007117" y="2395810"/>
            <a:ext cx="4500000" cy="288000"/>
          </a:xfrm>
          <a:prstGeom prst="rect">
            <a:avLst/>
          </a:prstGeom>
          <a:noFill/>
        </p:spPr>
        <p:txBody>
          <a:bodyPr wrap="square" lIns="0" tIns="0" bIns="72000" rtlCol="0" anchor="b" anchorCtr="0">
            <a:noAutofit/>
          </a:bodyPr>
          <a:lstStyle/>
          <a:p>
            <a:pPr algn="l"/>
            <a:r>
              <a:rPr lang="en-US" altLang="ja-JP" sz="1511" b="1">
                <a:solidFill>
                  <a:schemeClr val="bg2"/>
                </a:solidFill>
                <a:latin typeface="Meiryo UI" panose="020B0604030504040204" pitchFamily="50" charset="-128"/>
                <a:ea typeface="Meiryo UI" panose="020B0604030504040204" pitchFamily="50" charset="-128"/>
              </a:rPr>
              <a:t>4. </a:t>
            </a:r>
          </a:p>
        </p:txBody>
      </p:sp>
      <p:sp>
        <p:nvSpPr>
          <p:cNvPr id="31" name="テキスト プレースホルダー 37">
            <a:extLst>
              <a:ext uri="{FF2B5EF4-FFF2-40B4-BE49-F238E27FC236}">
                <a16:creationId xmlns:a16="http://schemas.microsoft.com/office/drawing/2014/main" id="{8DAEC8DB-209D-4346-BBA0-580F33B624E7}"/>
              </a:ext>
            </a:extLst>
          </p:cNvPr>
          <p:cNvSpPr>
            <a:spLocks noGrp="1"/>
          </p:cNvSpPr>
          <p:nvPr>
            <p:ph type="body" sz="quarter" idx="30" hasCustomPrompt="1"/>
          </p:nvPr>
        </p:nvSpPr>
        <p:spPr>
          <a:xfrm>
            <a:off x="614422" y="6302538"/>
            <a:ext cx="684000" cy="252000"/>
          </a:xfrm>
        </p:spPr>
        <p:txBody>
          <a:bodyPr lIns="0" tIns="0" rIns="0" bIns="0" anchor="ctr" anchorCtr="0">
            <a:noAutofit/>
          </a:bodyPr>
          <a:lstStyle>
            <a:lvl1pPr marL="0" indent="0" algn="l">
              <a:lnSpc>
                <a:spcPct val="120000"/>
              </a:lnSpc>
              <a:spcBef>
                <a:spcPts val="0"/>
              </a:spcBef>
              <a:buFont typeface="Arial" panose="020B0604020202020204" pitchFamily="34" charset="0"/>
              <a:buNone/>
              <a:defRPr sz="1200">
                <a:solidFill>
                  <a:schemeClr val="tx1"/>
                </a:solidFill>
                <a:latin typeface="Meiryo UI" panose="020B0604030504040204" pitchFamily="50" charset="-128"/>
                <a:ea typeface="Meiryo UI" panose="020B0604030504040204" pitchFamily="50" charset="-128"/>
              </a:defRPr>
            </a:lvl1pPr>
          </a:lstStyle>
          <a:p>
            <a:pPr lvl="0"/>
            <a:r>
              <a:rPr kumimoji="1" lang="ja-JP" altLang="en-US"/>
              <a:t>選　　　 択</a:t>
            </a:r>
            <a:endParaRPr kumimoji="1" lang="en-US" altLang="ja-JP"/>
          </a:p>
        </p:txBody>
      </p:sp>
    </p:spTree>
    <p:extLst>
      <p:ext uri="{BB962C8B-B14F-4D97-AF65-F5344CB8AC3E}">
        <p14:creationId xmlns:p14="http://schemas.microsoft.com/office/powerpoint/2010/main" val="3881059759"/>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裏表紙">
    <p:spTree>
      <p:nvGrpSpPr>
        <p:cNvPr id="1" name=""/>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C4F33A39-73E7-49E0-BF4C-2CE0E2DB7091}"/>
              </a:ext>
            </a:extLst>
          </p:cNvPr>
          <p:cNvSpPr/>
          <p:nvPr userDrawn="1"/>
        </p:nvSpPr>
        <p:spPr>
          <a:xfrm>
            <a:off x="395906" y="395837"/>
            <a:ext cx="9900000"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600">
              <a:solidFill>
                <a:schemeClr val="tx1"/>
              </a:solidFill>
            </a:endParaRPr>
          </a:p>
        </p:txBody>
      </p:sp>
      <p:pic>
        <p:nvPicPr>
          <p:cNvPr id="17" name="Picture 2">
            <a:extLst>
              <a:ext uri="{FF2B5EF4-FFF2-40B4-BE49-F238E27FC236}">
                <a16:creationId xmlns:a16="http://schemas.microsoft.com/office/drawing/2014/main" id="{763CBD03-2A6D-45D7-9768-1358FBBD1C8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376554" y="3439579"/>
            <a:ext cx="1938704" cy="6805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85744034"/>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blank">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a:xfrm>
            <a:off x="8197057" y="7157194"/>
            <a:ext cx="2494756" cy="402483"/>
          </a:xfrm>
          <a:prstGeom prst="rect">
            <a:avLst/>
          </a:prstGeom>
        </p:spPr>
        <p:txBody>
          <a:bodyPr/>
          <a:lstStyle>
            <a:lvl1pPr algn="r">
              <a:defRPr/>
            </a:lvl1pPr>
          </a:lstStyle>
          <a:p>
            <a:fld id="{A6D01C6D-80EB-490D-8A1D-E86D9EEBEE2C}" type="slidenum">
              <a:rPr lang="ja-JP" altLang="en-US" smtClean="0"/>
              <a:pPr/>
              <a:t>‹#›</a:t>
            </a:fld>
            <a:endParaRPr lang="ja-JP" altLang="en-US"/>
          </a:p>
        </p:txBody>
      </p:sp>
    </p:spTree>
    <p:extLst>
      <p:ext uri="{BB962C8B-B14F-4D97-AF65-F5344CB8AC3E}">
        <p14:creationId xmlns:p14="http://schemas.microsoft.com/office/powerpoint/2010/main" val="3070842051"/>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userDrawn="1">
  <p:cSld name="内容説明用スライド_タイトルのみ">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C3C77094-EBBC-48DE-9242-E77BA6AC9747}"/>
              </a:ext>
            </a:extLst>
          </p:cNvPr>
          <p:cNvSpPr txBox="1"/>
          <p:nvPr userDrawn="1"/>
        </p:nvSpPr>
        <p:spPr>
          <a:xfrm>
            <a:off x="10138173" y="7222682"/>
            <a:ext cx="343742" cy="287803"/>
          </a:xfrm>
          <a:prstGeom prst="rect">
            <a:avLst/>
          </a:prstGeom>
          <a:noFill/>
        </p:spPr>
        <p:txBody>
          <a:bodyPr wrap="none" lIns="0" tIns="0" rIns="0" bIns="0" rtlCol="0" anchor="ctr" anchorCtr="0">
            <a:noAutofit/>
          </a:bodyPr>
          <a:lstStyle/>
          <a:p>
            <a:pPr algn="r"/>
            <a:fld id="{9C1B02FA-3B43-4965-97B5-C29D405C4738}" type="slidenum">
              <a:rPr kumimoji="1" lang="ja-JP" altLang="en-US" sz="1543" b="0" smtClean="0">
                <a:latin typeface="Arial" panose="020B0604020202020204" pitchFamily="34" charset="0"/>
                <a:ea typeface="メイリオ" panose="020B0604030504040204" pitchFamily="50" charset="-128"/>
                <a:cs typeface="Arial" panose="020B0604020202020204" pitchFamily="34" charset="0"/>
              </a:rPr>
              <a:pPr algn="r"/>
              <a:t>‹#›</a:t>
            </a:fld>
            <a:endParaRPr kumimoji="1" lang="ja-JP" altLang="en-US" sz="1543" b="0">
              <a:latin typeface="Arial" panose="020B0604020202020204" pitchFamily="34" charset="0"/>
              <a:ea typeface="メイリオ" panose="020B0604030504040204" pitchFamily="50" charset="-128"/>
              <a:cs typeface="Arial" panose="020B0604020202020204" pitchFamily="34" charset="0"/>
            </a:endParaRPr>
          </a:p>
        </p:txBody>
      </p:sp>
      <p:sp>
        <p:nvSpPr>
          <p:cNvPr id="10" name="コンテンツ プレースホルダー 13">
            <a:extLst>
              <a:ext uri="{FF2B5EF4-FFF2-40B4-BE49-F238E27FC236}">
                <a16:creationId xmlns:a16="http://schemas.microsoft.com/office/drawing/2014/main" id="{89977F20-F4BF-4D81-9971-71C821CD53EF}"/>
              </a:ext>
            </a:extLst>
          </p:cNvPr>
          <p:cNvSpPr>
            <a:spLocks noGrp="1"/>
          </p:cNvSpPr>
          <p:nvPr>
            <p:ph sz="quarter" idx="11" hasCustomPrompt="1"/>
          </p:nvPr>
        </p:nvSpPr>
        <p:spPr bwMode="white">
          <a:xfrm>
            <a:off x="0" y="0"/>
            <a:ext cx="10691813" cy="444453"/>
          </a:xfrm>
          <a:prstGeom prst="rect">
            <a:avLst/>
          </a:prstGeom>
          <a:solidFill>
            <a:srgbClr val="5B9BD5"/>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lIns="0" tIns="0" rIns="0" bIns="0" anchor="ctr" anchorCtr="0">
            <a:noAutofit/>
          </a:bodyPr>
          <a:lstStyle>
            <a:lvl1pPr marL="0" indent="0" algn="ctr">
              <a:buNone/>
              <a:defRPr lang="ja-JP" altLang="en-US" sz="1984" b="0" dirty="0">
                <a:solidFill>
                  <a:prstClr val="white"/>
                </a:solidFill>
                <a:latin typeface="+mn-ea"/>
                <a:ea typeface="+mn-ea"/>
              </a:defRPr>
            </a:lvl1pPr>
          </a:lstStyle>
          <a:p>
            <a:pPr marL="0" lvl="0" algn="ctr" defTabSz="930368" fontAlgn="auto">
              <a:spcBef>
                <a:spcPts val="0"/>
              </a:spcBef>
              <a:spcAft>
                <a:spcPts val="0"/>
              </a:spcAft>
            </a:pPr>
            <a:r>
              <a:rPr kumimoji="1" lang="ja-JP" altLang="en-US"/>
              <a:t>タイトル</a:t>
            </a:r>
          </a:p>
        </p:txBody>
      </p:sp>
    </p:spTree>
    <p:extLst>
      <p:ext uri="{BB962C8B-B14F-4D97-AF65-F5344CB8AC3E}">
        <p14:creationId xmlns:p14="http://schemas.microsoft.com/office/powerpoint/2010/main" val="2920795035"/>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userDrawn="1">
  <p:cSld name="1_ブランドロゴ">
    <p:spTree>
      <p:nvGrpSpPr>
        <p:cNvPr id="1" name=""/>
        <p:cNvGrpSpPr/>
        <p:nvPr/>
      </p:nvGrpSpPr>
      <p:grpSpPr>
        <a:xfrm>
          <a:off x="0" y="0"/>
          <a:ext cx="0" cy="0"/>
          <a:chOff x="0" y="0"/>
          <a:chExt cx="0" cy="0"/>
        </a:xfrm>
      </p:grpSpPr>
      <p:sp>
        <p:nvSpPr>
          <p:cNvPr id="2" name="タイトル 1"/>
          <p:cNvSpPr>
            <a:spLocks noGrp="1"/>
          </p:cNvSpPr>
          <p:nvPr>
            <p:ph type="ctrTitle" hasCustomPrompt="1"/>
          </p:nvPr>
        </p:nvSpPr>
        <p:spPr>
          <a:xfrm>
            <a:off x="294710" y="219140"/>
            <a:ext cx="1909497" cy="391389"/>
          </a:xfrm>
          <a:prstGeom prst="rect">
            <a:avLst/>
          </a:prstGeom>
        </p:spPr>
        <p:txBody>
          <a:bodyPr wrap="none">
            <a:spAutoFit/>
          </a:bodyPr>
          <a:lstStyle>
            <a:lvl1pPr algn="l">
              <a:defRPr sz="2159" b="1">
                <a:solidFill>
                  <a:schemeClr val="tx1"/>
                </a:solidFill>
                <a:latin typeface="+mj-ea"/>
                <a:ea typeface="+mj-ea"/>
              </a:defRPr>
            </a:lvl1pPr>
          </a:lstStyle>
          <a:p>
            <a:r>
              <a:rPr kumimoji="1" lang="en-US" altLang="ja-JP"/>
              <a:t>0.</a:t>
            </a:r>
            <a:r>
              <a:rPr kumimoji="1" lang="ja-JP" altLang="en-US"/>
              <a:t>目次タイトル</a:t>
            </a:r>
          </a:p>
        </p:txBody>
      </p:sp>
      <p:sp>
        <p:nvSpPr>
          <p:cNvPr id="6" name="スライド番号プレースホルダ 5"/>
          <p:cNvSpPr>
            <a:spLocks noGrp="1"/>
          </p:cNvSpPr>
          <p:nvPr>
            <p:ph type="sldNum" sz="quarter" idx="12"/>
          </p:nvPr>
        </p:nvSpPr>
        <p:spPr>
          <a:xfrm>
            <a:off x="7910673" y="7108003"/>
            <a:ext cx="2494756" cy="402483"/>
          </a:xfrm>
          <a:prstGeom prst="rect">
            <a:avLst/>
          </a:prstGeom>
        </p:spPr>
        <p:txBody>
          <a:bodyPr anchor="ctr"/>
          <a:lstStyle>
            <a:lvl1pPr algn="r">
              <a:defRPr sz="1295">
                <a:latin typeface="+mn-ea"/>
                <a:ea typeface="+mn-ea"/>
              </a:defRPr>
            </a:lvl1pPr>
          </a:lstStyle>
          <a:p>
            <a:fld id="{ED858BF9-642D-4D92-AE3A-4ABBB79756BC}" type="slidenum">
              <a:rPr lang="ja-JP" altLang="en-US" smtClean="0"/>
              <a:pPr/>
              <a:t>‹#›</a:t>
            </a:fld>
            <a:endParaRPr lang="ja-JP" altLang="en-US"/>
          </a:p>
        </p:txBody>
      </p:sp>
      <p:cxnSp>
        <p:nvCxnSpPr>
          <p:cNvPr id="9" name="直線コネクタ 6"/>
          <p:cNvCxnSpPr>
            <a:cxnSpLocks noChangeShapeType="1"/>
          </p:cNvCxnSpPr>
          <p:nvPr userDrawn="1"/>
        </p:nvCxnSpPr>
        <p:spPr bwMode="auto">
          <a:xfrm flipV="1">
            <a:off x="0" y="684221"/>
            <a:ext cx="10691813" cy="0"/>
          </a:xfrm>
          <a:prstGeom prst="line">
            <a:avLst/>
          </a:prstGeom>
          <a:noFill/>
          <a:ln w="19050" algn="ctr">
            <a:solidFill>
              <a:schemeClr val="tx1"/>
            </a:solidFill>
            <a:round/>
            <a:headEnd/>
            <a:tailEnd/>
          </a:ln>
        </p:spPr>
      </p:cxnSp>
      <p:cxnSp>
        <p:nvCxnSpPr>
          <p:cNvPr id="10" name="直線コネクタ 7"/>
          <p:cNvCxnSpPr>
            <a:cxnSpLocks noChangeShapeType="1"/>
          </p:cNvCxnSpPr>
          <p:nvPr userDrawn="1"/>
        </p:nvCxnSpPr>
        <p:spPr bwMode="auto">
          <a:xfrm flipV="1">
            <a:off x="0" y="7034232"/>
            <a:ext cx="10691813" cy="0"/>
          </a:xfrm>
          <a:prstGeom prst="line">
            <a:avLst/>
          </a:prstGeom>
          <a:noFill/>
          <a:ln w="19050" algn="ctr">
            <a:solidFill>
              <a:schemeClr val="tx1"/>
            </a:solidFill>
            <a:round/>
            <a:headEnd/>
            <a:tailEnd/>
          </a:ln>
        </p:spPr>
      </p:cxnSp>
      <p:sp>
        <p:nvSpPr>
          <p:cNvPr id="13" name="コンテンツ プレースホルダー 12"/>
          <p:cNvSpPr>
            <a:spLocks noGrp="1"/>
          </p:cNvSpPr>
          <p:nvPr>
            <p:ph sz="quarter" idx="13"/>
          </p:nvPr>
        </p:nvSpPr>
        <p:spPr>
          <a:xfrm>
            <a:off x="286144" y="927460"/>
            <a:ext cx="10110959" cy="705493"/>
          </a:xfrm>
          <a:prstGeom prst="rect">
            <a:avLst/>
          </a:prstGeom>
          <a:ln>
            <a:solidFill>
              <a:schemeClr val="tx1"/>
            </a:solidFill>
          </a:ln>
        </p:spPr>
        <p:txBody>
          <a:bodyPr anchor="ctr"/>
          <a:lstStyle>
            <a:lvl1pPr marL="370092" indent="-370092">
              <a:buFont typeface="Wingdings" panose="05000000000000000000" pitchFamily="2" charset="2"/>
              <a:buChar char="n"/>
              <a:defRPr sz="1727"/>
            </a:lvl1pPr>
            <a:lvl2pPr>
              <a:defRPr sz="1727"/>
            </a:lvl2pPr>
            <a:lvl3pPr>
              <a:defRPr sz="1727"/>
            </a:lvl3pPr>
            <a:lvl4pPr>
              <a:defRPr sz="1727"/>
            </a:lvl4pPr>
            <a:lvl5pPr>
              <a:defRPr sz="1727"/>
            </a:lvl5pPr>
            <a:lvl6pPr>
              <a:defRPr sz="1727"/>
            </a:lvl6pPr>
            <a:lvl7pPr>
              <a:defRPr sz="1727"/>
            </a:lvl7pPr>
            <a:lvl8pPr>
              <a:defRPr sz="1727"/>
            </a:lvl8pPr>
            <a:lvl9pPr>
              <a:defRPr sz="1727"/>
            </a:lvl9pPr>
          </a:lstStyle>
          <a:p>
            <a:pPr lvl="0"/>
            <a:r>
              <a:rPr kumimoji="1" lang="ja-JP" altLang="en-US"/>
              <a:t>マスター テキストの書式設定</a:t>
            </a:r>
          </a:p>
        </p:txBody>
      </p:sp>
      <p:sp>
        <p:nvSpPr>
          <p:cNvPr id="11" name="テキスト プレースホルダー 4"/>
          <p:cNvSpPr>
            <a:spLocks noGrp="1"/>
          </p:cNvSpPr>
          <p:nvPr>
            <p:ph type="body" sz="quarter" idx="14" hasCustomPrompt="1"/>
          </p:nvPr>
        </p:nvSpPr>
        <p:spPr>
          <a:xfrm>
            <a:off x="254967" y="6813518"/>
            <a:ext cx="10142136" cy="178115"/>
          </a:xfrm>
          <a:prstGeom prst="rect">
            <a:avLst/>
          </a:prstGeom>
        </p:spPr>
        <p:txBody>
          <a:bodyPr anchor="ctr"/>
          <a:lstStyle>
            <a:lvl1pPr marL="0" indent="0" algn="l">
              <a:buNone/>
              <a:defRPr sz="863"/>
            </a:lvl1pPr>
          </a:lstStyle>
          <a:p>
            <a:r>
              <a:rPr kumimoji="1" lang="ja-JP" altLang="en-US" sz="863"/>
              <a:t>出所：発行者（年）タイトル、雑誌情報など</a:t>
            </a:r>
            <a:endParaRPr kumimoji="1" lang="ja-JP" altLang="en-US"/>
          </a:p>
        </p:txBody>
      </p:sp>
      <p:pic>
        <p:nvPicPr>
          <p:cNvPr id="8" name="Picture 13" descr="C:\Users\yoshida.yu\Desktop\みずほFG\デザイン\書き出し\グループロゴ＿青.png"/>
          <p:cNvPicPr>
            <a:picLocks noChangeAspect="1" noChangeArrowheads="1"/>
          </p:cNvPicPr>
          <p:nvPr userDrawn="1"/>
        </p:nvPicPr>
        <p:blipFill>
          <a:blip r:embed="rId2" cstate="print"/>
          <a:srcRect l="4350"/>
          <a:stretch>
            <a:fillRect/>
          </a:stretch>
        </p:blipFill>
        <p:spPr bwMode="auto">
          <a:xfrm>
            <a:off x="286144" y="7192984"/>
            <a:ext cx="855002" cy="257238"/>
          </a:xfrm>
          <a:prstGeom prst="rect">
            <a:avLst/>
          </a:prstGeom>
          <a:noFill/>
          <a:ln w="9525">
            <a:noFill/>
            <a:miter lim="800000"/>
            <a:headEnd/>
            <a:tailEnd/>
          </a:ln>
        </p:spPr>
      </p:pic>
    </p:spTree>
    <p:extLst>
      <p:ext uri="{BB962C8B-B14F-4D97-AF65-F5344CB8AC3E}">
        <p14:creationId xmlns:p14="http://schemas.microsoft.com/office/powerpoint/2010/main" val="3075798306"/>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userDrawn="1">
  <p:cSld name="内容説明用スライド_タイトルのみ+リード">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D83F11EB-BBCD-2099-D5B5-F993CEFFC0BD}"/>
              </a:ext>
            </a:extLst>
          </p:cNvPr>
          <p:cNvGrpSpPr/>
          <p:nvPr userDrawn="1"/>
        </p:nvGrpSpPr>
        <p:grpSpPr>
          <a:xfrm>
            <a:off x="111919" y="216797"/>
            <a:ext cx="10424028" cy="795336"/>
            <a:chOff x="111919" y="216797"/>
            <a:chExt cx="10424028" cy="795336"/>
          </a:xfrm>
        </p:grpSpPr>
        <p:pic>
          <p:nvPicPr>
            <p:cNvPr id="3" name="Picture 11" descr="ç°å¢ç">
              <a:extLst>
                <a:ext uri="{FF2B5EF4-FFF2-40B4-BE49-F238E27FC236}">
                  <a16:creationId xmlns:a16="http://schemas.microsoft.com/office/drawing/2014/main" id="{59A7DEF8-BF3B-7A31-BA4D-C0606A20775B}"/>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4" name="Freeform 13">
              <a:extLst>
                <a:ext uri="{FF2B5EF4-FFF2-40B4-BE49-F238E27FC236}">
                  <a16:creationId xmlns:a16="http://schemas.microsoft.com/office/drawing/2014/main" id="{B0EDB96B-C8BF-1FEA-1A98-58283D965745}"/>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a:p>
          </p:txBody>
        </p:sp>
        <p:cxnSp>
          <p:nvCxnSpPr>
            <p:cNvPr id="5" name="直線コネクタ 4">
              <a:extLst>
                <a:ext uri="{FF2B5EF4-FFF2-40B4-BE49-F238E27FC236}">
                  <a16:creationId xmlns:a16="http://schemas.microsoft.com/office/drawing/2014/main" id="{0EFB81CC-AD27-A3B7-FC64-308C4C7077FF}"/>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直線コネクタ 5">
              <a:extLst>
                <a:ext uri="{FF2B5EF4-FFF2-40B4-BE49-F238E27FC236}">
                  <a16:creationId xmlns:a16="http://schemas.microsoft.com/office/drawing/2014/main" id="{8893EA7C-36CE-AF1A-2210-0F6FFE7002FD}"/>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4" name="テキスト ボックス 33">
            <a:extLst>
              <a:ext uri="{FF2B5EF4-FFF2-40B4-BE49-F238E27FC236}">
                <a16:creationId xmlns:a16="http://schemas.microsoft.com/office/drawing/2014/main" id="{5E86BBDA-E0B5-47AE-BF72-9032058100B5}"/>
              </a:ext>
            </a:extLst>
          </p:cNvPr>
          <p:cNvSpPr txBox="1"/>
          <p:nvPr userDrawn="1"/>
        </p:nvSpPr>
        <p:spPr>
          <a:xfrm>
            <a:off x="10324311" y="7255028"/>
            <a:ext cx="229734" cy="189433"/>
          </a:xfrm>
          <a:prstGeom prst="rect">
            <a:avLst/>
          </a:prstGeom>
          <a:noFill/>
        </p:spPr>
        <p:txBody>
          <a:bodyPr wrap="none" lIns="0" tIns="0" rIns="0" bIns="0" rtlCol="0" anchor="ctr" anchorCtr="0">
            <a:noAutofit/>
          </a:bodyPr>
          <a:lstStyle/>
          <a:p>
            <a:pPr algn="ctr"/>
            <a:fld id="{9C1B02FA-3B43-4965-97B5-C29D405C4738}" type="slidenum">
              <a:rPr kumimoji="1" lang="ja-JP" altLang="en-US" sz="1508"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508" b="0">
              <a:latin typeface="Arial" panose="020B0604020202020204" pitchFamily="34" charset="0"/>
              <a:ea typeface="メイリオ" panose="020B0604030504040204" pitchFamily="50" charset="-128"/>
              <a:cs typeface="Arial" panose="020B0604020202020204" pitchFamily="34" charset="0"/>
            </a:endParaRPr>
          </a:p>
        </p:txBody>
      </p:sp>
      <p:sp>
        <p:nvSpPr>
          <p:cNvPr id="15" name="タイトル 97">
            <a:extLst>
              <a:ext uri="{FF2B5EF4-FFF2-40B4-BE49-F238E27FC236}">
                <a16:creationId xmlns:a16="http://schemas.microsoft.com/office/drawing/2014/main" id="{B78F4E89-BF6F-4E09-A944-EE472855512C}"/>
              </a:ext>
            </a:extLst>
          </p:cNvPr>
          <p:cNvSpPr>
            <a:spLocks noGrp="1"/>
          </p:cNvSpPr>
          <p:nvPr>
            <p:ph type="title" hasCustomPrompt="1"/>
          </p:nvPr>
        </p:nvSpPr>
        <p:spPr>
          <a:xfrm>
            <a:off x="162000" y="280800"/>
            <a:ext cx="9288000" cy="648000"/>
          </a:xfrm>
          <a:prstGeom prst="rect">
            <a:avLst/>
          </a:prstGeom>
        </p:spPr>
        <p:txBody>
          <a:bodyPr lIns="252000" tIns="36000" rIns="0" bIns="0" anchor="ctr" anchorCtr="0"/>
          <a:lstStyle>
            <a:lvl1pPr>
              <a:defRPr lang="ja-JP" altLang="en-US" sz="2800" b="1" dirty="0">
                <a:solidFill>
                  <a:schemeClr val="bg1"/>
                </a:solidFill>
                <a:latin typeface="Meiryo UI" panose="020B0604030504040204" pitchFamily="50" charset="-128"/>
                <a:ea typeface="Meiryo UI" panose="020B0604030504040204" pitchFamily="50" charset="-128"/>
              </a:defRPr>
            </a:lvl1pPr>
          </a:lstStyle>
          <a:p>
            <a:pPr marL="0" lvl="0" algn="l"/>
            <a:r>
              <a:rPr kumimoji="1" lang="ja-JP" altLang="en-US"/>
              <a:t>ページタイトル</a:t>
            </a:r>
          </a:p>
        </p:txBody>
      </p:sp>
      <p:sp>
        <p:nvSpPr>
          <p:cNvPr id="16" name="コンテンツ プレースホルダー 18">
            <a:extLst>
              <a:ext uri="{FF2B5EF4-FFF2-40B4-BE49-F238E27FC236}">
                <a16:creationId xmlns:a16="http://schemas.microsoft.com/office/drawing/2014/main" id="{E5C690C4-34B3-4BE9-8905-112BB7C579C6}"/>
              </a:ext>
            </a:extLst>
          </p:cNvPr>
          <p:cNvSpPr>
            <a:spLocks noGrp="1"/>
          </p:cNvSpPr>
          <p:nvPr>
            <p:ph sz="quarter" idx="16" hasCustomPrompt="1"/>
          </p:nvPr>
        </p:nvSpPr>
        <p:spPr>
          <a:xfrm>
            <a:off x="573595" y="1115638"/>
            <a:ext cx="9396000" cy="864000"/>
          </a:xfrm>
          <a:prstGeom prst="rect">
            <a:avLst/>
          </a:prstGeom>
        </p:spPr>
        <p:txBody>
          <a:bodyPr lIns="0" tIns="144000" rIns="0" bIns="0" anchor="t"/>
          <a:lstStyle>
            <a:lvl1pPr marL="0" marR="0" indent="0" algn="l" defTabSz="861993" rtl="0" eaLnBrk="1" fontAlgn="auto" latinLnBrk="0" hangingPunct="1">
              <a:lnSpc>
                <a:spcPct val="100000"/>
              </a:lnSpc>
              <a:spcBef>
                <a:spcPts val="0"/>
              </a:spcBef>
              <a:spcAft>
                <a:spcPts val="565"/>
              </a:spcAft>
              <a:buClrTx/>
              <a:buSzTx/>
              <a:buFontTx/>
              <a:buNone/>
              <a:tabLst/>
              <a:defRPr sz="1508" b="1">
                <a:solidFill>
                  <a:srgbClr val="009C89"/>
                </a:solidFill>
                <a:latin typeface="Meiryo UI" panose="020B0604030504040204" pitchFamily="50" charset="-128"/>
                <a:ea typeface="Meiryo UI" panose="020B0604030504040204" pitchFamily="50" charset="-128"/>
              </a:defRPr>
            </a:lvl1pPr>
            <a:lvl2pPr marL="430996" indent="0">
              <a:buFontTx/>
              <a:buNone/>
              <a:defRPr/>
            </a:lvl2pPr>
            <a:lvl3pPr marL="861993" indent="0">
              <a:buFontTx/>
              <a:buNone/>
              <a:defRPr/>
            </a:lvl3pPr>
            <a:lvl4pPr marL="1292989" indent="0">
              <a:buFontTx/>
              <a:buNone/>
              <a:defRPr/>
            </a:lvl4pPr>
            <a:lvl5pPr marL="1723986" indent="0">
              <a:buFontTx/>
              <a:buNone/>
              <a:defRPr/>
            </a:lvl5pPr>
          </a:lstStyle>
          <a:p>
            <a:pPr marL="0" marR="0" lvl="0" indent="0" algn="l" defTabSz="861993" rtl="0" eaLnBrk="1" fontAlgn="auto" latinLnBrk="0" hangingPunct="1">
              <a:lnSpc>
                <a:spcPct val="90000"/>
              </a:lnSpc>
              <a:spcBef>
                <a:spcPts val="942"/>
              </a:spcBef>
              <a:spcAft>
                <a:spcPts val="0"/>
              </a:spcAft>
              <a:buClrTx/>
              <a:buSzTx/>
              <a:buFontTx/>
              <a:buNone/>
              <a:tabLst/>
              <a:defRPr/>
            </a:pPr>
            <a:r>
              <a:rPr kumimoji="1" lang="ja-JP" altLang="en-US"/>
              <a:t>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a:t>
            </a:r>
          </a:p>
        </p:txBody>
      </p:sp>
    </p:spTree>
    <p:extLst>
      <p:ext uri="{BB962C8B-B14F-4D97-AF65-F5344CB8AC3E}">
        <p14:creationId xmlns:p14="http://schemas.microsoft.com/office/powerpoint/2010/main" val="487099575"/>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userDrawn="1">
  <p:cSld name="2_通常">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11919" y="216797"/>
            <a:ext cx="10324361" cy="795336"/>
            <a:chOff x="111919" y="216797"/>
            <a:chExt cx="10324361" cy="795336"/>
          </a:xfrm>
        </p:grpSpPr>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61925" y="284266"/>
            <a:ext cx="9288000" cy="648000"/>
          </a:xfrm>
          <a:prstGeom prst="rect">
            <a:avLst/>
          </a:prstGeom>
        </p:spPr>
        <p:txBody>
          <a:bodyPr lIns="252000" tIns="36000" rIns="0" bIns="0" anchor="ctr" anchorCtr="0"/>
          <a:lstStyle>
            <a:lvl1pPr algn="l">
              <a:defRPr sz="2500" b="1">
                <a:solidFill>
                  <a:schemeClr val="bg1"/>
                </a:solidFill>
                <a:latin typeface="メイリオ" panose="020B0604030504040204" pitchFamily="50" charset="-128"/>
                <a:ea typeface="メイリオ" panose="020B0604030504040204" pitchFamily="50" charset="-128"/>
              </a:defRPr>
            </a:lvl1pPr>
          </a:lstStyle>
          <a:p>
            <a:r>
              <a:rPr kumimoji="1" lang="ja-JP" altLang="en-US"/>
              <a:t>ページタイトル</a:t>
            </a:r>
          </a:p>
        </p:txBody>
      </p:sp>
      <p:sp>
        <p:nvSpPr>
          <p:cNvPr id="10" name="テキスト ボックス 9">
            <a:extLst>
              <a:ext uri="{FF2B5EF4-FFF2-40B4-BE49-F238E27FC236}">
                <a16:creationId xmlns:a16="http://schemas.microsoft.com/office/drawing/2014/main" id="{7520773C-E087-4FC7-A90E-8421A85140B2}"/>
              </a:ext>
            </a:extLst>
          </p:cNvPr>
          <p:cNvSpPr txBox="1"/>
          <p:nvPr userDrawn="1"/>
        </p:nvSpPr>
        <p:spPr>
          <a:xfrm>
            <a:off x="10278245" y="7146107"/>
            <a:ext cx="360000" cy="360000"/>
          </a:xfrm>
          <a:prstGeom prst="rect">
            <a:avLst/>
          </a:prstGeom>
          <a:noFill/>
        </p:spPr>
        <p:txBody>
          <a:bodyPr wrap="none" lIns="0" tIns="0" rIns="0" bIns="0" rtlCol="0" anchor="b" anchorCtr="0">
            <a:noAutofit/>
          </a:bodyPr>
          <a:lstStyle/>
          <a:p>
            <a:pPr algn="ctr"/>
            <a:fld id="{9C1B02FA-3B43-4965-97B5-C29D405C4738}" type="slidenum">
              <a:rPr kumimoji="1" lang="ja-JP" altLang="en-US" sz="24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sp>
        <p:nvSpPr>
          <p:cNvPr id="9" name="コンテンツ プレースホルダー 3">
            <a:extLst>
              <a:ext uri="{FF2B5EF4-FFF2-40B4-BE49-F238E27FC236}">
                <a16:creationId xmlns:a16="http://schemas.microsoft.com/office/drawing/2014/main" id="{DD42ADA8-ECC4-4B5F-982C-9F5D1FAC2F50}"/>
              </a:ext>
            </a:extLst>
          </p:cNvPr>
          <p:cNvSpPr>
            <a:spLocks noGrp="1"/>
          </p:cNvSpPr>
          <p:nvPr>
            <p:ph sz="quarter" idx="13" hasCustomPrompt="1"/>
          </p:nvPr>
        </p:nvSpPr>
        <p:spPr>
          <a:xfrm>
            <a:off x="161925" y="1032264"/>
            <a:ext cx="10367963" cy="1896825"/>
          </a:xfrm>
          <a:prstGeom prst="rect">
            <a:avLst/>
          </a:prstGeom>
          <a:ln w="19050">
            <a:solidFill>
              <a:schemeClr val="tx2"/>
            </a:solidFill>
          </a:ln>
        </p:spPr>
        <p:txBody>
          <a:bodyPr lIns="180000" tIns="180000" rIns="180000" bIns="144000">
            <a:spAutoFit/>
          </a:bodyPr>
          <a:lstStyle>
            <a:lvl1pPr marL="324000" indent="-324000" algn="l">
              <a:lnSpc>
                <a:spcPct val="100000"/>
              </a:lnSpc>
              <a:spcBef>
                <a:spcPts val="1200"/>
              </a:spcBef>
              <a:buFont typeface="Wingdings" panose="05000000000000000000" pitchFamily="2" charset="2"/>
              <a:buChar char="n"/>
              <a:defRPr sz="1800"/>
            </a:lvl1pPr>
            <a:lvl2pPr marL="612000" indent="-288000" algn="l">
              <a:lnSpc>
                <a:spcPct val="100000"/>
              </a:lnSpc>
              <a:spcBef>
                <a:spcPts val="1200"/>
              </a:spcBef>
              <a:buFont typeface="Wingdings" panose="05000000000000000000" pitchFamily="2" charset="2"/>
              <a:buChar char="Ø"/>
              <a:defRPr sz="1800"/>
            </a:lvl2pPr>
            <a:lvl3pPr marL="1044000" indent="-288000" algn="l">
              <a:lnSpc>
                <a:spcPct val="100000"/>
              </a:lnSpc>
              <a:spcBef>
                <a:spcPts val="1200"/>
              </a:spcBef>
              <a:buFont typeface="Wingdings" panose="05000000000000000000" pitchFamily="2" charset="2"/>
              <a:buChar char="l"/>
              <a:defRPr sz="1800"/>
            </a:lvl3pPr>
            <a:lvl4pPr marL="1152000" indent="-288000" algn="l">
              <a:lnSpc>
                <a:spcPct val="100000"/>
              </a:lnSpc>
              <a:spcBef>
                <a:spcPts val="1200"/>
              </a:spcBef>
              <a:buFont typeface="Wingdings" panose="05000000000000000000" pitchFamily="2" charset="2"/>
              <a:buChar char="ü"/>
              <a:defRPr sz="1800"/>
            </a:lvl4pPr>
            <a:lvl5pPr algn="l">
              <a:defRPr sz="2000"/>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1739169869"/>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userDrawn="1">
  <p:cSld name="ブランドロゴなし">
    <p:spTree>
      <p:nvGrpSpPr>
        <p:cNvPr id="1" name=""/>
        <p:cNvGrpSpPr/>
        <p:nvPr/>
      </p:nvGrpSpPr>
      <p:grpSpPr>
        <a:xfrm>
          <a:off x="0" y="0"/>
          <a:ext cx="0" cy="0"/>
          <a:chOff x="0" y="0"/>
          <a:chExt cx="0" cy="0"/>
        </a:xfrm>
      </p:grpSpPr>
      <p:sp>
        <p:nvSpPr>
          <p:cNvPr id="2" name="タイトル 1"/>
          <p:cNvSpPr>
            <a:spLocks noGrp="1"/>
          </p:cNvSpPr>
          <p:nvPr>
            <p:ph type="ctrTitle" hasCustomPrompt="1"/>
          </p:nvPr>
        </p:nvSpPr>
        <p:spPr>
          <a:xfrm>
            <a:off x="294710" y="219140"/>
            <a:ext cx="1909497" cy="391389"/>
          </a:xfrm>
          <a:prstGeom prst="rect">
            <a:avLst/>
          </a:prstGeom>
        </p:spPr>
        <p:txBody>
          <a:bodyPr wrap="none">
            <a:spAutoFit/>
          </a:bodyPr>
          <a:lstStyle>
            <a:lvl1pPr algn="l">
              <a:defRPr sz="2159" b="1">
                <a:solidFill>
                  <a:schemeClr val="tx1"/>
                </a:solidFill>
                <a:latin typeface="+mj-ea"/>
                <a:ea typeface="+mj-ea"/>
              </a:defRPr>
            </a:lvl1pPr>
          </a:lstStyle>
          <a:p>
            <a:r>
              <a:rPr kumimoji="1" lang="en-US" altLang="ja-JP"/>
              <a:t>0.</a:t>
            </a:r>
            <a:r>
              <a:rPr kumimoji="1" lang="ja-JP" altLang="en-US"/>
              <a:t>目次タイトル</a:t>
            </a:r>
          </a:p>
        </p:txBody>
      </p:sp>
      <p:sp>
        <p:nvSpPr>
          <p:cNvPr id="6" name="スライド番号プレースホルダ 5"/>
          <p:cNvSpPr>
            <a:spLocks noGrp="1"/>
          </p:cNvSpPr>
          <p:nvPr>
            <p:ph type="sldNum" sz="quarter" idx="12"/>
          </p:nvPr>
        </p:nvSpPr>
        <p:spPr>
          <a:xfrm>
            <a:off x="7910673" y="7108003"/>
            <a:ext cx="2494756" cy="402483"/>
          </a:xfrm>
          <a:prstGeom prst="rect">
            <a:avLst/>
          </a:prstGeom>
        </p:spPr>
        <p:txBody>
          <a:bodyPr anchor="ctr"/>
          <a:lstStyle>
            <a:lvl1pPr algn="r">
              <a:defRPr sz="1295">
                <a:latin typeface="+mn-ea"/>
                <a:ea typeface="+mn-ea"/>
              </a:defRPr>
            </a:lvl1pPr>
          </a:lstStyle>
          <a:p>
            <a:fld id="{ED858BF9-642D-4D92-AE3A-4ABBB79756BC}" type="slidenum">
              <a:rPr lang="ja-JP" altLang="en-US" smtClean="0"/>
              <a:pPr/>
              <a:t>‹#›</a:t>
            </a:fld>
            <a:endParaRPr lang="ja-JP" altLang="en-US"/>
          </a:p>
        </p:txBody>
      </p:sp>
      <p:cxnSp>
        <p:nvCxnSpPr>
          <p:cNvPr id="9" name="直線コネクタ 6"/>
          <p:cNvCxnSpPr>
            <a:cxnSpLocks noChangeShapeType="1"/>
          </p:cNvCxnSpPr>
          <p:nvPr userDrawn="1"/>
        </p:nvCxnSpPr>
        <p:spPr bwMode="auto">
          <a:xfrm flipV="1">
            <a:off x="0" y="684221"/>
            <a:ext cx="10691813" cy="0"/>
          </a:xfrm>
          <a:prstGeom prst="line">
            <a:avLst/>
          </a:prstGeom>
          <a:noFill/>
          <a:ln w="19050" algn="ctr">
            <a:solidFill>
              <a:schemeClr val="tx1"/>
            </a:solidFill>
            <a:round/>
            <a:headEnd/>
            <a:tailEnd/>
          </a:ln>
        </p:spPr>
      </p:cxnSp>
      <p:cxnSp>
        <p:nvCxnSpPr>
          <p:cNvPr id="10" name="直線コネクタ 7"/>
          <p:cNvCxnSpPr>
            <a:cxnSpLocks noChangeShapeType="1"/>
          </p:cNvCxnSpPr>
          <p:nvPr userDrawn="1"/>
        </p:nvCxnSpPr>
        <p:spPr bwMode="auto">
          <a:xfrm flipV="1">
            <a:off x="0" y="7034232"/>
            <a:ext cx="10691813" cy="0"/>
          </a:xfrm>
          <a:prstGeom prst="line">
            <a:avLst/>
          </a:prstGeom>
          <a:noFill/>
          <a:ln w="19050" algn="ctr">
            <a:solidFill>
              <a:schemeClr val="tx1"/>
            </a:solidFill>
            <a:round/>
            <a:headEnd/>
            <a:tailEnd/>
          </a:ln>
        </p:spPr>
      </p:cxnSp>
      <p:sp>
        <p:nvSpPr>
          <p:cNvPr id="13" name="コンテンツ プレースホルダー 12"/>
          <p:cNvSpPr>
            <a:spLocks noGrp="1"/>
          </p:cNvSpPr>
          <p:nvPr>
            <p:ph sz="quarter" idx="13"/>
          </p:nvPr>
        </p:nvSpPr>
        <p:spPr>
          <a:xfrm>
            <a:off x="286144" y="927460"/>
            <a:ext cx="10110959" cy="705493"/>
          </a:xfrm>
          <a:prstGeom prst="rect">
            <a:avLst/>
          </a:prstGeom>
          <a:ln>
            <a:solidFill>
              <a:schemeClr val="tx1"/>
            </a:solidFill>
          </a:ln>
        </p:spPr>
        <p:txBody>
          <a:bodyPr anchor="ctr"/>
          <a:lstStyle>
            <a:lvl1pPr marL="370092" indent="-370092">
              <a:buFont typeface="Wingdings" panose="05000000000000000000" pitchFamily="2" charset="2"/>
              <a:buChar char="n"/>
              <a:defRPr sz="1727"/>
            </a:lvl1pPr>
            <a:lvl2pPr>
              <a:defRPr sz="1727"/>
            </a:lvl2pPr>
            <a:lvl3pPr>
              <a:defRPr sz="1727"/>
            </a:lvl3pPr>
            <a:lvl4pPr>
              <a:defRPr sz="1727"/>
            </a:lvl4pPr>
            <a:lvl5pPr>
              <a:defRPr sz="1727"/>
            </a:lvl5pPr>
            <a:lvl6pPr>
              <a:defRPr sz="1727"/>
            </a:lvl6pPr>
            <a:lvl7pPr>
              <a:defRPr sz="1727"/>
            </a:lvl7pPr>
            <a:lvl8pPr>
              <a:defRPr sz="1727"/>
            </a:lvl8pPr>
            <a:lvl9pPr>
              <a:defRPr sz="1727"/>
            </a:lvl9pPr>
          </a:lstStyle>
          <a:p>
            <a:pPr lvl="0"/>
            <a:r>
              <a:rPr kumimoji="1" lang="ja-JP" altLang="en-US"/>
              <a:t>マスター テキストの書式設定</a:t>
            </a:r>
          </a:p>
        </p:txBody>
      </p:sp>
      <p:sp>
        <p:nvSpPr>
          <p:cNvPr id="11" name="テキスト プレースホルダー 4"/>
          <p:cNvSpPr>
            <a:spLocks noGrp="1"/>
          </p:cNvSpPr>
          <p:nvPr>
            <p:ph type="body" sz="quarter" idx="14" hasCustomPrompt="1"/>
          </p:nvPr>
        </p:nvSpPr>
        <p:spPr>
          <a:xfrm>
            <a:off x="254967" y="6813518"/>
            <a:ext cx="10142136" cy="178115"/>
          </a:xfrm>
          <a:prstGeom prst="rect">
            <a:avLst/>
          </a:prstGeom>
        </p:spPr>
        <p:txBody>
          <a:bodyPr anchor="ctr"/>
          <a:lstStyle>
            <a:lvl1pPr marL="0" indent="0" algn="l">
              <a:buNone/>
              <a:defRPr sz="863"/>
            </a:lvl1pPr>
          </a:lstStyle>
          <a:p>
            <a:r>
              <a:rPr kumimoji="1" lang="ja-JP" altLang="en-US" sz="863"/>
              <a:t>出所：発行者（年）タイトル、雑誌情報など</a:t>
            </a:r>
            <a:endParaRPr kumimoji="1" lang="ja-JP" altLang="en-US"/>
          </a:p>
        </p:txBody>
      </p:sp>
    </p:spTree>
    <p:extLst>
      <p:ext uri="{BB962C8B-B14F-4D97-AF65-F5344CB8AC3E}">
        <p14:creationId xmlns:p14="http://schemas.microsoft.com/office/powerpoint/2010/main" val="12566150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2_通常">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11919" y="216797"/>
            <a:ext cx="10324361" cy="795336"/>
            <a:chOff x="111919" y="216797"/>
            <a:chExt cx="10324361" cy="795336"/>
          </a:xfrm>
        </p:grpSpPr>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61925" y="284266"/>
            <a:ext cx="9288000" cy="648000"/>
          </a:xfrm>
          <a:prstGeom prst="rect">
            <a:avLst/>
          </a:prstGeom>
        </p:spPr>
        <p:txBody>
          <a:bodyPr lIns="252000" tIns="36000" rIns="0" bIns="0" anchor="ctr" anchorCtr="0"/>
          <a:lstStyle>
            <a:lvl1pPr algn="l">
              <a:defRPr sz="2500" b="1">
                <a:solidFill>
                  <a:schemeClr val="bg1"/>
                </a:solidFill>
                <a:latin typeface="メイリオ" panose="020B0604030504040204" pitchFamily="50" charset="-128"/>
                <a:ea typeface="メイリオ" panose="020B0604030504040204" pitchFamily="50" charset="-128"/>
              </a:defRPr>
            </a:lvl1pPr>
          </a:lstStyle>
          <a:p>
            <a:r>
              <a:rPr kumimoji="1" lang="ja-JP" altLang="en-US"/>
              <a:t>ページタイトル</a:t>
            </a:r>
          </a:p>
        </p:txBody>
      </p:sp>
      <p:sp>
        <p:nvSpPr>
          <p:cNvPr id="10" name="テキスト ボックス 9">
            <a:extLst>
              <a:ext uri="{FF2B5EF4-FFF2-40B4-BE49-F238E27FC236}">
                <a16:creationId xmlns:a16="http://schemas.microsoft.com/office/drawing/2014/main" id="{7520773C-E087-4FC7-A90E-8421A85140B2}"/>
              </a:ext>
            </a:extLst>
          </p:cNvPr>
          <p:cNvSpPr txBox="1"/>
          <p:nvPr userDrawn="1"/>
        </p:nvSpPr>
        <p:spPr>
          <a:xfrm>
            <a:off x="10278245" y="7146107"/>
            <a:ext cx="360000" cy="360000"/>
          </a:xfrm>
          <a:prstGeom prst="rect">
            <a:avLst/>
          </a:prstGeom>
          <a:noFill/>
        </p:spPr>
        <p:txBody>
          <a:bodyPr wrap="none" lIns="0" tIns="0" rIns="0" bIns="0" rtlCol="0" anchor="b" anchorCtr="0">
            <a:noAutofit/>
          </a:bodyPr>
          <a:lstStyle/>
          <a:p>
            <a:pPr algn="ctr"/>
            <a:fld id="{9C1B02FA-3B43-4965-97B5-C29D405C4738}" type="slidenum">
              <a:rPr kumimoji="1" lang="ja-JP" altLang="en-US" sz="24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sp>
        <p:nvSpPr>
          <p:cNvPr id="9" name="コンテンツ プレースホルダー 3">
            <a:extLst>
              <a:ext uri="{FF2B5EF4-FFF2-40B4-BE49-F238E27FC236}">
                <a16:creationId xmlns:a16="http://schemas.microsoft.com/office/drawing/2014/main" id="{DD42ADA8-ECC4-4B5F-982C-9F5D1FAC2F50}"/>
              </a:ext>
            </a:extLst>
          </p:cNvPr>
          <p:cNvSpPr>
            <a:spLocks noGrp="1"/>
          </p:cNvSpPr>
          <p:nvPr>
            <p:ph sz="quarter" idx="13" hasCustomPrompt="1"/>
          </p:nvPr>
        </p:nvSpPr>
        <p:spPr>
          <a:xfrm>
            <a:off x="161925" y="1032264"/>
            <a:ext cx="10367963" cy="1896825"/>
          </a:xfrm>
          <a:prstGeom prst="rect">
            <a:avLst/>
          </a:prstGeom>
          <a:ln w="19050">
            <a:solidFill>
              <a:schemeClr val="tx2"/>
            </a:solidFill>
          </a:ln>
        </p:spPr>
        <p:txBody>
          <a:bodyPr lIns="180000" tIns="180000" rIns="180000" bIns="144000">
            <a:spAutoFit/>
          </a:bodyPr>
          <a:lstStyle>
            <a:lvl1pPr marL="324000" indent="-324000" algn="l">
              <a:lnSpc>
                <a:spcPct val="100000"/>
              </a:lnSpc>
              <a:spcBef>
                <a:spcPts val="1200"/>
              </a:spcBef>
              <a:buFont typeface="Wingdings" panose="05000000000000000000" pitchFamily="2" charset="2"/>
              <a:buChar char="n"/>
              <a:defRPr sz="1800"/>
            </a:lvl1pPr>
            <a:lvl2pPr marL="612000" indent="-288000" algn="l">
              <a:lnSpc>
                <a:spcPct val="100000"/>
              </a:lnSpc>
              <a:spcBef>
                <a:spcPts val="1200"/>
              </a:spcBef>
              <a:buFont typeface="Wingdings" panose="05000000000000000000" pitchFamily="2" charset="2"/>
              <a:buChar char="Ø"/>
              <a:defRPr sz="1800"/>
            </a:lvl2pPr>
            <a:lvl3pPr marL="1044000" indent="-288000" algn="l">
              <a:lnSpc>
                <a:spcPct val="100000"/>
              </a:lnSpc>
              <a:spcBef>
                <a:spcPts val="1200"/>
              </a:spcBef>
              <a:buFont typeface="Wingdings" panose="05000000000000000000" pitchFamily="2" charset="2"/>
              <a:buChar char="l"/>
              <a:defRPr sz="1800"/>
            </a:lvl3pPr>
            <a:lvl4pPr marL="1152000" indent="-288000" algn="l">
              <a:lnSpc>
                <a:spcPct val="100000"/>
              </a:lnSpc>
              <a:spcBef>
                <a:spcPts val="1200"/>
              </a:spcBef>
              <a:buFont typeface="Wingdings" panose="05000000000000000000" pitchFamily="2" charset="2"/>
              <a:buChar char="ü"/>
              <a:defRPr sz="1800"/>
            </a:lvl4pPr>
            <a:lvl5pPr algn="l">
              <a:defRPr sz="2000"/>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2323413149"/>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userDrawn="1">
  <p:cSld name="3_通常">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CF82B361-095A-8421-FF4D-5070DAB4E7A0}"/>
              </a:ext>
            </a:extLst>
          </p:cNvPr>
          <p:cNvSpPr/>
          <p:nvPr userDrawn="1"/>
        </p:nvSpPr>
        <p:spPr>
          <a:xfrm>
            <a:off x="0" y="0"/>
            <a:ext cx="10691813" cy="52544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764">
              <a:solidFill>
                <a:schemeClr val="tx1"/>
              </a:solidFill>
              <a:latin typeface="Meiryo UI" panose="020B0604030504040204" pitchFamily="50" charset="-128"/>
              <a:ea typeface="Meiryo UI" panose="020B0604030504040204" pitchFamily="50" charset="-128"/>
            </a:endParaRPr>
          </a:p>
        </p:txBody>
      </p:sp>
      <p:sp>
        <p:nvSpPr>
          <p:cNvPr id="4" name="テキスト ボックス 3">
            <a:extLst>
              <a:ext uri="{FF2B5EF4-FFF2-40B4-BE49-F238E27FC236}">
                <a16:creationId xmlns:a16="http://schemas.microsoft.com/office/drawing/2014/main" id="{3E15A066-1504-9CC4-95D3-F5BC8793AC15}"/>
              </a:ext>
            </a:extLst>
          </p:cNvPr>
          <p:cNvSpPr txBox="1"/>
          <p:nvPr userDrawn="1"/>
        </p:nvSpPr>
        <p:spPr>
          <a:xfrm>
            <a:off x="9369057" y="49190"/>
            <a:ext cx="1178756" cy="499496"/>
          </a:xfrm>
          <a:prstGeom prst="rect">
            <a:avLst/>
          </a:prstGeom>
          <a:noFill/>
        </p:spPr>
        <p:txBody>
          <a:bodyPr wrap="square" rtlCol="0">
            <a:spAutoFit/>
          </a:bodyPr>
          <a:lstStyle/>
          <a:p>
            <a:pPr algn="r"/>
            <a:fld id="{7390837F-C4BF-464F-B8C1-C292B6AF4F14}" type="slidenum">
              <a:rPr kumimoji="1" lang="ja-JP" altLang="en-US" sz="2646" b="1" smtClean="0">
                <a:solidFill>
                  <a:schemeClr val="bg1"/>
                </a:solidFill>
                <a:latin typeface="メイリオ" panose="020B0604030504040204" pitchFamily="50" charset="-128"/>
                <a:ea typeface="メイリオ" panose="020B0604030504040204" pitchFamily="50" charset="-128"/>
              </a:rPr>
              <a:pPr algn="r"/>
              <a:t>‹#›</a:t>
            </a:fld>
            <a:endParaRPr kumimoji="1" lang="ja-JP" altLang="en-US" sz="2646" b="1">
              <a:solidFill>
                <a:schemeClr val="bg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694050180"/>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表紙">
    <p:spTree>
      <p:nvGrpSpPr>
        <p:cNvPr id="1" name=""/>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C4F33A39-73E7-49E0-BF4C-2CE0E2DB7091}"/>
              </a:ext>
            </a:extLst>
          </p:cNvPr>
          <p:cNvSpPr/>
          <p:nvPr userDrawn="1"/>
        </p:nvSpPr>
        <p:spPr>
          <a:xfrm>
            <a:off x="395907" y="395838"/>
            <a:ext cx="9900000"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9533" tIns="44766" rIns="89533" bIns="44766" numCol="1" spcCol="0" rtlCol="0" fromWordArt="0" anchor="ctr" anchorCtr="0" forceAA="0" compatLnSpc="1">
            <a:prstTxWarp prst="textNoShape">
              <a:avLst/>
            </a:prstTxWarp>
            <a:noAutofit/>
          </a:bodyPr>
          <a:lstStyle/>
          <a:p>
            <a:pPr algn="ctr"/>
            <a:endParaRPr kumimoji="1" lang="ja-JP" altLang="en-US" sz="1567">
              <a:solidFill>
                <a:schemeClr val="tx1"/>
              </a:solidFill>
            </a:endParaRPr>
          </a:p>
        </p:txBody>
      </p:sp>
      <p:grpSp>
        <p:nvGrpSpPr>
          <p:cNvPr id="8" name="グループ化 7">
            <a:extLst>
              <a:ext uri="{FF2B5EF4-FFF2-40B4-BE49-F238E27FC236}">
                <a16:creationId xmlns:a16="http://schemas.microsoft.com/office/drawing/2014/main" id="{6F38512C-2C72-40C3-B679-1FEABC48B48C}"/>
              </a:ext>
            </a:extLst>
          </p:cNvPr>
          <p:cNvGrpSpPr/>
          <p:nvPr userDrawn="1"/>
        </p:nvGrpSpPr>
        <p:grpSpPr>
          <a:xfrm>
            <a:off x="2456520" y="6300054"/>
            <a:ext cx="5875085" cy="700377"/>
            <a:chOff x="2456520" y="6387031"/>
            <a:chExt cx="5875085" cy="700377"/>
          </a:xfrm>
        </p:grpSpPr>
        <p:pic>
          <p:nvPicPr>
            <p:cNvPr id="9" name="図 8">
              <a:extLst>
                <a:ext uri="{FF2B5EF4-FFF2-40B4-BE49-F238E27FC236}">
                  <a16:creationId xmlns:a16="http://schemas.microsoft.com/office/drawing/2014/main" id="{48EFA85C-A46F-4AC1-8E75-830689451B28}"/>
                </a:ext>
              </a:extLst>
            </p:cNvPr>
            <p:cNvPicPr>
              <a:picLocks noChangeAspect="1"/>
            </p:cNvPicPr>
            <p:nvPr userDrawn="1"/>
          </p:nvPicPr>
          <p:blipFill rotWithShape="1">
            <a:blip r:embed="rId2"/>
            <a:srcRect l="25425" t="26413" r="27381" b="26835"/>
            <a:stretch/>
          </p:blipFill>
          <p:spPr>
            <a:xfrm>
              <a:off x="4927824" y="6387031"/>
              <a:ext cx="991169" cy="700377"/>
            </a:xfrm>
            <a:prstGeom prst="rect">
              <a:avLst/>
            </a:prstGeom>
          </p:spPr>
        </p:pic>
        <p:pic>
          <p:nvPicPr>
            <p:cNvPr id="10" name="図 9">
              <a:extLst>
                <a:ext uri="{FF2B5EF4-FFF2-40B4-BE49-F238E27FC236}">
                  <a16:creationId xmlns:a16="http://schemas.microsoft.com/office/drawing/2014/main" id="{9F5C018F-8455-43E6-B9B6-228E8AD0436B}"/>
                </a:ext>
              </a:extLst>
            </p:cNvPr>
            <p:cNvPicPr>
              <a:picLocks noChangeAspect="1"/>
            </p:cNvPicPr>
            <p:nvPr userDrawn="1"/>
          </p:nvPicPr>
          <p:blipFill>
            <a:blip r:embed="rId3"/>
            <a:stretch>
              <a:fillRect/>
            </a:stretch>
          </p:blipFill>
          <p:spPr>
            <a:xfrm>
              <a:off x="6106890" y="6463627"/>
              <a:ext cx="614647" cy="526500"/>
            </a:xfrm>
            <a:prstGeom prst="rect">
              <a:avLst/>
            </a:prstGeom>
          </p:spPr>
        </p:pic>
        <p:pic>
          <p:nvPicPr>
            <p:cNvPr id="11" name="図 10">
              <a:extLst>
                <a:ext uri="{FF2B5EF4-FFF2-40B4-BE49-F238E27FC236}">
                  <a16:creationId xmlns:a16="http://schemas.microsoft.com/office/drawing/2014/main" id="{34A081C5-EF14-4467-B19D-E35B6B3CBAD1}"/>
                </a:ext>
              </a:extLst>
            </p:cNvPr>
            <p:cNvPicPr>
              <a:picLocks noChangeAspect="1"/>
            </p:cNvPicPr>
            <p:nvPr userDrawn="1"/>
          </p:nvPicPr>
          <p:blipFill>
            <a:blip r:embed="rId4"/>
            <a:stretch>
              <a:fillRect/>
            </a:stretch>
          </p:blipFill>
          <p:spPr>
            <a:xfrm>
              <a:off x="2456520" y="6498254"/>
              <a:ext cx="946944" cy="536322"/>
            </a:xfrm>
            <a:prstGeom prst="rect">
              <a:avLst/>
            </a:prstGeom>
          </p:spPr>
        </p:pic>
        <p:pic>
          <p:nvPicPr>
            <p:cNvPr id="12" name="図 11">
              <a:extLst>
                <a:ext uri="{FF2B5EF4-FFF2-40B4-BE49-F238E27FC236}">
                  <a16:creationId xmlns:a16="http://schemas.microsoft.com/office/drawing/2014/main" id="{353D9AAD-EE32-457B-B8B4-29FF67E0F4E9}"/>
                </a:ext>
              </a:extLst>
            </p:cNvPr>
            <p:cNvPicPr>
              <a:picLocks noChangeAspect="1"/>
            </p:cNvPicPr>
            <p:nvPr userDrawn="1"/>
          </p:nvPicPr>
          <p:blipFill>
            <a:blip r:embed="rId5"/>
            <a:stretch>
              <a:fillRect/>
            </a:stretch>
          </p:blipFill>
          <p:spPr>
            <a:xfrm>
              <a:off x="3635177" y="6432722"/>
              <a:ext cx="1292647" cy="641986"/>
            </a:xfrm>
            <a:prstGeom prst="rect">
              <a:avLst/>
            </a:prstGeom>
          </p:spPr>
        </p:pic>
        <p:pic>
          <p:nvPicPr>
            <p:cNvPr id="13" name="図 12">
              <a:extLst>
                <a:ext uri="{FF2B5EF4-FFF2-40B4-BE49-F238E27FC236}">
                  <a16:creationId xmlns:a16="http://schemas.microsoft.com/office/drawing/2014/main" id="{E3FD0292-C091-43A1-9252-D1D0C6352D0A}"/>
                </a:ext>
              </a:extLst>
            </p:cNvPr>
            <p:cNvPicPr>
              <a:picLocks noChangeAspect="1"/>
            </p:cNvPicPr>
            <p:nvPr userDrawn="1"/>
          </p:nvPicPr>
          <p:blipFill>
            <a:blip r:embed="rId6"/>
            <a:stretch>
              <a:fillRect/>
            </a:stretch>
          </p:blipFill>
          <p:spPr>
            <a:xfrm>
              <a:off x="7044047" y="6463627"/>
              <a:ext cx="1287558" cy="494981"/>
            </a:xfrm>
            <a:prstGeom prst="rect">
              <a:avLst/>
            </a:prstGeom>
          </p:spPr>
        </p:pic>
      </p:grpSp>
      <p:pic>
        <p:nvPicPr>
          <p:cNvPr id="14" name="Picture 2">
            <a:extLst>
              <a:ext uri="{FF2B5EF4-FFF2-40B4-BE49-F238E27FC236}">
                <a16:creationId xmlns:a16="http://schemas.microsoft.com/office/drawing/2014/main" id="{76484A44-3003-4277-9737-236918E2A043}"/>
              </a:ext>
            </a:extLst>
          </p:cNvPr>
          <p:cNvPicPr>
            <a:picLocks noChangeAspect="1" noChangeArrowheads="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4366825" y="1499034"/>
            <a:ext cx="1938704" cy="6805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23" name="グループ化 22">
            <a:extLst>
              <a:ext uri="{FF2B5EF4-FFF2-40B4-BE49-F238E27FC236}">
                <a16:creationId xmlns:a16="http://schemas.microsoft.com/office/drawing/2014/main" id="{69427F34-BDBE-48D8-A7F4-1EE85CF4440A}"/>
              </a:ext>
            </a:extLst>
          </p:cNvPr>
          <p:cNvGrpSpPr/>
          <p:nvPr userDrawn="1"/>
        </p:nvGrpSpPr>
        <p:grpSpPr>
          <a:xfrm>
            <a:off x="1034511" y="2991838"/>
            <a:ext cx="8622792" cy="1007999"/>
            <a:chOff x="1034510" y="2991837"/>
            <a:chExt cx="8622792" cy="1007999"/>
          </a:xfrm>
        </p:grpSpPr>
        <p:cxnSp>
          <p:nvCxnSpPr>
            <p:cNvPr id="15" name="直線コネクタ 14">
              <a:extLst>
                <a:ext uri="{FF2B5EF4-FFF2-40B4-BE49-F238E27FC236}">
                  <a16:creationId xmlns:a16="http://schemas.microsoft.com/office/drawing/2014/main" id="{4E3800AC-DAF6-41B1-810E-4A51489649E0}"/>
                </a:ext>
              </a:extLst>
            </p:cNvPr>
            <p:cNvCxnSpPr/>
            <p:nvPr userDrawn="1"/>
          </p:nvCxnSpPr>
          <p:spPr>
            <a:xfrm>
              <a:off x="1034510" y="2991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7CF90A11-AE44-4385-824C-1819712F0D92}"/>
                </a:ext>
              </a:extLst>
            </p:cNvPr>
            <p:cNvCxnSpPr/>
            <p:nvPr userDrawn="1"/>
          </p:nvCxnSpPr>
          <p:spPr>
            <a:xfrm>
              <a:off x="1034510" y="3999836"/>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30" name="タイトル 29">
            <a:extLst>
              <a:ext uri="{FF2B5EF4-FFF2-40B4-BE49-F238E27FC236}">
                <a16:creationId xmlns:a16="http://schemas.microsoft.com/office/drawing/2014/main" id="{D7232AF9-EC33-4888-B5A0-D03E836B4382}"/>
              </a:ext>
            </a:extLst>
          </p:cNvPr>
          <p:cNvSpPr>
            <a:spLocks noGrp="1"/>
          </p:cNvSpPr>
          <p:nvPr>
            <p:ph type="title" hasCustomPrompt="1"/>
          </p:nvPr>
        </p:nvSpPr>
        <p:spPr>
          <a:xfrm>
            <a:off x="1034510" y="2991837"/>
            <a:ext cx="8639999" cy="1008000"/>
          </a:xfrm>
          <a:prstGeom prst="rect">
            <a:avLst/>
          </a:prstGeom>
        </p:spPr>
        <p:txBody>
          <a:bodyPr lIns="0" tIns="72000" rIns="0" bIns="0" anchor="ctr" anchorCtr="0">
            <a:normAutofit/>
          </a:bodyPr>
          <a:lstStyle>
            <a:lvl1pPr>
              <a:defRPr lang="ja-JP" altLang="en-US" sz="3525" b="1" dirty="0">
                <a:solidFill>
                  <a:schemeClr val="bg2"/>
                </a:solidFill>
                <a:latin typeface="Meiryo UI" panose="020B0604030504040204" pitchFamily="50" charset="-128"/>
                <a:ea typeface="Meiryo UI" panose="020B0604030504040204" pitchFamily="50" charset="-128"/>
                <a:cs typeface="+mn-cs"/>
              </a:defRPr>
            </a:lvl1pPr>
          </a:lstStyle>
          <a:p>
            <a:pPr marL="0" lvl="0" indent="0" algn="ctr">
              <a:spcBef>
                <a:spcPts val="1079"/>
              </a:spcBef>
              <a:buFontTx/>
            </a:pPr>
            <a:r>
              <a:rPr kumimoji="1" lang="ja-JP" altLang="en-US"/>
              <a:t>表紙タイトル</a:t>
            </a:r>
          </a:p>
        </p:txBody>
      </p:sp>
      <p:sp>
        <p:nvSpPr>
          <p:cNvPr id="27" name="コンテンツ プレースホルダー 21">
            <a:extLst>
              <a:ext uri="{FF2B5EF4-FFF2-40B4-BE49-F238E27FC236}">
                <a16:creationId xmlns:a16="http://schemas.microsoft.com/office/drawing/2014/main" id="{730FB38C-75FA-4F17-A448-34BAAD2B4753}"/>
              </a:ext>
            </a:extLst>
          </p:cNvPr>
          <p:cNvSpPr>
            <a:spLocks noGrp="1"/>
          </p:cNvSpPr>
          <p:nvPr>
            <p:ph sz="quarter" idx="14" hasCustomPrompt="1"/>
          </p:nvPr>
        </p:nvSpPr>
        <p:spPr>
          <a:xfrm>
            <a:off x="1034510" y="4148806"/>
            <a:ext cx="8639999" cy="432000"/>
          </a:xfrm>
          <a:prstGeom prst="rect">
            <a:avLst/>
          </a:prstGeom>
        </p:spPr>
        <p:txBody>
          <a:bodyPr lIns="0" tIns="0" rIns="0" bIns="0" anchor="ctr" anchorCtr="0"/>
          <a:lstStyle>
            <a:lvl1pPr>
              <a:defRPr sz="1958" b="1">
                <a:solidFill>
                  <a:schemeClr val="bg2"/>
                </a:solidFill>
                <a:latin typeface="Meiryo UI" panose="020B0604030504040204" pitchFamily="50" charset="-128"/>
                <a:ea typeface="Meiryo UI" panose="020B0604030504040204" pitchFamily="50" charset="-128"/>
              </a:defRPr>
            </a:lvl1pPr>
          </a:lstStyle>
          <a:p>
            <a:pPr lvl="0"/>
            <a:r>
              <a:rPr kumimoji="1" lang="ja-JP" altLang="en-US"/>
              <a:t>サブタイトル</a:t>
            </a:r>
          </a:p>
        </p:txBody>
      </p:sp>
      <p:sp>
        <p:nvSpPr>
          <p:cNvPr id="31" name="コンテンツ プレースホルダー 21">
            <a:extLst>
              <a:ext uri="{FF2B5EF4-FFF2-40B4-BE49-F238E27FC236}">
                <a16:creationId xmlns:a16="http://schemas.microsoft.com/office/drawing/2014/main" id="{9693F458-7CAF-4411-88EF-755A4D8136DB}"/>
              </a:ext>
            </a:extLst>
          </p:cNvPr>
          <p:cNvSpPr>
            <a:spLocks noGrp="1"/>
          </p:cNvSpPr>
          <p:nvPr>
            <p:ph sz="quarter" idx="15" hasCustomPrompt="1"/>
          </p:nvPr>
        </p:nvSpPr>
        <p:spPr>
          <a:xfrm>
            <a:off x="3554510" y="5436053"/>
            <a:ext cx="3600000" cy="288000"/>
          </a:xfrm>
          <a:prstGeom prst="rect">
            <a:avLst/>
          </a:prstGeom>
        </p:spPr>
        <p:txBody>
          <a:bodyPr lIns="0" tIns="0" rIns="0" bIns="0" anchor="ctr" anchorCtr="0"/>
          <a:lstStyle>
            <a:lvl1pPr>
              <a:defRPr sz="1762" b="0">
                <a:solidFill>
                  <a:schemeClr val="tx1"/>
                </a:solidFill>
                <a:latin typeface="Meiryo UI" panose="020B0604030504040204" pitchFamily="50" charset="-128"/>
                <a:ea typeface="Meiryo UI" panose="020B0604030504040204" pitchFamily="50" charset="-128"/>
              </a:defRPr>
            </a:lvl1pPr>
          </a:lstStyle>
          <a:p>
            <a:pPr lvl="0"/>
            <a:r>
              <a:rPr kumimoji="1" lang="en-US" altLang="ja-JP"/>
              <a:t>0000</a:t>
            </a:r>
            <a:r>
              <a:rPr kumimoji="1" lang="ja-JP" altLang="en-US"/>
              <a:t>年</a:t>
            </a:r>
            <a:r>
              <a:rPr kumimoji="1" lang="en-US" altLang="ja-JP"/>
              <a:t>00</a:t>
            </a:r>
            <a:r>
              <a:rPr kumimoji="1" lang="ja-JP" altLang="en-US"/>
              <a:t>月</a:t>
            </a:r>
            <a:r>
              <a:rPr kumimoji="1" lang="en-US" altLang="ja-JP"/>
              <a:t>00</a:t>
            </a:r>
            <a:r>
              <a:rPr kumimoji="1" lang="ja-JP" altLang="en-US"/>
              <a:t>日</a:t>
            </a:r>
          </a:p>
        </p:txBody>
      </p:sp>
      <p:sp>
        <p:nvSpPr>
          <p:cNvPr id="32" name="コンテンツ プレースホルダー 21">
            <a:extLst>
              <a:ext uri="{FF2B5EF4-FFF2-40B4-BE49-F238E27FC236}">
                <a16:creationId xmlns:a16="http://schemas.microsoft.com/office/drawing/2014/main" id="{1645C6DC-6217-43BE-8989-B6A0BD9C2349}"/>
              </a:ext>
            </a:extLst>
          </p:cNvPr>
          <p:cNvSpPr>
            <a:spLocks noGrp="1"/>
          </p:cNvSpPr>
          <p:nvPr>
            <p:ph sz="quarter" idx="16" hasCustomPrompt="1"/>
          </p:nvPr>
        </p:nvSpPr>
        <p:spPr>
          <a:xfrm>
            <a:off x="3554510" y="5724053"/>
            <a:ext cx="3600000" cy="288000"/>
          </a:xfrm>
          <a:prstGeom prst="rect">
            <a:avLst/>
          </a:prstGeom>
        </p:spPr>
        <p:txBody>
          <a:bodyPr lIns="0" tIns="0" rIns="0" bIns="0" anchor="ctr" anchorCtr="0"/>
          <a:lstStyle>
            <a:lvl1pPr>
              <a:defRPr sz="1762" b="0">
                <a:solidFill>
                  <a:schemeClr val="tx1"/>
                </a:solidFill>
                <a:latin typeface="Meiryo UI" panose="020B0604030504040204" pitchFamily="50" charset="-128"/>
                <a:ea typeface="Meiryo UI" panose="020B0604030504040204" pitchFamily="50" charset="-128"/>
              </a:defRPr>
            </a:lvl1pPr>
          </a:lstStyle>
          <a:p>
            <a:pPr lvl="0"/>
            <a:r>
              <a:rPr kumimoji="1" lang="ja-JP" altLang="en-US"/>
              <a:t>所属　名前</a:t>
            </a:r>
          </a:p>
        </p:txBody>
      </p:sp>
    </p:spTree>
    <p:extLst>
      <p:ext uri="{BB962C8B-B14F-4D97-AF65-F5344CB8AC3E}">
        <p14:creationId xmlns:p14="http://schemas.microsoft.com/office/powerpoint/2010/main" val="1599063774"/>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中扉">
    <p:spTree>
      <p:nvGrpSpPr>
        <p:cNvPr id="1" name=""/>
        <p:cNvGrpSpPr/>
        <p:nvPr/>
      </p:nvGrpSpPr>
      <p:grpSpPr>
        <a:xfrm>
          <a:off x="0" y="0"/>
          <a:ext cx="0" cy="0"/>
          <a:chOff x="0" y="0"/>
          <a:chExt cx="0" cy="0"/>
        </a:xfrm>
      </p:grpSpPr>
      <p:sp>
        <p:nvSpPr>
          <p:cNvPr id="3" name="四角形: 角を丸くする 2">
            <a:extLst>
              <a:ext uri="{FF2B5EF4-FFF2-40B4-BE49-F238E27FC236}">
                <a16:creationId xmlns:a16="http://schemas.microsoft.com/office/drawing/2014/main" id="{A41B1502-2511-437B-8D13-C5707D9425E0}"/>
              </a:ext>
            </a:extLst>
          </p:cNvPr>
          <p:cNvSpPr/>
          <p:nvPr userDrawn="1"/>
        </p:nvSpPr>
        <p:spPr>
          <a:xfrm>
            <a:off x="395907" y="395838"/>
            <a:ext cx="9900000"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9533" tIns="44766" rIns="89533" bIns="44766" numCol="1" spcCol="0" rtlCol="0" fromWordArt="0" anchor="ctr" anchorCtr="0" forceAA="0" compatLnSpc="1">
            <a:prstTxWarp prst="textNoShape">
              <a:avLst/>
            </a:prstTxWarp>
            <a:noAutofit/>
          </a:bodyPr>
          <a:lstStyle/>
          <a:p>
            <a:pPr algn="ctr"/>
            <a:endParaRPr kumimoji="1" lang="ja-JP" altLang="en-US" sz="1567">
              <a:solidFill>
                <a:schemeClr val="tx1"/>
              </a:solidFill>
            </a:endParaRPr>
          </a:p>
        </p:txBody>
      </p:sp>
      <p:grpSp>
        <p:nvGrpSpPr>
          <p:cNvPr id="4" name="グループ化 3">
            <a:extLst>
              <a:ext uri="{FF2B5EF4-FFF2-40B4-BE49-F238E27FC236}">
                <a16:creationId xmlns:a16="http://schemas.microsoft.com/office/drawing/2014/main" id="{6022BE2B-C94E-4EA1-8D5F-B6FF40A5C82B}"/>
              </a:ext>
            </a:extLst>
          </p:cNvPr>
          <p:cNvGrpSpPr/>
          <p:nvPr userDrawn="1"/>
        </p:nvGrpSpPr>
        <p:grpSpPr>
          <a:xfrm>
            <a:off x="1034511" y="2915838"/>
            <a:ext cx="8622792" cy="1728000"/>
            <a:chOff x="1034510" y="2991837"/>
            <a:chExt cx="8622792" cy="1728000"/>
          </a:xfrm>
        </p:grpSpPr>
        <p:cxnSp>
          <p:nvCxnSpPr>
            <p:cNvPr id="5" name="直線コネクタ 4">
              <a:extLst>
                <a:ext uri="{FF2B5EF4-FFF2-40B4-BE49-F238E27FC236}">
                  <a16:creationId xmlns:a16="http://schemas.microsoft.com/office/drawing/2014/main" id="{4FC838C0-7A1B-42C5-8BB1-69879692B23E}"/>
                </a:ext>
              </a:extLst>
            </p:cNvPr>
            <p:cNvCxnSpPr/>
            <p:nvPr userDrawn="1"/>
          </p:nvCxnSpPr>
          <p:spPr>
            <a:xfrm>
              <a:off x="1034510" y="2991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6" name="直線コネクタ 5">
              <a:extLst>
                <a:ext uri="{FF2B5EF4-FFF2-40B4-BE49-F238E27FC236}">
                  <a16:creationId xmlns:a16="http://schemas.microsoft.com/office/drawing/2014/main" id="{97EB7B27-A3AA-4865-967F-947004C8CF38}"/>
                </a:ext>
              </a:extLst>
            </p:cNvPr>
            <p:cNvCxnSpPr/>
            <p:nvPr userDrawn="1"/>
          </p:nvCxnSpPr>
          <p:spPr>
            <a:xfrm>
              <a:off x="1034510" y="4719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7" name="タイトル 29">
            <a:extLst>
              <a:ext uri="{FF2B5EF4-FFF2-40B4-BE49-F238E27FC236}">
                <a16:creationId xmlns:a16="http://schemas.microsoft.com/office/drawing/2014/main" id="{99661971-5207-448A-8A45-D3935E63EBC5}"/>
              </a:ext>
            </a:extLst>
          </p:cNvPr>
          <p:cNvSpPr>
            <a:spLocks noGrp="1"/>
          </p:cNvSpPr>
          <p:nvPr>
            <p:ph type="title" hasCustomPrompt="1"/>
          </p:nvPr>
        </p:nvSpPr>
        <p:spPr>
          <a:xfrm>
            <a:off x="1034510" y="2915838"/>
            <a:ext cx="8639999" cy="1728000"/>
          </a:xfrm>
          <a:prstGeom prst="rect">
            <a:avLst/>
          </a:prstGeom>
        </p:spPr>
        <p:txBody>
          <a:bodyPr lIns="0" tIns="72000" rIns="0" bIns="0" anchor="ctr" anchorCtr="0">
            <a:normAutofit/>
          </a:bodyPr>
          <a:lstStyle>
            <a:lvl1pPr>
              <a:defRPr lang="ja-JP" altLang="en-US" sz="3525" b="1" dirty="0">
                <a:solidFill>
                  <a:schemeClr val="bg2"/>
                </a:solidFill>
                <a:latin typeface="Meiryo UI" panose="020B0604030504040204" pitchFamily="50" charset="-128"/>
                <a:ea typeface="Meiryo UI" panose="020B0604030504040204" pitchFamily="50" charset="-128"/>
                <a:cs typeface="+mn-cs"/>
              </a:defRPr>
            </a:lvl1pPr>
          </a:lstStyle>
          <a:p>
            <a:pPr marL="0" lvl="0" indent="0" algn="ctr">
              <a:spcBef>
                <a:spcPts val="1079"/>
              </a:spcBef>
              <a:buFontTx/>
            </a:pPr>
            <a:r>
              <a:rPr kumimoji="1" lang="ja-JP" altLang="en-US"/>
              <a:t>中扉タイトル</a:t>
            </a:r>
          </a:p>
        </p:txBody>
      </p:sp>
    </p:spTree>
    <p:extLst>
      <p:ext uri="{BB962C8B-B14F-4D97-AF65-F5344CB8AC3E}">
        <p14:creationId xmlns:p14="http://schemas.microsoft.com/office/powerpoint/2010/main" val="3805579743"/>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目次">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73E2C914-D6BF-434B-B748-5B031C7A75D4}"/>
              </a:ext>
            </a:extLst>
          </p:cNvPr>
          <p:cNvGrpSpPr/>
          <p:nvPr userDrawn="1"/>
        </p:nvGrpSpPr>
        <p:grpSpPr>
          <a:xfrm>
            <a:off x="111918" y="216796"/>
            <a:ext cx="10424028" cy="795336"/>
            <a:chOff x="111919" y="216797"/>
            <a:chExt cx="10424028" cy="795336"/>
          </a:xfrm>
        </p:grpSpPr>
        <p:pic>
          <p:nvPicPr>
            <p:cNvPr id="18" name="Picture 11" descr="ç°å¢ç">
              <a:extLst>
                <a:ext uri="{FF2B5EF4-FFF2-40B4-BE49-F238E27FC236}">
                  <a16:creationId xmlns:a16="http://schemas.microsoft.com/office/drawing/2014/main" id="{4DD819AC-A446-46A2-9201-D9B1AB528E08}"/>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9" name="Freeform 13">
              <a:extLst>
                <a:ext uri="{FF2B5EF4-FFF2-40B4-BE49-F238E27FC236}">
                  <a16:creationId xmlns:a16="http://schemas.microsoft.com/office/drawing/2014/main" id="{9E9EE105-883D-4267-B8FF-D61BDDD6E4FC}"/>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sz="1762"/>
            </a:p>
          </p:txBody>
        </p:sp>
        <p:cxnSp>
          <p:nvCxnSpPr>
            <p:cNvPr id="22" name="直線コネクタ 21">
              <a:extLst>
                <a:ext uri="{FF2B5EF4-FFF2-40B4-BE49-F238E27FC236}">
                  <a16:creationId xmlns:a16="http://schemas.microsoft.com/office/drawing/2014/main" id="{CFE261A9-5D80-457A-85AA-206E048CF0DB}"/>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a16="http://schemas.microsoft.com/office/drawing/2014/main" id="{B3443AF7-632D-41F2-BFF3-7CC6B2F2E6F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9" name="コンテンツ プレースホルダー 8">
            <a:extLst>
              <a:ext uri="{FF2B5EF4-FFF2-40B4-BE49-F238E27FC236}">
                <a16:creationId xmlns:a16="http://schemas.microsoft.com/office/drawing/2014/main" id="{B04FFEFF-3996-4124-93D0-A0B919888837}"/>
              </a:ext>
            </a:extLst>
          </p:cNvPr>
          <p:cNvSpPr>
            <a:spLocks noGrp="1"/>
          </p:cNvSpPr>
          <p:nvPr userDrawn="1">
            <p:ph sz="quarter" idx="10" hasCustomPrompt="1"/>
          </p:nvPr>
        </p:nvSpPr>
        <p:spPr>
          <a:xfrm>
            <a:off x="1440016" y="1786421"/>
            <a:ext cx="8639999" cy="5040000"/>
          </a:xfrm>
          <a:prstGeom prst="rect">
            <a:avLst/>
          </a:prstGeom>
        </p:spPr>
        <p:txBody>
          <a:bodyPr lIns="360000" tIns="0" rIns="0" bIns="0"/>
          <a:lstStyle>
            <a:lvl1pPr marL="727453" indent="-727453" algn="l">
              <a:lnSpc>
                <a:spcPct val="100000"/>
              </a:lnSpc>
              <a:spcBef>
                <a:spcPts val="979"/>
              </a:spcBef>
              <a:spcAft>
                <a:spcPts val="0"/>
              </a:spcAft>
              <a:buClr>
                <a:schemeClr val="bg2"/>
              </a:buClr>
              <a:buFont typeface="+mj-lt"/>
              <a:buAutoNum type="arabicPeriod"/>
              <a:defRPr sz="3917" b="1">
                <a:latin typeface="Meiryo UI" panose="020B0604030504040204" pitchFamily="50" charset="-128"/>
                <a:ea typeface="Meiryo UI" panose="020B0604030504040204" pitchFamily="50" charset="-128"/>
              </a:defRPr>
            </a:lvl1pPr>
          </a:lstStyle>
          <a:p>
            <a:pPr lvl="0"/>
            <a:r>
              <a:rPr kumimoji="1" lang="ja-JP" altLang="en-US"/>
              <a:t>章タイトル</a:t>
            </a:r>
          </a:p>
          <a:p>
            <a:pPr lvl="0"/>
            <a:r>
              <a:rPr kumimoji="1" lang="ja-JP" altLang="en-US"/>
              <a:t>章タイトル</a:t>
            </a:r>
          </a:p>
          <a:p>
            <a:pPr lvl="0"/>
            <a:r>
              <a:rPr kumimoji="1" lang="ja-JP" altLang="en-US"/>
              <a:t>章タイトル</a:t>
            </a:r>
          </a:p>
        </p:txBody>
      </p:sp>
      <p:sp>
        <p:nvSpPr>
          <p:cNvPr id="11" name="テキスト ボックス 10">
            <a:extLst>
              <a:ext uri="{FF2B5EF4-FFF2-40B4-BE49-F238E27FC236}">
                <a16:creationId xmlns:a16="http://schemas.microsoft.com/office/drawing/2014/main" id="{5DFA1F2F-14B9-4F01-A5B6-2EF2AFAA50B7}"/>
              </a:ext>
            </a:extLst>
          </p:cNvPr>
          <p:cNvSpPr txBox="1"/>
          <p:nvPr userDrawn="1"/>
        </p:nvSpPr>
        <p:spPr>
          <a:xfrm>
            <a:off x="10187813" y="7055677"/>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35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567" b="0">
              <a:latin typeface="Arial" panose="020B0604020202020204" pitchFamily="34" charset="0"/>
              <a:ea typeface="メイリオ" panose="020B0604030504040204" pitchFamily="50" charset="-128"/>
              <a:cs typeface="Arial" panose="020B0604020202020204" pitchFamily="34" charset="0"/>
            </a:endParaRPr>
          </a:p>
        </p:txBody>
      </p:sp>
      <p:sp>
        <p:nvSpPr>
          <p:cNvPr id="12" name="タイトル 1">
            <a:extLst>
              <a:ext uri="{FF2B5EF4-FFF2-40B4-BE49-F238E27FC236}">
                <a16:creationId xmlns:a16="http://schemas.microsoft.com/office/drawing/2014/main" id="{066210EB-D44E-4903-B9C4-9EC74DA6CEBD}"/>
              </a:ext>
            </a:extLst>
          </p:cNvPr>
          <p:cNvSpPr>
            <a:spLocks noGrp="1"/>
          </p:cNvSpPr>
          <p:nvPr userDrawn="1">
            <p:ph type="title" hasCustomPrompt="1"/>
          </p:nvPr>
        </p:nvSpPr>
        <p:spPr bwMode="white">
          <a:xfrm>
            <a:off x="161927" y="284266"/>
            <a:ext cx="9288000" cy="648000"/>
          </a:xfrm>
          <a:prstGeom prst="rect">
            <a:avLst/>
          </a:prstGeom>
        </p:spPr>
        <p:txBody>
          <a:bodyPr lIns="252000" tIns="36000" rIns="0" bIns="0" anchor="ctr" anchorCtr="0"/>
          <a:lstStyle>
            <a:lvl1pPr algn="l">
              <a:defRPr sz="2741"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3" name="フリーフォーム: 図形 2">
            <a:extLst>
              <a:ext uri="{FF2B5EF4-FFF2-40B4-BE49-F238E27FC236}">
                <a16:creationId xmlns:a16="http://schemas.microsoft.com/office/drawing/2014/main" id="{1EDCE770-9DF4-8907-D088-4C318C874E8C}"/>
              </a:ext>
            </a:extLst>
          </p:cNvPr>
          <p:cNvSpPr/>
          <p:nvPr userDrawn="1"/>
        </p:nvSpPr>
        <p:spPr>
          <a:xfrm>
            <a:off x="305349" y="1253021"/>
            <a:ext cx="0" cy="5796000"/>
          </a:xfrm>
          <a:custGeom>
            <a:avLst/>
            <a:gdLst>
              <a:gd name="connsiteX0" fmla="*/ 0 w 0"/>
              <a:gd name="connsiteY0" fmla="*/ 0 h 5768502"/>
              <a:gd name="connsiteX1" fmla="*/ 0 w 0"/>
              <a:gd name="connsiteY1" fmla="*/ 5768502 h 5768502"/>
            </a:gdLst>
            <a:ahLst/>
            <a:cxnLst>
              <a:cxn ang="0">
                <a:pos x="connsiteX0" y="connsiteY0"/>
              </a:cxn>
              <a:cxn ang="0">
                <a:pos x="connsiteX1" y="connsiteY1"/>
              </a:cxn>
            </a:cxnLst>
            <a:rect l="l" t="t" r="r" b="b"/>
            <a:pathLst>
              <a:path h="5768502">
                <a:moveTo>
                  <a:pt x="0" y="0"/>
                </a:moveTo>
                <a:lnTo>
                  <a:pt x="0" y="5768502"/>
                </a:lnTo>
              </a:path>
            </a:pathLst>
          </a:custGeom>
          <a:noFill/>
          <a:ln w="571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762"/>
          </a:p>
        </p:txBody>
      </p:sp>
    </p:spTree>
    <p:extLst>
      <p:ext uri="{BB962C8B-B14F-4D97-AF65-F5344CB8AC3E}">
        <p14:creationId xmlns:p14="http://schemas.microsoft.com/office/powerpoint/2010/main" val="2416277891"/>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userDrawn="1">
  <p:cSld name="通常">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11918" y="216796"/>
            <a:ext cx="10424028" cy="795336"/>
            <a:chOff x="111919" y="216797"/>
            <a:chExt cx="10424028" cy="795336"/>
          </a:xfrm>
        </p:grpSpPr>
        <p:pic>
          <p:nvPicPr>
            <p:cNvPr id="12" name="Picture 11" descr="ç°å¢ç">
              <a:extLst>
                <a:ext uri="{FF2B5EF4-FFF2-40B4-BE49-F238E27FC236}">
                  <a16:creationId xmlns:a16="http://schemas.microsoft.com/office/drawing/2014/main" id="{07D0D304-6149-4CE8-9131-6501AD8C4DBA}"/>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sz="1762"/>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61926" y="284266"/>
            <a:ext cx="9288000" cy="648000"/>
          </a:xfrm>
          <a:prstGeom prst="rect">
            <a:avLst/>
          </a:prstGeom>
        </p:spPr>
        <p:txBody>
          <a:bodyPr lIns="252000" tIns="36000" rIns="0" bIns="0" anchor="ctr" anchorCtr="0"/>
          <a:lstStyle>
            <a:lvl1pPr algn="l">
              <a:defRPr sz="2741"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10" name="テキスト ボックス 9">
            <a:extLst>
              <a:ext uri="{FF2B5EF4-FFF2-40B4-BE49-F238E27FC236}">
                <a16:creationId xmlns:a16="http://schemas.microsoft.com/office/drawing/2014/main" id="{7520773C-E087-4FC7-A90E-8421A85140B2}"/>
              </a:ext>
            </a:extLst>
          </p:cNvPr>
          <p:cNvSpPr txBox="1"/>
          <p:nvPr userDrawn="1"/>
        </p:nvSpPr>
        <p:spPr>
          <a:xfrm>
            <a:off x="10187813" y="7055677"/>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35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567" b="0">
              <a:latin typeface="Arial" panose="020B0604020202020204" pitchFamily="34" charset="0"/>
              <a:ea typeface="メイリオ" panose="020B0604030504040204" pitchFamily="50" charset="-128"/>
              <a:cs typeface="Arial" panose="020B0604020202020204" pitchFamily="34" charset="0"/>
            </a:endParaRPr>
          </a:p>
        </p:txBody>
      </p:sp>
      <p:sp>
        <p:nvSpPr>
          <p:cNvPr id="16" name="コンテンツ プレースホルダー 3">
            <a:extLst>
              <a:ext uri="{FF2B5EF4-FFF2-40B4-BE49-F238E27FC236}">
                <a16:creationId xmlns:a16="http://schemas.microsoft.com/office/drawing/2014/main" id="{C1791075-645A-44CE-9A5F-5011B74CA08A}"/>
              </a:ext>
            </a:extLst>
          </p:cNvPr>
          <p:cNvSpPr>
            <a:spLocks noGrp="1"/>
          </p:cNvSpPr>
          <p:nvPr>
            <p:ph sz="quarter" idx="13" hasCustomPrompt="1"/>
          </p:nvPr>
        </p:nvSpPr>
        <p:spPr>
          <a:xfrm>
            <a:off x="161925" y="1110921"/>
            <a:ext cx="10367963" cy="1424196"/>
          </a:xfrm>
          <a:prstGeom prst="rect">
            <a:avLst/>
          </a:prstGeom>
          <a:ln w="19050">
            <a:solidFill>
              <a:schemeClr val="tx2"/>
            </a:solidFill>
          </a:ln>
        </p:spPr>
        <p:txBody>
          <a:bodyPr lIns="180000" tIns="180000" rIns="180000" bIns="144000">
            <a:spAutoFit/>
          </a:bodyPr>
          <a:lstStyle>
            <a:lvl1pPr marL="267354" indent="-267354" algn="l">
              <a:lnSpc>
                <a:spcPct val="100000"/>
              </a:lnSpc>
              <a:spcBef>
                <a:spcPts val="587"/>
              </a:spcBef>
              <a:buFont typeface="Wingdings" panose="05000000000000000000" pitchFamily="2" charset="2"/>
              <a:buChar char="n"/>
              <a:defRPr sz="1958"/>
            </a:lvl1pPr>
            <a:lvl2pPr marL="438337" indent="-170983" algn="l">
              <a:lnSpc>
                <a:spcPct val="100000"/>
              </a:lnSpc>
              <a:spcBef>
                <a:spcPts val="392"/>
              </a:spcBef>
              <a:buFont typeface="Arial" panose="020B0604020202020204" pitchFamily="34" charset="0"/>
              <a:buChar char="•"/>
              <a:defRPr sz="1762"/>
            </a:lvl2pPr>
            <a:lvl3pPr marL="676159" indent="-228495" algn="l">
              <a:lnSpc>
                <a:spcPct val="100000"/>
              </a:lnSpc>
              <a:spcBef>
                <a:spcPts val="195"/>
              </a:spcBef>
              <a:buFont typeface="Wingdings" panose="05000000000000000000" pitchFamily="2" charset="2"/>
              <a:buChar char="ü"/>
              <a:defRPr sz="1567"/>
            </a:lvl3pPr>
            <a:lvl4pPr marL="886001" indent="-211396" algn="l">
              <a:lnSpc>
                <a:spcPct val="100000"/>
              </a:lnSpc>
              <a:spcBef>
                <a:spcPts val="195"/>
              </a:spcBef>
              <a:buFont typeface="Meiryo UI" panose="020B0604030504040204" pitchFamily="50" charset="-128"/>
              <a:buChar char="※"/>
              <a:defRPr sz="1175"/>
            </a:lvl4pPr>
            <a:lvl5pPr algn="l">
              <a:defRPr sz="1958"/>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3206178984"/>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userDrawn="1">
  <p:cSld name="階層あり">
    <p:spTree>
      <p:nvGrpSpPr>
        <p:cNvPr id="1" name=""/>
        <p:cNvGrpSpPr/>
        <p:nvPr/>
      </p:nvGrpSpPr>
      <p:grpSpPr>
        <a:xfrm>
          <a:off x="0" y="0"/>
          <a:ext cx="0" cy="0"/>
          <a:chOff x="0" y="0"/>
          <a:chExt cx="0" cy="0"/>
        </a:xfrm>
      </p:grpSpPr>
      <p:sp>
        <p:nvSpPr>
          <p:cNvPr id="13" name="テキスト ボックス 12">
            <a:extLst>
              <a:ext uri="{FF2B5EF4-FFF2-40B4-BE49-F238E27FC236}">
                <a16:creationId xmlns:a16="http://schemas.microsoft.com/office/drawing/2014/main" id="{8FD50C7F-9ACA-4B30-8C3B-E73A326DFDE0}"/>
              </a:ext>
            </a:extLst>
          </p:cNvPr>
          <p:cNvSpPr txBox="1"/>
          <p:nvPr userDrawn="1"/>
        </p:nvSpPr>
        <p:spPr>
          <a:xfrm>
            <a:off x="10187813" y="7055677"/>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35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567" b="0">
              <a:latin typeface="Arial" panose="020B0604020202020204" pitchFamily="34" charset="0"/>
              <a:ea typeface="メイリオ" panose="020B0604030504040204" pitchFamily="50" charset="-128"/>
              <a:cs typeface="Arial" panose="020B0604020202020204" pitchFamily="34" charset="0"/>
            </a:endParaRPr>
          </a:p>
        </p:txBody>
      </p:sp>
      <p:sp>
        <p:nvSpPr>
          <p:cNvPr id="53" name="コンテンツ プレースホルダー 3">
            <a:extLst>
              <a:ext uri="{FF2B5EF4-FFF2-40B4-BE49-F238E27FC236}">
                <a16:creationId xmlns:a16="http://schemas.microsoft.com/office/drawing/2014/main" id="{7038EB8A-9FB3-4B3E-A554-367E9CB41E9D}"/>
              </a:ext>
            </a:extLst>
          </p:cNvPr>
          <p:cNvSpPr>
            <a:spLocks noGrp="1"/>
          </p:cNvSpPr>
          <p:nvPr userDrawn="1">
            <p:ph sz="quarter" idx="10" hasCustomPrompt="1"/>
          </p:nvPr>
        </p:nvSpPr>
        <p:spPr>
          <a:xfrm>
            <a:off x="161926" y="32266"/>
            <a:ext cx="9288000" cy="252000"/>
          </a:xfrm>
          <a:prstGeom prst="rect">
            <a:avLst/>
          </a:prstGeom>
        </p:spPr>
        <p:txBody>
          <a:bodyPr lIns="0" tIns="0" rIns="0" bIns="0" anchor="ctr" anchorCtr="0"/>
          <a:lstStyle>
            <a:lvl1pPr algn="l">
              <a:defRPr sz="1371" b="1">
                <a:solidFill>
                  <a:schemeClr val="bg2"/>
                </a:solidFill>
                <a:latin typeface="Meiryo UI" panose="020B0604030504040204" pitchFamily="50" charset="-128"/>
                <a:ea typeface="Meiryo UI" panose="020B0604030504040204" pitchFamily="50" charset="-128"/>
              </a:defRPr>
            </a:lvl1pPr>
          </a:lstStyle>
          <a:p>
            <a:pPr lvl="0"/>
            <a:r>
              <a:rPr kumimoji="1" lang="ja-JP" altLang="en-US"/>
              <a:t>第</a:t>
            </a:r>
            <a:r>
              <a:rPr kumimoji="1" lang="en-US" altLang="ja-JP"/>
              <a:t>1</a:t>
            </a:r>
            <a:r>
              <a:rPr kumimoji="1" lang="ja-JP" altLang="en-US"/>
              <a:t>階層（例：表紙タイトル）</a:t>
            </a:r>
          </a:p>
        </p:txBody>
      </p:sp>
      <p:grpSp>
        <p:nvGrpSpPr>
          <p:cNvPr id="2" name="グループ化 1">
            <a:extLst>
              <a:ext uri="{FF2B5EF4-FFF2-40B4-BE49-F238E27FC236}">
                <a16:creationId xmlns:a16="http://schemas.microsoft.com/office/drawing/2014/main" id="{6736CFC0-A6A1-408C-90D0-5F3C3EDABEFD}"/>
              </a:ext>
            </a:extLst>
          </p:cNvPr>
          <p:cNvGrpSpPr/>
          <p:nvPr userDrawn="1"/>
        </p:nvGrpSpPr>
        <p:grpSpPr>
          <a:xfrm>
            <a:off x="111918" y="216796"/>
            <a:ext cx="10424028" cy="795336"/>
            <a:chOff x="111919" y="216797"/>
            <a:chExt cx="10424028" cy="795336"/>
          </a:xfrm>
        </p:grpSpPr>
        <p:pic>
          <p:nvPicPr>
            <p:cNvPr id="15" name="Picture 11" descr="ç°å¢ç">
              <a:extLst>
                <a:ext uri="{FF2B5EF4-FFF2-40B4-BE49-F238E27FC236}">
                  <a16:creationId xmlns:a16="http://schemas.microsoft.com/office/drawing/2014/main" id="{2BF78C1F-895C-47B9-BFD6-D818DFB88518}"/>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6" name="Freeform 13">
              <a:extLst>
                <a:ext uri="{FF2B5EF4-FFF2-40B4-BE49-F238E27FC236}">
                  <a16:creationId xmlns:a16="http://schemas.microsoft.com/office/drawing/2014/main" id="{4B2D3E9F-0217-41CA-A745-B0B8FBABC286}"/>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tx2">
                <a:lumMod val="75000"/>
              </a:schemeClr>
            </a:solidFill>
            <a:ln>
              <a:noFill/>
            </a:ln>
          </p:spPr>
          <p:txBody>
            <a:bodyPr vert="horz" wrap="square" lIns="0" tIns="0" rIns="0" bIns="0" numCol="1" anchor="t" anchorCtr="0" compatLnSpc="1">
              <a:prstTxWarp prst="textNoShape">
                <a:avLst/>
              </a:prstTxWarp>
            </a:bodyPr>
            <a:lstStyle/>
            <a:p>
              <a:endParaRPr lang="ja-JP" altLang="en-US" sz="1762"/>
            </a:p>
          </p:txBody>
        </p:sp>
        <p:sp>
          <p:nvSpPr>
            <p:cNvPr id="49" name="フリーフォーム: 図形 48">
              <a:extLst>
                <a:ext uri="{FF2B5EF4-FFF2-40B4-BE49-F238E27FC236}">
                  <a16:creationId xmlns:a16="http://schemas.microsoft.com/office/drawing/2014/main" id="{90B7366C-0173-451D-B260-B9E47C44ACBC}"/>
                </a:ext>
              </a:extLst>
            </p:cNvPr>
            <p:cNvSpPr/>
            <p:nvPr userDrawn="1"/>
          </p:nvSpPr>
          <p:spPr>
            <a:xfrm>
              <a:off x="161925" y="536266"/>
              <a:ext cx="9961283" cy="396000"/>
            </a:xfrm>
            <a:custGeom>
              <a:avLst/>
              <a:gdLst>
                <a:gd name="connsiteX0" fmla="*/ 0 w 9946927"/>
                <a:gd name="connsiteY0" fmla="*/ 0 h 396000"/>
                <a:gd name="connsiteX1" fmla="*/ 9554213 w 9946927"/>
                <a:gd name="connsiteY1" fmla="*/ 0 h 396000"/>
                <a:gd name="connsiteX2" fmla="*/ 9575411 w 9946927"/>
                <a:gd name="connsiteY2" fmla="*/ 21375 h 396000"/>
                <a:gd name="connsiteX3" fmla="*/ 9946927 w 9946927"/>
                <a:gd name="connsiteY3" fmla="*/ 396000 h 396000"/>
                <a:gd name="connsiteX4" fmla="*/ 9942003 w 9946927"/>
                <a:gd name="connsiteY4" fmla="*/ 396000 h 396000"/>
                <a:gd name="connsiteX5" fmla="*/ 9848834 w 9946927"/>
                <a:gd name="connsiteY5" fmla="*/ 396000 h 396000"/>
                <a:gd name="connsiteX6" fmla="*/ 9549825 w 9946927"/>
                <a:gd name="connsiteY6" fmla="*/ 396000 h 396000"/>
                <a:gd name="connsiteX7" fmla="*/ 8927381 w 9946927"/>
                <a:gd name="connsiteY7" fmla="*/ 396000 h 396000"/>
                <a:gd name="connsiteX8" fmla="*/ 8458122 w 9946927"/>
                <a:gd name="connsiteY8" fmla="*/ 396000 h 396000"/>
                <a:gd name="connsiteX9" fmla="*/ 7863906 w 9946927"/>
                <a:gd name="connsiteY9" fmla="*/ 396000 h 396000"/>
                <a:gd name="connsiteX10" fmla="*/ 7130032 w 9946927"/>
                <a:gd name="connsiteY10" fmla="*/ 396000 h 396000"/>
                <a:gd name="connsiteX11" fmla="*/ 6241804 w 9946927"/>
                <a:gd name="connsiteY11" fmla="*/ 396000 h 396000"/>
                <a:gd name="connsiteX12" fmla="*/ 5184519 w 9946927"/>
                <a:gd name="connsiteY12" fmla="*/ 396000 h 396000"/>
                <a:gd name="connsiteX13" fmla="*/ 3943480 w 9946927"/>
                <a:gd name="connsiteY13" fmla="*/ 396000 h 396000"/>
                <a:gd name="connsiteX14" fmla="*/ 2503986 w 9946927"/>
                <a:gd name="connsiteY14" fmla="*/ 396000 h 396000"/>
                <a:gd name="connsiteX15" fmla="*/ 851339 w 9946927"/>
                <a:gd name="connsiteY15" fmla="*/ 396000 h 396000"/>
                <a:gd name="connsiteX16" fmla="*/ 777876 w 9946927"/>
                <a:gd name="connsiteY16" fmla="*/ 396000 h 396000"/>
                <a:gd name="connsiteX17" fmla="*/ 603403 w 9946927"/>
                <a:gd name="connsiteY17" fmla="*/ 396000 h 396000"/>
                <a:gd name="connsiteX18" fmla="*/ 263640 w 9946927"/>
                <a:gd name="connsiteY18" fmla="*/ 396000 h 396000"/>
                <a:gd name="connsiteX19" fmla="*/ 208715 w 9946927"/>
                <a:gd name="connsiteY19" fmla="*/ 396000 h 396000"/>
                <a:gd name="connsiteX20" fmla="*/ 0 w 9946927"/>
                <a:gd name="connsiteY20" fmla="*/ 198305 h 396000"/>
                <a:gd name="connsiteX21" fmla="*/ 0 w 9946927"/>
                <a:gd name="connsiteY21" fmla="*/ 29183 h 3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9946927" h="396000">
                  <a:moveTo>
                    <a:pt x="0" y="0"/>
                  </a:moveTo>
                  <a:lnTo>
                    <a:pt x="9554213" y="0"/>
                  </a:lnTo>
                  <a:lnTo>
                    <a:pt x="9575411" y="21375"/>
                  </a:lnTo>
                  <a:cubicBezTo>
                    <a:pt x="9665779" y="112500"/>
                    <a:pt x="9786271" y="234000"/>
                    <a:pt x="9946927" y="396000"/>
                  </a:cubicBezTo>
                  <a:lnTo>
                    <a:pt x="9942003" y="396000"/>
                  </a:lnTo>
                  <a:lnTo>
                    <a:pt x="9848834" y="396000"/>
                  </a:lnTo>
                  <a:lnTo>
                    <a:pt x="9549825" y="396000"/>
                  </a:lnTo>
                  <a:lnTo>
                    <a:pt x="8927381" y="396000"/>
                  </a:lnTo>
                  <a:lnTo>
                    <a:pt x="8458122" y="396000"/>
                  </a:lnTo>
                  <a:lnTo>
                    <a:pt x="7863906" y="396000"/>
                  </a:lnTo>
                  <a:lnTo>
                    <a:pt x="7130032" y="396000"/>
                  </a:lnTo>
                  <a:lnTo>
                    <a:pt x="6241804" y="396000"/>
                  </a:lnTo>
                  <a:lnTo>
                    <a:pt x="5184519" y="396000"/>
                  </a:lnTo>
                  <a:lnTo>
                    <a:pt x="3943480" y="396000"/>
                  </a:lnTo>
                  <a:lnTo>
                    <a:pt x="2503986" y="396000"/>
                  </a:lnTo>
                  <a:lnTo>
                    <a:pt x="851339" y="396000"/>
                  </a:lnTo>
                  <a:lnTo>
                    <a:pt x="777876" y="396000"/>
                  </a:lnTo>
                  <a:lnTo>
                    <a:pt x="603403" y="396000"/>
                  </a:lnTo>
                  <a:lnTo>
                    <a:pt x="263640" y="396000"/>
                  </a:lnTo>
                  <a:lnTo>
                    <a:pt x="208715" y="396000"/>
                  </a:lnTo>
                  <a:cubicBezTo>
                    <a:pt x="208715" y="396000"/>
                    <a:pt x="208715" y="396000"/>
                    <a:pt x="0" y="198305"/>
                  </a:cubicBezTo>
                  <a:cubicBezTo>
                    <a:pt x="0" y="198305"/>
                    <a:pt x="0" y="198305"/>
                    <a:pt x="0" y="2918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762"/>
            </a:p>
          </p:txBody>
        </p:sp>
        <p:cxnSp>
          <p:nvCxnSpPr>
            <p:cNvPr id="17" name="直線コネクタ 16">
              <a:extLst>
                <a:ext uri="{FF2B5EF4-FFF2-40B4-BE49-F238E27FC236}">
                  <a16:creationId xmlns:a16="http://schemas.microsoft.com/office/drawing/2014/main" id="{34DB3166-9AB5-43FB-8591-93246638EB08}"/>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D40C9C0E-769C-4D22-A484-B325C7ECE503}"/>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2" name="タイトル 1">
            <a:extLst>
              <a:ext uri="{FF2B5EF4-FFF2-40B4-BE49-F238E27FC236}">
                <a16:creationId xmlns:a16="http://schemas.microsoft.com/office/drawing/2014/main" id="{ED4B86B0-3BB3-4009-9A6E-83BD54068242}"/>
              </a:ext>
            </a:extLst>
          </p:cNvPr>
          <p:cNvSpPr>
            <a:spLocks noGrp="1"/>
          </p:cNvSpPr>
          <p:nvPr userDrawn="1">
            <p:ph type="title" hasCustomPrompt="1"/>
          </p:nvPr>
        </p:nvSpPr>
        <p:spPr bwMode="white">
          <a:xfrm>
            <a:off x="161926" y="536266"/>
            <a:ext cx="9288000" cy="396000"/>
          </a:xfrm>
          <a:prstGeom prst="rect">
            <a:avLst/>
          </a:prstGeom>
        </p:spPr>
        <p:txBody>
          <a:bodyPr lIns="252000" tIns="0" rIns="0" bIns="0" anchor="ctr" anchorCtr="0"/>
          <a:lstStyle>
            <a:lvl1pPr algn="l">
              <a:defRPr sz="2350"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54" name="コンテンツ プレースホルダー 3">
            <a:extLst>
              <a:ext uri="{FF2B5EF4-FFF2-40B4-BE49-F238E27FC236}">
                <a16:creationId xmlns:a16="http://schemas.microsoft.com/office/drawing/2014/main" id="{F530AFF5-0F75-4301-B416-E2BDE7D4B1D3}"/>
              </a:ext>
            </a:extLst>
          </p:cNvPr>
          <p:cNvSpPr>
            <a:spLocks noGrp="1"/>
          </p:cNvSpPr>
          <p:nvPr userDrawn="1">
            <p:ph sz="quarter" idx="11" hasCustomPrompt="1"/>
          </p:nvPr>
        </p:nvSpPr>
        <p:spPr bwMode="white">
          <a:xfrm>
            <a:off x="161926" y="284266"/>
            <a:ext cx="9288000" cy="252000"/>
          </a:xfrm>
          <a:prstGeom prst="rect">
            <a:avLst/>
          </a:prstGeom>
        </p:spPr>
        <p:txBody>
          <a:bodyPr lIns="252000" tIns="0" rIns="0" bIns="0" anchor="ctr" anchorCtr="0"/>
          <a:lstStyle>
            <a:lvl1pPr algn="l">
              <a:defRPr sz="1371" b="1">
                <a:solidFill>
                  <a:schemeClr val="bg1"/>
                </a:solidFill>
                <a:latin typeface="Meiryo UI" panose="020B0604030504040204" pitchFamily="50" charset="-128"/>
                <a:ea typeface="Meiryo UI" panose="020B0604030504040204" pitchFamily="50" charset="-128"/>
              </a:defRPr>
            </a:lvl1pPr>
          </a:lstStyle>
          <a:p>
            <a:pPr lvl="0"/>
            <a:r>
              <a:rPr kumimoji="1" lang="ja-JP" altLang="en-US"/>
              <a:t>第</a:t>
            </a:r>
            <a:r>
              <a:rPr kumimoji="1" lang="en-US" altLang="ja-JP"/>
              <a:t>2</a:t>
            </a:r>
            <a:r>
              <a:rPr kumimoji="1" lang="ja-JP" altLang="en-US"/>
              <a:t>階層（例：章タイトル）</a:t>
            </a:r>
          </a:p>
        </p:txBody>
      </p:sp>
      <p:sp>
        <p:nvSpPr>
          <p:cNvPr id="14" name="コンテンツ プレースホルダー 3">
            <a:extLst>
              <a:ext uri="{FF2B5EF4-FFF2-40B4-BE49-F238E27FC236}">
                <a16:creationId xmlns:a16="http://schemas.microsoft.com/office/drawing/2014/main" id="{BC87C82B-2847-473C-9A48-350F468EE553}"/>
              </a:ext>
            </a:extLst>
          </p:cNvPr>
          <p:cNvSpPr>
            <a:spLocks noGrp="1"/>
          </p:cNvSpPr>
          <p:nvPr>
            <p:ph sz="quarter" idx="13" hasCustomPrompt="1"/>
          </p:nvPr>
        </p:nvSpPr>
        <p:spPr>
          <a:xfrm>
            <a:off x="161925" y="1110921"/>
            <a:ext cx="10367963" cy="1424196"/>
          </a:xfrm>
          <a:prstGeom prst="rect">
            <a:avLst/>
          </a:prstGeom>
          <a:ln w="19050">
            <a:solidFill>
              <a:schemeClr val="tx2"/>
            </a:solidFill>
          </a:ln>
        </p:spPr>
        <p:txBody>
          <a:bodyPr lIns="180000" tIns="180000" rIns="180000" bIns="144000">
            <a:spAutoFit/>
          </a:bodyPr>
          <a:lstStyle>
            <a:lvl1pPr marL="267354" indent="-267354" algn="l">
              <a:lnSpc>
                <a:spcPct val="100000"/>
              </a:lnSpc>
              <a:spcBef>
                <a:spcPts val="587"/>
              </a:spcBef>
              <a:buFont typeface="Wingdings" panose="05000000000000000000" pitchFamily="2" charset="2"/>
              <a:buChar char="n"/>
              <a:defRPr sz="1958"/>
            </a:lvl1pPr>
            <a:lvl2pPr marL="438337" indent="-170983" algn="l">
              <a:lnSpc>
                <a:spcPct val="100000"/>
              </a:lnSpc>
              <a:spcBef>
                <a:spcPts val="392"/>
              </a:spcBef>
              <a:buFont typeface="Arial" panose="020B0604020202020204" pitchFamily="34" charset="0"/>
              <a:buChar char="•"/>
              <a:defRPr sz="1762"/>
            </a:lvl2pPr>
            <a:lvl3pPr marL="676159" indent="-228495" algn="l">
              <a:lnSpc>
                <a:spcPct val="100000"/>
              </a:lnSpc>
              <a:spcBef>
                <a:spcPts val="195"/>
              </a:spcBef>
              <a:buFont typeface="Wingdings" panose="05000000000000000000" pitchFamily="2" charset="2"/>
              <a:buChar char="ü"/>
              <a:defRPr sz="1567"/>
            </a:lvl3pPr>
            <a:lvl4pPr marL="886001" indent="-211396" algn="l">
              <a:lnSpc>
                <a:spcPct val="100000"/>
              </a:lnSpc>
              <a:spcBef>
                <a:spcPts val="195"/>
              </a:spcBef>
              <a:buFont typeface="Meiryo UI" panose="020B0604030504040204" pitchFamily="50" charset="-128"/>
              <a:buChar char="※"/>
              <a:defRPr sz="1175"/>
            </a:lvl4pPr>
            <a:lvl5pPr algn="l">
              <a:defRPr sz="1958"/>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1180062162"/>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userDrawn="1">
  <p:cSld name="シンプル">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a:xfrm>
            <a:off x="161925" y="189756"/>
            <a:ext cx="9896475" cy="324000"/>
          </a:xfrm>
          <a:prstGeom prst="rect">
            <a:avLst/>
          </a:prstGeom>
          <a:solidFill>
            <a:schemeClr val="bg2"/>
          </a:solidFill>
        </p:spPr>
        <p:txBody>
          <a:bodyPr lIns="72000" tIns="0" rIns="72000" bIns="0" anchor="ctr" anchorCtr="0"/>
          <a:lstStyle>
            <a:lvl1pPr algn="l">
              <a:defRPr sz="1762"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pic>
        <p:nvPicPr>
          <p:cNvPr id="14" name="Picture 11" descr="ç°å¢ç">
            <a:extLst>
              <a:ext uri="{FF2B5EF4-FFF2-40B4-BE49-F238E27FC236}">
                <a16:creationId xmlns:a16="http://schemas.microsoft.com/office/drawing/2014/main" id="{0CF6094D-B943-4965-A2F6-67DD6FF3FF53}"/>
              </a:ext>
            </a:extLst>
          </p:cNvPr>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t="7572" b="6659"/>
          <a:stretch/>
        </p:blipFill>
        <p:spPr bwMode="auto">
          <a:xfrm>
            <a:off x="10139629" y="152065"/>
            <a:ext cx="397939" cy="329519"/>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ボックス 6">
            <a:extLst>
              <a:ext uri="{FF2B5EF4-FFF2-40B4-BE49-F238E27FC236}">
                <a16:creationId xmlns:a16="http://schemas.microsoft.com/office/drawing/2014/main" id="{E84D1288-0306-4500-A9D7-D150B7340281}"/>
              </a:ext>
            </a:extLst>
          </p:cNvPr>
          <p:cNvSpPr txBox="1"/>
          <p:nvPr userDrawn="1"/>
        </p:nvSpPr>
        <p:spPr>
          <a:xfrm>
            <a:off x="10187813" y="7055677"/>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35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567" b="0">
              <a:latin typeface="Arial" panose="020B0604020202020204" pitchFamily="34" charset="0"/>
              <a:ea typeface="メイリオ" panose="020B0604030504040204" pitchFamily="50" charset="-128"/>
              <a:cs typeface="Arial" panose="020B0604020202020204" pitchFamily="34" charset="0"/>
            </a:endParaRPr>
          </a:p>
        </p:txBody>
      </p:sp>
      <p:sp>
        <p:nvSpPr>
          <p:cNvPr id="8" name="コンテンツ プレースホルダー 3">
            <a:extLst>
              <a:ext uri="{FF2B5EF4-FFF2-40B4-BE49-F238E27FC236}">
                <a16:creationId xmlns:a16="http://schemas.microsoft.com/office/drawing/2014/main" id="{7FAF1969-C2E3-41AA-AA1A-27BBD721424E}"/>
              </a:ext>
            </a:extLst>
          </p:cNvPr>
          <p:cNvSpPr>
            <a:spLocks noGrp="1"/>
          </p:cNvSpPr>
          <p:nvPr>
            <p:ph sz="quarter" idx="13" hasCustomPrompt="1"/>
          </p:nvPr>
        </p:nvSpPr>
        <p:spPr>
          <a:xfrm>
            <a:off x="161925" y="585756"/>
            <a:ext cx="10367963" cy="1065260"/>
          </a:xfrm>
          <a:prstGeom prst="rect">
            <a:avLst/>
          </a:prstGeom>
          <a:ln w="19050">
            <a:solidFill>
              <a:schemeClr val="tx2"/>
            </a:solidFill>
          </a:ln>
        </p:spPr>
        <p:txBody>
          <a:bodyPr lIns="144000" tIns="144000" rIns="144000" bIns="108000">
            <a:spAutoFit/>
          </a:bodyPr>
          <a:lstStyle>
            <a:lvl1pPr marL="186820" indent="-186820" algn="l">
              <a:lnSpc>
                <a:spcPct val="100000"/>
              </a:lnSpc>
              <a:spcBef>
                <a:spcPts val="587"/>
              </a:spcBef>
              <a:buFont typeface="Wingdings" panose="05000000000000000000" pitchFamily="2" charset="2"/>
              <a:buChar char="n"/>
              <a:defRPr sz="1371"/>
            </a:lvl1pPr>
            <a:lvl2pPr marL="295333" indent="-99481" algn="l">
              <a:lnSpc>
                <a:spcPct val="100000"/>
              </a:lnSpc>
              <a:spcBef>
                <a:spcPts val="392"/>
              </a:spcBef>
              <a:buFont typeface="Arial" panose="020B0604020202020204" pitchFamily="34" charset="0"/>
              <a:buChar char="•"/>
              <a:defRPr sz="1175"/>
            </a:lvl2pPr>
            <a:lvl3pPr marL="481860" indent="-177201" algn="l">
              <a:lnSpc>
                <a:spcPct val="100000"/>
              </a:lnSpc>
              <a:spcBef>
                <a:spcPts val="195"/>
              </a:spcBef>
              <a:buFont typeface="Wingdings" panose="05000000000000000000" pitchFamily="2" charset="2"/>
              <a:buChar char="ü"/>
              <a:defRPr sz="1077"/>
            </a:lvl3pPr>
            <a:lvl4pPr marL="649733" indent="-161656" algn="l">
              <a:lnSpc>
                <a:spcPct val="100000"/>
              </a:lnSpc>
              <a:spcBef>
                <a:spcPts val="195"/>
              </a:spcBef>
              <a:buFont typeface="Meiryo UI" panose="020B0604030504040204" pitchFamily="50" charset="-128"/>
              <a:buChar char="※"/>
              <a:tabLst>
                <a:tab pos="478750" algn="l"/>
              </a:tabLst>
              <a:defRPr sz="979"/>
            </a:lvl4pPr>
            <a:lvl5pPr algn="l">
              <a:defRPr sz="1958"/>
            </a:lvl5pPr>
          </a:lstStyle>
          <a:p>
            <a:pPr lvl="0"/>
            <a:r>
              <a:rPr kumimoji="1" lang="ja-JP" altLang="en-US"/>
              <a:t>リード文レベルあり（</a:t>
            </a:r>
            <a:r>
              <a:rPr kumimoji="1" lang="en-US" altLang="ja-JP"/>
              <a:t>Tab</a:t>
            </a:r>
            <a:r>
              <a:rPr kumimoji="1" lang="ja-JP" altLang="en-US"/>
              <a:t>キーで第</a:t>
            </a:r>
            <a:r>
              <a:rPr kumimoji="1" lang="en-US" altLang="ja-JP"/>
              <a:t>4</a:t>
            </a:r>
            <a:r>
              <a:rPr kumimoji="1" lang="ja-JP" altLang="en-US"/>
              <a:t>レベルまで選べます）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3880662416"/>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userDrawn="1">
  <p:cSld name="予算ポンチ絵">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3FE00A-A374-4293-8C01-F22FC8857B61}"/>
              </a:ext>
            </a:extLst>
          </p:cNvPr>
          <p:cNvSpPr>
            <a:spLocks noGrp="1"/>
          </p:cNvSpPr>
          <p:nvPr>
            <p:ph type="title" hasCustomPrompt="1"/>
          </p:nvPr>
        </p:nvSpPr>
        <p:spPr>
          <a:xfrm>
            <a:off x="161925" y="189756"/>
            <a:ext cx="9612000" cy="324000"/>
          </a:xfrm>
          <a:prstGeom prst="rect">
            <a:avLst/>
          </a:prstGeom>
        </p:spPr>
        <p:txBody>
          <a:bodyPr lIns="72000" tIns="36000" rIns="0" bIns="0" anchor="ctr" anchorCtr="0"/>
          <a:lstStyle>
            <a:lvl1pPr algn="l">
              <a:defRPr sz="1762" b="1">
                <a:solidFill>
                  <a:schemeClr val="bg2"/>
                </a:solidFill>
                <a:latin typeface="Meiryo UI" panose="020B0604030504040204" pitchFamily="50" charset="-128"/>
                <a:ea typeface="Meiryo UI" panose="020B0604030504040204" pitchFamily="50" charset="-128"/>
              </a:defRPr>
            </a:lvl1pPr>
          </a:lstStyle>
          <a:p>
            <a:r>
              <a:rPr kumimoji="1" lang="ja-JP" altLang="en-US"/>
              <a:t>事業名を記入（○○省連携事業）</a:t>
            </a:r>
          </a:p>
        </p:txBody>
      </p:sp>
      <p:pic>
        <p:nvPicPr>
          <p:cNvPr id="11" name="グラフィックス 4">
            <a:extLst>
              <a:ext uri="{FF2B5EF4-FFF2-40B4-BE49-F238E27FC236}">
                <a16:creationId xmlns:a16="http://schemas.microsoft.com/office/drawing/2014/main" id="{3A88E330-170F-4EB6-B0EE-6B45EEBC0B9C}"/>
              </a:ext>
            </a:extLst>
          </p:cNvPr>
          <p:cNvPicPr>
            <a:picLocks/>
          </p:cNvPicPr>
          <p:nvPr userDrawn="1"/>
        </p:nvPicPr>
        <p:blipFill>
          <a:blip r:embed="rId2">
            <a:extLst>
              <a:ext uri="{96DAC541-7B7A-43D3-8B79-37D633B846F1}">
                <asvg:svgBlip xmlns:asvg="http://schemas.microsoft.com/office/drawing/2016/SVG/main" r:embed="rId3"/>
              </a:ext>
            </a:extLst>
          </a:blip>
          <a:stretch>
            <a:fillRect/>
          </a:stretch>
        </p:blipFill>
        <p:spPr>
          <a:xfrm>
            <a:off x="161925" y="7020289"/>
            <a:ext cx="10367963" cy="359999"/>
          </a:xfrm>
          <a:prstGeom prst="rect">
            <a:avLst/>
          </a:prstGeom>
          <a:ln>
            <a:noFill/>
          </a:ln>
        </p:spPr>
      </p:pic>
      <p:sp>
        <p:nvSpPr>
          <p:cNvPr id="12" name="テキスト ボックス 11">
            <a:extLst>
              <a:ext uri="{FF2B5EF4-FFF2-40B4-BE49-F238E27FC236}">
                <a16:creationId xmlns:a16="http://schemas.microsoft.com/office/drawing/2014/main" id="{94A05131-CD38-4DAA-A727-2378740DE858}"/>
              </a:ext>
            </a:extLst>
          </p:cNvPr>
          <p:cNvSpPr txBox="1"/>
          <p:nvPr userDrawn="1"/>
        </p:nvSpPr>
        <p:spPr bwMode="white">
          <a:xfrm>
            <a:off x="170408" y="7020289"/>
            <a:ext cx="1164253" cy="359999"/>
          </a:xfrm>
          <a:prstGeom prst="rect">
            <a:avLst/>
          </a:prstGeom>
          <a:noFill/>
        </p:spPr>
        <p:txBody>
          <a:bodyPr wrap="square" lIns="105748" tIns="0" rIns="0" bIns="0" rtlCol="0" anchor="ctr">
            <a:noAutofit/>
          </a:bodyPr>
          <a:lstStyle/>
          <a:p>
            <a:r>
              <a:rPr lang="ja-JP" altLang="en-US" sz="1175" b="1">
                <a:solidFill>
                  <a:schemeClr val="bg1"/>
                </a:solidFill>
                <a:latin typeface="Meiryo UI" panose="020B0604030504040204" pitchFamily="50" charset="-128"/>
                <a:ea typeface="Meiryo UI" panose="020B0604030504040204" pitchFamily="50" charset="-128"/>
              </a:rPr>
              <a:t>お問合せ先：</a:t>
            </a:r>
          </a:p>
        </p:txBody>
      </p:sp>
      <p:sp>
        <p:nvSpPr>
          <p:cNvPr id="15" name="テキスト ボックス 14">
            <a:extLst>
              <a:ext uri="{FF2B5EF4-FFF2-40B4-BE49-F238E27FC236}">
                <a16:creationId xmlns:a16="http://schemas.microsoft.com/office/drawing/2014/main" id="{2BD77E91-C9FE-4338-9D09-008455B00AB5}"/>
              </a:ext>
            </a:extLst>
          </p:cNvPr>
          <p:cNvSpPr txBox="1"/>
          <p:nvPr userDrawn="1"/>
        </p:nvSpPr>
        <p:spPr>
          <a:xfrm>
            <a:off x="159174" y="2395810"/>
            <a:ext cx="5420215" cy="288000"/>
          </a:xfrm>
          <a:prstGeom prst="rect">
            <a:avLst/>
          </a:prstGeom>
          <a:noFill/>
        </p:spPr>
        <p:txBody>
          <a:bodyPr wrap="square" lIns="0" tIns="0" bIns="70498" rtlCol="0" anchor="b" anchorCtr="0">
            <a:noAutofit/>
          </a:bodyPr>
          <a:lstStyle/>
          <a:p>
            <a:r>
              <a:rPr lang="en-US" altLang="ja-JP" sz="1480" b="1">
                <a:solidFill>
                  <a:schemeClr val="bg2"/>
                </a:solidFill>
                <a:latin typeface="Meiryo UI" panose="020B0604030504040204" pitchFamily="50" charset="-128"/>
                <a:ea typeface="Meiryo UI" panose="020B0604030504040204" pitchFamily="50" charset="-128"/>
              </a:rPr>
              <a:t>2. </a:t>
            </a:r>
            <a:r>
              <a:rPr lang="ja-JP" altLang="en-US" sz="1480" b="1">
                <a:solidFill>
                  <a:schemeClr val="bg2"/>
                </a:solidFill>
                <a:latin typeface="Meiryo UI" panose="020B0604030504040204" pitchFamily="50" charset="-128"/>
                <a:ea typeface="Meiryo UI" panose="020B0604030504040204" pitchFamily="50" charset="-128"/>
              </a:rPr>
              <a:t>事業内容</a:t>
            </a:r>
          </a:p>
        </p:txBody>
      </p:sp>
      <p:sp>
        <p:nvSpPr>
          <p:cNvPr id="17" name="テキスト プレースホルダー 37">
            <a:extLst>
              <a:ext uri="{FF2B5EF4-FFF2-40B4-BE49-F238E27FC236}">
                <a16:creationId xmlns:a16="http://schemas.microsoft.com/office/drawing/2014/main" id="{B025C42B-6C2E-46D5-B3BF-74CB50E2240D}"/>
              </a:ext>
            </a:extLst>
          </p:cNvPr>
          <p:cNvSpPr>
            <a:spLocks noGrp="1"/>
          </p:cNvSpPr>
          <p:nvPr>
            <p:ph type="body" sz="quarter" idx="13" hasCustomPrompt="1"/>
          </p:nvPr>
        </p:nvSpPr>
        <p:spPr>
          <a:xfrm>
            <a:off x="1428847" y="601678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268">
                <a:solidFill>
                  <a:schemeClr val="tx1"/>
                </a:solidFill>
                <a:latin typeface="Meiryo UI" panose="020B0604030504040204" pitchFamily="50" charset="-128"/>
                <a:ea typeface="Meiryo UI" panose="020B0604030504040204" pitchFamily="50" charset="-128"/>
              </a:defRPr>
            </a:lvl1pPr>
          </a:lstStyle>
          <a:p>
            <a:pPr lvl="0"/>
            <a:r>
              <a:rPr kumimoji="1" lang="ja-JP" altLang="en-US"/>
              <a:t>赤色の吹出しに示した選択肢の中から選択して記載</a:t>
            </a:r>
            <a:endParaRPr kumimoji="1" lang="en-US" altLang="ja-JP"/>
          </a:p>
        </p:txBody>
      </p:sp>
      <p:sp>
        <p:nvSpPr>
          <p:cNvPr id="18" name="テキスト プレースホルダー 37">
            <a:extLst>
              <a:ext uri="{FF2B5EF4-FFF2-40B4-BE49-F238E27FC236}">
                <a16:creationId xmlns:a16="http://schemas.microsoft.com/office/drawing/2014/main" id="{E3E103C1-FA4F-413B-B322-F7A71AB7D111}"/>
              </a:ext>
            </a:extLst>
          </p:cNvPr>
          <p:cNvSpPr>
            <a:spLocks noGrp="1"/>
          </p:cNvSpPr>
          <p:nvPr>
            <p:ph type="body" sz="quarter" idx="14" hasCustomPrompt="1"/>
          </p:nvPr>
        </p:nvSpPr>
        <p:spPr>
          <a:xfrm>
            <a:off x="161926" y="2681570"/>
            <a:ext cx="5417463" cy="2840112"/>
          </a:xfrm>
        </p:spPr>
        <p:txBody>
          <a:bodyPr lIns="0" tIns="72000" rIns="0" bIns="0" anchor="t">
            <a:noAutofit/>
          </a:bodyPr>
          <a:lstStyle>
            <a:lvl1pPr marL="0" indent="0" algn="l">
              <a:lnSpc>
                <a:spcPct val="120000"/>
              </a:lnSpc>
              <a:spcBef>
                <a:spcPts val="0"/>
              </a:spcBef>
              <a:buFont typeface="Arial" panose="020B0604020202020204" pitchFamily="34" charset="0"/>
              <a:buNone/>
              <a:defRPr sz="1175">
                <a:solidFill>
                  <a:schemeClr val="tx1"/>
                </a:solidFill>
                <a:latin typeface="Meiryo UI" panose="020B0604030504040204" pitchFamily="50" charset="-128"/>
                <a:ea typeface="Meiryo UI" panose="020B0604030504040204" pitchFamily="50" charset="-128"/>
              </a:defRPr>
            </a:lvl1pPr>
          </a:lstStyle>
          <a:p>
            <a:pPr lvl="0"/>
            <a:r>
              <a:rPr kumimoji="1" lang="ja-JP" altLang="en-US"/>
              <a:t>事業内容を説明</a:t>
            </a:r>
            <a:endParaRPr kumimoji="1" lang="en-US" altLang="ja-JP"/>
          </a:p>
        </p:txBody>
      </p:sp>
      <p:sp>
        <p:nvSpPr>
          <p:cNvPr id="19" name="テキスト プレースホルダー 37">
            <a:extLst>
              <a:ext uri="{FF2B5EF4-FFF2-40B4-BE49-F238E27FC236}">
                <a16:creationId xmlns:a16="http://schemas.microsoft.com/office/drawing/2014/main" id="{6F2F8E83-D6AE-4DFB-A6DE-B46846AD141C}"/>
              </a:ext>
            </a:extLst>
          </p:cNvPr>
          <p:cNvSpPr>
            <a:spLocks noGrp="1"/>
          </p:cNvSpPr>
          <p:nvPr>
            <p:ph type="body" sz="quarter" idx="15" hasCustomPrompt="1"/>
          </p:nvPr>
        </p:nvSpPr>
        <p:spPr>
          <a:xfrm>
            <a:off x="1300696" y="1362747"/>
            <a:ext cx="9216000" cy="720000"/>
          </a:xfrm>
        </p:spPr>
        <p:txBody>
          <a:bodyPr lIns="108000" tIns="36000" rIns="0" bIns="0" anchor="t" anchorCtr="0">
            <a:noAutofit/>
          </a:bodyPr>
          <a:lstStyle>
            <a:lvl1pPr marL="241582" indent="-241582" algn="l">
              <a:lnSpc>
                <a:spcPct val="120000"/>
              </a:lnSpc>
              <a:spcBef>
                <a:spcPts val="0"/>
              </a:spcBef>
              <a:buFont typeface="+mj-ea"/>
              <a:buAutoNum type="circleNumDbPlain"/>
              <a:defRPr sz="1175">
                <a:solidFill>
                  <a:schemeClr val="tx1"/>
                </a:solidFill>
                <a:latin typeface="Meiryo UI" panose="020B0604030504040204" pitchFamily="50" charset="-128"/>
                <a:ea typeface="Meiryo UI" panose="020B0604030504040204" pitchFamily="50" charset="-128"/>
              </a:defRPr>
            </a:lvl1pPr>
          </a:lstStyle>
          <a:p>
            <a:pPr lvl="0"/>
            <a:r>
              <a:rPr kumimoji="1" lang="ja-JP" altLang="en-US"/>
              <a:t>事業の目的を箇条書きで記載。</a:t>
            </a:r>
            <a:endParaRPr kumimoji="1" lang="en-US" altLang="ja-JP"/>
          </a:p>
          <a:p>
            <a:pPr lvl="0"/>
            <a:r>
              <a:rPr kumimoji="1" lang="ja-JP" altLang="en-US"/>
              <a:t>　</a:t>
            </a:r>
            <a:endParaRPr kumimoji="1" lang="en-US" altLang="ja-JP"/>
          </a:p>
          <a:p>
            <a:pPr lvl="0"/>
            <a:r>
              <a:rPr kumimoji="1" lang="ja-JP" altLang="en-US"/>
              <a:t>　</a:t>
            </a:r>
          </a:p>
          <a:p>
            <a:pPr lvl="0"/>
            <a:endParaRPr kumimoji="1" lang="en-US" altLang="ja-JP"/>
          </a:p>
        </p:txBody>
      </p:sp>
      <p:cxnSp>
        <p:nvCxnSpPr>
          <p:cNvPr id="20" name="直線コネクタ 19">
            <a:extLst>
              <a:ext uri="{FF2B5EF4-FFF2-40B4-BE49-F238E27FC236}">
                <a16:creationId xmlns:a16="http://schemas.microsoft.com/office/drawing/2014/main" id="{575E979F-E9D2-4856-B687-9C1FF17E73ED}"/>
              </a:ext>
            </a:extLst>
          </p:cNvPr>
          <p:cNvCxnSpPr/>
          <p:nvPr userDrawn="1"/>
        </p:nvCxnSpPr>
        <p:spPr>
          <a:xfrm flipV="1">
            <a:off x="1300696" y="1362747"/>
            <a:ext cx="0" cy="72000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21" name="テキスト ボックス 20">
            <a:extLst>
              <a:ext uri="{FF2B5EF4-FFF2-40B4-BE49-F238E27FC236}">
                <a16:creationId xmlns:a16="http://schemas.microsoft.com/office/drawing/2014/main" id="{7EAAD990-8616-4EFB-8C8F-39F44D2719A7}"/>
              </a:ext>
            </a:extLst>
          </p:cNvPr>
          <p:cNvSpPr txBox="1"/>
          <p:nvPr userDrawn="1"/>
        </p:nvSpPr>
        <p:spPr>
          <a:xfrm>
            <a:off x="161927" y="1542748"/>
            <a:ext cx="1138771" cy="359999"/>
          </a:xfrm>
          <a:prstGeom prst="rect">
            <a:avLst/>
          </a:prstGeom>
          <a:noFill/>
        </p:spPr>
        <p:txBody>
          <a:bodyPr wrap="square" lIns="0" tIns="0" rIns="0" bIns="0" rtlCol="0" anchor="ctr">
            <a:noAutofit/>
          </a:bodyPr>
          <a:lstStyle/>
          <a:p>
            <a:r>
              <a:rPr lang="en-US" altLang="ja-JP" sz="1480" b="1">
                <a:solidFill>
                  <a:schemeClr val="bg2"/>
                </a:solidFill>
                <a:latin typeface="Meiryo UI" panose="020B0604030504040204" pitchFamily="50" charset="-128"/>
                <a:ea typeface="Meiryo UI" panose="020B0604030504040204" pitchFamily="50" charset="-128"/>
              </a:rPr>
              <a:t>1. </a:t>
            </a:r>
            <a:r>
              <a:rPr lang="ja-JP" altLang="en-US" sz="1480" b="1">
                <a:solidFill>
                  <a:schemeClr val="bg2"/>
                </a:solidFill>
                <a:latin typeface="Meiryo UI" panose="020B0604030504040204" pitchFamily="50" charset="-128"/>
                <a:ea typeface="Meiryo UI" panose="020B0604030504040204" pitchFamily="50" charset="-128"/>
              </a:rPr>
              <a:t>事業目的</a:t>
            </a:r>
          </a:p>
        </p:txBody>
      </p:sp>
      <p:sp>
        <p:nvSpPr>
          <p:cNvPr id="22" name="テキスト プレースホルダー 36">
            <a:extLst>
              <a:ext uri="{FF2B5EF4-FFF2-40B4-BE49-F238E27FC236}">
                <a16:creationId xmlns:a16="http://schemas.microsoft.com/office/drawing/2014/main" id="{6B374390-D51B-435B-BC83-E2B9C6EF2D83}"/>
              </a:ext>
            </a:extLst>
          </p:cNvPr>
          <p:cNvSpPr>
            <a:spLocks noGrp="1"/>
          </p:cNvSpPr>
          <p:nvPr>
            <p:ph type="body" sz="quarter" idx="24" hasCustomPrompt="1"/>
          </p:nvPr>
        </p:nvSpPr>
        <p:spPr bwMode="white">
          <a:xfrm>
            <a:off x="1220100" y="7020289"/>
            <a:ext cx="9288000" cy="359999"/>
          </a:xfrm>
        </p:spPr>
        <p:txBody>
          <a:bodyPr lIns="0" tIns="18000" rIns="108000" bIns="0" anchor="ctr">
            <a:noAutofit/>
          </a:bodyPr>
          <a:lstStyle>
            <a:lvl1pPr marL="0" indent="0" algn="l">
              <a:buNone/>
              <a:defRPr sz="1175" b="1">
                <a:solidFill>
                  <a:schemeClr val="bg1"/>
                </a:solidFill>
                <a:latin typeface="Meiryo UI" panose="020B0604030504040204" pitchFamily="50" charset="-128"/>
                <a:ea typeface="Meiryo UI" panose="020B0604030504040204" pitchFamily="50" charset="-128"/>
              </a:defRPr>
            </a:lvl1pPr>
          </a:lstStyle>
          <a:p>
            <a:pPr lvl="0"/>
            <a:r>
              <a:rPr kumimoji="1" lang="ja-JP" altLang="en-US"/>
              <a:t>問合せ先を記載</a:t>
            </a:r>
          </a:p>
        </p:txBody>
      </p:sp>
      <p:sp>
        <p:nvSpPr>
          <p:cNvPr id="23" name="テキスト ボックス 22">
            <a:extLst>
              <a:ext uri="{FF2B5EF4-FFF2-40B4-BE49-F238E27FC236}">
                <a16:creationId xmlns:a16="http://schemas.microsoft.com/office/drawing/2014/main" id="{3300BF32-8B86-43CF-9624-64796ABDAC3D}"/>
              </a:ext>
            </a:extLst>
          </p:cNvPr>
          <p:cNvSpPr txBox="1"/>
          <p:nvPr userDrawn="1"/>
        </p:nvSpPr>
        <p:spPr>
          <a:xfrm>
            <a:off x="436258" y="6016788"/>
            <a:ext cx="972000" cy="252000"/>
          </a:xfrm>
          <a:prstGeom prst="rect">
            <a:avLst/>
          </a:prstGeom>
          <a:noFill/>
        </p:spPr>
        <p:txBody>
          <a:bodyPr wrap="none" lIns="0" tIns="0" rIns="0" bIns="0" rtlCol="0" anchor="ctr">
            <a:noAutofit/>
          </a:bodyPr>
          <a:lstStyle/>
          <a:p>
            <a:pPr algn="dist"/>
            <a:r>
              <a:rPr lang="ja-JP" altLang="en-US" sz="1268">
                <a:solidFill>
                  <a:schemeClr val="tx1"/>
                </a:solidFill>
                <a:latin typeface="Meiryo UI" panose="020B0604030504040204" pitchFamily="50" charset="-128"/>
                <a:ea typeface="Meiryo UI" panose="020B0604030504040204" pitchFamily="50" charset="-128"/>
              </a:rPr>
              <a:t>■事業形態：</a:t>
            </a:r>
          </a:p>
        </p:txBody>
      </p:sp>
      <p:sp>
        <p:nvSpPr>
          <p:cNvPr id="24" name="テキスト プレースホルダー 37">
            <a:extLst>
              <a:ext uri="{FF2B5EF4-FFF2-40B4-BE49-F238E27FC236}">
                <a16:creationId xmlns:a16="http://schemas.microsoft.com/office/drawing/2014/main" id="{31F24937-C017-44CE-9CF8-846D2BCE722E}"/>
              </a:ext>
            </a:extLst>
          </p:cNvPr>
          <p:cNvSpPr>
            <a:spLocks noGrp="1"/>
          </p:cNvSpPr>
          <p:nvPr>
            <p:ph type="body" sz="quarter" idx="27" hasCustomPrompt="1"/>
          </p:nvPr>
        </p:nvSpPr>
        <p:spPr>
          <a:xfrm>
            <a:off x="1428847" y="630253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268">
                <a:solidFill>
                  <a:schemeClr val="tx1"/>
                </a:solidFill>
                <a:latin typeface="Meiryo UI" panose="020B0604030504040204" pitchFamily="50" charset="-128"/>
                <a:ea typeface="Meiryo UI" panose="020B0604030504040204" pitchFamily="50" charset="-128"/>
              </a:defRPr>
            </a:lvl1pPr>
          </a:lstStyle>
          <a:p>
            <a:pPr lvl="0"/>
            <a:r>
              <a:rPr kumimoji="1" lang="ja-JP" altLang="en-US"/>
              <a:t>橙色の吹出しに示した選択肢の中から選択して記載</a:t>
            </a:r>
          </a:p>
        </p:txBody>
      </p:sp>
      <p:sp>
        <p:nvSpPr>
          <p:cNvPr id="25" name="テキスト プレースホルダー 37">
            <a:extLst>
              <a:ext uri="{FF2B5EF4-FFF2-40B4-BE49-F238E27FC236}">
                <a16:creationId xmlns:a16="http://schemas.microsoft.com/office/drawing/2014/main" id="{ABBEB580-4D48-42D5-8B77-AE5AFC4BFD24}"/>
              </a:ext>
            </a:extLst>
          </p:cNvPr>
          <p:cNvSpPr>
            <a:spLocks noGrp="1"/>
          </p:cNvSpPr>
          <p:nvPr>
            <p:ph type="body" sz="quarter" idx="28" hasCustomPrompt="1"/>
          </p:nvPr>
        </p:nvSpPr>
        <p:spPr>
          <a:xfrm>
            <a:off x="1428847" y="658828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268">
                <a:solidFill>
                  <a:schemeClr val="tx1"/>
                </a:solidFill>
                <a:latin typeface="Meiryo UI" panose="020B0604030504040204" pitchFamily="50" charset="-128"/>
                <a:ea typeface="Meiryo UI" panose="020B0604030504040204" pitchFamily="50" charset="-128"/>
              </a:defRPr>
            </a:lvl1pPr>
          </a:lstStyle>
          <a:p>
            <a:pPr lvl="0"/>
            <a:r>
              <a:rPr kumimoji="1" lang="ja-JP" altLang="en-US"/>
              <a:t>令和２年度～令和○年度（予定）　と記載</a:t>
            </a:r>
          </a:p>
        </p:txBody>
      </p:sp>
      <p:sp>
        <p:nvSpPr>
          <p:cNvPr id="26" name="テキスト ボックス 25">
            <a:extLst>
              <a:ext uri="{FF2B5EF4-FFF2-40B4-BE49-F238E27FC236}">
                <a16:creationId xmlns:a16="http://schemas.microsoft.com/office/drawing/2014/main" id="{0CA0E264-5881-41CB-8BC4-C831A2A4DFEB}"/>
              </a:ext>
            </a:extLst>
          </p:cNvPr>
          <p:cNvSpPr txBox="1"/>
          <p:nvPr userDrawn="1"/>
        </p:nvSpPr>
        <p:spPr>
          <a:xfrm>
            <a:off x="436258" y="6588288"/>
            <a:ext cx="972000" cy="252000"/>
          </a:xfrm>
          <a:prstGeom prst="rect">
            <a:avLst/>
          </a:prstGeom>
          <a:noFill/>
        </p:spPr>
        <p:txBody>
          <a:bodyPr wrap="none" lIns="0" tIns="0" rIns="0" bIns="0" rtlCol="0" anchor="ctr">
            <a:noAutofit/>
          </a:bodyPr>
          <a:lstStyle/>
          <a:p>
            <a:pPr algn="dist"/>
            <a:r>
              <a:rPr lang="ja-JP" altLang="en-US" sz="1268">
                <a:solidFill>
                  <a:schemeClr val="tx1"/>
                </a:solidFill>
                <a:latin typeface="Meiryo UI" panose="020B0604030504040204" pitchFamily="50" charset="-128"/>
                <a:ea typeface="Meiryo UI" panose="020B0604030504040204" pitchFamily="50" charset="-128"/>
              </a:rPr>
              <a:t>■実施期間：</a:t>
            </a:r>
          </a:p>
        </p:txBody>
      </p:sp>
      <p:cxnSp>
        <p:nvCxnSpPr>
          <p:cNvPr id="27" name="直線コネクタ 26">
            <a:extLst>
              <a:ext uri="{FF2B5EF4-FFF2-40B4-BE49-F238E27FC236}">
                <a16:creationId xmlns:a16="http://schemas.microsoft.com/office/drawing/2014/main" id="{49DD02CD-CB82-437F-852D-57086C0391BD}"/>
              </a:ext>
            </a:extLst>
          </p:cNvPr>
          <p:cNvCxnSpPr>
            <a:cxnSpLocks/>
          </p:cNvCxnSpPr>
          <p:nvPr userDrawn="1"/>
        </p:nvCxnSpPr>
        <p:spPr>
          <a:xfrm flipH="1">
            <a:off x="159174" y="493021"/>
            <a:ext cx="10352215" cy="20736"/>
          </a:xfrm>
          <a:prstGeom prst="line">
            <a:avLst/>
          </a:prstGeom>
          <a:ln w="31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9" name="テキスト プレースホルダー 37">
            <a:extLst>
              <a:ext uri="{FF2B5EF4-FFF2-40B4-BE49-F238E27FC236}">
                <a16:creationId xmlns:a16="http://schemas.microsoft.com/office/drawing/2014/main" id="{8F4CACCF-DF59-40E0-8B22-3CC88D955CF8}"/>
              </a:ext>
            </a:extLst>
          </p:cNvPr>
          <p:cNvSpPr>
            <a:spLocks noGrp="1"/>
          </p:cNvSpPr>
          <p:nvPr>
            <p:ph type="body" sz="quarter" idx="17" hasCustomPrompt="1"/>
          </p:nvPr>
        </p:nvSpPr>
        <p:spPr>
          <a:xfrm>
            <a:off x="159173" y="493021"/>
            <a:ext cx="9647760" cy="324000"/>
          </a:xfrm>
        </p:spPr>
        <p:txBody>
          <a:bodyPr lIns="0" tIns="0" rIns="0" bIns="0" anchor="ctr" anchorCtr="0">
            <a:normAutofit/>
          </a:bodyPr>
          <a:lstStyle>
            <a:lvl1pPr marL="0" indent="0" algn="r">
              <a:lnSpc>
                <a:spcPct val="120000"/>
              </a:lnSpc>
              <a:spcBef>
                <a:spcPts val="0"/>
              </a:spcBef>
              <a:buFont typeface="Arial" panose="020B0604020202020204" pitchFamily="34" charset="0"/>
              <a:buNone/>
              <a:defRPr sz="1268">
                <a:solidFill>
                  <a:schemeClr val="tx1"/>
                </a:solidFill>
                <a:latin typeface="Meiryo UI" panose="020B0604030504040204" pitchFamily="50" charset="-128"/>
                <a:ea typeface="Meiryo UI" panose="020B0604030504040204" pitchFamily="50" charset="-128"/>
              </a:defRPr>
            </a:lvl1pPr>
          </a:lstStyle>
          <a:p>
            <a:pPr lvl="0"/>
            <a:r>
              <a:rPr kumimoji="1" lang="en-US" altLang="ja-JP"/>
              <a:t>【</a:t>
            </a:r>
            <a:r>
              <a:rPr kumimoji="1" lang="ja-JP" altLang="en-US"/>
              <a:t>令和２年度要求額 </a:t>
            </a:r>
            <a:r>
              <a:rPr kumimoji="1" lang="en-US" altLang="ja-JP"/>
              <a:t>0,000</a:t>
            </a:r>
            <a:r>
              <a:rPr kumimoji="1" lang="ja-JP" altLang="en-US"/>
              <a:t>百万円（</a:t>
            </a:r>
            <a:r>
              <a:rPr kumimoji="1" lang="en-US" altLang="ja-JP"/>
              <a:t>0,000</a:t>
            </a:r>
            <a:r>
              <a:rPr kumimoji="1" lang="ja-JP" altLang="en-US"/>
              <a:t>百万円）</a:t>
            </a:r>
            <a:r>
              <a:rPr kumimoji="1" lang="en-US" altLang="ja-JP"/>
              <a:t>】</a:t>
            </a:r>
          </a:p>
        </p:txBody>
      </p:sp>
      <p:cxnSp>
        <p:nvCxnSpPr>
          <p:cNvPr id="30" name="直線コネクタ 29">
            <a:extLst>
              <a:ext uri="{FF2B5EF4-FFF2-40B4-BE49-F238E27FC236}">
                <a16:creationId xmlns:a16="http://schemas.microsoft.com/office/drawing/2014/main" id="{EC97E369-E6B0-4356-818A-927158B52DA6}"/>
              </a:ext>
            </a:extLst>
          </p:cNvPr>
          <p:cNvCxnSpPr/>
          <p:nvPr userDrawn="1"/>
        </p:nvCxnSpPr>
        <p:spPr>
          <a:xfrm>
            <a:off x="161925" y="2681570"/>
            <a:ext cx="5400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32" name="テキスト プレースホルダー 37">
            <a:extLst>
              <a:ext uri="{FF2B5EF4-FFF2-40B4-BE49-F238E27FC236}">
                <a16:creationId xmlns:a16="http://schemas.microsoft.com/office/drawing/2014/main" id="{05AEDB54-2F1F-4D55-B5C5-B02A1E6CADAB}"/>
              </a:ext>
            </a:extLst>
          </p:cNvPr>
          <p:cNvSpPr>
            <a:spLocks noGrp="1"/>
          </p:cNvSpPr>
          <p:nvPr>
            <p:ph type="body" sz="quarter" idx="29" hasCustomPrompt="1"/>
          </p:nvPr>
        </p:nvSpPr>
        <p:spPr>
          <a:xfrm>
            <a:off x="6007116" y="2681571"/>
            <a:ext cx="4522771" cy="4140000"/>
          </a:xfrm>
        </p:spPr>
        <p:txBody>
          <a:bodyPr lIns="0" tIns="72000" rIns="0" bIns="0" anchor="t">
            <a:noAutofit/>
          </a:bodyPr>
          <a:lstStyle>
            <a:lvl1pPr marL="0" indent="0" algn="l">
              <a:lnSpc>
                <a:spcPct val="120000"/>
              </a:lnSpc>
              <a:spcBef>
                <a:spcPts val="0"/>
              </a:spcBef>
              <a:buFont typeface="Arial" panose="020B0604020202020204" pitchFamily="34" charset="0"/>
              <a:buNone/>
              <a:defRPr sz="1175">
                <a:solidFill>
                  <a:schemeClr val="tx1"/>
                </a:solidFill>
                <a:latin typeface="Meiryo UI" panose="020B0604030504040204" pitchFamily="50" charset="-128"/>
                <a:ea typeface="Meiryo UI" panose="020B0604030504040204" pitchFamily="50" charset="-128"/>
              </a:defRPr>
            </a:lvl1pPr>
          </a:lstStyle>
          <a:p>
            <a:pPr lvl="0"/>
            <a:r>
              <a:rPr kumimoji="1" lang="ja-JP" altLang="en-US"/>
              <a:t>図・写真等を交えつつ、このスペースに納まるよう記述</a:t>
            </a:r>
          </a:p>
        </p:txBody>
      </p:sp>
      <p:cxnSp>
        <p:nvCxnSpPr>
          <p:cNvPr id="33" name="直線コネクタ 32">
            <a:extLst>
              <a:ext uri="{FF2B5EF4-FFF2-40B4-BE49-F238E27FC236}">
                <a16:creationId xmlns:a16="http://schemas.microsoft.com/office/drawing/2014/main" id="{93ABC200-7A3B-4D6E-9A7A-DD056E784D0D}"/>
              </a:ext>
            </a:extLst>
          </p:cNvPr>
          <p:cNvCxnSpPr/>
          <p:nvPr userDrawn="1"/>
        </p:nvCxnSpPr>
        <p:spPr>
          <a:xfrm>
            <a:off x="5993889" y="2681570"/>
            <a:ext cx="4536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34" name="テキスト ボックス 33">
            <a:extLst>
              <a:ext uri="{FF2B5EF4-FFF2-40B4-BE49-F238E27FC236}">
                <a16:creationId xmlns:a16="http://schemas.microsoft.com/office/drawing/2014/main" id="{9DABB4ED-B7E1-4C29-AC71-063748A973FB}"/>
              </a:ext>
            </a:extLst>
          </p:cNvPr>
          <p:cNvSpPr txBox="1"/>
          <p:nvPr userDrawn="1"/>
        </p:nvSpPr>
        <p:spPr>
          <a:xfrm>
            <a:off x="436257" y="6302538"/>
            <a:ext cx="972000" cy="252000"/>
          </a:xfrm>
          <a:prstGeom prst="rect">
            <a:avLst/>
          </a:prstGeom>
          <a:noFill/>
        </p:spPr>
        <p:txBody>
          <a:bodyPr wrap="none" lIns="0" tIns="0" rIns="0" bIns="0" rtlCol="0" anchor="ctr">
            <a:noAutofit/>
          </a:bodyPr>
          <a:lstStyle/>
          <a:p>
            <a:pPr algn="dist" defTabSz="175646">
              <a:tabLst/>
            </a:pPr>
            <a:r>
              <a:rPr lang="ja-JP" altLang="en-US" sz="1268">
                <a:solidFill>
                  <a:schemeClr val="tx1"/>
                </a:solidFill>
                <a:latin typeface="Meiryo UI" panose="020B0604030504040204" pitchFamily="50" charset="-128"/>
                <a:ea typeface="Meiryo UI" panose="020B0604030504040204" pitchFamily="50" charset="-128"/>
              </a:rPr>
              <a:t>■　　　　　　：</a:t>
            </a:r>
          </a:p>
        </p:txBody>
      </p:sp>
      <p:sp>
        <p:nvSpPr>
          <p:cNvPr id="35" name="テキスト ボックス 34">
            <a:extLst>
              <a:ext uri="{FF2B5EF4-FFF2-40B4-BE49-F238E27FC236}">
                <a16:creationId xmlns:a16="http://schemas.microsoft.com/office/drawing/2014/main" id="{B52C3A3B-D331-4FA9-B49C-4CE55D8902BF}"/>
              </a:ext>
            </a:extLst>
          </p:cNvPr>
          <p:cNvSpPr txBox="1"/>
          <p:nvPr userDrawn="1"/>
        </p:nvSpPr>
        <p:spPr>
          <a:xfrm>
            <a:off x="159174" y="5637164"/>
            <a:ext cx="5600215" cy="288000"/>
          </a:xfrm>
          <a:prstGeom prst="rect">
            <a:avLst/>
          </a:prstGeom>
          <a:noFill/>
        </p:spPr>
        <p:txBody>
          <a:bodyPr wrap="square" lIns="0" tIns="0" bIns="70498" rtlCol="0" anchor="b" anchorCtr="0">
            <a:noAutofit/>
          </a:bodyPr>
          <a:lstStyle/>
          <a:p>
            <a:r>
              <a:rPr lang="en-US" altLang="ja-JP" sz="1480" b="1">
                <a:solidFill>
                  <a:schemeClr val="bg2"/>
                </a:solidFill>
                <a:latin typeface="Meiryo UI" panose="020B0604030504040204" pitchFamily="50" charset="-128"/>
                <a:ea typeface="Meiryo UI" panose="020B0604030504040204" pitchFamily="50" charset="-128"/>
              </a:rPr>
              <a:t>3. </a:t>
            </a:r>
            <a:r>
              <a:rPr lang="ja-JP" altLang="en-US" sz="1480" b="1">
                <a:solidFill>
                  <a:schemeClr val="bg2"/>
                </a:solidFill>
                <a:latin typeface="Meiryo UI" panose="020B0604030504040204" pitchFamily="50" charset="-128"/>
                <a:ea typeface="Meiryo UI" panose="020B0604030504040204" pitchFamily="50" charset="-128"/>
              </a:rPr>
              <a:t>事業スキーム</a:t>
            </a:r>
          </a:p>
        </p:txBody>
      </p:sp>
      <p:cxnSp>
        <p:nvCxnSpPr>
          <p:cNvPr id="36" name="直線コネクタ 35">
            <a:extLst>
              <a:ext uri="{FF2B5EF4-FFF2-40B4-BE49-F238E27FC236}">
                <a16:creationId xmlns:a16="http://schemas.microsoft.com/office/drawing/2014/main" id="{E1BEDD27-520F-4457-AAA7-263233F32CAB}"/>
              </a:ext>
            </a:extLst>
          </p:cNvPr>
          <p:cNvCxnSpPr/>
          <p:nvPr userDrawn="1"/>
        </p:nvCxnSpPr>
        <p:spPr>
          <a:xfrm>
            <a:off x="179388" y="5925164"/>
            <a:ext cx="5580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pic>
        <p:nvPicPr>
          <p:cNvPr id="37" name="グラフィックス 4">
            <a:extLst>
              <a:ext uri="{FF2B5EF4-FFF2-40B4-BE49-F238E27FC236}">
                <a16:creationId xmlns:a16="http://schemas.microsoft.com/office/drawing/2014/main" id="{716B933F-57EE-4D45-A154-8C5C4C4E1984}"/>
              </a:ext>
            </a:extLst>
          </p:cNvPr>
          <p:cNvPicPr>
            <a:picLocks/>
          </p:cNvPicPr>
          <p:nvPr userDrawn="1"/>
        </p:nvPicPr>
        <p:blipFill>
          <a:blip r:embed="rId4">
            <a:extLst>
              <a:ext uri="{96DAC541-7B7A-43D3-8B79-37D633B846F1}">
                <asvg:svgBlip xmlns:asvg="http://schemas.microsoft.com/office/drawing/2016/SVG/main" r:embed="rId5"/>
              </a:ext>
            </a:extLst>
          </a:blip>
          <a:stretch>
            <a:fillRect/>
          </a:stretch>
        </p:blipFill>
        <p:spPr>
          <a:xfrm>
            <a:off x="161925" y="890698"/>
            <a:ext cx="10367961" cy="359999"/>
          </a:xfrm>
          <a:prstGeom prst="rect">
            <a:avLst/>
          </a:prstGeom>
          <a:ln>
            <a:noFill/>
          </a:ln>
        </p:spPr>
      </p:pic>
      <p:sp>
        <p:nvSpPr>
          <p:cNvPr id="38" name="テキスト プレースホルダー 36">
            <a:extLst>
              <a:ext uri="{FF2B5EF4-FFF2-40B4-BE49-F238E27FC236}">
                <a16:creationId xmlns:a16="http://schemas.microsoft.com/office/drawing/2014/main" id="{5A2EDDF3-3029-44F5-ADC4-AAC9B3CDA9BD}"/>
              </a:ext>
            </a:extLst>
          </p:cNvPr>
          <p:cNvSpPr>
            <a:spLocks noGrp="1"/>
          </p:cNvSpPr>
          <p:nvPr>
            <p:ph type="body" sz="quarter" idx="16" hasCustomPrompt="1"/>
          </p:nvPr>
        </p:nvSpPr>
        <p:spPr>
          <a:xfrm>
            <a:off x="161925" y="890697"/>
            <a:ext cx="10349461" cy="359999"/>
          </a:xfrm>
        </p:spPr>
        <p:txBody>
          <a:bodyPr lIns="108000" tIns="36000" rIns="108000" bIns="0" anchor="ctr">
            <a:noAutofit/>
          </a:bodyPr>
          <a:lstStyle>
            <a:lvl1pPr marL="0" indent="0" algn="l">
              <a:buNone/>
              <a:defRPr sz="1371" b="1">
                <a:solidFill>
                  <a:schemeClr val="bg2"/>
                </a:solidFill>
                <a:latin typeface="Meiryo UI" panose="020B0604030504040204" pitchFamily="50" charset="-128"/>
                <a:ea typeface="Meiryo UI" panose="020B0604030504040204" pitchFamily="50" charset="-128"/>
              </a:defRPr>
            </a:lvl1pPr>
          </a:lstStyle>
          <a:p>
            <a:pPr lvl="0"/>
            <a:r>
              <a:rPr kumimoji="1" lang="ja-JP" altLang="en-US"/>
              <a:t>事業のポイントを簡潔に記載</a:t>
            </a:r>
          </a:p>
        </p:txBody>
      </p:sp>
      <p:pic>
        <p:nvPicPr>
          <p:cNvPr id="8" name="Picture 11" descr="ç°å¢ç">
            <a:extLst>
              <a:ext uri="{FF2B5EF4-FFF2-40B4-BE49-F238E27FC236}">
                <a16:creationId xmlns:a16="http://schemas.microsoft.com/office/drawing/2014/main" id="{E4524634-FD36-4E22-9D09-12B514CD191F}"/>
              </a:ext>
            </a:extLst>
          </p:cNvPr>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9806931" y="146435"/>
            <a:ext cx="725709" cy="743303"/>
          </a:xfrm>
          <a:prstGeom prst="rect">
            <a:avLst/>
          </a:prstGeom>
          <a:noFill/>
          <a:extLst>
            <a:ext uri="{909E8E84-426E-40DD-AFC4-6F175D3DCCD1}">
              <a14:hiddenFill xmlns:a14="http://schemas.microsoft.com/office/drawing/2010/main">
                <a:solidFill>
                  <a:srgbClr val="FFFFFF"/>
                </a:solidFill>
              </a14:hiddenFill>
            </a:ext>
          </a:extLst>
        </p:spPr>
      </p:pic>
      <p:sp>
        <p:nvSpPr>
          <p:cNvPr id="16" name="テキスト プレースホルダー 36">
            <a:extLst>
              <a:ext uri="{FF2B5EF4-FFF2-40B4-BE49-F238E27FC236}">
                <a16:creationId xmlns:a16="http://schemas.microsoft.com/office/drawing/2014/main" id="{9B97E414-CE64-463C-8703-5E74B265F930}"/>
              </a:ext>
            </a:extLst>
          </p:cNvPr>
          <p:cNvSpPr>
            <a:spLocks noGrp="1"/>
          </p:cNvSpPr>
          <p:nvPr>
            <p:ph type="body" sz="quarter" idx="12" hasCustomPrompt="1"/>
          </p:nvPr>
        </p:nvSpPr>
        <p:spPr>
          <a:xfrm>
            <a:off x="6259117" y="2395810"/>
            <a:ext cx="4248000" cy="288000"/>
          </a:xfrm>
        </p:spPr>
        <p:txBody>
          <a:bodyPr lIns="0" tIns="0" rIns="0" bIns="72000" anchor="b" anchorCtr="0">
            <a:normAutofit/>
          </a:bodyPr>
          <a:lstStyle>
            <a:lvl1pPr marL="0" indent="0" algn="l">
              <a:buNone/>
              <a:defRPr sz="1480" b="1">
                <a:solidFill>
                  <a:schemeClr val="bg2"/>
                </a:solidFill>
                <a:latin typeface="Meiryo UI" panose="020B0604030504040204" pitchFamily="50" charset="-128"/>
                <a:ea typeface="Meiryo UI" panose="020B0604030504040204" pitchFamily="50" charset="-128"/>
                <a:cs typeface="Arial" panose="020B0604020202020204" pitchFamily="34" charset="0"/>
              </a:defRPr>
            </a:lvl1pPr>
          </a:lstStyle>
          <a:p>
            <a:pPr lvl="0"/>
            <a:r>
              <a:rPr kumimoji="1" lang="ja-JP" altLang="en-US"/>
              <a:t>補助対象、支援対象の例、事業イメージ </a:t>
            </a:r>
            <a:r>
              <a:rPr kumimoji="1" lang="en-US" altLang="ja-JP"/>
              <a:t>etc.</a:t>
            </a:r>
            <a:endParaRPr kumimoji="1" lang="ja-JP" altLang="en-US"/>
          </a:p>
        </p:txBody>
      </p:sp>
      <p:sp>
        <p:nvSpPr>
          <p:cNvPr id="39" name="テキスト ボックス 38">
            <a:extLst>
              <a:ext uri="{FF2B5EF4-FFF2-40B4-BE49-F238E27FC236}">
                <a16:creationId xmlns:a16="http://schemas.microsoft.com/office/drawing/2014/main" id="{44AB8DD7-62C0-4DA8-85A3-8FFC2554F26A}"/>
              </a:ext>
            </a:extLst>
          </p:cNvPr>
          <p:cNvSpPr txBox="1"/>
          <p:nvPr userDrawn="1"/>
        </p:nvSpPr>
        <p:spPr>
          <a:xfrm>
            <a:off x="6007118" y="2395810"/>
            <a:ext cx="4500000" cy="288000"/>
          </a:xfrm>
          <a:prstGeom prst="rect">
            <a:avLst/>
          </a:prstGeom>
          <a:noFill/>
        </p:spPr>
        <p:txBody>
          <a:bodyPr wrap="square" lIns="0" tIns="0" bIns="70498" rtlCol="0" anchor="b" anchorCtr="0">
            <a:noAutofit/>
          </a:bodyPr>
          <a:lstStyle/>
          <a:p>
            <a:pPr algn="l"/>
            <a:r>
              <a:rPr lang="en-US" altLang="ja-JP" sz="1480" b="1">
                <a:solidFill>
                  <a:schemeClr val="bg2"/>
                </a:solidFill>
                <a:latin typeface="Meiryo UI" panose="020B0604030504040204" pitchFamily="50" charset="-128"/>
                <a:ea typeface="Meiryo UI" panose="020B0604030504040204" pitchFamily="50" charset="-128"/>
              </a:rPr>
              <a:t>4. </a:t>
            </a:r>
          </a:p>
        </p:txBody>
      </p:sp>
      <p:sp>
        <p:nvSpPr>
          <p:cNvPr id="31" name="テキスト プレースホルダー 37">
            <a:extLst>
              <a:ext uri="{FF2B5EF4-FFF2-40B4-BE49-F238E27FC236}">
                <a16:creationId xmlns:a16="http://schemas.microsoft.com/office/drawing/2014/main" id="{8DAEC8DB-209D-4346-BBA0-580F33B624E7}"/>
              </a:ext>
            </a:extLst>
          </p:cNvPr>
          <p:cNvSpPr>
            <a:spLocks noGrp="1"/>
          </p:cNvSpPr>
          <p:nvPr>
            <p:ph type="body" sz="quarter" idx="30" hasCustomPrompt="1"/>
          </p:nvPr>
        </p:nvSpPr>
        <p:spPr>
          <a:xfrm>
            <a:off x="614422" y="6302538"/>
            <a:ext cx="684000" cy="252000"/>
          </a:xfrm>
        </p:spPr>
        <p:txBody>
          <a:bodyPr lIns="0" tIns="0" rIns="0" bIns="0" anchor="ctr" anchorCtr="0">
            <a:noAutofit/>
          </a:bodyPr>
          <a:lstStyle>
            <a:lvl1pPr marL="0" indent="0" algn="l">
              <a:lnSpc>
                <a:spcPct val="120000"/>
              </a:lnSpc>
              <a:spcBef>
                <a:spcPts val="0"/>
              </a:spcBef>
              <a:buFont typeface="Arial" panose="020B0604020202020204" pitchFamily="34" charset="0"/>
              <a:buNone/>
              <a:defRPr sz="1175">
                <a:solidFill>
                  <a:schemeClr val="tx1"/>
                </a:solidFill>
                <a:latin typeface="Meiryo UI" panose="020B0604030504040204" pitchFamily="50" charset="-128"/>
                <a:ea typeface="Meiryo UI" panose="020B0604030504040204" pitchFamily="50" charset="-128"/>
              </a:defRPr>
            </a:lvl1pPr>
          </a:lstStyle>
          <a:p>
            <a:pPr lvl="0"/>
            <a:r>
              <a:rPr kumimoji="1" lang="ja-JP" altLang="en-US"/>
              <a:t>選　　　 択</a:t>
            </a:r>
            <a:endParaRPr kumimoji="1" lang="en-US" altLang="ja-JP"/>
          </a:p>
        </p:txBody>
      </p:sp>
    </p:spTree>
    <p:extLst>
      <p:ext uri="{BB962C8B-B14F-4D97-AF65-F5344CB8AC3E}">
        <p14:creationId xmlns:p14="http://schemas.microsoft.com/office/powerpoint/2010/main" val="1032917513"/>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userDrawn="1">
  <p:cSld name="裏表紙">
    <p:spTree>
      <p:nvGrpSpPr>
        <p:cNvPr id="1" name=""/>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C4F33A39-73E7-49E0-BF4C-2CE0E2DB7091}"/>
              </a:ext>
            </a:extLst>
          </p:cNvPr>
          <p:cNvSpPr/>
          <p:nvPr userDrawn="1"/>
        </p:nvSpPr>
        <p:spPr>
          <a:xfrm>
            <a:off x="395907" y="395838"/>
            <a:ext cx="9900000"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9533" tIns="44766" rIns="89533" bIns="44766" numCol="1" spcCol="0" rtlCol="0" fromWordArt="0" anchor="ctr" anchorCtr="0" forceAA="0" compatLnSpc="1">
            <a:prstTxWarp prst="textNoShape">
              <a:avLst/>
            </a:prstTxWarp>
            <a:noAutofit/>
          </a:bodyPr>
          <a:lstStyle/>
          <a:p>
            <a:pPr algn="ctr"/>
            <a:endParaRPr kumimoji="1" lang="ja-JP" altLang="en-US" sz="1567">
              <a:solidFill>
                <a:schemeClr val="tx1"/>
              </a:solidFill>
            </a:endParaRPr>
          </a:p>
        </p:txBody>
      </p:sp>
      <p:pic>
        <p:nvPicPr>
          <p:cNvPr id="17" name="Picture 2">
            <a:extLst>
              <a:ext uri="{FF2B5EF4-FFF2-40B4-BE49-F238E27FC236}">
                <a16:creationId xmlns:a16="http://schemas.microsoft.com/office/drawing/2014/main" id="{763CBD03-2A6D-45D7-9768-1358FBBD1C8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376555" y="3439580"/>
            <a:ext cx="1938704" cy="6805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77194761"/>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userDrawn="1">
  <p:cSld name="1_通常">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11918" y="216796"/>
            <a:ext cx="10424028" cy="795336"/>
            <a:chOff x="111919" y="216797"/>
            <a:chExt cx="10424028" cy="795336"/>
          </a:xfrm>
        </p:grpSpPr>
        <p:pic>
          <p:nvPicPr>
            <p:cNvPr id="12" name="Picture 11" descr="ç°å¢ç">
              <a:extLst>
                <a:ext uri="{FF2B5EF4-FFF2-40B4-BE49-F238E27FC236}">
                  <a16:creationId xmlns:a16="http://schemas.microsoft.com/office/drawing/2014/main" id="{07D0D304-6149-4CE8-9131-6501AD8C4DBA}"/>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sz="1762"/>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61926" y="284266"/>
            <a:ext cx="9288000" cy="648000"/>
          </a:xfrm>
          <a:prstGeom prst="rect">
            <a:avLst/>
          </a:prstGeom>
        </p:spPr>
        <p:txBody>
          <a:bodyPr lIns="252000" tIns="36000" rIns="0" bIns="0" anchor="ctr" anchorCtr="0"/>
          <a:lstStyle>
            <a:lvl1pPr algn="l">
              <a:defRPr sz="2741"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28" name="コンテンツ プレースホルダー 3">
            <a:extLst>
              <a:ext uri="{FF2B5EF4-FFF2-40B4-BE49-F238E27FC236}">
                <a16:creationId xmlns:a16="http://schemas.microsoft.com/office/drawing/2014/main" id="{217043BF-6B11-4540-B78A-D1AECDE4B04F}"/>
              </a:ext>
            </a:extLst>
          </p:cNvPr>
          <p:cNvSpPr>
            <a:spLocks noGrp="1"/>
          </p:cNvSpPr>
          <p:nvPr userDrawn="1">
            <p:ph sz="quarter" idx="12" hasCustomPrompt="1"/>
          </p:nvPr>
        </p:nvSpPr>
        <p:spPr>
          <a:xfrm>
            <a:off x="161925" y="1110921"/>
            <a:ext cx="10367963" cy="628465"/>
          </a:xfrm>
          <a:prstGeom prst="rect">
            <a:avLst/>
          </a:prstGeom>
          <a:ln w="19050">
            <a:solidFill>
              <a:schemeClr val="tx2"/>
            </a:solidFill>
          </a:ln>
        </p:spPr>
        <p:txBody>
          <a:bodyPr wrap="square" lIns="180000" tIns="180000" rIns="180000" bIns="144000" anchor="t" anchorCtr="0">
            <a:spAutoFit/>
          </a:bodyPr>
          <a:lstStyle>
            <a:lvl1pPr marL="279789" indent="-279789" algn="l">
              <a:lnSpc>
                <a:spcPct val="100000"/>
              </a:lnSpc>
              <a:spcBef>
                <a:spcPts val="587"/>
              </a:spcBef>
              <a:spcAft>
                <a:spcPts val="0"/>
              </a:spcAft>
              <a:buFont typeface="Wingdings" panose="05000000000000000000" pitchFamily="2" charset="2"/>
              <a:buChar char="n"/>
              <a:defRPr sz="1958" b="0">
                <a:solidFill>
                  <a:schemeClr val="tx1"/>
                </a:solidFill>
                <a:latin typeface="Meiryo UI" panose="020B0604030504040204" pitchFamily="50" charset="-128"/>
                <a:ea typeface="Meiryo UI" panose="020B0604030504040204" pitchFamily="50" charset="-128"/>
              </a:defRPr>
            </a:lvl1pPr>
          </a:lstStyle>
          <a:p>
            <a:pPr lvl="0"/>
            <a:r>
              <a:rPr kumimoji="1" lang="ja-JP" altLang="en-US"/>
              <a:t>リードリードリードリードリードリードリードリードリードリードリードリードリードリードリードリードリードリード</a:t>
            </a:r>
          </a:p>
        </p:txBody>
      </p:sp>
      <p:sp>
        <p:nvSpPr>
          <p:cNvPr id="10" name="テキスト ボックス 9">
            <a:extLst>
              <a:ext uri="{FF2B5EF4-FFF2-40B4-BE49-F238E27FC236}">
                <a16:creationId xmlns:a16="http://schemas.microsoft.com/office/drawing/2014/main" id="{7520773C-E087-4FC7-A90E-8421A85140B2}"/>
              </a:ext>
            </a:extLst>
          </p:cNvPr>
          <p:cNvSpPr txBox="1"/>
          <p:nvPr userDrawn="1"/>
        </p:nvSpPr>
        <p:spPr>
          <a:xfrm>
            <a:off x="10187813" y="7055677"/>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35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567"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23376143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目次">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73E2C914-D6BF-434B-B748-5B031C7A75D4}"/>
              </a:ext>
            </a:extLst>
          </p:cNvPr>
          <p:cNvGrpSpPr/>
          <p:nvPr userDrawn="1"/>
        </p:nvGrpSpPr>
        <p:grpSpPr>
          <a:xfrm>
            <a:off x="111920" y="216796"/>
            <a:ext cx="10424028" cy="795336"/>
            <a:chOff x="111919" y="216797"/>
            <a:chExt cx="10424028" cy="795336"/>
          </a:xfrm>
        </p:grpSpPr>
        <p:pic>
          <p:nvPicPr>
            <p:cNvPr id="18" name="Picture 11" descr="ç°å¢ç">
              <a:extLst>
                <a:ext uri="{FF2B5EF4-FFF2-40B4-BE49-F238E27FC236}">
                  <a16:creationId xmlns:a16="http://schemas.microsoft.com/office/drawing/2014/main" id="{4DD819AC-A446-46A2-9201-D9B1AB528E08}"/>
                </a:ext>
              </a:extLst>
            </p:cNvPr>
            <p:cNvPicPr>
              <a:picLocks noChangeAspect="1" noChangeArrowheads="1"/>
            </p:cNvPicPr>
            <p:nvPr userDrawn="1"/>
          </p:nvPicPr>
          <p:blipFill>
            <a:blip r:embed="rId2" cstate="print">
              <a:extLst>
                <a:ext uri="{28A0092B-C50C-407E-A947-70E740481C1C}">
                  <a14:useLocalDpi xmlns:a14="http://schemas.microsoft.com/office/drawing/2010/main"/>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9" name="Freeform 13">
              <a:extLst>
                <a:ext uri="{FF2B5EF4-FFF2-40B4-BE49-F238E27FC236}">
                  <a16:creationId xmlns:a16="http://schemas.microsoft.com/office/drawing/2014/main" id="{9E9EE105-883D-4267-B8FF-D61BDDD6E4FC}"/>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tx2"/>
            </a:solidFill>
            <a:ln>
              <a:noFill/>
            </a:ln>
          </p:spPr>
          <p:txBody>
            <a:bodyPr vert="horz" wrap="square" lIns="0" tIns="0" rIns="0" bIns="0" numCol="1" anchor="t" anchorCtr="0" compatLnSpc="1">
              <a:prstTxWarp prst="textNoShape">
                <a:avLst/>
              </a:prstTxWarp>
            </a:bodyPr>
            <a:lstStyle/>
            <a:p>
              <a:endParaRPr lang="ja-JP" altLang="en-US" sz="1696"/>
            </a:p>
          </p:txBody>
        </p:sp>
        <p:cxnSp>
          <p:nvCxnSpPr>
            <p:cNvPr id="22" name="直線コネクタ 21">
              <a:extLst>
                <a:ext uri="{FF2B5EF4-FFF2-40B4-BE49-F238E27FC236}">
                  <a16:creationId xmlns:a16="http://schemas.microsoft.com/office/drawing/2014/main" id="{CFE261A9-5D80-457A-85AA-206E048CF0DB}"/>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a16="http://schemas.microsoft.com/office/drawing/2014/main" id="{B3443AF7-632D-41F2-BFF3-7CC6B2F2E6F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4" name="フリーフォーム: 図形 13">
            <a:extLst>
              <a:ext uri="{FF2B5EF4-FFF2-40B4-BE49-F238E27FC236}">
                <a16:creationId xmlns:a16="http://schemas.microsoft.com/office/drawing/2014/main" id="{665A837A-D774-4985-B30F-35B13836C960}"/>
              </a:ext>
            </a:extLst>
          </p:cNvPr>
          <p:cNvSpPr/>
          <p:nvPr userDrawn="1"/>
        </p:nvSpPr>
        <p:spPr>
          <a:xfrm>
            <a:off x="883474" y="1081071"/>
            <a:ext cx="194592" cy="6111912"/>
          </a:xfrm>
          <a:custGeom>
            <a:avLst/>
            <a:gdLst>
              <a:gd name="connsiteX0" fmla="*/ 0 w 0"/>
              <a:gd name="connsiteY0" fmla="*/ 0 h 5768502"/>
              <a:gd name="connsiteX1" fmla="*/ 0 w 0"/>
              <a:gd name="connsiteY1" fmla="*/ 5768502 h 5768502"/>
            </a:gdLst>
            <a:ahLst/>
            <a:cxnLst>
              <a:cxn ang="0">
                <a:pos x="connsiteX0" y="connsiteY0"/>
              </a:cxn>
              <a:cxn ang="0">
                <a:pos x="connsiteX1" y="connsiteY1"/>
              </a:cxn>
            </a:cxnLst>
            <a:rect l="l" t="t" r="r" b="b"/>
            <a:pathLst>
              <a:path h="5768502">
                <a:moveTo>
                  <a:pt x="0" y="0"/>
                </a:moveTo>
                <a:lnTo>
                  <a:pt x="0" y="5768502"/>
                </a:lnTo>
              </a:path>
            </a:pathLst>
          </a:custGeom>
          <a:noFill/>
          <a:ln w="571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96"/>
          </a:p>
        </p:txBody>
      </p:sp>
      <p:sp>
        <p:nvSpPr>
          <p:cNvPr id="9" name="コンテンツ プレースホルダー 8">
            <a:extLst>
              <a:ext uri="{FF2B5EF4-FFF2-40B4-BE49-F238E27FC236}">
                <a16:creationId xmlns:a16="http://schemas.microsoft.com/office/drawing/2014/main" id="{B04FFEFF-3996-4124-93D0-A0B919888837}"/>
              </a:ext>
            </a:extLst>
          </p:cNvPr>
          <p:cNvSpPr>
            <a:spLocks noGrp="1"/>
          </p:cNvSpPr>
          <p:nvPr userDrawn="1">
            <p:ph sz="quarter" idx="10" hasCustomPrompt="1"/>
          </p:nvPr>
        </p:nvSpPr>
        <p:spPr>
          <a:xfrm>
            <a:off x="883475" y="1398574"/>
            <a:ext cx="8924866" cy="5040000"/>
          </a:xfrm>
          <a:prstGeom prst="rect">
            <a:avLst/>
          </a:prstGeom>
        </p:spPr>
        <p:txBody>
          <a:bodyPr lIns="360000" tIns="0" rIns="0" bIns="0" anchor="ctr"/>
          <a:lstStyle>
            <a:lvl1pPr marL="700369" indent="-700369" algn="l">
              <a:lnSpc>
                <a:spcPct val="100000"/>
              </a:lnSpc>
              <a:spcBef>
                <a:spcPts val="942"/>
              </a:spcBef>
              <a:spcAft>
                <a:spcPts val="0"/>
              </a:spcAft>
              <a:buClr>
                <a:schemeClr val="bg2"/>
              </a:buClr>
              <a:buFont typeface="+mj-lt"/>
              <a:buAutoNum type="arabicPeriod"/>
              <a:defRPr sz="2646" b="1">
                <a:latin typeface="Meiryo UI" panose="020B0604030504040204" pitchFamily="50" charset="-128"/>
                <a:ea typeface="Meiryo UI" panose="020B0604030504040204" pitchFamily="50" charset="-128"/>
              </a:defRPr>
            </a:lvl1pPr>
          </a:lstStyle>
          <a:p>
            <a:pPr lvl="0"/>
            <a:r>
              <a:rPr kumimoji="1" lang="ja-JP" altLang="en-US"/>
              <a:t>章タイトル</a:t>
            </a:r>
          </a:p>
          <a:p>
            <a:pPr lvl="0"/>
            <a:r>
              <a:rPr kumimoji="1" lang="ja-JP" altLang="en-US"/>
              <a:t>章タイトル</a:t>
            </a:r>
          </a:p>
          <a:p>
            <a:pPr lvl="0"/>
            <a:r>
              <a:rPr kumimoji="1" lang="ja-JP" altLang="en-US"/>
              <a:t>章タイトル</a:t>
            </a:r>
          </a:p>
        </p:txBody>
      </p:sp>
      <p:sp>
        <p:nvSpPr>
          <p:cNvPr id="12" name="タイトル 1">
            <a:extLst>
              <a:ext uri="{FF2B5EF4-FFF2-40B4-BE49-F238E27FC236}">
                <a16:creationId xmlns:a16="http://schemas.microsoft.com/office/drawing/2014/main" id="{066210EB-D44E-4903-B9C4-9EC74DA6CEBD}"/>
              </a:ext>
            </a:extLst>
          </p:cNvPr>
          <p:cNvSpPr>
            <a:spLocks noGrp="1"/>
          </p:cNvSpPr>
          <p:nvPr userDrawn="1">
            <p:ph type="title" hasCustomPrompt="1"/>
          </p:nvPr>
        </p:nvSpPr>
        <p:spPr bwMode="white">
          <a:xfrm>
            <a:off x="161926" y="284266"/>
            <a:ext cx="9288000" cy="648000"/>
          </a:xfrm>
          <a:prstGeom prst="rect">
            <a:avLst/>
          </a:prstGeom>
        </p:spPr>
        <p:txBody>
          <a:bodyPr lIns="252000" tIns="36000" rIns="0" bIns="0" anchor="ctr" anchorCtr="0"/>
          <a:lstStyle>
            <a:lvl1pPr algn="l">
              <a:defRPr sz="2640"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13" name="テキスト ボックス 12">
            <a:extLst>
              <a:ext uri="{FF2B5EF4-FFF2-40B4-BE49-F238E27FC236}">
                <a16:creationId xmlns:a16="http://schemas.microsoft.com/office/drawing/2014/main" id="{5DFA1F2F-14B9-4F01-A5B6-2EF2AFAA50B7}"/>
              </a:ext>
            </a:extLst>
          </p:cNvPr>
          <p:cNvSpPr txBox="1"/>
          <p:nvPr userDrawn="1"/>
        </p:nvSpPr>
        <p:spPr>
          <a:xfrm>
            <a:off x="10323420" y="1"/>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205"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323"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3269112035"/>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blank">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a:xfrm>
            <a:off x="8197057" y="7157195"/>
            <a:ext cx="2494756" cy="402483"/>
          </a:xfrm>
          <a:prstGeom prst="rect">
            <a:avLst/>
          </a:prstGeom>
        </p:spPr>
        <p:txBody>
          <a:bodyPr/>
          <a:lstStyle>
            <a:lvl1pPr algn="r">
              <a:defRPr/>
            </a:lvl1pPr>
          </a:lstStyle>
          <a:p>
            <a:fld id="{A6D01C6D-80EB-490D-8A1D-E86D9EEBEE2C}" type="slidenum">
              <a:rPr lang="ja-JP" altLang="en-US" smtClean="0"/>
              <a:pPr/>
              <a:t>‹#›</a:t>
            </a:fld>
            <a:endParaRPr lang="ja-JP" altLang="en-US"/>
          </a:p>
        </p:txBody>
      </p:sp>
    </p:spTree>
    <p:extLst>
      <p:ext uri="{BB962C8B-B14F-4D97-AF65-F5344CB8AC3E}">
        <p14:creationId xmlns:p14="http://schemas.microsoft.com/office/powerpoint/2010/main" val="3880276445"/>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userDrawn="1">
  <p:cSld name="1_ブランドロゴ">
    <p:spTree>
      <p:nvGrpSpPr>
        <p:cNvPr id="1" name=""/>
        <p:cNvGrpSpPr/>
        <p:nvPr/>
      </p:nvGrpSpPr>
      <p:grpSpPr>
        <a:xfrm>
          <a:off x="0" y="0"/>
          <a:ext cx="0" cy="0"/>
          <a:chOff x="0" y="0"/>
          <a:chExt cx="0" cy="0"/>
        </a:xfrm>
      </p:grpSpPr>
      <p:sp>
        <p:nvSpPr>
          <p:cNvPr id="2" name="タイトル 1"/>
          <p:cNvSpPr>
            <a:spLocks noGrp="1"/>
          </p:cNvSpPr>
          <p:nvPr>
            <p:ph type="ctrTitle" hasCustomPrompt="1"/>
          </p:nvPr>
        </p:nvSpPr>
        <p:spPr>
          <a:xfrm>
            <a:off x="294711" y="219141"/>
            <a:ext cx="1872629" cy="385170"/>
          </a:xfrm>
          <a:prstGeom prst="rect">
            <a:avLst/>
          </a:prstGeom>
        </p:spPr>
        <p:txBody>
          <a:bodyPr wrap="none">
            <a:spAutoFit/>
          </a:bodyPr>
          <a:lstStyle>
            <a:lvl1pPr algn="l">
              <a:defRPr sz="2114" b="1">
                <a:solidFill>
                  <a:schemeClr val="tx1"/>
                </a:solidFill>
                <a:latin typeface="+mj-ea"/>
                <a:ea typeface="+mj-ea"/>
              </a:defRPr>
            </a:lvl1pPr>
          </a:lstStyle>
          <a:p>
            <a:r>
              <a:rPr kumimoji="1" lang="en-US" altLang="ja-JP"/>
              <a:t>0.</a:t>
            </a:r>
            <a:r>
              <a:rPr kumimoji="1" lang="ja-JP" altLang="en-US"/>
              <a:t>目次タイトル</a:t>
            </a:r>
          </a:p>
        </p:txBody>
      </p:sp>
      <p:sp>
        <p:nvSpPr>
          <p:cNvPr id="6" name="スライド番号プレースホルダ 5"/>
          <p:cNvSpPr>
            <a:spLocks noGrp="1"/>
          </p:cNvSpPr>
          <p:nvPr>
            <p:ph type="sldNum" sz="quarter" idx="12"/>
          </p:nvPr>
        </p:nvSpPr>
        <p:spPr>
          <a:xfrm>
            <a:off x="7910673" y="7108004"/>
            <a:ext cx="2494756" cy="402483"/>
          </a:xfrm>
          <a:prstGeom prst="rect">
            <a:avLst/>
          </a:prstGeom>
        </p:spPr>
        <p:txBody>
          <a:bodyPr anchor="ctr"/>
          <a:lstStyle>
            <a:lvl1pPr algn="r">
              <a:defRPr sz="1268">
                <a:latin typeface="+mn-ea"/>
                <a:ea typeface="+mn-ea"/>
              </a:defRPr>
            </a:lvl1pPr>
          </a:lstStyle>
          <a:p>
            <a:fld id="{ED858BF9-642D-4D92-AE3A-4ABBB79756BC}" type="slidenum">
              <a:rPr lang="ja-JP" altLang="en-US" smtClean="0"/>
              <a:pPr/>
              <a:t>‹#›</a:t>
            </a:fld>
            <a:endParaRPr lang="ja-JP" altLang="en-US"/>
          </a:p>
        </p:txBody>
      </p:sp>
      <p:cxnSp>
        <p:nvCxnSpPr>
          <p:cNvPr id="9" name="直線コネクタ 6"/>
          <p:cNvCxnSpPr>
            <a:cxnSpLocks noChangeShapeType="1"/>
          </p:cNvCxnSpPr>
          <p:nvPr userDrawn="1"/>
        </p:nvCxnSpPr>
        <p:spPr bwMode="auto">
          <a:xfrm flipV="1">
            <a:off x="0" y="684221"/>
            <a:ext cx="10691813" cy="0"/>
          </a:xfrm>
          <a:prstGeom prst="line">
            <a:avLst/>
          </a:prstGeom>
          <a:noFill/>
          <a:ln w="19050" algn="ctr">
            <a:solidFill>
              <a:schemeClr val="tx1"/>
            </a:solidFill>
            <a:round/>
            <a:headEnd/>
            <a:tailEnd/>
          </a:ln>
        </p:spPr>
      </p:cxnSp>
      <p:cxnSp>
        <p:nvCxnSpPr>
          <p:cNvPr id="10" name="直線コネクタ 7"/>
          <p:cNvCxnSpPr>
            <a:cxnSpLocks noChangeShapeType="1"/>
          </p:cNvCxnSpPr>
          <p:nvPr userDrawn="1"/>
        </p:nvCxnSpPr>
        <p:spPr bwMode="auto">
          <a:xfrm flipV="1">
            <a:off x="0" y="7034232"/>
            <a:ext cx="10691813" cy="0"/>
          </a:xfrm>
          <a:prstGeom prst="line">
            <a:avLst/>
          </a:prstGeom>
          <a:noFill/>
          <a:ln w="19050" algn="ctr">
            <a:solidFill>
              <a:schemeClr val="tx1"/>
            </a:solidFill>
            <a:round/>
            <a:headEnd/>
            <a:tailEnd/>
          </a:ln>
        </p:spPr>
      </p:cxnSp>
      <p:sp>
        <p:nvSpPr>
          <p:cNvPr id="13" name="コンテンツ プレースホルダー 12"/>
          <p:cNvSpPr>
            <a:spLocks noGrp="1"/>
          </p:cNvSpPr>
          <p:nvPr>
            <p:ph sz="quarter" idx="13"/>
          </p:nvPr>
        </p:nvSpPr>
        <p:spPr>
          <a:xfrm>
            <a:off x="286145" y="927461"/>
            <a:ext cx="10110959" cy="705493"/>
          </a:xfrm>
          <a:prstGeom prst="rect">
            <a:avLst/>
          </a:prstGeom>
          <a:ln>
            <a:solidFill>
              <a:schemeClr val="tx1"/>
            </a:solidFill>
          </a:ln>
        </p:spPr>
        <p:txBody>
          <a:bodyPr anchor="ctr"/>
          <a:lstStyle>
            <a:lvl1pPr marL="362372" indent="-362372">
              <a:buFont typeface="Wingdings" panose="05000000000000000000" pitchFamily="2" charset="2"/>
              <a:buChar char="n"/>
              <a:defRPr sz="1691"/>
            </a:lvl1pPr>
            <a:lvl2pPr>
              <a:defRPr sz="1691"/>
            </a:lvl2pPr>
            <a:lvl3pPr>
              <a:defRPr sz="1691"/>
            </a:lvl3pPr>
            <a:lvl4pPr>
              <a:defRPr sz="1691"/>
            </a:lvl4pPr>
            <a:lvl5pPr>
              <a:defRPr sz="1691"/>
            </a:lvl5pPr>
            <a:lvl6pPr>
              <a:defRPr sz="1691"/>
            </a:lvl6pPr>
            <a:lvl7pPr>
              <a:defRPr sz="1691"/>
            </a:lvl7pPr>
            <a:lvl8pPr>
              <a:defRPr sz="1691"/>
            </a:lvl8pPr>
            <a:lvl9pPr>
              <a:defRPr sz="1691"/>
            </a:lvl9pPr>
          </a:lstStyle>
          <a:p>
            <a:pPr lvl="0"/>
            <a:r>
              <a:rPr kumimoji="1" lang="ja-JP" altLang="en-US"/>
              <a:t>マスター テキストの書式設定</a:t>
            </a:r>
          </a:p>
        </p:txBody>
      </p:sp>
      <p:sp>
        <p:nvSpPr>
          <p:cNvPr id="11" name="テキスト プレースホルダー 4"/>
          <p:cNvSpPr>
            <a:spLocks noGrp="1"/>
          </p:cNvSpPr>
          <p:nvPr>
            <p:ph type="body" sz="quarter" idx="14" hasCustomPrompt="1"/>
          </p:nvPr>
        </p:nvSpPr>
        <p:spPr>
          <a:xfrm>
            <a:off x="254967" y="6813519"/>
            <a:ext cx="10142136" cy="178115"/>
          </a:xfrm>
          <a:prstGeom prst="rect">
            <a:avLst/>
          </a:prstGeom>
        </p:spPr>
        <p:txBody>
          <a:bodyPr anchor="ctr"/>
          <a:lstStyle>
            <a:lvl1pPr marL="0" indent="0" algn="l">
              <a:buNone/>
              <a:defRPr sz="845"/>
            </a:lvl1pPr>
          </a:lstStyle>
          <a:p>
            <a:r>
              <a:rPr kumimoji="1" lang="ja-JP" altLang="en-US" sz="845"/>
              <a:t>出所：発行者（年）タイトル、雑誌情報など</a:t>
            </a:r>
            <a:endParaRPr kumimoji="1" lang="ja-JP" altLang="en-US"/>
          </a:p>
        </p:txBody>
      </p:sp>
      <p:pic>
        <p:nvPicPr>
          <p:cNvPr id="8" name="Picture 13" descr="C:\Users\yoshida.yu\Desktop\みずほFG\デザイン\書き出し\グループロゴ＿青.png"/>
          <p:cNvPicPr>
            <a:picLocks noChangeAspect="1" noChangeArrowheads="1"/>
          </p:cNvPicPr>
          <p:nvPr userDrawn="1"/>
        </p:nvPicPr>
        <p:blipFill>
          <a:blip r:embed="rId2" cstate="print"/>
          <a:srcRect l="4350"/>
          <a:stretch>
            <a:fillRect/>
          </a:stretch>
        </p:blipFill>
        <p:spPr bwMode="auto">
          <a:xfrm>
            <a:off x="286144" y="7192984"/>
            <a:ext cx="855002" cy="257238"/>
          </a:xfrm>
          <a:prstGeom prst="rect">
            <a:avLst/>
          </a:prstGeom>
          <a:noFill/>
          <a:ln w="9525">
            <a:noFill/>
            <a:miter lim="800000"/>
            <a:headEnd/>
            <a:tailEnd/>
          </a:ln>
        </p:spPr>
      </p:pic>
    </p:spTree>
    <p:extLst>
      <p:ext uri="{BB962C8B-B14F-4D97-AF65-F5344CB8AC3E}">
        <p14:creationId xmlns:p14="http://schemas.microsoft.com/office/powerpoint/2010/main" val="6828388"/>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userDrawn="1">
  <p:cSld name="2_標準スライド">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6" name="タイトル 1"/>
          <p:cNvSpPr>
            <a:spLocks noGrp="1"/>
          </p:cNvSpPr>
          <p:nvPr>
            <p:ph type="title"/>
          </p:nvPr>
        </p:nvSpPr>
        <p:spPr>
          <a:xfrm>
            <a:off x="216377" y="238052"/>
            <a:ext cx="10259545" cy="2364870"/>
          </a:xfrm>
        </p:spPr>
        <p:txBody>
          <a:bodyPr wrap="square">
            <a:spAutoFit/>
          </a:bodyPr>
          <a:lstStyle>
            <a:lvl1pPr algn="l">
              <a:defRPr lang="ja-JP" altLang="en-US" sz="2207" b="1">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a:t>マスター タイトルの書式設定</a:t>
            </a:r>
          </a:p>
        </p:txBody>
      </p:sp>
      <p:sp>
        <p:nvSpPr>
          <p:cNvPr id="8" name="テキスト プレースホルダー 9"/>
          <p:cNvSpPr>
            <a:spLocks noGrp="1"/>
          </p:cNvSpPr>
          <p:nvPr>
            <p:ph type="body" sz="quarter" idx="13" hasCustomPrompt="1"/>
          </p:nvPr>
        </p:nvSpPr>
        <p:spPr>
          <a:xfrm>
            <a:off x="216723" y="6954860"/>
            <a:ext cx="10142136" cy="794004"/>
          </a:xfrm>
          <a:noFill/>
        </p:spPr>
        <p:txBody>
          <a:bodyPr wrap="square" lIns="0" tIns="0" rIns="0" bIns="0">
            <a:spAutoFit/>
          </a:bodyPr>
          <a:lstStyle>
            <a:lvl1pPr marL="0" indent="0">
              <a:spcBef>
                <a:spcPts val="0"/>
              </a:spcBef>
              <a:spcAft>
                <a:spcPts val="0"/>
              </a:spcAft>
              <a:buNone/>
              <a:defRPr sz="965">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a:t>（資料）●●</a:t>
            </a:r>
          </a:p>
        </p:txBody>
      </p:sp>
      <p:sp>
        <p:nvSpPr>
          <p:cNvPr id="9" name="テキスト プレースホルダー 9"/>
          <p:cNvSpPr>
            <a:spLocks noGrp="1"/>
          </p:cNvSpPr>
          <p:nvPr>
            <p:ph type="body" sz="quarter" idx="14" hasCustomPrompt="1"/>
          </p:nvPr>
        </p:nvSpPr>
        <p:spPr>
          <a:xfrm>
            <a:off x="-3922697" y="3422651"/>
            <a:ext cx="10125072" cy="1513716"/>
          </a:xfrm>
          <a:noFill/>
        </p:spPr>
        <p:txBody>
          <a:bodyPr wrap="none" lIns="0" tIns="0" rIns="0" bIns="0">
            <a:spAutoFit/>
          </a:bodyPr>
          <a:lstStyle>
            <a:lvl1pPr marL="0" indent="0">
              <a:spcBef>
                <a:spcPts val="0"/>
              </a:spcBef>
              <a:spcAft>
                <a:spcPts val="0"/>
              </a:spcAft>
              <a:buNone/>
              <a:defRPr sz="1839">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a:t>説明文（</a:t>
            </a:r>
            <a:r>
              <a:rPr kumimoji="1" lang="en-US" altLang="ja-JP"/>
              <a:t>20pt</a:t>
            </a:r>
            <a:r>
              <a:rPr kumimoji="1" lang="ja-JP" altLang="en-US"/>
              <a:t>）</a:t>
            </a:r>
          </a:p>
        </p:txBody>
      </p:sp>
      <p:sp>
        <p:nvSpPr>
          <p:cNvPr id="10" name="テキスト プレースホルダー 9"/>
          <p:cNvSpPr>
            <a:spLocks noGrp="1"/>
          </p:cNvSpPr>
          <p:nvPr>
            <p:ph type="body" sz="quarter" idx="15" hasCustomPrompt="1"/>
          </p:nvPr>
        </p:nvSpPr>
        <p:spPr>
          <a:xfrm>
            <a:off x="-2687848" y="4154953"/>
            <a:ext cx="7096122" cy="1059942"/>
          </a:xfrm>
          <a:noFill/>
        </p:spPr>
        <p:txBody>
          <a:bodyPr wrap="none" lIns="0" tIns="0" rIns="0" bIns="0">
            <a:spAutoFit/>
          </a:bodyPr>
          <a:lstStyle>
            <a:lvl1pPr marL="0" indent="0">
              <a:spcBef>
                <a:spcPts val="0"/>
              </a:spcBef>
              <a:spcAft>
                <a:spcPts val="0"/>
              </a:spcAft>
              <a:buNone/>
              <a:defRPr sz="1288">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a:t>説明文（</a:t>
            </a:r>
            <a:r>
              <a:rPr kumimoji="1" lang="en-US" altLang="ja-JP"/>
              <a:t>14pt</a:t>
            </a:r>
            <a:r>
              <a:rPr kumimoji="1" lang="ja-JP" altLang="en-US"/>
              <a:t>）</a:t>
            </a:r>
          </a:p>
        </p:txBody>
      </p:sp>
      <p:sp>
        <p:nvSpPr>
          <p:cNvPr id="11" name="テキスト プレースホルダー 9"/>
          <p:cNvSpPr>
            <a:spLocks noGrp="1"/>
          </p:cNvSpPr>
          <p:nvPr>
            <p:ph type="body" sz="quarter" idx="16" hasCustomPrompt="1"/>
          </p:nvPr>
        </p:nvSpPr>
        <p:spPr>
          <a:xfrm>
            <a:off x="-2242466" y="4811722"/>
            <a:ext cx="6019800" cy="794004"/>
          </a:xfrm>
          <a:noFill/>
        </p:spPr>
        <p:txBody>
          <a:bodyPr wrap="none" lIns="0" tIns="0" rIns="0" bIns="0">
            <a:spAutoFit/>
          </a:bodyPr>
          <a:lstStyle>
            <a:lvl1pPr marL="0" indent="0">
              <a:spcBef>
                <a:spcPts val="0"/>
              </a:spcBef>
              <a:spcAft>
                <a:spcPts val="0"/>
              </a:spcAft>
              <a:buNone/>
              <a:defRPr sz="965">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a:t>説明文（</a:t>
            </a:r>
            <a:r>
              <a:rPr kumimoji="1" lang="en-US" altLang="ja-JP"/>
              <a:t>10.5pt</a:t>
            </a:r>
            <a:r>
              <a:rPr kumimoji="1" lang="ja-JP" altLang="en-US"/>
              <a:t>）</a:t>
            </a:r>
          </a:p>
        </p:txBody>
      </p:sp>
      <p:sp>
        <p:nvSpPr>
          <p:cNvPr id="12" name="テキスト プレースホルダー 11"/>
          <p:cNvSpPr>
            <a:spLocks noGrp="1"/>
          </p:cNvSpPr>
          <p:nvPr>
            <p:ph type="body" sz="quarter" idx="17"/>
          </p:nvPr>
        </p:nvSpPr>
        <p:spPr>
          <a:xfrm>
            <a:off x="215894" y="842950"/>
            <a:ext cx="10260028" cy="2809716"/>
          </a:xfrm>
          <a:solidFill>
            <a:srgbClr val="99D6EC"/>
          </a:solidFill>
          <a:ln>
            <a:noFill/>
          </a:ln>
        </p:spPr>
        <p:txBody>
          <a:bodyPr vert="horz" wrap="square" lIns="216000" tIns="108000" rIns="216000" bIns="108000" rtlCol="0" anchor="t" anchorCtr="0">
            <a:spAutoFit/>
          </a:bodyPr>
          <a:lstStyle>
            <a:lvl1pPr>
              <a:defRPr lang="ja-JP" altLang="en-US" sz="1839" dirty="0">
                <a:latin typeface="Meiryo UI" panose="020B0604030504040204" pitchFamily="50" charset="-128"/>
                <a:ea typeface="Meiryo UI" panose="020B0604030504040204" pitchFamily="50" charset="-128"/>
                <a:cs typeface="Meiryo UI" panose="020B0604030504040204" pitchFamily="50" charset="-128"/>
              </a:defRPr>
            </a:lvl1pPr>
          </a:lstStyle>
          <a:p>
            <a:pPr marL="236521" lvl="0" indent="-236521">
              <a:spcBef>
                <a:spcPts val="552"/>
              </a:spcBef>
              <a:spcAft>
                <a:spcPts val="552"/>
              </a:spcAft>
              <a:buClr>
                <a:srgbClr val="002060"/>
              </a:buClr>
              <a:buFont typeface="Wingdings" panose="05000000000000000000" pitchFamily="2" charset="2"/>
              <a:buChar char="l"/>
            </a:pPr>
            <a:r>
              <a:rPr kumimoji="1" lang="ja-JP" altLang="en-US"/>
              <a:t>マスター テキストの書式設定</a:t>
            </a:r>
          </a:p>
        </p:txBody>
      </p:sp>
      <p:sp>
        <p:nvSpPr>
          <p:cNvPr id="2" name="テキスト ボックス 1">
            <a:extLst>
              <a:ext uri="{FF2B5EF4-FFF2-40B4-BE49-F238E27FC236}">
                <a16:creationId xmlns:a16="http://schemas.microsoft.com/office/drawing/2014/main" id="{00A9BA73-9E10-3F59-192B-60F284D8957D}"/>
              </a:ext>
            </a:extLst>
          </p:cNvPr>
          <p:cNvSpPr txBox="1"/>
          <p:nvPr userDrawn="1"/>
        </p:nvSpPr>
        <p:spPr>
          <a:xfrm>
            <a:off x="10187813" y="7055677"/>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35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567"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1225671127"/>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userDrawn="1">
  <p:cSld name="内容説明用スライド_タイトルのみ+リード">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D83F11EB-BBCD-2099-D5B5-F993CEFFC0BD}"/>
              </a:ext>
            </a:extLst>
          </p:cNvPr>
          <p:cNvGrpSpPr/>
          <p:nvPr userDrawn="1"/>
        </p:nvGrpSpPr>
        <p:grpSpPr>
          <a:xfrm>
            <a:off x="111918" y="216796"/>
            <a:ext cx="10424028" cy="795336"/>
            <a:chOff x="111919" y="216797"/>
            <a:chExt cx="10424028" cy="795336"/>
          </a:xfrm>
        </p:grpSpPr>
        <p:pic>
          <p:nvPicPr>
            <p:cNvPr id="3" name="Picture 11" descr="ç°å¢ç">
              <a:extLst>
                <a:ext uri="{FF2B5EF4-FFF2-40B4-BE49-F238E27FC236}">
                  <a16:creationId xmlns:a16="http://schemas.microsoft.com/office/drawing/2014/main" id="{59A7DEF8-BF3B-7A31-BA4D-C0606A20775B}"/>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4" name="Freeform 13">
              <a:extLst>
                <a:ext uri="{FF2B5EF4-FFF2-40B4-BE49-F238E27FC236}">
                  <a16:creationId xmlns:a16="http://schemas.microsoft.com/office/drawing/2014/main" id="{B0EDB96B-C8BF-1FEA-1A98-58283D965745}"/>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sz="1762"/>
            </a:p>
          </p:txBody>
        </p:sp>
        <p:cxnSp>
          <p:nvCxnSpPr>
            <p:cNvPr id="5" name="直線コネクタ 4">
              <a:extLst>
                <a:ext uri="{FF2B5EF4-FFF2-40B4-BE49-F238E27FC236}">
                  <a16:creationId xmlns:a16="http://schemas.microsoft.com/office/drawing/2014/main" id="{0EFB81CC-AD27-A3B7-FC64-308C4C7077FF}"/>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直線コネクタ 5">
              <a:extLst>
                <a:ext uri="{FF2B5EF4-FFF2-40B4-BE49-F238E27FC236}">
                  <a16:creationId xmlns:a16="http://schemas.microsoft.com/office/drawing/2014/main" id="{8893EA7C-36CE-AF1A-2210-0F6FFE7002FD}"/>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4" name="テキスト ボックス 33">
            <a:extLst>
              <a:ext uri="{FF2B5EF4-FFF2-40B4-BE49-F238E27FC236}">
                <a16:creationId xmlns:a16="http://schemas.microsoft.com/office/drawing/2014/main" id="{5E86BBDA-E0B5-47AE-BF72-9032058100B5}"/>
              </a:ext>
            </a:extLst>
          </p:cNvPr>
          <p:cNvSpPr txBox="1"/>
          <p:nvPr userDrawn="1"/>
        </p:nvSpPr>
        <p:spPr>
          <a:xfrm>
            <a:off x="10324311" y="7255028"/>
            <a:ext cx="229734" cy="189433"/>
          </a:xfrm>
          <a:prstGeom prst="rect">
            <a:avLst/>
          </a:prstGeom>
          <a:noFill/>
        </p:spPr>
        <p:txBody>
          <a:bodyPr wrap="none" lIns="0" tIns="0" rIns="0" bIns="0" rtlCol="0" anchor="ctr" anchorCtr="0">
            <a:noAutofit/>
          </a:bodyPr>
          <a:lstStyle/>
          <a:p>
            <a:pPr algn="ctr"/>
            <a:fld id="{9C1B02FA-3B43-4965-97B5-C29D405C4738}" type="slidenum">
              <a:rPr kumimoji="1" lang="ja-JP" altLang="en-US" sz="1476"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476" b="0">
              <a:latin typeface="Arial" panose="020B0604020202020204" pitchFamily="34" charset="0"/>
              <a:ea typeface="メイリオ" panose="020B0604030504040204" pitchFamily="50" charset="-128"/>
              <a:cs typeface="Arial" panose="020B0604020202020204" pitchFamily="34" charset="0"/>
            </a:endParaRPr>
          </a:p>
        </p:txBody>
      </p:sp>
      <p:sp>
        <p:nvSpPr>
          <p:cNvPr id="15" name="タイトル 97">
            <a:extLst>
              <a:ext uri="{FF2B5EF4-FFF2-40B4-BE49-F238E27FC236}">
                <a16:creationId xmlns:a16="http://schemas.microsoft.com/office/drawing/2014/main" id="{B78F4E89-BF6F-4E09-A944-EE472855512C}"/>
              </a:ext>
            </a:extLst>
          </p:cNvPr>
          <p:cNvSpPr>
            <a:spLocks noGrp="1"/>
          </p:cNvSpPr>
          <p:nvPr>
            <p:ph type="title" hasCustomPrompt="1"/>
          </p:nvPr>
        </p:nvSpPr>
        <p:spPr>
          <a:xfrm>
            <a:off x="162000" y="280800"/>
            <a:ext cx="9288000" cy="648000"/>
          </a:xfrm>
          <a:prstGeom prst="rect">
            <a:avLst/>
          </a:prstGeom>
        </p:spPr>
        <p:txBody>
          <a:bodyPr lIns="252000" tIns="36000" rIns="0" bIns="0" anchor="ctr" anchorCtr="0"/>
          <a:lstStyle>
            <a:lvl1pPr>
              <a:defRPr lang="ja-JP" altLang="en-US" sz="2741" b="1" dirty="0">
                <a:solidFill>
                  <a:schemeClr val="bg1"/>
                </a:solidFill>
                <a:latin typeface="Meiryo UI" panose="020B0604030504040204" pitchFamily="50" charset="-128"/>
                <a:ea typeface="Meiryo UI" panose="020B0604030504040204" pitchFamily="50" charset="-128"/>
              </a:defRPr>
            </a:lvl1pPr>
          </a:lstStyle>
          <a:p>
            <a:pPr marL="0" lvl="0" algn="l"/>
            <a:r>
              <a:rPr kumimoji="1" lang="ja-JP" altLang="en-US"/>
              <a:t>ページタイトル</a:t>
            </a:r>
          </a:p>
        </p:txBody>
      </p:sp>
      <p:sp>
        <p:nvSpPr>
          <p:cNvPr id="16" name="コンテンツ プレースホルダー 18">
            <a:extLst>
              <a:ext uri="{FF2B5EF4-FFF2-40B4-BE49-F238E27FC236}">
                <a16:creationId xmlns:a16="http://schemas.microsoft.com/office/drawing/2014/main" id="{E5C690C4-34B3-4BE9-8905-112BB7C579C6}"/>
              </a:ext>
            </a:extLst>
          </p:cNvPr>
          <p:cNvSpPr>
            <a:spLocks noGrp="1"/>
          </p:cNvSpPr>
          <p:nvPr>
            <p:ph sz="quarter" idx="16" hasCustomPrompt="1"/>
          </p:nvPr>
        </p:nvSpPr>
        <p:spPr>
          <a:xfrm>
            <a:off x="573596" y="1115639"/>
            <a:ext cx="9396000" cy="864000"/>
          </a:xfrm>
          <a:prstGeom prst="rect">
            <a:avLst/>
          </a:prstGeom>
        </p:spPr>
        <p:txBody>
          <a:bodyPr lIns="0" tIns="144000" rIns="0" bIns="0" anchor="t"/>
          <a:lstStyle>
            <a:lvl1pPr marL="0" marR="0" indent="0" algn="l" defTabSz="844013" rtl="0" eaLnBrk="1" fontAlgn="auto" latinLnBrk="0" hangingPunct="1">
              <a:lnSpc>
                <a:spcPct val="100000"/>
              </a:lnSpc>
              <a:spcBef>
                <a:spcPts val="0"/>
              </a:spcBef>
              <a:spcAft>
                <a:spcPts val="554"/>
              </a:spcAft>
              <a:buClrTx/>
              <a:buSzTx/>
              <a:buFontTx/>
              <a:buNone/>
              <a:tabLst/>
              <a:defRPr sz="1476" b="1">
                <a:solidFill>
                  <a:srgbClr val="009C89"/>
                </a:solidFill>
                <a:latin typeface="Meiryo UI" panose="020B0604030504040204" pitchFamily="50" charset="-128"/>
                <a:ea typeface="Meiryo UI" panose="020B0604030504040204" pitchFamily="50" charset="-128"/>
              </a:defRPr>
            </a:lvl1pPr>
            <a:lvl2pPr marL="422006" indent="0">
              <a:buFontTx/>
              <a:buNone/>
              <a:defRPr/>
            </a:lvl2pPr>
            <a:lvl3pPr marL="844013" indent="0">
              <a:buFontTx/>
              <a:buNone/>
              <a:defRPr/>
            </a:lvl3pPr>
            <a:lvl4pPr marL="1266019" indent="0">
              <a:buFontTx/>
              <a:buNone/>
              <a:defRPr/>
            </a:lvl4pPr>
            <a:lvl5pPr marL="1688025" indent="0">
              <a:buFontTx/>
              <a:buNone/>
              <a:defRPr/>
            </a:lvl5pPr>
          </a:lstStyle>
          <a:p>
            <a:pPr marL="0" marR="0" lvl="0" indent="0" algn="l" defTabSz="844013" rtl="0" eaLnBrk="1" fontAlgn="auto" latinLnBrk="0" hangingPunct="1">
              <a:lnSpc>
                <a:spcPct val="90000"/>
              </a:lnSpc>
              <a:spcBef>
                <a:spcPts val="923"/>
              </a:spcBef>
              <a:spcAft>
                <a:spcPts val="0"/>
              </a:spcAft>
              <a:buClrTx/>
              <a:buSzTx/>
              <a:buFontTx/>
              <a:buNone/>
              <a:tabLst/>
              <a:defRPr/>
            </a:pPr>
            <a:r>
              <a:rPr kumimoji="1" lang="ja-JP" altLang="en-US"/>
              <a:t>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a:t>
            </a:r>
          </a:p>
        </p:txBody>
      </p:sp>
    </p:spTree>
    <p:extLst>
      <p:ext uri="{BB962C8B-B14F-4D97-AF65-F5344CB8AC3E}">
        <p14:creationId xmlns:p14="http://schemas.microsoft.com/office/powerpoint/2010/main" val="2056690981"/>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userDrawn="1">
  <p:cSld name="2_通常">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11920" y="216796"/>
            <a:ext cx="10324362" cy="795336"/>
            <a:chOff x="111919" y="216797"/>
            <a:chExt cx="10324361" cy="795336"/>
          </a:xfrm>
        </p:grpSpPr>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sz="1762"/>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61926" y="284266"/>
            <a:ext cx="9288000" cy="648000"/>
          </a:xfrm>
          <a:prstGeom prst="rect">
            <a:avLst/>
          </a:prstGeom>
        </p:spPr>
        <p:txBody>
          <a:bodyPr lIns="252000" tIns="36000" rIns="0" bIns="0" anchor="ctr" anchorCtr="0"/>
          <a:lstStyle>
            <a:lvl1pPr algn="l">
              <a:defRPr sz="2448" b="1">
                <a:solidFill>
                  <a:schemeClr val="bg1"/>
                </a:solidFill>
                <a:latin typeface="メイリオ" panose="020B0604030504040204" pitchFamily="50" charset="-128"/>
                <a:ea typeface="メイリオ" panose="020B0604030504040204" pitchFamily="50" charset="-128"/>
              </a:defRPr>
            </a:lvl1pPr>
          </a:lstStyle>
          <a:p>
            <a:r>
              <a:rPr kumimoji="1" lang="ja-JP" altLang="en-US"/>
              <a:t>ページタイトル</a:t>
            </a:r>
          </a:p>
        </p:txBody>
      </p:sp>
      <p:sp>
        <p:nvSpPr>
          <p:cNvPr id="10" name="テキスト ボックス 9">
            <a:extLst>
              <a:ext uri="{FF2B5EF4-FFF2-40B4-BE49-F238E27FC236}">
                <a16:creationId xmlns:a16="http://schemas.microsoft.com/office/drawing/2014/main" id="{7520773C-E087-4FC7-A90E-8421A85140B2}"/>
              </a:ext>
            </a:extLst>
          </p:cNvPr>
          <p:cNvSpPr txBox="1"/>
          <p:nvPr userDrawn="1"/>
        </p:nvSpPr>
        <p:spPr>
          <a:xfrm>
            <a:off x="10278246" y="7146108"/>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35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567" b="0">
              <a:latin typeface="Arial" panose="020B0604020202020204" pitchFamily="34" charset="0"/>
              <a:ea typeface="メイリオ" panose="020B0604030504040204" pitchFamily="50" charset="-128"/>
              <a:cs typeface="Arial" panose="020B0604020202020204" pitchFamily="34" charset="0"/>
            </a:endParaRPr>
          </a:p>
        </p:txBody>
      </p:sp>
      <p:sp>
        <p:nvSpPr>
          <p:cNvPr id="9" name="コンテンツ プレースホルダー 3">
            <a:extLst>
              <a:ext uri="{FF2B5EF4-FFF2-40B4-BE49-F238E27FC236}">
                <a16:creationId xmlns:a16="http://schemas.microsoft.com/office/drawing/2014/main" id="{DD42ADA8-ECC4-4B5F-982C-9F5D1FAC2F50}"/>
              </a:ext>
            </a:extLst>
          </p:cNvPr>
          <p:cNvSpPr>
            <a:spLocks noGrp="1"/>
          </p:cNvSpPr>
          <p:nvPr>
            <p:ph sz="quarter" idx="13" hasCustomPrompt="1"/>
          </p:nvPr>
        </p:nvSpPr>
        <p:spPr>
          <a:xfrm>
            <a:off x="161925" y="1032265"/>
            <a:ext cx="10367963" cy="1935118"/>
          </a:xfrm>
          <a:prstGeom prst="rect">
            <a:avLst/>
          </a:prstGeom>
          <a:ln w="19050">
            <a:solidFill>
              <a:schemeClr val="tx2"/>
            </a:solidFill>
          </a:ln>
        </p:spPr>
        <p:txBody>
          <a:bodyPr lIns="180000" tIns="180000" rIns="180000" bIns="144000">
            <a:spAutoFit/>
          </a:bodyPr>
          <a:lstStyle>
            <a:lvl1pPr marL="317242" indent="-317242" algn="l">
              <a:lnSpc>
                <a:spcPct val="100000"/>
              </a:lnSpc>
              <a:spcBef>
                <a:spcPts val="1175"/>
              </a:spcBef>
              <a:buFont typeface="Wingdings" panose="05000000000000000000" pitchFamily="2" charset="2"/>
              <a:buChar char="n"/>
              <a:defRPr sz="1762"/>
            </a:lvl1pPr>
            <a:lvl2pPr marL="599234" indent="-281993" algn="l">
              <a:lnSpc>
                <a:spcPct val="100000"/>
              </a:lnSpc>
              <a:spcBef>
                <a:spcPts val="1175"/>
              </a:spcBef>
              <a:buFont typeface="Wingdings" panose="05000000000000000000" pitchFamily="2" charset="2"/>
              <a:buChar char="Ø"/>
              <a:defRPr sz="1762"/>
            </a:lvl2pPr>
            <a:lvl3pPr marL="1022223" indent="-281993" algn="l">
              <a:lnSpc>
                <a:spcPct val="100000"/>
              </a:lnSpc>
              <a:spcBef>
                <a:spcPts val="1175"/>
              </a:spcBef>
              <a:buFont typeface="Wingdings" panose="05000000000000000000" pitchFamily="2" charset="2"/>
              <a:buChar char="l"/>
              <a:defRPr sz="1762"/>
            </a:lvl3pPr>
            <a:lvl4pPr marL="1127970" indent="-281993" algn="l">
              <a:lnSpc>
                <a:spcPct val="100000"/>
              </a:lnSpc>
              <a:spcBef>
                <a:spcPts val="1175"/>
              </a:spcBef>
              <a:buFont typeface="Wingdings" panose="05000000000000000000" pitchFamily="2" charset="2"/>
              <a:buChar char="ü"/>
              <a:defRPr sz="1762"/>
            </a:lvl4pPr>
            <a:lvl5pPr algn="l">
              <a:defRPr sz="1958"/>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1935046032"/>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userDrawn="1">
  <p:cSld name="ブランドロゴなし">
    <p:spTree>
      <p:nvGrpSpPr>
        <p:cNvPr id="1" name=""/>
        <p:cNvGrpSpPr/>
        <p:nvPr/>
      </p:nvGrpSpPr>
      <p:grpSpPr>
        <a:xfrm>
          <a:off x="0" y="0"/>
          <a:ext cx="0" cy="0"/>
          <a:chOff x="0" y="0"/>
          <a:chExt cx="0" cy="0"/>
        </a:xfrm>
      </p:grpSpPr>
      <p:sp>
        <p:nvSpPr>
          <p:cNvPr id="2" name="タイトル 1"/>
          <p:cNvSpPr>
            <a:spLocks noGrp="1"/>
          </p:cNvSpPr>
          <p:nvPr>
            <p:ph type="ctrTitle" hasCustomPrompt="1"/>
          </p:nvPr>
        </p:nvSpPr>
        <p:spPr>
          <a:xfrm>
            <a:off x="294711" y="219141"/>
            <a:ext cx="1872629" cy="385170"/>
          </a:xfrm>
          <a:prstGeom prst="rect">
            <a:avLst/>
          </a:prstGeom>
        </p:spPr>
        <p:txBody>
          <a:bodyPr wrap="none">
            <a:spAutoFit/>
          </a:bodyPr>
          <a:lstStyle>
            <a:lvl1pPr algn="l">
              <a:defRPr sz="2114" b="1">
                <a:solidFill>
                  <a:schemeClr val="tx1"/>
                </a:solidFill>
                <a:latin typeface="+mj-ea"/>
                <a:ea typeface="+mj-ea"/>
              </a:defRPr>
            </a:lvl1pPr>
          </a:lstStyle>
          <a:p>
            <a:r>
              <a:rPr kumimoji="1" lang="en-US" altLang="ja-JP"/>
              <a:t>0.</a:t>
            </a:r>
            <a:r>
              <a:rPr kumimoji="1" lang="ja-JP" altLang="en-US"/>
              <a:t>目次タイトル</a:t>
            </a:r>
          </a:p>
        </p:txBody>
      </p:sp>
      <p:sp>
        <p:nvSpPr>
          <p:cNvPr id="6" name="スライド番号プレースホルダ 5"/>
          <p:cNvSpPr>
            <a:spLocks noGrp="1"/>
          </p:cNvSpPr>
          <p:nvPr>
            <p:ph type="sldNum" sz="quarter" idx="12"/>
          </p:nvPr>
        </p:nvSpPr>
        <p:spPr>
          <a:xfrm>
            <a:off x="7910673" y="7108004"/>
            <a:ext cx="2494756" cy="402483"/>
          </a:xfrm>
          <a:prstGeom prst="rect">
            <a:avLst/>
          </a:prstGeom>
        </p:spPr>
        <p:txBody>
          <a:bodyPr anchor="ctr"/>
          <a:lstStyle>
            <a:lvl1pPr algn="r">
              <a:defRPr sz="1268">
                <a:latin typeface="+mn-ea"/>
                <a:ea typeface="+mn-ea"/>
              </a:defRPr>
            </a:lvl1pPr>
          </a:lstStyle>
          <a:p>
            <a:fld id="{ED858BF9-642D-4D92-AE3A-4ABBB79756BC}" type="slidenum">
              <a:rPr lang="ja-JP" altLang="en-US" smtClean="0"/>
              <a:pPr/>
              <a:t>‹#›</a:t>
            </a:fld>
            <a:endParaRPr lang="ja-JP" altLang="en-US"/>
          </a:p>
        </p:txBody>
      </p:sp>
      <p:cxnSp>
        <p:nvCxnSpPr>
          <p:cNvPr id="9" name="直線コネクタ 6"/>
          <p:cNvCxnSpPr>
            <a:cxnSpLocks noChangeShapeType="1"/>
          </p:cNvCxnSpPr>
          <p:nvPr userDrawn="1"/>
        </p:nvCxnSpPr>
        <p:spPr bwMode="auto">
          <a:xfrm flipV="1">
            <a:off x="0" y="684221"/>
            <a:ext cx="10691813" cy="0"/>
          </a:xfrm>
          <a:prstGeom prst="line">
            <a:avLst/>
          </a:prstGeom>
          <a:noFill/>
          <a:ln w="19050" algn="ctr">
            <a:solidFill>
              <a:schemeClr val="tx1"/>
            </a:solidFill>
            <a:round/>
            <a:headEnd/>
            <a:tailEnd/>
          </a:ln>
        </p:spPr>
      </p:cxnSp>
      <p:cxnSp>
        <p:nvCxnSpPr>
          <p:cNvPr id="10" name="直線コネクタ 7"/>
          <p:cNvCxnSpPr>
            <a:cxnSpLocks noChangeShapeType="1"/>
          </p:cNvCxnSpPr>
          <p:nvPr userDrawn="1"/>
        </p:nvCxnSpPr>
        <p:spPr bwMode="auto">
          <a:xfrm flipV="1">
            <a:off x="0" y="7034232"/>
            <a:ext cx="10691813" cy="0"/>
          </a:xfrm>
          <a:prstGeom prst="line">
            <a:avLst/>
          </a:prstGeom>
          <a:noFill/>
          <a:ln w="19050" algn="ctr">
            <a:solidFill>
              <a:schemeClr val="tx1"/>
            </a:solidFill>
            <a:round/>
            <a:headEnd/>
            <a:tailEnd/>
          </a:ln>
        </p:spPr>
      </p:cxnSp>
      <p:sp>
        <p:nvSpPr>
          <p:cNvPr id="13" name="コンテンツ プレースホルダー 12"/>
          <p:cNvSpPr>
            <a:spLocks noGrp="1"/>
          </p:cNvSpPr>
          <p:nvPr>
            <p:ph sz="quarter" idx="13"/>
          </p:nvPr>
        </p:nvSpPr>
        <p:spPr>
          <a:xfrm>
            <a:off x="286145" y="927461"/>
            <a:ext cx="10110959" cy="705493"/>
          </a:xfrm>
          <a:prstGeom prst="rect">
            <a:avLst/>
          </a:prstGeom>
          <a:ln>
            <a:solidFill>
              <a:schemeClr val="tx1"/>
            </a:solidFill>
          </a:ln>
        </p:spPr>
        <p:txBody>
          <a:bodyPr anchor="ctr"/>
          <a:lstStyle>
            <a:lvl1pPr marL="362372" indent="-362372">
              <a:buFont typeface="Wingdings" panose="05000000000000000000" pitchFamily="2" charset="2"/>
              <a:buChar char="n"/>
              <a:defRPr sz="1691"/>
            </a:lvl1pPr>
            <a:lvl2pPr>
              <a:defRPr sz="1691"/>
            </a:lvl2pPr>
            <a:lvl3pPr>
              <a:defRPr sz="1691"/>
            </a:lvl3pPr>
            <a:lvl4pPr>
              <a:defRPr sz="1691"/>
            </a:lvl4pPr>
            <a:lvl5pPr>
              <a:defRPr sz="1691"/>
            </a:lvl5pPr>
            <a:lvl6pPr>
              <a:defRPr sz="1691"/>
            </a:lvl6pPr>
            <a:lvl7pPr>
              <a:defRPr sz="1691"/>
            </a:lvl7pPr>
            <a:lvl8pPr>
              <a:defRPr sz="1691"/>
            </a:lvl8pPr>
            <a:lvl9pPr>
              <a:defRPr sz="1691"/>
            </a:lvl9pPr>
          </a:lstStyle>
          <a:p>
            <a:pPr lvl="0"/>
            <a:r>
              <a:rPr kumimoji="1" lang="ja-JP" altLang="en-US"/>
              <a:t>マスター テキストの書式設定</a:t>
            </a:r>
          </a:p>
        </p:txBody>
      </p:sp>
      <p:sp>
        <p:nvSpPr>
          <p:cNvPr id="11" name="テキスト プレースホルダー 4"/>
          <p:cNvSpPr>
            <a:spLocks noGrp="1"/>
          </p:cNvSpPr>
          <p:nvPr>
            <p:ph type="body" sz="quarter" idx="14" hasCustomPrompt="1"/>
          </p:nvPr>
        </p:nvSpPr>
        <p:spPr>
          <a:xfrm>
            <a:off x="254967" y="6813519"/>
            <a:ext cx="10142136" cy="178115"/>
          </a:xfrm>
          <a:prstGeom prst="rect">
            <a:avLst/>
          </a:prstGeom>
        </p:spPr>
        <p:txBody>
          <a:bodyPr anchor="ctr"/>
          <a:lstStyle>
            <a:lvl1pPr marL="0" indent="0" algn="l">
              <a:buNone/>
              <a:defRPr sz="845"/>
            </a:lvl1pPr>
          </a:lstStyle>
          <a:p>
            <a:r>
              <a:rPr kumimoji="1" lang="ja-JP" altLang="en-US" sz="845"/>
              <a:t>出所：発行者（年）タイトル、雑誌情報など</a:t>
            </a:r>
            <a:endParaRPr kumimoji="1" lang="ja-JP" altLang="en-US"/>
          </a:p>
        </p:txBody>
      </p:sp>
    </p:spTree>
    <p:extLst>
      <p:ext uri="{BB962C8B-B14F-4D97-AF65-F5344CB8AC3E}">
        <p14:creationId xmlns:p14="http://schemas.microsoft.com/office/powerpoint/2010/main" val="1728144278"/>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preserve="1" userDrawn="1">
  <p:cSld name="表紙">
    <p:spTree>
      <p:nvGrpSpPr>
        <p:cNvPr id="1" name=""/>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C4F33A39-73E7-49E0-BF4C-2CE0E2DB7091}"/>
              </a:ext>
            </a:extLst>
          </p:cNvPr>
          <p:cNvSpPr/>
          <p:nvPr userDrawn="1"/>
        </p:nvSpPr>
        <p:spPr>
          <a:xfrm>
            <a:off x="395907" y="395838"/>
            <a:ext cx="9900000"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9533" tIns="44766" rIns="89533" bIns="44766" numCol="1" spcCol="0" rtlCol="0" fromWordArt="0" anchor="ctr" anchorCtr="0" forceAA="0" compatLnSpc="1">
            <a:prstTxWarp prst="textNoShape">
              <a:avLst/>
            </a:prstTxWarp>
            <a:noAutofit/>
          </a:bodyPr>
          <a:lstStyle/>
          <a:p>
            <a:pPr algn="ctr"/>
            <a:endParaRPr kumimoji="1" lang="ja-JP" altLang="en-US" sz="1567">
              <a:solidFill>
                <a:schemeClr val="tx1"/>
              </a:solidFill>
            </a:endParaRPr>
          </a:p>
        </p:txBody>
      </p:sp>
      <p:grpSp>
        <p:nvGrpSpPr>
          <p:cNvPr id="8" name="グループ化 7">
            <a:extLst>
              <a:ext uri="{FF2B5EF4-FFF2-40B4-BE49-F238E27FC236}">
                <a16:creationId xmlns:a16="http://schemas.microsoft.com/office/drawing/2014/main" id="{6F38512C-2C72-40C3-B679-1FEABC48B48C}"/>
              </a:ext>
            </a:extLst>
          </p:cNvPr>
          <p:cNvGrpSpPr/>
          <p:nvPr userDrawn="1"/>
        </p:nvGrpSpPr>
        <p:grpSpPr>
          <a:xfrm>
            <a:off x="2456520" y="6300054"/>
            <a:ext cx="5875085" cy="700377"/>
            <a:chOff x="2456520" y="6387031"/>
            <a:chExt cx="5875085" cy="700377"/>
          </a:xfrm>
        </p:grpSpPr>
        <p:pic>
          <p:nvPicPr>
            <p:cNvPr id="9" name="図 8">
              <a:extLst>
                <a:ext uri="{FF2B5EF4-FFF2-40B4-BE49-F238E27FC236}">
                  <a16:creationId xmlns:a16="http://schemas.microsoft.com/office/drawing/2014/main" id="{48EFA85C-A46F-4AC1-8E75-830689451B28}"/>
                </a:ext>
              </a:extLst>
            </p:cNvPr>
            <p:cNvPicPr>
              <a:picLocks noChangeAspect="1"/>
            </p:cNvPicPr>
            <p:nvPr userDrawn="1"/>
          </p:nvPicPr>
          <p:blipFill rotWithShape="1">
            <a:blip r:embed="rId2"/>
            <a:srcRect l="25425" t="26413" r="27381" b="26835"/>
            <a:stretch/>
          </p:blipFill>
          <p:spPr>
            <a:xfrm>
              <a:off x="4927824" y="6387031"/>
              <a:ext cx="991169" cy="700377"/>
            </a:xfrm>
            <a:prstGeom prst="rect">
              <a:avLst/>
            </a:prstGeom>
          </p:spPr>
        </p:pic>
        <p:pic>
          <p:nvPicPr>
            <p:cNvPr id="10" name="図 9">
              <a:extLst>
                <a:ext uri="{FF2B5EF4-FFF2-40B4-BE49-F238E27FC236}">
                  <a16:creationId xmlns:a16="http://schemas.microsoft.com/office/drawing/2014/main" id="{9F5C018F-8455-43E6-B9B6-228E8AD0436B}"/>
                </a:ext>
              </a:extLst>
            </p:cNvPr>
            <p:cNvPicPr>
              <a:picLocks noChangeAspect="1"/>
            </p:cNvPicPr>
            <p:nvPr userDrawn="1"/>
          </p:nvPicPr>
          <p:blipFill>
            <a:blip r:embed="rId3"/>
            <a:stretch>
              <a:fillRect/>
            </a:stretch>
          </p:blipFill>
          <p:spPr>
            <a:xfrm>
              <a:off x="6106890" y="6463627"/>
              <a:ext cx="614647" cy="526500"/>
            </a:xfrm>
            <a:prstGeom prst="rect">
              <a:avLst/>
            </a:prstGeom>
          </p:spPr>
        </p:pic>
        <p:pic>
          <p:nvPicPr>
            <p:cNvPr id="11" name="図 10">
              <a:extLst>
                <a:ext uri="{FF2B5EF4-FFF2-40B4-BE49-F238E27FC236}">
                  <a16:creationId xmlns:a16="http://schemas.microsoft.com/office/drawing/2014/main" id="{34A081C5-EF14-4467-B19D-E35B6B3CBAD1}"/>
                </a:ext>
              </a:extLst>
            </p:cNvPr>
            <p:cNvPicPr>
              <a:picLocks noChangeAspect="1"/>
            </p:cNvPicPr>
            <p:nvPr userDrawn="1"/>
          </p:nvPicPr>
          <p:blipFill>
            <a:blip r:embed="rId4"/>
            <a:stretch>
              <a:fillRect/>
            </a:stretch>
          </p:blipFill>
          <p:spPr>
            <a:xfrm>
              <a:off x="2456520" y="6498254"/>
              <a:ext cx="946944" cy="536322"/>
            </a:xfrm>
            <a:prstGeom prst="rect">
              <a:avLst/>
            </a:prstGeom>
          </p:spPr>
        </p:pic>
        <p:pic>
          <p:nvPicPr>
            <p:cNvPr id="12" name="図 11">
              <a:extLst>
                <a:ext uri="{FF2B5EF4-FFF2-40B4-BE49-F238E27FC236}">
                  <a16:creationId xmlns:a16="http://schemas.microsoft.com/office/drawing/2014/main" id="{353D9AAD-EE32-457B-B8B4-29FF67E0F4E9}"/>
                </a:ext>
              </a:extLst>
            </p:cNvPr>
            <p:cNvPicPr>
              <a:picLocks noChangeAspect="1"/>
            </p:cNvPicPr>
            <p:nvPr userDrawn="1"/>
          </p:nvPicPr>
          <p:blipFill>
            <a:blip r:embed="rId5"/>
            <a:stretch>
              <a:fillRect/>
            </a:stretch>
          </p:blipFill>
          <p:spPr>
            <a:xfrm>
              <a:off x="3635177" y="6432722"/>
              <a:ext cx="1292647" cy="641986"/>
            </a:xfrm>
            <a:prstGeom prst="rect">
              <a:avLst/>
            </a:prstGeom>
          </p:spPr>
        </p:pic>
        <p:pic>
          <p:nvPicPr>
            <p:cNvPr id="13" name="図 12">
              <a:extLst>
                <a:ext uri="{FF2B5EF4-FFF2-40B4-BE49-F238E27FC236}">
                  <a16:creationId xmlns:a16="http://schemas.microsoft.com/office/drawing/2014/main" id="{E3FD0292-C091-43A1-9252-D1D0C6352D0A}"/>
                </a:ext>
              </a:extLst>
            </p:cNvPr>
            <p:cNvPicPr>
              <a:picLocks noChangeAspect="1"/>
            </p:cNvPicPr>
            <p:nvPr userDrawn="1"/>
          </p:nvPicPr>
          <p:blipFill>
            <a:blip r:embed="rId6"/>
            <a:stretch>
              <a:fillRect/>
            </a:stretch>
          </p:blipFill>
          <p:spPr>
            <a:xfrm>
              <a:off x="7044047" y="6463627"/>
              <a:ext cx="1287558" cy="494981"/>
            </a:xfrm>
            <a:prstGeom prst="rect">
              <a:avLst/>
            </a:prstGeom>
          </p:spPr>
        </p:pic>
      </p:grpSp>
      <p:pic>
        <p:nvPicPr>
          <p:cNvPr id="14" name="Picture 2">
            <a:extLst>
              <a:ext uri="{FF2B5EF4-FFF2-40B4-BE49-F238E27FC236}">
                <a16:creationId xmlns:a16="http://schemas.microsoft.com/office/drawing/2014/main" id="{76484A44-3003-4277-9737-236918E2A043}"/>
              </a:ext>
            </a:extLst>
          </p:cNvPr>
          <p:cNvPicPr>
            <a:picLocks noChangeAspect="1" noChangeArrowheads="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4366825" y="1499034"/>
            <a:ext cx="1938704" cy="6805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23" name="グループ化 22">
            <a:extLst>
              <a:ext uri="{FF2B5EF4-FFF2-40B4-BE49-F238E27FC236}">
                <a16:creationId xmlns:a16="http://schemas.microsoft.com/office/drawing/2014/main" id="{69427F34-BDBE-48D8-A7F4-1EE85CF4440A}"/>
              </a:ext>
            </a:extLst>
          </p:cNvPr>
          <p:cNvGrpSpPr/>
          <p:nvPr userDrawn="1"/>
        </p:nvGrpSpPr>
        <p:grpSpPr>
          <a:xfrm>
            <a:off x="1034511" y="2991838"/>
            <a:ext cx="8622792" cy="1007999"/>
            <a:chOff x="1034510" y="2991837"/>
            <a:chExt cx="8622792" cy="1007999"/>
          </a:xfrm>
        </p:grpSpPr>
        <p:cxnSp>
          <p:nvCxnSpPr>
            <p:cNvPr id="15" name="直線コネクタ 14">
              <a:extLst>
                <a:ext uri="{FF2B5EF4-FFF2-40B4-BE49-F238E27FC236}">
                  <a16:creationId xmlns:a16="http://schemas.microsoft.com/office/drawing/2014/main" id="{4E3800AC-DAF6-41B1-810E-4A51489649E0}"/>
                </a:ext>
              </a:extLst>
            </p:cNvPr>
            <p:cNvCxnSpPr/>
            <p:nvPr userDrawn="1"/>
          </p:nvCxnSpPr>
          <p:spPr>
            <a:xfrm>
              <a:off x="1034510" y="2991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7CF90A11-AE44-4385-824C-1819712F0D92}"/>
                </a:ext>
              </a:extLst>
            </p:cNvPr>
            <p:cNvCxnSpPr/>
            <p:nvPr userDrawn="1"/>
          </p:nvCxnSpPr>
          <p:spPr>
            <a:xfrm>
              <a:off x="1034510" y="3999836"/>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30" name="タイトル 29">
            <a:extLst>
              <a:ext uri="{FF2B5EF4-FFF2-40B4-BE49-F238E27FC236}">
                <a16:creationId xmlns:a16="http://schemas.microsoft.com/office/drawing/2014/main" id="{D7232AF9-EC33-4888-B5A0-D03E836B4382}"/>
              </a:ext>
            </a:extLst>
          </p:cNvPr>
          <p:cNvSpPr>
            <a:spLocks noGrp="1"/>
          </p:cNvSpPr>
          <p:nvPr>
            <p:ph type="title" hasCustomPrompt="1"/>
          </p:nvPr>
        </p:nvSpPr>
        <p:spPr>
          <a:xfrm>
            <a:off x="1034510" y="2991837"/>
            <a:ext cx="8639999" cy="1008000"/>
          </a:xfrm>
          <a:prstGeom prst="rect">
            <a:avLst/>
          </a:prstGeom>
        </p:spPr>
        <p:txBody>
          <a:bodyPr lIns="0" tIns="72000" rIns="0" bIns="0" anchor="ctr" anchorCtr="0">
            <a:normAutofit/>
          </a:bodyPr>
          <a:lstStyle>
            <a:lvl1pPr>
              <a:defRPr lang="ja-JP" altLang="en-US" sz="3525" b="1" dirty="0">
                <a:solidFill>
                  <a:schemeClr val="bg2"/>
                </a:solidFill>
                <a:latin typeface="Meiryo UI" panose="020B0604030504040204" pitchFamily="50" charset="-128"/>
                <a:ea typeface="Meiryo UI" panose="020B0604030504040204" pitchFamily="50" charset="-128"/>
                <a:cs typeface="+mn-cs"/>
              </a:defRPr>
            </a:lvl1pPr>
          </a:lstStyle>
          <a:p>
            <a:pPr marL="0" lvl="0" indent="0" algn="ctr">
              <a:spcBef>
                <a:spcPts val="1079"/>
              </a:spcBef>
              <a:buFontTx/>
            </a:pPr>
            <a:r>
              <a:rPr kumimoji="1" lang="ja-JP" altLang="en-US"/>
              <a:t>表紙タイトル</a:t>
            </a:r>
          </a:p>
        </p:txBody>
      </p:sp>
      <p:sp>
        <p:nvSpPr>
          <p:cNvPr id="27" name="コンテンツ プレースホルダー 21">
            <a:extLst>
              <a:ext uri="{FF2B5EF4-FFF2-40B4-BE49-F238E27FC236}">
                <a16:creationId xmlns:a16="http://schemas.microsoft.com/office/drawing/2014/main" id="{730FB38C-75FA-4F17-A448-34BAAD2B4753}"/>
              </a:ext>
            </a:extLst>
          </p:cNvPr>
          <p:cNvSpPr>
            <a:spLocks noGrp="1"/>
          </p:cNvSpPr>
          <p:nvPr>
            <p:ph sz="quarter" idx="14" hasCustomPrompt="1"/>
          </p:nvPr>
        </p:nvSpPr>
        <p:spPr>
          <a:xfrm>
            <a:off x="1034510" y="4148806"/>
            <a:ext cx="8639999" cy="432000"/>
          </a:xfrm>
          <a:prstGeom prst="rect">
            <a:avLst/>
          </a:prstGeom>
        </p:spPr>
        <p:txBody>
          <a:bodyPr lIns="0" tIns="0" rIns="0" bIns="0" anchor="ctr" anchorCtr="0"/>
          <a:lstStyle>
            <a:lvl1pPr>
              <a:defRPr sz="1958" b="1">
                <a:solidFill>
                  <a:schemeClr val="bg2"/>
                </a:solidFill>
                <a:latin typeface="Meiryo UI" panose="020B0604030504040204" pitchFamily="50" charset="-128"/>
                <a:ea typeface="Meiryo UI" panose="020B0604030504040204" pitchFamily="50" charset="-128"/>
              </a:defRPr>
            </a:lvl1pPr>
          </a:lstStyle>
          <a:p>
            <a:pPr lvl="0"/>
            <a:r>
              <a:rPr kumimoji="1" lang="ja-JP" altLang="en-US"/>
              <a:t>サブタイトル</a:t>
            </a:r>
          </a:p>
        </p:txBody>
      </p:sp>
      <p:sp>
        <p:nvSpPr>
          <p:cNvPr id="31" name="コンテンツ プレースホルダー 21">
            <a:extLst>
              <a:ext uri="{FF2B5EF4-FFF2-40B4-BE49-F238E27FC236}">
                <a16:creationId xmlns:a16="http://schemas.microsoft.com/office/drawing/2014/main" id="{9693F458-7CAF-4411-88EF-755A4D8136DB}"/>
              </a:ext>
            </a:extLst>
          </p:cNvPr>
          <p:cNvSpPr>
            <a:spLocks noGrp="1"/>
          </p:cNvSpPr>
          <p:nvPr>
            <p:ph sz="quarter" idx="15" hasCustomPrompt="1"/>
          </p:nvPr>
        </p:nvSpPr>
        <p:spPr>
          <a:xfrm>
            <a:off x="3554510" y="5436053"/>
            <a:ext cx="3600000" cy="288000"/>
          </a:xfrm>
          <a:prstGeom prst="rect">
            <a:avLst/>
          </a:prstGeom>
        </p:spPr>
        <p:txBody>
          <a:bodyPr lIns="0" tIns="0" rIns="0" bIns="0" anchor="ctr" anchorCtr="0"/>
          <a:lstStyle>
            <a:lvl1pPr>
              <a:defRPr sz="1762" b="0">
                <a:solidFill>
                  <a:schemeClr val="tx1"/>
                </a:solidFill>
                <a:latin typeface="Meiryo UI" panose="020B0604030504040204" pitchFamily="50" charset="-128"/>
                <a:ea typeface="Meiryo UI" panose="020B0604030504040204" pitchFamily="50" charset="-128"/>
              </a:defRPr>
            </a:lvl1pPr>
          </a:lstStyle>
          <a:p>
            <a:pPr lvl="0"/>
            <a:r>
              <a:rPr kumimoji="1" lang="en-US" altLang="ja-JP"/>
              <a:t>0000</a:t>
            </a:r>
            <a:r>
              <a:rPr kumimoji="1" lang="ja-JP" altLang="en-US"/>
              <a:t>年</a:t>
            </a:r>
            <a:r>
              <a:rPr kumimoji="1" lang="en-US" altLang="ja-JP"/>
              <a:t>00</a:t>
            </a:r>
            <a:r>
              <a:rPr kumimoji="1" lang="ja-JP" altLang="en-US"/>
              <a:t>月</a:t>
            </a:r>
            <a:r>
              <a:rPr kumimoji="1" lang="en-US" altLang="ja-JP"/>
              <a:t>00</a:t>
            </a:r>
            <a:r>
              <a:rPr kumimoji="1" lang="ja-JP" altLang="en-US"/>
              <a:t>日</a:t>
            </a:r>
          </a:p>
        </p:txBody>
      </p:sp>
      <p:sp>
        <p:nvSpPr>
          <p:cNvPr id="32" name="コンテンツ プレースホルダー 21">
            <a:extLst>
              <a:ext uri="{FF2B5EF4-FFF2-40B4-BE49-F238E27FC236}">
                <a16:creationId xmlns:a16="http://schemas.microsoft.com/office/drawing/2014/main" id="{1645C6DC-6217-43BE-8989-B6A0BD9C2349}"/>
              </a:ext>
            </a:extLst>
          </p:cNvPr>
          <p:cNvSpPr>
            <a:spLocks noGrp="1"/>
          </p:cNvSpPr>
          <p:nvPr>
            <p:ph sz="quarter" idx="16" hasCustomPrompt="1"/>
          </p:nvPr>
        </p:nvSpPr>
        <p:spPr>
          <a:xfrm>
            <a:off x="3554510" y="5724053"/>
            <a:ext cx="3600000" cy="288000"/>
          </a:xfrm>
          <a:prstGeom prst="rect">
            <a:avLst/>
          </a:prstGeom>
        </p:spPr>
        <p:txBody>
          <a:bodyPr lIns="0" tIns="0" rIns="0" bIns="0" anchor="ctr" anchorCtr="0"/>
          <a:lstStyle>
            <a:lvl1pPr>
              <a:defRPr sz="1762" b="0">
                <a:solidFill>
                  <a:schemeClr val="tx1"/>
                </a:solidFill>
                <a:latin typeface="Meiryo UI" panose="020B0604030504040204" pitchFamily="50" charset="-128"/>
                <a:ea typeface="Meiryo UI" panose="020B0604030504040204" pitchFamily="50" charset="-128"/>
              </a:defRPr>
            </a:lvl1pPr>
          </a:lstStyle>
          <a:p>
            <a:pPr lvl="0"/>
            <a:r>
              <a:rPr kumimoji="1" lang="ja-JP" altLang="en-US"/>
              <a:t>所属　名前</a:t>
            </a:r>
          </a:p>
        </p:txBody>
      </p:sp>
    </p:spTree>
    <p:extLst>
      <p:ext uri="{BB962C8B-B14F-4D97-AF65-F5344CB8AC3E}">
        <p14:creationId xmlns:p14="http://schemas.microsoft.com/office/powerpoint/2010/main" val="3735630267"/>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preserve="1" userDrawn="1">
  <p:cSld name="中扉">
    <p:spTree>
      <p:nvGrpSpPr>
        <p:cNvPr id="1" name=""/>
        <p:cNvGrpSpPr/>
        <p:nvPr/>
      </p:nvGrpSpPr>
      <p:grpSpPr>
        <a:xfrm>
          <a:off x="0" y="0"/>
          <a:ext cx="0" cy="0"/>
          <a:chOff x="0" y="0"/>
          <a:chExt cx="0" cy="0"/>
        </a:xfrm>
      </p:grpSpPr>
      <p:sp>
        <p:nvSpPr>
          <p:cNvPr id="3" name="四角形: 角を丸くする 2">
            <a:extLst>
              <a:ext uri="{FF2B5EF4-FFF2-40B4-BE49-F238E27FC236}">
                <a16:creationId xmlns:a16="http://schemas.microsoft.com/office/drawing/2014/main" id="{A41B1502-2511-437B-8D13-C5707D9425E0}"/>
              </a:ext>
            </a:extLst>
          </p:cNvPr>
          <p:cNvSpPr/>
          <p:nvPr userDrawn="1"/>
        </p:nvSpPr>
        <p:spPr>
          <a:xfrm>
            <a:off x="395907" y="395838"/>
            <a:ext cx="9900000"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9533" tIns="44766" rIns="89533" bIns="44766" numCol="1" spcCol="0" rtlCol="0" fromWordArt="0" anchor="ctr" anchorCtr="0" forceAA="0" compatLnSpc="1">
            <a:prstTxWarp prst="textNoShape">
              <a:avLst/>
            </a:prstTxWarp>
            <a:noAutofit/>
          </a:bodyPr>
          <a:lstStyle/>
          <a:p>
            <a:pPr algn="ctr"/>
            <a:endParaRPr kumimoji="1" lang="ja-JP" altLang="en-US" sz="1567">
              <a:solidFill>
                <a:schemeClr val="tx1"/>
              </a:solidFill>
            </a:endParaRPr>
          </a:p>
        </p:txBody>
      </p:sp>
      <p:grpSp>
        <p:nvGrpSpPr>
          <p:cNvPr id="4" name="グループ化 3">
            <a:extLst>
              <a:ext uri="{FF2B5EF4-FFF2-40B4-BE49-F238E27FC236}">
                <a16:creationId xmlns:a16="http://schemas.microsoft.com/office/drawing/2014/main" id="{6022BE2B-C94E-4EA1-8D5F-B6FF40A5C82B}"/>
              </a:ext>
            </a:extLst>
          </p:cNvPr>
          <p:cNvGrpSpPr/>
          <p:nvPr userDrawn="1"/>
        </p:nvGrpSpPr>
        <p:grpSpPr>
          <a:xfrm>
            <a:off x="1034511" y="2915838"/>
            <a:ext cx="8622792" cy="1728000"/>
            <a:chOff x="1034510" y="2991837"/>
            <a:chExt cx="8622792" cy="1728000"/>
          </a:xfrm>
        </p:grpSpPr>
        <p:cxnSp>
          <p:nvCxnSpPr>
            <p:cNvPr id="5" name="直線コネクタ 4">
              <a:extLst>
                <a:ext uri="{FF2B5EF4-FFF2-40B4-BE49-F238E27FC236}">
                  <a16:creationId xmlns:a16="http://schemas.microsoft.com/office/drawing/2014/main" id="{4FC838C0-7A1B-42C5-8BB1-69879692B23E}"/>
                </a:ext>
              </a:extLst>
            </p:cNvPr>
            <p:cNvCxnSpPr/>
            <p:nvPr userDrawn="1"/>
          </p:nvCxnSpPr>
          <p:spPr>
            <a:xfrm>
              <a:off x="1034510" y="2991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6" name="直線コネクタ 5">
              <a:extLst>
                <a:ext uri="{FF2B5EF4-FFF2-40B4-BE49-F238E27FC236}">
                  <a16:creationId xmlns:a16="http://schemas.microsoft.com/office/drawing/2014/main" id="{97EB7B27-A3AA-4865-967F-947004C8CF38}"/>
                </a:ext>
              </a:extLst>
            </p:cNvPr>
            <p:cNvCxnSpPr/>
            <p:nvPr userDrawn="1"/>
          </p:nvCxnSpPr>
          <p:spPr>
            <a:xfrm>
              <a:off x="1034510" y="4719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7" name="タイトル 29">
            <a:extLst>
              <a:ext uri="{FF2B5EF4-FFF2-40B4-BE49-F238E27FC236}">
                <a16:creationId xmlns:a16="http://schemas.microsoft.com/office/drawing/2014/main" id="{99661971-5207-448A-8A45-D3935E63EBC5}"/>
              </a:ext>
            </a:extLst>
          </p:cNvPr>
          <p:cNvSpPr>
            <a:spLocks noGrp="1"/>
          </p:cNvSpPr>
          <p:nvPr>
            <p:ph type="title" hasCustomPrompt="1"/>
          </p:nvPr>
        </p:nvSpPr>
        <p:spPr>
          <a:xfrm>
            <a:off x="1034510" y="2915838"/>
            <a:ext cx="8639999" cy="1728000"/>
          </a:xfrm>
          <a:prstGeom prst="rect">
            <a:avLst/>
          </a:prstGeom>
        </p:spPr>
        <p:txBody>
          <a:bodyPr lIns="0" tIns="72000" rIns="0" bIns="0" anchor="ctr" anchorCtr="0">
            <a:normAutofit/>
          </a:bodyPr>
          <a:lstStyle>
            <a:lvl1pPr>
              <a:defRPr lang="ja-JP" altLang="en-US" sz="3525" b="1" dirty="0">
                <a:solidFill>
                  <a:schemeClr val="bg2"/>
                </a:solidFill>
                <a:latin typeface="Meiryo UI" panose="020B0604030504040204" pitchFamily="50" charset="-128"/>
                <a:ea typeface="Meiryo UI" panose="020B0604030504040204" pitchFamily="50" charset="-128"/>
                <a:cs typeface="+mn-cs"/>
              </a:defRPr>
            </a:lvl1pPr>
          </a:lstStyle>
          <a:p>
            <a:pPr marL="0" lvl="0" indent="0" algn="ctr">
              <a:spcBef>
                <a:spcPts val="1079"/>
              </a:spcBef>
              <a:buFontTx/>
            </a:pPr>
            <a:r>
              <a:rPr kumimoji="1" lang="ja-JP" altLang="en-US"/>
              <a:t>中扉タイトル</a:t>
            </a:r>
          </a:p>
        </p:txBody>
      </p:sp>
      <p:sp>
        <p:nvSpPr>
          <p:cNvPr id="8" name="テキスト ボックス 7">
            <a:extLst>
              <a:ext uri="{FF2B5EF4-FFF2-40B4-BE49-F238E27FC236}">
                <a16:creationId xmlns:a16="http://schemas.microsoft.com/office/drawing/2014/main" id="{F65B5CD1-16BF-4814-9E5A-19B044B6FB5E}"/>
              </a:ext>
            </a:extLst>
          </p:cNvPr>
          <p:cNvSpPr txBox="1"/>
          <p:nvPr userDrawn="1"/>
        </p:nvSpPr>
        <p:spPr>
          <a:xfrm>
            <a:off x="10187813" y="7055677"/>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35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567"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2939317236"/>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preserve="1" userDrawn="1">
  <p:cSld name="目次">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73E2C914-D6BF-434B-B748-5B031C7A75D4}"/>
              </a:ext>
            </a:extLst>
          </p:cNvPr>
          <p:cNvGrpSpPr/>
          <p:nvPr userDrawn="1"/>
        </p:nvGrpSpPr>
        <p:grpSpPr>
          <a:xfrm>
            <a:off x="111918" y="216796"/>
            <a:ext cx="10424028" cy="795336"/>
            <a:chOff x="111919" y="216797"/>
            <a:chExt cx="10424028" cy="795336"/>
          </a:xfrm>
        </p:grpSpPr>
        <p:pic>
          <p:nvPicPr>
            <p:cNvPr id="18" name="Picture 11" descr="ç°å¢ç">
              <a:extLst>
                <a:ext uri="{FF2B5EF4-FFF2-40B4-BE49-F238E27FC236}">
                  <a16:creationId xmlns:a16="http://schemas.microsoft.com/office/drawing/2014/main" id="{4DD819AC-A446-46A2-9201-D9B1AB528E08}"/>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9" name="Freeform 13">
              <a:extLst>
                <a:ext uri="{FF2B5EF4-FFF2-40B4-BE49-F238E27FC236}">
                  <a16:creationId xmlns:a16="http://schemas.microsoft.com/office/drawing/2014/main" id="{9E9EE105-883D-4267-B8FF-D61BDDD6E4FC}"/>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sz="1762"/>
            </a:p>
          </p:txBody>
        </p:sp>
        <p:cxnSp>
          <p:nvCxnSpPr>
            <p:cNvPr id="22" name="直線コネクタ 21">
              <a:extLst>
                <a:ext uri="{FF2B5EF4-FFF2-40B4-BE49-F238E27FC236}">
                  <a16:creationId xmlns:a16="http://schemas.microsoft.com/office/drawing/2014/main" id="{CFE261A9-5D80-457A-85AA-206E048CF0DB}"/>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a16="http://schemas.microsoft.com/office/drawing/2014/main" id="{B3443AF7-632D-41F2-BFF3-7CC6B2F2E6F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4" name="フリーフォーム: 図形 13">
            <a:extLst>
              <a:ext uri="{FF2B5EF4-FFF2-40B4-BE49-F238E27FC236}">
                <a16:creationId xmlns:a16="http://schemas.microsoft.com/office/drawing/2014/main" id="{665A837A-D774-4985-B30F-35B13836C960}"/>
              </a:ext>
            </a:extLst>
          </p:cNvPr>
          <p:cNvSpPr/>
          <p:nvPr userDrawn="1"/>
        </p:nvSpPr>
        <p:spPr>
          <a:xfrm>
            <a:off x="1078065" y="2461097"/>
            <a:ext cx="0" cy="4536000"/>
          </a:xfrm>
          <a:custGeom>
            <a:avLst/>
            <a:gdLst>
              <a:gd name="connsiteX0" fmla="*/ 0 w 0"/>
              <a:gd name="connsiteY0" fmla="*/ 0 h 5768502"/>
              <a:gd name="connsiteX1" fmla="*/ 0 w 0"/>
              <a:gd name="connsiteY1" fmla="*/ 5768502 h 5768502"/>
            </a:gdLst>
            <a:ahLst/>
            <a:cxnLst>
              <a:cxn ang="0">
                <a:pos x="connsiteX0" y="connsiteY0"/>
              </a:cxn>
              <a:cxn ang="0">
                <a:pos x="connsiteX1" y="connsiteY1"/>
              </a:cxn>
            </a:cxnLst>
            <a:rect l="l" t="t" r="r" b="b"/>
            <a:pathLst>
              <a:path h="5768502">
                <a:moveTo>
                  <a:pt x="0" y="0"/>
                </a:moveTo>
                <a:lnTo>
                  <a:pt x="0" y="5768502"/>
                </a:lnTo>
              </a:path>
            </a:pathLst>
          </a:custGeom>
          <a:noFill/>
          <a:ln w="571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762"/>
          </a:p>
        </p:txBody>
      </p:sp>
      <p:sp>
        <p:nvSpPr>
          <p:cNvPr id="9" name="コンテンツ プレースホルダー 8">
            <a:extLst>
              <a:ext uri="{FF2B5EF4-FFF2-40B4-BE49-F238E27FC236}">
                <a16:creationId xmlns:a16="http://schemas.microsoft.com/office/drawing/2014/main" id="{B04FFEFF-3996-4124-93D0-A0B919888837}"/>
              </a:ext>
            </a:extLst>
          </p:cNvPr>
          <p:cNvSpPr>
            <a:spLocks noGrp="1"/>
          </p:cNvSpPr>
          <p:nvPr userDrawn="1">
            <p:ph sz="quarter" idx="10" hasCustomPrompt="1"/>
          </p:nvPr>
        </p:nvSpPr>
        <p:spPr>
          <a:xfrm>
            <a:off x="1078065" y="2461097"/>
            <a:ext cx="8639999" cy="4536000"/>
          </a:xfrm>
          <a:prstGeom prst="rect">
            <a:avLst/>
          </a:prstGeom>
        </p:spPr>
        <p:txBody>
          <a:bodyPr lIns="360000" tIns="0" rIns="0" bIns="0"/>
          <a:lstStyle>
            <a:lvl1pPr marL="727453" indent="-727453" algn="l">
              <a:lnSpc>
                <a:spcPct val="100000"/>
              </a:lnSpc>
              <a:spcBef>
                <a:spcPts val="979"/>
              </a:spcBef>
              <a:spcAft>
                <a:spcPts val="0"/>
              </a:spcAft>
              <a:buClr>
                <a:schemeClr val="bg2"/>
              </a:buClr>
              <a:buFont typeface="+mj-lt"/>
              <a:buAutoNum type="arabicPeriod"/>
              <a:defRPr sz="3917" b="1">
                <a:latin typeface="Meiryo UI" panose="020B0604030504040204" pitchFamily="50" charset="-128"/>
                <a:ea typeface="Meiryo UI" panose="020B0604030504040204" pitchFamily="50" charset="-128"/>
              </a:defRPr>
            </a:lvl1pPr>
          </a:lstStyle>
          <a:p>
            <a:pPr lvl="0"/>
            <a:r>
              <a:rPr kumimoji="1" lang="ja-JP" altLang="en-US"/>
              <a:t>章タイトル</a:t>
            </a:r>
          </a:p>
          <a:p>
            <a:pPr lvl="0"/>
            <a:r>
              <a:rPr kumimoji="1" lang="ja-JP" altLang="en-US"/>
              <a:t>章タイトル</a:t>
            </a:r>
          </a:p>
          <a:p>
            <a:pPr lvl="0"/>
            <a:r>
              <a:rPr kumimoji="1" lang="ja-JP" altLang="en-US"/>
              <a:t>章タイトル</a:t>
            </a:r>
          </a:p>
        </p:txBody>
      </p:sp>
      <p:sp>
        <p:nvSpPr>
          <p:cNvPr id="11" name="テキスト ボックス 10">
            <a:extLst>
              <a:ext uri="{FF2B5EF4-FFF2-40B4-BE49-F238E27FC236}">
                <a16:creationId xmlns:a16="http://schemas.microsoft.com/office/drawing/2014/main" id="{5DFA1F2F-14B9-4F01-A5B6-2EF2AFAA50B7}"/>
              </a:ext>
            </a:extLst>
          </p:cNvPr>
          <p:cNvSpPr txBox="1"/>
          <p:nvPr userDrawn="1"/>
        </p:nvSpPr>
        <p:spPr>
          <a:xfrm>
            <a:off x="10187813" y="7055677"/>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35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567" b="0">
              <a:latin typeface="Arial" panose="020B0604020202020204" pitchFamily="34" charset="0"/>
              <a:ea typeface="メイリオ" panose="020B0604030504040204" pitchFamily="50" charset="-128"/>
              <a:cs typeface="Arial" panose="020B0604020202020204" pitchFamily="34" charset="0"/>
            </a:endParaRPr>
          </a:p>
        </p:txBody>
      </p:sp>
      <p:sp>
        <p:nvSpPr>
          <p:cNvPr id="12" name="タイトル 1">
            <a:extLst>
              <a:ext uri="{FF2B5EF4-FFF2-40B4-BE49-F238E27FC236}">
                <a16:creationId xmlns:a16="http://schemas.microsoft.com/office/drawing/2014/main" id="{066210EB-D44E-4903-B9C4-9EC74DA6CEBD}"/>
              </a:ext>
            </a:extLst>
          </p:cNvPr>
          <p:cNvSpPr>
            <a:spLocks noGrp="1"/>
          </p:cNvSpPr>
          <p:nvPr userDrawn="1">
            <p:ph type="title" hasCustomPrompt="1"/>
          </p:nvPr>
        </p:nvSpPr>
        <p:spPr bwMode="white">
          <a:xfrm>
            <a:off x="161927" y="284266"/>
            <a:ext cx="9288000" cy="648000"/>
          </a:xfrm>
          <a:prstGeom prst="rect">
            <a:avLst/>
          </a:prstGeom>
        </p:spPr>
        <p:txBody>
          <a:bodyPr lIns="252000" tIns="36000" rIns="0" bIns="0" anchor="ctr" anchorCtr="0"/>
          <a:lstStyle>
            <a:lvl1pPr algn="l">
              <a:defRPr sz="2741"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Tree>
    <p:extLst>
      <p:ext uri="{BB962C8B-B14F-4D97-AF65-F5344CB8AC3E}">
        <p14:creationId xmlns:p14="http://schemas.microsoft.com/office/powerpoint/2010/main" val="734723545"/>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preserve="1" userDrawn="1">
  <p:cSld name="通常">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11918" y="216796"/>
            <a:ext cx="10424028" cy="795336"/>
            <a:chOff x="111919" y="216797"/>
            <a:chExt cx="10424028" cy="795336"/>
          </a:xfrm>
        </p:grpSpPr>
        <p:pic>
          <p:nvPicPr>
            <p:cNvPr id="12" name="Picture 11" descr="ç°å¢ç">
              <a:extLst>
                <a:ext uri="{FF2B5EF4-FFF2-40B4-BE49-F238E27FC236}">
                  <a16:creationId xmlns:a16="http://schemas.microsoft.com/office/drawing/2014/main" id="{07D0D304-6149-4CE8-9131-6501AD8C4DBA}"/>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sz="1762"/>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61926" y="284266"/>
            <a:ext cx="9288000" cy="648000"/>
          </a:xfrm>
          <a:prstGeom prst="rect">
            <a:avLst/>
          </a:prstGeom>
        </p:spPr>
        <p:txBody>
          <a:bodyPr lIns="252000" tIns="36000" rIns="0" bIns="0" anchor="ctr" anchorCtr="0"/>
          <a:lstStyle>
            <a:lvl1pPr algn="l">
              <a:defRPr sz="2741"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5" name="テキスト ボックス 4">
            <a:extLst>
              <a:ext uri="{FF2B5EF4-FFF2-40B4-BE49-F238E27FC236}">
                <a16:creationId xmlns:a16="http://schemas.microsoft.com/office/drawing/2014/main" id="{99E9881A-3148-E58F-9BCB-3A5995679985}"/>
              </a:ext>
            </a:extLst>
          </p:cNvPr>
          <p:cNvSpPr txBox="1"/>
          <p:nvPr userDrawn="1"/>
        </p:nvSpPr>
        <p:spPr>
          <a:xfrm>
            <a:off x="10099395" y="7135846"/>
            <a:ext cx="673768" cy="400110"/>
          </a:xfrm>
          <a:prstGeom prst="rect">
            <a:avLst/>
          </a:prstGeom>
          <a:noFill/>
        </p:spPr>
        <p:txBody>
          <a:bodyPr wrap="square" rtlCol="0">
            <a:spAutoFit/>
          </a:bodyPr>
          <a:lstStyle/>
          <a:p>
            <a:fld id="{0A5F3100-2AFF-4DFD-9AB6-EAA49952E565}" type="slidenum">
              <a:rPr kumimoji="1" lang="ja-JP" altLang="en-US" sz="2000" b="0" smtClean="0"/>
              <a:t>‹#›</a:t>
            </a:fld>
            <a:endParaRPr kumimoji="1" lang="ja-JP" altLang="en-US" sz="2000" b="0"/>
          </a:p>
        </p:txBody>
      </p:sp>
    </p:spTree>
    <p:extLst>
      <p:ext uri="{BB962C8B-B14F-4D97-AF65-F5344CB8AC3E}">
        <p14:creationId xmlns:p14="http://schemas.microsoft.com/office/powerpoint/2010/main" val="18046357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階層あり">
    <p:spTree>
      <p:nvGrpSpPr>
        <p:cNvPr id="1" name=""/>
        <p:cNvGrpSpPr/>
        <p:nvPr/>
      </p:nvGrpSpPr>
      <p:grpSpPr>
        <a:xfrm>
          <a:off x="0" y="0"/>
          <a:ext cx="0" cy="0"/>
          <a:chOff x="0" y="0"/>
          <a:chExt cx="0" cy="0"/>
        </a:xfrm>
      </p:grpSpPr>
      <p:sp>
        <p:nvSpPr>
          <p:cNvPr id="53" name="コンテンツ プレースホルダー 3">
            <a:extLst>
              <a:ext uri="{FF2B5EF4-FFF2-40B4-BE49-F238E27FC236}">
                <a16:creationId xmlns:a16="http://schemas.microsoft.com/office/drawing/2014/main" id="{7038EB8A-9FB3-4B3E-A554-367E9CB41E9D}"/>
              </a:ext>
            </a:extLst>
          </p:cNvPr>
          <p:cNvSpPr>
            <a:spLocks noGrp="1"/>
          </p:cNvSpPr>
          <p:nvPr userDrawn="1">
            <p:ph sz="quarter" idx="10" hasCustomPrompt="1"/>
          </p:nvPr>
        </p:nvSpPr>
        <p:spPr>
          <a:xfrm>
            <a:off x="161926" y="32266"/>
            <a:ext cx="9288000" cy="252000"/>
          </a:xfrm>
          <a:prstGeom prst="rect">
            <a:avLst/>
          </a:prstGeom>
        </p:spPr>
        <p:txBody>
          <a:bodyPr lIns="0" tIns="0" rIns="0" bIns="0" anchor="ctr" anchorCtr="0"/>
          <a:lstStyle>
            <a:lvl1pPr algn="l">
              <a:defRPr sz="1319" b="1">
                <a:solidFill>
                  <a:schemeClr val="bg2"/>
                </a:solidFill>
                <a:latin typeface="Meiryo UI" panose="020B0604030504040204" pitchFamily="50" charset="-128"/>
                <a:ea typeface="Meiryo UI" panose="020B0604030504040204" pitchFamily="50" charset="-128"/>
              </a:defRPr>
            </a:lvl1pPr>
          </a:lstStyle>
          <a:p>
            <a:pPr lvl="0"/>
            <a:r>
              <a:rPr kumimoji="1" lang="ja-JP" altLang="en-US"/>
              <a:t>第</a:t>
            </a:r>
            <a:r>
              <a:rPr kumimoji="1" lang="en-US" altLang="ja-JP"/>
              <a:t>1</a:t>
            </a:r>
            <a:r>
              <a:rPr kumimoji="1" lang="ja-JP" altLang="en-US"/>
              <a:t>階層（例：表紙タイトル）</a:t>
            </a:r>
          </a:p>
        </p:txBody>
      </p:sp>
      <p:grpSp>
        <p:nvGrpSpPr>
          <p:cNvPr id="2" name="グループ化 1">
            <a:extLst>
              <a:ext uri="{FF2B5EF4-FFF2-40B4-BE49-F238E27FC236}">
                <a16:creationId xmlns:a16="http://schemas.microsoft.com/office/drawing/2014/main" id="{6736CFC0-A6A1-408C-90D0-5F3C3EDABEFD}"/>
              </a:ext>
            </a:extLst>
          </p:cNvPr>
          <p:cNvGrpSpPr/>
          <p:nvPr userDrawn="1"/>
        </p:nvGrpSpPr>
        <p:grpSpPr>
          <a:xfrm>
            <a:off x="111920" y="216796"/>
            <a:ext cx="10424028" cy="795336"/>
            <a:chOff x="111919" y="216797"/>
            <a:chExt cx="10424028" cy="795336"/>
          </a:xfrm>
        </p:grpSpPr>
        <p:pic>
          <p:nvPicPr>
            <p:cNvPr id="15" name="Picture 11" descr="ç°å¢ç">
              <a:extLst>
                <a:ext uri="{FF2B5EF4-FFF2-40B4-BE49-F238E27FC236}">
                  <a16:creationId xmlns:a16="http://schemas.microsoft.com/office/drawing/2014/main" id="{2BF78C1F-895C-47B9-BFD6-D818DFB88518}"/>
                </a:ext>
              </a:extLst>
            </p:cNvPr>
            <p:cNvPicPr>
              <a:picLocks noChangeAspect="1" noChangeArrowheads="1"/>
            </p:cNvPicPr>
            <p:nvPr userDrawn="1"/>
          </p:nvPicPr>
          <p:blipFill>
            <a:blip r:embed="rId2" cstate="print">
              <a:extLst>
                <a:ext uri="{28A0092B-C50C-407E-A947-70E740481C1C}">
                  <a14:useLocalDpi xmlns:a14="http://schemas.microsoft.com/office/drawing/2010/main"/>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6" name="Freeform 13">
              <a:extLst>
                <a:ext uri="{FF2B5EF4-FFF2-40B4-BE49-F238E27FC236}">
                  <a16:creationId xmlns:a16="http://schemas.microsoft.com/office/drawing/2014/main" id="{4B2D3E9F-0217-41CA-A745-B0B8FBABC286}"/>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tx2">
                <a:lumMod val="75000"/>
              </a:schemeClr>
            </a:solidFill>
            <a:ln>
              <a:noFill/>
            </a:ln>
          </p:spPr>
          <p:txBody>
            <a:bodyPr vert="horz" wrap="square" lIns="0" tIns="0" rIns="0" bIns="0" numCol="1" anchor="t" anchorCtr="0" compatLnSpc="1">
              <a:prstTxWarp prst="textNoShape">
                <a:avLst/>
              </a:prstTxWarp>
            </a:bodyPr>
            <a:lstStyle/>
            <a:p>
              <a:endParaRPr lang="ja-JP" altLang="en-US" sz="1696"/>
            </a:p>
          </p:txBody>
        </p:sp>
        <p:sp>
          <p:nvSpPr>
            <p:cNvPr id="49" name="フリーフォーム: 図形 48">
              <a:extLst>
                <a:ext uri="{FF2B5EF4-FFF2-40B4-BE49-F238E27FC236}">
                  <a16:creationId xmlns:a16="http://schemas.microsoft.com/office/drawing/2014/main" id="{90B7366C-0173-451D-B260-B9E47C44ACBC}"/>
                </a:ext>
              </a:extLst>
            </p:cNvPr>
            <p:cNvSpPr/>
            <p:nvPr userDrawn="1"/>
          </p:nvSpPr>
          <p:spPr>
            <a:xfrm>
              <a:off x="161925" y="536266"/>
              <a:ext cx="9961283" cy="396000"/>
            </a:xfrm>
            <a:custGeom>
              <a:avLst/>
              <a:gdLst>
                <a:gd name="connsiteX0" fmla="*/ 0 w 9946927"/>
                <a:gd name="connsiteY0" fmla="*/ 0 h 396000"/>
                <a:gd name="connsiteX1" fmla="*/ 9554213 w 9946927"/>
                <a:gd name="connsiteY1" fmla="*/ 0 h 396000"/>
                <a:gd name="connsiteX2" fmla="*/ 9575411 w 9946927"/>
                <a:gd name="connsiteY2" fmla="*/ 21375 h 396000"/>
                <a:gd name="connsiteX3" fmla="*/ 9946927 w 9946927"/>
                <a:gd name="connsiteY3" fmla="*/ 396000 h 396000"/>
                <a:gd name="connsiteX4" fmla="*/ 9942003 w 9946927"/>
                <a:gd name="connsiteY4" fmla="*/ 396000 h 396000"/>
                <a:gd name="connsiteX5" fmla="*/ 9848834 w 9946927"/>
                <a:gd name="connsiteY5" fmla="*/ 396000 h 396000"/>
                <a:gd name="connsiteX6" fmla="*/ 9549825 w 9946927"/>
                <a:gd name="connsiteY6" fmla="*/ 396000 h 396000"/>
                <a:gd name="connsiteX7" fmla="*/ 8927381 w 9946927"/>
                <a:gd name="connsiteY7" fmla="*/ 396000 h 396000"/>
                <a:gd name="connsiteX8" fmla="*/ 8458122 w 9946927"/>
                <a:gd name="connsiteY8" fmla="*/ 396000 h 396000"/>
                <a:gd name="connsiteX9" fmla="*/ 7863906 w 9946927"/>
                <a:gd name="connsiteY9" fmla="*/ 396000 h 396000"/>
                <a:gd name="connsiteX10" fmla="*/ 7130032 w 9946927"/>
                <a:gd name="connsiteY10" fmla="*/ 396000 h 396000"/>
                <a:gd name="connsiteX11" fmla="*/ 6241804 w 9946927"/>
                <a:gd name="connsiteY11" fmla="*/ 396000 h 396000"/>
                <a:gd name="connsiteX12" fmla="*/ 5184519 w 9946927"/>
                <a:gd name="connsiteY12" fmla="*/ 396000 h 396000"/>
                <a:gd name="connsiteX13" fmla="*/ 3943480 w 9946927"/>
                <a:gd name="connsiteY13" fmla="*/ 396000 h 396000"/>
                <a:gd name="connsiteX14" fmla="*/ 2503986 w 9946927"/>
                <a:gd name="connsiteY14" fmla="*/ 396000 h 396000"/>
                <a:gd name="connsiteX15" fmla="*/ 851339 w 9946927"/>
                <a:gd name="connsiteY15" fmla="*/ 396000 h 396000"/>
                <a:gd name="connsiteX16" fmla="*/ 777876 w 9946927"/>
                <a:gd name="connsiteY16" fmla="*/ 396000 h 396000"/>
                <a:gd name="connsiteX17" fmla="*/ 603403 w 9946927"/>
                <a:gd name="connsiteY17" fmla="*/ 396000 h 396000"/>
                <a:gd name="connsiteX18" fmla="*/ 263640 w 9946927"/>
                <a:gd name="connsiteY18" fmla="*/ 396000 h 396000"/>
                <a:gd name="connsiteX19" fmla="*/ 208715 w 9946927"/>
                <a:gd name="connsiteY19" fmla="*/ 396000 h 396000"/>
                <a:gd name="connsiteX20" fmla="*/ 0 w 9946927"/>
                <a:gd name="connsiteY20" fmla="*/ 198305 h 396000"/>
                <a:gd name="connsiteX21" fmla="*/ 0 w 9946927"/>
                <a:gd name="connsiteY21" fmla="*/ 29183 h 3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9946927" h="396000">
                  <a:moveTo>
                    <a:pt x="0" y="0"/>
                  </a:moveTo>
                  <a:lnTo>
                    <a:pt x="9554213" y="0"/>
                  </a:lnTo>
                  <a:lnTo>
                    <a:pt x="9575411" y="21375"/>
                  </a:lnTo>
                  <a:cubicBezTo>
                    <a:pt x="9665779" y="112500"/>
                    <a:pt x="9786271" y="234000"/>
                    <a:pt x="9946927" y="396000"/>
                  </a:cubicBezTo>
                  <a:lnTo>
                    <a:pt x="9942003" y="396000"/>
                  </a:lnTo>
                  <a:lnTo>
                    <a:pt x="9848834" y="396000"/>
                  </a:lnTo>
                  <a:lnTo>
                    <a:pt x="9549825" y="396000"/>
                  </a:lnTo>
                  <a:lnTo>
                    <a:pt x="8927381" y="396000"/>
                  </a:lnTo>
                  <a:lnTo>
                    <a:pt x="8458122" y="396000"/>
                  </a:lnTo>
                  <a:lnTo>
                    <a:pt x="7863906" y="396000"/>
                  </a:lnTo>
                  <a:lnTo>
                    <a:pt x="7130032" y="396000"/>
                  </a:lnTo>
                  <a:lnTo>
                    <a:pt x="6241804" y="396000"/>
                  </a:lnTo>
                  <a:lnTo>
                    <a:pt x="5184519" y="396000"/>
                  </a:lnTo>
                  <a:lnTo>
                    <a:pt x="3943480" y="396000"/>
                  </a:lnTo>
                  <a:lnTo>
                    <a:pt x="2503986" y="396000"/>
                  </a:lnTo>
                  <a:lnTo>
                    <a:pt x="851339" y="396000"/>
                  </a:lnTo>
                  <a:lnTo>
                    <a:pt x="777876" y="396000"/>
                  </a:lnTo>
                  <a:lnTo>
                    <a:pt x="603403" y="396000"/>
                  </a:lnTo>
                  <a:lnTo>
                    <a:pt x="263640" y="396000"/>
                  </a:lnTo>
                  <a:lnTo>
                    <a:pt x="208715" y="396000"/>
                  </a:lnTo>
                  <a:cubicBezTo>
                    <a:pt x="208715" y="396000"/>
                    <a:pt x="208715" y="396000"/>
                    <a:pt x="0" y="198305"/>
                  </a:cubicBezTo>
                  <a:cubicBezTo>
                    <a:pt x="0" y="198305"/>
                    <a:pt x="0" y="198305"/>
                    <a:pt x="0" y="2918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96"/>
            </a:p>
          </p:txBody>
        </p:sp>
        <p:cxnSp>
          <p:nvCxnSpPr>
            <p:cNvPr id="17" name="直線コネクタ 16">
              <a:extLst>
                <a:ext uri="{FF2B5EF4-FFF2-40B4-BE49-F238E27FC236}">
                  <a16:creationId xmlns:a16="http://schemas.microsoft.com/office/drawing/2014/main" id="{34DB3166-9AB5-43FB-8591-93246638EB08}"/>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D40C9C0E-769C-4D22-A484-B325C7ECE503}"/>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2" name="タイトル 1">
            <a:extLst>
              <a:ext uri="{FF2B5EF4-FFF2-40B4-BE49-F238E27FC236}">
                <a16:creationId xmlns:a16="http://schemas.microsoft.com/office/drawing/2014/main" id="{ED4B86B0-3BB3-4009-9A6E-83BD54068242}"/>
              </a:ext>
            </a:extLst>
          </p:cNvPr>
          <p:cNvSpPr>
            <a:spLocks noGrp="1"/>
          </p:cNvSpPr>
          <p:nvPr userDrawn="1">
            <p:ph type="title" hasCustomPrompt="1"/>
          </p:nvPr>
        </p:nvSpPr>
        <p:spPr bwMode="white">
          <a:xfrm>
            <a:off x="161926" y="536266"/>
            <a:ext cx="9288000" cy="396000"/>
          </a:xfrm>
          <a:prstGeom prst="rect">
            <a:avLst/>
          </a:prstGeom>
        </p:spPr>
        <p:txBody>
          <a:bodyPr lIns="252000" tIns="0" rIns="0" bIns="0" anchor="ctr" anchorCtr="0"/>
          <a:lstStyle>
            <a:lvl1pPr algn="l">
              <a:defRPr sz="2262"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54" name="コンテンツ プレースホルダー 3">
            <a:extLst>
              <a:ext uri="{FF2B5EF4-FFF2-40B4-BE49-F238E27FC236}">
                <a16:creationId xmlns:a16="http://schemas.microsoft.com/office/drawing/2014/main" id="{F530AFF5-0F75-4301-B416-E2BDE7D4B1D3}"/>
              </a:ext>
            </a:extLst>
          </p:cNvPr>
          <p:cNvSpPr>
            <a:spLocks noGrp="1"/>
          </p:cNvSpPr>
          <p:nvPr userDrawn="1">
            <p:ph sz="quarter" idx="11" hasCustomPrompt="1"/>
          </p:nvPr>
        </p:nvSpPr>
        <p:spPr bwMode="white">
          <a:xfrm>
            <a:off x="161926" y="284266"/>
            <a:ext cx="9288000" cy="252000"/>
          </a:xfrm>
          <a:prstGeom prst="rect">
            <a:avLst/>
          </a:prstGeom>
        </p:spPr>
        <p:txBody>
          <a:bodyPr lIns="252000" tIns="0" rIns="0" bIns="0" anchor="ctr" anchorCtr="0"/>
          <a:lstStyle>
            <a:lvl1pPr algn="l">
              <a:defRPr sz="1319" b="1">
                <a:solidFill>
                  <a:schemeClr val="bg1"/>
                </a:solidFill>
                <a:latin typeface="Meiryo UI" panose="020B0604030504040204" pitchFamily="50" charset="-128"/>
                <a:ea typeface="Meiryo UI" panose="020B0604030504040204" pitchFamily="50" charset="-128"/>
              </a:defRPr>
            </a:lvl1pPr>
          </a:lstStyle>
          <a:p>
            <a:pPr lvl="0"/>
            <a:r>
              <a:rPr kumimoji="1" lang="ja-JP" altLang="en-US"/>
              <a:t>第</a:t>
            </a:r>
            <a:r>
              <a:rPr kumimoji="1" lang="en-US" altLang="ja-JP"/>
              <a:t>2</a:t>
            </a:r>
            <a:r>
              <a:rPr kumimoji="1" lang="ja-JP" altLang="en-US"/>
              <a:t>階層（例：章タイトル）</a:t>
            </a:r>
          </a:p>
        </p:txBody>
      </p:sp>
      <p:sp>
        <p:nvSpPr>
          <p:cNvPr id="19" name="コンテンツ プレースホルダー 3">
            <a:extLst>
              <a:ext uri="{FF2B5EF4-FFF2-40B4-BE49-F238E27FC236}">
                <a16:creationId xmlns:a16="http://schemas.microsoft.com/office/drawing/2014/main" id="{EDF4FE31-3A07-443C-9CD8-C81650AD9D2F}"/>
              </a:ext>
            </a:extLst>
          </p:cNvPr>
          <p:cNvSpPr>
            <a:spLocks noGrp="1"/>
          </p:cNvSpPr>
          <p:nvPr>
            <p:ph sz="quarter" idx="12" hasCustomPrompt="1"/>
          </p:nvPr>
        </p:nvSpPr>
        <p:spPr>
          <a:xfrm>
            <a:off x="161926" y="1110921"/>
            <a:ext cx="10367964" cy="617243"/>
          </a:xfrm>
          <a:prstGeom prst="rect">
            <a:avLst/>
          </a:prstGeom>
          <a:ln w="19050">
            <a:solidFill>
              <a:schemeClr val="tx2"/>
            </a:solidFill>
          </a:ln>
        </p:spPr>
        <p:txBody>
          <a:bodyPr wrap="square" lIns="180000" tIns="180000" rIns="180000" bIns="144000" anchor="t" anchorCtr="0">
            <a:spAutoFit/>
          </a:bodyPr>
          <a:lstStyle>
            <a:lvl1pPr marL="269372" indent="-269372" algn="l">
              <a:lnSpc>
                <a:spcPct val="100000"/>
              </a:lnSpc>
              <a:spcBef>
                <a:spcPts val="565"/>
              </a:spcBef>
              <a:spcAft>
                <a:spcPts val="0"/>
              </a:spcAft>
              <a:buFont typeface="Wingdings" panose="05000000000000000000" pitchFamily="2" charset="2"/>
              <a:buChar char="n"/>
              <a:defRPr sz="1885" b="0">
                <a:solidFill>
                  <a:schemeClr val="tx1"/>
                </a:solidFill>
                <a:latin typeface="Meiryo UI" panose="020B0604030504040204" pitchFamily="50" charset="-128"/>
                <a:ea typeface="Meiryo UI" panose="020B0604030504040204" pitchFamily="50" charset="-128"/>
              </a:defRPr>
            </a:lvl1pPr>
          </a:lstStyle>
          <a:p>
            <a:pPr lvl="0"/>
            <a:r>
              <a:rPr kumimoji="1" lang="ja-JP" altLang="en-US"/>
              <a:t>リードリードリードリードリードリードリードリードリードリードリードリードリードリードリードリードリードリード</a:t>
            </a:r>
          </a:p>
        </p:txBody>
      </p:sp>
      <p:sp>
        <p:nvSpPr>
          <p:cNvPr id="14" name="テキスト ボックス 13">
            <a:extLst>
              <a:ext uri="{FF2B5EF4-FFF2-40B4-BE49-F238E27FC236}">
                <a16:creationId xmlns:a16="http://schemas.microsoft.com/office/drawing/2014/main" id="{5DFA1F2F-14B9-4F01-A5B6-2EF2AFAA50B7}"/>
              </a:ext>
            </a:extLst>
          </p:cNvPr>
          <p:cNvSpPr txBox="1"/>
          <p:nvPr userDrawn="1"/>
        </p:nvSpPr>
        <p:spPr>
          <a:xfrm>
            <a:off x="10323420" y="1"/>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205"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323"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1036086526"/>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preserve="1" userDrawn="1">
  <p:cSld name="階層あり">
    <p:spTree>
      <p:nvGrpSpPr>
        <p:cNvPr id="1" name=""/>
        <p:cNvGrpSpPr/>
        <p:nvPr/>
      </p:nvGrpSpPr>
      <p:grpSpPr>
        <a:xfrm>
          <a:off x="0" y="0"/>
          <a:ext cx="0" cy="0"/>
          <a:chOff x="0" y="0"/>
          <a:chExt cx="0" cy="0"/>
        </a:xfrm>
      </p:grpSpPr>
      <p:sp>
        <p:nvSpPr>
          <p:cNvPr id="13" name="テキスト ボックス 12">
            <a:extLst>
              <a:ext uri="{FF2B5EF4-FFF2-40B4-BE49-F238E27FC236}">
                <a16:creationId xmlns:a16="http://schemas.microsoft.com/office/drawing/2014/main" id="{8FD50C7F-9ACA-4B30-8C3B-E73A326DFDE0}"/>
              </a:ext>
            </a:extLst>
          </p:cNvPr>
          <p:cNvSpPr txBox="1"/>
          <p:nvPr userDrawn="1"/>
        </p:nvSpPr>
        <p:spPr>
          <a:xfrm>
            <a:off x="10187813" y="7055677"/>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35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567" b="0">
              <a:latin typeface="Arial" panose="020B0604020202020204" pitchFamily="34" charset="0"/>
              <a:ea typeface="メイリオ" panose="020B0604030504040204" pitchFamily="50" charset="-128"/>
              <a:cs typeface="Arial" panose="020B0604020202020204" pitchFamily="34" charset="0"/>
            </a:endParaRPr>
          </a:p>
        </p:txBody>
      </p:sp>
      <p:sp>
        <p:nvSpPr>
          <p:cNvPr id="53" name="コンテンツ プレースホルダー 3">
            <a:extLst>
              <a:ext uri="{FF2B5EF4-FFF2-40B4-BE49-F238E27FC236}">
                <a16:creationId xmlns:a16="http://schemas.microsoft.com/office/drawing/2014/main" id="{7038EB8A-9FB3-4B3E-A554-367E9CB41E9D}"/>
              </a:ext>
            </a:extLst>
          </p:cNvPr>
          <p:cNvSpPr>
            <a:spLocks noGrp="1"/>
          </p:cNvSpPr>
          <p:nvPr userDrawn="1">
            <p:ph sz="quarter" idx="10" hasCustomPrompt="1"/>
          </p:nvPr>
        </p:nvSpPr>
        <p:spPr>
          <a:xfrm>
            <a:off x="161926" y="32266"/>
            <a:ext cx="9288000" cy="252000"/>
          </a:xfrm>
          <a:prstGeom prst="rect">
            <a:avLst/>
          </a:prstGeom>
        </p:spPr>
        <p:txBody>
          <a:bodyPr lIns="0" tIns="0" rIns="0" bIns="0" anchor="ctr" anchorCtr="0"/>
          <a:lstStyle>
            <a:lvl1pPr algn="l">
              <a:defRPr sz="1371" b="1">
                <a:solidFill>
                  <a:schemeClr val="bg2"/>
                </a:solidFill>
                <a:latin typeface="Meiryo UI" panose="020B0604030504040204" pitchFamily="50" charset="-128"/>
                <a:ea typeface="Meiryo UI" panose="020B0604030504040204" pitchFamily="50" charset="-128"/>
              </a:defRPr>
            </a:lvl1pPr>
          </a:lstStyle>
          <a:p>
            <a:pPr lvl="0"/>
            <a:r>
              <a:rPr kumimoji="1" lang="ja-JP" altLang="en-US"/>
              <a:t>第</a:t>
            </a:r>
            <a:r>
              <a:rPr kumimoji="1" lang="en-US" altLang="ja-JP"/>
              <a:t>1</a:t>
            </a:r>
            <a:r>
              <a:rPr kumimoji="1" lang="ja-JP" altLang="en-US"/>
              <a:t>階層（例：表紙タイトル）</a:t>
            </a:r>
          </a:p>
        </p:txBody>
      </p:sp>
      <p:grpSp>
        <p:nvGrpSpPr>
          <p:cNvPr id="2" name="グループ化 1">
            <a:extLst>
              <a:ext uri="{FF2B5EF4-FFF2-40B4-BE49-F238E27FC236}">
                <a16:creationId xmlns:a16="http://schemas.microsoft.com/office/drawing/2014/main" id="{6736CFC0-A6A1-408C-90D0-5F3C3EDABEFD}"/>
              </a:ext>
            </a:extLst>
          </p:cNvPr>
          <p:cNvGrpSpPr/>
          <p:nvPr userDrawn="1"/>
        </p:nvGrpSpPr>
        <p:grpSpPr>
          <a:xfrm>
            <a:off x="111918" y="216796"/>
            <a:ext cx="10424028" cy="795336"/>
            <a:chOff x="111919" y="216797"/>
            <a:chExt cx="10424028" cy="795336"/>
          </a:xfrm>
        </p:grpSpPr>
        <p:pic>
          <p:nvPicPr>
            <p:cNvPr id="15" name="Picture 11" descr="ç°å¢ç">
              <a:extLst>
                <a:ext uri="{FF2B5EF4-FFF2-40B4-BE49-F238E27FC236}">
                  <a16:creationId xmlns:a16="http://schemas.microsoft.com/office/drawing/2014/main" id="{2BF78C1F-895C-47B9-BFD6-D818DFB88518}"/>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6" name="Freeform 13">
              <a:extLst>
                <a:ext uri="{FF2B5EF4-FFF2-40B4-BE49-F238E27FC236}">
                  <a16:creationId xmlns:a16="http://schemas.microsoft.com/office/drawing/2014/main" id="{4B2D3E9F-0217-41CA-A745-B0B8FBABC286}"/>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tx2">
                <a:lumMod val="75000"/>
              </a:schemeClr>
            </a:solidFill>
            <a:ln>
              <a:noFill/>
            </a:ln>
          </p:spPr>
          <p:txBody>
            <a:bodyPr vert="horz" wrap="square" lIns="0" tIns="0" rIns="0" bIns="0" numCol="1" anchor="t" anchorCtr="0" compatLnSpc="1">
              <a:prstTxWarp prst="textNoShape">
                <a:avLst/>
              </a:prstTxWarp>
            </a:bodyPr>
            <a:lstStyle/>
            <a:p>
              <a:endParaRPr lang="ja-JP" altLang="en-US" sz="1762"/>
            </a:p>
          </p:txBody>
        </p:sp>
        <p:sp>
          <p:nvSpPr>
            <p:cNvPr id="49" name="フリーフォーム: 図形 48">
              <a:extLst>
                <a:ext uri="{FF2B5EF4-FFF2-40B4-BE49-F238E27FC236}">
                  <a16:creationId xmlns:a16="http://schemas.microsoft.com/office/drawing/2014/main" id="{90B7366C-0173-451D-B260-B9E47C44ACBC}"/>
                </a:ext>
              </a:extLst>
            </p:cNvPr>
            <p:cNvSpPr/>
            <p:nvPr userDrawn="1"/>
          </p:nvSpPr>
          <p:spPr>
            <a:xfrm>
              <a:off x="161925" y="536266"/>
              <a:ext cx="9961283" cy="396000"/>
            </a:xfrm>
            <a:custGeom>
              <a:avLst/>
              <a:gdLst>
                <a:gd name="connsiteX0" fmla="*/ 0 w 9946927"/>
                <a:gd name="connsiteY0" fmla="*/ 0 h 396000"/>
                <a:gd name="connsiteX1" fmla="*/ 9554213 w 9946927"/>
                <a:gd name="connsiteY1" fmla="*/ 0 h 396000"/>
                <a:gd name="connsiteX2" fmla="*/ 9575411 w 9946927"/>
                <a:gd name="connsiteY2" fmla="*/ 21375 h 396000"/>
                <a:gd name="connsiteX3" fmla="*/ 9946927 w 9946927"/>
                <a:gd name="connsiteY3" fmla="*/ 396000 h 396000"/>
                <a:gd name="connsiteX4" fmla="*/ 9942003 w 9946927"/>
                <a:gd name="connsiteY4" fmla="*/ 396000 h 396000"/>
                <a:gd name="connsiteX5" fmla="*/ 9848834 w 9946927"/>
                <a:gd name="connsiteY5" fmla="*/ 396000 h 396000"/>
                <a:gd name="connsiteX6" fmla="*/ 9549825 w 9946927"/>
                <a:gd name="connsiteY6" fmla="*/ 396000 h 396000"/>
                <a:gd name="connsiteX7" fmla="*/ 8927381 w 9946927"/>
                <a:gd name="connsiteY7" fmla="*/ 396000 h 396000"/>
                <a:gd name="connsiteX8" fmla="*/ 8458122 w 9946927"/>
                <a:gd name="connsiteY8" fmla="*/ 396000 h 396000"/>
                <a:gd name="connsiteX9" fmla="*/ 7863906 w 9946927"/>
                <a:gd name="connsiteY9" fmla="*/ 396000 h 396000"/>
                <a:gd name="connsiteX10" fmla="*/ 7130032 w 9946927"/>
                <a:gd name="connsiteY10" fmla="*/ 396000 h 396000"/>
                <a:gd name="connsiteX11" fmla="*/ 6241804 w 9946927"/>
                <a:gd name="connsiteY11" fmla="*/ 396000 h 396000"/>
                <a:gd name="connsiteX12" fmla="*/ 5184519 w 9946927"/>
                <a:gd name="connsiteY12" fmla="*/ 396000 h 396000"/>
                <a:gd name="connsiteX13" fmla="*/ 3943480 w 9946927"/>
                <a:gd name="connsiteY13" fmla="*/ 396000 h 396000"/>
                <a:gd name="connsiteX14" fmla="*/ 2503986 w 9946927"/>
                <a:gd name="connsiteY14" fmla="*/ 396000 h 396000"/>
                <a:gd name="connsiteX15" fmla="*/ 851339 w 9946927"/>
                <a:gd name="connsiteY15" fmla="*/ 396000 h 396000"/>
                <a:gd name="connsiteX16" fmla="*/ 777876 w 9946927"/>
                <a:gd name="connsiteY16" fmla="*/ 396000 h 396000"/>
                <a:gd name="connsiteX17" fmla="*/ 603403 w 9946927"/>
                <a:gd name="connsiteY17" fmla="*/ 396000 h 396000"/>
                <a:gd name="connsiteX18" fmla="*/ 263640 w 9946927"/>
                <a:gd name="connsiteY18" fmla="*/ 396000 h 396000"/>
                <a:gd name="connsiteX19" fmla="*/ 208715 w 9946927"/>
                <a:gd name="connsiteY19" fmla="*/ 396000 h 396000"/>
                <a:gd name="connsiteX20" fmla="*/ 0 w 9946927"/>
                <a:gd name="connsiteY20" fmla="*/ 198305 h 396000"/>
                <a:gd name="connsiteX21" fmla="*/ 0 w 9946927"/>
                <a:gd name="connsiteY21" fmla="*/ 29183 h 3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9946927" h="396000">
                  <a:moveTo>
                    <a:pt x="0" y="0"/>
                  </a:moveTo>
                  <a:lnTo>
                    <a:pt x="9554213" y="0"/>
                  </a:lnTo>
                  <a:lnTo>
                    <a:pt x="9575411" y="21375"/>
                  </a:lnTo>
                  <a:cubicBezTo>
                    <a:pt x="9665779" y="112500"/>
                    <a:pt x="9786271" y="234000"/>
                    <a:pt x="9946927" y="396000"/>
                  </a:cubicBezTo>
                  <a:lnTo>
                    <a:pt x="9942003" y="396000"/>
                  </a:lnTo>
                  <a:lnTo>
                    <a:pt x="9848834" y="396000"/>
                  </a:lnTo>
                  <a:lnTo>
                    <a:pt x="9549825" y="396000"/>
                  </a:lnTo>
                  <a:lnTo>
                    <a:pt x="8927381" y="396000"/>
                  </a:lnTo>
                  <a:lnTo>
                    <a:pt x="8458122" y="396000"/>
                  </a:lnTo>
                  <a:lnTo>
                    <a:pt x="7863906" y="396000"/>
                  </a:lnTo>
                  <a:lnTo>
                    <a:pt x="7130032" y="396000"/>
                  </a:lnTo>
                  <a:lnTo>
                    <a:pt x="6241804" y="396000"/>
                  </a:lnTo>
                  <a:lnTo>
                    <a:pt x="5184519" y="396000"/>
                  </a:lnTo>
                  <a:lnTo>
                    <a:pt x="3943480" y="396000"/>
                  </a:lnTo>
                  <a:lnTo>
                    <a:pt x="2503986" y="396000"/>
                  </a:lnTo>
                  <a:lnTo>
                    <a:pt x="851339" y="396000"/>
                  </a:lnTo>
                  <a:lnTo>
                    <a:pt x="777876" y="396000"/>
                  </a:lnTo>
                  <a:lnTo>
                    <a:pt x="603403" y="396000"/>
                  </a:lnTo>
                  <a:lnTo>
                    <a:pt x="263640" y="396000"/>
                  </a:lnTo>
                  <a:lnTo>
                    <a:pt x="208715" y="396000"/>
                  </a:lnTo>
                  <a:cubicBezTo>
                    <a:pt x="208715" y="396000"/>
                    <a:pt x="208715" y="396000"/>
                    <a:pt x="0" y="198305"/>
                  </a:cubicBezTo>
                  <a:cubicBezTo>
                    <a:pt x="0" y="198305"/>
                    <a:pt x="0" y="198305"/>
                    <a:pt x="0" y="2918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762"/>
            </a:p>
          </p:txBody>
        </p:sp>
        <p:cxnSp>
          <p:nvCxnSpPr>
            <p:cNvPr id="17" name="直線コネクタ 16">
              <a:extLst>
                <a:ext uri="{FF2B5EF4-FFF2-40B4-BE49-F238E27FC236}">
                  <a16:creationId xmlns:a16="http://schemas.microsoft.com/office/drawing/2014/main" id="{34DB3166-9AB5-43FB-8591-93246638EB08}"/>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D40C9C0E-769C-4D22-A484-B325C7ECE503}"/>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2" name="タイトル 1">
            <a:extLst>
              <a:ext uri="{FF2B5EF4-FFF2-40B4-BE49-F238E27FC236}">
                <a16:creationId xmlns:a16="http://schemas.microsoft.com/office/drawing/2014/main" id="{ED4B86B0-3BB3-4009-9A6E-83BD54068242}"/>
              </a:ext>
            </a:extLst>
          </p:cNvPr>
          <p:cNvSpPr>
            <a:spLocks noGrp="1"/>
          </p:cNvSpPr>
          <p:nvPr userDrawn="1">
            <p:ph type="title" hasCustomPrompt="1"/>
          </p:nvPr>
        </p:nvSpPr>
        <p:spPr bwMode="white">
          <a:xfrm>
            <a:off x="161926" y="536266"/>
            <a:ext cx="9288000" cy="396000"/>
          </a:xfrm>
          <a:prstGeom prst="rect">
            <a:avLst/>
          </a:prstGeom>
        </p:spPr>
        <p:txBody>
          <a:bodyPr lIns="252000" tIns="0" rIns="0" bIns="0" anchor="ctr" anchorCtr="0"/>
          <a:lstStyle>
            <a:lvl1pPr algn="l">
              <a:defRPr sz="2350"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54" name="コンテンツ プレースホルダー 3">
            <a:extLst>
              <a:ext uri="{FF2B5EF4-FFF2-40B4-BE49-F238E27FC236}">
                <a16:creationId xmlns:a16="http://schemas.microsoft.com/office/drawing/2014/main" id="{F530AFF5-0F75-4301-B416-E2BDE7D4B1D3}"/>
              </a:ext>
            </a:extLst>
          </p:cNvPr>
          <p:cNvSpPr>
            <a:spLocks noGrp="1"/>
          </p:cNvSpPr>
          <p:nvPr userDrawn="1">
            <p:ph sz="quarter" idx="11" hasCustomPrompt="1"/>
          </p:nvPr>
        </p:nvSpPr>
        <p:spPr bwMode="white">
          <a:xfrm>
            <a:off x="161926" y="284266"/>
            <a:ext cx="9288000" cy="252000"/>
          </a:xfrm>
          <a:prstGeom prst="rect">
            <a:avLst/>
          </a:prstGeom>
        </p:spPr>
        <p:txBody>
          <a:bodyPr lIns="252000" tIns="0" rIns="0" bIns="0" anchor="ctr" anchorCtr="0"/>
          <a:lstStyle>
            <a:lvl1pPr algn="l">
              <a:defRPr sz="1371" b="1">
                <a:solidFill>
                  <a:schemeClr val="bg1"/>
                </a:solidFill>
                <a:latin typeface="Meiryo UI" panose="020B0604030504040204" pitchFamily="50" charset="-128"/>
                <a:ea typeface="Meiryo UI" panose="020B0604030504040204" pitchFamily="50" charset="-128"/>
              </a:defRPr>
            </a:lvl1pPr>
          </a:lstStyle>
          <a:p>
            <a:pPr lvl="0"/>
            <a:r>
              <a:rPr kumimoji="1" lang="ja-JP" altLang="en-US"/>
              <a:t>第</a:t>
            </a:r>
            <a:r>
              <a:rPr kumimoji="1" lang="en-US" altLang="ja-JP"/>
              <a:t>2</a:t>
            </a:r>
            <a:r>
              <a:rPr kumimoji="1" lang="ja-JP" altLang="en-US"/>
              <a:t>階層（例：章タイトル）</a:t>
            </a:r>
          </a:p>
        </p:txBody>
      </p:sp>
      <p:sp>
        <p:nvSpPr>
          <p:cNvPr id="14" name="コンテンツ プレースホルダー 3">
            <a:extLst>
              <a:ext uri="{FF2B5EF4-FFF2-40B4-BE49-F238E27FC236}">
                <a16:creationId xmlns:a16="http://schemas.microsoft.com/office/drawing/2014/main" id="{BC87C82B-2847-473C-9A48-350F468EE553}"/>
              </a:ext>
            </a:extLst>
          </p:cNvPr>
          <p:cNvSpPr>
            <a:spLocks noGrp="1"/>
          </p:cNvSpPr>
          <p:nvPr>
            <p:ph sz="quarter" idx="13" hasCustomPrompt="1"/>
          </p:nvPr>
        </p:nvSpPr>
        <p:spPr>
          <a:xfrm>
            <a:off x="161925" y="1110921"/>
            <a:ext cx="10367963" cy="1424196"/>
          </a:xfrm>
          <a:prstGeom prst="rect">
            <a:avLst/>
          </a:prstGeom>
          <a:ln w="19050">
            <a:solidFill>
              <a:schemeClr val="tx2"/>
            </a:solidFill>
          </a:ln>
        </p:spPr>
        <p:txBody>
          <a:bodyPr lIns="180000" tIns="180000" rIns="180000" bIns="144000">
            <a:spAutoFit/>
          </a:bodyPr>
          <a:lstStyle>
            <a:lvl1pPr marL="267354" indent="-267354" algn="l">
              <a:lnSpc>
                <a:spcPct val="100000"/>
              </a:lnSpc>
              <a:spcBef>
                <a:spcPts val="587"/>
              </a:spcBef>
              <a:buFont typeface="Wingdings" panose="05000000000000000000" pitchFamily="2" charset="2"/>
              <a:buChar char="n"/>
              <a:defRPr sz="1958"/>
            </a:lvl1pPr>
            <a:lvl2pPr marL="438337" indent="-170983" algn="l">
              <a:lnSpc>
                <a:spcPct val="100000"/>
              </a:lnSpc>
              <a:spcBef>
                <a:spcPts val="392"/>
              </a:spcBef>
              <a:buFont typeface="Arial" panose="020B0604020202020204" pitchFamily="34" charset="0"/>
              <a:buChar char="•"/>
              <a:defRPr sz="1762"/>
            </a:lvl2pPr>
            <a:lvl3pPr marL="676159" indent="-228495" algn="l">
              <a:lnSpc>
                <a:spcPct val="100000"/>
              </a:lnSpc>
              <a:spcBef>
                <a:spcPts val="195"/>
              </a:spcBef>
              <a:buFont typeface="Wingdings" panose="05000000000000000000" pitchFamily="2" charset="2"/>
              <a:buChar char="ü"/>
              <a:defRPr sz="1567"/>
            </a:lvl3pPr>
            <a:lvl4pPr marL="886001" indent="-211396" algn="l">
              <a:lnSpc>
                <a:spcPct val="100000"/>
              </a:lnSpc>
              <a:spcBef>
                <a:spcPts val="195"/>
              </a:spcBef>
              <a:buFont typeface="Meiryo UI" panose="020B0604030504040204" pitchFamily="50" charset="-128"/>
              <a:buChar char="※"/>
              <a:defRPr sz="1175"/>
            </a:lvl4pPr>
            <a:lvl5pPr algn="l">
              <a:defRPr sz="1958"/>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3274109277"/>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preserve="1" userDrawn="1">
  <p:cSld name="シンプル">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a:xfrm>
            <a:off x="161925" y="189756"/>
            <a:ext cx="9720000" cy="324000"/>
          </a:xfrm>
          <a:prstGeom prst="rect">
            <a:avLst/>
          </a:prstGeom>
        </p:spPr>
        <p:txBody>
          <a:bodyPr lIns="72000" tIns="36000" rIns="0" bIns="0" anchor="ctr" anchorCtr="0"/>
          <a:lstStyle>
            <a:lvl1pPr algn="l">
              <a:defRPr sz="1762" b="1">
                <a:solidFill>
                  <a:schemeClr val="bg2"/>
                </a:solidFill>
                <a:latin typeface="Meiryo UI" panose="020B0604030504040204" pitchFamily="50" charset="-128"/>
                <a:ea typeface="Meiryo UI" panose="020B0604030504040204" pitchFamily="50" charset="-128"/>
              </a:defRPr>
            </a:lvl1pPr>
          </a:lstStyle>
          <a:p>
            <a:r>
              <a:rPr kumimoji="1" lang="ja-JP" altLang="en-US"/>
              <a:t>ページタイトル</a:t>
            </a:r>
          </a:p>
        </p:txBody>
      </p:sp>
      <p:cxnSp>
        <p:nvCxnSpPr>
          <p:cNvPr id="13" name="直線コネクタ 12">
            <a:extLst>
              <a:ext uri="{FF2B5EF4-FFF2-40B4-BE49-F238E27FC236}">
                <a16:creationId xmlns:a16="http://schemas.microsoft.com/office/drawing/2014/main" id="{9C3C82BE-DD9A-46A4-A9AA-9E36F501B193}"/>
              </a:ext>
            </a:extLst>
          </p:cNvPr>
          <p:cNvCxnSpPr>
            <a:cxnSpLocks/>
          </p:cNvCxnSpPr>
          <p:nvPr userDrawn="1"/>
        </p:nvCxnSpPr>
        <p:spPr>
          <a:xfrm flipH="1">
            <a:off x="179388" y="503388"/>
            <a:ext cx="10332000" cy="10368"/>
          </a:xfrm>
          <a:prstGeom prst="line">
            <a:avLst/>
          </a:prstGeom>
          <a:ln w="3175">
            <a:solidFill>
              <a:schemeClr val="tx1"/>
            </a:solidFill>
            <a:prstDash val="dash"/>
          </a:ln>
        </p:spPr>
        <p:style>
          <a:lnRef idx="1">
            <a:schemeClr val="accent1"/>
          </a:lnRef>
          <a:fillRef idx="0">
            <a:schemeClr val="accent1"/>
          </a:fillRef>
          <a:effectRef idx="0">
            <a:schemeClr val="accent1"/>
          </a:effectRef>
          <a:fontRef idx="minor">
            <a:schemeClr val="tx1"/>
          </a:fontRef>
        </p:style>
      </p:cxnSp>
      <p:pic>
        <p:nvPicPr>
          <p:cNvPr id="14" name="Picture 11" descr="ç°å¢ç">
            <a:extLst>
              <a:ext uri="{FF2B5EF4-FFF2-40B4-BE49-F238E27FC236}">
                <a16:creationId xmlns:a16="http://schemas.microsoft.com/office/drawing/2014/main" id="{0CF6094D-B943-4965-A2F6-67DD6FF3FF53}"/>
              </a:ext>
            </a:extLst>
          </p:cNvPr>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t="7572" b="6659"/>
          <a:stretch/>
        </p:blipFill>
        <p:spPr bwMode="auto">
          <a:xfrm>
            <a:off x="10139629" y="152065"/>
            <a:ext cx="397939" cy="329519"/>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ボックス 6">
            <a:extLst>
              <a:ext uri="{FF2B5EF4-FFF2-40B4-BE49-F238E27FC236}">
                <a16:creationId xmlns:a16="http://schemas.microsoft.com/office/drawing/2014/main" id="{E84D1288-0306-4500-A9D7-D150B7340281}"/>
              </a:ext>
            </a:extLst>
          </p:cNvPr>
          <p:cNvSpPr txBox="1"/>
          <p:nvPr userDrawn="1"/>
        </p:nvSpPr>
        <p:spPr>
          <a:xfrm>
            <a:off x="10187813" y="7055677"/>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35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567" b="0">
              <a:latin typeface="Arial" panose="020B0604020202020204" pitchFamily="34" charset="0"/>
              <a:ea typeface="メイリオ" panose="020B0604030504040204" pitchFamily="50" charset="-128"/>
              <a:cs typeface="Arial" panose="020B0604020202020204" pitchFamily="34" charset="0"/>
            </a:endParaRPr>
          </a:p>
        </p:txBody>
      </p:sp>
      <p:sp>
        <p:nvSpPr>
          <p:cNvPr id="8" name="コンテンツ プレースホルダー 3">
            <a:extLst>
              <a:ext uri="{FF2B5EF4-FFF2-40B4-BE49-F238E27FC236}">
                <a16:creationId xmlns:a16="http://schemas.microsoft.com/office/drawing/2014/main" id="{7FAF1969-C2E3-41AA-AA1A-27BBD721424E}"/>
              </a:ext>
            </a:extLst>
          </p:cNvPr>
          <p:cNvSpPr>
            <a:spLocks noGrp="1"/>
          </p:cNvSpPr>
          <p:nvPr>
            <p:ph sz="quarter" idx="13" hasCustomPrompt="1"/>
          </p:nvPr>
        </p:nvSpPr>
        <p:spPr>
          <a:xfrm>
            <a:off x="161925" y="585756"/>
            <a:ext cx="10367963" cy="1065260"/>
          </a:xfrm>
          <a:prstGeom prst="rect">
            <a:avLst/>
          </a:prstGeom>
          <a:ln w="19050">
            <a:solidFill>
              <a:schemeClr val="tx2"/>
            </a:solidFill>
          </a:ln>
        </p:spPr>
        <p:txBody>
          <a:bodyPr lIns="144000" tIns="144000" rIns="144000" bIns="108000">
            <a:spAutoFit/>
          </a:bodyPr>
          <a:lstStyle>
            <a:lvl1pPr marL="186820" indent="-186820" algn="l">
              <a:lnSpc>
                <a:spcPct val="100000"/>
              </a:lnSpc>
              <a:spcBef>
                <a:spcPts val="587"/>
              </a:spcBef>
              <a:buFont typeface="Wingdings" panose="05000000000000000000" pitchFamily="2" charset="2"/>
              <a:buChar char="n"/>
              <a:defRPr sz="1371"/>
            </a:lvl1pPr>
            <a:lvl2pPr marL="295333" indent="-99481" algn="l">
              <a:lnSpc>
                <a:spcPct val="100000"/>
              </a:lnSpc>
              <a:spcBef>
                <a:spcPts val="392"/>
              </a:spcBef>
              <a:buFont typeface="Arial" panose="020B0604020202020204" pitchFamily="34" charset="0"/>
              <a:buChar char="•"/>
              <a:defRPr sz="1175"/>
            </a:lvl2pPr>
            <a:lvl3pPr marL="481860" indent="-177201" algn="l">
              <a:lnSpc>
                <a:spcPct val="100000"/>
              </a:lnSpc>
              <a:spcBef>
                <a:spcPts val="195"/>
              </a:spcBef>
              <a:buFont typeface="Wingdings" panose="05000000000000000000" pitchFamily="2" charset="2"/>
              <a:buChar char="ü"/>
              <a:defRPr sz="1077"/>
            </a:lvl3pPr>
            <a:lvl4pPr marL="649733" indent="-161656" algn="l">
              <a:lnSpc>
                <a:spcPct val="100000"/>
              </a:lnSpc>
              <a:spcBef>
                <a:spcPts val="195"/>
              </a:spcBef>
              <a:buFont typeface="Meiryo UI" panose="020B0604030504040204" pitchFamily="50" charset="-128"/>
              <a:buChar char="※"/>
              <a:tabLst>
                <a:tab pos="478750" algn="l"/>
              </a:tabLst>
              <a:defRPr sz="979"/>
            </a:lvl4pPr>
            <a:lvl5pPr algn="l">
              <a:defRPr sz="1958"/>
            </a:lvl5pPr>
          </a:lstStyle>
          <a:p>
            <a:pPr lvl="0"/>
            <a:r>
              <a:rPr kumimoji="1" lang="ja-JP" altLang="en-US"/>
              <a:t>リード文レベルあり（</a:t>
            </a:r>
            <a:r>
              <a:rPr kumimoji="1" lang="en-US" altLang="ja-JP"/>
              <a:t>Tab</a:t>
            </a:r>
            <a:r>
              <a:rPr kumimoji="1" lang="ja-JP" altLang="en-US"/>
              <a:t>キーで第</a:t>
            </a:r>
            <a:r>
              <a:rPr kumimoji="1" lang="en-US" altLang="ja-JP"/>
              <a:t>4</a:t>
            </a:r>
            <a:r>
              <a:rPr kumimoji="1" lang="ja-JP" altLang="en-US"/>
              <a:t>レベルまで選べます）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3271582025"/>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preserve="1" userDrawn="1">
  <p:cSld name="予算ポンチ絵">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3FE00A-A374-4293-8C01-F22FC8857B61}"/>
              </a:ext>
            </a:extLst>
          </p:cNvPr>
          <p:cNvSpPr>
            <a:spLocks noGrp="1"/>
          </p:cNvSpPr>
          <p:nvPr>
            <p:ph type="title" hasCustomPrompt="1"/>
          </p:nvPr>
        </p:nvSpPr>
        <p:spPr>
          <a:xfrm>
            <a:off x="161925" y="189756"/>
            <a:ext cx="9612000" cy="324000"/>
          </a:xfrm>
          <a:prstGeom prst="rect">
            <a:avLst/>
          </a:prstGeom>
        </p:spPr>
        <p:txBody>
          <a:bodyPr lIns="72000" tIns="36000" rIns="0" bIns="0" anchor="ctr" anchorCtr="0"/>
          <a:lstStyle>
            <a:lvl1pPr algn="l">
              <a:defRPr sz="1762" b="1">
                <a:solidFill>
                  <a:schemeClr val="bg2"/>
                </a:solidFill>
                <a:latin typeface="Meiryo UI" panose="020B0604030504040204" pitchFamily="50" charset="-128"/>
                <a:ea typeface="Meiryo UI" panose="020B0604030504040204" pitchFamily="50" charset="-128"/>
              </a:defRPr>
            </a:lvl1pPr>
          </a:lstStyle>
          <a:p>
            <a:r>
              <a:rPr kumimoji="1" lang="ja-JP" altLang="en-US"/>
              <a:t>事業名を記入（○○省連携事業）</a:t>
            </a:r>
          </a:p>
        </p:txBody>
      </p:sp>
      <p:pic>
        <p:nvPicPr>
          <p:cNvPr id="11" name="グラフィックス 4">
            <a:extLst>
              <a:ext uri="{FF2B5EF4-FFF2-40B4-BE49-F238E27FC236}">
                <a16:creationId xmlns:a16="http://schemas.microsoft.com/office/drawing/2014/main" id="{3A88E330-170F-4EB6-B0EE-6B45EEBC0B9C}"/>
              </a:ext>
            </a:extLst>
          </p:cNvPr>
          <p:cNvPicPr>
            <a:picLocks/>
          </p:cNvPicPr>
          <p:nvPr userDrawn="1"/>
        </p:nvPicPr>
        <p:blipFill>
          <a:blip r:embed="rId2">
            <a:extLst>
              <a:ext uri="{96DAC541-7B7A-43D3-8B79-37D633B846F1}">
                <asvg:svgBlip xmlns:asvg="http://schemas.microsoft.com/office/drawing/2016/SVG/main" r:embed="rId3"/>
              </a:ext>
            </a:extLst>
          </a:blip>
          <a:stretch>
            <a:fillRect/>
          </a:stretch>
        </p:blipFill>
        <p:spPr>
          <a:xfrm>
            <a:off x="161926" y="7020289"/>
            <a:ext cx="9957098" cy="359999"/>
          </a:xfrm>
          <a:prstGeom prst="rect">
            <a:avLst/>
          </a:prstGeom>
          <a:ln>
            <a:noFill/>
          </a:ln>
        </p:spPr>
      </p:pic>
      <p:sp>
        <p:nvSpPr>
          <p:cNvPr id="12" name="テキスト ボックス 11">
            <a:extLst>
              <a:ext uri="{FF2B5EF4-FFF2-40B4-BE49-F238E27FC236}">
                <a16:creationId xmlns:a16="http://schemas.microsoft.com/office/drawing/2014/main" id="{94A05131-CD38-4DAA-A727-2378740DE858}"/>
              </a:ext>
            </a:extLst>
          </p:cNvPr>
          <p:cNvSpPr txBox="1"/>
          <p:nvPr userDrawn="1"/>
        </p:nvSpPr>
        <p:spPr bwMode="white">
          <a:xfrm>
            <a:off x="170408" y="7020289"/>
            <a:ext cx="1164253" cy="359999"/>
          </a:xfrm>
          <a:prstGeom prst="rect">
            <a:avLst/>
          </a:prstGeom>
          <a:noFill/>
        </p:spPr>
        <p:txBody>
          <a:bodyPr wrap="square" lIns="105748" tIns="0" rIns="0" bIns="0" rtlCol="0" anchor="ctr">
            <a:noAutofit/>
          </a:bodyPr>
          <a:lstStyle/>
          <a:p>
            <a:r>
              <a:rPr lang="ja-JP" altLang="en-US" sz="1175" b="1">
                <a:solidFill>
                  <a:schemeClr val="bg1"/>
                </a:solidFill>
                <a:latin typeface="Meiryo UI" panose="020B0604030504040204" pitchFamily="50" charset="-128"/>
                <a:ea typeface="Meiryo UI" panose="020B0604030504040204" pitchFamily="50" charset="-128"/>
              </a:rPr>
              <a:t>お問合せ先：</a:t>
            </a:r>
          </a:p>
        </p:txBody>
      </p:sp>
      <p:sp>
        <p:nvSpPr>
          <p:cNvPr id="15" name="テキスト ボックス 14">
            <a:extLst>
              <a:ext uri="{FF2B5EF4-FFF2-40B4-BE49-F238E27FC236}">
                <a16:creationId xmlns:a16="http://schemas.microsoft.com/office/drawing/2014/main" id="{2BD77E91-C9FE-4338-9D09-008455B00AB5}"/>
              </a:ext>
            </a:extLst>
          </p:cNvPr>
          <p:cNvSpPr txBox="1"/>
          <p:nvPr userDrawn="1"/>
        </p:nvSpPr>
        <p:spPr>
          <a:xfrm>
            <a:off x="159174" y="2395810"/>
            <a:ext cx="5420215" cy="288000"/>
          </a:xfrm>
          <a:prstGeom prst="rect">
            <a:avLst/>
          </a:prstGeom>
          <a:noFill/>
        </p:spPr>
        <p:txBody>
          <a:bodyPr wrap="square" lIns="0" tIns="0" bIns="70498" rtlCol="0" anchor="b" anchorCtr="0">
            <a:noAutofit/>
          </a:bodyPr>
          <a:lstStyle/>
          <a:p>
            <a:r>
              <a:rPr lang="en-US" altLang="ja-JP" sz="1480" b="1">
                <a:solidFill>
                  <a:schemeClr val="bg2"/>
                </a:solidFill>
                <a:latin typeface="Meiryo UI" panose="020B0604030504040204" pitchFamily="50" charset="-128"/>
                <a:ea typeface="Meiryo UI" panose="020B0604030504040204" pitchFamily="50" charset="-128"/>
              </a:rPr>
              <a:t>2. </a:t>
            </a:r>
            <a:r>
              <a:rPr lang="ja-JP" altLang="en-US" sz="1480" b="1">
                <a:solidFill>
                  <a:schemeClr val="bg2"/>
                </a:solidFill>
                <a:latin typeface="Meiryo UI" panose="020B0604030504040204" pitchFamily="50" charset="-128"/>
                <a:ea typeface="Meiryo UI" panose="020B0604030504040204" pitchFamily="50" charset="-128"/>
              </a:rPr>
              <a:t>事業内容</a:t>
            </a:r>
          </a:p>
        </p:txBody>
      </p:sp>
      <p:sp>
        <p:nvSpPr>
          <p:cNvPr id="17" name="テキスト プレースホルダー 37">
            <a:extLst>
              <a:ext uri="{FF2B5EF4-FFF2-40B4-BE49-F238E27FC236}">
                <a16:creationId xmlns:a16="http://schemas.microsoft.com/office/drawing/2014/main" id="{B025C42B-6C2E-46D5-B3BF-74CB50E2240D}"/>
              </a:ext>
            </a:extLst>
          </p:cNvPr>
          <p:cNvSpPr>
            <a:spLocks noGrp="1"/>
          </p:cNvSpPr>
          <p:nvPr>
            <p:ph type="body" sz="quarter" idx="13" hasCustomPrompt="1"/>
          </p:nvPr>
        </p:nvSpPr>
        <p:spPr>
          <a:xfrm>
            <a:off x="1428847" y="601678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268">
                <a:solidFill>
                  <a:schemeClr val="tx1"/>
                </a:solidFill>
                <a:latin typeface="Meiryo UI" panose="020B0604030504040204" pitchFamily="50" charset="-128"/>
                <a:ea typeface="Meiryo UI" panose="020B0604030504040204" pitchFamily="50" charset="-128"/>
              </a:defRPr>
            </a:lvl1pPr>
          </a:lstStyle>
          <a:p>
            <a:pPr lvl="0"/>
            <a:r>
              <a:rPr kumimoji="1" lang="ja-JP" altLang="en-US"/>
              <a:t>赤色の吹出しに示した選択肢の中から選択して記載</a:t>
            </a:r>
            <a:endParaRPr kumimoji="1" lang="en-US" altLang="ja-JP"/>
          </a:p>
        </p:txBody>
      </p:sp>
      <p:sp>
        <p:nvSpPr>
          <p:cNvPr id="18" name="テキスト プレースホルダー 37">
            <a:extLst>
              <a:ext uri="{FF2B5EF4-FFF2-40B4-BE49-F238E27FC236}">
                <a16:creationId xmlns:a16="http://schemas.microsoft.com/office/drawing/2014/main" id="{E3E103C1-FA4F-413B-B322-F7A71AB7D111}"/>
              </a:ext>
            </a:extLst>
          </p:cNvPr>
          <p:cNvSpPr>
            <a:spLocks noGrp="1"/>
          </p:cNvSpPr>
          <p:nvPr>
            <p:ph type="body" sz="quarter" idx="14" hasCustomPrompt="1"/>
          </p:nvPr>
        </p:nvSpPr>
        <p:spPr>
          <a:xfrm>
            <a:off x="161926" y="2681570"/>
            <a:ext cx="5417463" cy="2840112"/>
          </a:xfrm>
        </p:spPr>
        <p:txBody>
          <a:bodyPr lIns="0" tIns="72000" rIns="0" bIns="0" anchor="t">
            <a:noAutofit/>
          </a:bodyPr>
          <a:lstStyle>
            <a:lvl1pPr marL="0" indent="0" algn="l">
              <a:lnSpc>
                <a:spcPct val="120000"/>
              </a:lnSpc>
              <a:spcBef>
                <a:spcPts val="0"/>
              </a:spcBef>
              <a:buFont typeface="Arial" panose="020B0604020202020204" pitchFamily="34" charset="0"/>
              <a:buNone/>
              <a:defRPr sz="1175">
                <a:solidFill>
                  <a:schemeClr val="tx1"/>
                </a:solidFill>
                <a:latin typeface="Meiryo UI" panose="020B0604030504040204" pitchFamily="50" charset="-128"/>
                <a:ea typeface="Meiryo UI" panose="020B0604030504040204" pitchFamily="50" charset="-128"/>
              </a:defRPr>
            </a:lvl1pPr>
          </a:lstStyle>
          <a:p>
            <a:pPr lvl="0"/>
            <a:r>
              <a:rPr kumimoji="1" lang="ja-JP" altLang="en-US"/>
              <a:t>事業内容を説明</a:t>
            </a:r>
            <a:endParaRPr kumimoji="1" lang="en-US" altLang="ja-JP"/>
          </a:p>
        </p:txBody>
      </p:sp>
      <p:sp>
        <p:nvSpPr>
          <p:cNvPr id="19" name="テキスト プレースホルダー 37">
            <a:extLst>
              <a:ext uri="{FF2B5EF4-FFF2-40B4-BE49-F238E27FC236}">
                <a16:creationId xmlns:a16="http://schemas.microsoft.com/office/drawing/2014/main" id="{6F2F8E83-D6AE-4DFB-A6DE-B46846AD141C}"/>
              </a:ext>
            </a:extLst>
          </p:cNvPr>
          <p:cNvSpPr>
            <a:spLocks noGrp="1"/>
          </p:cNvSpPr>
          <p:nvPr>
            <p:ph type="body" sz="quarter" idx="15" hasCustomPrompt="1"/>
          </p:nvPr>
        </p:nvSpPr>
        <p:spPr>
          <a:xfrm>
            <a:off x="1300696" y="1362747"/>
            <a:ext cx="9216000" cy="720000"/>
          </a:xfrm>
        </p:spPr>
        <p:txBody>
          <a:bodyPr lIns="108000" tIns="36000" rIns="0" bIns="0" anchor="t" anchorCtr="0">
            <a:noAutofit/>
          </a:bodyPr>
          <a:lstStyle>
            <a:lvl1pPr marL="241582" indent="-241582" algn="l">
              <a:lnSpc>
                <a:spcPct val="120000"/>
              </a:lnSpc>
              <a:spcBef>
                <a:spcPts val="0"/>
              </a:spcBef>
              <a:buFont typeface="+mj-ea"/>
              <a:buAutoNum type="circleNumDbPlain"/>
              <a:defRPr sz="1175">
                <a:solidFill>
                  <a:schemeClr val="tx1"/>
                </a:solidFill>
                <a:latin typeface="Meiryo UI" panose="020B0604030504040204" pitchFamily="50" charset="-128"/>
                <a:ea typeface="Meiryo UI" panose="020B0604030504040204" pitchFamily="50" charset="-128"/>
              </a:defRPr>
            </a:lvl1pPr>
          </a:lstStyle>
          <a:p>
            <a:pPr lvl="0"/>
            <a:r>
              <a:rPr kumimoji="1" lang="ja-JP" altLang="en-US"/>
              <a:t>事業の目的を箇条書きで記載。</a:t>
            </a:r>
            <a:endParaRPr kumimoji="1" lang="en-US" altLang="ja-JP"/>
          </a:p>
          <a:p>
            <a:pPr lvl="0"/>
            <a:r>
              <a:rPr kumimoji="1" lang="ja-JP" altLang="en-US"/>
              <a:t>　</a:t>
            </a:r>
            <a:endParaRPr kumimoji="1" lang="en-US" altLang="ja-JP"/>
          </a:p>
          <a:p>
            <a:pPr lvl="0"/>
            <a:r>
              <a:rPr kumimoji="1" lang="ja-JP" altLang="en-US"/>
              <a:t>　</a:t>
            </a:r>
          </a:p>
          <a:p>
            <a:pPr lvl="0"/>
            <a:endParaRPr kumimoji="1" lang="en-US" altLang="ja-JP"/>
          </a:p>
        </p:txBody>
      </p:sp>
      <p:cxnSp>
        <p:nvCxnSpPr>
          <p:cNvPr id="20" name="直線コネクタ 19">
            <a:extLst>
              <a:ext uri="{FF2B5EF4-FFF2-40B4-BE49-F238E27FC236}">
                <a16:creationId xmlns:a16="http://schemas.microsoft.com/office/drawing/2014/main" id="{575E979F-E9D2-4856-B687-9C1FF17E73ED}"/>
              </a:ext>
            </a:extLst>
          </p:cNvPr>
          <p:cNvCxnSpPr/>
          <p:nvPr userDrawn="1"/>
        </p:nvCxnSpPr>
        <p:spPr>
          <a:xfrm flipV="1">
            <a:off x="1300696" y="1362747"/>
            <a:ext cx="0" cy="72000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21" name="テキスト ボックス 20">
            <a:extLst>
              <a:ext uri="{FF2B5EF4-FFF2-40B4-BE49-F238E27FC236}">
                <a16:creationId xmlns:a16="http://schemas.microsoft.com/office/drawing/2014/main" id="{7EAAD990-8616-4EFB-8C8F-39F44D2719A7}"/>
              </a:ext>
            </a:extLst>
          </p:cNvPr>
          <p:cNvSpPr txBox="1"/>
          <p:nvPr userDrawn="1"/>
        </p:nvSpPr>
        <p:spPr>
          <a:xfrm>
            <a:off x="161927" y="1542748"/>
            <a:ext cx="1138771" cy="359999"/>
          </a:xfrm>
          <a:prstGeom prst="rect">
            <a:avLst/>
          </a:prstGeom>
          <a:noFill/>
        </p:spPr>
        <p:txBody>
          <a:bodyPr wrap="square" lIns="0" tIns="0" rIns="0" bIns="0" rtlCol="0" anchor="ctr">
            <a:noAutofit/>
          </a:bodyPr>
          <a:lstStyle/>
          <a:p>
            <a:r>
              <a:rPr lang="en-US" altLang="ja-JP" sz="1480" b="1">
                <a:solidFill>
                  <a:schemeClr val="bg2"/>
                </a:solidFill>
                <a:latin typeface="Meiryo UI" panose="020B0604030504040204" pitchFamily="50" charset="-128"/>
                <a:ea typeface="Meiryo UI" panose="020B0604030504040204" pitchFamily="50" charset="-128"/>
              </a:rPr>
              <a:t>1. </a:t>
            </a:r>
            <a:r>
              <a:rPr lang="ja-JP" altLang="en-US" sz="1480" b="1">
                <a:solidFill>
                  <a:schemeClr val="bg2"/>
                </a:solidFill>
                <a:latin typeface="Meiryo UI" panose="020B0604030504040204" pitchFamily="50" charset="-128"/>
                <a:ea typeface="Meiryo UI" panose="020B0604030504040204" pitchFamily="50" charset="-128"/>
              </a:rPr>
              <a:t>事業目的</a:t>
            </a:r>
          </a:p>
        </p:txBody>
      </p:sp>
      <p:sp>
        <p:nvSpPr>
          <p:cNvPr id="22" name="テキスト プレースホルダー 36">
            <a:extLst>
              <a:ext uri="{FF2B5EF4-FFF2-40B4-BE49-F238E27FC236}">
                <a16:creationId xmlns:a16="http://schemas.microsoft.com/office/drawing/2014/main" id="{6B374390-D51B-435B-BC83-E2B9C6EF2D83}"/>
              </a:ext>
            </a:extLst>
          </p:cNvPr>
          <p:cNvSpPr>
            <a:spLocks noGrp="1"/>
          </p:cNvSpPr>
          <p:nvPr>
            <p:ph type="body" sz="quarter" idx="24" hasCustomPrompt="1"/>
          </p:nvPr>
        </p:nvSpPr>
        <p:spPr bwMode="white">
          <a:xfrm>
            <a:off x="1220100" y="7020289"/>
            <a:ext cx="9288000" cy="359999"/>
          </a:xfrm>
        </p:spPr>
        <p:txBody>
          <a:bodyPr lIns="0" tIns="18000" rIns="108000" bIns="0" anchor="ctr">
            <a:noAutofit/>
          </a:bodyPr>
          <a:lstStyle>
            <a:lvl1pPr marL="0" indent="0" algn="l">
              <a:buNone/>
              <a:defRPr sz="1175" b="1">
                <a:solidFill>
                  <a:schemeClr val="bg1"/>
                </a:solidFill>
                <a:latin typeface="Meiryo UI" panose="020B0604030504040204" pitchFamily="50" charset="-128"/>
                <a:ea typeface="Meiryo UI" panose="020B0604030504040204" pitchFamily="50" charset="-128"/>
              </a:defRPr>
            </a:lvl1pPr>
          </a:lstStyle>
          <a:p>
            <a:pPr lvl="0"/>
            <a:r>
              <a:rPr kumimoji="1" lang="ja-JP" altLang="en-US"/>
              <a:t>問合せ先を記載</a:t>
            </a:r>
          </a:p>
        </p:txBody>
      </p:sp>
      <p:sp>
        <p:nvSpPr>
          <p:cNvPr id="23" name="テキスト ボックス 22">
            <a:extLst>
              <a:ext uri="{FF2B5EF4-FFF2-40B4-BE49-F238E27FC236}">
                <a16:creationId xmlns:a16="http://schemas.microsoft.com/office/drawing/2014/main" id="{3300BF32-8B86-43CF-9624-64796ABDAC3D}"/>
              </a:ext>
            </a:extLst>
          </p:cNvPr>
          <p:cNvSpPr txBox="1"/>
          <p:nvPr userDrawn="1"/>
        </p:nvSpPr>
        <p:spPr>
          <a:xfrm>
            <a:off x="436258" y="6016788"/>
            <a:ext cx="972000" cy="252000"/>
          </a:xfrm>
          <a:prstGeom prst="rect">
            <a:avLst/>
          </a:prstGeom>
          <a:noFill/>
        </p:spPr>
        <p:txBody>
          <a:bodyPr wrap="none" lIns="0" tIns="0" rIns="0" bIns="0" rtlCol="0" anchor="ctr">
            <a:noAutofit/>
          </a:bodyPr>
          <a:lstStyle/>
          <a:p>
            <a:pPr algn="dist"/>
            <a:r>
              <a:rPr lang="ja-JP" altLang="en-US" sz="1268">
                <a:solidFill>
                  <a:schemeClr val="tx1"/>
                </a:solidFill>
                <a:latin typeface="Meiryo UI" panose="020B0604030504040204" pitchFamily="50" charset="-128"/>
                <a:ea typeface="Meiryo UI" panose="020B0604030504040204" pitchFamily="50" charset="-128"/>
              </a:rPr>
              <a:t>■事業形態：</a:t>
            </a:r>
          </a:p>
        </p:txBody>
      </p:sp>
      <p:sp>
        <p:nvSpPr>
          <p:cNvPr id="24" name="テキスト プレースホルダー 37">
            <a:extLst>
              <a:ext uri="{FF2B5EF4-FFF2-40B4-BE49-F238E27FC236}">
                <a16:creationId xmlns:a16="http://schemas.microsoft.com/office/drawing/2014/main" id="{31F24937-C017-44CE-9CF8-846D2BCE722E}"/>
              </a:ext>
            </a:extLst>
          </p:cNvPr>
          <p:cNvSpPr>
            <a:spLocks noGrp="1"/>
          </p:cNvSpPr>
          <p:nvPr>
            <p:ph type="body" sz="quarter" idx="27" hasCustomPrompt="1"/>
          </p:nvPr>
        </p:nvSpPr>
        <p:spPr>
          <a:xfrm>
            <a:off x="1428847" y="630253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268">
                <a:solidFill>
                  <a:schemeClr val="tx1"/>
                </a:solidFill>
                <a:latin typeface="Meiryo UI" panose="020B0604030504040204" pitchFamily="50" charset="-128"/>
                <a:ea typeface="Meiryo UI" panose="020B0604030504040204" pitchFamily="50" charset="-128"/>
              </a:defRPr>
            </a:lvl1pPr>
          </a:lstStyle>
          <a:p>
            <a:pPr lvl="0"/>
            <a:r>
              <a:rPr kumimoji="1" lang="ja-JP" altLang="en-US"/>
              <a:t>橙色の吹出しに示した選択肢の中から選択して記載</a:t>
            </a:r>
          </a:p>
        </p:txBody>
      </p:sp>
      <p:sp>
        <p:nvSpPr>
          <p:cNvPr id="25" name="テキスト プレースホルダー 37">
            <a:extLst>
              <a:ext uri="{FF2B5EF4-FFF2-40B4-BE49-F238E27FC236}">
                <a16:creationId xmlns:a16="http://schemas.microsoft.com/office/drawing/2014/main" id="{ABBEB580-4D48-42D5-8B77-AE5AFC4BFD24}"/>
              </a:ext>
            </a:extLst>
          </p:cNvPr>
          <p:cNvSpPr>
            <a:spLocks noGrp="1"/>
          </p:cNvSpPr>
          <p:nvPr>
            <p:ph type="body" sz="quarter" idx="28" hasCustomPrompt="1"/>
          </p:nvPr>
        </p:nvSpPr>
        <p:spPr>
          <a:xfrm>
            <a:off x="1428847" y="658828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268">
                <a:solidFill>
                  <a:schemeClr val="tx1"/>
                </a:solidFill>
                <a:latin typeface="Meiryo UI" panose="020B0604030504040204" pitchFamily="50" charset="-128"/>
                <a:ea typeface="Meiryo UI" panose="020B0604030504040204" pitchFamily="50" charset="-128"/>
              </a:defRPr>
            </a:lvl1pPr>
          </a:lstStyle>
          <a:p>
            <a:pPr lvl="0"/>
            <a:r>
              <a:rPr kumimoji="1" lang="ja-JP" altLang="en-US"/>
              <a:t>令和２年度～令和○年度（予定）　と記載</a:t>
            </a:r>
          </a:p>
        </p:txBody>
      </p:sp>
      <p:sp>
        <p:nvSpPr>
          <p:cNvPr id="26" name="テキスト ボックス 25">
            <a:extLst>
              <a:ext uri="{FF2B5EF4-FFF2-40B4-BE49-F238E27FC236}">
                <a16:creationId xmlns:a16="http://schemas.microsoft.com/office/drawing/2014/main" id="{0CA0E264-5881-41CB-8BC4-C831A2A4DFEB}"/>
              </a:ext>
            </a:extLst>
          </p:cNvPr>
          <p:cNvSpPr txBox="1"/>
          <p:nvPr userDrawn="1"/>
        </p:nvSpPr>
        <p:spPr>
          <a:xfrm>
            <a:off x="436258" y="6588288"/>
            <a:ext cx="972000" cy="252000"/>
          </a:xfrm>
          <a:prstGeom prst="rect">
            <a:avLst/>
          </a:prstGeom>
          <a:noFill/>
        </p:spPr>
        <p:txBody>
          <a:bodyPr wrap="none" lIns="0" tIns="0" rIns="0" bIns="0" rtlCol="0" anchor="ctr">
            <a:noAutofit/>
          </a:bodyPr>
          <a:lstStyle/>
          <a:p>
            <a:pPr algn="dist"/>
            <a:r>
              <a:rPr lang="ja-JP" altLang="en-US" sz="1268">
                <a:solidFill>
                  <a:schemeClr val="tx1"/>
                </a:solidFill>
                <a:latin typeface="Meiryo UI" panose="020B0604030504040204" pitchFamily="50" charset="-128"/>
                <a:ea typeface="Meiryo UI" panose="020B0604030504040204" pitchFamily="50" charset="-128"/>
              </a:rPr>
              <a:t>■実施期間：</a:t>
            </a:r>
          </a:p>
        </p:txBody>
      </p:sp>
      <p:cxnSp>
        <p:nvCxnSpPr>
          <p:cNvPr id="27" name="直線コネクタ 26">
            <a:extLst>
              <a:ext uri="{FF2B5EF4-FFF2-40B4-BE49-F238E27FC236}">
                <a16:creationId xmlns:a16="http://schemas.microsoft.com/office/drawing/2014/main" id="{49DD02CD-CB82-437F-852D-57086C0391BD}"/>
              </a:ext>
            </a:extLst>
          </p:cNvPr>
          <p:cNvCxnSpPr>
            <a:cxnSpLocks/>
          </p:cNvCxnSpPr>
          <p:nvPr userDrawn="1"/>
        </p:nvCxnSpPr>
        <p:spPr>
          <a:xfrm flipH="1">
            <a:off x="159174" y="493021"/>
            <a:ext cx="10352215" cy="20736"/>
          </a:xfrm>
          <a:prstGeom prst="line">
            <a:avLst/>
          </a:prstGeom>
          <a:ln w="31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9" name="テキスト プレースホルダー 37">
            <a:extLst>
              <a:ext uri="{FF2B5EF4-FFF2-40B4-BE49-F238E27FC236}">
                <a16:creationId xmlns:a16="http://schemas.microsoft.com/office/drawing/2014/main" id="{8F4CACCF-DF59-40E0-8B22-3CC88D955CF8}"/>
              </a:ext>
            </a:extLst>
          </p:cNvPr>
          <p:cNvSpPr>
            <a:spLocks noGrp="1"/>
          </p:cNvSpPr>
          <p:nvPr>
            <p:ph type="body" sz="quarter" idx="17" hasCustomPrompt="1"/>
          </p:nvPr>
        </p:nvSpPr>
        <p:spPr>
          <a:xfrm>
            <a:off x="159173" y="493021"/>
            <a:ext cx="9647760" cy="324000"/>
          </a:xfrm>
        </p:spPr>
        <p:txBody>
          <a:bodyPr lIns="0" tIns="0" rIns="0" bIns="0" anchor="ctr" anchorCtr="0">
            <a:normAutofit/>
          </a:bodyPr>
          <a:lstStyle>
            <a:lvl1pPr marL="0" indent="0" algn="r">
              <a:lnSpc>
                <a:spcPct val="120000"/>
              </a:lnSpc>
              <a:spcBef>
                <a:spcPts val="0"/>
              </a:spcBef>
              <a:buFont typeface="Arial" panose="020B0604020202020204" pitchFamily="34" charset="0"/>
              <a:buNone/>
              <a:defRPr sz="1268">
                <a:solidFill>
                  <a:schemeClr val="tx1"/>
                </a:solidFill>
                <a:latin typeface="Meiryo UI" panose="020B0604030504040204" pitchFamily="50" charset="-128"/>
                <a:ea typeface="Meiryo UI" panose="020B0604030504040204" pitchFamily="50" charset="-128"/>
              </a:defRPr>
            </a:lvl1pPr>
          </a:lstStyle>
          <a:p>
            <a:pPr lvl="0"/>
            <a:r>
              <a:rPr kumimoji="1" lang="en-US" altLang="ja-JP"/>
              <a:t>【</a:t>
            </a:r>
            <a:r>
              <a:rPr kumimoji="1" lang="ja-JP" altLang="en-US"/>
              <a:t>令和２年度要求額 </a:t>
            </a:r>
            <a:r>
              <a:rPr kumimoji="1" lang="en-US" altLang="ja-JP"/>
              <a:t>0,000</a:t>
            </a:r>
            <a:r>
              <a:rPr kumimoji="1" lang="ja-JP" altLang="en-US"/>
              <a:t>百万円（</a:t>
            </a:r>
            <a:r>
              <a:rPr kumimoji="1" lang="en-US" altLang="ja-JP"/>
              <a:t>0,000</a:t>
            </a:r>
            <a:r>
              <a:rPr kumimoji="1" lang="ja-JP" altLang="en-US"/>
              <a:t>百万円）</a:t>
            </a:r>
            <a:r>
              <a:rPr kumimoji="1" lang="en-US" altLang="ja-JP"/>
              <a:t>】</a:t>
            </a:r>
          </a:p>
        </p:txBody>
      </p:sp>
      <p:cxnSp>
        <p:nvCxnSpPr>
          <p:cNvPr id="30" name="直線コネクタ 29">
            <a:extLst>
              <a:ext uri="{FF2B5EF4-FFF2-40B4-BE49-F238E27FC236}">
                <a16:creationId xmlns:a16="http://schemas.microsoft.com/office/drawing/2014/main" id="{EC97E369-E6B0-4356-818A-927158B52DA6}"/>
              </a:ext>
            </a:extLst>
          </p:cNvPr>
          <p:cNvCxnSpPr/>
          <p:nvPr userDrawn="1"/>
        </p:nvCxnSpPr>
        <p:spPr>
          <a:xfrm>
            <a:off x="161925" y="2681570"/>
            <a:ext cx="5400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32" name="テキスト プレースホルダー 37">
            <a:extLst>
              <a:ext uri="{FF2B5EF4-FFF2-40B4-BE49-F238E27FC236}">
                <a16:creationId xmlns:a16="http://schemas.microsoft.com/office/drawing/2014/main" id="{05AEDB54-2F1F-4D55-B5C5-B02A1E6CADAB}"/>
              </a:ext>
            </a:extLst>
          </p:cNvPr>
          <p:cNvSpPr>
            <a:spLocks noGrp="1"/>
          </p:cNvSpPr>
          <p:nvPr>
            <p:ph type="body" sz="quarter" idx="29" hasCustomPrompt="1"/>
          </p:nvPr>
        </p:nvSpPr>
        <p:spPr>
          <a:xfrm>
            <a:off x="6007116" y="2681571"/>
            <a:ext cx="4522771" cy="4140000"/>
          </a:xfrm>
        </p:spPr>
        <p:txBody>
          <a:bodyPr lIns="0" tIns="72000" rIns="0" bIns="0" anchor="t">
            <a:noAutofit/>
          </a:bodyPr>
          <a:lstStyle>
            <a:lvl1pPr marL="0" indent="0" algn="l">
              <a:lnSpc>
                <a:spcPct val="120000"/>
              </a:lnSpc>
              <a:spcBef>
                <a:spcPts val="0"/>
              </a:spcBef>
              <a:buFont typeface="Arial" panose="020B0604020202020204" pitchFamily="34" charset="0"/>
              <a:buNone/>
              <a:defRPr sz="1175">
                <a:solidFill>
                  <a:schemeClr val="tx1"/>
                </a:solidFill>
                <a:latin typeface="Meiryo UI" panose="020B0604030504040204" pitchFamily="50" charset="-128"/>
                <a:ea typeface="Meiryo UI" panose="020B0604030504040204" pitchFamily="50" charset="-128"/>
              </a:defRPr>
            </a:lvl1pPr>
          </a:lstStyle>
          <a:p>
            <a:pPr lvl="0"/>
            <a:r>
              <a:rPr kumimoji="1" lang="ja-JP" altLang="en-US"/>
              <a:t>図・写真等を交えつつ、このスペースに納まるよう記述</a:t>
            </a:r>
          </a:p>
        </p:txBody>
      </p:sp>
      <p:cxnSp>
        <p:nvCxnSpPr>
          <p:cNvPr id="33" name="直線コネクタ 32">
            <a:extLst>
              <a:ext uri="{FF2B5EF4-FFF2-40B4-BE49-F238E27FC236}">
                <a16:creationId xmlns:a16="http://schemas.microsoft.com/office/drawing/2014/main" id="{93ABC200-7A3B-4D6E-9A7A-DD056E784D0D}"/>
              </a:ext>
            </a:extLst>
          </p:cNvPr>
          <p:cNvCxnSpPr/>
          <p:nvPr userDrawn="1"/>
        </p:nvCxnSpPr>
        <p:spPr>
          <a:xfrm>
            <a:off x="5993889" y="2681570"/>
            <a:ext cx="4536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34" name="テキスト ボックス 33">
            <a:extLst>
              <a:ext uri="{FF2B5EF4-FFF2-40B4-BE49-F238E27FC236}">
                <a16:creationId xmlns:a16="http://schemas.microsoft.com/office/drawing/2014/main" id="{9DABB4ED-B7E1-4C29-AC71-063748A973FB}"/>
              </a:ext>
            </a:extLst>
          </p:cNvPr>
          <p:cNvSpPr txBox="1"/>
          <p:nvPr userDrawn="1"/>
        </p:nvSpPr>
        <p:spPr>
          <a:xfrm>
            <a:off x="436257" y="6302538"/>
            <a:ext cx="972000" cy="252000"/>
          </a:xfrm>
          <a:prstGeom prst="rect">
            <a:avLst/>
          </a:prstGeom>
          <a:noFill/>
        </p:spPr>
        <p:txBody>
          <a:bodyPr wrap="none" lIns="0" tIns="0" rIns="0" bIns="0" rtlCol="0" anchor="ctr">
            <a:noAutofit/>
          </a:bodyPr>
          <a:lstStyle/>
          <a:p>
            <a:pPr algn="dist" defTabSz="175646">
              <a:tabLst/>
            </a:pPr>
            <a:r>
              <a:rPr lang="ja-JP" altLang="en-US" sz="1268">
                <a:solidFill>
                  <a:schemeClr val="tx1"/>
                </a:solidFill>
                <a:latin typeface="Meiryo UI" panose="020B0604030504040204" pitchFamily="50" charset="-128"/>
                <a:ea typeface="Meiryo UI" panose="020B0604030504040204" pitchFamily="50" charset="-128"/>
              </a:rPr>
              <a:t>■　　　　　　：</a:t>
            </a:r>
          </a:p>
        </p:txBody>
      </p:sp>
      <p:sp>
        <p:nvSpPr>
          <p:cNvPr id="35" name="テキスト ボックス 34">
            <a:extLst>
              <a:ext uri="{FF2B5EF4-FFF2-40B4-BE49-F238E27FC236}">
                <a16:creationId xmlns:a16="http://schemas.microsoft.com/office/drawing/2014/main" id="{B52C3A3B-D331-4FA9-B49C-4CE55D8902BF}"/>
              </a:ext>
            </a:extLst>
          </p:cNvPr>
          <p:cNvSpPr txBox="1"/>
          <p:nvPr userDrawn="1"/>
        </p:nvSpPr>
        <p:spPr>
          <a:xfrm>
            <a:off x="159174" y="5637164"/>
            <a:ext cx="5600215" cy="288000"/>
          </a:xfrm>
          <a:prstGeom prst="rect">
            <a:avLst/>
          </a:prstGeom>
          <a:noFill/>
        </p:spPr>
        <p:txBody>
          <a:bodyPr wrap="square" lIns="0" tIns="0" bIns="70498" rtlCol="0" anchor="b" anchorCtr="0">
            <a:noAutofit/>
          </a:bodyPr>
          <a:lstStyle/>
          <a:p>
            <a:r>
              <a:rPr lang="en-US" altLang="ja-JP" sz="1480" b="1">
                <a:solidFill>
                  <a:schemeClr val="bg2"/>
                </a:solidFill>
                <a:latin typeface="Meiryo UI" panose="020B0604030504040204" pitchFamily="50" charset="-128"/>
                <a:ea typeface="Meiryo UI" panose="020B0604030504040204" pitchFamily="50" charset="-128"/>
              </a:rPr>
              <a:t>3. </a:t>
            </a:r>
            <a:r>
              <a:rPr lang="ja-JP" altLang="en-US" sz="1480" b="1">
                <a:solidFill>
                  <a:schemeClr val="bg2"/>
                </a:solidFill>
                <a:latin typeface="Meiryo UI" panose="020B0604030504040204" pitchFamily="50" charset="-128"/>
                <a:ea typeface="Meiryo UI" panose="020B0604030504040204" pitchFamily="50" charset="-128"/>
              </a:rPr>
              <a:t>事業スキーム</a:t>
            </a:r>
          </a:p>
        </p:txBody>
      </p:sp>
      <p:cxnSp>
        <p:nvCxnSpPr>
          <p:cNvPr id="36" name="直線コネクタ 35">
            <a:extLst>
              <a:ext uri="{FF2B5EF4-FFF2-40B4-BE49-F238E27FC236}">
                <a16:creationId xmlns:a16="http://schemas.microsoft.com/office/drawing/2014/main" id="{E1BEDD27-520F-4457-AAA7-263233F32CAB}"/>
              </a:ext>
            </a:extLst>
          </p:cNvPr>
          <p:cNvCxnSpPr/>
          <p:nvPr userDrawn="1"/>
        </p:nvCxnSpPr>
        <p:spPr>
          <a:xfrm>
            <a:off x="179388" y="5925164"/>
            <a:ext cx="5580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pic>
        <p:nvPicPr>
          <p:cNvPr id="37" name="グラフィックス 4">
            <a:extLst>
              <a:ext uri="{FF2B5EF4-FFF2-40B4-BE49-F238E27FC236}">
                <a16:creationId xmlns:a16="http://schemas.microsoft.com/office/drawing/2014/main" id="{716B933F-57EE-4D45-A154-8C5C4C4E1984}"/>
              </a:ext>
            </a:extLst>
          </p:cNvPr>
          <p:cNvPicPr>
            <a:picLocks/>
          </p:cNvPicPr>
          <p:nvPr userDrawn="1"/>
        </p:nvPicPr>
        <p:blipFill>
          <a:blip r:embed="rId4">
            <a:extLst>
              <a:ext uri="{96DAC541-7B7A-43D3-8B79-37D633B846F1}">
                <asvg:svgBlip xmlns:asvg="http://schemas.microsoft.com/office/drawing/2016/SVG/main" r:embed="rId5"/>
              </a:ext>
            </a:extLst>
          </a:blip>
          <a:stretch>
            <a:fillRect/>
          </a:stretch>
        </p:blipFill>
        <p:spPr>
          <a:xfrm>
            <a:off x="161925" y="890698"/>
            <a:ext cx="10367961" cy="359999"/>
          </a:xfrm>
          <a:prstGeom prst="rect">
            <a:avLst/>
          </a:prstGeom>
          <a:ln>
            <a:noFill/>
          </a:ln>
        </p:spPr>
      </p:pic>
      <p:sp>
        <p:nvSpPr>
          <p:cNvPr id="38" name="テキスト プレースホルダー 36">
            <a:extLst>
              <a:ext uri="{FF2B5EF4-FFF2-40B4-BE49-F238E27FC236}">
                <a16:creationId xmlns:a16="http://schemas.microsoft.com/office/drawing/2014/main" id="{5A2EDDF3-3029-44F5-ADC4-AAC9B3CDA9BD}"/>
              </a:ext>
            </a:extLst>
          </p:cNvPr>
          <p:cNvSpPr>
            <a:spLocks noGrp="1"/>
          </p:cNvSpPr>
          <p:nvPr>
            <p:ph type="body" sz="quarter" idx="16" hasCustomPrompt="1"/>
          </p:nvPr>
        </p:nvSpPr>
        <p:spPr>
          <a:xfrm>
            <a:off x="161925" y="890697"/>
            <a:ext cx="10349461" cy="359999"/>
          </a:xfrm>
        </p:spPr>
        <p:txBody>
          <a:bodyPr lIns="108000" tIns="36000" rIns="108000" bIns="0" anchor="ctr">
            <a:noAutofit/>
          </a:bodyPr>
          <a:lstStyle>
            <a:lvl1pPr marL="0" indent="0" algn="l">
              <a:buNone/>
              <a:defRPr sz="1371" b="1">
                <a:solidFill>
                  <a:schemeClr val="bg2"/>
                </a:solidFill>
                <a:latin typeface="Meiryo UI" panose="020B0604030504040204" pitchFamily="50" charset="-128"/>
                <a:ea typeface="Meiryo UI" panose="020B0604030504040204" pitchFamily="50" charset="-128"/>
              </a:defRPr>
            </a:lvl1pPr>
          </a:lstStyle>
          <a:p>
            <a:pPr lvl="0"/>
            <a:r>
              <a:rPr kumimoji="1" lang="ja-JP" altLang="en-US"/>
              <a:t>事業のポイントを簡潔に記載</a:t>
            </a:r>
          </a:p>
        </p:txBody>
      </p:sp>
      <p:pic>
        <p:nvPicPr>
          <p:cNvPr id="8" name="Picture 11" descr="ç°å¢ç">
            <a:extLst>
              <a:ext uri="{FF2B5EF4-FFF2-40B4-BE49-F238E27FC236}">
                <a16:creationId xmlns:a16="http://schemas.microsoft.com/office/drawing/2014/main" id="{E4524634-FD36-4E22-9D09-12B514CD191F}"/>
              </a:ext>
            </a:extLst>
          </p:cNvPr>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9806931" y="146435"/>
            <a:ext cx="725709" cy="743303"/>
          </a:xfrm>
          <a:prstGeom prst="rect">
            <a:avLst/>
          </a:prstGeom>
          <a:noFill/>
          <a:extLst>
            <a:ext uri="{909E8E84-426E-40DD-AFC4-6F175D3DCCD1}">
              <a14:hiddenFill xmlns:a14="http://schemas.microsoft.com/office/drawing/2010/main">
                <a:solidFill>
                  <a:srgbClr val="FFFFFF"/>
                </a:solidFill>
              </a14:hiddenFill>
            </a:ext>
          </a:extLst>
        </p:spPr>
      </p:pic>
      <p:sp>
        <p:nvSpPr>
          <p:cNvPr id="16" name="テキスト プレースホルダー 36">
            <a:extLst>
              <a:ext uri="{FF2B5EF4-FFF2-40B4-BE49-F238E27FC236}">
                <a16:creationId xmlns:a16="http://schemas.microsoft.com/office/drawing/2014/main" id="{9B97E414-CE64-463C-8703-5E74B265F930}"/>
              </a:ext>
            </a:extLst>
          </p:cNvPr>
          <p:cNvSpPr>
            <a:spLocks noGrp="1"/>
          </p:cNvSpPr>
          <p:nvPr>
            <p:ph type="body" sz="quarter" idx="12" hasCustomPrompt="1"/>
          </p:nvPr>
        </p:nvSpPr>
        <p:spPr>
          <a:xfrm>
            <a:off x="6259117" y="2395810"/>
            <a:ext cx="4248000" cy="288000"/>
          </a:xfrm>
        </p:spPr>
        <p:txBody>
          <a:bodyPr lIns="0" tIns="0" rIns="0" bIns="72000" anchor="b" anchorCtr="0">
            <a:normAutofit/>
          </a:bodyPr>
          <a:lstStyle>
            <a:lvl1pPr marL="0" indent="0" algn="l">
              <a:buNone/>
              <a:defRPr sz="1480" b="1">
                <a:solidFill>
                  <a:schemeClr val="bg2"/>
                </a:solidFill>
                <a:latin typeface="Meiryo UI" panose="020B0604030504040204" pitchFamily="50" charset="-128"/>
                <a:ea typeface="Meiryo UI" panose="020B0604030504040204" pitchFamily="50" charset="-128"/>
                <a:cs typeface="Arial" panose="020B0604020202020204" pitchFamily="34" charset="0"/>
              </a:defRPr>
            </a:lvl1pPr>
          </a:lstStyle>
          <a:p>
            <a:pPr lvl="0"/>
            <a:r>
              <a:rPr kumimoji="1" lang="ja-JP" altLang="en-US"/>
              <a:t>補助対象、支援対象の例、事業イメージ </a:t>
            </a:r>
            <a:r>
              <a:rPr kumimoji="1" lang="en-US" altLang="ja-JP"/>
              <a:t>etc.</a:t>
            </a:r>
            <a:endParaRPr kumimoji="1" lang="ja-JP" altLang="en-US"/>
          </a:p>
        </p:txBody>
      </p:sp>
      <p:sp>
        <p:nvSpPr>
          <p:cNvPr id="39" name="テキスト ボックス 38">
            <a:extLst>
              <a:ext uri="{FF2B5EF4-FFF2-40B4-BE49-F238E27FC236}">
                <a16:creationId xmlns:a16="http://schemas.microsoft.com/office/drawing/2014/main" id="{44AB8DD7-62C0-4DA8-85A3-8FFC2554F26A}"/>
              </a:ext>
            </a:extLst>
          </p:cNvPr>
          <p:cNvSpPr txBox="1"/>
          <p:nvPr userDrawn="1"/>
        </p:nvSpPr>
        <p:spPr>
          <a:xfrm>
            <a:off x="6007118" y="2395810"/>
            <a:ext cx="4500000" cy="288000"/>
          </a:xfrm>
          <a:prstGeom prst="rect">
            <a:avLst/>
          </a:prstGeom>
          <a:noFill/>
        </p:spPr>
        <p:txBody>
          <a:bodyPr wrap="square" lIns="0" tIns="0" bIns="70498" rtlCol="0" anchor="b" anchorCtr="0">
            <a:noAutofit/>
          </a:bodyPr>
          <a:lstStyle/>
          <a:p>
            <a:pPr algn="l"/>
            <a:r>
              <a:rPr lang="en-US" altLang="ja-JP" sz="1480" b="1">
                <a:solidFill>
                  <a:schemeClr val="bg2"/>
                </a:solidFill>
                <a:latin typeface="Meiryo UI" panose="020B0604030504040204" pitchFamily="50" charset="-128"/>
                <a:ea typeface="Meiryo UI" panose="020B0604030504040204" pitchFamily="50" charset="-128"/>
              </a:rPr>
              <a:t>4. </a:t>
            </a:r>
          </a:p>
        </p:txBody>
      </p:sp>
      <p:sp>
        <p:nvSpPr>
          <p:cNvPr id="31" name="テキスト プレースホルダー 37">
            <a:extLst>
              <a:ext uri="{FF2B5EF4-FFF2-40B4-BE49-F238E27FC236}">
                <a16:creationId xmlns:a16="http://schemas.microsoft.com/office/drawing/2014/main" id="{8DAEC8DB-209D-4346-BBA0-580F33B624E7}"/>
              </a:ext>
            </a:extLst>
          </p:cNvPr>
          <p:cNvSpPr>
            <a:spLocks noGrp="1"/>
          </p:cNvSpPr>
          <p:nvPr>
            <p:ph type="body" sz="quarter" idx="30" hasCustomPrompt="1"/>
          </p:nvPr>
        </p:nvSpPr>
        <p:spPr>
          <a:xfrm>
            <a:off x="614422" y="6302538"/>
            <a:ext cx="684000" cy="252000"/>
          </a:xfrm>
        </p:spPr>
        <p:txBody>
          <a:bodyPr lIns="0" tIns="0" rIns="0" bIns="0" anchor="ctr" anchorCtr="0">
            <a:noAutofit/>
          </a:bodyPr>
          <a:lstStyle>
            <a:lvl1pPr marL="0" indent="0" algn="l">
              <a:lnSpc>
                <a:spcPct val="120000"/>
              </a:lnSpc>
              <a:spcBef>
                <a:spcPts val="0"/>
              </a:spcBef>
              <a:buFont typeface="Arial" panose="020B0604020202020204" pitchFamily="34" charset="0"/>
              <a:buNone/>
              <a:defRPr sz="1175">
                <a:solidFill>
                  <a:schemeClr val="tx1"/>
                </a:solidFill>
                <a:latin typeface="Meiryo UI" panose="020B0604030504040204" pitchFamily="50" charset="-128"/>
                <a:ea typeface="Meiryo UI" panose="020B0604030504040204" pitchFamily="50" charset="-128"/>
              </a:defRPr>
            </a:lvl1pPr>
          </a:lstStyle>
          <a:p>
            <a:pPr lvl="0"/>
            <a:r>
              <a:rPr kumimoji="1" lang="ja-JP" altLang="en-US"/>
              <a:t>選　　　 択</a:t>
            </a:r>
            <a:endParaRPr kumimoji="1" lang="en-US" altLang="ja-JP"/>
          </a:p>
        </p:txBody>
      </p:sp>
      <p:sp>
        <p:nvSpPr>
          <p:cNvPr id="4" name="テキスト ボックス 3">
            <a:extLst>
              <a:ext uri="{FF2B5EF4-FFF2-40B4-BE49-F238E27FC236}">
                <a16:creationId xmlns:a16="http://schemas.microsoft.com/office/drawing/2014/main" id="{E27E4AC8-B99C-6B7F-9225-DBD4859BD321}"/>
              </a:ext>
            </a:extLst>
          </p:cNvPr>
          <p:cNvSpPr txBox="1"/>
          <p:nvPr userDrawn="1"/>
        </p:nvSpPr>
        <p:spPr>
          <a:xfrm>
            <a:off x="10226973" y="7018050"/>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35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567"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2980274862"/>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preserve="1" userDrawn="1">
  <p:cSld name="裏表紙">
    <p:spTree>
      <p:nvGrpSpPr>
        <p:cNvPr id="1" name=""/>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C4F33A39-73E7-49E0-BF4C-2CE0E2DB7091}"/>
              </a:ext>
            </a:extLst>
          </p:cNvPr>
          <p:cNvSpPr/>
          <p:nvPr userDrawn="1"/>
        </p:nvSpPr>
        <p:spPr>
          <a:xfrm>
            <a:off x="395907" y="395838"/>
            <a:ext cx="9900000"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9533" tIns="44766" rIns="89533" bIns="44766" numCol="1" spcCol="0" rtlCol="0" fromWordArt="0" anchor="ctr" anchorCtr="0" forceAA="0" compatLnSpc="1">
            <a:prstTxWarp prst="textNoShape">
              <a:avLst/>
            </a:prstTxWarp>
            <a:noAutofit/>
          </a:bodyPr>
          <a:lstStyle/>
          <a:p>
            <a:pPr algn="ctr"/>
            <a:endParaRPr kumimoji="1" lang="ja-JP" altLang="en-US" sz="1567">
              <a:solidFill>
                <a:schemeClr val="tx1"/>
              </a:solidFill>
            </a:endParaRPr>
          </a:p>
        </p:txBody>
      </p:sp>
      <p:pic>
        <p:nvPicPr>
          <p:cNvPr id="17" name="Picture 2">
            <a:extLst>
              <a:ext uri="{FF2B5EF4-FFF2-40B4-BE49-F238E27FC236}">
                <a16:creationId xmlns:a16="http://schemas.microsoft.com/office/drawing/2014/main" id="{763CBD03-2A6D-45D7-9768-1358FBBD1C8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376555" y="3439580"/>
            <a:ext cx="1938704" cy="6805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26875243"/>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preserve="1" userDrawn="1">
  <p:cSld name="表紙">
    <p:spTree>
      <p:nvGrpSpPr>
        <p:cNvPr id="1" name=""/>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C4F33A39-73E7-49E0-BF4C-2CE0E2DB7091}"/>
              </a:ext>
            </a:extLst>
          </p:cNvPr>
          <p:cNvSpPr/>
          <p:nvPr userDrawn="1"/>
        </p:nvSpPr>
        <p:spPr>
          <a:xfrm>
            <a:off x="395907" y="395838"/>
            <a:ext cx="9900000"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9533" tIns="44766" rIns="89533" bIns="44766" numCol="1" spcCol="0" rtlCol="0" fromWordArt="0" anchor="ctr" anchorCtr="0" forceAA="0" compatLnSpc="1">
            <a:prstTxWarp prst="textNoShape">
              <a:avLst/>
            </a:prstTxWarp>
            <a:noAutofit/>
          </a:bodyPr>
          <a:lstStyle/>
          <a:p>
            <a:pPr algn="ctr"/>
            <a:endParaRPr kumimoji="1" lang="ja-JP" altLang="en-US" sz="1567">
              <a:solidFill>
                <a:schemeClr val="tx1"/>
              </a:solidFill>
            </a:endParaRPr>
          </a:p>
        </p:txBody>
      </p:sp>
      <p:grpSp>
        <p:nvGrpSpPr>
          <p:cNvPr id="8" name="グループ化 7">
            <a:extLst>
              <a:ext uri="{FF2B5EF4-FFF2-40B4-BE49-F238E27FC236}">
                <a16:creationId xmlns:a16="http://schemas.microsoft.com/office/drawing/2014/main" id="{6F38512C-2C72-40C3-B679-1FEABC48B48C}"/>
              </a:ext>
            </a:extLst>
          </p:cNvPr>
          <p:cNvGrpSpPr/>
          <p:nvPr userDrawn="1"/>
        </p:nvGrpSpPr>
        <p:grpSpPr>
          <a:xfrm>
            <a:off x="2456520" y="6300054"/>
            <a:ext cx="5875085" cy="700377"/>
            <a:chOff x="2456520" y="6387031"/>
            <a:chExt cx="5875085" cy="700377"/>
          </a:xfrm>
        </p:grpSpPr>
        <p:pic>
          <p:nvPicPr>
            <p:cNvPr id="9" name="図 8">
              <a:extLst>
                <a:ext uri="{FF2B5EF4-FFF2-40B4-BE49-F238E27FC236}">
                  <a16:creationId xmlns:a16="http://schemas.microsoft.com/office/drawing/2014/main" id="{48EFA85C-A46F-4AC1-8E75-830689451B28}"/>
                </a:ext>
              </a:extLst>
            </p:cNvPr>
            <p:cNvPicPr>
              <a:picLocks noChangeAspect="1"/>
            </p:cNvPicPr>
            <p:nvPr userDrawn="1"/>
          </p:nvPicPr>
          <p:blipFill rotWithShape="1">
            <a:blip r:embed="rId2"/>
            <a:srcRect l="25425" t="26413" r="27381" b="26835"/>
            <a:stretch/>
          </p:blipFill>
          <p:spPr>
            <a:xfrm>
              <a:off x="4927824" y="6387031"/>
              <a:ext cx="991169" cy="700377"/>
            </a:xfrm>
            <a:prstGeom prst="rect">
              <a:avLst/>
            </a:prstGeom>
          </p:spPr>
        </p:pic>
        <p:pic>
          <p:nvPicPr>
            <p:cNvPr id="10" name="図 9">
              <a:extLst>
                <a:ext uri="{FF2B5EF4-FFF2-40B4-BE49-F238E27FC236}">
                  <a16:creationId xmlns:a16="http://schemas.microsoft.com/office/drawing/2014/main" id="{9F5C018F-8455-43E6-B9B6-228E8AD0436B}"/>
                </a:ext>
              </a:extLst>
            </p:cNvPr>
            <p:cNvPicPr>
              <a:picLocks noChangeAspect="1"/>
            </p:cNvPicPr>
            <p:nvPr userDrawn="1"/>
          </p:nvPicPr>
          <p:blipFill>
            <a:blip r:embed="rId3"/>
            <a:stretch>
              <a:fillRect/>
            </a:stretch>
          </p:blipFill>
          <p:spPr>
            <a:xfrm>
              <a:off x="6106890" y="6463627"/>
              <a:ext cx="614647" cy="526500"/>
            </a:xfrm>
            <a:prstGeom prst="rect">
              <a:avLst/>
            </a:prstGeom>
          </p:spPr>
        </p:pic>
        <p:pic>
          <p:nvPicPr>
            <p:cNvPr id="11" name="図 10">
              <a:extLst>
                <a:ext uri="{FF2B5EF4-FFF2-40B4-BE49-F238E27FC236}">
                  <a16:creationId xmlns:a16="http://schemas.microsoft.com/office/drawing/2014/main" id="{34A081C5-EF14-4467-B19D-E35B6B3CBAD1}"/>
                </a:ext>
              </a:extLst>
            </p:cNvPr>
            <p:cNvPicPr>
              <a:picLocks noChangeAspect="1"/>
            </p:cNvPicPr>
            <p:nvPr userDrawn="1"/>
          </p:nvPicPr>
          <p:blipFill>
            <a:blip r:embed="rId4"/>
            <a:stretch>
              <a:fillRect/>
            </a:stretch>
          </p:blipFill>
          <p:spPr>
            <a:xfrm>
              <a:off x="2456520" y="6498254"/>
              <a:ext cx="946944" cy="536322"/>
            </a:xfrm>
            <a:prstGeom prst="rect">
              <a:avLst/>
            </a:prstGeom>
          </p:spPr>
        </p:pic>
        <p:pic>
          <p:nvPicPr>
            <p:cNvPr id="12" name="図 11">
              <a:extLst>
                <a:ext uri="{FF2B5EF4-FFF2-40B4-BE49-F238E27FC236}">
                  <a16:creationId xmlns:a16="http://schemas.microsoft.com/office/drawing/2014/main" id="{353D9AAD-EE32-457B-B8B4-29FF67E0F4E9}"/>
                </a:ext>
              </a:extLst>
            </p:cNvPr>
            <p:cNvPicPr>
              <a:picLocks noChangeAspect="1"/>
            </p:cNvPicPr>
            <p:nvPr userDrawn="1"/>
          </p:nvPicPr>
          <p:blipFill>
            <a:blip r:embed="rId5"/>
            <a:stretch>
              <a:fillRect/>
            </a:stretch>
          </p:blipFill>
          <p:spPr>
            <a:xfrm>
              <a:off x="3635177" y="6432722"/>
              <a:ext cx="1292647" cy="641986"/>
            </a:xfrm>
            <a:prstGeom prst="rect">
              <a:avLst/>
            </a:prstGeom>
          </p:spPr>
        </p:pic>
        <p:pic>
          <p:nvPicPr>
            <p:cNvPr id="13" name="図 12">
              <a:extLst>
                <a:ext uri="{FF2B5EF4-FFF2-40B4-BE49-F238E27FC236}">
                  <a16:creationId xmlns:a16="http://schemas.microsoft.com/office/drawing/2014/main" id="{E3FD0292-C091-43A1-9252-D1D0C6352D0A}"/>
                </a:ext>
              </a:extLst>
            </p:cNvPr>
            <p:cNvPicPr>
              <a:picLocks noChangeAspect="1"/>
            </p:cNvPicPr>
            <p:nvPr userDrawn="1"/>
          </p:nvPicPr>
          <p:blipFill>
            <a:blip r:embed="rId6"/>
            <a:stretch>
              <a:fillRect/>
            </a:stretch>
          </p:blipFill>
          <p:spPr>
            <a:xfrm>
              <a:off x="7044047" y="6463627"/>
              <a:ext cx="1287558" cy="494981"/>
            </a:xfrm>
            <a:prstGeom prst="rect">
              <a:avLst/>
            </a:prstGeom>
          </p:spPr>
        </p:pic>
      </p:grpSp>
      <p:pic>
        <p:nvPicPr>
          <p:cNvPr id="14" name="Picture 2">
            <a:extLst>
              <a:ext uri="{FF2B5EF4-FFF2-40B4-BE49-F238E27FC236}">
                <a16:creationId xmlns:a16="http://schemas.microsoft.com/office/drawing/2014/main" id="{76484A44-3003-4277-9737-236918E2A043}"/>
              </a:ext>
            </a:extLst>
          </p:cNvPr>
          <p:cNvPicPr>
            <a:picLocks noChangeAspect="1" noChangeArrowheads="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4366825" y="1499034"/>
            <a:ext cx="1938704" cy="6805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23" name="グループ化 22">
            <a:extLst>
              <a:ext uri="{FF2B5EF4-FFF2-40B4-BE49-F238E27FC236}">
                <a16:creationId xmlns:a16="http://schemas.microsoft.com/office/drawing/2014/main" id="{69427F34-BDBE-48D8-A7F4-1EE85CF4440A}"/>
              </a:ext>
            </a:extLst>
          </p:cNvPr>
          <p:cNvGrpSpPr/>
          <p:nvPr userDrawn="1"/>
        </p:nvGrpSpPr>
        <p:grpSpPr>
          <a:xfrm>
            <a:off x="1034511" y="2991838"/>
            <a:ext cx="8622792" cy="1007999"/>
            <a:chOff x="1034510" y="2991837"/>
            <a:chExt cx="8622792" cy="1007999"/>
          </a:xfrm>
        </p:grpSpPr>
        <p:cxnSp>
          <p:nvCxnSpPr>
            <p:cNvPr id="15" name="直線コネクタ 14">
              <a:extLst>
                <a:ext uri="{FF2B5EF4-FFF2-40B4-BE49-F238E27FC236}">
                  <a16:creationId xmlns:a16="http://schemas.microsoft.com/office/drawing/2014/main" id="{4E3800AC-DAF6-41B1-810E-4A51489649E0}"/>
                </a:ext>
              </a:extLst>
            </p:cNvPr>
            <p:cNvCxnSpPr/>
            <p:nvPr userDrawn="1"/>
          </p:nvCxnSpPr>
          <p:spPr>
            <a:xfrm>
              <a:off x="1034510" y="2991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7CF90A11-AE44-4385-824C-1819712F0D92}"/>
                </a:ext>
              </a:extLst>
            </p:cNvPr>
            <p:cNvCxnSpPr/>
            <p:nvPr userDrawn="1"/>
          </p:nvCxnSpPr>
          <p:spPr>
            <a:xfrm>
              <a:off x="1034510" y="3999836"/>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30" name="タイトル 29">
            <a:extLst>
              <a:ext uri="{FF2B5EF4-FFF2-40B4-BE49-F238E27FC236}">
                <a16:creationId xmlns:a16="http://schemas.microsoft.com/office/drawing/2014/main" id="{D7232AF9-EC33-4888-B5A0-D03E836B4382}"/>
              </a:ext>
            </a:extLst>
          </p:cNvPr>
          <p:cNvSpPr>
            <a:spLocks noGrp="1"/>
          </p:cNvSpPr>
          <p:nvPr>
            <p:ph type="title" hasCustomPrompt="1"/>
          </p:nvPr>
        </p:nvSpPr>
        <p:spPr>
          <a:xfrm>
            <a:off x="1034510" y="2991837"/>
            <a:ext cx="8639999" cy="1008000"/>
          </a:xfrm>
          <a:prstGeom prst="rect">
            <a:avLst/>
          </a:prstGeom>
        </p:spPr>
        <p:txBody>
          <a:bodyPr lIns="0" tIns="72000" rIns="0" bIns="0" anchor="ctr" anchorCtr="0">
            <a:normAutofit/>
          </a:bodyPr>
          <a:lstStyle>
            <a:lvl1pPr>
              <a:defRPr lang="ja-JP" altLang="en-US" sz="3525" b="1" dirty="0">
                <a:solidFill>
                  <a:schemeClr val="bg2"/>
                </a:solidFill>
                <a:latin typeface="Meiryo UI" panose="020B0604030504040204" pitchFamily="50" charset="-128"/>
                <a:ea typeface="Meiryo UI" panose="020B0604030504040204" pitchFamily="50" charset="-128"/>
                <a:cs typeface="+mn-cs"/>
              </a:defRPr>
            </a:lvl1pPr>
          </a:lstStyle>
          <a:p>
            <a:pPr marL="0" lvl="0" indent="0" algn="ctr">
              <a:spcBef>
                <a:spcPts val="1079"/>
              </a:spcBef>
              <a:buFontTx/>
            </a:pPr>
            <a:r>
              <a:rPr kumimoji="1" lang="ja-JP" altLang="en-US"/>
              <a:t>表紙タイトル</a:t>
            </a:r>
          </a:p>
        </p:txBody>
      </p:sp>
      <p:sp>
        <p:nvSpPr>
          <p:cNvPr id="27" name="コンテンツ プレースホルダー 21">
            <a:extLst>
              <a:ext uri="{FF2B5EF4-FFF2-40B4-BE49-F238E27FC236}">
                <a16:creationId xmlns:a16="http://schemas.microsoft.com/office/drawing/2014/main" id="{730FB38C-75FA-4F17-A448-34BAAD2B4753}"/>
              </a:ext>
            </a:extLst>
          </p:cNvPr>
          <p:cNvSpPr>
            <a:spLocks noGrp="1"/>
          </p:cNvSpPr>
          <p:nvPr>
            <p:ph sz="quarter" idx="14" hasCustomPrompt="1"/>
          </p:nvPr>
        </p:nvSpPr>
        <p:spPr>
          <a:xfrm>
            <a:off x="1034510" y="4148806"/>
            <a:ext cx="8639999" cy="432000"/>
          </a:xfrm>
          <a:prstGeom prst="rect">
            <a:avLst/>
          </a:prstGeom>
        </p:spPr>
        <p:txBody>
          <a:bodyPr lIns="0" tIns="0" rIns="0" bIns="0" anchor="ctr" anchorCtr="0"/>
          <a:lstStyle>
            <a:lvl1pPr>
              <a:defRPr sz="1958" b="1">
                <a:solidFill>
                  <a:schemeClr val="bg2"/>
                </a:solidFill>
                <a:latin typeface="Meiryo UI" panose="020B0604030504040204" pitchFamily="50" charset="-128"/>
                <a:ea typeface="Meiryo UI" panose="020B0604030504040204" pitchFamily="50" charset="-128"/>
              </a:defRPr>
            </a:lvl1pPr>
          </a:lstStyle>
          <a:p>
            <a:pPr lvl="0"/>
            <a:r>
              <a:rPr kumimoji="1" lang="ja-JP" altLang="en-US"/>
              <a:t>サブタイトル</a:t>
            </a:r>
          </a:p>
        </p:txBody>
      </p:sp>
      <p:sp>
        <p:nvSpPr>
          <p:cNvPr id="31" name="コンテンツ プレースホルダー 21">
            <a:extLst>
              <a:ext uri="{FF2B5EF4-FFF2-40B4-BE49-F238E27FC236}">
                <a16:creationId xmlns:a16="http://schemas.microsoft.com/office/drawing/2014/main" id="{9693F458-7CAF-4411-88EF-755A4D8136DB}"/>
              </a:ext>
            </a:extLst>
          </p:cNvPr>
          <p:cNvSpPr>
            <a:spLocks noGrp="1"/>
          </p:cNvSpPr>
          <p:nvPr>
            <p:ph sz="quarter" idx="15" hasCustomPrompt="1"/>
          </p:nvPr>
        </p:nvSpPr>
        <p:spPr>
          <a:xfrm>
            <a:off x="3554510" y="5436053"/>
            <a:ext cx="3600000" cy="288000"/>
          </a:xfrm>
          <a:prstGeom prst="rect">
            <a:avLst/>
          </a:prstGeom>
        </p:spPr>
        <p:txBody>
          <a:bodyPr lIns="0" tIns="0" rIns="0" bIns="0" anchor="ctr" anchorCtr="0"/>
          <a:lstStyle>
            <a:lvl1pPr>
              <a:defRPr sz="1762" b="0">
                <a:solidFill>
                  <a:schemeClr val="tx1"/>
                </a:solidFill>
                <a:latin typeface="Meiryo UI" panose="020B0604030504040204" pitchFamily="50" charset="-128"/>
                <a:ea typeface="Meiryo UI" panose="020B0604030504040204" pitchFamily="50" charset="-128"/>
              </a:defRPr>
            </a:lvl1pPr>
          </a:lstStyle>
          <a:p>
            <a:pPr lvl="0"/>
            <a:r>
              <a:rPr kumimoji="1" lang="en-US" altLang="ja-JP"/>
              <a:t>0000</a:t>
            </a:r>
            <a:r>
              <a:rPr kumimoji="1" lang="ja-JP" altLang="en-US"/>
              <a:t>年</a:t>
            </a:r>
            <a:r>
              <a:rPr kumimoji="1" lang="en-US" altLang="ja-JP"/>
              <a:t>00</a:t>
            </a:r>
            <a:r>
              <a:rPr kumimoji="1" lang="ja-JP" altLang="en-US"/>
              <a:t>月</a:t>
            </a:r>
            <a:r>
              <a:rPr kumimoji="1" lang="en-US" altLang="ja-JP"/>
              <a:t>00</a:t>
            </a:r>
            <a:r>
              <a:rPr kumimoji="1" lang="ja-JP" altLang="en-US"/>
              <a:t>日</a:t>
            </a:r>
          </a:p>
        </p:txBody>
      </p:sp>
      <p:sp>
        <p:nvSpPr>
          <p:cNvPr id="32" name="コンテンツ プレースホルダー 21">
            <a:extLst>
              <a:ext uri="{FF2B5EF4-FFF2-40B4-BE49-F238E27FC236}">
                <a16:creationId xmlns:a16="http://schemas.microsoft.com/office/drawing/2014/main" id="{1645C6DC-6217-43BE-8989-B6A0BD9C2349}"/>
              </a:ext>
            </a:extLst>
          </p:cNvPr>
          <p:cNvSpPr>
            <a:spLocks noGrp="1"/>
          </p:cNvSpPr>
          <p:nvPr>
            <p:ph sz="quarter" idx="16" hasCustomPrompt="1"/>
          </p:nvPr>
        </p:nvSpPr>
        <p:spPr>
          <a:xfrm>
            <a:off x="3554510" y="5724053"/>
            <a:ext cx="3600000" cy="288000"/>
          </a:xfrm>
          <a:prstGeom prst="rect">
            <a:avLst/>
          </a:prstGeom>
        </p:spPr>
        <p:txBody>
          <a:bodyPr lIns="0" tIns="0" rIns="0" bIns="0" anchor="ctr" anchorCtr="0"/>
          <a:lstStyle>
            <a:lvl1pPr>
              <a:defRPr sz="1762" b="0">
                <a:solidFill>
                  <a:schemeClr val="tx1"/>
                </a:solidFill>
                <a:latin typeface="Meiryo UI" panose="020B0604030504040204" pitchFamily="50" charset="-128"/>
                <a:ea typeface="Meiryo UI" panose="020B0604030504040204" pitchFamily="50" charset="-128"/>
              </a:defRPr>
            </a:lvl1pPr>
          </a:lstStyle>
          <a:p>
            <a:pPr lvl="0"/>
            <a:r>
              <a:rPr kumimoji="1" lang="ja-JP" altLang="en-US"/>
              <a:t>所属　名前</a:t>
            </a:r>
          </a:p>
        </p:txBody>
      </p:sp>
    </p:spTree>
    <p:extLst>
      <p:ext uri="{BB962C8B-B14F-4D97-AF65-F5344CB8AC3E}">
        <p14:creationId xmlns:p14="http://schemas.microsoft.com/office/powerpoint/2010/main" val="532340009"/>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preserve="1" userDrawn="1">
  <p:cSld name="中扉">
    <p:spTree>
      <p:nvGrpSpPr>
        <p:cNvPr id="1" name=""/>
        <p:cNvGrpSpPr/>
        <p:nvPr/>
      </p:nvGrpSpPr>
      <p:grpSpPr>
        <a:xfrm>
          <a:off x="0" y="0"/>
          <a:ext cx="0" cy="0"/>
          <a:chOff x="0" y="0"/>
          <a:chExt cx="0" cy="0"/>
        </a:xfrm>
      </p:grpSpPr>
      <p:sp>
        <p:nvSpPr>
          <p:cNvPr id="3" name="四角形: 角を丸くする 2">
            <a:extLst>
              <a:ext uri="{FF2B5EF4-FFF2-40B4-BE49-F238E27FC236}">
                <a16:creationId xmlns:a16="http://schemas.microsoft.com/office/drawing/2014/main" id="{A41B1502-2511-437B-8D13-C5707D9425E0}"/>
              </a:ext>
            </a:extLst>
          </p:cNvPr>
          <p:cNvSpPr/>
          <p:nvPr userDrawn="1"/>
        </p:nvSpPr>
        <p:spPr>
          <a:xfrm>
            <a:off x="395907" y="395838"/>
            <a:ext cx="9900000"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9533" tIns="44766" rIns="89533" bIns="44766" numCol="1" spcCol="0" rtlCol="0" fromWordArt="0" anchor="ctr" anchorCtr="0" forceAA="0" compatLnSpc="1">
            <a:prstTxWarp prst="textNoShape">
              <a:avLst/>
            </a:prstTxWarp>
            <a:noAutofit/>
          </a:bodyPr>
          <a:lstStyle/>
          <a:p>
            <a:pPr algn="ctr"/>
            <a:endParaRPr kumimoji="1" lang="ja-JP" altLang="en-US" sz="1567">
              <a:solidFill>
                <a:schemeClr val="tx1"/>
              </a:solidFill>
            </a:endParaRPr>
          </a:p>
        </p:txBody>
      </p:sp>
      <p:grpSp>
        <p:nvGrpSpPr>
          <p:cNvPr id="4" name="グループ化 3">
            <a:extLst>
              <a:ext uri="{FF2B5EF4-FFF2-40B4-BE49-F238E27FC236}">
                <a16:creationId xmlns:a16="http://schemas.microsoft.com/office/drawing/2014/main" id="{6022BE2B-C94E-4EA1-8D5F-B6FF40A5C82B}"/>
              </a:ext>
            </a:extLst>
          </p:cNvPr>
          <p:cNvGrpSpPr/>
          <p:nvPr userDrawn="1"/>
        </p:nvGrpSpPr>
        <p:grpSpPr>
          <a:xfrm>
            <a:off x="1034511" y="2915838"/>
            <a:ext cx="8622792" cy="1728000"/>
            <a:chOff x="1034510" y="2991837"/>
            <a:chExt cx="8622792" cy="1728000"/>
          </a:xfrm>
        </p:grpSpPr>
        <p:cxnSp>
          <p:nvCxnSpPr>
            <p:cNvPr id="5" name="直線コネクタ 4">
              <a:extLst>
                <a:ext uri="{FF2B5EF4-FFF2-40B4-BE49-F238E27FC236}">
                  <a16:creationId xmlns:a16="http://schemas.microsoft.com/office/drawing/2014/main" id="{4FC838C0-7A1B-42C5-8BB1-69879692B23E}"/>
                </a:ext>
              </a:extLst>
            </p:cNvPr>
            <p:cNvCxnSpPr/>
            <p:nvPr userDrawn="1"/>
          </p:nvCxnSpPr>
          <p:spPr>
            <a:xfrm>
              <a:off x="1034510" y="2991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6" name="直線コネクタ 5">
              <a:extLst>
                <a:ext uri="{FF2B5EF4-FFF2-40B4-BE49-F238E27FC236}">
                  <a16:creationId xmlns:a16="http://schemas.microsoft.com/office/drawing/2014/main" id="{97EB7B27-A3AA-4865-967F-947004C8CF38}"/>
                </a:ext>
              </a:extLst>
            </p:cNvPr>
            <p:cNvCxnSpPr/>
            <p:nvPr userDrawn="1"/>
          </p:nvCxnSpPr>
          <p:spPr>
            <a:xfrm>
              <a:off x="1034510" y="4719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7" name="タイトル 29">
            <a:extLst>
              <a:ext uri="{FF2B5EF4-FFF2-40B4-BE49-F238E27FC236}">
                <a16:creationId xmlns:a16="http://schemas.microsoft.com/office/drawing/2014/main" id="{99661971-5207-448A-8A45-D3935E63EBC5}"/>
              </a:ext>
            </a:extLst>
          </p:cNvPr>
          <p:cNvSpPr>
            <a:spLocks noGrp="1"/>
          </p:cNvSpPr>
          <p:nvPr>
            <p:ph type="title" hasCustomPrompt="1"/>
          </p:nvPr>
        </p:nvSpPr>
        <p:spPr>
          <a:xfrm>
            <a:off x="1034510" y="2915838"/>
            <a:ext cx="8639999" cy="1728000"/>
          </a:xfrm>
          <a:prstGeom prst="rect">
            <a:avLst/>
          </a:prstGeom>
        </p:spPr>
        <p:txBody>
          <a:bodyPr lIns="0" tIns="72000" rIns="0" bIns="0" anchor="ctr" anchorCtr="0">
            <a:normAutofit/>
          </a:bodyPr>
          <a:lstStyle>
            <a:lvl1pPr>
              <a:defRPr lang="ja-JP" altLang="en-US" sz="3525" b="1" dirty="0">
                <a:solidFill>
                  <a:schemeClr val="bg2"/>
                </a:solidFill>
                <a:latin typeface="Meiryo UI" panose="020B0604030504040204" pitchFamily="50" charset="-128"/>
                <a:ea typeface="Meiryo UI" panose="020B0604030504040204" pitchFamily="50" charset="-128"/>
                <a:cs typeface="+mn-cs"/>
              </a:defRPr>
            </a:lvl1pPr>
          </a:lstStyle>
          <a:p>
            <a:pPr marL="0" lvl="0" indent="0" algn="ctr">
              <a:spcBef>
                <a:spcPts val="1079"/>
              </a:spcBef>
              <a:buFontTx/>
            </a:pPr>
            <a:r>
              <a:rPr kumimoji="1" lang="ja-JP" altLang="en-US"/>
              <a:t>中扉タイトル</a:t>
            </a:r>
          </a:p>
        </p:txBody>
      </p:sp>
      <p:sp>
        <p:nvSpPr>
          <p:cNvPr id="8" name="テキスト ボックス 7">
            <a:extLst>
              <a:ext uri="{FF2B5EF4-FFF2-40B4-BE49-F238E27FC236}">
                <a16:creationId xmlns:a16="http://schemas.microsoft.com/office/drawing/2014/main" id="{F65B5CD1-16BF-4814-9E5A-19B044B6FB5E}"/>
              </a:ext>
            </a:extLst>
          </p:cNvPr>
          <p:cNvSpPr txBox="1"/>
          <p:nvPr userDrawn="1"/>
        </p:nvSpPr>
        <p:spPr>
          <a:xfrm>
            <a:off x="10187813" y="7055677"/>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35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567"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3668237761"/>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preserve="1" userDrawn="1">
  <p:cSld name="目次">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73E2C914-D6BF-434B-B748-5B031C7A75D4}"/>
              </a:ext>
            </a:extLst>
          </p:cNvPr>
          <p:cNvGrpSpPr/>
          <p:nvPr userDrawn="1"/>
        </p:nvGrpSpPr>
        <p:grpSpPr>
          <a:xfrm>
            <a:off x="111918" y="216796"/>
            <a:ext cx="10424028" cy="795336"/>
            <a:chOff x="111919" y="216797"/>
            <a:chExt cx="10424028" cy="795336"/>
          </a:xfrm>
        </p:grpSpPr>
        <p:pic>
          <p:nvPicPr>
            <p:cNvPr id="18" name="Picture 11" descr="ç°å¢ç">
              <a:extLst>
                <a:ext uri="{FF2B5EF4-FFF2-40B4-BE49-F238E27FC236}">
                  <a16:creationId xmlns:a16="http://schemas.microsoft.com/office/drawing/2014/main" id="{4DD819AC-A446-46A2-9201-D9B1AB528E08}"/>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9" name="Freeform 13">
              <a:extLst>
                <a:ext uri="{FF2B5EF4-FFF2-40B4-BE49-F238E27FC236}">
                  <a16:creationId xmlns:a16="http://schemas.microsoft.com/office/drawing/2014/main" id="{9E9EE105-883D-4267-B8FF-D61BDDD6E4FC}"/>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sz="1762"/>
            </a:p>
          </p:txBody>
        </p:sp>
        <p:cxnSp>
          <p:nvCxnSpPr>
            <p:cNvPr id="22" name="直線コネクタ 21">
              <a:extLst>
                <a:ext uri="{FF2B5EF4-FFF2-40B4-BE49-F238E27FC236}">
                  <a16:creationId xmlns:a16="http://schemas.microsoft.com/office/drawing/2014/main" id="{CFE261A9-5D80-457A-85AA-206E048CF0DB}"/>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a16="http://schemas.microsoft.com/office/drawing/2014/main" id="{B3443AF7-632D-41F2-BFF3-7CC6B2F2E6F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4" name="フリーフォーム: 図形 13">
            <a:extLst>
              <a:ext uri="{FF2B5EF4-FFF2-40B4-BE49-F238E27FC236}">
                <a16:creationId xmlns:a16="http://schemas.microsoft.com/office/drawing/2014/main" id="{665A837A-D774-4985-B30F-35B13836C960}"/>
              </a:ext>
            </a:extLst>
          </p:cNvPr>
          <p:cNvSpPr/>
          <p:nvPr userDrawn="1"/>
        </p:nvSpPr>
        <p:spPr>
          <a:xfrm>
            <a:off x="1078065" y="2461097"/>
            <a:ext cx="0" cy="4536000"/>
          </a:xfrm>
          <a:custGeom>
            <a:avLst/>
            <a:gdLst>
              <a:gd name="connsiteX0" fmla="*/ 0 w 0"/>
              <a:gd name="connsiteY0" fmla="*/ 0 h 5768502"/>
              <a:gd name="connsiteX1" fmla="*/ 0 w 0"/>
              <a:gd name="connsiteY1" fmla="*/ 5768502 h 5768502"/>
            </a:gdLst>
            <a:ahLst/>
            <a:cxnLst>
              <a:cxn ang="0">
                <a:pos x="connsiteX0" y="connsiteY0"/>
              </a:cxn>
              <a:cxn ang="0">
                <a:pos x="connsiteX1" y="connsiteY1"/>
              </a:cxn>
            </a:cxnLst>
            <a:rect l="l" t="t" r="r" b="b"/>
            <a:pathLst>
              <a:path h="5768502">
                <a:moveTo>
                  <a:pt x="0" y="0"/>
                </a:moveTo>
                <a:lnTo>
                  <a:pt x="0" y="5768502"/>
                </a:lnTo>
              </a:path>
            </a:pathLst>
          </a:custGeom>
          <a:noFill/>
          <a:ln w="571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762"/>
          </a:p>
        </p:txBody>
      </p:sp>
      <p:sp>
        <p:nvSpPr>
          <p:cNvPr id="9" name="コンテンツ プレースホルダー 8">
            <a:extLst>
              <a:ext uri="{FF2B5EF4-FFF2-40B4-BE49-F238E27FC236}">
                <a16:creationId xmlns:a16="http://schemas.microsoft.com/office/drawing/2014/main" id="{B04FFEFF-3996-4124-93D0-A0B919888837}"/>
              </a:ext>
            </a:extLst>
          </p:cNvPr>
          <p:cNvSpPr>
            <a:spLocks noGrp="1"/>
          </p:cNvSpPr>
          <p:nvPr userDrawn="1">
            <p:ph sz="quarter" idx="10" hasCustomPrompt="1"/>
          </p:nvPr>
        </p:nvSpPr>
        <p:spPr>
          <a:xfrm>
            <a:off x="1078065" y="2461097"/>
            <a:ext cx="8639999" cy="4536000"/>
          </a:xfrm>
          <a:prstGeom prst="rect">
            <a:avLst/>
          </a:prstGeom>
        </p:spPr>
        <p:txBody>
          <a:bodyPr lIns="360000" tIns="0" rIns="0" bIns="0"/>
          <a:lstStyle>
            <a:lvl1pPr marL="727453" indent="-727453" algn="l">
              <a:lnSpc>
                <a:spcPct val="100000"/>
              </a:lnSpc>
              <a:spcBef>
                <a:spcPts val="979"/>
              </a:spcBef>
              <a:spcAft>
                <a:spcPts val="0"/>
              </a:spcAft>
              <a:buClr>
                <a:schemeClr val="bg2"/>
              </a:buClr>
              <a:buFont typeface="+mj-lt"/>
              <a:buAutoNum type="arabicPeriod"/>
              <a:defRPr sz="3917" b="1">
                <a:latin typeface="Meiryo UI" panose="020B0604030504040204" pitchFamily="50" charset="-128"/>
                <a:ea typeface="Meiryo UI" panose="020B0604030504040204" pitchFamily="50" charset="-128"/>
              </a:defRPr>
            </a:lvl1pPr>
          </a:lstStyle>
          <a:p>
            <a:pPr lvl="0"/>
            <a:r>
              <a:rPr kumimoji="1" lang="ja-JP" altLang="en-US"/>
              <a:t>章タイトル</a:t>
            </a:r>
          </a:p>
          <a:p>
            <a:pPr lvl="0"/>
            <a:r>
              <a:rPr kumimoji="1" lang="ja-JP" altLang="en-US"/>
              <a:t>章タイトル</a:t>
            </a:r>
          </a:p>
          <a:p>
            <a:pPr lvl="0"/>
            <a:r>
              <a:rPr kumimoji="1" lang="ja-JP" altLang="en-US"/>
              <a:t>章タイトル</a:t>
            </a:r>
          </a:p>
        </p:txBody>
      </p:sp>
      <p:sp>
        <p:nvSpPr>
          <p:cNvPr id="11" name="テキスト ボックス 10">
            <a:extLst>
              <a:ext uri="{FF2B5EF4-FFF2-40B4-BE49-F238E27FC236}">
                <a16:creationId xmlns:a16="http://schemas.microsoft.com/office/drawing/2014/main" id="{5DFA1F2F-14B9-4F01-A5B6-2EF2AFAA50B7}"/>
              </a:ext>
            </a:extLst>
          </p:cNvPr>
          <p:cNvSpPr txBox="1"/>
          <p:nvPr userDrawn="1"/>
        </p:nvSpPr>
        <p:spPr>
          <a:xfrm>
            <a:off x="10187813" y="7055677"/>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35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567" b="0">
              <a:latin typeface="Arial" panose="020B0604020202020204" pitchFamily="34" charset="0"/>
              <a:ea typeface="メイリオ" panose="020B0604030504040204" pitchFamily="50" charset="-128"/>
              <a:cs typeface="Arial" panose="020B0604020202020204" pitchFamily="34" charset="0"/>
            </a:endParaRPr>
          </a:p>
        </p:txBody>
      </p:sp>
      <p:sp>
        <p:nvSpPr>
          <p:cNvPr id="12" name="タイトル 1">
            <a:extLst>
              <a:ext uri="{FF2B5EF4-FFF2-40B4-BE49-F238E27FC236}">
                <a16:creationId xmlns:a16="http://schemas.microsoft.com/office/drawing/2014/main" id="{066210EB-D44E-4903-B9C4-9EC74DA6CEBD}"/>
              </a:ext>
            </a:extLst>
          </p:cNvPr>
          <p:cNvSpPr>
            <a:spLocks noGrp="1"/>
          </p:cNvSpPr>
          <p:nvPr userDrawn="1">
            <p:ph type="title" hasCustomPrompt="1"/>
          </p:nvPr>
        </p:nvSpPr>
        <p:spPr bwMode="white">
          <a:xfrm>
            <a:off x="161927" y="284266"/>
            <a:ext cx="9288000" cy="648000"/>
          </a:xfrm>
          <a:prstGeom prst="rect">
            <a:avLst/>
          </a:prstGeom>
        </p:spPr>
        <p:txBody>
          <a:bodyPr lIns="252000" tIns="36000" rIns="0" bIns="0" anchor="ctr" anchorCtr="0"/>
          <a:lstStyle>
            <a:lvl1pPr algn="l">
              <a:defRPr sz="2741"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Tree>
    <p:extLst>
      <p:ext uri="{BB962C8B-B14F-4D97-AF65-F5344CB8AC3E}">
        <p14:creationId xmlns:p14="http://schemas.microsoft.com/office/powerpoint/2010/main" val="970920152"/>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preserve="1" userDrawn="1">
  <p:cSld name="通常">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11918" y="216796"/>
            <a:ext cx="10424028" cy="795336"/>
            <a:chOff x="111919" y="216797"/>
            <a:chExt cx="10424028" cy="795336"/>
          </a:xfrm>
        </p:grpSpPr>
        <p:pic>
          <p:nvPicPr>
            <p:cNvPr id="12" name="Picture 11" descr="ç°å¢ç">
              <a:extLst>
                <a:ext uri="{FF2B5EF4-FFF2-40B4-BE49-F238E27FC236}">
                  <a16:creationId xmlns:a16="http://schemas.microsoft.com/office/drawing/2014/main" id="{07D0D304-6149-4CE8-9131-6501AD8C4DBA}"/>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sz="1762"/>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61926" y="284266"/>
            <a:ext cx="9288000" cy="648000"/>
          </a:xfrm>
          <a:prstGeom prst="rect">
            <a:avLst/>
          </a:prstGeom>
        </p:spPr>
        <p:txBody>
          <a:bodyPr lIns="252000" tIns="36000" rIns="0" bIns="0" anchor="ctr" anchorCtr="0"/>
          <a:lstStyle>
            <a:lvl1pPr algn="l">
              <a:defRPr sz="2741"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5" name="テキスト ボックス 4">
            <a:extLst>
              <a:ext uri="{FF2B5EF4-FFF2-40B4-BE49-F238E27FC236}">
                <a16:creationId xmlns:a16="http://schemas.microsoft.com/office/drawing/2014/main" id="{99E9881A-3148-E58F-9BCB-3A5995679985}"/>
              </a:ext>
            </a:extLst>
          </p:cNvPr>
          <p:cNvSpPr txBox="1"/>
          <p:nvPr userDrawn="1"/>
        </p:nvSpPr>
        <p:spPr>
          <a:xfrm>
            <a:off x="10099395" y="7135846"/>
            <a:ext cx="673768" cy="400110"/>
          </a:xfrm>
          <a:prstGeom prst="rect">
            <a:avLst/>
          </a:prstGeom>
          <a:noFill/>
        </p:spPr>
        <p:txBody>
          <a:bodyPr wrap="square" rtlCol="0">
            <a:spAutoFit/>
          </a:bodyPr>
          <a:lstStyle/>
          <a:p>
            <a:fld id="{0A5F3100-2AFF-4DFD-9AB6-EAA49952E565}" type="slidenum">
              <a:rPr kumimoji="1" lang="ja-JP" altLang="en-US" sz="2000" b="0" smtClean="0"/>
              <a:t>‹#›</a:t>
            </a:fld>
            <a:endParaRPr kumimoji="1" lang="ja-JP" altLang="en-US" sz="2000" b="0"/>
          </a:p>
        </p:txBody>
      </p:sp>
    </p:spTree>
    <p:extLst>
      <p:ext uri="{BB962C8B-B14F-4D97-AF65-F5344CB8AC3E}">
        <p14:creationId xmlns:p14="http://schemas.microsoft.com/office/powerpoint/2010/main" val="306947610"/>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preserve="1" userDrawn="1">
  <p:cSld name="階層あり">
    <p:spTree>
      <p:nvGrpSpPr>
        <p:cNvPr id="1" name=""/>
        <p:cNvGrpSpPr/>
        <p:nvPr/>
      </p:nvGrpSpPr>
      <p:grpSpPr>
        <a:xfrm>
          <a:off x="0" y="0"/>
          <a:ext cx="0" cy="0"/>
          <a:chOff x="0" y="0"/>
          <a:chExt cx="0" cy="0"/>
        </a:xfrm>
      </p:grpSpPr>
      <p:sp>
        <p:nvSpPr>
          <p:cNvPr id="13" name="テキスト ボックス 12">
            <a:extLst>
              <a:ext uri="{FF2B5EF4-FFF2-40B4-BE49-F238E27FC236}">
                <a16:creationId xmlns:a16="http://schemas.microsoft.com/office/drawing/2014/main" id="{8FD50C7F-9ACA-4B30-8C3B-E73A326DFDE0}"/>
              </a:ext>
            </a:extLst>
          </p:cNvPr>
          <p:cNvSpPr txBox="1"/>
          <p:nvPr userDrawn="1"/>
        </p:nvSpPr>
        <p:spPr>
          <a:xfrm>
            <a:off x="10187813" y="7055677"/>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35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567" b="0">
              <a:latin typeface="Arial" panose="020B0604020202020204" pitchFamily="34" charset="0"/>
              <a:ea typeface="メイリオ" panose="020B0604030504040204" pitchFamily="50" charset="-128"/>
              <a:cs typeface="Arial" panose="020B0604020202020204" pitchFamily="34" charset="0"/>
            </a:endParaRPr>
          </a:p>
        </p:txBody>
      </p:sp>
      <p:sp>
        <p:nvSpPr>
          <p:cNvPr id="53" name="コンテンツ プレースホルダー 3">
            <a:extLst>
              <a:ext uri="{FF2B5EF4-FFF2-40B4-BE49-F238E27FC236}">
                <a16:creationId xmlns:a16="http://schemas.microsoft.com/office/drawing/2014/main" id="{7038EB8A-9FB3-4B3E-A554-367E9CB41E9D}"/>
              </a:ext>
            </a:extLst>
          </p:cNvPr>
          <p:cNvSpPr>
            <a:spLocks noGrp="1"/>
          </p:cNvSpPr>
          <p:nvPr userDrawn="1">
            <p:ph sz="quarter" idx="10" hasCustomPrompt="1"/>
          </p:nvPr>
        </p:nvSpPr>
        <p:spPr>
          <a:xfrm>
            <a:off x="161926" y="32266"/>
            <a:ext cx="9288000" cy="252000"/>
          </a:xfrm>
          <a:prstGeom prst="rect">
            <a:avLst/>
          </a:prstGeom>
        </p:spPr>
        <p:txBody>
          <a:bodyPr lIns="0" tIns="0" rIns="0" bIns="0" anchor="ctr" anchorCtr="0"/>
          <a:lstStyle>
            <a:lvl1pPr algn="l">
              <a:defRPr sz="1371" b="1">
                <a:solidFill>
                  <a:schemeClr val="bg2"/>
                </a:solidFill>
                <a:latin typeface="Meiryo UI" panose="020B0604030504040204" pitchFamily="50" charset="-128"/>
                <a:ea typeface="Meiryo UI" panose="020B0604030504040204" pitchFamily="50" charset="-128"/>
              </a:defRPr>
            </a:lvl1pPr>
          </a:lstStyle>
          <a:p>
            <a:pPr lvl="0"/>
            <a:r>
              <a:rPr kumimoji="1" lang="ja-JP" altLang="en-US"/>
              <a:t>第</a:t>
            </a:r>
            <a:r>
              <a:rPr kumimoji="1" lang="en-US" altLang="ja-JP"/>
              <a:t>1</a:t>
            </a:r>
            <a:r>
              <a:rPr kumimoji="1" lang="ja-JP" altLang="en-US"/>
              <a:t>階層（例：表紙タイトル）</a:t>
            </a:r>
          </a:p>
        </p:txBody>
      </p:sp>
      <p:grpSp>
        <p:nvGrpSpPr>
          <p:cNvPr id="2" name="グループ化 1">
            <a:extLst>
              <a:ext uri="{FF2B5EF4-FFF2-40B4-BE49-F238E27FC236}">
                <a16:creationId xmlns:a16="http://schemas.microsoft.com/office/drawing/2014/main" id="{6736CFC0-A6A1-408C-90D0-5F3C3EDABEFD}"/>
              </a:ext>
            </a:extLst>
          </p:cNvPr>
          <p:cNvGrpSpPr/>
          <p:nvPr userDrawn="1"/>
        </p:nvGrpSpPr>
        <p:grpSpPr>
          <a:xfrm>
            <a:off x="111918" y="216796"/>
            <a:ext cx="10424028" cy="795336"/>
            <a:chOff x="111919" y="216797"/>
            <a:chExt cx="10424028" cy="795336"/>
          </a:xfrm>
        </p:grpSpPr>
        <p:pic>
          <p:nvPicPr>
            <p:cNvPr id="15" name="Picture 11" descr="ç°å¢ç">
              <a:extLst>
                <a:ext uri="{FF2B5EF4-FFF2-40B4-BE49-F238E27FC236}">
                  <a16:creationId xmlns:a16="http://schemas.microsoft.com/office/drawing/2014/main" id="{2BF78C1F-895C-47B9-BFD6-D818DFB88518}"/>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6" name="Freeform 13">
              <a:extLst>
                <a:ext uri="{FF2B5EF4-FFF2-40B4-BE49-F238E27FC236}">
                  <a16:creationId xmlns:a16="http://schemas.microsoft.com/office/drawing/2014/main" id="{4B2D3E9F-0217-41CA-A745-B0B8FBABC286}"/>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tx2">
                <a:lumMod val="75000"/>
              </a:schemeClr>
            </a:solidFill>
            <a:ln>
              <a:noFill/>
            </a:ln>
          </p:spPr>
          <p:txBody>
            <a:bodyPr vert="horz" wrap="square" lIns="0" tIns="0" rIns="0" bIns="0" numCol="1" anchor="t" anchorCtr="0" compatLnSpc="1">
              <a:prstTxWarp prst="textNoShape">
                <a:avLst/>
              </a:prstTxWarp>
            </a:bodyPr>
            <a:lstStyle/>
            <a:p>
              <a:endParaRPr lang="ja-JP" altLang="en-US" sz="1762"/>
            </a:p>
          </p:txBody>
        </p:sp>
        <p:sp>
          <p:nvSpPr>
            <p:cNvPr id="49" name="フリーフォーム: 図形 48">
              <a:extLst>
                <a:ext uri="{FF2B5EF4-FFF2-40B4-BE49-F238E27FC236}">
                  <a16:creationId xmlns:a16="http://schemas.microsoft.com/office/drawing/2014/main" id="{90B7366C-0173-451D-B260-B9E47C44ACBC}"/>
                </a:ext>
              </a:extLst>
            </p:cNvPr>
            <p:cNvSpPr/>
            <p:nvPr userDrawn="1"/>
          </p:nvSpPr>
          <p:spPr>
            <a:xfrm>
              <a:off x="161925" y="536266"/>
              <a:ext cx="9961283" cy="396000"/>
            </a:xfrm>
            <a:custGeom>
              <a:avLst/>
              <a:gdLst>
                <a:gd name="connsiteX0" fmla="*/ 0 w 9946927"/>
                <a:gd name="connsiteY0" fmla="*/ 0 h 396000"/>
                <a:gd name="connsiteX1" fmla="*/ 9554213 w 9946927"/>
                <a:gd name="connsiteY1" fmla="*/ 0 h 396000"/>
                <a:gd name="connsiteX2" fmla="*/ 9575411 w 9946927"/>
                <a:gd name="connsiteY2" fmla="*/ 21375 h 396000"/>
                <a:gd name="connsiteX3" fmla="*/ 9946927 w 9946927"/>
                <a:gd name="connsiteY3" fmla="*/ 396000 h 396000"/>
                <a:gd name="connsiteX4" fmla="*/ 9942003 w 9946927"/>
                <a:gd name="connsiteY4" fmla="*/ 396000 h 396000"/>
                <a:gd name="connsiteX5" fmla="*/ 9848834 w 9946927"/>
                <a:gd name="connsiteY5" fmla="*/ 396000 h 396000"/>
                <a:gd name="connsiteX6" fmla="*/ 9549825 w 9946927"/>
                <a:gd name="connsiteY6" fmla="*/ 396000 h 396000"/>
                <a:gd name="connsiteX7" fmla="*/ 8927381 w 9946927"/>
                <a:gd name="connsiteY7" fmla="*/ 396000 h 396000"/>
                <a:gd name="connsiteX8" fmla="*/ 8458122 w 9946927"/>
                <a:gd name="connsiteY8" fmla="*/ 396000 h 396000"/>
                <a:gd name="connsiteX9" fmla="*/ 7863906 w 9946927"/>
                <a:gd name="connsiteY9" fmla="*/ 396000 h 396000"/>
                <a:gd name="connsiteX10" fmla="*/ 7130032 w 9946927"/>
                <a:gd name="connsiteY10" fmla="*/ 396000 h 396000"/>
                <a:gd name="connsiteX11" fmla="*/ 6241804 w 9946927"/>
                <a:gd name="connsiteY11" fmla="*/ 396000 h 396000"/>
                <a:gd name="connsiteX12" fmla="*/ 5184519 w 9946927"/>
                <a:gd name="connsiteY12" fmla="*/ 396000 h 396000"/>
                <a:gd name="connsiteX13" fmla="*/ 3943480 w 9946927"/>
                <a:gd name="connsiteY13" fmla="*/ 396000 h 396000"/>
                <a:gd name="connsiteX14" fmla="*/ 2503986 w 9946927"/>
                <a:gd name="connsiteY14" fmla="*/ 396000 h 396000"/>
                <a:gd name="connsiteX15" fmla="*/ 851339 w 9946927"/>
                <a:gd name="connsiteY15" fmla="*/ 396000 h 396000"/>
                <a:gd name="connsiteX16" fmla="*/ 777876 w 9946927"/>
                <a:gd name="connsiteY16" fmla="*/ 396000 h 396000"/>
                <a:gd name="connsiteX17" fmla="*/ 603403 w 9946927"/>
                <a:gd name="connsiteY17" fmla="*/ 396000 h 396000"/>
                <a:gd name="connsiteX18" fmla="*/ 263640 w 9946927"/>
                <a:gd name="connsiteY18" fmla="*/ 396000 h 396000"/>
                <a:gd name="connsiteX19" fmla="*/ 208715 w 9946927"/>
                <a:gd name="connsiteY19" fmla="*/ 396000 h 396000"/>
                <a:gd name="connsiteX20" fmla="*/ 0 w 9946927"/>
                <a:gd name="connsiteY20" fmla="*/ 198305 h 396000"/>
                <a:gd name="connsiteX21" fmla="*/ 0 w 9946927"/>
                <a:gd name="connsiteY21" fmla="*/ 29183 h 3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9946927" h="396000">
                  <a:moveTo>
                    <a:pt x="0" y="0"/>
                  </a:moveTo>
                  <a:lnTo>
                    <a:pt x="9554213" y="0"/>
                  </a:lnTo>
                  <a:lnTo>
                    <a:pt x="9575411" y="21375"/>
                  </a:lnTo>
                  <a:cubicBezTo>
                    <a:pt x="9665779" y="112500"/>
                    <a:pt x="9786271" y="234000"/>
                    <a:pt x="9946927" y="396000"/>
                  </a:cubicBezTo>
                  <a:lnTo>
                    <a:pt x="9942003" y="396000"/>
                  </a:lnTo>
                  <a:lnTo>
                    <a:pt x="9848834" y="396000"/>
                  </a:lnTo>
                  <a:lnTo>
                    <a:pt x="9549825" y="396000"/>
                  </a:lnTo>
                  <a:lnTo>
                    <a:pt x="8927381" y="396000"/>
                  </a:lnTo>
                  <a:lnTo>
                    <a:pt x="8458122" y="396000"/>
                  </a:lnTo>
                  <a:lnTo>
                    <a:pt x="7863906" y="396000"/>
                  </a:lnTo>
                  <a:lnTo>
                    <a:pt x="7130032" y="396000"/>
                  </a:lnTo>
                  <a:lnTo>
                    <a:pt x="6241804" y="396000"/>
                  </a:lnTo>
                  <a:lnTo>
                    <a:pt x="5184519" y="396000"/>
                  </a:lnTo>
                  <a:lnTo>
                    <a:pt x="3943480" y="396000"/>
                  </a:lnTo>
                  <a:lnTo>
                    <a:pt x="2503986" y="396000"/>
                  </a:lnTo>
                  <a:lnTo>
                    <a:pt x="851339" y="396000"/>
                  </a:lnTo>
                  <a:lnTo>
                    <a:pt x="777876" y="396000"/>
                  </a:lnTo>
                  <a:lnTo>
                    <a:pt x="603403" y="396000"/>
                  </a:lnTo>
                  <a:lnTo>
                    <a:pt x="263640" y="396000"/>
                  </a:lnTo>
                  <a:lnTo>
                    <a:pt x="208715" y="396000"/>
                  </a:lnTo>
                  <a:cubicBezTo>
                    <a:pt x="208715" y="396000"/>
                    <a:pt x="208715" y="396000"/>
                    <a:pt x="0" y="198305"/>
                  </a:cubicBezTo>
                  <a:cubicBezTo>
                    <a:pt x="0" y="198305"/>
                    <a:pt x="0" y="198305"/>
                    <a:pt x="0" y="2918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762"/>
            </a:p>
          </p:txBody>
        </p:sp>
        <p:cxnSp>
          <p:nvCxnSpPr>
            <p:cNvPr id="17" name="直線コネクタ 16">
              <a:extLst>
                <a:ext uri="{FF2B5EF4-FFF2-40B4-BE49-F238E27FC236}">
                  <a16:creationId xmlns:a16="http://schemas.microsoft.com/office/drawing/2014/main" id="{34DB3166-9AB5-43FB-8591-93246638EB08}"/>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D40C9C0E-769C-4D22-A484-B325C7ECE503}"/>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2" name="タイトル 1">
            <a:extLst>
              <a:ext uri="{FF2B5EF4-FFF2-40B4-BE49-F238E27FC236}">
                <a16:creationId xmlns:a16="http://schemas.microsoft.com/office/drawing/2014/main" id="{ED4B86B0-3BB3-4009-9A6E-83BD54068242}"/>
              </a:ext>
            </a:extLst>
          </p:cNvPr>
          <p:cNvSpPr>
            <a:spLocks noGrp="1"/>
          </p:cNvSpPr>
          <p:nvPr userDrawn="1">
            <p:ph type="title" hasCustomPrompt="1"/>
          </p:nvPr>
        </p:nvSpPr>
        <p:spPr bwMode="white">
          <a:xfrm>
            <a:off x="161926" y="536266"/>
            <a:ext cx="9288000" cy="396000"/>
          </a:xfrm>
          <a:prstGeom prst="rect">
            <a:avLst/>
          </a:prstGeom>
        </p:spPr>
        <p:txBody>
          <a:bodyPr lIns="252000" tIns="0" rIns="0" bIns="0" anchor="ctr" anchorCtr="0"/>
          <a:lstStyle>
            <a:lvl1pPr algn="l">
              <a:defRPr sz="2350"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54" name="コンテンツ プレースホルダー 3">
            <a:extLst>
              <a:ext uri="{FF2B5EF4-FFF2-40B4-BE49-F238E27FC236}">
                <a16:creationId xmlns:a16="http://schemas.microsoft.com/office/drawing/2014/main" id="{F530AFF5-0F75-4301-B416-E2BDE7D4B1D3}"/>
              </a:ext>
            </a:extLst>
          </p:cNvPr>
          <p:cNvSpPr>
            <a:spLocks noGrp="1"/>
          </p:cNvSpPr>
          <p:nvPr userDrawn="1">
            <p:ph sz="quarter" idx="11" hasCustomPrompt="1"/>
          </p:nvPr>
        </p:nvSpPr>
        <p:spPr bwMode="white">
          <a:xfrm>
            <a:off x="161926" y="284266"/>
            <a:ext cx="9288000" cy="252000"/>
          </a:xfrm>
          <a:prstGeom prst="rect">
            <a:avLst/>
          </a:prstGeom>
        </p:spPr>
        <p:txBody>
          <a:bodyPr lIns="252000" tIns="0" rIns="0" bIns="0" anchor="ctr" anchorCtr="0"/>
          <a:lstStyle>
            <a:lvl1pPr algn="l">
              <a:defRPr sz="1371" b="1">
                <a:solidFill>
                  <a:schemeClr val="bg1"/>
                </a:solidFill>
                <a:latin typeface="Meiryo UI" panose="020B0604030504040204" pitchFamily="50" charset="-128"/>
                <a:ea typeface="Meiryo UI" panose="020B0604030504040204" pitchFamily="50" charset="-128"/>
              </a:defRPr>
            </a:lvl1pPr>
          </a:lstStyle>
          <a:p>
            <a:pPr lvl="0"/>
            <a:r>
              <a:rPr kumimoji="1" lang="ja-JP" altLang="en-US"/>
              <a:t>第</a:t>
            </a:r>
            <a:r>
              <a:rPr kumimoji="1" lang="en-US" altLang="ja-JP"/>
              <a:t>2</a:t>
            </a:r>
            <a:r>
              <a:rPr kumimoji="1" lang="ja-JP" altLang="en-US"/>
              <a:t>階層（例：章タイトル）</a:t>
            </a:r>
          </a:p>
        </p:txBody>
      </p:sp>
      <p:sp>
        <p:nvSpPr>
          <p:cNvPr id="14" name="コンテンツ プレースホルダー 3">
            <a:extLst>
              <a:ext uri="{FF2B5EF4-FFF2-40B4-BE49-F238E27FC236}">
                <a16:creationId xmlns:a16="http://schemas.microsoft.com/office/drawing/2014/main" id="{BC87C82B-2847-473C-9A48-350F468EE553}"/>
              </a:ext>
            </a:extLst>
          </p:cNvPr>
          <p:cNvSpPr>
            <a:spLocks noGrp="1"/>
          </p:cNvSpPr>
          <p:nvPr>
            <p:ph sz="quarter" idx="13" hasCustomPrompt="1"/>
          </p:nvPr>
        </p:nvSpPr>
        <p:spPr>
          <a:xfrm>
            <a:off x="161925" y="1110921"/>
            <a:ext cx="10367963" cy="1424196"/>
          </a:xfrm>
          <a:prstGeom prst="rect">
            <a:avLst/>
          </a:prstGeom>
          <a:ln w="19050">
            <a:solidFill>
              <a:schemeClr val="tx2"/>
            </a:solidFill>
          </a:ln>
        </p:spPr>
        <p:txBody>
          <a:bodyPr lIns="180000" tIns="180000" rIns="180000" bIns="144000">
            <a:spAutoFit/>
          </a:bodyPr>
          <a:lstStyle>
            <a:lvl1pPr marL="267354" indent="-267354" algn="l">
              <a:lnSpc>
                <a:spcPct val="100000"/>
              </a:lnSpc>
              <a:spcBef>
                <a:spcPts val="587"/>
              </a:spcBef>
              <a:buFont typeface="Wingdings" panose="05000000000000000000" pitchFamily="2" charset="2"/>
              <a:buChar char="n"/>
              <a:defRPr sz="1958"/>
            </a:lvl1pPr>
            <a:lvl2pPr marL="438337" indent="-170983" algn="l">
              <a:lnSpc>
                <a:spcPct val="100000"/>
              </a:lnSpc>
              <a:spcBef>
                <a:spcPts val="392"/>
              </a:spcBef>
              <a:buFont typeface="Arial" panose="020B0604020202020204" pitchFamily="34" charset="0"/>
              <a:buChar char="•"/>
              <a:defRPr sz="1762"/>
            </a:lvl2pPr>
            <a:lvl3pPr marL="676159" indent="-228495" algn="l">
              <a:lnSpc>
                <a:spcPct val="100000"/>
              </a:lnSpc>
              <a:spcBef>
                <a:spcPts val="195"/>
              </a:spcBef>
              <a:buFont typeface="Wingdings" panose="05000000000000000000" pitchFamily="2" charset="2"/>
              <a:buChar char="ü"/>
              <a:defRPr sz="1567"/>
            </a:lvl3pPr>
            <a:lvl4pPr marL="886001" indent="-211396" algn="l">
              <a:lnSpc>
                <a:spcPct val="100000"/>
              </a:lnSpc>
              <a:spcBef>
                <a:spcPts val="195"/>
              </a:spcBef>
              <a:buFont typeface="Meiryo UI" panose="020B0604030504040204" pitchFamily="50" charset="-128"/>
              <a:buChar char="※"/>
              <a:defRPr sz="1175"/>
            </a:lvl4pPr>
            <a:lvl5pPr algn="l">
              <a:defRPr sz="1958"/>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987660977"/>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preserve="1" userDrawn="1">
  <p:cSld name="シンプル">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a:xfrm>
            <a:off x="161925" y="189756"/>
            <a:ext cx="9720000" cy="324000"/>
          </a:xfrm>
          <a:prstGeom prst="rect">
            <a:avLst/>
          </a:prstGeom>
        </p:spPr>
        <p:txBody>
          <a:bodyPr lIns="72000" tIns="36000" rIns="0" bIns="0" anchor="ctr" anchorCtr="0"/>
          <a:lstStyle>
            <a:lvl1pPr algn="l">
              <a:defRPr sz="1762" b="1">
                <a:solidFill>
                  <a:schemeClr val="bg2"/>
                </a:solidFill>
                <a:latin typeface="Meiryo UI" panose="020B0604030504040204" pitchFamily="50" charset="-128"/>
                <a:ea typeface="Meiryo UI" panose="020B0604030504040204" pitchFamily="50" charset="-128"/>
              </a:defRPr>
            </a:lvl1pPr>
          </a:lstStyle>
          <a:p>
            <a:r>
              <a:rPr kumimoji="1" lang="ja-JP" altLang="en-US"/>
              <a:t>ページタイトル</a:t>
            </a:r>
          </a:p>
        </p:txBody>
      </p:sp>
      <p:cxnSp>
        <p:nvCxnSpPr>
          <p:cNvPr id="13" name="直線コネクタ 12">
            <a:extLst>
              <a:ext uri="{FF2B5EF4-FFF2-40B4-BE49-F238E27FC236}">
                <a16:creationId xmlns:a16="http://schemas.microsoft.com/office/drawing/2014/main" id="{9C3C82BE-DD9A-46A4-A9AA-9E36F501B193}"/>
              </a:ext>
            </a:extLst>
          </p:cNvPr>
          <p:cNvCxnSpPr>
            <a:cxnSpLocks/>
          </p:cNvCxnSpPr>
          <p:nvPr userDrawn="1"/>
        </p:nvCxnSpPr>
        <p:spPr>
          <a:xfrm flipH="1">
            <a:off x="179388" y="503388"/>
            <a:ext cx="10332000" cy="10368"/>
          </a:xfrm>
          <a:prstGeom prst="line">
            <a:avLst/>
          </a:prstGeom>
          <a:ln w="3175">
            <a:solidFill>
              <a:schemeClr val="tx1"/>
            </a:solidFill>
            <a:prstDash val="dash"/>
          </a:ln>
        </p:spPr>
        <p:style>
          <a:lnRef idx="1">
            <a:schemeClr val="accent1"/>
          </a:lnRef>
          <a:fillRef idx="0">
            <a:schemeClr val="accent1"/>
          </a:fillRef>
          <a:effectRef idx="0">
            <a:schemeClr val="accent1"/>
          </a:effectRef>
          <a:fontRef idx="minor">
            <a:schemeClr val="tx1"/>
          </a:fontRef>
        </p:style>
      </p:cxnSp>
      <p:pic>
        <p:nvPicPr>
          <p:cNvPr id="14" name="Picture 11" descr="ç°å¢ç">
            <a:extLst>
              <a:ext uri="{FF2B5EF4-FFF2-40B4-BE49-F238E27FC236}">
                <a16:creationId xmlns:a16="http://schemas.microsoft.com/office/drawing/2014/main" id="{0CF6094D-B943-4965-A2F6-67DD6FF3FF53}"/>
              </a:ext>
            </a:extLst>
          </p:cNvPr>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t="7572" b="6659"/>
          <a:stretch/>
        </p:blipFill>
        <p:spPr bwMode="auto">
          <a:xfrm>
            <a:off x="10139629" y="152065"/>
            <a:ext cx="397939" cy="329519"/>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ボックス 6">
            <a:extLst>
              <a:ext uri="{FF2B5EF4-FFF2-40B4-BE49-F238E27FC236}">
                <a16:creationId xmlns:a16="http://schemas.microsoft.com/office/drawing/2014/main" id="{E84D1288-0306-4500-A9D7-D150B7340281}"/>
              </a:ext>
            </a:extLst>
          </p:cNvPr>
          <p:cNvSpPr txBox="1"/>
          <p:nvPr userDrawn="1"/>
        </p:nvSpPr>
        <p:spPr>
          <a:xfrm>
            <a:off x="10187813" y="7055677"/>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35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567" b="0">
              <a:latin typeface="Arial" panose="020B0604020202020204" pitchFamily="34" charset="0"/>
              <a:ea typeface="メイリオ" panose="020B0604030504040204" pitchFamily="50" charset="-128"/>
              <a:cs typeface="Arial" panose="020B0604020202020204" pitchFamily="34" charset="0"/>
            </a:endParaRPr>
          </a:p>
        </p:txBody>
      </p:sp>
      <p:sp>
        <p:nvSpPr>
          <p:cNvPr id="8" name="コンテンツ プレースホルダー 3">
            <a:extLst>
              <a:ext uri="{FF2B5EF4-FFF2-40B4-BE49-F238E27FC236}">
                <a16:creationId xmlns:a16="http://schemas.microsoft.com/office/drawing/2014/main" id="{7FAF1969-C2E3-41AA-AA1A-27BBD721424E}"/>
              </a:ext>
            </a:extLst>
          </p:cNvPr>
          <p:cNvSpPr>
            <a:spLocks noGrp="1"/>
          </p:cNvSpPr>
          <p:nvPr>
            <p:ph sz="quarter" idx="13" hasCustomPrompt="1"/>
          </p:nvPr>
        </p:nvSpPr>
        <p:spPr>
          <a:xfrm>
            <a:off x="161925" y="585756"/>
            <a:ext cx="10367963" cy="1065260"/>
          </a:xfrm>
          <a:prstGeom prst="rect">
            <a:avLst/>
          </a:prstGeom>
          <a:ln w="19050">
            <a:solidFill>
              <a:schemeClr val="tx2"/>
            </a:solidFill>
          </a:ln>
        </p:spPr>
        <p:txBody>
          <a:bodyPr lIns="144000" tIns="144000" rIns="144000" bIns="108000">
            <a:spAutoFit/>
          </a:bodyPr>
          <a:lstStyle>
            <a:lvl1pPr marL="186820" indent="-186820" algn="l">
              <a:lnSpc>
                <a:spcPct val="100000"/>
              </a:lnSpc>
              <a:spcBef>
                <a:spcPts val="587"/>
              </a:spcBef>
              <a:buFont typeface="Wingdings" panose="05000000000000000000" pitchFamily="2" charset="2"/>
              <a:buChar char="n"/>
              <a:defRPr sz="1371"/>
            </a:lvl1pPr>
            <a:lvl2pPr marL="295333" indent="-99481" algn="l">
              <a:lnSpc>
                <a:spcPct val="100000"/>
              </a:lnSpc>
              <a:spcBef>
                <a:spcPts val="392"/>
              </a:spcBef>
              <a:buFont typeface="Arial" panose="020B0604020202020204" pitchFamily="34" charset="0"/>
              <a:buChar char="•"/>
              <a:defRPr sz="1175"/>
            </a:lvl2pPr>
            <a:lvl3pPr marL="481860" indent="-177201" algn="l">
              <a:lnSpc>
                <a:spcPct val="100000"/>
              </a:lnSpc>
              <a:spcBef>
                <a:spcPts val="195"/>
              </a:spcBef>
              <a:buFont typeface="Wingdings" panose="05000000000000000000" pitchFamily="2" charset="2"/>
              <a:buChar char="ü"/>
              <a:defRPr sz="1077"/>
            </a:lvl3pPr>
            <a:lvl4pPr marL="649733" indent="-161656" algn="l">
              <a:lnSpc>
                <a:spcPct val="100000"/>
              </a:lnSpc>
              <a:spcBef>
                <a:spcPts val="195"/>
              </a:spcBef>
              <a:buFont typeface="Meiryo UI" panose="020B0604030504040204" pitchFamily="50" charset="-128"/>
              <a:buChar char="※"/>
              <a:tabLst>
                <a:tab pos="478750" algn="l"/>
              </a:tabLst>
              <a:defRPr sz="979"/>
            </a:lvl4pPr>
            <a:lvl5pPr algn="l">
              <a:defRPr sz="1958"/>
            </a:lvl5pPr>
          </a:lstStyle>
          <a:p>
            <a:pPr lvl="0"/>
            <a:r>
              <a:rPr kumimoji="1" lang="ja-JP" altLang="en-US"/>
              <a:t>リード文レベルあり（</a:t>
            </a:r>
            <a:r>
              <a:rPr kumimoji="1" lang="en-US" altLang="ja-JP"/>
              <a:t>Tab</a:t>
            </a:r>
            <a:r>
              <a:rPr kumimoji="1" lang="ja-JP" altLang="en-US"/>
              <a:t>キーで第</a:t>
            </a:r>
            <a:r>
              <a:rPr kumimoji="1" lang="en-US" altLang="ja-JP"/>
              <a:t>4</a:t>
            </a:r>
            <a:r>
              <a:rPr kumimoji="1" lang="ja-JP" altLang="en-US"/>
              <a:t>レベルまで選べます）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1753349070"/>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theme/theme1.xml" Type="http://schemas.openxmlformats.org/officeDocument/2006/relationships/theme"/></Relationships>
</file>

<file path=ppt/slideMasters/_rels/slideMaster10.xml.rels><?xml version="1.0" encoding="UTF-8" standalone="yes"?><Relationships xmlns="http://schemas.openxmlformats.org/package/2006/relationships"><Relationship Id="rId1" Target="../slideLayouts/slideLayout71.xml" Type="http://schemas.openxmlformats.org/officeDocument/2006/relationships/slideLayout"/><Relationship Id="rId10" Target="../slideLayouts/slideLayout80.xml" Type="http://schemas.openxmlformats.org/officeDocument/2006/relationships/slideLayout"/><Relationship Id="rId11" Target="../slideLayouts/slideLayout81.xml" Type="http://schemas.openxmlformats.org/officeDocument/2006/relationships/slideLayout"/><Relationship Id="rId12" Target="../slideLayouts/slideLayout82.xml" Type="http://schemas.openxmlformats.org/officeDocument/2006/relationships/slideLayout"/><Relationship Id="rId13" Target="../slideLayouts/slideLayout83.xml" Type="http://schemas.openxmlformats.org/officeDocument/2006/relationships/slideLayout"/><Relationship Id="rId14" Target="../slideLayouts/slideLayout84.xml" Type="http://schemas.openxmlformats.org/officeDocument/2006/relationships/slideLayout"/><Relationship Id="rId15" Target="../slideLayouts/slideLayout85.xml" Type="http://schemas.openxmlformats.org/officeDocument/2006/relationships/slideLayout"/><Relationship Id="rId16" Target="../theme/theme10.xml" Type="http://schemas.openxmlformats.org/officeDocument/2006/relationships/theme"/><Relationship Id="rId2" Target="../slideLayouts/slideLayout72.xml" Type="http://schemas.openxmlformats.org/officeDocument/2006/relationships/slideLayout"/><Relationship Id="rId3" Target="../slideLayouts/slideLayout73.xml" Type="http://schemas.openxmlformats.org/officeDocument/2006/relationships/slideLayout"/><Relationship Id="rId4" Target="../slideLayouts/slideLayout74.xml" Type="http://schemas.openxmlformats.org/officeDocument/2006/relationships/slideLayout"/><Relationship Id="rId5" Target="../slideLayouts/slideLayout75.xml" Type="http://schemas.openxmlformats.org/officeDocument/2006/relationships/slideLayout"/><Relationship Id="rId6" Target="../slideLayouts/slideLayout76.xml" Type="http://schemas.openxmlformats.org/officeDocument/2006/relationships/slideLayout"/><Relationship Id="rId7" Target="../slideLayouts/slideLayout77.xml" Type="http://schemas.openxmlformats.org/officeDocument/2006/relationships/slideLayout"/><Relationship Id="rId8" Target="../slideLayouts/slideLayout78.xml" Type="http://schemas.openxmlformats.org/officeDocument/2006/relationships/slideLayout"/><Relationship Id="rId9" Target="../slideLayouts/slideLayout79.xml" Type="http://schemas.openxmlformats.org/officeDocument/2006/relationships/slideLayout"/></Relationships>
</file>

<file path=ppt/slideMasters/_rels/slideMaster11.xml.rels><?xml version="1.0" encoding="UTF-8" standalone="yes"?><Relationships xmlns="http://schemas.openxmlformats.org/package/2006/relationships"><Relationship Id="rId1" Target="../slideLayouts/slideLayout86.xml" Type="http://schemas.openxmlformats.org/officeDocument/2006/relationships/slideLayout"/><Relationship Id="rId2" Target="../slideLayouts/slideLayout87.xml" Type="http://schemas.openxmlformats.org/officeDocument/2006/relationships/slideLayout"/><Relationship Id="rId3" Target="../slideLayouts/slideLayout88.xml" Type="http://schemas.openxmlformats.org/officeDocument/2006/relationships/slideLayout"/><Relationship Id="rId4" Target="../slideLayouts/slideLayout89.xml" Type="http://schemas.openxmlformats.org/officeDocument/2006/relationships/slideLayout"/><Relationship Id="rId5" Target="../slideLayouts/slideLayout90.xml" Type="http://schemas.openxmlformats.org/officeDocument/2006/relationships/slideLayout"/><Relationship Id="rId6" Target="../slideLayouts/slideLayout91.xml" Type="http://schemas.openxmlformats.org/officeDocument/2006/relationships/slideLayout"/><Relationship Id="rId7" Target="../slideLayouts/slideLayout92.xml" Type="http://schemas.openxmlformats.org/officeDocument/2006/relationships/slideLayout"/><Relationship Id="rId8" Target="../slideLayouts/slideLayout93.xml" Type="http://schemas.openxmlformats.org/officeDocument/2006/relationships/slideLayout"/><Relationship Id="rId9" Target="../theme/theme11.xml" Type="http://schemas.openxmlformats.org/officeDocument/2006/relationships/theme"/></Relationships>
</file>

<file path=ppt/slideMasters/_rels/slideMaster12.xml.rels><?xml version="1.0" encoding="UTF-8" standalone="yes"?><Relationships xmlns="http://schemas.openxmlformats.org/package/2006/relationships"><Relationship Id="rId1" Target="../slideLayouts/slideLayout94.xml" Type="http://schemas.openxmlformats.org/officeDocument/2006/relationships/slideLayout"/><Relationship Id="rId2" Target="../slideLayouts/slideLayout95.xml" Type="http://schemas.openxmlformats.org/officeDocument/2006/relationships/slideLayout"/><Relationship Id="rId3" Target="../slideLayouts/slideLayout96.xml" Type="http://schemas.openxmlformats.org/officeDocument/2006/relationships/slideLayout"/><Relationship Id="rId4" Target="../slideLayouts/slideLayout97.xml" Type="http://schemas.openxmlformats.org/officeDocument/2006/relationships/slideLayout"/><Relationship Id="rId5" Target="../slideLayouts/slideLayout98.xml" Type="http://schemas.openxmlformats.org/officeDocument/2006/relationships/slideLayout"/><Relationship Id="rId6" Target="../slideLayouts/slideLayout99.xml" Type="http://schemas.openxmlformats.org/officeDocument/2006/relationships/slideLayout"/><Relationship Id="rId7" Target="../slideLayouts/slideLayout100.xml" Type="http://schemas.openxmlformats.org/officeDocument/2006/relationships/slideLayout"/><Relationship Id="rId8" Target="../slideLayouts/slideLayout101.xml" Type="http://schemas.openxmlformats.org/officeDocument/2006/relationships/slideLayout"/><Relationship Id="rId9" Target="../theme/theme12.xml" Type="http://schemas.openxmlformats.org/officeDocument/2006/relationships/theme"/></Relationships>
</file>

<file path=ppt/slideMasters/_rels/slideMaster13.xml.rels><?xml version="1.0" encoding="UTF-8" standalone="yes"?><Relationships xmlns="http://schemas.openxmlformats.org/package/2006/relationships"><Relationship Id="rId1" Target="../slideLayouts/slideLayout102.xml" Type="http://schemas.openxmlformats.org/officeDocument/2006/relationships/slideLayout"/><Relationship Id="rId10" Target="../slideLayouts/slideLayout111.xml" Type="http://schemas.openxmlformats.org/officeDocument/2006/relationships/slideLayout"/><Relationship Id="rId11" Target="../slideLayouts/slideLayout112.xml" Type="http://schemas.openxmlformats.org/officeDocument/2006/relationships/slideLayout"/><Relationship Id="rId12" Target="../slideLayouts/slideLayout113.xml" Type="http://schemas.openxmlformats.org/officeDocument/2006/relationships/slideLayout"/><Relationship Id="rId13" Target="../slideLayouts/slideLayout114.xml" Type="http://schemas.openxmlformats.org/officeDocument/2006/relationships/slideLayout"/><Relationship Id="rId14" Target="../slideLayouts/slideLayout115.xml" Type="http://schemas.openxmlformats.org/officeDocument/2006/relationships/slideLayout"/><Relationship Id="rId15" Target="../slideLayouts/slideLayout116.xml" Type="http://schemas.openxmlformats.org/officeDocument/2006/relationships/slideLayout"/><Relationship Id="rId16" Target="../slideLayouts/slideLayout117.xml" Type="http://schemas.openxmlformats.org/officeDocument/2006/relationships/slideLayout"/><Relationship Id="rId17" Target="../slideLayouts/slideLayout118.xml" Type="http://schemas.openxmlformats.org/officeDocument/2006/relationships/slideLayout"/><Relationship Id="rId18" Target="../slideLayouts/slideLayout119.xml" Type="http://schemas.openxmlformats.org/officeDocument/2006/relationships/slideLayout"/><Relationship Id="rId19" Target="../slideLayouts/slideLayout120.xml" Type="http://schemas.openxmlformats.org/officeDocument/2006/relationships/slideLayout"/><Relationship Id="rId2" Target="../slideLayouts/slideLayout103.xml" Type="http://schemas.openxmlformats.org/officeDocument/2006/relationships/slideLayout"/><Relationship Id="rId20" Target="../slideLayouts/slideLayout121.xml" Type="http://schemas.openxmlformats.org/officeDocument/2006/relationships/slideLayout"/><Relationship Id="rId21" Target="../slideLayouts/slideLayout122.xml" Type="http://schemas.openxmlformats.org/officeDocument/2006/relationships/slideLayout"/><Relationship Id="rId22" Target="../slideLayouts/slideLayout123.xml" Type="http://schemas.openxmlformats.org/officeDocument/2006/relationships/slideLayout"/><Relationship Id="rId23" Target="../slideLayouts/slideLayout124.xml" Type="http://schemas.openxmlformats.org/officeDocument/2006/relationships/slideLayout"/><Relationship Id="rId24" Target="../theme/theme13.xml" Type="http://schemas.openxmlformats.org/officeDocument/2006/relationships/theme"/><Relationship Id="rId3" Target="../slideLayouts/slideLayout104.xml" Type="http://schemas.openxmlformats.org/officeDocument/2006/relationships/slideLayout"/><Relationship Id="rId4" Target="../slideLayouts/slideLayout105.xml" Type="http://schemas.openxmlformats.org/officeDocument/2006/relationships/slideLayout"/><Relationship Id="rId5" Target="../slideLayouts/slideLayout106.xml" Type="http://schemas.openxmlformats.org/officeDocument/2006/relationships/slideLayout"/><Relationship Id="rId6" Target="../slideLayouts/slideLayout107.xml" Type="http://schemas.openxmlformats.org/officeDocument/2006/relationships/slideLayout"/><Relationship Id="rId7" Target="../slideLayouts/slideLayout108.xml" Type="http://schemas.openxmlformats.org/officeDocument/2006/relationships/slideLayout"/><Relationship Id="rId8" Target="../slideLayouts/slideLayout109.xml" Type="http://schemas.openxmlformats.org/officeDocument/2006/relationships/slideLayout"/><Relationship Id="rId9" Target="../slideLayouts/slideLayout110.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8.xml" Type="http://schemas.openxmlformats.org/officeDocument/2006/relationships/slideLayout"/><Relationship Id="rId10" Target="../slideLayouts/slideLayout17.xml" Type="http://schemas.openxmlformats.org/officeDocument/2006/relationships/slideLayout"/><Relationship Id="rId11" Target="../slideLayouts/slideLayout18.xml" Type="http://schemas.openxmlformats.org/officeDocument/2006/relationships/slideLayout"/><Relationship Id="rId12" Target="../slideLayouts/slideLayout19.xml" Type="http://schemas.openxmlformats.org/officeDocument/2006/relationships/slideLayout"/><Relationship Id="rId13" Target="../slideLayouts/slideLayout20.xml" Type="http://schemas.openxmlformats.org/officeDocument/2006/relationships/slideLayout"/><Relationship Id="rId14" Target="../slideLayouts/slideLayout21.xml" Type="http://schemas.openxmlformats.org/officeDocument/2006/relationships/slideLayout"/><Relationship Id="rId15" Target="../slideLayouts/slideLayout22.xml" Type="http://schemas.openxmlformats.org/officeDocument/2006/relationships/slideLayout"/><Relationship Id="rId16" Target="../slideLayouts/slideLayout23.xml" Type="http://schemas.openxmlformats.org/officeDocument/2006/relationships/slideLayout"/><Relationship Id="rId17" Target="../slideLayouts/slideLayout24.xml" Type="http://schemas.openxmlformats.org/officeDocument/2006/relationships/slideLayout"/><Relationship Id="rId18" Target="../theme/theme2.xml" Type="http://schemas.openxmlformats.org/officeDocument/2006/relationships/theme"/><Relationship Id="rId2" Target="../slideLayouts/slideLayout9.xml" Type="http://schemas.openxmlformats.org/officeDocument/2006/relationships/slideLayout"/><Relationship Id="rId3" Target="../slideLayouts/slideLayout10.xml" Type="http://schemas.openxmlformats.org/officeDocument/2006/relationships/slideLayout"/><Relationship Id="rId4" Target="../slideLayouts/slideLayout11.xml" Type="http://schemas.openxmlformats.org/officeDocument/2006/relationships/slideLayout"/><Relationship Id="rId5" Target="../slideLayouts/slideLayout12.xml" Type="http://schemas.openxmlformats.org/officeDocument/2006/relationships/slideLayout"/><Relationship Id="rId6" Target="../slideLayouts/slideLayout13.xml" Type="http://schemas.openxmlformats.org/officeDocument/2006/relationships/slideLayout"/><Relationship Id="rId7" Target="../slideLayouts/slideLayout14.xml" Type="http://schemas.openxmlformats.org/officeDocument/2006/relationships/slideLayout"/><Relationship Id="rId8" Target="../slideLayouts/slideLayout15.xml" Type="http://schemas.openxmlformats.org/officeDocument/2006/relationships/slideLayout"/><Relationship Id="rId9" Target="../slideLayouts/slideLayout16.xml" Type="http://schemas.openxmlformats.org/officeDocument/2006/relationships/slideLayout"/></Relationships>
</file>

<file path=ppt/slideMasters/_rels/slideMaster3.xml.rels><?xml version="1.0" encoding="UTF-8" standalone="yes"?><Relationships xmlns="http://schemas.openxmlformats.org/package/2006/relationships"><Relationship Id="rId1" Target="../slideLayouts/slideLayout25.xml" Type="http://schemas.openxmlformats.org/officeDocument/2006/relationships/slideLayout"/><Relationship Id="rId10" Target="../slideLayouts/slideLayout34.xml" Type="http://schemas.openxmlformats.org/officeDocument/2006/relationships/slideLayout"/><Relationship Id="rId11" Target="../slideLayouts/slideLayout35.xml" Type="http://schemas.openxmlformats.org/officeDocument/2006/relationships/slideLayout"/><Relationship Id="rId12" Target="../slideLayouts/slideLayout36.xml" Type="http://schemas.openxmlformats.org/officeDocument/2006/relationships/slideLayout"/><Relationship Id="rId13" Target="../theme/theme3.xml" Type="http://schemas.openxmlformats.org/officeDocument/2006/relationships/theme"/><Relationship Id="rId2" Target="../slideLayouts/slideLayout26.xml" Type="http://schemas.openxmlformats.org/officeDocument/2006/relationships/slideLayout"/><Relationship Id="rId3" Target="../slideLayouts/slideLayout27.xml" Type="http://schemas.openxmlformats.org/officeDocument/2006/relationships/slideLayout"/><Relationship Id="rId4" Target="../slideLayouts/slideLayout28.xml" Type="http://schemas.openxmlformats.org/officeDocument/2006/relationships/slideLayout"/><Relationship Id="rId5" Target="../slideLayouts/slideLayout29.xml" Type="http://schemas.openxmlformats.org/officeDocument/2006/relationships/slideLayout"/><Relationship Id="rId6" Target="../slideLayouts/slideLayout30.xml" Type="http://schemas.openxmlformats.org/officeDocument/2006/relationships/slideLayout"/><Relationship Id="rId7" Target="../slideLayouts/slideLayout31.xml" Type="http://schemas.openxmlformats.org/officeDocument/2006/relationships/slideLayout"/><Relationship Id="rId8" Target="../slideLayouts/slideLayout32.xml" Type="http://schemas.openxmlformats.org/officeDocument/2006/relationships/slideLayout"/><Relationship Id="rId9" Target="../slideLayouts/slideLayout33.xml" Type="http://schemas.openxmlformats.org/officeDocument/2006/relationships/slideLayout"/></Relationships>
</file>

<file path=ppt/slideMasters/_rels/slideMaster4.xml.rels><?xml version="1.0" encoding="UTF-8" standalone="yes"?><Relationships xmlns="http://schemas.openxmlformats.org/package/2006/relationships"><Relationship Id="rId1" Target="../slideLayouts/slideLayout37.xml" Type="http://schemas.openxmlformats.org/officeDocument/2006/relationships/slideLayout"/><Relationship Id="rId10" Target="../slideLayouts/slideLayout46.xml" Type="http://schemas.openxmlformats.org/officeDocument/2006/relationships/slideLayout"/><Relationship Id="rId11" Target="../slideLayouts/slideLayout47.xml" Type="http://schemas.openxmlformats.org/officeDocument/2006/relationships/slideLayout"/><Relationship Id="rId12" Target="../slideLayouts/slideLayout48.xml" Type="http://schemas.openxmlformats.org/officeDocument/2006/relationships/slideLayout"/><Relationship Id="rId13" Target="../slideLayouts/slideLayout49.xml" Type="http://schemas.openxmlformats.org/officeDocument/2006/relationships/slideLayout"/><Relationship Id="rId14" Target="../slideLayouts/slideLayout50.xml" Type="http://schemas.openxmlformats.org/officeDocument/2006/relationships/slideLayout"/><Relationship Id="rId15" Target="../theme/theme4.xml" Type="http://schemas.openxmlformats.org/officeDocument/2006/relationships/theme"/><Relationship Id="rId2" Target="../slideLayouts/slideLayout38.xml" Type="http://schemas.openxmlformats.org/officeDocument/2006/relationships/slideLayout"/><Relationship Id="rId3" Target="../slideLayouts/slideLayout39.xml" Type="http://schemas.openxmlformats.org/officeDocument/2006/relationships/slideLayout"/><Relationship Id="rId4" Target="../slideLayouts/slideLayout40.xml" Type="http://schemas.openxmlformats.org/officeDocument/2006/relationships/slideLayout"/><Relationship Id="rId5" Target="../slideLayouts/slideLayout41.xml" Type="http://schemas.openxmlformats.org/officeDocument/2006/relationships/slideLayout"/><Relationship Id="rId6" Target="../slideLayouts/slideLayout42.xml" Type="http://schemas.openxmlformats.org/officeDocument/2006/relationships/slideLayout"/><Relationship Id="rId7" Target="../slideLayouts/slideLayout43.xml" Type="http://schemas.openxmlformats.org/officeDocument/2006/relationships/slideLayout"/><Relationship Id="rId8" Target="../slideLayouts/slideLayout44.xml" Type="http://schemas.openxmlformats.org/officeDocument/2006/relationships/slideLayout"/><Relationship Id="rId9" Target="../slideLayouts/slideLayout45.xml" Type="http://schemas.openxmlformats.org/officeDocument/2006/relationships/slideLayout"/></Relationships>
</file>

<file path=ppt/slideMasters/_rels/slideMaster5.xml.rels><?xml version="1.0" encoding="UTF-8" standalone="yes"?><Relationships xmlns="http://schemas.openxmlformats.org/package/2006/relationships"><Relationship Id="rId1" Target="../slideLayouts/slideLayout51.xml" Type="http://schemas.openxmlformats.org/officeDocument/2006/relationships/slideLayout"/><Relationship Id="rId2" Target="../theme/theme5.xml" Type="http://schemas.openxmlformats.org/officeDocument/2006/relationships/theme"/></Relationships>
</file>

<file path=ppt/slideMasters/_rels/slideMaster6.xml.rels><?xml version="1.0" encoding="UTF-8" standalone="yes"?><Relationships xmlns="http://schemas.openxmlformats.org/package/2006/relationships"><Relationship Id="rId1" Target="../slideLayouts/slideLayout52.xml" Type="http://schemas.openxmlformats.org/officeDocument/2006/relationships/slideLayout"/><Relationship Id="rId2" Target="../theme/theme6.xml" Type="http://schemas.openxmlformats.org/officeDocument/2006/relationships/theme"/></Relationships>
</file>

<file path=ppt/slideMasters/_rels/slideMaster7.xml.rels><?xml version="1.0" encoding="UTF-8" standalone="yes"?><Relationships xmlns="http://schemas.openxmlformats.org/package/2006/relationships"><Relationship Id="rId1" Target="../slideLayouts/slideLayout53.xml" Type="http://schemas.openxmlformats.org/officeDocument/2006/relationships/slideLayout"/><Relationship Id="rId2" Target="../theme/theme7.xml" Type="http://schemas.openxmlformats.org/officeDocument/2006/relationships/theme"/></Relationships>
</file>

<file path=ppt/slideMasters/_rels/slideMaster8.xml.rels><?xml version="1.0" encoding="UTF-8" standalone="yes"?><Relationships xmlns="http://schemas.openxmlformats.org/package/2006/relationships"><Relationship Id="rId1" Target="../slideLayouts/slideLayout54.xml" Type="http://schemas.openxmlformats.org/officeDocument/2006/relationships/slideLayout"/><Relationship Id="rId2" Target="../theme/theme8.xml" Type="http://schemas.openxmlformats.org/officeDocument/2006/relationships/theme"/></Relationships>
</file>

<file path=ppt/slideMasters/_rels/slideMaster9.xml.rels><?xml version="1.0" encoding="UTF-8" standalone="yes"?><Relationships xmlns="http://schemas.openxmlformats.org/package/2006/relationships"><Relationship Id="rId1" Target="../slideLayouts/slideLayout55.xml" Type="http://schemas.openxmlformats.org/officeDocument/2006/relationships/slideLayout"/><Relationship Id="rId10" Target="../slideLayouts/slideLayout64.xml" Type="http://schemas.openxmlformats.org/officeDocument/2006/relationships/slideLayout"/><Relationship Id="rId11" Target="../slideLayouts/slideLayout65.xml" Type="http://schemas.openxmlformats.org/officeDocument/2006/relationships/slideLayout"/><Relationship Id="rId12" Target="../slideLayouts/slideLayout66.xml" Type="http://schemas.openxmlformats.org/officeDocument/2006/relationships/slideLayout"/><Relationship Id="rId13" Target="../slideLayouts/slideLayout67.xml" Type="http://schemas.openxmlformats.org/officeDocument/2006/relationships/slideLayout"/><Relationship Id="rId14" Target="../slideLayouts/slideLayout68.xml" Type="http://schemas.openxmlformats.org/officeDocument/2006/relationships/slideLayout"/><Relationship Id="rId15" Target="../slideLayouts/slideLayout69.xml" Type="http://schemas.openxmlformats.org/officeDocument/2006/relationships/slideLayout"/><Relationship Id="rId16" Target="../slideLayouts/slideLayout70.xml" Type="http://schemas.openxmlformats.org/officeDocument/2006/relationships/slideLayout"/><Relationship Id="rId17" Target="../theme/theme9.xml" Type="http://schemas.openxmlformats.org/officeDocument/2006/relationships/theme"/><Relationship Id="rId2" Target="../slideLayouts/slideLayout56.xml" Type="http://schemas.openxmlformats.org/officeDocument/2006/relationships/slideLayout"/><Relationship Id="rId3" Target="../slideLayouts/slideLayout57.xml" Type="http://schemas.openxmlformats.org/officeDocument/2006/relationships/slideLayout"/><Relationship Id="rId4" Target="../slideLayouts/slideLayout58.xml" Type="http://schemas.openxmlformats.org/officeDocument/2006/relationships/slideLayout"/><Relationship Id="rId5" Target="../slideLayouts/slideLayout59.xml" Type="http://schemas.openxmlformats.org/officeDocument/2006/relationships/slideLayout"/><Relationship Id="rId6" Target="../slideLayouts/slideLayout60.xml" Type="http://schemas.openxmlformats.org/officeDocument/2006/relationships/slideLayout"/><Relationship Id="rId7" Target="../slideLayouts/slideLayout61.xml" Type="http://schemas.openxmlformats.org/officeDocument/2006/relationships/slideLayout"/><Relationship Id="rId8" Target="../slideLayouts/slideLayout62.xml" Type="http://schemas.openxmlformats.org/officeDocument/2006/relationships/slideLayout"/><Relationship Id="rId9" Target="../slideLayouts/slideLayout63.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3A91721A-3382-431C-8B68-27C1CFB9E62E}"/>
              </a:ext>
            </a:extLst>
          </p:cNvPr>
          <p:cNvGrpSpPr/>
          <p:nvPr userDrawn="1"/>
        </p:nvGrpSpPr>
        <p:grpSpPr>
          <a:xfrm>
            <a:off x="161772" y="1042609"/>
            <a:ext cx="10368269" cy="6337679"/>
            <a:chOff x="177800" y="1042608"/>
            <a:chExt cx="10368269" cy="6337679"/>
          </a:xfrm>
        </p:grpSpPr>
        <p:grpSp>
          <p:nvGrpSpPr>
            <p:cNvPr id="3" name="グループ化 2">
              <a:extLst>
                <a:ext uri="{FF2B5EF4-FFF2-40B4-BE49-F238E27FC236}">
                  <a16:creationId xmlns:a16="http://schemas.microsoft.com/office/drawing/2014/main" id="{4BFD48F3-14B9-49AE-A1D1-DE5151258DCE}"/>
                </a:ext>
              </a:extLst>
            </p:cNvPr>
            <p:cNvGrpSpPr/>
            <p:nvPr userDrawn="1"/>
          </p:nvGrpSpPr>
          <p:grpSpPr>
            <a:xfrm>
              <a:off x="178075" y="1044950"/>
              <a:ext cx="10367994" cy="6335337"/>
              <a:chOff x="178074" y="1044950"/>
              <a:chExt cx="10656433" cy="6335337"/>
            </a:xfrm>
          </p:grpSpPr>
          <p:sp>
            <p:nvSpPr>
              <p:cNvPr id="78" name="Line 4">
                <a:extLst>
                  <a:ext uri="{FF2B5EF4-FFF2-40B4-BE49-F238E27FC236}">
                    <a16:creationId xmlns:a16="http://schemas.microsoft.com/office/drawing/2014/main" id="{D826A6A1-E7E4-43E8-8468-E8C860C51E10}"/>
                  </a:ext>
                </a:extLst>
              </p:cNvPr>
              <p:cNvSpPr>
                <a:spLocks noChangeShapeType="1"/>
              </p:cNvSpPr>
              <p:nvPr userDrawn="1"/>
            </p:nvSpPr>
            <p:spPr bwMode="auto">
              <a:xfrm>
                <a:off x="178074" y="7092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9" name="Line 4">
                <a:extLst>
                  <a:ext uri="{FF2B5EF4-FFF2-40B4-BE49-F238E27FC236}">
                    <a16:creationId xmlns:a16="http://schemas.microsoft.com/office/drawing/2014/main" id="{57F0DA1D-52D9-4F60-AFF6-8877566167A1}"/>
                  </a:ext>
                </a:extLst>
              </p:cNvPr>
              <p:cNvSpPr>
                <a:spLocks noChangeShapeType="1"/>
              </p:cNvSpPr>
              <p:nvPr userDrawn="1"/>
            </p:nvSpPr>
            <p:spPr bwMode="auto">
              <a:xfrm>
                <a:off x="178074" y="7236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0" name="Line 4">
                <a:extLst>
                  <a:ext uri="{FF2B5EF4-FFF2-40B4-BE49-F238E27FC236}">
                    <a16:creationId xmlns:a16="http://schemas.microsoft.com/office/drawing/2014/main" id="{9E980EDF-B6AB-4B0C-A980-495536119834}"/>
                  </a:ext>
                </a:extLst>
              </p:cNvPr>
              <p:cNvSpPr>
                <a:spLocks noChangeShapeType="1"/>
              </p:cNvSpPr>
              <p:nvPr userDrawn="1"/>
            </p:nvSpPr>
            <p:spPr bwMode="auto">
              <a:xfrm>
                <a:off x="178074" y="66615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1" name="Line 5">
                <a:extLst>
                  <a:ext uri="{FF2B5EF4-FFF2-40B4-BE49-F238E27FC236}">
                    <a16:creationId xmlns:a16="http://schemas.microsoft.com/office/drawing/2014/main" id="{36E35AEA-8BC5-4852-9481-7958B3061CC9}"/>
                  </a:ext>
                </a:extLst>
              </p:cNvPr>
              <p:cNvSpPr>
                <a:spLocks noChangeShapeType="1"/>
              </p:cNvSpPr>
              <p:nvPr userDrawn="1"/>
            </p:nvSpPr>
            <p:spPr bwMode="auto">
              <a:xfrm>
                <a:off x="178074" y="65170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2" name="Line 6">
                <a:extLst>
                  <a:ext uri="{FF2B5EF4-FFF2-40B4-BE49-F238E27FC236}">
                    <a16:creationId xmlns:a16="http://schemas.microsoft.com/office/drawing/2014/main" id="{89C1479F-6CF5-403F-951E-D6CB9755730F}"/>
                  </a:ext>
                </a:extLst>
              </p:cNvPr>
              <p:cNvSpPr>
                <a:spLocks noChangeShapeType="1"/>
              </p:cNvSpPr>
              <p:nvPr userDrawn="1"/>
            </p:nvSpPr>
            <p:spPr bwMode="auto">
              <a:xfrm>
                <a:off x="178074" y="63726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3" name="Line 7">
                <a:extLst>
                  <a:ext uri="{FF2B5EF4-FFF2-40B4-BE49-F238E27FC236}">
                    <a16:creationId xmlns:a16="http://schemas.microsoft.com/office/drawing/2014/main" id="{7E684421-FA46-4F76-8DF3-44167123B394}"/>
                  </a:ext>
                </a:extLst>
              </p:cNvPr>
              <p:cNvSpPr>
                <a:spLocks noChangeShapeType="1"/>
              </p:cNvSpPr>
              <p:nvPr userDrawn="1"/>
            </p:nvSpPr>
            <p:spPr bwMode="auto">
              <a:xfrm>
                <a:off x="178074" y="62281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4" name="Line 8">
                <a:extLst>
                  <a:ext uri="{FF2B5EF4-FFF2-40B4-BE49-F238E27FC236}">
                    <a16:creationId xmlns:a16="http://schemas.microsoft.com/office/drawing/2014/main" id="{6ECE2685-095C-45C9-838A-65818D759485}"/>
                  </a:ext>
                </a:extLst>
              </p:cNvPr>
              <p:cNvSpPr>
                <a:spLocks noChangeShapeType="1"/>
              </p:cNvSpPr>
              <p:nvPr userDrawn="1"/>
            </p:nvSpPr>
            <p:spPr bwMode="auto">
              <a:xfrm>
                <a:off x="178074" y="60852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5" name="Line 9">
                <a:extLst>
                  <a:ext uri="{FF2B5EF4-FFF2-40B4-BE49-F238E27FC236}">
                    <a16:creationId xmlns:a16="http://schemas.microsoft.com/office/drawing/2014/main" id="{600ED12E-8037-4439-94BD-A834CF658819}"/>
                  </a:ext>
                </a:extLst>
              </p:cNvPr>
              <p:cNvSpPr>
                <a:spLocks noChangeShapeType="1"/>
              </p:cNvSpPr>
              <p:nvPr userDrawn="1"/>
            </p:nvSpPr>
            <p:spPr bwMode="auto">
              <a:xfrm>
                <a:off x="178074" y="59408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6" name="Line 10">
                <a:extLst>
                  <a:ext uri="{FF2B5EF4-FFF2-40B4-BE49-F238E27FC236}">
                    <a16:creationId xmlns:a16="http://schemas.microsoft.com/office/drawing/2014/main" id="{C50928EE-EDF1-4552-888F-3CCE27F96CEE}"/>
                  </a:ext>
                </a:extLst>
              </p:cNvPr>
              <p:cNvSpPr>
                <a:spLocks noChangeShapeType="1"/>
              </p:cNvSpPr>
              <p:nvPr userDrawn="1"/>
            </p:nvSpPr>
            <p:spPr bwMode="auto">
              <a:xfrm>
                <a:off x="178074" y="57963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7" name="Line 11">
                <a:extLst>
                  <a:ext uri="{FF2B5EF4-FFF2-40B4-BE49-F238E27FC236}">
                    <a16:creationId xmlns:a16="http://schemas.microsoft.com/office/drawing/2014/main" id="{75B9DE1C-6ADC-4B10-B04B-57C8C991F37E}"/>
                  </a:ext>
                </a:extLst>
              </p:cNvPr>
              <p:cNvSpPr>
                <a:spLocks noChangeShapeType="1"/>
              </p:cNvSpPr>
              <p:nvPr userDrawn="1"/>
            </p:nvSpPr>
            <p:spPr bwMode="auto">
              <a:xfrm>
                <a:off x="178074" y="56534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8" name="Line 12">
                <a:extLst>
                  <a:ext uri="{FF2B5EF4-FFF2-40B4-BE49-F238E27FC236}">
                    <a16:creationId xmlns:a16="http://schemas.microsoft.com/office/drawing/2014/main" id="{A23F7616-6766-47AB-B3EF-0B5FD415EF09}"/>
                  </a:ext>
                </a:extLst>
              </p:cNvPr>
              <p:cNvSpPr>
                <a:spLocks noChangeShapeType="1"/>
              </p:cNvSpPr>
              <p:nvPr userDrawn="1"/>
            </p:nvSpPr>
            <p:spPr bwMode="auto">
              <a:xfrm>
                <a:off x="178074" y="55090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9" name="Line 13">
                <a:extLst>
                  <a:ext uri="{FF2B5EF4-FFF2-40B4-BE49-F238E27FC236}">
                    <a16:creationId xmlns:a16="http://schemas.microsoft.com/office/drawing/2014/main" id="{021D185C-1AAE-429B-8621-1099C040362C}"/>
                  </a:ext>
                </a:extLst>
              </p:cNvPr>
              <p:cNvSpPr>
                <a:spLocks noChangeShapeType="1"/>
              </p:cNvSpPr>
              <p:nvPr userDrawn="1"/>
            </p:nvSpPr>
            <p:spPr bwMode="auto">
              <a:xfrm>
                <a:off x="178074" y="53645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0" name="Line 14">
                <a:extLst>
                  <a:ext uri="{FF2B5EF4-FFF2-40B4-BE49-F238E27FC236}">
                    <a16:creationId xmlns:a16="http://schemas.microsoft.com/office/drawing/2014/main" id="{09703D58-1DDF-4B6E-BE8C-D9DB7B26F446}"/>
                  </a:ext>
                </a:extLst>
              </p:cNvPr>
              <p:cNvSpPr>
                <a:spLocks noChangeShapeType="1"/>
              </p:cNvSpPr>
              <p:nvPr userDrawn="1"/>
            </p:nvSpPr>
            <p:spPr bwMode="auto">
              <a:xfrm>
                <a:off x="178074" y="5220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1" name="Line 15">
                <a:extLst>
                  <a:ext uri="{FF2B5EF4-FFF2-40B4-BE49-F238E27FC236}">
                    <a16:creationId xmlns:a16="http://schemas.microsoft.com/office/drawing/2014/main" id="{0A99046C-7D76-490A-88DE-41D62CAAB2D3}"/>
                  </a:ext>
                </a:extLst>
              </p:cNvPr>
              <p:cNvSpPr>
                <a:spLocks noChangeShapeType="1"/>
              </p:cNvSpPr>
              <p:nvPr userDrawn="1"/>
            </p:nvSpPr>
            <p:spPr bwMode="auto">
              <a:xfrm>
                <a:off x="178074" y="50772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 name="Line 16">
                <a:extLst>
                  <a:ext uri="{FF2B5EF4-FFF2-40B4-BE49-F238E27FC236}">
                    <a16:creationId xmlns:a16="http://schemas.microsoft.com/office/drawing/2014/main" id="{59BBACC5-635F-4604-B162-146A153A24BB}"/>
                  </a:ext>
                </a:extLst>
              </p:cNvPr>
              <p:cNvSpPr>
                <a:spLocks noChangeShapeType="1"/>
              </p:cNvSpPr>
              <p:nvPr userDrawn="1"/>
            </p:nvSpPr>
            <p:spPr bwMode="auto">
              <a:xfrm>
                <a:off x="178074" y="49327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3" name="Line 17">
                <a:extLst>
                  <a:ext uri="{FF2B5EF4-FFF2-40B4-BE49-F238E27FC236}">
                    <a16:creationId xmlns:a16="http://schemas.microsoft.com/office/drawing/2014/main" id="{9FB4A3F6-32A1-4976-8A08-D1DAD172D3A1}"/>
                  </a:ext>
                </a:extLst>
              </p:cNvPr>
              <p:cNvSpPr>
                <a:spLocks noChangeShapeType="1"/>
              </p:cNvSpPr>
              <p:nvPr userDrawn="1"/>
            </p:nvSpPr>
            <p:spPr bwMode="auto">
              <a:xfrm>
                <a:off x="178074" y="47882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4" name="Line 18">
                <a:extLst>
                  <a:ext uri="{FF2B5EF4-FFF2-40B4-BE49-F238E27FC236}">
                    <a16:creationId xmlns:a16="http://schemas.microsoft.com/office/drawing/2014/main" id="{908F9892-CF7B-484A-A087-A99993AE4574}"/>
                  </a:ext>
                </a:extLst>
              </p:cNvPr>
              <p:cNvSpPr>
                <a:spLocks noChangeShapeType="1"/>
              </p:cNvSpPr>
              <p:nvPr userDrawn="1"/>
            </p:nvSpPr>
            <p:spPr bwMode="auto">
              <a:xfrm>
                <a:off x="178074" y="4643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5" name="Line 19">
                <a:extLst>
                  <a:ext uri="{FF2B5EF4-FFF2-40B4-BE49-F238E27FC236}">
                    <a16:creationId xmlns:a16="http://schemas.microsoft.com/office/drawing/2014/main" id="{8870D894-1D46-4193-A356-3B3B47BC911F}"/>
                  </a:ext>
                </a:extLst>
              </p:cNvPr>
              <p:cNvSpPr>
                <a:spLocks noChangeShapeType="1"/>
              </p:cNvSpPr>
              <p:nvPr userDrawn="1"/>
            </p:nvSpPr>
            <p:spPr bwMode="auto">
              <a:xfrm>
                <a:off x="178074" y="45009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6" name="Line 20">
                <a:extLst>
                  <a:ext uri="{FF2B5EF4-FFF2-40B4-BE49-F238E27FC236}">
                    <a16:creationId xmlns:a16="http://schemas.microsoft.com/office/drawing/2014/main" id="{E62FE32C-C1AA-4D40-946C-A2C857DF1D2C}"/>
                  </a:ext>
                </a:extLst>
              </p:cNvPr>
              <p:cNvSpPr>
                <a:spLocks noChangeShapeType="1"/>
              </p:cNvSpPr>
              <p:nvPr userDrawn="1"/>
            </p:nvSpPr>
            <p:spPr bwMode="auto">
              <a:xfrm>
                <a:off x="178074" y="43564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7" name="Line 21">
                <a:extLst>
                  <a:ext uri="{FF2B5EF4-FFF2-40B4-BE49-F238E27FC236}">
                    <a16:creationId xmlns:a16="http://schemas.microsoft.com/office/drawing/2014/main" id="{A41DF6BE-EF66-4E04-9235-822F95384006}"/>
                  </a:ext>
                </a:extLst>
              </p:cNvPr>
              <p:cNvSpPr>
                <a:spLocks noChangeShapeType="1"/>
              </p:cNvSpPr>
              <p:nvPr userDrawn="1"/>
            </p:nvSpPr>
            <p:spPr bwMode="auto">
              <a:xfrm>
                <a:off x="178074" y="42120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8" name="Line 22">
                <a:extLst>
                  <a:ext uri="{FF2B5EF4-FFF2-40B4-BE49-F238E27FC236}">
                    <a16:creationId xmlns:a16="http://schemas.microsoft.com/office/drawing/2014/main" id="{04515879-DFE5-4F8A-B76C-705440CA75BA}"/>
                  </a:ext>
                </a:extLst>
              </p:cNvPr>
              <p:cNvSpPr>
                <a:spLocks noChangeShapeType="1"/>
              </p:cNvSpPr>
              <p:nvPr userDrawn="1"/>
            </p:nvSpPr>
            <p:spPr bwMode="auto">
              <a:xfrm>
                <a:off x="178074" y="39246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9" name="Line 23">
                <a:extLst>
                  <a:ext uri="{FF2B5EF4-FFF2-40B4-BE49-F238E27FC236}">
                    <a16:creationId xmlns:a16="http://schemas.microsoft.com/office/drawing/2014/main" id="{0952AF1D-8248-4B31-B111-ACD4257CBB02}"/>
                  </a:ext>
                </a:extLst>
              </p:cNvPr>
              <p:cNvSpPr>
                <a:spLocks noChangeShapeType="1"/>
              </p:cNvSpPr>
              <p:nvPr userDrawn="1"/>
            </p:nvSpPr>
            <p:spPr bwMode="auto">
              <a:xfrm>
                <a:off x="178074" y="37802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0" name="Line 24">
                <a:extLst>
                  <a:ext uri="{FF2B5EF4-FFF2-40B4-BE49-F238E27FC236}">
                    <a16:creationId xmlns:a16="http://schemas.microsoft.com/office/drawing/2014/main" id="{5DF19807-4FC9-4DCA-8DBB-DA4B436820F2}"/>
                  </a:ext>
                </a:extLst>
              </p:cNvPr>
              <p:cNvSpPr>
                <a:spLocks noChangeShapeType="1"/>
              </p:cNvSpPr>
              <p:nvPr userDrawn="1"/>
            </p:nvSpPr>
            <p:spPr bwMode="auto">
              <a:xfrm>
                <a:off x="178074" y="3635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1" name="Line 25">
                <a:extLst>
                  <a:ext uri="{FF2B5EF4-FFF2-40B4-BE49-F238E27FC236}">
                    <a16:creationId xmlns:a16="http://schemas.microsoft.com/office/drawing/2014/main" id="{3B491BFB-F3D6-4AE7-A3AB-529175A1FC52}"/>
                  </a:ext>
                </a:extLst>
              </p:cNvPr>
              <p:cNvSpPr>
                <a:spLocks noChangeShapeType="1"/>
              </p:cNvSpPr>
              <p:nvPr userDrawn="1"/>
            </p:nvSpPr>
            <p:spPr bwMode="auto">
              <a:xfrm>
                <a:off x="178074" y="34928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 name="Line 26">
                <a:extLst>
                  <a:ext uri="{FF2B5EF4-FFF2-40B4-BE49-F238E27FC236}">
                    <a16:creationId xmlns:a16="http://schemas.microsoft.com/office/drawing/2014/main" id="{F13ED150-3A1D-42A7-9E86-E99A6B5238F8}"/>
                  </a:ext>
                </a:extLst>
              </p:cNvPr>
              <p:cNvSpPr>
                <a:spLocks noChangeShapeType="1"/>
              </p:cNvSpPr>
              <p:nvPr userDrawn="1"/>
            </p:nvSpPr>
            <p:spPr bwMode="auto">
              <a:xfrm>
                <a:off x="178074" y="33484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 name="Line 27">
                <a:extLst>
                  <a:ext uri="{FF2B5EF4-FFF2-40B4-BE49-F238E27FC236}">
                    <a16:creationId xmlns:a16="http://schemas.microsoft.com/office/drawing/2014/main" id="{EC8E0ABF-A65A-4B61-8B39-1DB126D7CE48}"/>
                  </a:ext>
                </a:extLst>
              </p:cNvPr>
              <p:cNvSpPr>
                <a:spLocks noChangeShapeType="1"/>
              </p:cNvSpPr>
              <p:nvPr userDrawn="1"/>
            </p:nvSpPr>
            <p:spPr bwMode="auto">
              <a:xfrm>
                <a:off x="178074" y="32039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4" name="Line 28">
                <a:extLst>
                  <a:ext uri="{FF2B5EF4-FFF2-40B4-BE49-F238E27FC236}">
                    <a16:creationId xmlns:a16="http://schemas.microsoft.com/office/drawing/2014/main" id="{5B0E93A0-803C-43D4-922B-174A4DD30EAF}"/>
                  </a:ext>
                </a:extLst>
              </p:cNvPr>
              <p:cNvSpPr>
                <a:spLocks noChangeShapeType="1"/>
              </p:cNvSpPr>
              <p:nvPr userDrawn="1"/>
            </p:nvSpPr>
            <p:spPr bwMode="auto">
              <a:xfrm>
                <a:off x="178074" y="3061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5" name="Line 29">
                <a:extLst>
                  <a:ext uri="{FF2B5EF4-FFF2-40B4-BE49-F238E27FC236}">
                    <a16:creationId xmlns:a16="http://schemas.microsoft.com/office/drawing/2014/main" id="{D3F014D9-1393-4D00-9A6D-9E0E19D15C5C}"/>
                  </a:ext>
                </a:extLst>
              </p:cNvPr>
              <p:cNvSpPr>
                <a:spLocks noChangeShapeType="1"/>
              </p:cNvSpPr>
              <p:nvPr userDrawn="1"/>
            </p:nvSpPr>
            <p:spPr bwMode="auto">
              <a:xfrm>
                <a:off x="178074" y="29166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6" name="Line 30">
                <a:extLst>
                  <a:ext uri="{FF2B5EF4-FFF2-40B4-BE49-F238E27FC236}">
                    <a16:creationId xmlns:a16="http://schemas.microsoft.com/office/drawing/2014/main" id="{414030D1-E2E5-4E55-8024-2D453BC4802C}"/>
                  </a:ext>
                </a:extLst>
              </p:cNvPr>
              <p:cNvSpPr>
                <a:spLocks noChangeShapeType="1"/>
              </p:cNvSpPr>
              <p:nvPr userDrawn="1"/>
            </p:nvSpPr>
            <p:spPr bwMode="auto">
              <a:xfrm>
                <a:off x="178074" y="27721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7" name="Line 31">
                <a:extLst>
                  <a:ext uri="{FF2B5EF4-FFF2-40B4-BE49-F238E27FC236}">
                    <a16:creationId xmlns:a16="http://schemas.microsoft.com/office/drawing/2014/main" id="{FDB3FA4B-DE95-483C-A755-22E878FB2E2B}"/>
                  </a:ext>
                </a:extLst>
              </p:cNvPr>
              <p:cNvSpPr>
                <a:spLocks noChangeShapeType="1"/>
              </p:cNvSpPr>
              <p:nvPr userDrawn="1"/>
            </p:nvSpPr>
            <p:spPr bwMode="auto">
              <a:xfrm>
                <a:off x="178074" y="26276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8" name="Line 32">
                <a:extLst>
                  <a:ext uri="{FF2B5EF4-FFF2-40B4-BE49-F238E27FC236}">
                    <a16:creationId xmlns:a16="http://schemas.microsoft.com/office/drawing/2014/main" id="{35206945-08AE-4534-AE16-F2B17244D230}"/>
                  </a:ext>
                </a:extLst>
              </p:cNvPr>
              <p:cNvSpPr>
                <a:spLocks noChangeShapeType="1"/>
              </p:cNvSpPr>
              <p:nvPr userDrawn="1"/>
            </p:nvSpPr>
            <p:spPr bwMode="auto">
              <a:xfrm>
                <a:off x="178074" y="2484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9" name="Line 33">
                <a:extLst>
                  <a:ext uri="{FF2B5EF4-FFF2-40B4-BE49-F238E27FC236}">
                    <a16:creationId xmlns:a16="http://schemas.microsoft.com/office/drawing/2014/main" id="{27C86116-2335-4015-8AAC-D3331F924635}"/>
                  </a:ext>
                </a:extLst>
              </p:cNvPr>
              <p:cNvSpPr>
                <a:spLocks noChangeShapeType="1"/>
              </p:cNvSpPr>
              <p:nvPr userDrawn="1"/>
            </p:nvSpPr>
            <p:spPr bwMode="auto">
              <a:xfrm>
                <a:off x="178074" y="23403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0" name="Line 34">
                <a:extLst>
                  <a:ext uri="{FF2B5EF4-FFF2-40B4-BE49-F238E27FC236}">
                    <a16:creationId xmlns:a16="http://schemas.microsoft.com/office/drawing/2014/main" id="{3BF6F914-6E1F-4EB0-8F80-051002B517C6}"/>
                  </a:ext>
                </a:extLst>
              </p:cNvPr>
              <p:cNvSpPr>
                <a:spLocks noChangeShapeType="1"/>
              </p:cNvSpPr>
              <p:nvPr userDrawn="1"/>
            </p:nvSpPr>
            <p:spPr bwMode="auto">
              <a:xfrm>
                <a:off x="178074" y="21958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1" name="Line 35">
                <a:extLst>
                  <a:ext uri="{FF2B5EF4-FFF2-40B4-BE49-F238E27FC236}">
                    <a16:creationId xmlns:a16="http://schemas.microsoft.com/office/drawing/2014/main" id="{04D2FA21-70F9-4DA5-A0FC-C0E92E3FE52E}"/>
                  </a:ext>
                </a:extLst>
              </p:cNvPr>
              <p:cNvSpPr>
                <a:spLocks noChangeShapeType="1"/>
              </p:cNvSpPr>
              <p:nvPr userDrawn="1"/>
            </p:nvSpPr>
            <p:spPr bwMode="auto">
              <a:xfrm>
                <a:off x="178074" y="20514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 name="Line 36">
                <a:extLst>
                  <a:ext uri="{FF2B5EF4-FFF2-40B4-BE49-F238E27FC236}">
                    <a16:creationId xmlns:a16="http://schemas.microsoft.com/office/drawing/2014/main" id="{F58D4FB5-90F3-4530-8AF9-1A1ED0B03627}"/>
                  </a:ext>
                </a:extLst>
              </p:cNvPr>
              <p:cNvSpPr>
                <a:spLocks noChangeShapeType="1"/>
              </p:cNvSpPr>
              <p:nvPr userDrawn="1"/>
            </p:nvSpPr>
            <p:spPr bwMode="auto">
              <a:xfrm>
                <a:off x="178074" y="19085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3" name="Line 37">
                <a:extLst>
                  <a:ext uri="{FF2B5EF4-FFF2-40B4-BE49-F238E27FC236}">
                    <a16:creationId xmlns:a16="http://schemas.microsoft.com/office/drawing/2014/main" id="{46EF435C-533B-4F36-A45C-DED4C9DA1769}"/>
                  </a:ext>
                </a:extLst>
              </p:cNvPr>
              <p:cNvSpPr>
                <a:spLocks noChangeShapeType="1"/>
              </p:cNvSpPr>
              <p:nvPr userDrawn="1"/>
            </p:nvSpPr>
            <p:spPr bwMode="auto">
              <a:xfrm>
                <a:off x="178074" y="17640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4" name="Line 38">
                <a:extLst>
                  <a:ext uri="{FF2B5EF4-FFF2-40B4-BE49-F238E27FC236}">
                    <a16:creationId xmlns:a16="http://schemas.microsoft.com/office/drawing/2014/main" id="{7260D7FA-0243-4149-92F2-9A2E3D3D639A}"/>
                  </a:ext>
                </a:extLst>
              </p:cNvPr>
              <p:cNvSpPr>
                <a:spLocks noChangeShapeType="1"/>
              </p:cNvSpPr>
              <p:nvPr userDrawn="1"/>
            </p:nvSpPr>
            <p:spPr bwMode="auto">
              <a:xfrm>
                <a:off x="178074" y="16196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5" name="Line 39">
                <a:extLst>
                  <a:ext uri="{FF2B5EF4-FFF2-40B4-BE49-F238E27FC236}">
                    <a16:creationId xmlns:a16="http://schemas.microsoft.com/office/drawing/2014/main" id="{E17B36A0-958F-443F-9FD7-D5530C92BC70}"/>
                  </a:ext>
                </a:extLst>
              </p:cNvPr>
              <p:cNvSpPr>
                <a:spLocks noChangeShapeType="1"/>
              </p:cNvSpPr>
              <p:nvPr userDrawn="1"/>
            </p:nvSpPr>
            <p:spPr bwMode="auto">
              <a:xfrm>
                <a:off x="178074" y="1476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6" name="Line 102">
                <a:extLst>
                  <a:ext uri="{FF2B5EF4-FFF2-40B4-BE49-F238E27FC236}">
                    <a16:creationId xmlns:a16="http://schemas.microsoft.com/office/drawing/2014/main" id="{351063C8-67B1-4656-BE04-74F237AAE0DC}"/>
                  </a:ext>
                </a:extLst>
              </p:cNvPr>
              <p:cNvSpPr>
                <a:spLocks noChangeShapeType="1"/>
              </p:cNvSpPr>
              <p:nvPr userDrawn="1"/>
            </p:nvSpPr>
            <p:spPr bwMode="auto">
              <a:xfrm>
                <a:off x="178074" y="4069139"/>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7" name="Line 4">
                <a:extLst>
                  <a:ext uri="{FF2B5EF4-FFF2-40B4-BE49-F238E27FC236}">
                    <a16:creationId xmlns:a16="http://schemas.microsoft.com/office/drawing/2014/main" id="{A46FAAE6-29DC-4506-AD6F-E0CFB6E0E485}"/>
                  </a:ext>
                </a:extLst>
              </p:cNvPr>
              <p:cNvSpPr>
                <a:spLocks noChangeShapeType="1"/>
              </p:cNvSpPr>
              <p:nvPr userDrawn="1"/>
            </p:nvSpPr>
            <p:spPr bwMode="auto">
              <a:xfrm>
                <a:off x="178074" y="6804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8" name="Line 4">
                <a:extLst>
                  <a:ext uri="{FF2B5EF4-FFF2-40B4-BE49-F238E27FC236}">
                    <a16:creationId xmlns:a16="http://schemas.microsoft.com/office/drawing/2014/main" id="{BDB1BE34-748E-475F-92C8-62D418402AEE}"/>
                  </a:ext>
                </a:extLst>
              </p:cNvPr>
              <p:cNvSpPr>
                <a:spLocks noChangeShapeType="1"/>
              </p:cNvSpPr>
              <p:nvPr userDrawn="1"/>
            </p:nvSpPr>
            <p:spPr bwMode="auto">
              <a:xfrm>
                <a:off x="178074" y="6948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9" name="Line 39">
                <a:extLst>
                  <a:ext uri="{FF2B5EF4-FFF2-40B4-BE49-F238E27FC236}">
                    <a16:creationId xmlns:a16="http://schemas.microsoft.com/office/drawing/2014/main" id="{B8FC7F79-F5A5-4158-8740-748E3241FF8F}"/>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0" name="Line 4">
                <a:extLst>
                  <a:ext uri="{FF2B5EF4-FFF2-40B4-BE49-F238E27FC236}">
                    <a16:creationId xmlns:a16="http://schemas.microsoft.com/office/drawing/2014/main" id="{04F44B2B-BA78-4509-9C32-74EDCFF90D98}"/>
                  </a:ext>
                </a:extLst>
              </p:cNvPr>
              <p:cNvSpPr>
                <a:spLocks noChangeShapeType="1"/>
              </p:cNvSpPr>
              <p:nvPr userDrawn="1"/>
            </p:nvSpPr>
            <p:spPr bwMode="auto">
              <a:xfrm>
                <a:off x="178074" y="738028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1" name="Line 34">
                <a:extLst>
                  <a:ext uri="{FF2B5EF4-FFF2-40B4-BE49-F238E27FC236}">
                    <a16:creationId xmlns:a16="http://schemas.microsoft.com/office/drawing/2014/main" id="{5E5B63E7-A874-41DF-80CD-384ECF0D0ECD}"/>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2" name="Line 35">
                <a:extLst>
                  <a:ext uri="{FF2B5EF4-FFF2-40B4-BE49-F238E27FC236}">
                    <a16:creationId xmlns:a16="http://schemas.microsoft.com/office/drawing/2014/main" id="{09956D0B-D2BD-494C-9E10-AC5791E6B997}"/>
                  </a:ext>
                </a:extLst>
              </p:cNvPr>
              <p:cNvSpPr>
                <a:spLocks noChangeShapeType="1"/>
              </p:cNvSpPr>
              <p:nvPr userDrawn="1"/>
            </p:nvSpPr>
            <p:spPr bwMode="auto">
              <a:xfrm>
                <a:off x="178074" y="118782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 name="Line 36">
                <a:extLst>
                  <a:ext uri="{FF2B5EF4-FFF2-40B4-BE49-F238E27FC236}">
                    <a16:creationId xmlns:a16="http://schemas.microsoft.com/office/drawing/2014/main" id="{FDCF63A4-9AE6-42F3-B831-26054F80B908}"/>
                  </a:ext>
                </a:extLst>
              </p:cNvPr>
              <p:cNvSpPr>
                <a:spLocks noChangeShapeType="1"/>
              </p:cNvSpPr>
              <p:nvPr userDrawn="1"/>
            </p:nvSpPr>
            <p:spPr bwMode="auto">
              <a:xfrm>
                <a:off x="178074" y="104495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4" name="グループ化 3">
              <a:extLst>
                <a:ext uri="{FF2B5EF4-FFF2-40B4-BE49-F238E27FC236}">
                  <a16:creationId xmlns:a16="http://schemas.microsoft.com/office/drawing/2014/main" id="{7563BD28-1209-42D1-9D77-592742544D69}"/>
                </a:ext>
              </a:extLst>
            </p:cNvPr>
            <p:cNvGrpSpPr/>
            <p:nvPr userDrawn="1"/>
          </p:nvGrpSpPr>
          <p:grpSpPr>
            <a:xfrm>
              <a:off x="177800" y="1042608"/>
              <a:ext cx="10368268" cy="6337679"/>
              <a:chOff x="177800" y="613150"/>
              <a:chExt cx="10368268" cy="6767138"/>
            </a:xfrm>
          </p:grpSpPr>
          <p:sp>
            <p:nvSpPr>
              <p:cNvPr id="5" name="Line 41">
                <a:extLst>
                  <a:ext uri="{FF2B5EF4-FFF2-40B4-BE49-F238E27FC236}">
                    <a16:creationId xmlns:a16="http://schemas.microsoft.com/office/drawing/2014/main" id="{B3C22C89-D315-4DE2-A2CE-1772E3524552}"/>
                  </a:ext>
                </a:extLst>
              </p:cNvPr>
              <p:cNvSpPr>
                <a:spLocks noChangeShapeType="1"/>
              </p:cNvSpPr>
              <p:nvPr userDrawn="1"/>
            </p:nvSpPr>
            <p:spPr bwMode="auto">
              <a:xfrm>
                <a:off x="132972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 name="Line 42">
                <a:extLst>
                  <a:ext uri="{FF2B5EF4-FFF2-40B4-BE49-F238E27FC236}">
                    <a16:creationId xmlns:a16="http://schemas.microsoft.com/office/drawing/2014/main" id="{B6B37B61-127F-43BC-8980-FDDC4E2D4884}"/>
                  </a:ext>
                </a:extLst>
              </p:cNvPr>
              <p:cNvSpPr>
                <a:spLocks noChangeShapeType="1"/>
              </p:cNvSpPr>
              <p:nvPr userDrawn="1"/>
            </p:nvSpPr>
            <p:spPr bwMode="auto">
              <a:xfrm>
                <a:off x="147371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 name="Line 43">
                <a:extLst>
                  <a:ext uri="{FF2B5EF4-FFF2-40B4-BE49-F238E27FC236}">
                    <a16:creationId xmlns:a16="http://schemas.microsoft.com/office/drawing/2014/main" id="{814E20DB-764C-424E-81E2-70243941EA7A}"/>
                  </a:ext>
                </a:extLst>
              </p:cNvPr>
              <p:cNvSpPr>
                <a:spLocks noChangeShapeType="1"/>
              </p:cNvSpPr>
              <p:nvPr userDrawn="1"/>
            </p:nvSpPr>
            <p:spPr bwMode="auto">
              <a:xfrm>
                <a:off x="161771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 name="Line 44">
                <a:extLst>
                  <a:ext uri="{FF2B5EF4-FFF2-40B4-BE49-F238E27FC236}">
                    <a16:creationId xmlns:a16="http://schemas.microsoft.com/office/drawing/2014/main" id="{FCABC8BD-5A98-49C6-B473-81F079E35153}"/>
                  </a:ext>
                </a:extLst>
              </p:cNvPr>
              <p:cNvSpPr>
                <a:spLocks noChangeShapeType="1"/>
              </p:cNvSpPr>
              <p:nvPr userDrawn="1"/>
            </p:nvSpPr>
            <p:spPr bwMode="auto">
              <a:xfrm>
                <a:off x="176170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 name="Line 45">
                <a:extLst>
                  <a:ext uri="{FF2B5EF4-FFF2-40B4-BE49-F238E27FC236}">
                    <a16:creationId xmlns:a16="http://schemas.microsoft.com/office/drawing/2014/main" id="{1A60A482-CAE7-4B32-B147-65B54D505B66}"/>
                  </a:ext>
                </a:extLst>
              </p:cNvPr>
              <p:cNvSpPr>
                <a:spLocks noChangeShapeType="1"/>
              </p:cNvSpPr>
              <p:nvPr userDrawn="1"/>
            </p:nvSpPr>
            <p:spPr bwMode="auto">
              <a:xfrm>
                <a:off x="190569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 name="Line 46">
                <a:extLst>
                  <a:ext uri="{FF2B5EF4-FFF2-40B4-BE49-F238E27FC236}">
                    <a16:creationId xmlns:a16="http://schemas.microsoft.com/office/drawing/2014/main" id="{EFDE9D29-C267-4456-BF4C-3E31CC996007}"/>
                  </a:ext>
                </a:extLst>
              </p:cNvPr>
              <p:cNvSpPr>
                <a:spLocks noChangeShapeType="1"/>
              </p:cNvSpPr>
              <p:nvPr userDrawn="1"/>
            </p:nvSpPr>
            <p:spPr bwMode="auto">
              <a:xfrm>
                <a:off x="204968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 name="Line 47">
                <a:extLst>
                  <a:ext uri="{FF2B5EF4-FFF2-40B4-BE49-F238E27FC236}">
                    <a16:creationId xmlns:a16="http://schemas.microsoft.com/office/drawing/2014/main" id="{491A06B6-733C-4C7D-A019-438D4782E29D}"/>
                  </a:ext>
                </a:extLst>
              </p:cNvPr>
              <p:cNvSpPr>
                <a:spLocks noChangeShapeType="1"/>
              </p:cNvSpPr>
              <p:nvPr userDrawn="1"/>
            </p:nvSpPr>
            <p:spPr bwMode="auto">
              <a:xfrm>
                <a:off x="219367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 name="Line 48">
                <a:extLst>
                  <a:ext uri="{FF2B5EF4-FFF2-40B4-BE49-F238E27FC236}">
                    <a16:creationId xmlns:a16="http://schemas.microsoft.com/office/drawing/2014/main" id="{1A2FF589-8AE7-4B04-A3CF-707EC50F0E4D}"/>
                  </a:ext>
                </a:extLst>
              </p:cNvPr>
              <p:cNvSpPr>
                <a:spLocks noChangeShapeType="1"/>
              </p:cNvSpPr>
              <p:nvPr userDrawn="1"/>
            </p:nvSpPr>
            <p:spPr bwMode="auto">
              <a:xfrm>
                <a:off x="233766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 name="Line 49">
                <a:extLst>
                  <a:ext uri="{FF2B5EF4-FFF2-40B4-BE49-F238E27FC236}">
                    <a16:creationId xmlns:a16="http://schemas.microsoft.com/office/drawing/2014/main" id="{220BD835-09F7-42BC-8A59-760F67C3BA30}"/>
                  </a:ext>
                </a:extLst>
              </p:cNvPr>
              <p:cNvSpPr>
                <a:spLocks noChangeShapeType="1"/>
              </p:cNvSpPr>
              <p:nvPr userDrawn="1"/>
            </p:nvSpPr>
            <p:spPr bwMode="auto">
              <a:xfrm>
                <a:off x="248165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 name="Line 50">
                <a:extLst>
                  <a:ext uri="{FF2B5EF4-FFF2-40B4-BE49-F238E27FC236}">
                    <a16:creationId xmlns:a16="http://schemas.microsoft.com/office/drawing/2014/main" id="{80C9531A-D351-4FB0-810D-0B60B9AE5DA3}"/>
                  </a:ext>
                </a:extLst>
              </p:cNvPr>
              <p:cNvSpPr>
                <a:spLocks noChangeShapeType="1"/>
              </p:cNvSpPr>
              <p:nvPr userDrawn="1"/>
            </p:nvSpPr>
            <p:spPr bwMode="auto">
              <a:xfrm>
                <a:off x="262564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 name="Line 51">
                <a:extLst>
                  <a:ext uri="{FF2B5EF4-FFF2-40B4-BE49-F238E27FC236}">
                    <a16:creationId xmlns:a16="http://schemas.microsoft.com/office/drawing/2014/main" id="{B8E8462B-F715-42E6-9C65-36FFE4337D4E}"/>
                  </a:ext>
                </a:extLst>
              </p:cNvPr>
              <p:cNvSpPr>
                <a:spLocks noChangeShapeType="1"/>
              </p:cNvSpPr>
              <p:nvPr userDrawn="1"/>
            </p:nvSpPr>
            <p:spPr bwMode="auto">
              <a:xfrm>
                <a:off x="276963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 name="Line 52">
                <a:extLst>
                  <a:ext uri="{FF2B5EF4-FFF2-40B4-BE49-F238E27FC236}">
                    <a16:creationId xmlns:a16="http://schemas.microsoft.com/office/drawing/2014/main" id="{D8F1D8BF-9549-4DB4-8539-54E7306FE4B2}"/>
                  </a:ext>
                </a:extLst>
              </p:cNvPr>
              <p:cNvSpPr>
                <a:spLocks noChangeShapeType="1"/>
              </p:cNvSpPr>
              <p:nvPr userDrawn="1"/>
            </p:nvSpPr>
            <p:spPr bwMode="auto">
              <a:xfrm>
                <a:off x="291362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 name="Line 53">
                <a:extLst>
                  <a:ext uri="{FF2B5EF4-FFF2-40B4-BE49-F238E27FC236}">
                    <a16:creationId xmlns:a16="http://schemas.microsoft.com/office/drawing/2014/main" id="{21A8334C-E16F-4C67-A640-48814127DE18}"/>
                  </a:ext>
                </a:extLst>
              </p:cNvPr>
              <p:cNvSpPr>
                <a:spLocks noChangeShapeType="1"/>
              </p:cNvSpPr>
              <p:nvPr userDrawn="1"/>
            </p:nvSpPr>
            <p:spPr bwMode="auto">
              <a:xfrm>
                <a:off x="305762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 name="Line 54">
                <a:extLst>
                  <a:ext uri="{FF2B5EF4-FFF2-40B4-BE49-F238E27FC236}">
                    <a16:creationId xmlns:a16="http://schemas.microsoft.com/office/drawing/2014/main" id="{87645081-3E3E-46BC-930C-6315E36C5EB3}"/>
                  </a:ext>
                </a:extLst>
              </p:cNvPr>
              <p:cNvSpPr>
                <a:spLocks noChangeShapeType="1"/>
              </p:cNvSpPr>
              <p:nvPr userDrawn="1"/>
            </p:nvSpPr>
            <p:spPr bwMode="auto">
              <a:xfrm>
                <a:off x="320161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 name="Line 55">
                <a:extLst>
                  <a:ext uri="{FF2B5EF4-FFF2-40B4-BE49-F238E27FC236}">
                    <a16:creationId xmlns:a16="http://schemas.microsoft.com/office/drawing/2014/main" id="{A4BEC564-851D-4F58-80F1-6A0185EDAFE7}"/>
                  </a:ext>
                </a:extLst>
              </p:cNvPr>
              <p:cNvSpPr>
                <a:spLocks noChangeShapeType="1"/>
              </p:cNvSpPr>
              <p:nvPr userDrawn="1"/>
            </p:nvSpPr>
            <p:spPr bwMode="auto">
              <a:xfrm>
                <a:off x="334560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 name="Line 56">
                <a:extLst>
                  <a:ext uri="{FF2B5EF4-FFF2-40B4-BE49-F238E27FC236}">
                    <a16:creationId xmlns:a16="http://schemas.microsoft.com/office/drawing/2014/main" id="{432A9BBC-9761-4CF7-8E8B-58C807DB482F}"/>
                  </a:ext>
                </a:extLst>
              </p:cNvPr>
              <p:cNvSpPr>
                <a:spLocks noChangeShapeType="1"/>
              </p:cNvSpPr>
              <p:nvPr userDrawn="1"/>
            </p:nvSpPr>
            <p:spPr bwMode="auto">
              <a:xfrm>
                <a:off x="348959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 name="Line 57">
                <a:extLst>
                  <a:ext uri="{FF2B5EF4-FFF2-40B4-BE49-F238E27FC236}">
                    <a16:creationId xmlns:a16="http://schemas.microsoft.com/office/drawing/2014/main" id="{20A6B1C2-9D27-470D-A085-87FA71EAB4A1}"/>
                  </a:ext>
                </a:extLst>
              </p:cNvPr>
              <p:cNvSpPr>
                <a:spLocks noChangeShapeType="1"/>
              </p:cNvSpPr>
              <p:nvPr userDrawn="1"/>
            </p:nvSpPr>
            <p:spPr bwMode="auto">
              <a:xfrm>
                <a:off x="363358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2" name="Line 58">
                <a:extLst>
                  <a:ext uri="{FF2B5EF4-FFF2-40B4-BE49-F238E27FC236}">
                    <a16:creationId xmlns:a16="http://schemas.microsoft.com/office/drawing/2014/main" id="{F23207BF-AF0B-4F40-8B7A-C3F38848C909}"/>
                  </a:ext>
                </a:extLst>
              </p:cNvPr>
              <p:cNvSpPr>
                <a:spLocks noChangeShapeType="1"/>
              </p:cNvSpPr>
              <p:nvPr userDrawn="1"/>
            </p:nvSpPr>
            <p:spPr bwMode="auto">
              <a:xfrm>
                <a:off x="37775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3" name="Line 59">
                <a:extLst>
                  <a:ext uri="{FF2B5EF4-FFF2-40B4-BE49-F238E27FC236}">
                    <a16:creationId xmlns:a16="http://schemas.microsoft.com/office/drawing/2014/main" id="{26C53B7A-6B78-45F3-81B8-0C4A985F930E}"/>
                  </a:ext>
                </a:extLst>
              </p:cNvPr>
              <p:cNvSpPr>
                <a:spLocks noChangeShapeType="1"/>
              </p:cNvSpPr>
              <p:nvPr userDrawn="1"/>
            </p:nvSpPr>
            <p:spPr bwMode="auto">
              <a:xfrm>
                <a:off x="39215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4" name="Line 60">
                <a:extLst>
                  <a:ext uri="{FF2B5EF4-FFF2-40B4-BE49-F238E27FC236}">
                    <a16:creationId xmlns:a16="http://schemas.microsoft.com/office/drawing/2014/main" id="{EFE47F1C-76D7-41CA-9659-2A5E4423D6B4}"/>
                  </a:ext>
                </a:extLst>
              </p:cNvPr>
              <p:cNvSpPr>
                <a:spLocks noChangeShapeType="1"/>
              </p:cNvSpPr>
              <p:nvPr userDrawn="1"/>
            </p:nvSpPr>
            <p:spPr bwMode="auto">
              <a:xfrm>
                <a:off x="406555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5" name="Line 61">
                <a:extLst>
                  <a:ext uri="{FF2B5EF4-FFF2-40B4-BE49-F238E27FC236}">
                    <a16:creationId xmlns:a16="http://schemas.microsoft.com/office/drawing/2014/main" id="{64457307-026F-493B-ABF6-07B942375561}"/>
                  </a:ext>
                </a:extLst>
              </p:cNvPr>
              <p:cNvSpPr>
                <a:spLocks noChangeShapeType="1"/>
              </p:cNvSpPr>
              <p:nvPr userDrawn="1"/>
            </p:nvSpPr>
            <p:spPr bwMode="auto">
              <a:xfrm>
                <a:off x="420954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 name="Line 62">
                <a:extLst>
                  <a:ext uri="{FF2B5EF4-FFF2-40B4-BE49-F238E27FC236}">
                    <a16:creationId xmlns:a16="http://schemas.microsoft.com/office/drawing/2014/main" id="{030B4BD7-7599-44B1-8074-D5431EC3F5EB}"/>
                  </a:ext>
                </a:extLst>
              </p:cNvPr>
              <p:cNvSpPr>
                <a:spLocks noChangeShapeType="1"/>
              </p:cNvSpPr>
              <p:nvPr userDrawn="1"/>
            </p:nvSpPr>
            <p:spPr bwMode="auto">
              <a:xfrm>
                <a:off x="435353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 name="Line 63">
                <a:extLst>
                  <a:ext uri="{FF2B5EF4-FFF2-40B4-BE49-F238E27FC236}">
                    <a16:creationId xmlns:a16="http://schemas.microsoft.com/office/drawing/2014/main" id="{4595D81E-7D18-4885-B662-9E134883C21E}"/>
                  </a:ext>
                </a:extLst>
              </p:cNvPr>
              <p:cNvSpPr>
                <a:spLocks noChangeShapeType="1"/>
              </p:cNvSpPr>
              <p:nvPr userDrawn="1"/>
            </p:nvSpPr>
            <p:spPr bwMode="auto">
              <a:xfrm>
                <a:off x="449753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 name="Line 64">
                <a:extLst>
                  <a:ext uri="{FF2B5EF4-FFF2-40B4-BE49-F238E27FC236}">
                    <a16:creationId xmlns:a16="http://schemas.microsoft.com/office/drawing/2014/main" id="{9D7EEAE3-EB7B-4CAB-8D29-74B01BF77DA7}"/>
                  </a:ext>
                </a:extLst>
              </p:cNvPr>
              <p:cNvSpPr>
                <a:spLocks noChangeShapeType="1"/>
              </p:cNvSpPr>
              <p:nvPr userDrawn="1"/>
            </p:nvSpPr>
            <p:spPr bwMode="auto">
              <a:xfrm>
                <a:off x="464152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9" name="Line 65">
                <a:extLst>
                  <a:ext uri="{FF2B5EF4-FFF2-40B4-BE49-F238E27FC236}">
                    <a16:creationId xmlns:a16="http://schemas.microsoft.com/office/drawing/2014/main" id="{0F246FB1-7AE4-4FC2-ADF0-AEC7C07561B7}"/>
                  </a:ext>
                </a:extLst>
              </p:cNvPr>
              <p:cNvSpPr>
                <a:spLocks noChangeShapeType="1"/>
              </p:cNvSpPr>
              <p:nvPr userDrawn="1"/>
            </p:nvSpPr>
            <p:spPr bwMode="auto">
              <a:xfrm>
                <a:off x="478551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 name="Line 66">
                <a:extLst>
                  <a:ext uri="{FF2B5EF4-FFF2-40B4-BE49-F238E27FC236}">
                    <a16:creationId xmlns:a16="http://schemas.microsoft.com/office/drawing/2014/main" id="{F57F2CE7-B513-47B5-9D3D-A274C47CC757}"/>
                  </a:ext>
                </a:extLst>
              </p:cNvPr>
              <p:cNvSpPr>
                <a:spLocks noChangeShapeType="1"/>
              </p:cNvSpPr>
              <p:nvPr userDrawn="1"/>
            </p:nvSpPr>
            <p:spPr bwMode="auto">
              <a:xfrm>
                <a:off x="492950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1" name="Line 67">
                <a:extLst>
                  <a:ext uri="{FF2B5EF4-FFF2-40B4-BE49-F238E27FC236}">
                    <a16:creationId xmlns:a16="http://schemas.microsoft.com/office/drawing/2014/main" id="{9040D867-6020-46C6-8856-42B9EE18A29D}"/>
                  </a:ext>
                </a:extLst>
              </p:cNvPr>
              <p:cNvSpPr>
                <a:spLocks noChangeShapeType="1"/>
              </p:cNvSpPr>
              <p:nvPr userDrawn="1"/>
            </p:nvSpPr>
            <p:spPr bwMode="auto">
              <a:xfrm>
                <a:off x="507349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2" name="Line 68">
                <a:extLst>
                  <a:ext uri="{FF2B5EF4-FFF2-40B4-BE49-F238E27FC236}">
                    <a16:creationId xmlns:a16="http://schemas.microsoft.com/office/drawing/2014/main" id="{F353CD92-5CA1-4C0F-8661-E074AB491295}"/>
                  </a:ext>
                </a:extLst>
              </p:cNvPr>
              <p:cNvSpPr>
                <a:spLocks noChangeShapeType="1"/>
              </p:cNvSpPr>
              <p:nvPr userDrawn="1"/>
            </p:nvSpPr>
            <p:spPr bwMode="auto">
              <a:xfrm>
                <a:off x="521748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3" name="Line 69">
                <a:extLst>
                  <a:ext uri="{FF2B5EF4-FFF2-40B4-BE49-F238E27FC236}">
                    <a16:creationId xmlns:a16="http://schemas.microsoft.com/office/drawing/2014/main" id="{0D038A48-2468-4083-ABDA-2013B92143E0}"/>
                  </a:ext>
                </a:extLst>
              </p:cNvPr>
              <p:cNvSpPr>
                <a:spLocks noChangeShapeType="1"/>
              </p:cNvSpPr>
              <p:nvPr userDrawn="1"/>
            </p:nvSpPr>
            <p:spPr bwMode="auto">
              <a:xfrm>
                <a:off x="536147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4" name="Line 70">
                <a:extLst>
                  <a:ext uri="{FF2B5EF4-FFF2-40B4-BE49-F238E27FC236}">
                    <a16:creationId xmlns:a16="http://schemas.microsoft.com/office/drawing/2014/main" id="{BAF64418-9CE6-467B-8BF0-9E2B368CB22E}"/>
                  </a:ext>
                </a:extLst>
              </p:cNvPr>
              <p:cNvSpPr>
                <a:spLocks noChangeShapeType="1"/>
              </p:cNvSpPr>
              <p:nvPr userDrawn="1"/>
            </p:nvSpPr>
            <p:spPr bwMode="auto">
              <a:xfrm>
                <a:off x="564945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5" name="Line 71">
                <a:extLst>
                  <a:ext uri="{FF2B5EF4-FFF2-40B4-BE49-F238E27FC236}">
                    <a16:creationId xmlns:a16="http://schemas.microsoft.com/office/drawing/2014/main" id="{B08E98E2-2275-4757-AF6A-CEA7367028EB}"/>
                  </a:ext>
                </a:extLst>
              </p:cNvPr>
              <p:cNvSpPr>
                <a:spLocks noChangeShapeType="1"/>
              </p:cNvSpPr>
              <p:nvPr userDrawn="1"/>
            </p:nvSpPr>
            <p:spPr bwMode="auto">
              <a:xfrm>
                <a:off x="579344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6" name="Line 72">
                <a:extLst>
                  <a:ext uri="{FF2B5EF4-FFF2-40B4-BE49-F238E27FC236}">
                    <a16:creationId xmlns:a16="http://schemas.microsoft.com/office/drawing/2014/main" id="{BAF0F2BB-8D3E-4967-B761-CA8A2E97D03B}"/>
                  </a:ext>
                </a:extLst>
              </p:cNvPr>
              <p:cNvSpPr>
                <a:spLocks noChangeShapeType="1"/>
              </p:cNvSpPr>
              <p:nvPr userDrawn="1"/>
            </p:nvSpPr>
            <p:spPr bwMode="auto">
              <a:xfrm>
                <a:off x="593744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7" name="Line 73">
                <a:extLst>
                  <a:ext uri="{FF2B5EF4-FFF2-40B4-BE49-F238E27FC236}">
                    <a16:creationId xmlns:a16="http://schemas.microsoft.com/office/drawing/2014/main" id="{723DDDCA-6CF4-4716-9D83-57D409851449}"/>
                  </a:ext>
                </a:extLst>
              </p:cNvPr>
              <p:cNvSpPr>
                <a:spLocks noChangeShapeType="1"/>
              </p:cNvSpPr>
              <p:nvPr userDrawn="1"/>
            </p:nvSpPr>
            <p:spPr bwMode="auto">
              <a:xfrm>
                <a:off x="608143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8" name="Line 74">
                <a:extLst>
                  <a:ext uri="{FF2B5EF4-FFF2-40B4-BE49-F238E27FC236}">
                    <a16:creationId xmlns:a16="http://schemas.microsoft.com/office/drawing/2014/main" id="{AAEFDC64-D696-421A-A86D-9EB4A4E11CA5}"/>
                  </a:ext>
                </a:extLst>
              </p:cNvPr>
              <p:cNvSpPr>
                <a:spLocks noChangeShapeType="1"/>
              </p:cNvSpPr>
              <p:nvPr userDrawn="1"/>
            </p:nvSpPr>
            <p:spPr bwMode="auto">
              <a:xfrm>
                <a:off x="622542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9" name="Line 75">
                <a:extLst>
                  <a:ext uri="{FF2B5EF4-FFF2-40B4-BE49-F238E27FC236}">
                    <a16:creationId xmlns:a16="http://schemas.microsoft.com/office/drawing/2014/main" id="{18106B5D-9A4D-4E6A-B509-CCFE36E6471B}"/>
                  </a:ext>
                </a:extLst>
              </p:cNvPr>
              <p:cNvSpPr>
                <a:spLocks noChangeShapeType="1"/>
              </p:cNvSpPr>
              <p:nvPr userDrawn="1"/>
            </p:nvSpPr>
            <p:spPr bwMode="auto">
              <a:xfrm>
                <a:off x="636941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0" name="Line 76">
                <a:extLst>
                  <a:ext uri="{FF2B5EF4-FFF2-40B4-BE49-F238E27FC236}">
                    <a16:creationId xmlns:a16="http://schemas.microsoft.com/office/drawing/2014/main" id="{BAFB4B40-3FCF-47E4-9472-C68AA657A83A}"/>
                  </a:ext>
                </a:extLst>
              </p:cNvPr>
              <p:cNvSpPr>
                <a:spLocks noChangeShapeType="1"/>
              </p:cNvSpPr>
              <p:nvPr userDrawn="1"/>
            </p:nvSpPr>
            <p:spPr bwMode="auto">
              <a:xfrm>
                <a:off x="651340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 name="Line 77">
                <a:extLst>
                  <a:ext uri="{FF2B5EF4-FFF2-40B4-BE49-F238E27FC236}">
                    <a16:creationId xmlns:a16="http://schemas.microsoft.com/office/drawing/2014/main" id="{91AC1E62-A671-457A-B999-A9AD01C32097}"/>
                  </a:ext>
                </a:extLst>
              </p:cNvPr>
              <p:cNvSpPr>
                <a:spLocks noChangeShapeType="1"/>
              </p:cNvSpPr>
              <p:nvPr userDrawn="1"/>
            </p:nvSpPr>
            <p:spPr bwMode="auto">
              <a:xfrm>
                <a:off x="665739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2" name="Line 78">
                <a:extLst>
                  <a:ext uri="{FF2B5EF4-FFF2-40B4-BE49-F238E27FC236}">
                    <a16:creationId xmlns:a16="http://schemas.microsoft.com/office/drawing/2014/main" id="{EEE965B0-C6E6-4518-86CD-63D4B7EBA880}"/>
                  </a:ext>
                </a:extLst>
              </p:cNvPr>
              <p:cNvSpPr>
                <a:spLocks noChangeShapeType="1"/>
              </p:cNvSpPr>
              <p:nvPr userDrawn="1"/>
            </p:nvSpPr>
            <p:spPr bwMode="auto">
              <a:xfrm>
                <a:off x="680138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3" name="Line 79">
                <a:extLst>
                  <a:ext uri="{FF2B5EF4-FFF2-40B4-BE49-F238E27FC236}">
                    <a16:creationId xmlns:a16="http://schemas.microsoft.com/office/drawing/2014/main" id="{24997377-0B31-44D1-B937-DB15718E3166}"/>
                  </a:ext>
                </a:extLst>
              </p:cNvPr>
              <p:cNvSpPr>
                <a:spLocks noChangeShapeType="1"/>
              </p:cNvSpPr>
              <p:nvPr userDrawn="1"/>
            </p:nvSpPr>
            <p:spPr bwMode="auto">
              <a:xfrm>
                <a:off x="694537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4" name="Line 80">
                <a:extLst>
                  <a:ext uri="{FF2B5EF4-FFF2-40B4-BE49-F238E27FC236}">
                    <a16:creationId xmlns:a16="http://schemas.microsoft.com/office/drawing/2014/main" id="{D9108AD2-FE21-4DFA-98C7-9987526429BF}"/>
                  </a:ext>
                </a:extLst>
              </p:cNvPr>
              <p:cNvSpPr>
                <a:spLocks noChangeShapeType="1"/>
              </p:cNvSpPr>
              <p:nvPr userDrawn="1"/>
            </p:nvSpPr>
            <p:spPr bwMode="auto">
              <a:xfrm>
                <a:off x="70893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5" name="Line 81">
                <a:extLst>
                  <a:ext uri="{FF2B5EF4-FFF2-40B4-BE49-F238E27FC236}">
                    <a16:creationId xmlns:a16="http://schemas.microsoft.com/office/drawing/2014/main" id="{1CA5C353-7840-45EE-863A-10C278F5A325}"/>
                  </a:ext>
                </a:extLst>
              </p:cNvPr>
              <p:cNvSpPr>
                <a:spLocks noChangeShapeType="1"/>
              </p:cNvSpPr>
              <p:nvPr userDrawn="1"/>
            </p:nvSpPr>
            <p:spPr bwMode="auto">
              <a:xfrm>
                <a:off x="723335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6" name="Line 82">
                <a:extLst>
                  <a:ext uri="{FF2B5EF4-FFF2-40B4-BE49-F238E27FC236}">
                    <a16:creationId xmlns:a16="http://schemas.microsoft.com/office/drawing/2014/main" id="{26AFC1F5-9DCD-49DE-9CC8-D9D4F6233EF8}"/>
                  </a:ext>
                </a:extLst>
              </p:cNvPr>
              <p:cNvSpPr>
                <a:spLocks noChangeShapeType="1"/>
              </p:cNvSpPr>
              <p:nvPr userDrawn="1"/>
            </p:nvSpPr>
            <p:spPr bwMode="auto">
              <a:xfrm>
                <a:off x="737735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7" name="Line 83">
                <a:extLst>
                  <a:ext uri="{FF2B5EF4-FFF2-40B4-BE49-F238E27FC236}">
                    <a16:creationId xmlns:a16="http://schemas.microsoft.com/office/drawing/2014/main" id="{14B32CED-A602-42D5-A3B1-8FF2269F4501}"/>
                  </a:ext>
                </a:extLst>
              </p:cNvPr>
              <p:cNvSpPr>
                <a:spLocks noChangeShapeType="1"/>
              </p:cNvSpPr>
              <p:nvPr userDrawn="1"/>
            </p:nvSpPr>
            <p:spPr bwMode="auto">
              <a:xfrm>
                <a:off x="752134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8" name="Line 84">
                <a:extLst>
                  <a:ext uri="{FF2B5EF4-FFF2-40B4-BE49-F238E27FC236}">
                    <a16:creationId xmlns:a16="http://schemas.microsoft.com/office/drawing/2014/main" id="{8898D64B-560A-4FE6-A65E-5FDEE2787597}"/>
                  </a:ext>
                </a:extLst>
              </p:cNvPr>
              <p:cNvSpPr>
                <a:spLocks noChangeShapeType="1"/>
              </p:cNvSpPr>
              <p:nvPr userDrawn="1"/>
            </p:nvSpPr>
            <p:spPr bwMode="auto">
              <a:xfrm>
                <a:off x="766533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9" name="Line 85">
                <a:extLst>
                  <a:ext uri="{FF2B5EF4-FFF2-40B4-BE49-F238E27FC236}">
                    <a16:creationId xmlns:a16="http://schemas.microsoft.com/office/drawing/2014/main" id="{DE3EB8DA-494D-48D7-9D5A-041A02840615}"/>
                  </a:ext>
                </a:extLst>
              </p:cNvPr>
              <p:cNvSpPr>
                <a:spLocks noChangeShapeType="1"/>
              </p:cNvSpPr>
              <p:nvPr userDrawn="1"/>
            </p:nvSpPr>
            <p:spPr bwMode="auto">
              <a:xfrm>
                <a:off x="780932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0" name="Line 86">
                <a:extLst>
                  <a:ext uri="{FF2B5EF4-FFF2-40B4-BE49-F238E27FC236}">
                    <a16:creationId xmlns:a16="http://schemas.microsoft.com/office/drawing/2014/main" id="{090115F5-7C62-42C7-915F-569C75B502BF}"/>
                  </a:ext>
                </a:extLst>
              </p:cNvPr>
              <p:cNvSpPr>
                <a:spLocks noChangeShapeType="1"/>
              </p:cNvSpPr>
              <p:nvPr userDrawn="1"/>
            </p:nvSpPr>
            <p:spPr bwMode="auto">
              <a:xfrm>
                <a:off x="795331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 name="Line 87">
                <a:extLst>
                  <a:ext uri="{FF2B5EF4-FFF2-40B4-BE49-F238E27FC236}">
                    <a16:creationId xmlns:a16="http://schemas.microsoft.com/office/drawing/2014/main" id="{07150042-95BE-4CDF-8FFB-4CB35B404708}"/>
                  </a:ext>
                </a:extLst>
              </p:cNvPr>
              <p:cNvSpPr>
                <a:spLocks noChangeShapeType="1"/>
              </p:cNvSpPr>
              <p:nvPr userDrawn="1"/>
            </p:nvSpPr>
            <p:spPr bwMode="auto">
              <a:xfrm>
                <a:off x="809730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2" name="Line 88">
                <a:extLst>
                  <a:ext uri="{FF2B5EF4-FFF2-40B4-BE49-F238E27FC236}">
                    <a16:creationId xmlns:a16="http://schemas.microsoft.com/office/drawing/2014/main" id="{4D5B66A5-264B-4795-ADBD-502ED4E9C0E0}"/>
                  </a:ext>
                </a:extLst>
              </p:cNvPr>
              <p:cNvSpPr>
                <a:spLocks noChangeShapeType="1"/>
              </p:cNvSpPr>
              <p:nvPr userDrawn="1"/>
            </p:nvSpPr>
            <p:spPr bwMode="auto">
              <a:xfrm>
                <a:off x="824129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3" name="Line 89">
                <a:extLst>
                  <a:ext uri="{FF2B5EF4-FFF2-40B4-BE49-F238E27FC236}">
                    <a16:creationId xmlns:a16="http://schemas.microsoft.com/office/drawing/2014/main" id="{24BF882A-B84D-4511-B50C-111B07E51870}"/>
                  </a:ext>
                </a:extLst>
              </p:cNvPr>
              <p:cNvSpPr>
                <a:spLocks noChangeShapeType="1"/>
              </p:cNvSpPr>
              <p:nvPr userDrawn="1"/>
            </p:nvSpPr>
            <p:spPr bwMode="auto">
              <a:xfrm>
                <a:off x="838528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4" name="Line 90">
                <a:extLst>
                  <a:ext uri="{FF2B5EF4-FFF2-40B4-BE49-F238E27FC236}">
                    <a16:creationId xmlns:a16="http://schemas.microsoft.com/office/drawing/2014/main" id="{E5B34C9D-6C85-473E-B998-6581E2216D0E}"/>
                  </a:ext>
                </a:extLst>
              </p:cNvPr>
              <p:cNvSpPr>
                <a:spLocks noChangeShapeType="1"/>
              </p:cNvSpPr>
              <p:nvPr userDrawn="1"/>
            </p:nvSpPr>
            <p:spPr bwMode="auto">
              <a:xfrm>
                <a:off x="852927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5" name="Line 91">
                <a:extLst>
                  <a:ext uri="{FF2B5EF4-FFF2-40B4-BE49-F238E27FC236}">
                    <a16:creationId xmlns:a16="http://schemas.microsoft.com/office/drawing/2014/main" id="{44595B99-1CD9-464F-88A0-268D2EA0DDAF}"/>
                  </a:ext>
                </a:extLst>
              </p:cNvPr>
              <p:cNvSpPr>
                <a:spLocks noChangeShapeType="1"/>
              </p:cNvSpPr>
              <p:nvPr userDrawn="1"/>
            </p:nvSpPr>
            <p:spPr bwMode="auto">
              <a:xfrm>
                <a:off x="867326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 name="Line 92">
                <a:extLst>
                  <a:ext uri="{FF2B5EF4-FFF2-40B4-BE49-F238E27FC236}">
                    <a16:creationId xmlns:a16="http://schemas.microsoft.com/office/drawing/2014/main" id="{EF9327C4-BC85-4DF3-9D0C-DF77C23C79C2}"/>
                  </a:ext>
                </a:extLst>
              </p:cNvPr>
              <p:cNvSpPr>
                <a:spLocks noChangeShapeType="1"/>
              </p:cNvSpPr>
              <p:nvPr userDrawn="1"/>
            </p:nvSpPr>
            <p:spPr bwMode="auto">
              <a:xfrm>
                <a:off x="881726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7" name="Line 93">
                <a:extLst>
                  <a:ext uri="{FF2B5EF4-FFF2-40B4-BE49-F238E27FC236}">
                    <a16:creationId xmlns:a16="http://schemas.microsoft.com/office/drawing/2014/main" id="{C52B8491-D39D-4464-9861-2C3197ED8FB1}"/>
                  </a:ext>
                </a:extLst>
              </p:cNvPr>
              <p:cNvSpPr>
                <a:spLocks noChangeShapeType="1"/>
              </p:cNvSpPr>
              <p:nvPr userDrawn="1"/>
            </p:nvSpPr>
            <p:spPr bwMode="auto">
              <a:xfrm>
                <a:off x="896125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8" name="Line 94">
                <a:extLst>
                  <a:ext uri="{FF2B5EF4-FFF2-40B4-BE49-F238E27FC236}">
                    <a16:creationId xmlns:a16="http://schemas.microsoft.com/office/drawing/2014/main" id="{F3C1B3B6-065E-4FA1-924E-4932FA75F3EC}"/>
                  </a:ext>
                </a:extLst>
              </p:cNvPr>
              <p:cNvSpPr>
                <a:spLocks noChangeShapeType="1"/>
              </p:cNvSpPr>
              <p:nvPr userDrawn="1"/>
            </p:nvSpPr>
            <p:spPr bwMode="auto">
              <a:xfrm>
                <a:off x="910524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9" name="Line 95">
                <a:extLst>
                  <a:ext uri="{FF2B5EF4-FFF2-40B4-BE49-F238E27FC236}">
                    <a16:creationId xmlns:a16="http://schemas.microsoft.com/office/drawing/2014/main" id="{30A7F764-5474-4681-ADEE-195CCB1CDA90}"/>
                  </a:ext>
                </a:extLst>
              </p:cNvPr>
              <p:cNvSpPr>
                <a:spLocks noChangeShapeType="1"/>
              </p:cNvSpPr>
              <p:nvPr userDrawn="1"/>
            </p:nvSpPr>
            <p:spPr bwMode="auto">
              <a:xfrm>
                <a:off x="924923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0" name="Line 96">
                <a:extLst>
                  <a:ext uri="{FF2B5EF4-FFF2-40B4-BE49-F238E27FC236}">
                    <a16:creationId xmlns:a16="http://schemas.microsoft.com/office/drawing/2014/main" id="{3B41F62B-F78D-4258-B192-ED82846047B7}"/>
                  </a:ext>
                </a:extLst>
              </p:cNvPr>
              <p:cNvSpPr>
                <a:spLocks noChangeShapeType="1"/>
              </p:cNvSpPr>
              <p:nvPr userDrawn="1"/>
            </p:nvSpPr>
            <p:spPr bwMode="auto">
              <a:xfrm>
                <a:off x="939322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1" name="Line 97">
                <a:extLst>
                  <a:ext uri="{FF2B5EF4-FFF2-40B4-BE49-F238E27FC236}">
                    <a16:creationId xmlns:a16="http://schemas.microsoft.com/office/drawing/2014/main" id="{2DC9E165-C10D-4D83-9EF1-A5082CA9ACAE}"/>
                  </a:ext>
                </a:extLst>
              </p:cNvPr>
              <p:cNvSpPr>
                <a:spLocks noChangeShapeType="1"/>
              </p:cNvSpPr>
              <p:nvPr userDrawn="1"/>
            </p:nvSpPr>
            <p:spPr bwMode="auto">
              <a:xfrm>
                <a:off x="953721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2" name="Line 98">
                <a:extLst>
                  <a:ext uri="{FF2B5EF4-FFF2-40B4-BE49-F238E27FC236}">
                    <a16:creationId xmlns:a16="http://schemas.microsoft.com/office/drawing/2014/main" id="{4C420AD3-BC41-430F-A995-2E86A183D761}"/>
                  </a:ext>
                </a:extLst>
              </p:cNvPr>
              <p:cNvSpPr>
                <a:spLocks noChangeShapeType="1"/>
              </p:cNvSpPr>
              <p:nvPr userDrawn="1"/>
            </p:nvSpPr>
            <p:spPr bwMode="auto">
              <a:xfrm>
                <a:off x="968120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3" name="Line 99">
                <a:extLst>
                  <a:ext uri="{FF2B5EF4-FFF2-40B4-BE49-F238E27FC236}">
                    <a16:creationId xmlns:a16="http://schemas.microsoft.com/office/drawing/2014/main" id="{7D129CCC-152F-4AB2-AE1B-A27D9C38917B}"/>
                  </a:ext>
                </a:extLst>
              </p:cNvPr>
              <p:cNvSpPr>
                <a:spLocks noChangeShapeType="1"/>
              </p:cNvSpPr>
              <p:nvPr userDrawn="1"/>
            </p:nvSpPr>
            <p:spPr bwMode="auto">
              <a:xfrm>
                <a:off x="11857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4" name="Line 100">
                <a:extLst>
                  <a:ext uri="{FF2B5EF4-FFF2-40B4-BE49-F238E27FC236}">
                    <a16:creationId xmlns:a16="http://schemas.microsoft.com/office/drawing/2014/main" id="{6BA0EE88-775D-4DED-AAA9-0F84326588B0}"/>
                  </a:ext>
                </a:extLst>
              </p:cNvPr>
              <p:cNvSpPr>
                <a:spLocks noChangeShapeType="1"/>
              </p:cNvSpPr>
              <p:nvPr userDrawn="1"/>
            </p:nvSpPr>
            <p:spPr bwMode="auto">
              <a:xfrm>
                <a:off x="982519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5" name="Line 103">
                <a:extLst>
                  <a:ext uri="{FF2B5EF4-FFF2-40B4-BE49-F238E27FC236}">
                    <a16:creationId xmlns:a16="http://schemas.microsoft.com/office/drawing/2014/main" id="{1B7CC1FA-EF48-429B-800A-C666B45F97D7}"/>
                  </a:ext>
                </a:extLst>
              </p:cNvPr>
              <p:cNvSpPr>
                <a:spLocks noChangeShapeType="1"/>
              </p:cNvSpPr>
              <p:nvPr userDrawn="1"/>
            </p:nvSpPr>
            <p:spPr bwMode="auto">
              <a:xfrm>
                <a:off x="5505467" y="613151"/>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6" name="Line 99">
                <a:extLst>
                  <a:ext uri="{FF2B5EF4-FFF2-40B4-BE49-F238E27FC236}">
                    <a16:creationId xmlns:a16="http://schemas.microsoft.com/office/drawing/2014/main" id="{C39D7A7B-875D-43E7-AA15-D0D41D5A20AC}"/>
                  </a:ext>
                </a:extLst>
              </p:cNvPr>
              <p:cNvSpPr>
                <a:spLocks noChangeShapeType="1"/>
              </p:cNvSpPr>
              <p:nvPr userDrawn="1"/>
            </p:nvSpPr>
            <p:spPr bwMode="auto">
              <a:xfrm>
                <a:off x="104174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7" name="Line 99">
                <a:extLst>
                  <a:ext uri="{FF2B5EF4-FFF2-40B4-BE49-F238E27FC236}">
                    <a16:creationId xmlns:a16="http://schemas.microsoft.com/office/drawing/2014/main" id="{4A221A8F-AA8C-429F-99F2-D9ACCFDE2C97}"/>
                  </a:ext>
                </a:extLst>
              </p:cNvPr>
              <p:cNvSpPr>
                <a:spLocks noChangeShapeType="1"/>
              </p:cNvSpPr>
              <p:nvPr userDrawn="1"/>
            </p:nvSpPr>
            <p:spPr bwMode="auto">
              <a:xfrm>
                <a:off x="89775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8" name="Line 100">
                <a:extLst>
                  <a:ext uri="{FF2B5EF4-FFF2-40B4-BE49-F238E27FC236}">
                    <a16:creationId xmlns:a16="http://schemas.microsoft.com/office/drawing/2014/main" id="{1B79F200-A8BA-489D-9E77-C350590CE1E3}"/>
                  </a:ext>
                </a:extLst>
              </p:cNvPr>
              <p:cNvSpPr>
                <a:spLocks noChangeShapeType="1"/>
              </p:cNvSpPr>
              <p:nvPr userDrawn="1"/>
            </p:nvSpPr>
            <p:spPr bwMode="auto">
              <a:xfrm>
                <a:off x="996919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9" name="Line 99">
                <a:extLst>
                  <a:ext uri="{FF2B5EF4-FFF2-40B4-BE49-F238E27FC236}">
                    <a16:creationId xmlns:a16="http://schemas.microsoft.com/office/drawing/2014/main" id="{9A9BC62E-DEA8-496F-9E8B-1B999891A049}"/>
                  </a:ext>
                </a:extLst>
              </p:cNvPr>
              <p:cNvSpPr>
                <a:spLocks noChangeShapeType="1"/>
              </p:cNvSpPr>
              <p:nvPr userDrawn="1"/>
            </p:nvSpPr>
            <p:spPr bwMode="auto">
              <a:xfrm>
                <a:off x="32179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0" name="Line 99">
                <a:extLst>
                  <a:ext uri="{FF2B5EF4-FFF2-40B4-BE49-F238E27FC236}">
                    <a16:creationId xmlns:a16="http://schemas.microsoft.com/office/drawing/2014/main" id="{BC335BF3-4274-4A7A-B852-B31B51C45ABF}"/>
                  </a:ext>
                </a:extLst>
              </p:cNvPr>
              <p:cNvSpPr>
                <a:spLocks noChangeShapeType="1"/>
              </p:cNvSpPr>
              <p:nvPr userDrawn="1"/>
            </p:nvSpPr>
            <p:spPr bwMode="auto">
              <a:xfrm>
                <a:off x="17780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1" name="Line 99">
                <a:extLst>
                  <a:ext uri="{FF2B5EF4-FFF2-40B4-BE49-F238E27FC236}">
                    <a16:creationId xmlns:a16="http://schemas.microsoft.com/office/drawing/2014/main" id="{940DEF4C-4D14-40D8-A28C-36C47C1FFE43}"/>
                  </a:ext>
                </a:extLst>
              </p:cNvPr>
              <p:cNvSpPr>
                <a:spLocks noChangeShapeType="1"/>
              </p:cNvSpPr>
              <p:nvPr userDrawn="1"/>
            </p:nvSpPr>
            <p:spPr bwMode="auto">
              <a:xfrm>
                <a:off x="60977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2" name="Line 99">
                <a:extLst>
                  <a:ext uri="{FF2B5EF4-FFF2-40B4-BE49-F238E27FC236}">
                    <a16:creationId xmlns:a16="http://schemas.microsoft.com/office/drawing/2014/main" id="{71D8B819-6FF4-4244-975C-DF2F219F8F3F}"/>
                  </a:ext>
                </a:extLst>
              </p:cNvPr>
              <p:cNvSpPr>
                <a:spLocks noChangeShapeType="1"/>
              </p:cNvSpPr>
              <p:nvPr userDrawn="1"/>
            </p:nvSpPr>
            <p:spPr bwMode="auto">
              <a:xfrm>
                <a:off x="46578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3" name="Line 99">
                <a:extLst>
                  <a:ext uri="{FF2B5EF4-FFF2-40B4-BE49-F238E27FC236}">
                    <a16:creationId xmlns:a16="http://schemas.microsoft.com/office/drawing/2014/main" id="{29ADFD8F-4616-40E9-BE5A-9A5DDF4C845E}"/>
                  </a:ext>
                </a:extLst>
              </p:cNvPr>
              <p:cNvSpPr>
                <a:spLocks noChangeShapeType="1"/>
              </p:cNvSpPr>
              <p:nvPr userDrawn="1"/>
            </p:nvSpPr>
            <p:spPr bwMode="auto">
              <a:xfrm>
                <a:off x="75376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4" name="Line 100">
                <a:extLst>
                  <a:ext uri="{FF2B5EF4-FFF2-40B4-BE49-F238E27FC236}">
                    <a16:creationId xmlns:a16="http://schemas.microsoft.com/office/drawing/2014/main" id="{C8F65069-8B3E-410E-BFB0-329AB5A58C49}"/>
                  </a:ext>
                </a:extLst>
              </p:cNvPr>
              <p:cNvSpPr>
                <a:spLocks noChangeShapeType="1"/>
              </p:cNvSpPr>
              <p:nvPr userDrawn="1"/>
            </p:nvSpPr>
            <p:spPr bwMode="auto">
              <a:xfrm>
                <a:off x="101136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5" name="Line 100">
                <a:extLst>
                  <a:ext uri="{FF2B5EF4-FFF2-40B4-BE49-F238E27FC236}">
                    <a16:creationId xmlns:a16="http://schemas.microsoft.com/office/drawing/2014/main" id="{3957CFDD-1A24-41AD-AC46-02B96736D4F9}"/>
                  </a:ext>
                </a:extLst>
              </p:cNvPr>
              <p:cNvSpPr>
                <a:spLocks noChangeShapeType="1"/>
              </p:cNvSpPr>
              <p:nvPr userDrawn="1"/>
            </p:nvSpPr>
            <p:spPr bwMode="auto">
              <a:xfrm>
                <a:off x="102580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6" name="Line 100">
                <a:extLst>
                  <a:ext uri="{FF2B5EF4-FFF2-40B4-BE49-F238E27FC236}">
                    <a16:creationId xmlns:a16="http://schemas.microsoft.com/office/drawing/2014/main" id="{A64D2D0B-0CD8-4B73-9AA1-49902EB1BFD3}"/>
                  </a:ext>
                </a:extLst>
              </p:cNvPr>
              <p:cNvSpPr>
                <a:spLocks noChangeShapeType="1"/>
              </p:cNvSpPr>
              <p:nvPr userDrawn="1"/>
            </p:nvSpPr>
            <p:spPr bwMode="auto">
              <a:xfrm>
                <a:off x="104020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7" name="Line 100">
                <a:extLst>
                  <a:ext uri="{FF2B5EF4-FFF2-40B4-BE49-F238E27FC236}">
                    <a16:creationId xmlns:a16="http://schemas.microsoft.com/office/drawing/2014/main" id="{6AB7AC07-4830-4DE3-B49F-37FAA2CE1C05}"/>
                  </a:ext>
                </a:extLst>
              </p:cNvPr>
              <p:cNvSpPr>
                <a:spLocks noChangeShapeType="1"/>
              </p:cNvSpPr>
              <p:nvPr userDrawn="1"/>
            </p:nvSpPr>
            <p:spPr bwMode="auto">
              <a:xfrm>
                <a:off x="105460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spTree>
    <p:extLst>
      <p:ext uri="{BB962C8B-B14F-4D97-AF65-F5344CB8AC3E}">
        <p14:creationId xmlns:p14="http://schemas.microsoft.com/office/powerpoint/2010/main" val="3090608411"/>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 id="2147483655" r:id="rId4"/>
    <p:sldLayoutId id="2147483656" r:id="rId5"/>
    <p:sldLayoutId id="2147483653" r:id="rId6"/>
    <p:sldLayoutId id="2147483755" r:id="rId7"/>
  </p:sldLayoutIdLst>
  <p:txStyles>
    <p:titleStyle>
      <a:lvl1pPr algn="ctr" defTabSz="1007943" rtl="0" eaLnBrk="1" latinLnBrk="0" hangingPunct="1">
        <a:lnSpc>
          <a:spcPct val="90000"/>
        </a:lnSpc>
        <a:spcBef>
          <a:spcPct val="0"/>
        </a:spcBef>
        <a:buNone/>
        <a:defRPr kumimoji="1" sz="4850" kern="1200">
          <a:solidFill>
            <a:schemeClr val="tx1"/>
          </a:solidFill>
          <a:latin typeface="+mj-lt"/>
          <a:ea typeface="+mj-ea"/>
          <a:cs typeface="+mj-cs"/>
        </a:defRPr>
      </a:lvl1pPr>
    </p:titleStyle>
    <p:bodyStyle>
      <a:lvl1pPr marL="0" indent="0" algn="ctr" defTabSz="1007943" rtl="0" eaLnBrk="1" latinLnBrk="0" hangingPunct="1">
        <a:lnSpc>
          <a:spcPct val="90000"/>
        </a:lnSpc>
        <a:spcBef>
          <a:spcPts val="1102"/>
        </a:spcBef>
        <a:buFontTx/>
        <a:buNone/>
        <a:defRPr kumimoji="1" sz="3086" kern="1200">
          <a:solidFill>
            <a:schemeClr val="tx1"/>
          </a:solidFill>
          <a:latin typeface="+mn-lt"/>
          <a:ea typeface="+mn-ea"/>
          <a:cs typeface="+mn-cs"/>
        </a:defRPr>
      </a:lvl1pPr>
      <a:lvl2pPr marL="0" indent="0" algn="l" defTabSz="1007943" rtl="0" eaLnBrk="1" latinLnBrk="0" hangingPunct="1">
        <a:lnSpc>
          <a:spcPct val="90000"/>
        </a:lnSpc>
        <a:spcBef>
          <a:spcPts val="551"/>
        </a:spcBef>
        <a:buFontTx/>
        <a:buNone/>
        <a:defRPr kumimoji="1" sz="2646" kern="1200">
          <a:solidFill>
            <a:schemeClr val="tx1"/>
          </a:solidFill>
          <a:latin typeface="+mn-lt"/>
          <a:ea typeface="+mn-ea"/>
          <a:cs typeface="+mn-cs"/>
        </a:defRPr>
      </a:lvl2pPr>
      <a:lvl3pPr marL="0" indent="0" algn="l" defTabSz="1007943" rtl="0" eaLnBrk="1" latinLnBrk="0" hangingPunct="1">
        <a:lnSpc>
          <a:spcPct val="90000"/>
        </a:lnSpc>
        <a:spcBef>
          <a:spcPts val="551"/>
        </a:spcBef>
        <a:buFontTx/>
        <a:buNone/>
        <a:defRPr kumimoji="1" sz="2205" kern="1200">
          <a:solidFill>
            <a:schemeClr val="tx1"/>
          </a:solidFill>
          <a:latin typeface="+mn-lt"/>
          <a:ea typeface="+mn-ea"/>
          <a:cs typeface="+mn-cs"/>
        </a:defRPr>
      </a:lvl3pPr>
      <a:lvl4pPr marL="0" indent="0" algn="l" defTabSz="1007943" rtl="0" eaLnBrk="1" latinLnBrk="0" hangingPunct="1">
        <a:lnSpc>
          <a:spcPct val="90000"/>
        </a:lnSpc>
        <a:spcBef>
          <a:spcPts val="551"/>
        </a:spcBef>
        <a:buFontTx/>
        <a:buNone/>
        <a:defRPr kumimoji="1" sz="1984" kern="1200">
          <a:solidFill>
            <a:schemeClr val="tx1"/>
          </a:solidFill>
          <a:latin typeface="+mn-lt"/>
          <a:ea typeface="+mn-ea"/>
          <a:cs typeface="+mn-cs"/>
        </a:defRPr>
      </a:lvl4pPr>
      <a:lvl5pPr marL="0" indent="0" algn="l" defTabSz="1007943" rtl="0" eaLnBrk="1" latinLnBrk="0" hangingPunct="1">
        <a:lnSpc>
          <a:spcPct val="90000"/>
        </a:lnSpc>
        <a:spcBef>
          <a:spcPts val="551"/>
        </a:spcBef>
        <a:buFontTx/>
        <a:buNone/>
        <a:defRPr kumimoji="1"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p:bodyStyle>
    <p:otherStyle>
      <a:defPPr>
        <a:defRPr lang="ja-JP"/>
      </a:defPPr>
      <a:lvl1pPr marL="0" algn="l" defTabSz="1007943" rtl="0" eaLnBrk="1" latinLnBrk="0" hangingPunct="1">
        <a:defRPr kumimoji="1" sz="1984" kern="1200">
          <a:solidFill>
            <a:schemeClr val="tx1"/>
          </a:solidFill>
          <a:latin typeface="+mn-lt"/>
          <a:ea typeface="+mn-ea"/>
          <a:cs typeface="+mn-cs"/>
        </a:defRPr>
      </a:lvl1pPr>
      <a:lvl2pPr marL="503972" algn="l" defTabSz="1007943" rtl="0" eaLnBrk="1" latinLnBrk="0" hangingPunct="1">
        <a:defRPr kumimoji="1" sz="1984" kern="1200">
          <a:solidFill>
            <a:schemeClr val="tx1"/>
          </a:solidFill>
          <a:latin typeface="+mn-lt"/>
          <a:ea typeface="+mn-ea"/>
          <a:cs typeface="+mn-cs"/>
        </a:defRPr>
      </a:lvl2pPr>
      <a:lvl3pPr marL="1007943" algn="l" defTabSz="1007943" rtl="0" eaLnBrk="1" latinLnBrk="0" hangingPunct="1">
        <a:defRPr kumimoji="1" sz="1984" kern="1200">
          <a:solidFill>
            <a:schemeClr val="tx1"/>
          </a:solidFill>
          <a:latin typeface="+mn-lt"/>
          <a:ea typeface="+mn-ea"/>
          <a:cs typeface="+mn-cs"/>
        </a:defRPr>
      </a:lvl3pPr>
      <a:lvl4pPr marL="1511915" algn="l" defTabSz="1007943" rtl="0" eaLnBrk="1" latinLnBrk="0" hangingPunct="1">
        <a:defRPr kumimoji="1" sz="1984" kern="1200">
          <a:solidFill>
            <a:schemeClr val="tx1"/>
          </a:solidFill>
          <a:latin typeface="+mn-lt"/>
          <a:ea typeface="+mn-ea"/>
          <a:cs typeface="+mn-cs"/>
        </a:defRPr>
      </a:lvl4pPr>
      <a:lvl5pPr marL="2015886" algn="l" defTabSz="1007943" rtl="0" eaLnBrk="1" latinLnBrk="0" hangingPunct="1">
        <a:defRPr kumimoji="1" sz="1984" kern="1200">
          <a:solidFill>
            <a:schemeClr val="tx1"/>
          </a:solidFill>
          <a:latin typeface="+mn-lt"/>
          <a:ea typeface="+mn-ea"/>
          <a:cs typeface="+mn-cs"/>
        </a:defRPr>
      </a:lvl5pPr>
      <a:lvl6pPr marL="2519858" algn="l" defTabSz="1007943" rtl="0" eaLnBrk="1" latinLnBrk="0" hangingPunct="1">
        <a:defRPr kumimoji="1" sz="1984" kern="1200">
          <a:solidFill>
            <a:schemeClr val="tx1"/>
          </a:solidFill>
          <a:latin typeface="+mn-lt"/>
          <a:ea typeface="+mn-ea"/>
          <a:cs typeface="+mn-cs"/>
        </a:defRPr>
      </a:lvl6pPr>
      <a:lvl7pPr marL="3023829" algn="l" defTabSz="1007943" rtl="0" eaLnBrk="1" latinLnBrk="0" hangingPunct="1">
        <a:defRPr kumimoji="1" sz="1984" kern="1200">
          <a:solidFill>
            <a:schemeClr val="tx1"/>
          </a:solidFill>
          <a:latin typeface="+mn-lt"/>
          <a:ea typeface="+mn-ea"/>
          <a:cs typeface="+mn-cs"/>
        </a:defRPr>
      </a:lvl7pPr>
      <a:lvl8pPr marL="3527801" algn="l" defTabSz="1007943" rtl="0" eaLnBrk="1" latinLnBrk="0" hangingPunct="1">
        <a:defRPr kumimoji="1" sz="1984" kern="1200">
          <a:solidFill>
            <a:schemeClr val="tx1"/>
          </a:solidFill>
          <a:latin typeface="+mn-lt"/>
          <a:ea typeface="+mn-ea"/>
          <a:cs typeface="+mn-cs"/>
        </a:defRPr>
      </a:lvl8pPr>
      <a:lvl9pPr marL="4031772" algn="l" defTabSz="1007943" rtl="0" eaLnBrk="1" latinLnBrk="0" hangingPunct="1">
        <a:defRPr kumimoji="1" sz="1984"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367" userDrawn="1">
          <p15:clr>
            <a:srgbClr val="F26B43"/>
          </p15:clr>
        </p15:guide>
        <p15:guide id="2" orient="horz" pos="2381" userDrawn="1">
          <p15:clr>
            <a:srgbClr val="F26B43"/>
          </p15:clr>
        </p15:guide>
        <p15:guide id="3" orient="horz" pos="22" userDrawn="1">
          <p15:clr>
            <a:srgbClr val="F26B43"/>
          </p15:clr>
        </p15:guide>
        <p15:guide id="4" orient="horz" pos="4649" userDrawn="1">
          <p15:clr>
            <a:srgbClr val="F26B43"/>
          </p15:clr>
        </p15:guide>
        <p15:guide id="5" pos="6633" userDrawn="1">
          <p15:clr>
            <a:srgbClr val="F26B43"/>
          </p15:clr>
        </p15:guide>
        <p15:guide id="6" pos="102" userDrawn="1">
          <p15:clr>
            <a:srgbClr val="F26B43"/>
          </p15:clr>
        </p15:guide>
        <p15:guide id="7" orient="horz" pos="703" userDrawn="1">
          <p15:clr>
            <a:srgbClr val="F26B43"/>
          </p15:clr>
        </p15:guide>
      </p15:sldGuideLst>
    </p:ext>
  </p:extLst>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3A91721A-3382-431C-8B68-27C1CFB9E62E}"/>
              </a:ext>
            </a:extLst>
          </p:cNvPr>
          <p:cNvGrpSpPr/>
          <p:nvPr userDrawn="1"/>
        </p:nvGrpSpPr>
        <p:grpSpPr>
          <a:xfrm>
            <a:off x="161773" y="1042610"/>
            <a:ext cx="10368269" cy="6337679"/>
            <a:chOff x="177800" y="1042608"/>
            <a:chExt cx="10368269" cy="6337679"/>
          </a:xfrm>
        </p:grpSpPr>
        <p:grpSp>
          <p:nvGrpSpPr>
            <p:cNvPr id="3" name="グループ化 2">
              <a:extLst>
                <a:ext uri="{FF2B5EF4-FFF2-40B4-BE49-F238E27FC236}">
                  <a16:creationId xmlns:a16="http://schemas.microsoft.com/office/drawing/2014/main" id="{4BFD48F3-14B9-49AE-A1D1-DE5151258DCE}"/>
                </a:ext>
              </a:extLst>
            </p:cNvPr>
            <p:cNvGrpSpPr/>
            <p:nvPr userDrawn="1"/>
          </p:nvGrpSpPr>
          <p:grpSpPr>
            <a:xfrm>
              <a:off x="178075" y="1044950"/>
              <a:ext cx="10367994" cy="6335337"/>
              <a:chOff x="178074" y="1044950"/>
              <a:chExt cx="10656433" cy="6335337"/>
            </a:xfrm>
          </p:grpSpPr>
          <p:sp>
            <p:nvSpPr>
              <p:cNvPr id="78" name="Line 4">
                <a:extLst>
                  <a:ext uri="{FF2B5EF4-FFF2-40B4-BE49-F238E27FC236}">
                    <a16:creationId xmlns:a16="http://schemas.microsoft.com/office/drawing/2014/main" id="{D826A6A1-E7E4-43E8-8468-E8C860C51E10}"/>
                  </a:ext>
                </a:extLst>
              </p:cNvPr>
              <p:cNvSpPr>
                <a:spLocks noChangeShapeType="1"/>
              </p:cNvSpPr>
              <p:nvPr userDrawn="1"/>
            </p:nvSpPr>
            <p:spPr bwMode="auto">
              <a:xfrm>
                <a:off x="178074" y="7092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79" name="Line 4">
                <a:extLst>
                  <a:ext uri="{FF2B5EF4-FFF2-40B4-BE49-F238E27FC236}">
                    <a16:creationId xmlns:a16="http://schemas.microsoft.com/office/drawing/2014/main" id="{57F0DA1D-52D9-4F60-AFF6-8877566167A1}"/>
                  </a:ext>
                </a:extLst>
              </p:cNvPr>
              <p:cNvSpPr>
                <a:spLocks noChangeShapeType="1"/>
              </p:cNvSpPr>
              <p:nvPr userDrawn="1"/>
            </p:nvSpPr>
            <p:spPr bwMode="auto">
              <a:xfrm>
                <a:off x="178074" y="7236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0" name="Line 4">
                <a:extLst>
                  <a:ext uri="{FF2B5EF4-FFF2-40B4-BE49-F238E27FC236}">
                    <a16:creationId xmlns:a16="http://schemas.microsoft.com/office/drawing/2014/main" id="{9E980EDF-B6AB-4B0C-A980-495536119834}"/>
                  </a:ext>
                </a:extLst>
              </p:cNvPr>
              <p:cNvSpPr>
                <a:spLocks noChangeShapeType="1"/>
              </p:cNvSpPr>
              <p:nvPr userDrawn="1"/>
            </p:nvSpPr>
            <p:spPr bwMode="auto">
              <a:xfrm>
                <a:off x="178074" y="66615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1" name="Line 5">
                <a:extLst>
                  <a:ext uri="{FF2B5EF4-FFF2-40B4-BE49-F238E27FC236}">
                    <a16:creationId xmlns:a16="http://schemas.microsoft.com/office/drawing/2014/main" id="{36E35AEA-8BC5-4852-9481-7958B3061CC9}"/>
                  </a:ext>
                </a:extLst>
              </p:cNvPr>
              <p:cNvSpPr>
                <a:spLocks noChangeShapeType="1"/>
              </p:cNvSpPr>
              <p:nvPr userDrawn="1"/>
            </p:nvSpPr>
            <p:spPr bwMode="auto">
              <a:xfrm>
                <a:off x="178074" y="65170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2" name="Line 6">
                <a:extLst>
                  <a:ext uri="{FF2B5EF4-FFF2-40B4-BE49-F238E27FC236}">
                    <a16:creationId xmlns:a16="http://schemas.microsoft.com/office/drawing/2014/main" id="{89C1479F-6CF5-403F-951E-D6CB9755730F}"/>
                  </a:ext>
                </a:extLst>
              </p:cNvPr>
              <p:cNvSpPr>
                <a:spLocks noChangeShapeType="1"/>
              </p:cNvSpPr>
              <p:nvPr userDrawn="1"/>
            </p:nvSpPr>
            <p:spPr bwMode="auto">
              <a:xfrm>
                <a:off x="178074" y="63726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3" name="Line 7">
                <a:extLst>
                  <a:ext uri="{FF2B5EF4-FFF2-40B4-BE49-F238E27FC236}">
                    <a16:creationId xmlns:a16="http://schemas.microsoft.com/office/drawing/2014/main" id="{7E684421-FA46-4F76-8DF3-44167123B394}"/>
                  </a:ext>
                </a:extLst>
              </p:cNvPr>
              <p:cNvSpPr>
                <a:spLocks noChangeShapeType="1"/>
              </p:cNvSpPr>
              <p:nvPr userDrawn="1"/>
            </p:nvSpPr>
            <p:spPr bwMode="auto">
              <a:xfrm>
                <a:off x="178074" y="62281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4" name="Line 8">
                <a:extLst>
                  <a:ext uri="{FF2B5EF4-FFF2-40B4-BE49-F238E27FC236}">
                    <a16:creationId xmlns:a16="http://schemas.microsoft.com/office/drawing/2014/main" id="{6ECE2685-095C-45C9-838A-65818D759485}"/>
                  </a:ext>
                </a:extLst>
              </p:cNvPr>
              <p:cNvSpPr>
                <a:spLocks noChangeShapeType="1"/>
              </p:cNvSpPr>
              <p:nvPr userDrawn="1"/>
            </p:nvSpPr>
            <p:spPr bwMode="auto">
              <a:xfrm>
                <a:off x="178074" y="60852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5" name="Line 9">
                <a:extLst>
                  <a:ext uri="{FF2B5EF4-FFF2-40B4-BE49-F238E27FC236}">
                    <a16:creationId xmlns:a16="http://schemas.microsoft.com/office/drawing/2014/main" id="{600ED12E-8037-4439-94BD-A834CF658819}"/>
                  </a:ext>
                </a:extLst>
              </p:cNvPr>
              <p:cNvSpPr>
                <a:spLocks noChangeShapeType="1"/>
              </p:cNvSpPr>
              <p:nvPr userDrawn="1"/>
            </p:nvSpPr>
            <p:spPr bwMode="auto">
              <a:xfrm>
                <a:off x="178074" y="59408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6" name="Line 10">
                <a:extLst>
                  <a:ext uri="{FF2B5EF4-FFF2-40B4-BE49-F238E27FC236}">
                    <a16:creationId xmlns:a16="http://schemas.microsoft.com/office/drawing/2014/main" id="{C50928EE-EDF1-4552-888F-3CCE27F96CEE}"/>
                  </a:ext>
                </a:extLst>
              </p:cNvPr>
              <p:cNvSpPr>
                <a:spLocks noChangeShapeType="1"/>
              </p:cNvSpPr>
              <p:nvPr userDrawn="1"/>
            </p:nvSpPr>
            <p:spPr bwMode="auto">
              <a:xfrm>
                <a:off x="178074" y="57963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7" name="Line 11">
                <a:extLst>
                  <a:ext uri="{FF2B5EF4-FFF2-40B4-BE49-F238E27FC236}">
                    <a16:creationId xmlns:a16="http://schemas.microsoft.com/office/drawing/2014/main" id="{75B9DE1C-6ADC-4B10-B04B-57C8C991F37E}"/>
                  </a:ext>
                </a:extLst>
              </p:cNvPr>
              <p:cNvSpPr>
                <a:spLocks noChangeShapeType="1"/>
              </p:cNvSpPr>
              <p:nvPr userDrawn="1"/>
            </p:nvSpPr>
            <p:spPr bwMode="auto">
              <a:xfrm>
                <a:off x="178074" y="56534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8" name="Line 12">
                <a:extLst>
                  <a:ext uri="{FF2B5EF4-FFF2-40B4-BE49-F238E27FC236}">
                    <a16:creationId xmlns:a16="http://schemas.microsoft.com/office/drawing/2014/main" id="{A23F7616-6766-47AB-B3EF-0B5FD415EF09}"/>
                  </a:ext>
                </a:extLst>
              </p:cNvPr>
              <p:cNvSpPr>
                <a:spLocks noChangeShapeType="1"/>
              </p:cNvSpPr>
              <p:nvPr userDrawn="1"/>
            </p:nvSpPr>
            <p:spPr bwMode="auto">
              <a:xfrm>
                <a:off x="178074" y="55090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9" name="Line 13">
                <a:extLst>
                  <a:ext uri="{FF2B5EF4-FFF2-40B4-BE49-F238E27FC236}">
                    <a16:creationId xmlns:a16="http://schemas.microsoft.com/office/drawing/2014/main" id="{021D185C-1AAE-429B-8621-1099C040362C}"/>
                  </a:ext>
                </a:extLst>
              </p:cNvPr>
              <p:cNvSpPr>
                <a:spLocks noChangeShapeType="1"/>
              </p:cNvSpPr>
              <p:nvPr userDrawn="1"/>
            </p:nvSpPr>
            <p:spPr bwMode="auto">
              <a:xfrm>
                <a:off x="178074" y="53645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0" name="Line 14">
                <a:extLst>
                  <a:ext uri="{FF2B5EF4-FFF2-40B4-BE49-F238E27FC236}">
                    <a16:creationId xmlns:a16="http://schemas.microsoft.com/office/drawing/2014/main" id="{09703D58-1DDF-4B6E-BE8C-D9DB7B26F446}"/>
                  </a:ext>
                </a:extLst>
              </p:cNvPr>
              <p:cNvSpPr>
                <a:spLocks noChangeShapeType="1"/>
              </p:cNvSpPr>
              <p:nvPr userDrawn="1"/>
            </p:nvSpPr>
            <p:spPr bwMode="auto">
              <a:xfrm>
                <a:off x="178074" y="5220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1" name="Line 15">
                <a:extLst>
                  <a:ext uri="{FF2B5EF4-FFF2-40B4-BE49-F238E27FC236}">
                    <a16:creationId xmlns:a16="http://schemas.microsoft.com/office/drawing/2014/main" id="{0A99046C-7D76-490A-88DE-41D62CAAB2D3}"/>
                  </a:ext>
                </a:extLst>
              </p:cNvPr>
              <p:cNvSpPr>
                <a:spLocks noChangeShapeType="1"/>
              </p:cNvSpPr>
              <p:nvPr userDrawn="1"/>
            </p:nvSpPr>
            <p:spPr bwMode="auto">
              <a:xfrm>
                <a:off x="178074" y="50772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2" name="Line 16">
                <a:extLst>
                  <a:ext uri="{FF2B5EF4-FFF2-40B4-BE49-F238E27FC236}">
                    <a16:creationId xmlns:a16="http://schemas.microsoft.com/office/drawing/2014/main" id="{59BBACC5-635F-4604-B162-146A153A24BB}"/>
                  </a:ext>
                </a:extLst>
              </p:cNvPr>
              <p:cNvSpPr>
                <a:spLocks noChangeShapeType="1"/>
              </p:cNvSpPr>
              <p:nvPr userDrawn="1"/>
            </p:nvSpPr>
            <p:spPr bwMode="auto">
              <a:xfrm>
                <a:off x="178074" y="49327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3" name="Line 17">
                <a:extLst>
                  <a:ext uri="{FF2B5EF4-FFF2-40B4-BE49-F238E27FC236}">
                    <a16:creationId xmlns:a16="http://schemas.microsoft.com/office/drawing/2014/main" id="{9FB4A3F6-32A1-4976-8A08-D1DAD172D3A1}"/>
                  </a:ext>
                </a:extLst>
              </p:cNvPr>
              <p:cNvSpPr>
                <a:spLocks noChangeShapeType="1"/>
              </p:cNvSpPr>
              <p:nvPr userDrawn="1"/>
            </p:nvSpPr>
            <p:spPr bwMode="auto">
              <a:xfrm>
                <a:off x="178074" y="47882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4" name="Line 18">
                <a:extLst>
                  <a:ext uri="{FF2B5EF4-FFF2-40B4-BE49-F238E27FC236}">
                    <a16:creationId xmlns:a16="http://schemas.microsoft.com/office/drawing/2014/main" id="{908F9892-CF7B-484A-A087-A99993AE4574}"/>
                  </a:ext>
                </a:extLst>
              </p:cNvPr>
              <p:cNvSpPr>
                <a:spLocks noChangeShapeType="1"/>
              </p:cNvSpPr>
              <p:nvPr userDrawn="1"/>
            </p:nvSpPr>
            <p:spPr bwMode="auto">
              <a:xfrm>
                <a:off x="178074" y="4643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5" name="Line 19">
                <a:extLst>
                  <a:ext uri="{FF2B5EF4-FFF2-40B4-BE49-F238E27FC236}">
                    <a16:creationId xmlns:a16="http://schemas.microsoft.com/office/drawing/2014/main" id="{8870D894-1D46-4193-A356-3B3B47BC911F}"/>
                  </a:ext>
                </a:extLst>
              </p:cNvPr>
              <p:cNvSpPr>
                <a:spLocks noChangeShapeType="1"/>
              </p:cNvSpPr>
              <p:nvPr userDrawn="1"/>
            </p:nvSpPr>
            <p:spPr bwMode="auto">
              <a:xfrm>
                <a:off x="178074" y="45009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6" name="Line 20">
                <a:extLst>
                  <a:ext uri="{FF2B5EF4-FFF2-40B4-BE49-F238E27FC236}">
                    <a16:creationId xmlns:a16="http://schemas.microsoft.com/office/drawing/2014/main" id="{E62FE32C-C1AA-4D40-946C-A2C857DF1D2C}"/>
                  </a:ext>
                </a:extLst>
              </p:cNvPr>
              <p:cNvSpPr>
                <a:spLocks noChangeShapeType="1"/>
              </p:cNvSpPr>
              <p:nvPr userDrawn="1"/>
            </p:nvSpPr>
            <p:spPr bwMode="auto">
              <a:xfrm>
                <a:off x="178074" y="43564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7" name="Line 21">
                <a:extLst>
                  <a:ext uri="{FF2B5EF4-FFF2-40B4-BE49-F238E27FC236}">
                    <a16:creationId xmlns:a16="http://schemas.microsoft.com/office/drawing/2014/main" id="{A41DF6BE-EF66-4E04-9235-822F95384006}"/>
                  </a:ext>
                </a:extLst>
              </p:cNvPr>
              <p:cNvSpPr>
                <a:spLocks noChangeShapeType="1"/>
              </p:cNvSpPr>
              <p:nvPr userDrawn="1"/>
            </p:nvSpPr>
            <p:spPr bwMode="auto">
              <a:xfrm>
                <a:off x="178074" y="42120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8" name="Line 22">
                <a:extLst>
                  <a:ext uri="{FF2B5EF4-FFF2-40B4-BE49-F238E27FC236}">
                    <a16:creationId xmlns:a16="http://schemas.microsoft.com/office/drawing/2014/main" id="{04515879-DFE5-4F8A-B76C-705440CA75BA}"/>
                  </a:ext>
                </a:extLst>
              </p:cNvPr>
              <p:cNvSpPr>
                <a:spLocks noChangeShapeType="1"/>
              </p:cNvSpPr>
              <p:nvPr userDrawn="1"/>
            </p:nvSpPr>
            <p:spPr bwMode="auto">
              <a:xfrm>
                <a:off x="178074" y="39246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9" name="Line 23">
                <a:extLst>
                  <a:ext uri="{FF2B5EF4-FFF2-40B4-BE49-F238E27FC236}">
                    <a16:creationId xmlns:a16="http://schemas.microsoft.com/office/drawing/2014/main" id="{0952AF1D-8248-4B31-B111-ACD4257CBB02}"/>
                  </a:ext>
                </a:extLst>
              </p:cNvPr>
              <p:cNvSpPr>
                <a:spLocks noChangeShapeType="1"/>
              </p:cNvSpPr>
              <p:nvPr userDrawn="1"/>
            </p:nvSpPr>
            <p:spPr bwMode="auto">
              <a:xfrm>
                <a:off x="178074" y="37802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0" name="Line 24">
                <a:extLst>
                  <a:ext uri="{FF2B5EF4-FFF2-40B4-BE49-F238E27FC236}">
                    <a16:creationId xmlns:a16="http://schemas.microsoft.com/office/drawing/2014/main" id="{5DF19807-4FC9-4DCA-8DBB-DA4B436820F2}"/>
                  </a:ext>
                </a:extLst>
              </p:cNvPr>
              <p:cNvSpPr>
                <a:spLocks noChangeShapeType="1"/>
              </p:cNvSpPr>
              <p:nvPr userDrawn="1"/>
            </p:nvSpPr>
            <p:spPr bwMode="auto">
              <a:xfrm>
                <a:off x="178074" y="3635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1" name="Line 25">
                <a:extLst>
                  <a:ext uri="{FF2B5EF4-FFF2-40B4-BE49-F238E27FC236}">
                    <a16:creationId xmlns:a16="http://schemas.microsoft.com/office/drawing/2014/main" id="{3B491BFB-F3D6-4AE7-A3AB-529175A1FC52}"/>
                  </a:ext>
                </a:extLst>
              </p:cNvPr>
              <p:cNvSpPr>
                <a:spLocks noChangeShapeType="1"/>
              </p:cNvSpPr>
              <p:nvPr userDrawn="1"/>
            </p:nvSpPr>
            <p:spPr bwMode="auto">
              <a:xfrm>
                <a:off x="178074" y="34928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2" name="Line 26">
                <a:extLst>
                  <a:ext uri="{FF2B5EF4-FFF2-40B4-BE49-F238E27FC236}">
                    <a16:creationId xmlns:a16="http://schemas.microsoft.com/office/drawing/2014/main" id="{F13ED150-3A1D-42A7-9E86-E99A6B5238F8}"/>
                  </a:ext>
                </a:extLst>
              </p:cNvPr>
              <p:cNvSpPr>
                <a:spLocks noChangeShapeType="1"/>
              </p:cNvSpPr>
              <p:nvPr userDrawn="1"/>
            </p:nvSpPr>
            <p:spPr bwMode="auto">
              <a:xfrm>
                <a:off x="178074" y="33484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3" name="Line 27">
                <a:extLst>
                  <a:ext uri="{FF2B5EF4-FFF2-40B4-BE49-F238E27FC236}">
                    <a16:creationId xmlns:a16="http://schemas.microsoft.com/office/drawing/2014/main" id="{EC8E0ABF-A65A-4B61-8B39-1DB126D7CE48}"/>
                  </a:ext>
                </a:extLst>
              </p:cNvPr>
              <p:cNvSpPr>
                <a:spLocks noChangeShapeType="1"/>
              </p:cNvSpPr>
              <p:nvPr userDrawn="1"/>
            </p:nvSpPr>
            <p:spPr bwMode="auto">
              <a:xfrm>
                <a:off x="178074" y="32039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4" name="Line 28">
                <a:extLst>
                  <a:ext uri="{FF2B5EF4-FFF2-40B4-BE49-F238E27FC236}">
                    <a16:creationId xmlns:a16="http://schemas.microsoft.com/office/drawing/2014/main" id="{5B0E93A0-803C-43D4-922B-174A4DD30EAF}"/>
                  </a:ext>
                </a:extLst>
              </p:cNvPr>
              <p:cNvSpPr>
                <a:spLocks noChangeShapeType="1"/>
              </p:cNvSpPr>
              <p:nvPr userDrawn="1"/>
            </p:nvSpPr>
            <p:spPr bwMode="auto">
              <a:xfrm>
                <a:off x="178074" y="3061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5" name="Line 29">
                <a:extLst>
                  <a:ext uri="{FF2B5EF4-FFF2-40B4-BE49-F238E27FC236}">
                    <a16:creationId xmlns:a16="http://schemas.microsoft.com/office/drawing/2014/main" id="{D3F014D9-1393-4D00-9A6D-9E0E19D15C5C}"/>
                  </a:ext>
                </a:extLst>
              </p:cNvPr>
              <p:cNvSpPr>
                <a:spLocks noChangeShapeType="1"/>
              </p:cNvSpPr>
              <p:nvPr userDrawn="1"/>
            </p:nvSpPr>
            <p:spPr bwMode="auto">
              <a:xfrm>
                <a:off x="178074" y="29166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6" name="Line 30">
                <a:extLst>
                  <a:ext uri="{FF2B5EF4-FFF2-40B4-BE49-F238E27FC236}">
                    <a16:creationId xmlns:a16="http://schemas.microsoft.com/office/drawing/2014/main" id="{414030D1-E2E5-4E55-8024-2D453BC4802C}"/>
                  </a:ext>
                </a:extLst>
              </p:cNvPr>
              <p:cNvSpPr>
                <a:spLocks noChangeShapeType="1"/>
              </p:cNvSpPr>
              <p:nvPr userDrawn="1"/>
            </p:nvSpPr>
            <p:spPr bwMode="auto">
              <a:xfrm>
                <a:off x="178074" y="27721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7" name="Line 31">
                <a:extLst>
                  <a:ext uri="{FF2B5EF4-FFF2-40B4-BE49-F238E27FC236}">
                    <a16:creationId xmlns:a16="http://schemas.microsoft.com/office/drawing/2014/main" id="{FDB3FA4B-DE95-483C-A755-22E878FB2E2B}"/>
                  </a:ext>
                </a:extLst>
              </p:cNvPr>
              <p:cNvSpPr>
                <a:spLocks noChangeShapeType="1"/>
              </p:cNvSpPr>
              <p:nvPr userDrawn="1"/>
            </p:nvSpPr>
            <p:spPr bwMode="auto">
              <a:xfrm>
                <a:off x="178074" y="26276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8" name="Line 32">
                <a:extLst>
                  <a:ext uri="{FF2B5EF4-FFF2-40B4-BE49-F238E27FC236}">
                    <a16:creationId xmlns:a16="http://schemas.microsoft.com/office/drawing/2014/main" id="{35206945-08AE-4534-AE16-F2B17244D230}"/>
                  </a:ext>
                </a:extLst>
              </p:cNvPr>
              <p:cNvSpPr>
                <a:spLocks noChangeShapeType="1"/>
              </p:cNvSpPr>
              <p:nvPr userDrawn="1"/>
            </p:nvSpPr>
            <p:spPr bwMode="auto">
              <a:xfrm>
                <a:off x="178074" y="2484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9" name="Line 33">
                <a:extLst>
                  <a:ext uri="{FF2B5EF4-FFF2-40B4-BE49-F238E27FC236}">
                    <a16:creationId xmlns:a16="http://schemas.microsoft.com/office/drawing/2014/main" id="{27C86116-2335-4015-8AAC-D3331F924635}"/>
                  </a:ext>
                </a:extLst>
              </p:cNvPr>
              <p:cNvSpPr>
                <a:spLocks noChangeShapeType="1"/>
              </p:cNvSpPr>
              <p:nvPr userDrawn="1"/>
            </p:nvSpPr>
            <p:spPr bwMode="auto">
              <a:xfrm>
                <a:off x="178074" y="23403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0" name="Line 34">
                <a:extLst>
                  <a:ext uri="{FF2B5EF4-FFF2-40B4-BE49-F238E27FC236}">
                    <a16:creationId xmlns:a16="http://schemas.microsoft.com/office/drawing/2014/main" id="{3BF6F914-6E1F-4EB0-8F80-051002B517C6}"/>
                  </a:ext>
                </a:extLst>
              </p:cNvPr>
              <p:cNvSpPr>
                <a:spLocks noChangeShapeType="1"/>
              </p:cNvSpPr>
              <p:nvPr userDrawn="1"/>
            </p:nvSpPr>
            <p:spPr bwMode="auto">
              <a:xfrm>
                <a:off x="178074" y="21958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1" name="Line 35">
                <a:extLst>
                  <a:ext uri="{FF2B5EF4-FFF2-40B4-BE49-F238E27FC236}">
                    <a16:creationId xmlns:a16="http://schemas.microsoft.com/office/drawing/2014/main" id="{04D2FA21-70F9-4DA5-A0FC-C0E92E3FE52E}"/>
                  </a:ext>
                </a:extLst>
              </p:cNvPr>
              <p:cNvSpPr>
                <a:spLocks noChangeShapeType="1"/>
              </p:cNvSpPr>
              <p:nvPr userDrawn="1"/>
            </p:nvSpPr>
            <p:spPr bwMode="auto">
              <a:xfrm>
                <a:off x="178074" y="20514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2" name="Line 36">
                <a:extLst>
                  <a:ext uri="{FF2B5EF4-FFF2-40B4-BE49-F238E27FC236}">
                    <a16:creationId xmlns:a16="http://schemas.microsoft.com/office/drawing/2014/main" id="{F58D4FB5-90F3-4530-8AF9-1A1ED0B03627}"/>
                  </a:ext>
                </a:extLst>
              </p:cNvPr>
              <p:cNvSpPr>
                <a:spLocks noChangeShapeType="1"/>
              </p:cNvSpPr>
              <p:nvPr userDrawn="1"/>
            </p:nvSpPr>
            <p:spPr bwMode="auto">
              <a:xfrm>
                <a:off x="178074" y="19085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3" name="Line 37">
                <a:extLst>
                  <a:ext uri="{FF2B5EF4-FFF2-40B4-BE49-F238E27FC236}">
                    <a16:creationId xmlns:a16="http://schemas.microsoft.com/office/drawing/2014/main" id="{46EF435C-533B-4F36-A45C-DED4C9DA1769}"/>
                  </a:ext>
                </a:extLst>
              </p:cNvPr>
              <p:cNvSpPr>
                <a:spLocks noChangeShapeType="1"/>
              </p:cNvSpPr>
              <p:nvPr userDrawn="1"/>
            </p:nvSpPr>
            <p:spPr bwMode="auto">
              <a:xfrm>
                <a:off x="178074" y="17640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4" name="Line 38">
                <a:extLst>
                  <a:ext uri="{FF2B5EF4-FFF2-40B4-BE49-F238E27FC236}">
                    <a16:creationId xmlns:a16="http://schemas.microsoft.com/office/drawing/2014/main" id="{7260D7FA-0243-4149-92F2-9A2E3D3D639A}"/>
                  </a:ext>
                </a:extLst>
              </p:cNvPr>
              <p:cNvSpPr>
                <a:spLocks noChangeShapeType="1"/>
              </p:cNvSpPr>
              <p:nvPr userDrawn="1"/>
            </p:nvSpPr>
            <p:spPr bwMode="auto">
              <a:xfrm>
                <a:off x="178074" y="16196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5" name="Line 39">
                <a:extLst>
                  <a:ext uri="{FF2B5EF4-FFF2-40B4-BE49-F238E27FC236}">
                    <a16:creationId xmlns:a16="http://schemas.microsoft.com/office/drawing/2014/main" id="{E17B36A0-958F-443F-9FD7-D5530C92BC70}"/>
                  </a:ext>
                </a:extLst>
              </p:cNvPr>
              <p:cNvSpPr>
                <a:spLocks noChangeShapeType="1"/>
              </p:cNvSpPr>
              <p:nvPr userDrawn="1"/>
            </p:nvSpPr>
            <p:spPr bwMode="auto">
              <a:xfrm>
                <a:off x="178074" y="1476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6" name="Line 102">
                <a:extLst>
                  <a:ext uri="{FF2B5EF4-FFF2-40B4-BE49-F238E27FC236}">
                    <a16:creationId xmlns:a16="http://schemas.microsoft.com/office/drawing/2014/main" id="{351063C8-67B1-4656-BE04-74F237AAE0DC}"/>
                  </a:ext>
                </a:extLst>
              </p:cNvPr>
              <p:cNvSpPr>
                <a:spLocks noChangeShapeType="1"/>
              </p:cNvSpPr>
              <p:nvPr userDrawn="1"/>
            </p:nvSpPr>
            <p:spPr bwMode="auto">
              <a:xfrm>
                <a:off x="178074" y="4069139"/>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7" name="Line 4">
                <a:extLst>
                  <a:ext uri="{FF2B5EF4-FFF2-40B4-BE49-F238E27FC236}">
                    <a16:creationId xmlns:a16="http://schemas.microsoft.com/office/drawing/2014/main" id="{A46FAAE6-29DC-4506-AD6F-E0CFB6E0E485}"/>
                  </a:ext>
                </a:extLst>
              </p:cNvPr>
              <p:cNvSpPr>
                <a:spLocks noChangeShapeType="1"/>
              </p:cNvSpPr>
              <p:nvPr userDrawn="1"/>
            </p:nvSpPr>
            <p:spPr bwMode="auto">
              <a:xfrm>
                <a:off x="178074" y="6804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8" name="Line 4">
                <a:extLst>
                  <a:ext uri="{FF2B5EF4-FFF2-40B4-BE49-F238E27FC236}">
                    <a16:creationId xmlns:a16="http://schemas.microsoft.com/office/drawing/2014/main" id="{BDB1BE34-748E-475F-92C8-62D418402AEE}"/>
                  </a:ext>
                </a:extLst>
              </p:cNvPr>
              <p:cNvSpPr>
                <a:spLocks noChangeShapeType="1"/>
              </p:cNvSpPr>
              <p:nvPr userDrawn="1"/>
            </p:nvSpPr>
            <p:spPr bwMode="auto">
              <a:xfrm>
                <a:off x="178074" y="6948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9" name="Line 39">
                <a:extLst>
                  <a:ext uri="{FF2B5EF4-FFF2-40B4-BE49-F238E27FC236}">
                    <a16:creationId xmlns:a16="http://schemas.microsoft.com/office/drawing/2014/main" id="{B8FC7F79-F5A5-4158-8740-748E3241FF8F}"/>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20" name="Line 4">
                <a:extLst>
                  <a:ext uri="{FF2B5EF4-FFF2-40B4-BE49-F238E27FC236}">
                    <a16:creationId xmlns:a16="http://schemas.microsoft.com/office/drawing/2014/main" id="{04F44B2B-BA78-4509-9C32-74EDCFF90D98}"/>
                  </a:ext>
                </a:extLst>
              </p:cNvPr>
              <p:cNvSpPr>
                <a:spLocks noChangeShapeType="1"/>
              </p:cNvSpPr>
              <p:nvPr userDrawn="1"/>
            </p:nvSpPr>
            <p:spPr bwMode="auto">
              <a:xfrm>
                <a:off x="178074" y="738028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21" name="Line 34">
                <a:extLst>
                  <a:ext uri="{FF2B5EF4-FFF2-40B4-BE49-F238E27FC236}">
                    <a16:creationId xmlns:a16="http://schemas.microsoft.com/office/drawing/2014/main" id="{5E5B63E7-A874-41DF-80CD-384ECF0D0ECD}"/>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22" name="Line 35">
                <a:extLst>
                  <a:ext uri="{FF2B5EF4-FFF2-40B4-BE49-F238E27FC236}">
                    <a16:creationId xmlns:a16="http://schemas.microsoft.com/office/drawing/2014/main" id="{09956D0B-D2BD-494C-9E10-AC5791E6B997}"/>
                  </a:ext>
                </a:extLst>
              </p:cNvPr>
              <p:cNvSpPr>
                <a:spLocks noChangeShapeType="1"/>
              </p:cNvSpPr>
              <p:nvPr userDrawn="1"/>
            </p:nvSpPr>
            <p:spPr bwMode="auto">
              <a:xfrm>
                <a:off x="178074" y="118782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23" name="Line 36">
                <a:extLst>
                  <a:ext uri="{FF2B5EF4-FFF2-40B4-BE49-F238E27FC236}">
                    <a16:creationId xmlns:a16="http://schemas.microsoft.com/office/drawing/2014/main" id="{FDCF63A4-9AE6-42F3-B831-26054F80B908}"/>
                  </a:ext>
                </a:extLst>
              </p:cNvPr>
              <p:cNvSpPr>
                <a:spLocks noChangeShapeType="1"/>
              </p:cNvSpPr>
              <p:nvPr userDrawn="1"/>
            </p:nvSpPr>
            <p:spPr bwMode="auto">
              <a:xfrm>
                <a:off x="178074" y="104495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grpSp>
        <p:grpSp>
          <p:nvGrpSpPr>
            <p:cNvPr id="4" name="グループ化 3">
              <a:extLst>
                <a:ext uri="{FF2B5EF4-FFF2-40B4-BE49-F238E27FC236}">
                  <a16:creationId xmlns:a16="http://schemas.microsoft.com/office/drawing/2014/main" id="{7563BD28-1209-42D1-9D77-592742544D69}"/>
                </a:ext>
              </a:extLst>
            </p:cNvPr>
            <p:cNvGrpSpPr/>
            <p:nvPr userDrawn="1"/>
          </p:nvGrpSpPr>
          <p:grpSpPr>
            <a:xfrm>
              <a:off x="177800" y="1042608"/>
              <a:ext cx="10368268" cy="6337679"/>
              <a:chOff x="177800" y="613150"/>
              <a:chExt cx="10368268" cy="6767138"/>
            </a:xfrm>
          </p:grpSpPr>
          <p:sp>
            <p:nvSpPr>
              <p:cNvPr id="5" name="Line 41">
                <a:extLst>
                  <a:ext uri="{FF2B5EF4-FFF2-40B4-BE49-F238E27FC236}">
                    <a16:creationId xmlns:a16="http://schemas.microsoft.com/office/drawing/2014/main" id="{B3C22C89-D315-4DE2-A2CE-1772E3524552}"/>
                  </a:ext>
                </a:extLst>
              </p:cNvPr>
              <p:cNvSpPr>
                <a:spLocks noChangeShapeType="1"/>
              </p:cNvSpPr>
              <p:nvPr userDrawn="1"/>
            </p:nvSpPr>
            <p:spPr bwMode="auto">
              <a:xfrm>
                <a:off x="132972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 name="Line 42">
                <a:extLst>
                  <a:ext uri="{FF2B5EF4-FFF2-40B4-BE49-F238E27FC236}">
                    <a16:creationId xmlns:a16="http://schemas.microsoft.com/office/drawing/2014/main" id="{B6B37B61-127F-43BC-8980-FDDC4E2D4884}"/>
                  </a:ext>
                </a:extLst>
              </p:cNvPr>
              <p:cNvSpPr>
                <a:spLocks noChangeShapeType="1"/>
              </p:cNvSpPr>
              <p:nvPr userDrawn="1"/>
            </p:nvSpPr>
            <p:spPr bwMode="auto">
              <a:xfrm>
                <a:off x="147371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7" name="Line 43">
                <a:extLst>
                  <a:ext uri="{FF2B5EF4-FFF2-40B4-BE49-F238E27FC236}">
                    <a16:creationId xmlns:a16="http://schemas.microsoft.com/office/drawing/2014/main" id="{814E20DB-764C-424E-81E2-70243941EA7A}"/>
                  </a:ext>
                </a:extLst>
              </p:cNvPr>
              <p:cNvSpPr>
                <a:spLocks noChangeShapeType="1"/>
              </p:cNvSpPr>
              <p:nvPr userDrawn="1"/>
            </p:nvSpPr>
            <p:spPr bwMode="auto">
              <a:xfrm>
                <a:off x="161771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 name="Line 44">
                <a:extLst>
                  <a:ext uri="{FF2B5EF4-FFF2-40B4-BE49-F238E27FC236}">
                    <a16:creationId xmlns:a16="http://schemas.microsoft.com/office/drawing/2014/main" id="{FCABC8BD-5A98-49C6-B473-81F079E35153}"/>
                  </a:ext>
                </a:extLst>
              </p:cNvPr>
              <p:cNvSpPr>
                <a:spLocks noChangeShapeType="1"/>
              </p:cNvSpPr>
              <p:nvPr userDrawn="1"/>
            </p:nvSpPr>
            <p:spPr bwMode="auto">
              <a:xfrm>
                <a:off x="176170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 name="Line 45">
                <a:extLst>
                  <a:ext uri="{FF2B5EF4-FFF2-40B4-BE49-F238E27FC236}">
                    <a16:creationId xmlns:a16="http://schemas.microsoft.com/office/drawing/2014/main" id="{1A60A482-CAE7-4B32-B147-65B54D505B66}"/>
                  </a:ext>
                </a:extLst>
              </p:cNvPr>
              <p:cNvSpPr>
                <a:spLocks noChangeShapeType="1"/>
              </p:cNvSpPr>
              <p:nvPr userDrawn="1"/>
            </p:nvSpPr>
            <p:spPr bwMode="auto">
              <a:xfrm>
                <a:off x="190569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 name="Line 46">
                <a:extLst>
                  <a:ext uri="{FF2B5EF4-FFF2-40B4-BE49-F238E27FC236}">
                    <a16:creationId xmlns:a16="http://schemas.microsoft.com/office/drawing/2014/main" id="{EFDE9D29-C267-4456-BF4C-3E31CC996007}"/>
                  </a:ext>
                </a:extLst>
              </p:cNvPr>
              <p:cNvSpPr>
                <a:spLocks noChangeShapeType="1"/>
              </p:cNvSpPr>
              <p:nvPr userDrawn="1"/>
            </p:nvSpPr>
            <p:spPr bwMode="auto">
              <a:xfrm>
                <a:off x="204968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 name="Line 47">
                <a:extLst>
                  <a:ext uri="{FF2B5EF4-FFF2-40B4-BE49-F238E27FC236}">
                    <a16:creationId xmlns:a16="http://schemas.microsoft.com/office/drawing/2014/main" id="{491A06B6-733C-4C7D-A019-438D4782E29D}"/>
                  </a:ext>
                </a:extLst>
              </p:cNvPr>
              <p:cNvSpPr>
                <a:spLocks noChangeShapeType="1"/>
              </p:cNvSpPr>
              <p:nvPr userDrawn="1"/>
            </p:nvSpPr>
            <p:spPr bwMode="auto">
              <a:xfrm>
                <a:off x="219367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2" name="Line 48">
                <a:extLst>
                  <a:ext uri="{FF2B5EF4-FFF2-40B4-BE49-F238E27FC236}">
                    <a16:creationId xmlns:a16="http://schemas.microsoft.com/office/drawing/2014/main" id="{1A2FF589-8AE7-4B04-A3CF-707EC50F0E4D}"/>
                  </a:ext>
                </a:extLst>
              </p:cNvPr>
              <p:cNvSpPr>
                <a:spLocks noChangeShapeType="1"/>
              </p:cNvSpPr>
              <p:nvPr userDrawn="1"/>
            </p:nvSpPr>
            <p:spPr bwMode="auto">
              <a:xfrm>
                <a:off x="233766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3" name="Line 49">
                <a:extLst>
                  <a:ext uri="{FF2B5EF4-FFF2-40B4-BE49-F238E27FC236}">
                    <a16:creationId xmlns:a16="http://schemas.microsoft.com/office/drawing/2014/main" id="{220BD835-09F7-42BC-8A59-760F67C3BA30}"/>
                  </a:ext>
                </a:extLst>
              </p:cNvPr>
              <p:cNvSpPr>
                <a:spLocks noChangeShapeType="1"/>
              </p:cNvSpPr>
              <p:nvPr userDrawn="1"/>
            </p:nvSpPr>
            <p:spPr bwMode="auto">
              <a:xfrm>
                <a:off x="248165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4" name="Line 50">
                <a:extLst>
                  <a:ext uri="{FF2B5EF4-FFF2-40B4-BE49-F238E27FC236}">
                    <a16:creationId xmlns:a16="http://schemas.microsoft.com/office/drawing/2014/main" id="{80C9531A-D351-4FB0-810D-0B60B9AE5DA3}"/>
                  </a:ext>
                </a:extLst>
              </p:cNvPr>
              <p:cNvSpPr>
                <a:spLocks noChangeShapeType="1"/>
              </p:cNvSpPr>
              <p:nvPr userDrawn="1"/>
            </p:nvSpPr>
            <p:spPr bwMode="auto">
              <a:xfrm>
                <a:off x="262564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5" name="Line 51">
                <a:extLst>
                  <a:ext uri="{FF2B5EF4-FFF2-40B4-BE49-F238E27FC236}">
                    <a16:creationId xmlns:a16="http://schemas.microsoft.com/office/drawing/2014/main" id="{B8E8462B-F715-42E6-9C65-36FFE4337D4E}"/>
                  </a:ext>
                </a:extLst>
              </p:cNvPr>
              <p:cNvSpPr>
                <a:spLocks noChangeShapeType="1"/>
              </p:cNvSpPr>
              <p:nvPr userDrawn="1"/>
            </p:nvSpPr>
            <p:spPr bwMode="auto">
              <a:xfrm>
                <a:off x="276963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6" name="Line 52">
                <a:extLst>
                  <a:ext uri="{FF2B5EF4-FFF2-40B4-BE49-F238E27FC236}">
                    <a16:creationId xmlns:a16="http://schemas.microsoft.com/office/drawing/2014/main" id="{D8F1D8BF-9549-4DB4-8539-54E7306FE4B2}"/>
                  </a:ext>
                </a:extLst>
              </p:cNvPr>
              <p:cNvSpPr>
                <a:spLocks noChangeShapeType="1"/>
              </p:cNvSpPr>
              <p:nvPr userDrawn="1"/>
            </p:nvSpPr>
            <p:spPr bwMode="auto">
              <a:xfrm>
                <a:off x="291362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7" name="Line 53">
                <a:extLst>
                  <a:ext uri="{FF2B5EF4-FFF2-40B4-BE49-F238E27FC236}">
                    <a16:creationId xmlns:a16="http://schemas.microsoft.com/office/drawing/2014/main" id="{21A8334C-E16F-4C67-A640-48814127DE18}"/>
                  </a:ext>
                </a:extLst>
              </p:cNvPr>
              <p:cNvSpPr>
                <a:spLocks noChangeShapeType="1"/>
              </p:cNvSpPr>
              <p:nvPr userDrawn="1"/>
            </p:nvSpPr>
            <p:spPr bwMode="auto">
              <a:xfrm>
                <a:off x="305762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8" name="Line 54">
                <a:extLst>
                  <a:ext uri="{FF2B5EF4-FFF2-40B4-BE49-F238E27FC236}">
                    <a16:creationId xmlns:a16="http://schemas.microsoft.com/office/drawing/2014/main" id="{87645081-3E3E-46BC-930C-6315E36C5EB3}"/>
                  </a:ext>
                </a:extLst>
              </p:cNvPr>
              <p:cNvSpPr>
                <a:spLocks noChangeShapeType="1"/>
              </p:cNvSpPr>
              <p:nvPr userDrawn="1"/>
            </p:nvSpPr>
            <p:spPr bwMode="auto">
              <a:xfrm>
                <a:off x="320161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9" name="Line 55">
                <a:extLst>
                  <a:ext uri="{FF2B5EF4-FFF2-40B4-BE49-F238E27FC236}">
                    <a16:creationId xmlns:a16="http://schemas.microsoft.com/office/drawing/2014/main" id="{A4BEC564-851D-4F58-80F1-6A0185EDAFE7}"/>
                  </a:ext>
                </a:extLst>
              </p:cNvPr>
              <p:cNvSpPr>
                <a:spLocks noChangeShapeType="1"/>
              </p:cNvSpPr>
              <p:nvPr userDrawn="1"/>
            </p:nvSpPr>
            <p:spPr bwMode="auto">
              <a:xfrm>
                <a:off x="334560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20" name="Line 56">
                <a:extLst>
                  <a:ext uri="{FF2B5EF4-FFF2-40B4-BE49-F238E27FC236}">
                    <a16:creationId xmlns:a16="http://schemas.microsoft.com/office/drawing/2014/main" id="{432A9BBC-9761-4CF7-8E8B-58C807DB482F}"/>
                  </a:ext>
                </a:extLst>
              </p:cNvPr>
              <p:cNvSpPr>
                <a:spLocks noChangeShapeType="1"/>
              </p:cNvSpPr>
              <p:nvPr userDrawn="1"/>
            </p:nvSpPr>
            <p:spPr bwMode="auto">
              <a:xfrm>
                <a:off x="348959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21" name="Line 57">
                <a:extLst>
                  <a:ext uri="{FF2B5EF4-FFF2-40B4-BE49-F238E27FC236}">
                    <a16:creationId xmlns:a16="http://schemas.microsoft.com/office/drawing/2014/main" id="{20A6B1C2-9D27-470D-A085-87FA71EAB4A1}"/>
                  </a:ext>
                </a:extLst>
              </p:cNvPr>
              <p:cNvSpPr>
                <a:spLocks noChangeShapeType="1"/>
              </p:cNvSpPr>
              <p:nvPr userDrawn="1"/>
            </p:nvSpPr>
            <p:spPr bwMode="auto">
              <a:xfrm>
                <a:off x="363358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22" name="Line 58">
                <a:extLst>
                  <a:ext uri="{FF2B5EF4-FFF2-40B4-BE49-F238E27FC236}">
                    <a16:creationId xmlns:a16="http://schemas.microsoft.com/office/drawing/2014/main" id="{F23207BF-AF0B-4F40-8B7A-C3F38848C909}"/>
                  </a:ext>
                </a:extLst>
              </p:cNvPr>
              <p:cNvSpPr>
                <a:spLocks noChangeShapeType="1"/>
              </p:cNvSpPr>
              <p:nvPr userDrawn="1"/>
            </p:nvSpPr>
            <p:spPr bwMode="auto">
              <a:xfrm>
                <a:off x="37775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23" name="Line 59">
                <a:extLst>
                  <a:ext uri="{FF2B5EF4-FFF2-40B4-BE49-F238E27FC236}">
                    <a16:creationId xmlns:a16="http://schemas.microsoft.com/office/drawing/2014/main" id="{26C53B7A-6B78-45F3-81B8-0C4A985F930E}"/>
                  </a:ext>
                </a:extLst>
              </p:cNvPr>
              <p:cNvSpPr>
                <a:spLocks noChangeShapeType="1"/>
              </p:cNvSpPr>
              <p:nvPr userDrawn="1"/>
            </p:nvSpPr>
            <p:spPr bwMode="auto">
              <a:xfrm>
                <a:off x="39215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24" name="Line 60">
                <a:extLst>
                  <a:ext uri="{FF2B5EF4-FFF2-40B4-BE49-F238E27FC236}">
                    <a16:creationId xmlns:a16="http://schemas.microsoft.com/office/drawing/2014/main" id="{EFE47F1C-76D7-41CA-9659-2A5E4423D6B4}"/>
                  </a:ext>
                </a:extLst>
              </p:cNvPr>
              <p:cNvSpPr>
                <a:spLocks noChangeShapeType="1"/>
              </p:cNvSpPr>
              <p:nvPr userDrawn="1"/>
            </p:nvSpPr>
            <p:spPr bwMode="auto">
              <a:xfrm>
                <a:off x="406555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25" name="Line 61">
                <a:extLst>
                  <a:ext uri="{FF2B5EF4-FFF2-40B4-BE49-F238E27FC236}">
                    <a16:creationId xmlns:a16="http://schemas.microsoft.com/office/drawing/2014/main" id="{64457307-026F-493B-ABF6-07B942375561}"/>
                  </a:ext>
                </a:extLst>
              </p:cNvPr>
              <p:cNvSpPr>
                <a:spLocks noChangeShapeType="1"/>
              </p:cNvSpPr>
              <p:nvPr userDrawn="1"/>
            </p:nvSpPr>
            <p:spPr bwMode="auto">
              <a:xfrm>
                <a:off x="420954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26" name="Line 62">
                <a:extLst>
                  <a:ext uri="{FF2B5EF4-FFF2-40B4-BE49-F238E27FC236}">
                    <a16:creationId xmlns:a16="http://schemas.microsoft.com/office/drawing/2014/main" id="{030B4BD7-7599-44B1-8074-D5431EC3F5EB}"/>
                  </a:ext>
                </a:extLst>
              </p:cNvPr>
              <p:cNvSpPr>
                <a:spLocks noChangeShapeType="1"/>
              </p:cNvSpPr>
              <p:nvPr userDrawn="1"/>
            </p:nvSpPr>
            <p:spPr bwMode="auto">
              <a:xfrm>
                <a:off x="435353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27" name="Line 63">
                <a:extLst>
                  <a:ext uri="{FF2B5EF4-FFF2-40B4-BE49-F238E27FC236}">
                    <a16:creationId xmlns:a16="http://schemas.microsoft.com/office/drawing/2014/main" id="{4595D81E-7D18-4885-B662-9E134883C21E}"/>
                  </a:ext>
                </a:extLst>
              </p:cNvPr>
              <p:cNvSpPr>
                <a:spLocks noChangeShapeType="1"/>
              </p:cNvSpPr>
              <p:nvPr userDrawn="1"/>
            </p:nvSpPr>
            <p:spPr bwMode="auto">
              <a:xfrm>
                <a:off x="449753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28" name="Line 64">
                <a:extLst>
                  <a:ext uri="{FF2B5EF4-FFF2-40B4-BE49-F238E27FC236}">
                    <a16:creationId xmlns:a16="http://schemas.microsoft.com/office/drawing/2014/main" id="{9D7EEAE3-EB7B-4CAB-8D29-74B01BF77DA7}"/>
                  </a:ext>
                </a:extLst>
              </p:cNvPr>
              <p:cNvSpPr>
                <a:spLocks noChangeShapeType="1"/>
              </p:cNvSpPr>
              <p:nvPr userDrawn="1"/>
            </p:nvSpPr>
            <p:spPr bwMode="auto">
              <a:xfrm>
                <a:off x="464152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29" name="Line 65">
                <a:extLst>
                  <a:ext uri="{FF2B5EF4-FFF2-40B4-BE49-F238E27FC236}">
                    <a16:creationId xmlns:a16="http://schemas.microsoft.com/office/drawing/2014/main" id="{0F246FB1-7AE4-4FC2-ADF0-AEC7C07561B7}"/>
                  </a:ext>
                </a:extLst>
              </p:cNvPr>
              <p:cNvSpPr>
                <a:spLocks noChangeShapeType="1"/>
              </p:cNvSpPr>
              <p:nvPr userDrawn="1"/>
            </p:nvSpPr>
            <p:spPr bwMode="auto">
              <a:xfrm>
                <a:off x="478551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30" name="Line 66">
                <a:extLst>
                  <a:ext uri="{FF2B5EF4-FFF2-40B4-BE49-F238E27FC236}">
                    <a16:creationId xmlns:a16="http://schemas.microsoft.com/office/drawing/2014/main" id="{F57F2CE7-B513-47B5-9D3D-A274C47CC757}"/>
                  </a:ext>
                </a:extLst>
              </p:cNvPr>
              <p:cNvSpPr>
                <a:spLocks noChangeShapeType="1"/>
              </p:cNvSpPr>
              <p:nvPr userDrawn="1"/>
            </p:nvSpPr>
            <p:spPr bwMode="auto">
              <a:xfrm>
                <a:off x="492950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31" name="Line 67">
                <a:extLst>
                  <a:ext uri="{FF2B5EF4-FFF2-40B4-BE49-F238E27FC236}">
                    <a16:creationId xmlns:a16="http://schemas.microsoft.com/office/drawing/2014/main" id="{9040D867-6020-46C6-8856-42B9EE18A29D}"/>
                  </a:ext>
                </a:extLst>
              </p:cNvPr>
              <p:cNvSpPr>
                <a:spLocks noChangeShapeType="1"/>
              </p:cNvSpPr>
              <p:nvPr userDrawn="1"/>
            </p:nvSpPr>
            <p:spPr bwMode="auto">
              <a:xfrm>
                <a:off x="507349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32" name="Line 68">
                <a:extLst>
                  <a:ext uri="{FF2B5EF4-FFF2-40B4-BE49-F238E27FC236}">
                    <a16:creationId xmlns:a16="http://schemas.microsoft.com/office/drawing/2014/main" id="{F353CD92-5CA1-4C0F-8661-E074AB491295}"/>
                  </a:ext>
                </a:extLst>
              </p:cNvPr>
              <p:cNvSpPr>
                <a:spLocks noChangeShapeType="1"/>
              </p:cNvSpPr>
              <p:nvPr userDrawn="1"/>
            </p:nvSpPr>
            <p:spPr bwMode="auto">
              <a:xfrm>
                <a:off x="521748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33" name="Line 69">
                <a:extLst>
                  <a:ext uri="{FF2B5EF4-FFF2-40B4-BE49-F238E27FC236}">
                    <a16:creationId xmlns:a16="http://schemas.microsoft.com/office/drawing/2014/main" id="{0D038A48-2468-4083-ABDA-2013B92143E0}"/>
                  </a:ext>
                </a:extLst>
              </p:cNvPr>
              <p:cNvSpPr>
                <a:spLocks noChangeShapeType="1"/>
              </p:cNvSpPr>
              <p:nvPr userDrawn="1"/>
            </p:nvSpPr>
            <p:spPr bwMode="auto">
              <a:xfrm>
                <a:off x="536147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34" name="Line 70">
                <a:extLst>
                  <a:ext uri="{FF2B5EF4-FFF2-40B4-BE49-F238E27FC236}">
                    <a16:creationId xmlns:a16="http://schemas.microsoft.com/office/drawing/2014/main" id="{BAF64418-9CE6-467B-8BF0-9E2B368CB22E}"/>
                  </a:ext>
                </a:extLst>
              </p:cNvPr>
              <p:cNvSpPr>
                <a:spLocks noChangeShapeType="1"/>
              </p:cNvSpPr>
              <p:nvPr userDrawn="1"/>
            </p:nvSpPr>
            <p:spPr bwMode="auto">
              <a:xfrm>
                <a:off x="564945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35" name="Line 71">
                <a:extLst>
                  <a:ext uri="{FF2B5EF4-FFF2-40B4-BE49-F238E27FC236}">
                    <a16:creationId xmlns:a16="http://schemas.microsoft.com/office/drawing/2014/main" id="{B08E98E2-2275-4757-AF6A-CEA7367028EB}"/>
                  </a:ext>
                </a:extLst>
              </p:cNvPr>
              <p:cNvSpPr>
                <a:spLocks noChangeShapeType="1"/>
              </p:cNvSpPr>
              <p:nvPr userDrawn="1"/>
            </p:nvSpPr>
            <p:spPr bwMode="auto">
              <a:xfrm>
                <a:off x="579344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36" name="Line 72">
                <a:extLst>
                  <a:ext uri="{FF2B5EF4-FFF2-40B4-BE49-F238E27FC236}">
                    <a16:creationId xmlns:a16="http://schemas.microsoft.com/office/drawing/2014/main" id="{BAF0F2BB-8D3E-4967-B761-CA8A2E97D03B}"/>
                  </a:ext>
                </a:extLst>
              </p:cNvPr>
              <p:cNvSpPr>
                <a:spLocks noChangeShapeType="1"/>
              </p:cNvSpPr>
              <p:nvPr userDrawn="1"/>
            </p:nvSpPr>
            <p:spPr bwMode="auto">
              <a:xfrm>
                <a:off x="593744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37" name="Line 73">
                <a:extLst>
                  <a:ext uri="{FF2B5EF4-FFF2-40B4-BE49-F238E27FC236}">
                    <a16:creationId xmlns:a16="http://schemas.microsoft.com/office/drawing/2014/main" id="{723DDDCA-6CF4-4716-9D83-57D409851449}"/>
                  </a:ext>
                </a:extLst>
              </p:cNvPr>
              <p:cNvSpPr>
                <a:spLocks noChangeShapeType="1"/>
              </p:cNvSpPr>
              <p:nvPr userDrawn="1"/>
            </p:nvSpPr>
            <p:spPr bwMode="auto">
              <a:xfrm>
                <a:off x="608143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38" name="Line 74">
                <a:extLst>
                  <a:ext uri="{FF2B5EF4-FFF2-40B4-BE49-F238E27FC236}">
                    <a16:creationId xmlns:a16="http://schemas.microsoft.com/office/drawing/2014/main" id="{AAEFDC64-D696-421A-A86D-9EB4A4E11CA5}"/>
                  </a:ext>
                </a:extLst>
              </p:cNvPr>
              <p:cNvSpPr>
                <a:spLocks noChangeShapeType="1"/>
              </p:cNvSpPr>
              <p:nvPr userDrawn="1"/>
            </p:nvSpPr>
            <p:spPr bwMode="auto">
              <a:xfrm>
                <a:off x="622542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39" name="Line 75">
                <a:extLst>
                  <a:ext uri="{FF2B5EF4-FFF2-40B4-BE49-F238E27FC236}">
                    <a16:creationId xmlns:a16="http://schemas.microsoft.com/office/drawing/2014/main" id="{18106B5D-9A4D-4E6A-B509-CCFE36E6471B}"/>
                  </a:ext>
                </a:extLst>
              </p:cNvPr>
              <p:cNvSpPr>
                <a:spLocks noChangeShapeType="1"/>
              </p:cNvSpPr>
              <p:nvPr userDrawn="1"/>
            </p:nvSpPr>
            <p:spPr bwMode="auto">
              <a:xfrm>
                <a:off x="636941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40" name="Line 76">
                <a:extLst>
                  <a:ext uri="{FF2B5EF4-FFF2-40B4-BE49-F238E27FC236}">
                    <a16:creationId xmlns:a16="http://schemas.microsoft.com/office/drawing/2014/main" id="{BAFB4B40-3FCF-47E4-9472-C68AA657A83A}"/>
                  </a:ext>
                </a:extLst>
              </p:cNvPr>
              <p:cNvSpPr>
                <a:spLocks noChangeShapeType="1"/>
              </p:cNvSpPr>
              <p:nvPr userDrawn="1"/>
            </p:nvSpPr>
            <p:spPr bwMode="auto">
              <a:xfrm>
                <a:off x="651340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41" name="Line 77">
                <a:extLst>
                  <a:ext uri="{FF2B5EF4-FFF2-40B4-BE49-F238E27FC236}">
                    <a16:creationId xmlns:a16="http://schemas.microsoft.com/office/drawing/2014/main" id="{91AC1E62-A671-457A-B999-A9AD01C32097}"/>
                  </a:ext>
                </a:extLst>
              </p:cNvPr>
              <p:cNvSpPr>
                <a:spLocks noChangeShapeType="1"/>
              </p:cNvSpPr>
              <p:nvPr userDrawn="1"/>
            </p:nvSpPr>
            <p:spPr bwMode="auto">
              <a:xfrm>
                <a:off x="665739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42" name="Line 78">
                <a:extLst>
                  <a:ext uri="{FF2B5EF4-FFF2-40B4-BE49-F238E27FC236}">
                    <a16:creationId xmlns:a16="http://schemas.microsoft.com/office/drawing/2014/main" id="{EEE965B0-C6E6-4518-86CD-63D4B7EBA880}"/>
                  </a:ext>
                </a:extLst>
              </p:cNvPr>
              <p:cNvSpPr>
                <a:spLocks noChangeShapeType="1"/>
              </p:cNvSpPr>
              <p:nvPr userDrawn="1"/>
            </p:nvSpPr>
            <p:spPr bwMode="auto">
              <a:xfrm>
                <a:off x="680138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43" name="Line 79">
                <a:extLst>
                  <a:ext uri="{FF2B5EF4-FFF2-40B4-BE49-F238E27FC236}">
                    <a16:creationId xmlns:a16="http://schemas.microsoft.com/office/drawing/2014/main" id="{24997377-0B31-44D1-B937-DB15718E3166}"/>
                  </a:ext>
                </a:extLst>
              </p:cNvPr>
              <p:cNvSpPr>
                <a:spLocks noChangeShapeType="1"/>
              </p:cNvSpPr>
              <p:nvPr userDrawn="1"/>
            </p:nvSpPr>
            <p:spPr bwMode="auto">
              <a:xfrm>
                <a:off x="694537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44" name="Line 80">
                <a:extLst>
                  <a:ext uri="{FF2B5EF4-FFF2-40B4-BE49-F238E27FC236}">
                    <a16:creationId xmlns:a16="http://schemas.microsoft.com/office/drawing/2014/main" id="{D9108AD2-FE21-4DFA-98C7-9987526429BF}"/>
                  </a:ext>
                </a:extLst>
              </p:cNvPr>
              <p:cNvSpPr>
                <a:spLocks noChangeShapeType="1"/>
              </p:cNvSpPr>
              <p:nvPr userDrawn="1"/>
            </p:nvSpPr>
            <p:spPr bwMode="auto">
              <a:xfrm>
                <a:off x="70893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45" name="Line 81">
                <a:extLst>
                  <a:ext uri="{FF2B5EF4-FFF2-40B4-BE49-F238E27FC236}">
                    <a16:creationId xmlns:a16="http://schemas.microsoft.com/office/drawing/2014/main" id="{1CA5C353-7840-45EE-863A-10C278F5A325}"/>
                  </a:ext>
                </a:extLst>
              </p:cNvPr>
              <p:cNvSpPr>
                <a:spLocks noChangeShapeType="1"/>
              </p:cNvSpPr>
              <p:nvPr userDrawn="1"/>
            </p:nvSpPr>
            <p:spPr bwMode="auto">
              <a:xfrm>
                <a:off x="723335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46" name="Line 82">
                <a:extLst>
                  <a:ext uri="{FF2B5EF4-FFF2-40B4-BE49-F238E27FC236}">
                    <a16:creationId xmlns:a16="http://schemas.microsoft.com/office/drawing/2014/main" id="{26AFC1F5-9DCD-49DE-9CC8-D9D4F6233EF8}"/>
                  </a:ext>
                </a:extLst>
              </p:cNvPr>
              <p:cNvSpPr>
                <a:spLocks noChangeShapeType="1"/>
              </p:cNvSpPr>
              <p:nvPr userDrawn="1"/>
            </p:nvSpPr>
            <p:spPr bwMode="auto">
              <a:xfrm>
                <a:off x="737735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47" name="Line 83">
                <a:extLst>
                  <a:ext uri="{FF2B5EF4-FFF2-40B4-BE49-F238E27FC236}">
                    <a16:creationId xmlns:a16="http://schemas.microsoft.com/office/drawing/2014/main" id="{14B32CED-A602-42D5-A3B1-8FF2269F4501}"/>
                  </a:ext>
                </a:extLst>
              </p:cNvPr>
              <p:cNvSpPr>
                <a:spLocks noChangeShapeType="1"/>
              </p:cNvSpPr>
              <p:nvPr userDrawn="1"/>
            </p:nvSpPr>
            <p:spPr bwMode="auto">
              <a:xfrm>
                <a:off x="752134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48" name="Line 84">
                <a:extLst>
                  <a:ext uri="{FF2B5EF4-FFF2-40B4-BE49-F238E27FC236}">
                    <a16:creationId xmlns:a16="http://schemas.microsoft.com/office/drawing/2014/main" id="{8898D64B-560A-4FE6-A65E-5FDEE2787597}"/>
                  </a:ext>
                </a:extLst>
              </p:cNvPr>
              <p:cNvSpPr>
                <a:spLocks noChangeShapeType="1"/>
              </p:cNvSpPr>
              <p:nvPr userDrawn="1"/>
            </p:nvSpPr>
            <p:spPr bwMode="auto">
              <a:xfrm>
                <a:off x="766533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49" name="Line 85">
                <a:extLst>
                  <a:ext uri="{FF2B5EF4-FFF2-40B4-BE49-F238E27FC236}">
                    <a16:creationId xmlns:a16="http://schemas.microsoft.com/office/drawing/2014/main" id="{DE3EB8DA-494D-48D7-9D5A-041A02840615}"/>
                  </a:ext>
                </a:extLst>
              </p:cNvPr>
              <p:cNvSpPr>
                <a:spLocks noChangeShapeType="1"/>
              </p:cNvSpPr>
              <p:nvPr userDrawn="1"/>
            </p:nvSpPr>
            <p:spPr bwMode="auto">
              <a:xfrm>
                <a:off x="780932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50" name="Line 86">
                <a:extLst>
                  <a:ext uri="{FF2B5EF4-FFF2-40B4-BE49-F238E27FC236}">
                    <a16:creationId xmlns:a16="http://schemas.microsoft.com/office/drawing/2014/main" id="{090115F5-7C62-42C7-915F-569C75B502BF}"/>
                  </a:ext>
                </a:extLst>
              </p:cNvPr>
              <p:cNvSpPr>
                <a:spLocks noChangeShapeType="1"/>
              </p:cNvSpPr>
              <p:nvPr userDrawn="1"/>
            </p:nvSpPr>
            <p:spPr bwMode="auto">
              <a:xfrm>
                <a:off x="795331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51" name="Line 87">
                <a:extLst>
                  <a:ext uri="{FF2B5EF4-FFF2-40B4-BE49-F238E27FC236}">
                    <a16:creationId xmlns:a16="http://schemas.microsoft.com/office/drawing/2014/main" id="{07150042-95BE-4CDF-8FFB-4CB35B404708}"/>
                  </a:ext>
                </a:extLst>
              </p:cNvPr>
              <p:cNvSpPr>
                <a:spLocks noChangeShapeType="1"/>
              </p:cNvSpPr>
              <p:nvPr userDrawn="1"/>
            </p:nvSpPr>
            <p:spPr bwMode="auto">
              <a:xfrm>
                <a:off x="809730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52" name="Line 88">
                <a:extLst>
                  <a:ext uri="{FF2B5EF4-FFF2-40B4-BE49-F238E27FC236}">
                    <a16:creationId xmlns:a16="http://schemas.microsoft.com/office/drawing/2014/main" id="{4D5B66A5-264B-4795-ADBD-502ED4E9C0E0}"/>
                  </a:ext>
                </a:extLst>
              </p:cNvPr>
              <p:cNvSpPr>
                <a:spLocks noChangeShapeType="1"/>
              </p:cNvSpPr>
              <p:nvPr userDrawn="1"/>
            </p:nvSpPr>
            <p:spPr bwMode="auto">
              <a:xfrm>
                <a:off x="824129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53" name="Line 89">
                <a:extLst>
                  <a:ext uri="{FF2B5EF4-FFF2-40B4-BE49-F238E27FC236}">
                    <a16:creationId xmlns:a16="http://schemas.microsoft.com/office/drawing/2014/main" id="{24BF882A-B84D-4511-B50C-111B07E51870}"/>
                  </a:ext>
                </a:extLst>
              </p:cNvPr>
              <p:cNvSpPr>
                <a:spLocks noChangeShapeType="1"/>
              </p:cNvSpPr>
              <p:nvPr userDrawn="1"/>
            </p:nvSpPr>
            <p:spPr bwMode="auto">
              <a:xfrm>
                <a:off x="838528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54" name="Line 90">
                <a:extLst>
                  <a:ext uri="{FF2B5EF4-FFF2-40B4-BE49-F238E27FC236}">
                    <a16:creationId xmlns:a16="http://schemas.microsoft.com/office/drawing/2014/main" id="{E5B34C9D-6C85-473E-B998-6581E2216D0E}"/>
                  </a:ext>
                </a:extLst>
              </p:cNvPr>
              <p:cNvSpPr>
                <a:spLocks noChangeShapeType="1"/>
              </p:cNvSpPr>
              <p:nvPr userDrawn="1"/>
            </p:nvSpPr>
            <p:spPr bwMode="auto">
              <a:xfrm>
                <a:off x="852927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55" name="Line 91">
                <a:extLst>
                  <a:ext uri="{FF2B5EF4-FFF2-40B4-BE49-F238E27FC236}">
                    <a16:creationId xmlns:a16="http://schemas.microsoft.com/office/drawing/2014/main" id="{44595B99-1CD9-464F-88A0-268D2EA0DDAF}"/>
                  </a:ext>
                </a:extLst>
              </p:cNvPr>
              <p:cNvSpPr>
                <a:spLocks noChangeShapeType="1"/>
              </p:cNvSpPr>
              <p:nvPr userDrawn="1"/>
            </p:nvSpPr>
            <p:spPr bwMode="auto">
              <a:xfrm>
                <a:off x="867326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56" name="Line 92">
                <a:extLst>
                  <a:ext uri="{FF2B5EF4-FFF2-40B4-BE49-F238E27FC236}">
                    <a16:creationId xmlns:a16="http://schemas.microsoft.com/office/drawing/2014/main" id="{EF9327C4-BC85-4DF3-9D0C-DF77C23C79C2}"/>
                  </a:ext>
                </a:extLst>
              </p:cNvPr>
              <p:cNvSpPr>
                <a:spLocks noChangeShapeType="1"/>
              </p:cNvSpPr>
              <p:nvPr userDrawn="1"/>
            </p:nvSpPr>
            <p:spPr bwMode="auto">
              <a:xfrm>
                <a:off x="881726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57" name="Line 93">
                <a:extLst>
                  <a:ext uri="{FF2B5EF4-FFF2-40B4-BE49-F238E27FC236}">
                    <a16:creationId xmlns:a16="http://schemas.microsoft.com/office/drawing/2014/main" id="{C52B8491-D39D-4464-9861-2C3197ED8FB1}"/>
                  </a:ext>
                </a:extLst>
              </p:cNvPr>
              <p:cNvSpPr>
                <a:spLocks noChangeShapeType="1"/>
              </p:cNvSpPr>
              <p:nvPr userDrawn="1"/>
            </p:nvSpPr>
            <p:spPr bwMode="auto">
              <a:xfrm>
                <a:off x="896125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58" name="Line 94">
                <a:extLst>
                  <a:ext uri="{FF2B5EF4-FFF2-40B4-BE49-F238E27FC236}">
                    <a16:creationId xmlns:a16="http://schemas.microsoft.com/office/drawing/2014/main" id="{F3C1B3B6-065E-4FA1-924E-4932FA75F3EC}"/>
                  </a:ext>
                </a:extLst>
              </p:cNvPr>
              <p:cNvSpPr>
                <a:spLocks noChangeShapeType="1"/>
              </p:cNvSpPr>
              <p:nvPr userDrawn="1"/>
            </p:nvSpPr>
            <p:spPr bwMode="auto">
              <a:xfrm>
                <a:off x="910524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59" name="Line 95">
                <a:extLst>
                  <a:ext uri="{FF2B5EF4-FFF2-40B4-BE49-F238E27FC236}">
                    <a16:creationId xmlns:a16="http://schemas.microsoft.com/office/drawing/2014/main" id="{30A7F764-5474-4681-ADEE-195CCB1CDA90}"/>
                  </a:ext>
                </a:extLst>
              </p:cNvPr>
              <p:cNvSpPr>
                <a:spLocks noChangeShapeType="1"/>
              </p:cNvSpPr>
              <p:nvPr userDrawn="1"/>
            </p:nvSpPr>
            <p:spPr bwMode="auto">
              <a:xfrm>
                <a:off x="924923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0" name="Line 96">
                <a:extLst>
                  <a:ext uri="{FF2B5EF4-FFF2-40B4-BE49-F238E27FC236}">
                    <a16:creationId xmlns:a16="http://schemas.microsoft.com/office/drawing/2014/main" id="{3B41F62B-F78D-4258-B192-ED82846047B7}"/>
                  </a:ext>
                </a:extLst>
              </p:cNvPr>
              <p:cNvSpPr>
                <a:spLocks noChangeShapeType="1"/>
              </p:cNvSpPr>
              <p:nvPr userDrawn="1"/>
            </p:nvSpPr>
            <p:spPr bwMode="auto">
              <a:xfrm>
                <a:off x="939322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1" name="Line 97">
                <a:extLst>
                  <a:ext uri="{FF2B5EF4-FFF2-40B4-BE49-F238E27FC236}">
                    <a16:creationId xmlns:a16="http://schemas.microsoft.com/office/drawing/2014/main" id="{2DC9E165-C10D-4D83-9EF1-A5082CA9ACAE}"/>
                  </a:ext>
                </a:extLst>
              </p:cNvPr>
              <p:cNvSpPr>
                <a:spLocks noChangeShapeType="1"/>
              </p:cNvSpPr>
              <p:nvPr userDrawn="1"/>
            </p:nvSpPr>
            <p:spPr bwMode="auto">
              <a:xfrm>
                <a:off x="953721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2" name="Line 98">
                <a:extLst>
                  <a:ext uri="{FF2B5EF4-FFF2-40B4-BE49-F238E27FC236}">
                    <a16:creationId xmlns:a16="http://schemas.microsoft.com/office/drawing/2014/main" id="{4C420AD3-BC41-430F-A995-2E86A183D761}"/>
                  </a:ext>
                </a:extLst>
              </p:cNvPr>
              <p:cNvSpPr>
                <a:spLocks noChangeShapeType="1"/>
              </p:cNvSpPr>
              <p:nvPr userDrawn="1"/>
            </p:nvSpPr>
            <p:spPr bwMode="auto">
              <a:xfrm>
                <a:off x="968120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3" name="Line 99">
                <a:extLst>
                  <a:ext uri="{FF2B5EF4-FFF2-40B4-BE49-F238E27FC236}">
                    <a16:creationId xmlns:a16="http://schemas.microsoft.com/office/drawing/2014/main" id="{7D129CCC-152F-4AB2-AE1B-A27D9C38917B}"/>
                  </a:ext>
                </a:extLst>
              </p:cNvPr>
              <p:cNvSpPr>
                <a:spLocks noChangeShapeType="1"/>
              </p:cNvSpPr>
              <p:nvPr userDrawn="1"/>
            </p:nvSpPr>
            <p:spPr bwMode="auto">
              <a:xfrm>
                <a:off x="11857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4" name="Line 100">
                <a:extLst>
                  <a:ext uri="{FF2B5EF4-FFF2-40B4-BE49-F238E27FC236}">
                    <a16:creationId xmlns:a16="http://schemas.microsoft.com/office/drawing/2014/main" id="{6BA0EE88-775D-4DED-AAA9-0F84326588B0}"/>
                  </a:ext>
                </a:extLst>
              </p:cNvPr>
              <p:cNvSpPr>
                <a:spLocks noChangeShapeType="1"/>
              </p:cNvSpPr>
              <p:nvPr userDrawn="1"/>
            </p:nvSpPr>
            <p:spPr bwMode="auto">
              <a:xfrm>
                <a:off x="982519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5" name="Line 103">
                <a:extLst>
                  <a:ext uri="{FF2B5EF4-FFF2-40B4-BE49-F238E27FC236}">
                    <a16:creationId xmlns:a16="http://schemas.microsoft.com/office/drawing/2014/main" id="{1B7CC1FA-EF48-429B-800A-C666B45F97D7}"/>
                  </a:ext>
                </a:extLst>
              </p:cNvPr>
              <p:cNvSpPr>
                <a:spLocks noChangeShapeType="1"/>
              </p:cNvSpPr>
              <p:nvPr userDrawn="1"/>
            </p:nvSpPr>
            <p:spPr bwMode="auto">
              <a:xfrm>
                <a:off x="5505467" y="613151"/>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6" name="Line 99">
                <a:extLst>
                  <a:ext uri="{FF2B5EF4-FFF2-40B4-BE49-F238E27FC236}">
                    <a16:creationId xmlns:a16="http://schemas.microsoft.com/office/drawing/2014/main" id="{C39D7A7B-875D-43E7-AA15-D0D41D5A20AC}"/>
                  </a:ext>
                </a:extLst>
              </p:cNvPr>
              <p:cNvSpPr>
                <a:spLocks noChangeShapeType="1"/>
              </p:cNvSpPr>
              <p:nvPr userDrawn="1"/>
            </p:nvSpPr>
            <p:spPr bwMode="auto">
              <a:xfrm>
                <a:off x="104174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7" name="Line 99">
                <a:extLst>
                  <a:ext uri="{FF2B5EF4-FFF2-40B4-BE49-F238E27FC236}">
                    <a16:creationId xmlns:a16="http://schemas.microsoft.com/office/drawing/2014/main" id="{4A221A8F-AA8C-429F-99F2-D9ACCFDE2C97}"/>
                  </a:ext>
                </a:extLst>
              </p:cNvPr>
              <p:cNvSpPr>
                <a:spLocks noChangeShapeType="1"/>
              </p:cNvSpPr>
              <p:nvPr userDrawn="1"/>
            </p:nvSpPr>
            <p:spPr bwMode="auto">
              <a:xfrm>
                <a:off x="89775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8" name="Line 100">
                <a:extLst>
                  <a:ext uri="{FF2B5EF4-FFF2-40B4-BE49-F238E27FC236}">
                    <a16:creationId xmlns:a16="http://schemas.microsoft.com/office/drawing/2014/main" id="{1B79F200-A8BA-489D-9E77-C350590CE1E3}"/>
                  </a:ext>
                </a:extLst>
              </p:cNvPr>
              <p:cNvSpPr>
                <a:spLocks noChangeShapeType="1"/>
              </p:cNvSpPr>
              <p:nvPr userDrawn="1"/>
            </p:nvSpPr>
            <p:spPr bwMode="auto">
              <a:xfrm>
                <a:off x="996919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9" name="Line 99">
                <a:extLst>
                  <a:ext uri="{FF2B5EF4-FFF2-40B4-BE49-F238E27FC236}">
                    <a16:creationId xmlns:a16="http://schemas.microsoft.com/office/drawing/2014/main" id="{9A9BC62E-DEA8-496F-9E8B-1B999891A049}"/>
                  </a:ext>
                </a:extLst>
              </p:cNvPr>
              <p:cNvSpPr>
                <a:spLocks noChangeShapeType="1"/>
              </p:cNvSpPr>
              <p:nvPr userDrawn="1"/>
            </p:nvSpPr>
            <p:spPr bwMode="auto">
              <a:xfrm>
                <a:off x="32179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70" name="Line 99">
                <a:extLst>
                  <a:ext uri="{FF2B5EF4-FFF2-40B4-BE49-F238E27FC236}">
                    <a16:creationId xmlns:a16="http://schemas.microsoft.com/office/drawing/2014/main" id="{BC335BF3-4274-4A7A-B852-B31B51C45ABF}"/>
                  </a:ext>
                </a:extLst>
              </p:cNvPr>
              <p:cNvSpPr>
                <a:spLocks noChangeShapeType="1"/>
              </p:cNvSpPr>
              <p:nvPr userDrawn="1"/>
            </p:nvSpPr>
            <p:spPr bwMode="auto">
              <a:xfrm>
                <a:off x="17780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71" name="Line 99">
                <a:extLst>
                  <a:ext uri="{FF2B5EF4-FFF2-40B4-BE49-F238E27FC236}">
                    <a16:creationId xmlns:a16="http://schemas.microsoft.com/office/drawing/2014/main" id="{940DEF4C-4D14-40D8-A28C-36C47C1FFE43}"/>
                  </a:ext>
                </a:extLst>
              </p:cNvPr>
              <p:cNvSpPr>
                <a:spLocks noChangeShapeType="1"/>
              </p:cNvSpPr>
              <p:nvPr userDrawn="1"/>
            </p:nvSpPr>
            <p:spPr bwMode="auto">
              <a:xfrm>
                <a:off x="60977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72" name="Line 99">
                <a:extLst>
                  <a:ext uri="{FF2B5EF4-FFF2-40B4-BE49-F238E27FC236}">
                    <a16:creationId xmlns:a16="http://schemas.microsoft.com/office/drawing/2014/main" id="{71D8B819-6FF4-4244-975C-DF2F219F8F3F}"/>
                  </a:ext>
                </a:extLst>
              </p:cNvPr>
              <p:cNvSpPr>
                <a:spLocks noChangeShapeType="1"/>
              </p:cNvSpPr>
              <p:nvPr userDrawn="1"/>
            </p:nvSpPr>
            <p:spPr bwMode="auto">
              <a:xfrm>
                <a:off x="46578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73" name="Line 99">
                <a:extLst>
                  <a:ext uri="{FF2B5EF4-FFF2-40B4-BE49-F238E27FC236}">
                    <a16:creationId xmlns:a16="http://schemas.microsoft.com/office/drawing/2014/main" id="{29ADFD8F-4616-40E9-BE5A-9A5DDF4C845E}"/>
                  </a:ext>
                </a:extLst>
              </p:cNvPr>
              <p:cNvSpPr>
                <a:spLocks noChangeShapeType="1"/>
              </p:cNvSpPr>
              <p:nvPr userDrawn="1"/>
            </p:nvSpPr>
            <p:spPr bwMode="auto">
              <a:xfrm>
                <a:off x="75376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74" name="Line 100">
                <a:extLst>
                  <a:ext uri="{FF2B5EF4-FFF2-40B4-BE49-F238E27FC236}">
                    <a16:creationId xmlns:a16="http://schemas.microsoft.com/office/drawing/2014/main" id="{C8F65069-8B3E-410E-BFB0-329AB5A58C49}"/>
                  </a:ext>
                </a:extLst>
              </p:cNvPr>
              <p:cNvSpPr>
                <a:spLocks noChangeShapeType="1"/>
              </p:cNvSpPr>
              <p:nvPr userDrawn="1"/>
            </p:nvSpPr>
            <p:spPr bwMode="auto">
              <a:xfrm>
                <a:off x="101136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75" name="Line 100">
                <a:extLst>
                  <a:ext uri="{FF2B5EF4-FFF2-40B4-BE49-F238E27FC236}">
                    <a16:creationId xmlns:a16="http://schemas.microsoft.com/office/drawing/2014/main" id="{3957CFDD-1A24-41AD-AC46-02B96736D4F9}"/>
                  </a:ext>
                </a:extLst>
              </p:cNvPr>
              <p:cNvSpPr>
                <a:spLocks noChangeShapeType="1"/>
              </p:cNvSpPr>
              <p:nvPr userDrawn="1"/>
            </p:nvSpPr>
            <p:spPr bwMode="auto">
              <a:xfrm>
                <a:off x="102580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76" name="Line 100">
                <a:extLst>
                  <a:ext uri="{FF2B5EF4-FFF2-40B4-BE49-F238E27FC236}">
                    <a16:creationId xmlns:a16="http://schemas.microsoft.com/office/drawing/2014/main" id="{A64D2D0B-0CD8-4B73-9AA1-49902EB1BFD3}"/>
                  </a:ext>
                </a:extLst>
              </p:cNvPr>
              <p:cNvSpPr>
                <a:spLocks noChangeShapeType="1"/>
              </p:cNvSpPr>
              <p:nvPr userDrawn="1"/>
            </p:nvSpPr>
            <p:spPr bwMode="auto">
              <a:xfrm>
                <a:off x="104020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77" name="Line 100">
                <a:extLst>
                  <a:ext uri="{FF2B5EF4-FFF2-40B4-BE49-F238E27FC236}">
                    <a16:creationId xmlns:a16="http://schemas.microsoft.com/office/drawing/2014/main" id="{6AB7AC07-4830-4DE3-B49F-37FAA2CE1C05}"/>
                  </a:ext>
                </a:extLst>
              </p:cNvPr>
              <p:cNvSpPr>
                <a:spLocks noChangeShapeType="1"/>
              </p:cNvSpPr>
              <p:nvPr userDrawn="1"/>
            </p:nvSpPr>
            <p:spPr bwMode="auto">
              <a:xfrm>
                <a:off x="105460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grpSp>
      </p:grpSp>
    </p:spTree>
    <p:extLst>
      <p:ext uri="{BB962C8B-B14F-4D97-AF65-F5344CB8AC3E}">
        <p14:creationId xmlns:p14="http://schemas.microsoft.com/office/powerpoint/2010/main" val="2917834244"/>
      </p:ext>
    </p:extLst>
  </p:cSld>
  <p:clrMap bg1="lt1" tx1="dk1" bg2="lt2" tx2="dk2" accent1="accent1" accent2="accent2" accent3="accent3" accent4="accent4" accent5="accent5" accent6="accent6" hlink="hlink" folHlink="folHlink"/>
  <p:sldLayoutIdLst>
    <p:sldLayoutId id="2147484118" r:id="rId1"/>
    <p:sldLayoutId id="2147484119" r:id="rId2"/>
    <p:sldLayoutId id="2147484120" r:id="rId3"/>
    <p:sldLayoutId id="2147484121" r:id="rId4"/>
    <p:sldLayoutId id="2147484122" r:id="rId5"/>
    <p:sldLayoutId id="2147484123" r:id="rId6"/>
    <p:sldLayoutId id="2147484124" r:id="rId7"/>
    <p:sldLayoutId id="2147484125" r:id="rId8"/>
    <p:sldLayoutId id="2147484126" r:id="rId9"/>
    <p:sldLayoutId id="2147484127" r:id="rId10"/>
    <p:sldLayoutId id="2147484128" r:id="rId11"/>
    <p:sldLayoutId id="2147484129" r:id="rId12"/>
    <p:sldLayoutId id="2147484130" r:id="rId13"/>
    <p:sldLayoutId id="2147484131" r:id="rId14"/>
    <p:sldLayoutId id="2147484132" r:id="rId15"/>
  </p:sldLayoutIdLst>
  <p:txStyles>
    <p:titleStyle>
      <a:lvl1pPr algn="ctr" defTabSz="986918" rtl="0" eaLnBrk="1" latinLnBrk="0" hangingPunct="1">
        <a:lnSpc>
          <a:spcPct val="90000"/>
        </a:lnSpc>
        <a:spcBef>
          <a:spcPct val="0"/>
        </a:spcBef>
        <a:buNone/>
        <a:defRPr kumimoji="1" sz="4749" kern="1200">
          <a:solidFill>
            <a:schemeClr val="tx1"/>
          </a:solidFill>
          <a:latin typeface="+mj-lt"/>
          <a:ea typeface="+mj-ea"/>
          <a:cs typeface="+mj-cs"/>
        </a:defRPr>
      </a:lvl1pPr>
    </p:titleStyle>
    <p:bodyStyle>
      <a:lvl1pPr marL="0" indent="0" algn="ctr" defTabSz="986918" rtl="0" eaLnBrk="1" latinLnBrk="0" hangingPunct="1">
        <a:lnSpc>
          <a:spcPct val="90000"/>
        </a:lnSpc>
        <a:spcBef>
          <a:spcPts val="1079"/>
        </a:spcBef>
        <a:buFontTx/>
        <a:buNone/>
        <a:defRPr kumimoji="1" sz="3022" kern="1200">
          <a:solidFill>
            <a:schemeClr val="tx1"/>
          </a:solidFill>
          <a:latin typeface="+mn-lt"/>
          <a:ea typeface="+mn-ea"/>
          <a:cs typeface="+mn-cs"/>
        </a:defRPr>
      </a:lvl1pPr>
      <a:lvl2pPr marL="0" indent="0" algn="l" defTabSz="986918" rtl="0" eaLnBrk="1" latinLnBrk="0" hangingPunct="1">
        <a:lnSpc>
          <a:spcPct val="90000"/>
        </a:lnSpc>
        <a:spcBef>
          <a:spcPts val="540"/>
        </a:spcBef>
        <a:buFontTx/>
        <a:buNone/>
        <a:defRPr kumimoji="1" sz="2590" kern="1200">
          <a:solidFill>
            <a:schemeClr val="tx1"/>
          </a:solidFill>
          <a:latin typeface="+mn-lt"/>
          <a:ea typeface="+mn-ea"/>
          <a:cs typeface="+mn-cs"/>
        </a:defRPr>
      </a:lvl2pPr>
      <a:lvl3pPr marL="0" indent="0" algn="l" defTabSz="986918" rtl="0" eaLnBrk="1" latinLnBrk="0" hangingPunct="1">
        <a:lnSpc>
          <a:spcPct val="90000"/>
        </a:lnSpc>
        <a:spcBef>
          <a:spcPts val="540"/>
        </a:spcBef>
        <a:buFontTx/>
        <a:buNone/>
        <a:defRPr kumimoji="1" sz="2159" kern="1200">
          <a:solidFill>
            <a:schemeClr val="tx1"/>
          </a:solidFill>
          <a:latin typeface="+mn-lt"/>
          <a:ea typeface="+mn-ea"/>
          <a:cs typeface="+mn-cs"/>
        </a:defRPr>
      </a:lvl3pPr>
      <a:lvl4pPr marL="0" indent="0" algn="l" defTabSz="986918" rtl="0" eaLnBrk="1" latinLnBrk="0" hangingPunct="1">
        <a:lnSpc>
          <a:spcPct val="90000"/>
        </a:lnSpc>
        <a:spcBef>
          <a:spcPts val="540"/>
        </a:spcBef>
        <a:buFontTx/>
        <a:buNone/>
        <a:defRPr kumimoji="1" sz="1943" kern="1200">
          <a:solidFill>
            <a:schemeClr val="tx1"/>
          </a:solidFill>
          <a:latin typeface="+mn-lt"/>
          <a:ea typeface="+mn-ea"/>
          <a:cs typeface="+mn-cs"/>
        </a:defRPr>
      </a:lvl4pPr>
      <a:lvl5pPr marL="0" indent="0" algn="l" defTabSz="986918" rtl="0" eaLnBrk="1" latinLnBrk="0" hangingPunct="1">
        <a:lnSpc>
          <a:spcPct val="90000"/>
        </a:lnSpc>
        <a:spcBef>
          <a:spcPts val="540"/>
        </a:spcBef>
        <a:buFontTx/>
        <a:buNone/>
        <a:defRPr kumimoji="1" sz="1943" kern="1200">
          <a:solidFill>
            <a:schemeClr val="tx1"/>
          </a:solidFill>
          <a:latin typeface="+mn-lt"/>
          <a:ea typeface="+mn-ea"/>
          <a:cs typeface="+mn-cs"/>
        </a:defRPr>
      </a:lvl5pPr>
      <a:lvl6pPr marL="2714026" indent="-246730" algn="l" defTabSz="986918"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6pPr>
      <a:lvl7pPr marL="3207484" indent="-246730" algn="l" defTabSz="986918"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7pPr>
      <a:lvl8pPr marL="3700945" indent="-246730" algn="l" defTabSz="986918"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8pPr>
      <a:lvl9pPr marL="4194403" indent="-246730" algn="l" defTabSz="986918"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9pPr>
    </p:bodyStyle>
    <p:otherStyle>
      <a:defPPr>
        <a:defRPr lang="ja-JP"/>
      </a:defPPr>
      <a:lvl1pPr marL="0" algn="l" defTabSz="986918" rtl="0" eaLnBrk="1" latinLnBrk="0" hangingPunct="1">
        <a:defRPr kumimoji="1" sz="1943" kern="1200">
          <a:solidFill>
            <a:schemeClr val="tx1"/>
          </a:solidFill>
          <a:latin typeface="+mn-lt"/>
          <a:ea typeface="+mn-ea"/>
          <a:cs typeface="+mn-cs"/>
        </a:defRPr>
      </a:lvl1pPr>
      <a:lvl2pPr marL="493459" algn="l" defTabSz="986918" rtl="0" eaLnBrk="1" latinLnBrk="0" hangingPunct="1">
        <a:defRPr kumimoji="1" sz="1943" kern="1200">
          <a:solidFill>
            <a:schemeClr val="tx1"/>
          </a:solidFill>
          <a:latin typeface="+mn-lt"/>
          <a:ea typeface="+mn-ea"/>
          <a:cs typeface="+mn-cs"/>
        </a:defRPr>
      </a:lvl2pPr>
      <a:lvl3pPr marL="986918" algn="l" defTabSz="986918" rtl="0" eaLnBrk="1" latinLnBrk="0" hangingPunct="1">
        <a:defRPr kumimoji="1" sz="1943" kern="1200">
          <a:solidFill>
            <a:schemeClr val="tx1"/>
          </a:solidFill>
          <a:latin typeface="+mn-lt"/>
          <a:ea typeface="+mn-ea"/>
          <a:cs typeface="+mn-cs"/>
        </a:defRPr>
      </a:lvl3pPr>
      <a:lvl4pPr marL="1480378" algn="l" defTabSz="986918" rtl="0" eaLnBrk="1" latinLnBrk="0" hangingPunct="1">
        <a:defRPr kumimoji="1" sz="1943" kern="1200">
          <a:solidFill>
            <a:schemeClr val="tx1"/>
          </a:solidFill>
          <a:latin typeface="+mn-lt"/>
          <a:ea typeface="+mn-ea"/>
          <a:cs typeface="+mn-cs"/>
        </a:defRPr>
      </a:lvl4pPr>
      <a:lvl5pPr marL="1973837" algn="l" defTabSz="986918" rtl="0" eaLnBrk="1" latinLnBrk="0" hangingPunct="1">
        <a:defRPr kumimoji="1" sz="1943" kern="1200">
          <a:solidFill>
            <a:schemeClr val="tx1"/>
          </a:solidFill>
          <a:latin typeface="+mn-lt"/>
          <a:ea typeface="+mn-ea"/>
          <a:cs typeface="+mn-cs"/>
        </a:defRPr>
      </a:lvl5pPr>
      <a:lvl6pPr marL="2467296" algn="l" defTabSz="986918" rtl="0" eaLnBrk="1" latinLnBrk="0" hangingPunct="1">
        <a:defRPr kumimoji="1" sz="1943" kern="1200">
          <a:solidFill>
            <a:schemeClr val="tx1"/>
          </a:solidFill>
          <a:latin typeface="+mn-lt"/>
          <a:ea typeface="+mn-ea"/>
          <a:cs typeface="+mn-cs"/>
        </a:defRPr>
      </a:lvl6pPr>
      <a:lvl7pPr marL="2960755" algn="l" defTabSz="986918" rtl="0" eaLnBrk="1" latinLnBrk="0" hangingPunct="1">
        <a:defRPr kumimoji="1" sz="1943" kern="1200">
          <a:solidFill>
            <a:schemeClr val="tx1"/>
          </a:solidFill>
          <a:latin typeface="+mn-lt"/>
          <a:ea typeface="+mn-ea"/>
          <a:cs typeface="+mn-cs"/>
        </a:defRPr>
      </a:lvl7pPr>
      <a:lvl8pPr marL="3454214" algn="l" defTabSz="986918" rtl="0" eaLnBrk="1" latinLnBrk="0" hangingPunct="1">
        <a:defRPr kumimoji="1" sz="1943" kern="1200">
          <a:solidFill>
            <a:schemeClr val="tx1"/>
          </a:solidFill>
          <a:latin typeface="+mn-lt"/>
          <a:ea typeface="+mn-ea"/>
          <a:cs typeface="+mn-cs"/>
        </a:defRPr>
      </a:lvl8pPr>
      <a:lvl9pPr marL="3947674" algn="l" defTabSz="986918" rtl="0" eaLnBrk="1" latinLnBrk="0" hangingPunct="1">
        <a:defRPr kumimoji="1" sz="1943"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367">
          <p15:clr>
            <a:srgbClr val="F26B43"/>
          </p15:clr>
        </p15:guide>
        <p15:guide id="2" orient="horz" pos="2381">
          <p15:clr>
            <a:srgbClr val="F26B43"/>
          </p15:clr>
        </p15:guide>
        <p15:guide id="3" orient="horz" pos="22">
          <p15:clr>
            <a:srgbClr val="F26B43"/>
          </p15:clr>
        </p15:guide>
        <p15:guide id="4" orient="horz" pos="4649">
          <p15:clr>
            <a:srgbClr val="F26B43"/>
          </p15:clr>
        </p15:guide>
        <p15:guide id="5" pos="6633">
          <p15:clr>
            <a:srgbClr val="F26B43"/>
          </p15:clr>
        </p15:guide>
        <p15:guide id="6" pos="102">
          <p15:clr>
            <a:srgbClr val="F26B43"/>
          </p15:clr>
        </p15:guide>
        <p15:guide id="7" orient="horz" pos="703">
          <p15:clr>
            <a:srgbClr val="F26B43"/>
          </p15:clr>
        </p15:guide>
      </p15:sldGuideLst>
    </p:ext>
  </p:extLst>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3A91721A-3382-431C-8B68-27C1CFB9E62E}"/>
              </a:ext>
            </a:extLst>
          </p:cNvPr>
          <p:cNvGrpSpPr/>
          <p:nvPr userDrawn="1"/>
        </p:nvGrpSpPr>
        <p:grpSpPr>
          <a:xfrm>
            <a:off x="161773" y="1042610"/>
            <a:ext cx="10368269" cy="6337679"/>
            <a:chOff x="177800" y="1042608"/>
            <a:chExt cx="10368269" cy="6337679"/>
          </a:xfrm>
        </p:grpSpPr>
        <p:grpSp>
          <p:nvGrpSpPr>
            <p:cNvPr id="3" name="グループ化 2">
              <a:extLst>
                <a:ext uri="{FF2B5EF4-FFF2-40B4-BE49-F238E27FC236}">
                  <a16:creationId xmlns:a16="http://schemas.microsoft.com/office/drawing/2014/main" id="{4BFD48F3-14B9-49AE-A1D1-DE5151258DCE}"/>
                </a:ext>
              </a:extLst>
            </p:cNvPr>
            <p:cNvGrpSpPr/>
            <p:nvPr userDrawn="1"/>
          </p:nvGrpSpPr>
          <p:grpSpPr>
            <a:xfrm>
              <a:off x="178075" y="1044950"/>
              <a:ext cx="10367994" cy="6335337"/>
              <a:chOff x="178074" y="1044950"/>
              <a:chExt cx="10656433" cy="6335337"/>
            </a:xfrm>
          </p:grpSpPr>
          <p:sp>
            <p:nvSpPr>
              <p:cNvPr id="78" name="Line 4">
                <a:extLst>
                  <a:ext uri="{FF2B5EF4-FFF2-40B4-BE49-F238E27FC236}">
                    <a16:creationId xmlns:a16="http://schemas.microsoft.com/office/drawing/2014/main" id="{D826A6A1-E7E4-43E8-8468-E8C860C51E10}"/>
                  </a:ext>
                </a:extLst>
              </p:cNvPr>
              <p:cNvSpPr>
                <a:spLocks noChangeShapeType="1"/>
              </p:cNvSpPr>
              <p:nvPr userDrawn="1"/>
            </p:nvSpPr>
            <p:spPr bwMode="auto">
              <a:xfrm>
                <a:off x="178074" y="7092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79" name="Line 4">
                <a:extLst>
                  <a:ext uri="{FF2B5EF4-FFF2-40B4-BE49-F238E27FC236}">
                    <a16:creationId xmlns:a16="http://schemas.microsoft.com/office/drawing/2014/main" id="{57F0DA1D-52D9-4F60-AFF6-8877566167A1}"/>
                  </a:ext>
                </a:extLst>
              </p:cNvPr>
              <p:cNvSpPr>
                <a:spLocks noChangeShapeType="1"/>
              </p:cNvSpPr>
              <p:nvPr userDrawn="1"/>
            </p:nvSpPr>
            <p:spPr bwMode="auto">
              <a:xfrm>
                <a:off x="178074" y="7236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0" name="Line 4">
                <a:extLst>
                  <a:ext uri="{FF2B5EF4-FFF2-40B4-BE49-F238E27FC236}">
                    <a16:creationId xmlns:a16="http://schemas.microsoft.com/office/drawing/2014/main" id="{9E980EDF-B6AB-4B0C-A980-495536119834}"/>
                  </a:ext>
                </a:extLst>
              </p:cNvPr>
              <p:cNvSpPr>
                <a:spLocks noChangeShapeType="1"/>
              </p:cNvSpPr>
              <p:nvPr userDrawn="1"/>
            </p:nvSpPr>
            <p:spPr bwMode="auto">
              <a:xfrm>
                <a:off x="178074" y="66615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1" name="Line 5">
                <a:extLst>
                  <a:ext uri="{FF2B5EF4-FFF2-40B4-BE49-F238E27FC236}">
                    <a16:creationId xmlns:a16="http://schemas.microsoft.com/office/drawing/2014/main" id="{36E35AEA-8BC5-4852-9481-7958B3061CC9}"/>
                  </a:ext>
                </a:extLst>
              </p:cNvPr>
              <p:cNvSpPr>
                <a:spLocks noChangeShapeType="1"/>
              </p:cNvSpPr>
              <p:nvPr userDrawn="1"/>
            </p:nvSpPr>
            <p:spPr bwMode="auto">
              <a:xfrm>
                <a:off x="178074" y="65170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2" name="Line 6">
                <a:extLst>
                  <a:ext uri="{FF2B5EF4-FFF2-40B4-BE49-F238E27FC236}">
                    <a16:creationId xmlns:a16="http://schemas.microsoft.com/office/drawing/2014/main" id="{89C1479F-6CF5-403F-951E-D6CB9755730F}"/>
                  </a:ext>
                </a:extLst>
              </p:cNvPr>
              <p:cNvSpPr>
                <a:spLocks noChangeShapeType="1"/>
              </p:cNvSpPr>
              <p:nvPr userDrawn="1"/>
            </p:nvSpPr>
            <p:spPr bwMode="auto">
              <a:xfrm>
                <a:off x="178074" y="63726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3" name="Line 7">
                <a:extLst>
                  <a:ext uri="{FF2B5EF4-FFF2-40B4-BE49-F238E27FC236}">
                    <a16:creationId xmlns:a16="http://schemas.microsoft.com/office/drawing/2014/main" id="{7E684421-FA46-4F76-8DF3-44167123B394}"/>
                  </a:ext>
                </a:extLst>
              </p:cNvPr>
              <p:cNvSpPr>
                <a:spLocks noChangeShapeType="1"/>
              </p:cNvSpPr>
              <p:nvPr userDrawn="1"/>
            </p:nvSpPr>
            <p:spPr bwMode="auto">
              <a:xfrm>
                <a:off x="178074" y="62281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4" name="Line 8">
                <a:extLst>
                  <a:ext uri="{FF2B5EF4-FFF2-40B4-BE49-F238E27FC236}">
                    <a16:creationId xmlns:a16="http://schemas.microsoft.com/office/drawing/2014/main" id="{6ECE2685-095C-45C9-838A-65818D759485}"/>
                  </a:ext>
                </a:extLst>
              </p:cNvPr>
              <p:cNvSpPr>
                <a:spLocks noChangeShapeType="1"/>
              </p:cNvSpPr>
              <p:nvPr userDrawn="1"/>
            </p:nvSpPr>
            <p:spPr bwMode="auto">
              <a:xfrm>
                <a:off x="178074" y="60852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5" name="Line 9">
                <a:extLst>
                  <a:ext uri="{FF2B5EF4-FFF2-40B4-BE49-F238E27FC236}">
                    <a16:creationId xmlns:a16="http://schemas.microsoft.com/office/drawing/2014/main" id="{600ED12E-8037-4439-94BD-A834CF658819}"/>
                  </a:ext>
                </a:extLst>
              </p:cNvPr>
              <p:cNvSpPr>
                <a:spLocks noChangeShapeType="1"/>
              </p:cNvSpPr>
              <p:nvPr userDrawn="1"/>
            </p:nvSpPr>
            <p:spPr bwMode="auto">
              <a:xfrm>
                <a:off x="178074" y="59408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6" name="Line 10">
                <a:extLst>
                  <a:ext uri="{FF2B5EF4-FFF2-40B4-BE49-F238E27FC236}">
                    <a16:creationId xmlns:a16="http://schemas.microsoft.com/office/drawing/2014/main" id="{C50928EE-EDF1-4552-888F-3CCE27F96CEE}"/>
                  </a:ext>
                </a:extLst>
              </p:cNvPr>
              <p:cNvSpPr>
                <a:spLocks noChangeShapeType="1"/>
              </p:cNvSpPr>
              <p:nvPr userDrawn="1"/>
            </p:nvSpPr>
            <p:spPr bwMode="auto">
              <a:xfrm>
                <a:off x="178074" y="57963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7" name="Line 11">
                <a:extLst>
                  <a:ext uri="{FF2B5EF4-FFF2-40B4-BE49-F238E27FC236}">
                    <a16:creationId xmlns:a16="http://schemas.microsoft.com/office/drawing/2014/main" id="{75B9DE1C-6ADC-4B10-B04B-57C8C991F37E}"/>
                  </a:ext>
                </a:extLst>
              </p:cNvPr>
              <p:cNvSpPr>
                <a:spLocks noChangeShapeType="1"/>
              </p:cNvSpPr>
              <p:nvPr userDrawn="1"/>
            </p:nvSpPr>
            <p:spPr bwMode="auto">
              <a:xfrm>
                <a:off x="178074" y="56534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8" name="Line 12">
                <a:extLst>
                  <a:ext uri="{FF2B5EF4-FFF2-40B4-BE49-F238E27FC236}">
                    <a16:creationId xmlns:a16="http://schemas.microsoft.com/office/drawing/2014/main" id="{A23F7616-6766-47AB-B3EF-0B5FD415EF09}"/>
                  </a:ext>
                </a:extLst>
              </p:cNvPr>
              <p:cNvSpPr>
                <a:spLocks noChangeShapeType="1"/>
              </p:cNvSpPr>
              <p:nvPr userDrawn="1"/>
            </p:nvSpPr>
            <p:spPr bwMode="auto">
              <a:xfrm>
                <a:off x="178074" y="55090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9" name="Line 13">
                <a:extLst>
                  <a:ext uri="{FF2B5EF4-FFF2-40B4-BE49-F238E27FC236}">
                    <a16:creationId xmlns:a16="http://schemas.microsoft.com/office/drawing/2014/main" id="{021D185C-1AAE-429B-8621-1099C040362C}"/>
                  </a:ext>
                </a:extLst>
              </p:cNvPr>
              <p:cNvSpPr>
                <a:spLocks noChangeShapeType="1"/>
              </p:cNvSpPr>
              <p:nvPr userDrawn="1"/>
            </p:nvSpPr>
            <p:spPr bwMode="auto">
              <a:xfrm>
                <a:off x="178074" y="53645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0" name="Line 14">
                <a:extLst>
                  <a:ext uri="{FF2B5EF4-FFF2-40B4-BE49-F238E27FC236}">
                    <a16:creationId xmlns:a16="http://schemas.microsoft.com/office/drawing/2014/main" id="{09703D58-1DDF-4B6E-BE8C-D9DB7B26F446}"/>
                  </a:ext>
                </a:extLst>
              </p:cNvPr>
              <p:cNvSpPr>
                <a:spLocks noChangeShapeType="1"/>
              </p:cNvSpPr>
              <p:nvPr userDrawn="1"/>
            </p:nvSpPr>
            <p:spPr bwMode="auto">
              <a:xfrm>
                <a:off x="178074" y="5220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1" name="Line 15">
                <a:extLst>
                  <a:ext uri="{FF2B5EF4-FFF2-40B4-BE49-F238E27FC236}">
                    <a16:creationId xmlns:a16="http://schemas.microsoft.com/office/drawing/2014/main" id="{0A99046C-7D76-490A-88DE-41D62CAAB2D3}"/>
                  </a:ext>
                </a:extLst>
              </p:cNvPr>
              <p:cNvSpPr>
                <a:spLocks noChangeShapeType="1"/>
              </p:cNvSpPr>
              <p:nvPr userDrawn="1"/>
            </p:nvSpPr>
            <p:spPr bwMode="auto">
              <a:xfrm>
                <a:off x="178074" y="50772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2" name="Line 16">
                <a:extLst>
                  <a:ext uri="{FF2B5EF4-FFF2-40B4-BE49-F238E27FC236}">
                    <a16:creationId xmlns:a16="http://schemas.microsoft.com/office/drawing/2014/main" id="{59BBACC5-635F-4604-B162-146A153A24BB}"/>
                  </a:ext>
                </a:extLst>
              </p:cNvPr>
              <p:cNvSpPr>
                <a:spLocks noChangeShapeType="1"/>
              </p:cNvSpPr>
              <p:nvPr userDrawn="1"/>
            </p:nvSpPr>
            <p:spPr bwMode="auto">
              <a:xfrm>
                <a:off x="178074" y="49327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3" name="Line 17">
                <a:extLst>
                  <a:ext uri="{FF2B5EF4-FFF2-40B4-BE49-F238E27FC236}">
                    <a16:creationId xmlns:a16="http://schemas.microsoft.com/office/drawing/2014/main" id="{9FB4A3F6-32A1-4976-8A08-D1DAD172D3A1}"/>
                  </a:ext>
                </a:extLst>
              </p:cNvPr>
              <p:cNvSpPr>
                <a:spLocks noChangeShapeType="1"/>
              </p:cNvSpPr>
              <p:nvPr userDrawn="1"/>
            </p:nvSpPr>
            <p:spPr bwMode="auto">
              <a:xfrm>
                <a:off x="178074" y="47882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4" name="Line 18">
                <a:extLst>
                  <a:ext uri="{FF2B5EF4-FFF2-40B4-BE49-F238E27FC236}">
                    <a16:creationId xmlns:a16="http://schemas.microsoft.com/office/drawing/2014/main" id="{908F9892-CF7B-484A-A087-A99993AE4574}"/>
                  </a:ext>
                </a:extLst>
              </p:cNvPr>
              <p:cNvSpPr>
                <a:spLocks noChangeShapeType="1"/>
              </p:cNvSpPr>
              <p:nvPr userDrawn="1"/>
            </p:nvSpPr>
            <p:spPr bwMode="auto">
              <a:xfrm>
                <a:off x="178074" y="4643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5" name="Line 19">
                <a:extLst>
                  <a:ext uri="{FF2B5EF4-FFF2-40B4-BE49-F238E27FC236}">
                    <a16:creationId xmlns:a16="http://schemas.microsoft.com/office/drawing/2014/main" id="{8870D894-1D46-4193-A356-3B3B47BC911F}"/>
                  </a:ext>
                </a:extLst>
              </p:cNvPr>
              <p:cNvSpPr>
                <a:spLocks noChangeShapeType="1"/>
              </p:cNvSpPr>
              <p:nvPr userDrawn="1"/>
            </p:nvSpPr>
            <p:spPr bwMode="auto">
              <a:xfrm>
                <a:off x="178074" y="45009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6" name="Line 20">
                <a:extLst>
                  <a:ext uri="{FF2B5EF4-FFF2-40B4-BE49-F238E27FC236}">
                    <a16:creationId xmlns:a16="http://schemas.microsoft.com/office/drawing/2014/main" id="{E62FE32C-C1AA-4D40-946C-A2C857DF1D2C}"/>
                  </a:ext>
                </a:extLst>
              </p:cNvPr>
              <p:cNvSpPr>
                <a:spLocks noChangeShapeType="1"/>
              </p:cNvSpPr>
              <p:nvPr userDrawn="1"/>
            </p:nvSpPr>
            <p:spPr bwMode="auto">
              <a:xfrm>
                <a:off x="178074" y="43564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7" name="Line 21">
                <a:extLst>
                  <a:ext uri="{FF2B5EF4-FFF2-40B4-BE49-F238E27FC236}">
                    <a16:creationId xmlns:a16="http://schemas.microsoft.com/office/drawing/2014/main" id="{A41DF6BE-EF66-4E04-9235-822F95384006}"/>
                  </a:ext>
                </a:extLst>
              </p:cNvPr>
              <p:cNvSpPr>
                <a:spLocks noChangeShapeType="1"/>
              </p:cNvSpPr>
              <p:nvPr userDrawn="1"/>
            </p:nvSpPr>
            <p:spPr bwMode="auto">
              <a:xfrm>
                <a:off x="178074" y="42120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8" name="Line 22">
                <a:extLst>
                  <a:ext uri="{FF2B5EF4-FFF2-40B4-BE49-F238E27FC236}">
                    <a16:creationId xmlns:a16="http://schemas.microsoft.com/office/drawing/2014/main" id="{04515879-DFE5-4F8A-B76C-705440CA75BA}"/>
                  </a:ext>
                </a:extLst>
              </p:cNvPr>
              <p:cNvSpPr>
                <a:spLocks noChangeShapeType="1"/>
              </p:cNvSpPr>
              <p:nvPr userDrawn="1"/>
            </p:nvSpPr>
            <p:spPr bwMode="auto">
              <a:xfrm>
                <a:off x="178074" y="39246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9" name="Line 23">
                <a:extLst>
                  <a:ext uri="{FF2B5EF4-FFF2-40B4-BE49-F238E27FC236}">
                    <a16:creationId xmlns:a16="http://schemas.microsoft.com/office/drawing/2014/main" id="{0952AF1D-8248-4B31-B111-ACD4257CBB02}"/>
                  </a:ext>
                </a:extLst>
              </p:cNvPr>
              <p:cNvSpPr>
                <a:spLocks noChangeShapeType="1"/>
              </p:cNvSpPr>
              <p:nvPr userDrawn="1"/>
            </p:nvSpPr>
            <p:spPr bwMode="auto">
              <a:xfrm>
                <a:off x="178074" y="37802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0" name="Line 24">
                <a:extLst>
                  <a:ext uri="{FF2B5EF4-FFF2-40B4-BE49-F238E27FC236}">
                    <a16:creationId xmlns:a16="http://schemas.microsoft.com/office/drawing/2014/main" id="{5DF19807-4FC9-4DCA-8DBB-DA4B436820F2}"/>
                  </a:ext>
                </a:extLst>
              </p:cNvPr>
              <p:cNvSpPr>
                <a:spLocks noChangeShapeType="1"/>
              </p:cNvSpPr>
              <p:nvPr userDrawn="1"/>
            </p:nvSpPr>
            <p:spPr bwMode="auto">
              <a:xfrm>
                <a:off x="178074" y="3635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1" name="Line 25">
                <a:extLst>
                  <a:ext uri="{FF2B5EF4-FFF2-40B4-BE49-F238E27FC236}">
                    <a16:creationId xmlns:a16="http://schemas.microsoft.com/office/drawing/2014/main" id="{3B491BFB-F3D6-4AE7-A3AB-529175A1FC52}"/>
                  </a:ext>
                </a:extLst>
              </p:cNvPr>
              <p:cNvSpPr>
                <a:spLocks noChangeShapeType="1"/>
              </p:cNvSpPr>
              <p:nvPr userDrawn="1"/>
            </p:nvSpPr>
            <p:spPr bwMode="auto">
              <a:xfrm>
                <a:off x="178074" y="34928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2" name="Line 26">
                <a:extLst>
                  <a:ext uri="{FF2B5EF4-FFF2-40B4-BE49-F238E27FC236}">
                    <a16:creationId xmlns:a16="http://schemas.microsoft.com/office/drawing/2014/main" id="{F13ED150-3A1D-42A7-9E86-E99A6B5238F8}"/>
                  </a:ext>
                </a:extLst>
              </p:cNvPr>
              <p:cNvSpPr>
                <a:spLocks noChangeShapeType="1"/>
              </p:cNvSpPr>
              <p:nvPr userDrawn="1"/>
            </p:nvSpPr>
            <p:spPr bwMode="auto">
              <a:xfrm>
                <a:off x="178074" y="33484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3" name="Line 27">
                <a:extLst>
                  <a:ext uri="{FF2B5EF4-FFF2-40B4-BE49-F238E27FC236}">
                    <a16:creationId xmlns:a16="http://schemas.microsoft.com/office/drawing/2014/main" id="{EC8E0ABF-A65A-4B61-8B39-1DB126D7CE48}"/>
                  </a:ext>
                </a:extLst>
              </p:cNvPr>
              <p:cNvSpPr>
                <a:spLocks noChangeShapeType="1"/>
              </p:cNvSpPr>
              <p:nvPr userDrawn="1"/>
            </p:nvSpPr>
            <p:spPr bwMode="auto">
              <a:xfrm>
                <a:off x="178074" y="32039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4" name="Line 28">
                <a:extLst>
                  <a:ext uri="{FF2B5EF4-FFF2-40B4-BE49-F238E27FC236}">
                    <a16:creationId xmlns:a16="http://schemas.microsoft.com/office/drawing/2014/main" id="{5B0E93A0-803C-43D4-922B-174A4DD30EAF}"/>
                  </a:ext>
                </a:extLst>
              </p:cNvPr>
              <p:cNvSpPr>
                <a:spLocks noChangeShapeType="1"/>
              </p:cNvSpPr>
              <p:nvPr userDrawn="1"/>
            </p:nvSpPr>
            <p:spPr bwMode="auto">
              <a:xfrm>
                <a:off x="178074" y="3061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5" name="Line 29">
                <a:extLst>
                  <a:ext uri="{FF2B5EF4-FFF2-40B4-BE49-F238E27FC236}">
                    <a16:creationId xmlns:a16="http://schemas.microsoft.com/office/drawing/2014/main" id="{D3F014D9-1393-4D00-9A6D-9E0E19D15C5C}"/>
                  </a:ext>
                </a:extLst>
              </p:cNvPr>
              <p:cNvSpPr>
                <a:spLocks noChangeShapeType="1"/>
              </p:cNvSpPr>
              <p:nvPr userDrawn="1"/>
            </p:nvSpPr>
            <p:spPr bwMode="auto">
              <a:xfrm>
                <a:off x="178074" y="29166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6" name="Line 30">
                <a:extLst>
                  <a:ext uri="{FF2B5EF4-FFF2-40B4-BE49-F238E27FC236}">
                    <a16:creationId xmlns:a16="http://schemas.microsoft.com/office/drawing/2014/main" id="{414030D1-E2E5-4E55-8024-2D453BC4802C}"/>
                  </a:ext>
                </a:extLst>
              </p:cNvPr>
              <p:cNvSpPr>
                <a:spLocks noChangeShapeType="1"/>
              </p:cNvSpPr>
              <p:nvPr userDrawn="1"/>
            </p:nvSpPr>
            <p:spPr bwMode="auto">
              <a:xfrm>
                <a:off x="178074" y="27721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7" name="Line 31">
                <a:extLst>
                  <a:ext uri="{FF2B5EF4-FFF2-40B4-BE49-F238E27FC236}">
                    <a16:creationId xmlns:a16="http://schemas.microsoft.com/office/drawing/2014/main" id="{FDB3FA4B-DE95-483C-A755-22E878FB2E2B}"/>
                  </a:ext>
                </a:extLst>
              </p:cNvPr>
              <p:cNvSpPr>
                <a:spLocks noChangeShapeType="1"/>
              </p:cNvSpPr>
              <p:nvPr userDrawn="1"/>
            </p:nvSpPr>
            <p:spPr bwMode="auto">
              <a:xfrm>
                <a:off x="178074" y="26276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8" name="Line 32">
                <a:extLst>
                  <a:ext uri="{FF2B5EF4-FFF2-40B4-BE49-F238E27FC236}">
                    <a16:creationId xmlns:a16="http://schemas.microsoft.com/office/drawing/2014/main" id="{35206945-08AE-4534-AE16-F2B17244D230}"/>
                  </a:ext>
                </a:extLst>
              </p:cNvPr>
              <p:cNvSpPr>
                <a:spLocks noChangeShapeType="1"/>
              </p:cNvSpPr>
              <p:nvPr userDrawn="1"/>
            </p:nvSpPr>
            <p:spPr bwMode="auto">
              <a:xfrm>
                <a:off x="178074" y="2484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9" name="Line 33">
                <a:extLst>
                  <a:ext uri="{FF2B5EF4-FFF2-40B4-BE49-F238E27FC236}">
                    <a16:creationId xmlns:a16="http://schemas.microsoft.com/office/drawing/2014/main" id="{27C86116-2335-4015-8AAC-D3331F924635}"/>
                  </a:ext>
                </a:extLst>
              </p:cNvPr>
              <p:cNvSpPr>
                <a:spLocks noChangeShapeType="1"/>
              </p:cNvSpPr>
              <p:nvPr userDrawn="1"/>
            </p:nvSpPr>
            <p:spPr bwMode="auto">
              <a:xfrm>
                <a:off x="178074" y="23403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0" name="Line 34">
                <a:extLst>
                  <a:ext uri="{FF2B5EF4-FFF2-40B4-BE49-F238E27FC236}">
                    <a16:creationId xmlns:a16="http://schemas.microsoft.com/office/drawing/2014/main" id="{3BF6F914-6E1F-4EB0-8F80-051002B517C6}"/>
                  </a:ext>
                </a:extLst>
              </p:cNvPr>
              <p:cNvSpPr>
                <a:spLocks noChangeShapeType="1"/>
              </p:cNvSpPr>
              <p:nvPr userDrawn="1"/>
            </p:nvSpPr>
            <p:spPr bwMode="auto">
              <a:xfrm>
                <a:off x="178074" y="21958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1" name="Line 35">
                <a:extLst>
                  <a:ext uri="{FF2B5EF4-FFF2-40B4-BE49-F238E27FC236}">
                    <a16:creationId xmlns:a16="http://schemas.microsoft.com/office/drawing/2014/main" id="{04D2FA21-70F9-4DA5-A0FC-C0E92E3FE52E}"/>
                  </a:ext>
                </a:extLst>
              </p:cNvPr>
              <p:cNvSpPr>
                <a:spLocks noChangeShapeType="1"/>
              </p:cNvSpPr>
              <p:nvPr userDrawn="1"/>
            </p:nvSpPr>
            <p:spPr bwMode="auto">
              <a:xfrm>
                <a:off x="178074" y="20514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2" name="Line 36">
                <a:extLst>
                  <a:ext uri="{FF2B5EF4-FFF2-40B4-BE49-F238E27FC236}">
                    <a16:creationId xmlns:a16="http://schemas.microsoft.com/office/drawing/2014/main" id="{F58D4FB5-90F3-4530-8AF9-1A1ED0B03627}"/>
                  </a:ext>
                </a:extLst>
              </p:cNvPr>
              <p:cNvSpPr>
                <a:spLocks noChangeShapeType="1"/>
              </p:cNvSpPr>
              <p:nvPr userDrawn="1"/>
            </p:nvSpPr>
            <p:spPr bwMode="auto">
              <a:xfrm>
                <a:off x="178074" y="19085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3" name="Line 37">
                <a:extLst>
                  <a:ext uri="{FF2B5EF4-FFF2-40B4-BE49-F238E27FC236}">
                    <a16:creationId xmlns:a16="http://schemas.microsoft.com/office/drawing/2014/main" id="{46EF435C-533B-4F36-A45C-DED4C9DA1769}"/>
                  </a:ext>
                </a:extLst>
              </p:cNvPr>
              <p:cNvSpPr>
                <a:spLocks noChangeShapeType="1"/>
              </p:cNvSpPr>
              <p:nvPr userDrawn="1"/>
            </p:nvSpPr>
            <p:spPr bwMode="auto">
              <a:xfrm>
                <a:off x="178074" y="17640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4" name="Line 38">
                <a:extLst>
                  <a:ext uri="{FF2B5EF4-FFF2-40B4-BE49-F238E27FC236}">
                    <a16:creationId xmlns:a16="http://schemas.microsoft.com/office/drawing/2014/main" id="{7260D7FA-0243-4149-92F2-9A2E3D3D639A}"/>
                  </a:ext>
                </a:extLst>
              </p:cNvPr>
              <p:cNvSpPr>
                <a:spLocks noChangeShapeType="1"/>
              </p:cNvSpPr>
              <p:nvPr userDrawn="1"/>
            </p:nvSpPr>
            <p:spPr bwMode="auto">
              <a:xfrm>
                <a:off x="178074" y="16196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5" name="Line 39">
                <a:extLst>
                  <a:ext uri="{FF2B5EF4-FFF2-40B4-BE49-F238E27FC236}">
                    <a16:creationId xmlns:a16="http://schemas.microsoft.com/office/drawing/2014/main" id="{E17B36A0-958F-443F-9FD7-D5530C92BC70}"/>
                  </a:ext>
                </a:extLst>
              </p:cNvPr>
              <p:cNvSpPr>
                <a:spLocks noChangeShapeType="1"/>
              </p:cNvSpPr>
              <p:nvPr userDrawn="1"/>
            </p:nvSpPr>
            <p:spPr bwMode="auto">
              <a:xfrm>
                <a:off x="178074" y="1476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6" name="Line 102">
                <a:extLst>
                  <a:ext uri="{FF2B5EF4-FFF2-40B4-BE49-F238E27FC236}">
                    <a16:creationId xmlns:a16="http://schemas.microsoft.com/office/drawing/2014/main" id="{351063C8-67B1-4656-BE04-74F237AAE0DC}"/>
                  </a:ext>
                </a:extLst>
              </p:cNvPr>
              <p:cNvSpPr>
                <a:spLocks noChangeShapeType="1"/>
              </p:cNvSpPr>
              <p:nvPr userDrawn="1"/>
            </p:nvSpPr>
            <p:spPr bwMode="auto">
              <a:xfrm>
                <a:off x="178074" y="4069139"/>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7" name="Line 4">
                <a:extLst>
                  <a:ext uri="{FF2B5EF4-FFF2-40B4-BE49-F238E27FC236}">
                    <a16:creationId xmlns:a16="http://schemas.microsoft.com/office/drawing/2014/main" id="{A46FAAE6-29DC-4506-AD6F-E0CFB6E0E485}"/>
                  </a:ext>
                </a:extLst>
              </p:cNvPr>
              <p:cNvSpPr>
                <a:spLocks noChangeShapeType="1"/>
              </p:cNvSpPr>
              <p:nvPr userDrawn="1"/>
            </p:nvSpPr>
            <p:spPr bwMode="auto">
              <a:xfrm>
                <a:off x="178074" y="6804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8" name="Line 4">
                <a:extLst>
                  <a:ext uri="{FF2B5EF4-FFF2-40B4-BE49-F238E27FC236}">
                    <a16:creationId xmlns:a16="http://schemas.microsoft.com/office/drawing/2014/main" id="{BDB1BE34-748E-475F-92C8-62D418402AEE}"/>
                  </a:ext>
                </a:extLst>
              </p:cNvPr>
              <p:cNvSpPr>
                <a:spLocks noChangeShapeType="1"/>
              </p:cNvSpPr>
              <p:nvPr userDrawn="1"/>
            </p:nvSpPr>
            <p:spPr bwMode="auto">
              <a:xfrm>
                <a:off x="178074" y="6948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9" name="Line 39">
                <a:extLst>
                  <a:ext uri="{FF2B5EF4-FFF2-40B4-BE49-F238E27FC236}">
                    <a16:creationId xmlns:a16="http://schemas.microsoft.com/office/drawing/2014/main" id="{B8FC7F79-F5A5-4158-8740-748E3241FF8F}"/>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20" name="Line 4">
                <a:extLst>
                  <a:ext uri="{FF2B5EF4-FFF2-40B4-BE49-F238E27FC236}">
                    <a16:creationId xmlns:a16="http://schemas.microsoft.com/office/drawing/2014/main" id="{04F44B2B-BA78-4509-9C32-74EDCFF90D98}"/>
                  </a:ext>
                </a:extLst>
              </p:cNvPr>
              <p:cNvSpPr>
                <a:spLocks noChangeShapeType="1"/>
              </p:cNvSpPr>
              <p:nvPr userDrawn="1"/>
            </p:nvSpPr>
            <p:spPr bwMode="auto">
              <a:xfrm>
                <a:off x="178074" y="738028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21" name="Line 34">
                <a:extLst>
                  <a:ext uri="{FF2B5EF4-FFF2-40B4-BE49-F238E27FC236}">
                    <a16:creationId xmlns:a16="http://schemas.microsoft.com/office/drawing/2014/main" id="{5E5B63E7-A874-41DF-80CD-384ECF0D0ECD}"/>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22" name="Line 35">
                <a:extLst>
                  <a:ext uri="{FF2B5EF4-FFF2-40B4-BE49-F238E27FC236}">
                    <a16:creationId xmlns:a16="http://schemas.microsoft.com/office/drawing/2014/main" id="{09956D0B-D2BD-494C-9E10-AC5791E6B997}"/>
                  </a:ext>
                </a:extLst>
              </p:cNvPr>
              <p:cNvSpPr>
                <a:spLocks noChangeShapeType="1"/>
              </p:cNvSpPr>
              <p:nvPr userDrawn="1"/>
            </p:nvSpPr>
            <p:spPr bwMode="auto">
              <a:xfrm>
                <a:off x="178074" y="118782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23" name="Line 36">
                <a:extLst>
                  <a:ext uri="{FF2B5EF4-FFF2-40B4-BE49-F238E27FC236}">
                    <a16:creationId xmlns:a16="http://schemas.microsoft.com/office/drawing/2014/main" id="{FDCF63A4-9AE6-42F3-B831-26054F80B908}"/>
                  </a:ext>
                </a:extLst>
              </p:cNvPr>
              <p:cNvSpPr>
                <a:spLocks noChangeShapeType="1"/>
              </p:cNvSpPr>
              <p:nvPr userDrawn="1"/>
            </p:nvSpPr>
            <p:spPr bwMode="auto">
              <a:xfrm>
                <a:off x="178074" y="104495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grpSp>
        <p:grpSp>
          <p:nvGrpSpPr>
            <p:cNvPr id="4" name="グループ化 3">
              <a:extLst>
                <a:ext uri="{FF2B5EF4-FFF2-40B4-BE49-F238E27FC236}">
                  <a16:creationId xmlns:a16="http://schemas.microsoft.com/office/drawing/2014/main" id="{7563BD28-1209-42D1-9D77-592742544D69}"/>
                </a:ext>
              </a:extLst>
            </p:cNvPr>
            <p:cNvGrpSpPr/>
            <p:nvPr userDrawn="1"/>
          </p:nvGrpSpPr>
          <p:grpSpPr>
            <a:xfrm>
              <a:off x="177800" y="1042608"/>
              <a:ext cx="10368268" cy="6337679"/>
              <a:chOff x="177800" y="613150"/>
              <a:chExt cx="10368268" cy="6767138"/>
            </a:xfrm>
          </p:grpSpPr>
          <p:sp>
            <p:nvSpPr>
              <p:cNvPr id="5" name="Line 41">
                <a:extLst>
                  <a:ext uri="{FF2B5EF4-FFF2-40B4-BE49-F238E27FC236}">
                    <a16:creationId xmlns:a16="http://schemas.microsoft.com/office/drawing/2014/main" id="{B3C22C89-D315-4DE2-A2CE-1772E3524552}"/>
                  </a:ext>
                </a:extLst>
              </p:cNvPr>
              <p:cNvSpPr>
                <a:spLocks noChangeShapeType="1"/>
              </p:cNvSpPr>
              <p:nvPr userDrawn="1"/>
            </p:nvSpPr>
            <p:spPr bwMode="auto">
              <a:xfrm>
                <a:off x="132972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 name="Line 42">
                <a:extLst>
                  <a:ext uri="{FF2B5EF4-FFF2-40B4-BE49-F238E27FC236}">
                    <a16:creationId xmlns:a16="http://schemas.microsoft.com/office/drawing/2014/main" id="{B6B37B61-127F-43BC-8980-FDDC4E2D4884}"/>
                  </a:ext>
                </a:extLst>
              </p:cNvPr>
              <p:cNvSpPr>
                <a:spLocks noChangeShapeType="1"/>
              </p:cNvSpPr>
              <p:nvPr userDrawn="1"/>
            </p:nvSpPr>
            <p:spPr bwMode="auto">
              <a:xfrm>
                <a:off x="147371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7" name="Line 43">
                <a:extLst>
                  <a:ext uri="{FF2B5EF4-FFF2-40B4-BE49-F238E27FC236}">
                    <a16:creationId xmlns:a16="http://schemas.microsoft.com/office/drawing/2014/main" id="{814E20DB-764C-424E-81E2-70243941EA7A}"/>
                  </a:ext>
                </a:extLst>
              </p:cNvPr>
              <p:cNvSpPr>
                <a:spLocks noChangeShapeType="1"/>
              </p:cNvSpPr>
              <p:nvPr userDrawn="1"/>
            </p:nvSpPr>
            <p:spPr bwMode="auto">
              <a:xfrm>
                <a:off x="161771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 name="Line 44">
                <a:extLst>
                  <a:ext uri="{FF2B5EF4-FFF2-40B4-BE49-F238E27FC236}">
                    <a16:creationId xmlns:a16="http://schemas.microsoft.com/office/drawing/2014/main" id="{FCABC8BD-5A98-49C6-B473-81F079E35153}"/>
                  </a:ext>
                </a:extLst>
              </p:cNvPr>
              <p:cNvSpPr>
                <a:spLocks noChangeShapeType="1"/>
              </p:cNvSpPr>
              <p:nvPr userDrawn="1"/>
            </p:nvSpPr>
            <p:spPr bwMode="auto">
              <a:xfrm>
                <a:off x="176170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 name="Line 45">
                <a:extLst>
                  <a:ext uri="{FF2B5EF4-FFF2-40B4-BE49-F238E27FC236}">
                    <a16:creationId xmlns:a16="http://schemas.microsoft.com/office/drawing/2014/main" id="{1A60A482-CAE7-4B32-B147-65B54D505B66}"/>
                  </a:ext>
                </a:extLst>
              </p:cNvPr>
              <p:cNvSpPr>
                <a:spLocks noChangeShapeType="1"/>
              </p:cNvSpPr>
              <p:nvPr userDrawn="1"/>
            </p:nvSpPr>
            <p:spPr bwMode="auto">
              <a:xfrm>
                <a:off x="190569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 name="Line 46">
                <a:extLst>
                  <a:ext uri="{FF2B5EF4-FFF2-40B4-BE49-F238E27FC236}">
                    <a16:creationId xmlns:a16="http://schemas.microsoft.com/office/drawing/2014/main" id="{EFDE9D29-C267-4456-BF4C-3E31CC996007}"/>
                  </a:ext>
                </a:extLst>
              </p:cNvPr>
              <p:cNvSpPr>
                <a:spLocks noChangeShapeType="1"/>
              </p:cNvSpPr>
              <p:nvPr userDrawn="1"/>
            </p:nvSpPr>
            <p:spPr bwMode="auto">
              <a:xfrm>
                <a:off x="204968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 name="Line 47">
                <a:extLst>
                  <a:ext uri="{FF2B5EF4-FFF2-40B4-BE49-F238E27FC236}">
                    <a16:creationId xmlns:a16="http://schemas.microsoft.com/office/drawing/2014/main" id="{491A06B6-733C-4C7D-A019-438D4782E29D}"/>
                  </a:ext>
                </a:extLst>
              </p:cNvPr>
              <p:cNvSpPr>
                <a:spLocks noChangeShapeType="1"/>
              </p:cNvSpPr>
              <p:nvPr userDrawn="1"/>
            </p:nvSpPr>
            <p:spPr bwMode="auto">
              <a:xfrm>
                <a:off x="219367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2" name="Line 48">
                <a:extLst>
                  <a:ext uri="{FF2B5EF4-FFF2-40B4-BE49-F238E27FC236}">
                    <a16:creationId xmlns:a16="http://schemas.microsoft.com/office/drawing/2014/main" id="{1A2FF589-8AE7-4B04-A3CF-707EC50F0E4D}"/>
                  </a:ext>
                </a:extLst>
              </p:cNvPr>
              <p:cNvSpPr>
                <a:spLocks noChangeShapeType="1"/>
              </p:cNvSpPr>
              <p:nvPr userDrawn="1"/>
            </p:nvSpPr>
            <p:spPr bwMode="auto">
              <a:xfrm>
                <a:off x="233766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3" name="Line 49">
                <a:extLst>
                  <a:ext uri="{FF2B5EF4-FFF2-40B4-BE49-F238E27FC236}">
                    <a16:creationId xmlns:a16="http://schemas.microsoft.com/office/drawing/2014/main" id="{220BD835-09F7-42BC-8A59-760F67C3BA30}"/>
                  </a:ext>
                </a:extLst>
              </p:cNvPr>
              <p:cNvSpPr>
                <a:spLocks noChangeShapeType="1"/>
              </p:cNvSpPr>
              <p:nvPr userDrawn="1"/>
            </p:nvSpPr>
            <p:spPr bwMode="auto">
              <a:xfrm>
                <a:off x="248165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4" name="Line 50">
                <a:extLst>
                  <a:ext uri="{FF2B5EF4-FFF2-40B4-BE49-F238E27FC236}">
                    <a16:creationId xmlns:a16="http://schemas.microsoft.com/office/drawing/2014/main" id="{80C9531A-D351-4FB0-810D-0B60B9AE5DA3}"/>
                  </a:ext>
                </a:extLst>
              </p:cNvPr>
              <p:cNvSpPr>
                <a:spLocks noChangeShapeType="1"/>
              </p:cNvSpPr>
              <p:nvPr userDrawn="1"/>
            </p:nvSpPr>
            <p:spPr bwMode="auto">
              <a:xfrm>
                <a:off x="262564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5" name="Line 51">
                <a:extLst>
                  <a:ext uri="{FF2B5EF4-FFF2-40B4-BE49-F238E27FC236}">
                    <a16:creationId xmlns:a16="http://schemas.microsoft.com/office/drawing/2014/main" id="{B8E8462B-F715-42E6-9C65-36FFE4337D4E}"/>
                  </a:ext>
                </a:extLst>
              </p:cNvPr>
              <p:cNvSpPr>
                <a:spLocks noChangeShapeType="1"/>
              </p:cNvSpPr>
              <p:nvPr userDrawn="1"/>
            </p:nvSpPr>
            <p:spPr bwMode="auto">
              <a:xfrm>
                <a:off x="276963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6" name="Line 52">
                <a:extLst>
                  <a:ext uri="{FF2B5EF4-FFF2-40B4-BE49-F238E27FC236}">
                    <a16:creationId xmlns:a16="http://schemas.microsoft.com/office/drawing/2014/main" id="{D8F1D8BF-9549-4DB4-8539-54E7306FE4B2}"/>
                  </a:ext>
                </a:extLst>
              </p:cNvPr>
              <p:cNvSpPr>
                <a:spLocks noChangeShapeType="1"/>
              </p:cNvSpPr>
              <p:nvPr userDrawn="1"/>
            </p:nvSpPr>
            <p:spPr bwMode="auto">
              <a:xfrm>
                <a:off x="291362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7" name="Line 53">
                <a:extLst>
                  <a:ext uri="{FF2B5EF4-FFF2-40B4-BE49-F238E27FC236}">
                    <a16:creationId xmlns:a16="http://schemas.microsoft.com/office/drawing/2014/main" id="{21A8334C-E16F-4C67-A640-48814127DE18}"/>
                  </a:ext>
                </a:extLst>
              </p:cNvPr>
              <p:cNvSpPr>
                <a:spLocks noChangeShapeType="1"/>
              </p:cNvSpPr>
              <p:nvPr userDrawn="1"/>
            </p:nvSpPr>
            <p:spPr bwMode="auto">
              <a:xfrm>
                <a:off x="305762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8" name="Line 54">
                <a:extLst>
                  <a:ext uri="{FF2B5EF4-FFF2-40B4-BE49-F238E27FC236}">
                    <a16:creationId xmlns:a16="http://schemas.microsoft.com/office/drawing/2014/main" id="{87645081-3E3E-46BC-930C-6315E36C5EB3}"/>
                  </a:ext>
                </a:extLst>
              </p:cNvPr>
              <p:cNvSpPr>
                <a:spLocks noChangeShapeType="1"/>
              </p:cNvSpPr>
              <p:nvPr userDrawn="1"/>
            </p:nvSpPr>
            <p:spPr bwMode="auto">
              <a:xfrm>
                <a:off x="320161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9" name="Line 55">
                <a:extLst>
                  <a:ext uri="{FF2B5EF4-FFF2-40B4-BE49-F238E27FC236}">
                    <a16:creationId xmlns:a16="http://schemas.microsoft.com/office/drawing/2014/main" id="{A4BEC564-851D-4F58-80F1-6A0185EDAFE7}"/>
                  </a:ext>
                </a:extLst>
              </p:cNvPr>
              <p:cNvSpPr>
                <a:spLocks noChangeShapeType="1"/>
              </p:cNvSpPr>
              <p:nvPr userDrawn="1"/>
            </p:nvSpPr>
            <p:spPr bwMode="auto">
              <a:xfrm>
                <a:off x="334560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20" name="Line 56">
                <a:extLst>
                  <a:ext uri="{FF2B5EF4-FFF2-40B4-BE49-F238E27FC236}">
                    <a16:creationId xmlns:a16="http://schemas.microsoft.com/office/drawing/2014/main" id="{432A9BBC-9761-4CF7-8E8B-58C807DB482F}"/>
                  </a:ext>
                </a:extLst>
              </p:cNvPr>
              <p:cNvSpPr>
                <a:spLocks noChangeShapeType="1"/>
              </p:cNvSpPr>
              <p:nvPr userDrawn="1"/>
            </p:nvSpPr>
            <p:spPr bwMode="auto">
              <a:xfrm>
                <a:off x="348959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21" name="Line 57">
                <a:extLst>
                  <a:ext uri="{FF2B5EF4-FFF2-40B4-BE49-F238E27FC236}">
                    <a16:creationId xmlns:a16="http://schemas.microsoft.com/office/drawing/2014/main" id="{20A6B1C2-9D27-470D-A085-87FA71EAB4A1}"/>
                  </a:ext>
                </a:extLst>
              </p:cNvPr>
              <p:cNvSpPr>
                <a:spLocks noChangeShapeType="1"/>
              </p:cNvSpPr>
              <p:nvPr userDrawn="1"/>
            </p:nvSpPr>
            <p:spPr bwMode="auto">
              <a:xfrm>
                <a:off x="363358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22" name="Line 58">
                <a:extLst>
                  <a:ext uri="{FF2B5EF4-FFF2-40B4-BE49-F238E27FC236}">
                    <a16:creationId xmlns:a16="http://schemas.microsoft.com/office/drawing/2014/main" id="{F23207BF-AF0B-4F40-8B7A-C3F38848C909}"/>
                  </a:ext>
                </a:extLst>
              </p:cNvPr>
              <p:cNvSpPr>
                <a:spLocks noChangeShapeType="1"/>
              </p:cNvSpPr>
              <p:nvPr userDrawn="1"/>
            </p:nvSpPr>
            <p:spPr bwMode="auto">
              <a:xfrm>
                <a:off x="37775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23" name="Line 59">
                <a:extLst>
                  <a:ext uri="{FF2B5EF4-FFF2-40B4-BE49-F238E27FC236}">
                    <a16:creationId xmlns:a16="http://schemas.microsoft.com/office/drawing/2014/main" id="{26C53B7A-6B78-45F3-81B8-0C4A985F930E}"/>
                  </a:ext>
                </a:extLst>
              </p:cNvPr>
              <p:cNvSpPr>
                <a:spLocks noChangeShapeType="1"/>
              </p:cNvSpPr>
              <p:nvPr userDrawn="1"/>
            </p:nvSpPr>
            <p:spPr bwMode="auto">
              <a:xfrm>
                <a:off x="39215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24" name="Line 60">
                <a:extLst>
                  <a:ext uri="{FF2B5EF4-FFF2-40B4-BE49-F238E27FC236}">
                    <a16:creationId xmlns:a16="http://schemas.microsoft.com/office/drawing/2014/main" id="{EFE47F1C-76D7-41CA-9659-2A5E4423D6B4}"/>
                  </a:ext>
                </a:extLst>
              </p:cNvPr>
              <p:cNvSpPr>
                <a:spLocks noChangeShapeType="1"/>
              </p:cNvSpPr>
              <p:nvPr userDrawn="1"/>
            </p:nvSpPr>
            <p:spPr bwMode="auto">
              <a:xfrm>
                <a:off x="406555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25" name="Line 61">
                <a:extLst>
                  <a:ext uri="{FF2B5EF4-FFF2-40B4-BE49-F238E27FC236}">
                    <a16:creationId xmlns:a16="http://schemas.microsoft.com/office/drawing/2014/main" id="{64457307-026F-493B-ABF6-07B942375561}"/>
                  </a:ext>
                </a:extLst>
              </p:cNvPr>
              <p:cNvSpPr>
                <a:spLocks noChangeShapeType="1"/>
              </p:cNvSpPr>
              <p:nvPr userDrawn="1"/>
            </p:nvSpPr>
            <p:spPr bwMode="auto">
              <a:xfrm>
                <a:off x="420954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26" name="Line 62">
                <a:extLst>
                  <a:ext uri="{FF2B5EF4-FFF2-40B4-BE49-F238E27FC236}">
                    <a16:creationId xmlns:a16="http://schemas.microsoft.com/office/drawing/2014/main" id="{030B4BD7-7599-44B1-8074-D5431EC3F5EB}"/>
                  </a:ext>
                </a:extLst>
              </p:cNvPr>
              <p:cNvSpPr>
                <a:spLocks noChangeShapeType="1"/>
              </p:cNvSpPr>
              <p:nvPr userDrawn="1"/>
            </p:nvSpPr>
            <p:spPr bwMode="auto">
              <a:xfrm>
                <a:off x="435353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27" name="Line 63">
                <a:extLst>
                  <a:ext uri="{FF2B5EF4-FFF2-40B4-BE49-F238E27FC236}">
                    <a16:creationId xmlns:a16="http://schemas.microsoft.com/office/drawing/2014/main" id="{4595D81E-7D18-4885-B662-9E134883C21E}"/>
                  </a:ext>
                </a:extLst>
              </p:cNvPr>
              <p:cNvSpPr>
                <a:spLocks noChangeShapeType="1"/>
              </p:cNvSpPr>
              <p:nvPr userDrawn="1"/>
            </p:nvSpPr>
            <p:spPr bwMode="auto">
              <a:xfrm>
                <a:off x="449753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28" name="Line 64">
                <a:extLst>
                  <a:ext uri="{FF2B5EF4-FFF2-40B4-BE49-F238E27FC236}">
                    <a16:creationId xmlns:a16="http://schemas.microsoft.com/office/drawing/2014/main" id="{9D7EEAE3-EB7B-4CAB-8D29-74B01BF77DA7}"/>
                  </a:ext>
                </a:extLst>
              </p:cNvPr>
              <p:cNvSpPr>
                <a:spLocks noChangeShapeType="1"/>
              </p:cNvSpPr>
              <p:nvPr userDrawn="1"/>
            </p:nvSpPr>
            <p:spPr bwMode="auto">
              <a:xfrm>
                <a:off x="464152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29" name="Line 65">
                <a:extLst>
                  <a:ext uri="{FF2B5EF4-FFF2-40B4-BE49-F238E27FC236}">
                    <a16:creationId xmlns:a16="http://schemas.microsoft.com/office/drawing/2014/main" id="{0F246FB1-7AE4-4FC2-ADF0-AEC7C07561B7}"/>
                  </a:ext>
                </a:extLst>
              </p:cNvPr>
              <p:cNvSpPr>
                <a:spLocks noChangeShapeType="1"/>
              </p:cNvSpPr>
              <p:nvPr userDrawn="1"/>
            </p:nvSpPr>
            <p:spPr bwMode="auto">
              <a:xfrm>
                <a:off x="478551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30" name="Line 66">
                <a:extLst>
                  <a:ext uri="{FF2B5EF4-FFF2-40B4-BE49-F238E27FC236}">
                    <a16:creationId xmlns:a16="http://schemas.microsoft.com/office/drawing/2014/main" id="{F57F2CE7-B513-47B5-9D3D-A274C47CC757}"/>
                  </a:ext>
                </a:extLst>
              </p:cNvPr>
              <p:cNvSpPr>
                <a:spLocks noChangeShapeType="1"/>
              </p:cNvSpPr>
              <p:nvPr userDrawn="1"/>
            </p:nvSpPr>
            <p:spPr bwMode="auto">
              <a:xfrm>
                <a:off x="492950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31" name="Line 67">
                <a:extLst>
                  <a:ext uri="{FF2B5EF4-FFF2-40B4-BE49-F238E27FC236}">
                    <a16:creationId xmlns:a16="http://schemas.microsoft.com/office/drawing/2014/main" id="{9040D867-6020-46C6-8856-42B9EE18A29D}"/>
                  </a:ext>
                </a:extLst>
              </p:cNvPr>
              <p:cNvSpPr>
                <a:spLocks noChangeShapeType="1"/>
              </p:cNvSpPr>
              <p:nvPr userDrawn="1"/>
            </p:nvSpPr>
            <p:spPr bwMode="auto">
              <a:xfrm>
                <a:off x="507349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32" name="Line 68">
                <a:extLst>
                  <a:ext uri="{FF2B5EF4-FFF2-40B4-BE49-F238E27FC236}">
                    <a16:creationId xmlns:a16="http://schemas.microsoft.com/office/drawing/2014/main" id="{F353CD92-5CA1-4C0F-8661-E074AB491295}"/>
                  </a:ext>
                </a:extLst>
              </p:cNvPr>
              <p:cNvSpPr>
                <a:spLocks noChangeShapeType="1"/>
              </p:cNvSpPr>
              <p:nvPr userDrawn="1"/>
            </p:nvSpPr>
            <p:spPr bwMode="auto">
              <a:xfrm>
                <a:off x="521748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33" name="Line 69">
                <a:extLst>
                  <a:ext uri="{FF2B5EF4-FFF2-40B4-BE49-F238E27FC236}">
                    <a16:creationId xmlns:a16="http://schemas.microsoft.com/office/drawing/2014/main" id="{0D038A48-2468-4083-ABDA-2013B92143E0}"/>
                  </a:ext>
                </a:extLst>
              </p:cNvPr>
              <p:cNvSpPr>
                <a:spLocks noChangeShapeType="1"/>
              </p:cNvSpPr>
              <p:nvPr userDrawn="1"/>
            </p:nvSpPr>
            <p:spPr bwMode="auto">
              <a:xfrm>
                <a:off x="536147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34" name="Line 70">
                <a:extLst>
                  <a:ext uri="{FF2B5EF4-FFF2-40B4-BE49-F238E27FC236}">
                    <a16:creationId xmlns:a16="http://schemas.microsoft.com/office/drawing/2014/main" id="{BAF64418-9CE6-467B-8BF0-9E2B368CB22E}"/>
                  </a:ext>
                </a:extLst>
              </p:cNvPr>
              <p:cNvSpPr>
                <a:spLocks noChangeShapeType="1"/>
              </p:cNvSpPr>
              <p:nvPr userDrawn="1"/>
            </p:nvSpPr>
            <p:spPr bwMode="auto">
              <a:xfrm>
                <a:off x="564945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35" name="Line 71">
                <a:extLst>
                  <a:ext uri="{FF2B5EF4-FFF2-40B4-BE49-F238E27FC236}">
                    <a16:creationId xmlns:a16="http://schemas.microsoft.com/office/drawing/2014/main" id="{B08E98E2-2275-4757-AF6A-CEA7367028EB}"/>
                  </a:ext>
                </a:extLst>
              </p:cNvPr>
              <p:cNvSpPr>
                <a:spLocks noChangeShapeType="1"/>
              </p:cNvSpPr>
              <p:nvPr userDrawn="1"/>
            </p:nvSpPr>
            <p:spPr bwMode="auto">
              <a:xfrm>
                <a:off x="579344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36" name="Line 72">
                <a:extLst>
                  <a:ext uri="{FF2B5EF4-FFF2-40B4-BE49-F238E27FC236}">
                    <a16:creationId xmlns:a16="http://schemas.microsoft.com/office/drawing/2014/main" id="{BAF0F2BB-8D3E-4967-B761-CA8A2E97D03B}"/>
                  </a:ext>
                </a:extLst>
              </p:cNvPr>
              <p:cNvSpPr>
                <a:spLocks noChangeShapeType="1"/>
              </p:cNvSpPr>
              <p:nvPr userDrawn="1"/>
            </p:nvSpPr>
            <p:spPr bwMode="auto">
              <a:xfrm>
                <a:off x="593744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37" name="Line 73">
                <a:extLst>
                  <a:ext uri="{FF2B5EF4-FFF2-40B4-BE49-F238E27FC236}">
                    <a16:creationId xmlns:a16="http://schemas.microsoft.com/office/drawing/2014/main" id="{723DDDCA-6CF4-4716-9D83-57D409851449}"/>
                  </a:ext>
                </a:extLst>
              </p:cNvPr>
              <p:cNvSpPr>
                <a:spLocks noChangeShapeType="1"/>
              </p:cNvSpPr>
              <p:nvPr userDrawn="1"/>
            </p:nvSpPr>
            <p:spPr bwMode="auto">
              <a:xfrm>
                <a:off x="608143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38" name="Line 74">
                <a:extLst>
                  <a:ext uri="{FF2B5EF4-FFF2-40B4-BE49-F238E27FC236}">
                    <a16:creationId xmlns:a16="http://schemas.microsoft.com/office/drawing/2014/main" id="{AAEFDC64-D696-421A-A86D-9EB4A4E11CA5}"/>
                  </a:ext>
                </a:extLst>
              </p:cNvPr>
              <p:cNvSpPr>
                <a:spLocks noChangeShapeType="1"/>
              </p:cNvSpPr>
              <p:nvPr userDrawn="1"/>
            </p:nvSpPr>
            <p:spPr bwMode="auto">
              <a:xfrm>
                <a:off x="622542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39" name="Line 75">
                <a:extLst>
                  <a:ext uri="{FF2B5EF4-FFF2-40B4-BE49-F238E27FC236}">
                    <a16:creationId xmlns:a16="http://schemas.microsoft.com/office/drawing/2014/main" id="{18106B5D-9A4D-4E6A-B509-CCFE36E6471B}"/>
                  </a:ext>
                </a:extLst>
              </p:cNvPr>
              <p:cNvSpPr>
                <a:spLocks noChangeShapeType="1"/>
              </p:cNvSpPr>
              <p:nvPr userDrawn="1"/>
            </p:nvSpPr>
            <p:spPr bwMode="auto">
              <a:xfrm>
                <a:off x="636941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40" name="Line 76">
                <a:extLst>
                  <a:ext uri="{FF2B5EF4-FFF2-40B4-BE49-F238E27FC236}">
                    <a16:creationId xmlns:a16="http://schemas.microsoft.com/office/drawing/2014/main" id="{BAFB4B40-3FCF-47E4-9472-C68AA657A83A}"/>
                  </a:ext>
                </a:extLst>
              </p:cNvPr>
              <p:cNvSpPr>
                <a:spLocks noChangeShapeType="1"/>
              </p:cNvSpPr>
              <p:nvPr userDrawn="1"/>
            </p:nvSpPr>
            <p:spPr bwMode="auto">
              <a:xfrm>
                <a:off x="651340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41" name="Line 77">
                <a:extLst>
                  <a:ext uri="{FF2B5EF4-FFF2-40B4-BE49-F238E27FC236}">
                    <a16:creationId xmlns:a16="http://schemas.microsoft.com/office/drawing/2014/main" id="{91AC1E62-A671-457A-B999-A9AD01C32097}"/>
                  </a:ext>
                </a:extLst>
              </p:cNvPr>
              <p:cNvSpPr>
                <a:spLocks noChangeShapeType="1"/>
              </p:cNvSpPr>
              <p:nvPr userDrawn="1"/>
            </p:nvSpPr>
            <p:spPr bwMode="auto">
              <a:xfrm>
                <a:off x="665739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42" name="Line 78">
                <a:extLst>
                  <a:ext uri="{FF2B5EF4-FFF2-40B4-BE49-F238E27FC236}">
                    <a16:creationId xmlns:a16="http://schemas.microsoft.com/office/drawing/2014/main" id="{EEE965B0-C6E6-4518-86CD-63D4B7EBA880}"/>
                  </a:ext>
                </a:extLst>
              </p:cNvPr>
              <p:cNvSpPr>
                <a:spLocks noChangeShapeType="1"/>
              </p:cNvSpPr>
              <p:nvPr userDrawn="1"/>
            </p:nvSpPr>
            <p:spPr bwMode="auto">
              <a:xfrm>
                <a:off x="680138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43" name="Line 79">
                <a:extLst>
                  <a:ext uri="{FF2B5EF4-FFF2-40B4-BE49-F238E27FC236}">
                    <a16:creationId xmlns:a16="http://schemas.microsoft.com/office/drawing/2014/main" id="{24997377-0B31-44D1-B937-DB15718E3166}"/>
                  </a:ext>
                </a:extLst>
              </p:cNvPr>
              <p:cNvSpPr>
                <a:spLocks noChangeShapeType="1"/>
              </p:cNvSpPr>
              <p:nvPr userDrawn="1"/>
            </p:nvSpPr>
            <p:spPr bwMode="auto">
              <a:xfrm>
                <a:off x="694537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44" name="Line 80">
                <a:extLst>
                  <a:ext uri="{FF2B5EF4-FFF2-40B4-BE49-F238E27FC236}">
                    <a16:creationId xmlns:a16="http://schemas.microsoft.com/office/drawing/2014/main" id="{D9108AD2-FE21-4DFA-98C7-9987526429BF}"/>
                  </a:ext>
                </a:extLst>
              </p:cNvPr>
              <p:cNvSpPr>
                <a:spLocks noChangeShapeType="1"/>
              </p:cNvSpPr>
              <p:nvPr userDrawn="1"/>
            </p:nvSpPr>
            <p:spPr bwMode="auto">
              <a:xfrm>
                <a:off x="70893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45" name="Line 81">
                <a:extLst>
                  <a:ext uri="{FF2B5EF4-FFF2-40B4-BE49-F238E27FC236}">
                    <a16:creationId xmlns:a16="http://schemas.microsoft.com/office/drawing/2014/main" id="{1CA5C353-7840-45EE-863A-10C278F5A325}"/>
                  </a:ext>
                </a:extLst>
              </p:cNvPr>
              <p:cNvSpPr>
                <a:spLocks noChangeShapeType="1"/>
              </p:cNvSpPr>
              <p:nvPr userDrawn="1"/>
            </p:nvSpPr>
            <p:spPr bwMode="auto">
              <a:xfrm>
                <a:off x="723335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46" name="Line 82">
                <a:extLst>
                  <a:ext uri="{FF2B5EF4-FFF2-40B4-BE49-F238E27FC236}">
                    <a16:creationId xmlns:a16="http://schemas.microsoft.com/office/drawing/2014/main" id="{26AFC1F5-9DCD-49DE-9CC8-D9D4F6233EF8}"/>
                  </a:ext>
                </a:extLst>
              </p:cNvPr>
              <p:cNvSpPr>
                <a:spLocks noChangeShapeType="1"/>
              </p:cNvSpPr>
              <p:nvPr userDrawn="1"/>
            </p:nvSpPr>
            <p:spPr bwMode="auto">
              <a:xfrm>
                <a:off x="737735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47" name="Line 83">
                <a:extLst>
                  <a:ext uri="{FF2B5EF4-FFF2-40B4-BE49-F238E27FC236}">
                    <a16:creationId xmlns:a16="http://schemas.microsoft.com/office/drawing/2014/main" id="{14B32CED-A602-42D5-A3B1-8FF2269F4501}"/>
                  </a:ext>
                </a:extLst>
              </p:cNvPr>
              <p:cNvSpPr>
                <a:spLocks noChangeShapeType="1"/>
              </p:cNvSpPr>
              <p:nvPr userDrawn="1"/>
            </p:nvSpPr>
            <p:spPr bwMode="auto">
              <a:xfrm>
                <a:off x="752134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48" name="Line 84">
                <a:extLst>
                  <a:ext uri="{FF2B5EF4-FFF2-40B4-BE49-F238E27FC236}">
                    <a16:creationId xmlns:a16="http://schemas.microsoft.com/office/drawing/2014/main" id="{8898D64B-560A-4FE6-A65E-5FDEE2787597}"/>
                  </a:ext>
                </a:extLst>
              </p:cNvPr>
              <p:cNvSpPr>
                <a:spLocks noChangeShapeType="1"/>
              </p:cNvSpPr>
              <p:nvPr userDrawn="1"/>
            </p:nvSpPr>
            <p:spPr bwMode="auto">
              <a:xfrm>
                <a:off x="766533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49" name="Line 85">
                <a:extLst>
                  <a:ext uri="{FF2B5EF4-FFF2-40B4-BE49-F238E27FC236}">
                    <a16:creationId xmlns:a16="http://schemas.microsoft.com/office/drawing/2014/main" id="{DE3EB8DA-494D-48D7-9D5A-041A02840615}"/>
                  </a:ext>
                </a:extLst>
              </p:cNvPr>
              <p:cNvSpPr>
                <a:spLocks noChangeShapeType="1"/>
              </p:cNvSpPr>
              <p:nvPr userDrawn="1"/>
            </p:nvSpPr>
            <p:spPr bwMode="auto">
              <a:xfrm>
                <a:off x="780932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50" name="Line 86">
                <a:extLst>
                  <a:ext uri="{FF2B5EF4-FFF2-40B4-BE49-F238E27FC236}">
                    <a16:creationId xmlns:a16="http://schemas.microsoft.com/office/drawing/2014/main" id="{090115F5-7C62-42C7-915F-569C75B502BF}"/>
                  </a:ext>
                </a:extLst>
              </p:cNvPr>
              <p:cNvSpPr>
                <a:spLocks noChangeShapeType="1"/>
              </p:cNvSpPr>
              <p:nvPr userDrawn="1"/>
            </p:nvSpPr>
            <p:spPr bwMode="auto">
              <a:xfrm>
                <a:off x="795331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51" name="Line 87">
                <a:extLst>
                  <a:ext uri="{FF2B5EF4-FFF2-40B4-BE49-F238E27FC236}">
                    <a16:creationId xmlns:a16="http://schemas.microsoft.com/office/drawing/2014/main" id="{07150042-95BE-4CDF-8FFB-4CB35B404708}"/>
                  </a:ext>
                </a:extLst>
              </p:cNvPr>
              <p:cNvSpPr>
                <a:spLocks noChangeShapeType="1"/>
              </p:cNvSpPr>
              <p:nvPr userDrawn="1"/>
            </p:nvSpPr>
            <p:spPr bwMode="auto">
              <a:xfrm>
                <a:off x="809730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52" name="Line 88">
                <a:extLst>
                  <a:ext uri="{FF2B5EF4-FFF2-40B4-BE49-F238E27FC236}">
                    <a16:creationId xmlns:a16="http://schemas.microsoft.com/office/drawing/2014/main" id="{4D5B66A5-264B-4795-ADBD-502ED4E9C0E0}"/>
                  </a:ext>
                </a:extLst>
              </p:cNvPr>
              <p:cNvSpPr>
                <a:spLocks noChangeShapeType="1"/>
              </p:cNvSpPr>
              <p:nvPr userDrawn="1"/>
            </p:nvSpPr>
            <p:spPr bwMode="auto">
              <a:xfrm>
                <a:off x="824129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53" name="Line 89">
                <a:extLst>
                  <a:ext uri="{FF2B5EF4-FFF2-40B4-BE49-F238E27FC236}">
                    <a16:creationId xmlns:a16="http://schemas.microsoft.com/office/drawing/2014/main" id="{24BF882A-B84D-4511-B50C-111B07E51870}"/>
                  </a:ext>
                </a:extLst>
              </p:cNvPr>
              <p:cNvSpPr>
                <a:spLocks noChangeShapeType="1"/>
              </p:cNvSpPr>
              <p:nvPr userDrawn="1"/>
            </p:nvSpPr>
            <p:spPr bwMode="auto">
              <a:xfrm>
                <a:off x="838528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54" name="Line 90">
                <a:extLst>
                  <a:ext uri="{FF2B5EF4-FFF2-40B4-BE49-F238E27FC236}">
                    <a16:creationId xmlns:a16="http://schemas.microsoft.com/office/drawing/2014/main" id="{E5B34C9D-6C85-473E-B998-6581E2216D0E}"/>
                  </a:ext>
                </a:extLst>
              </p:cNvPr>
              <p:cNvSpPr>
                <a:spLocks noChangeShapeType="1"/>
              </p:cNvSpPr>
              <p:nvPr userDrawn="1"/>
            </p:nvSpPr>
            <p:spPr bwMode="auto">
              <a:xfrm>
                <a:off x="852927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55" name="Line 91">
                <a:extLst>
                  <a:ext uri="{FF2B5EF4-FFF2-40B4-BE49-F238E27FC236}">
                    <a16:creationId xmlns:a16="http://schemas.microsoft.com/office/drawing/2014/main" id="{44595B99-1CD9-464F-88A0-268D2EA0DDAF}"/>
                  </a:ext>
                </a:extLst>
              </p:cNvPr>
              <p:cNvSpPr>
                <a:spLocks noChangeShapeType="1"/>
              </p:cNvSpPr>
              <p:nvPr userDrawn="1"/>
            </p:nvSpPr>
            <p:spPr bwMode="auto">
              <a:xfrm>
                <a:off x="867326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56" name="Line 92">
                <a:extLst>
                  <a:ext uri="{FF2B5EF4-FFF2-40B4-BE49-F238E27FC236}">
                    <a16:creationId xmlns:a16="http://schemas.microsoft.com/office/drawing/2014/main" id="{EF9327C4-BC85-4DF3-9D0C-DF77C23C79C2}"/>
                  </a:ext>
                </a:extLst>
              </p:cNvPr>
              <p:cNvSpPr>
                <a:spLocks noChangeShapeType="1"/>
              </p:cNvSpPr>
              <p:nvPr userDrawn="1"/>
            </p:nvSpPr>
            <p:spPr bwMode="auto">
              <a:xfrm>
                <a:off x="881726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57" name="Line 93">
                <a:extLst>
                  <a:ext uri="{FF2B5EF4-FFF2-40B4-BE49-F238E27FC236}">
                    <a16:creationId xmlns:a16="http://schemas.microsoft.com/office/drawing/2014/main" id="{C52B8491-D39D-4464-9861-2C3197ED8FB1}"/>
                  </a:ext>
                </a:extLst>
              </p:cNvPr>
              <p:cNvSpPr>
                <a:spLocks noChangeShapeType="1"/>
              </p:cNvSpPr>
              <p:nvPr userDrawn="1"/>
            </p:nvSpPr>
            <p:spPr bwMode="auto">
              <a:xfrm>
                <a:off x="896125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58" name="Line 94">
                <a:extLst>
                  <a:ext uri="{FF2B5EF4-FFF2-40B4-BE49-F238E27FC236}">
                    <a16:creationId xmlns:a16="http://schemas.microsoft.com/office/drawing/2014/main" id="{F3C1B3B6-065E-4FA1-924E-4932FA75F3EC}"/>
                  </a:ext>
                </a:extLst>
              </p:cNvPr>
              <p:cNvSpPr>
                <a:spLocks noChangeShapeType="1"/>
              </p:cNvSpPr>
              <p:nvPr userDrawn="1"/>
            </p:nvSpPr>
            <p:spPr bwMode="auto">
              <a:xfrm>
                <a:off x="910524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59" name="Line 95">
                <a:extLst>
                  <a:ext uri="{FF2B5EF4-FFF2-40B4-BE49-F238E27FC236}">
                    <a16:creationId xmlns:a16="http://schemas.microsoft.com/office/drawing/2014/main" id="{30A7F764-5474-4681-ADEE-195CCB1CDA90}"/>
                  </a:ext>
                </a:extLst>
              </p:cNvPr>
              <p:cNvSpPr>
                <a:spLocks noChangeShapeType="1"/>
              </p:cNvSpPr>
              <p:nvPr userDrawn="1"/>
            </p:nvSpPr>
            <p:spPr bwMode="auto">
              <a:xfrm>
                <a:off x="924923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0" name="Line 96">
                <a:extLst>
                  <a:ext uri="{FF2B5EF4-FFF2-40B4-BE49-F238E27FC236}">
                    <a16:creationId xmlns:a16="http://schemas.microsoft.com/office/drawing/2014/main" id="{3B41F62B-F78D-4258-B192-ED82846047B7}"/>
                  </a:ext>
                </a:extLst>
              </p:cNvPr>
              <p:cNvSpPr>
                <a:spLocks noChangeShapeType="1"/>
              </p:cNvSpPr>
              <p:nvPr userDrawn="1"/>
            </p:nvSpPr>
            <p:spPr bwMode="auto">
              <a:xfrm>
                <a:off x="939322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1" name="Line 97">
                <a:extLst>
                  <a:ext uri="{FF2B5EF4-FFF2-40B4-BE49-F238E27FC236}">
                    <a16:creationId xmlns:a16="http://schemas.microsoft.com/office/drawing/2014/main" id="{2DC9E165-C10D-4D83-9EF1-A5082CA9ACAE}"/>
                  </a:ext>
                </a:extLst>
              </p:cNvPr>
              <p:cNvSpPr>
                <a:spLocks noChangeShapeType="1"/>
              </p:cNvSpPr>
              <p:nvPr userDrawn="1"/>
            </p:nvSpPr>
            <p:spPr bwMode="auto">
              <a:xfrm>
                <a:off x="953721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2" name="Line 98">
                <a:extLst>
                  <a:ext uri="{FF2B5EF4-FFF2-40B4-BE49-F238E27FC236}">
                    <a16:creationId xmlns:a16="http://schemas.microsoft.com/office/drawing/2014/main" id="{4C420AD3-BC41-430F-A995-2E86A183D761}"/>
                  </a:ext>
                </a:extLst>
              </p:cNvPr>
              <p:cNvSpPr>
                <a:spLocks noChangeShapeType="1"/>
              </p:cNvSpPr>
              <p:nvPr userDrawn="1"/>
            </p:nvSpPr>
            <p:spPr bwMode="auto">
              <a:xfrm>
                <a:off x="968120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3" name="Line 99">
                <a:extLst>
                  <a:ext uri="{FF2B5EF4-FFF2-40B4-BE49-F238E27FC236}">
                    <a16:creationId xmlns:a16="http://schemas.microsoft.com/office/drawing/2014/main" id="{7D129CCC-152F-4AB2-AE1B-A27D9C38917B}"/>
                  </a:ext>
                </a:extLst>
              </p:cNvPr>
              <p:cNvSpPr>
                <a:spLocks noChangeShapeType="1"/>
              </p:cNvSpPr>
              <p:nvPr userDrawn="1"/>
            </p:nvSpPr>
            <p:spPr bwMode="auto">
              <a:xfrm>
                <a:off x="11857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4" name="Line 100">
                <a:extLst>
                  <a:ext uri="{FF2B5EF4-FFF2-40B4-BE49-F238E27FC236}">
                    <a16:creationId xmlns:a16="http://schemas.microsoft.com/office/drawing/2014/main" id="{6BA0EE88-775D-4DED-AAA9-0F84326588B0}"/>
                  </a:ext>
                </a:extLst>
              </p:cNvPr>
              <p:cNvSpPr>
                <a:spLocks noChangeShapeType="1"/>
              </p:cNvSpPr>
              <p:nvPr userDrawn="1"/>
            </p:nvSpPr>
            <p:spPr bwMode="auto">
              <a:xfrm>
                <a:off x="982519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5" name="Line 103">
                <a:extLst>
                  <a:ext uri="{FF2B5EF4-FFF2-40B4-BE49-F238E27FC236}">
                    <a16:creationId xmlns:a16="http://schemas.microsoft.com/office/drawing/2014/main" id="{1B7CC1FA-EF48-429B-800A-C666B45F97D7}"/>
                  </a:ext>
                </a:extLst>
              </p:cNvPr>
              <p:cNvSpPr>
                <a:spLocks noChangeShapeType="1"/>
              </p:cNvSpPr>
              <p:nvPr userDrawn="1"/>
            </p:nvSpPr>
            <p:spPr bwMode="auto">
              <a:xfrm>
                <a:off x="5505467" y="613151"/>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6" name="Line 99">
                <a:extLst>
                  <a:ext uri="{FF2B5EF4-FFF2-40B4-BE49-F238E27FC236}">
                    <a16:creationId xmlns:a16="http://schemas.microsoft.com/office/drawing/2014/main" id="{C39D7A7B-875D-43E7-AA15-D0D41D5A20AC}"/>
                  </a:ext>
                </a:extLst>
              </p:cNvPr>
              <p:cNvSpPr>
                <a:spLocks noChangeShapeType="1"/>
              </p:cNvSpPr>
              <p:nvPr userDrawn="1"/>
            </p:nvSpPr>
            <p:spPr bwMode="auto">
              <a:xfrm>
                <a:off x="104174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7" name="Line 99">
                <a:extLst>
                  <a:ext uri="{FF2B5EF4-FFF2-40B4-BE49-F238E27FC236}">
                    <a16:creationId xmlns:a16="http://schemas.microsoft.com/office/drawing/2014/main" id="{4A221A8F-AA8C-429F-99F2-D9ACCFDE2C97}"/>
                  </a:ext>
                </a:extLst>
              </p:cNvPr>
              <p:cNvSpPr>
                <a:spLocks noChangeShapeType="1"/>
              </p:cNvSpPr>
              <p:nvPr userDrawn="1"/>
            </p:nvSpPr>
            <p:spPr bwMode="auto">
              <a:xfrm>
                <a:off x="89775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8" name="Line 100">
                <a:extLst>
                  <a:ext uri="{FF2B5EF4-FFF2-40B4-BE49-F238E27FC236}">
                    <a16:creationId xmlns:a16="http://schemas.microsoft.com/office/drawing/2014/main" id="{1B79F200-A8BA-489D-9E77-C350590CE1E3}"/>
                  </a:ext>
                </a:extLst>
              </p:cNvPr>
              <p:cNvSpPr>
                <a:spLocks noChangeShapeType="1"/>
              </p:cNvSpPr>
              <p:nvPr userDrawn="1"/>
            </p:nvSpPr>
            <p:spPr bwMode="auto">
              <a:xfrm>
                <a:off x="996919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9" name="Line 99">
                <a:extLst>
                  <a:ext uri="{FF2B5EF4-FFF2-40B4-BE49-F238E27FC236}">
                    <a16:creationId xmlns:a16="http://schemas.microsoft.com/office/drawing/2014/main" id="{9A9BC62E-DEA8-496F-9E8B-1B999891A049}"/>
                  </a:ext>
                </a:extLst>
              </p:cNvPr>
              <p:cNvSpPr>
                <a:spLocks noChangeShapeType="1"/>
              </p:cNvSpPr>
              <p:nvPr userDrawn="1"/>
            </p:nvSpPr>
            <p:spPr bwMode="auto">
              <a:xfrm>
                <a:off x="32179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70" name="Line 99">
                <a:extLst>
                  <a:ext uri="{FF2B5EF4-FFF2-40B4-BE49-F238E27FC236}">
                    <a16:creationId xmlns:a16="http://schemas.microsoft.com/office/drawing/2014/main" id="{BC335BF3-4274-4A7A-B852-B31B51C45ABF}"/>
                  </a:ext>
                </a:extLst>
              </p:cNvPr>
              <p:cNvSpPr>
                <a:spLocks noChangeShapeType="1"/>
              </p:cNvSpPr>
              <p:nvPr userDrawn="1"/>
            </p:nvSpPr>
            <p:spPr bwMode="auto">
              <a:xfrm>
                <a:off x="17780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71" name="Line 99">
                <a:extLst>
                  <a:ext uri="{FF2B5EF4-FFF2-40B4-BE49-F238E27FC236}">
                    <a16:creationId xmlns:a16="http://schemas.microsoft.com/office/drawing/2014/main" id="{940DEF4C-4D14-40D8-A28C-36C47C1FFE43}"/>
                  </a:ext>
                </a:extLst>
              </p:cNvPr>
              <p:cNvSpPr>
                <a:spLocks noChangeShapeType="1"/>
              </p:cNvSpPr>
              <p:nvPr userDrawn="1"/>
            </p:nvSpPr>
            <p:spPr bwMode="auto">
              <a:xfrm>
                <a:off x="60977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72" name="Line 99">
                <a:extLst>
                  <a:ext uri="{FF2B5EF4-FFF2-40B4-BE49-F238E27FC236}">
                    <a16:creationId xmlns:a16="http://schemas.microsoft.com/office/drawing/2014/main" id="{71D8B819-6FF4-4244-975C-DF2F219F8F3F}"/>
                  </a:ext>
                </a:extLst>
              </p:cNvPr>
              <p:cNvSpPr>
                <a:spLocks noChangeShapeType="1"/>
              </p:cNvSpPr>
              <p:nvPr userDrawn="1"/>
            </p:nvSpPr>
            <p:spPr bwMode="auto">
              <a:xfrm>
                <a:off x="46578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73" name="Line 99">
                <a:extLst>
                  <a:ext uri="{FF2B5EF4-FFF2-40B4-BE49-F238E27FC236}">
                    <a16:creationId xmlns:a16="http://schemas.microsoft.com/office/drawing/2014/main" id="{29ADFD8F-4616-40E9-BE5A-9A5DDF4C845E}"/>
                  </a:ext>
                </a:extLst>
              </p:cNvPr>
              <p:cNvSpPr>
                <a:spLocks noChangeShapeType="1"/>
              </p:cNvSpPr>
              <p:nvPr userDrawn="1"/>
            </p:nvSpPr>
            <p:spPr bwMode="auto">
              <a:xfrm>
                <a:off x="75376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74" name="Line 100">
                <a:extLst>
                  <a:ext uri="{FF2B5EF4-FFF2-40B4-BE49-F238E27FC236}">
                    <a16:creationId xmlns:a16="http://schemas.microsoft.com/office/drawing/2014/main" id="{C8F65069-8B3E-410E-BFB0-329AB5A58C49}"/>
                  </a:ext>
                </a:extLst>
              </p:cNvPr>
              <p:cNvSpPr>
                <a:spLocks noChangeShapeType="1"/>
              </p:cNvSpPr>
              <p:nvPr userDrawn="1"/>
            </p:nvSpPr>
            <p:spPr bwMode="auto">
              <a:xfrm>
                <a:off x="101136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75" name="Line 100">
                <a:extLst>
                  <a:ext uri="{FF2B5EF4-FFF2-40B4-BE49-F238E27FC236}">
                    <a16:creationId xmlns:a16="http://schemas.microsoft.com/office/drawing/2014/main" id="{3957CFDD-1A24-41AD-AC46-02B96736D4F9}"/>
                  </a:ext>
                </a:extLst>
              </p:cNvPr>
              <p:cNvSpPr>
                <a:spLocks noChangeShapeType="1"/>
              </p:cNvSpPr>
              <p:nvPr userDrawn="1"/>
            </p:nvSpPr>
            <p:spPr bwMode="auto">
              <a:xfrm>
                <a:off x="102580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76" name="Line 100">
                <a:extLst>
                  <a:ext uri="{FF2B5EF4-FFF2-40B4-BE49-F238E27FC236}">
                    <a16:creationId xmlns:a16="http://schemas.microsoft.com/office/drawing/2014/main" id="{A64D2D0B-0CD8-4B73-9AA1-49902EB1BFD3}"/>
                  </a:ext>
                </a:extLst>
              </p:cNvPr>
              <p:cNvSpPr>
                <a:spLocks noChangeShapeType="1"/>
              </p:cNvSpPr>
              <p:nvPr userDrawn="1"/>
            </p:nvSpPr>
            <p:spPr bwMode="auto">
              <a:xfrm>
                <a:off x="104020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77" name="Line 100">
                <a:extLst>
                  <a:ext uri="{FF2B5EF4-FFF2-40B4-BE49-F238E27FC236}">
                    <a16:creationId xmlns:a16="http://schemas.microsoft.com/office/drawing/2014/main" id="{6AB7AC07-4830-4DE3-B49F-37FAA2CE1C05}"/>
                  </a:ext>
                </a:extLst>
              </p:cNvPr>
              <p:cNvSpPr>
                <a:spLocks noChangeShapeType="1"/>
              </p:cNvSpPr>
              <p:nvPr userDrawn="1"/>
            </p:nvSpPr>
            <p:spPr bwMode="auto">
              <a:xfrm>
                <a:off x="105460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grpSp>
      </p:grpSp>
    </p:spTree>
    <p:extLst>
      <p:ext uri="{BB962C8B-B14F-4D97-AF65-F5344CB8AC3E}">
        <p14:creationId xmlns:p14="http://schemas.microsoft.com/office/powerpoint/2010/main" val="2047167285"/>
      </p:ext>
    </p:extLst>
  </p:cSld>
  <p:clrMap bg1="lt1" tx1="dk1" bg2="lt2" tx2="dk2" accent1="accent1" accent2="accent2" accent3="accent3" accent4="accent4" accent5="accent5" accent6="accent6" hlink="hlink" folHlink="folHlink"/>
  <p:sldLayoutIdLst>
    <p:sldLayoutId id="2147484135" r:id="rId1"/>
    <p:sldLayoutId id="2147484136" r:id="rId2"/>
    <p:sldLayoutId id="2147484137" r:id="rId3"/>
    <p:sldLayoutId id="2147484138" r:id="rId4"/>
    <p:sldLayoutId id="2147484139" r:id="rId5"/>
    <p:sldLayoutId id="2147484140" r:id="rId6"/>
    <p:sldLayoutId id="2147484141" r:id="rId7"/>
    <p:sldLayoutId id="2147484142" r:id="rId8"/>
  </p:sldLayoutIdLst>
  <p:txStyles>
    <p:titleStyle>
      <a:lvl1pPr algn="ctr" defTabSz="986918" rtl="0" eaLnBrk="1" latinLnBrk="0" hangingPunct="1">
        <a:lnSpc>
          <a:spcPct val="90000"/>
        </a:lnSpc>
        <a:spcBef>
          <a:spcPct val="0"/>
        </a:spcBef>
        <a:buNone/>
        <a:defRPr kumimoji="1" sz="4749" kern="1200">
          <a:solidFill>
            <a:schemeClr val="tx1"/>
          </a:solidFill>
          <a:latin typeface="+mj-lt"/>
          <a:ea typeface="+mj-ea"/>
          <a:cs typeface="+mj-cs"/>
        </a:defRPr>
      </a:lvl1pPr>
    </p:titleStyle>
    <p:bodyStyle>
      <a:lvl1pPr marL="0" indent="0" algn="ctr" defTabSz="986918" rtl="0" eaLnBrk="1" latinLnBrk="0" hangingPunct="1">
        <a:lnSpc>
          <a:spcPct val="90000"/>
        </a:lnSpc>
        <a:spcBef>
          <a:spcPts val="1079"/>
        </a:spcBef>
        <a:buFontTx/>
        <a:buNone/>
        <a:defRPr kumimoji="1" sz="3022" kern="1200">
          <a:solidFill>
            <a:schemeClr val="tx1"/>
          </a:solidFill>
          <a:latin typeface="+mn-lt"/>
          <a:ea typeface="+mn-ea"/>
          <a:cs typeface="+mn-cs"/>
        </a:defRPr>
      </a:lvl1pPr>
      <a:lvl2pPr marL="0" indent="0" algn="l" defTabSz="986918" rtl="0" eaLnBrk="1" latinLnBrk="0" hangingPunct="1">
        <a:lnSpc>
          <a:spcPct val="90000"/>
        </a:lnSpc>
        <a:spcBef>
          <a:spcPts val="540"/>
        </a:spcBef>
        <a:buFontTx/>
        <a:buNone/>
        <a:defRPr kumimoji="1" sz="2590" kern="1200">
          <a:solidFill>
            <a:schemeClr val="tx1"/>
          </a:solidFill>
          <a:latin typeface="+mn-lt"/>
          <a:ea typeface="+mn-ea"/>
          <a:cs typeface="+mn-cs"/>
        </a:defRPr>
      </a:lvl2pPr>
      <a:lvl3pPr marL="0" indent="0" algn="l" defTabSz="986918" rtl="0" eaLnBrk="1" latinLnBrk="0" hangingPunct="1">
        <a:lnSpc>
          <a:spcPct val="90000"/>
        </a:lnSpc>
        <a:spcBef>
          <a:spcPts val="540"/>
        </a:spcBef>
        <a:buFontTx/>
        <a:buNone/>
        <a:defRPr kumimoji="1" sz="2159" kern="1200">
          <a:solidFill>
            <a:schemeClr val="tx1"/>
          </a:solidFill>
          <a:latin typeface="+mn-lt"/>
          <a:ea typeface="+mn-ea"/>
          <a:cs typeface="+mn-cs"/>
        </a:defRPr>
      </a:lvl3pPr>
      <a:lvl4pPr marL="0" indent="0" algn="l" defTabSz="986918" rtl="0" eaLnBrk="1" latinLnBrk="0" hangingPunct="1">
        <a:lnSpc>
          <a:spcPct val="90000"/>
        </a:lnSpc>
        <a:spcBef>
          <a:spcPts val="540"/>
        </a:spcBef>
        <a:buFontTx/>
        <a:buNone/>
        <a:defRPr kumimoji="1" sz="1943" kern="1200">
          <a:solidFill>
            <a:schemeClr val="tx1"/>
          </a:solidFill>
          <a:latin typeface="+mn-lt"/>
          <a:ea typeface="+mn-ea"/>
          <a:cs typeface="+mn-cs"/>
        </a:defRPr>
      </a:lvl4pPr>
      <a:lvl5pPr marL="0" indent="0" algn="l" defTabSz="986918" rtl="0" eaLnBrk="1" latinLnBrk="0" hangingPunct="1">
        <a:lnSpc>
          <a:spcPct val="90000"/>
        </a:lnSpc>
        <a:spcBef>
          <a:spcPts val="540"/>
        </a:spcBef>
        <a:buFontTx/>
        <a:buNone/>
        <a:defRPr kumimoji="1" sz="1943" kern="1200">
          <a:solidFill>
            <a:schemeClr val="tx1"/>
          </a:solidFill>
          <a:latin typeface="+mn-lt"/>
          <a:ea typeface="+mn-ea"/>
          <a:cs typeface="+mn-cs"/>
        </a:defRPr>
      </a:lvl5pPr>
      <a:lvl6pPr marL="2714026" indent="-246730" algn="l" defTabSz="986918"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6pPr>
      <a:lvl7pPr marL="3207484" indent="-246730" algn="l" defTabSz="986918"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7pPr>
      <a:lvl8pPr marL="3700945" indent="-246730" algn="l" defTabSz="986918"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8pPr>
      <a:lvl9pPr marL="4194403" indent="-246730" algn="l" defTabSz="986918"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9pPr>
    </p:bodyStyle>
    <p:otherStyle>
      <a:defPPr>
        <a:defRPr lang="ja-JP"/>
      </a:defPPr>
      <a:lvl1pPr marL="0" algn="l" defTabSz="986918" rtl="0" eaLnBrk="1" latinLnBrk="0" hangingPunct="1">
        <a:defRPr kumimoji="1" sz="1943" kern="1200">
          <a:solidFill>
            <a:schemeClr val="tx1"/>
          </a:solidFill>
          <a:latin typeface="+mn-lt"/>
          <a:ea typeface="+mn-ea"/>
          <a:cs typeface="+mn-cs"/>
        </a:defRPr>
      </a:lvl1pPr>
      <a:lvl2pPr marL="493459" algn="l" defTabSz="986918" rtl="0" eaLnBrk="1" latinLnBrk="0" hangingPunct="1">
        <a:defRPr kumimoji="1" sz="1943" kern="1200">
          <a:solidFill>
            <a:schemeClr val="tx1"/>
          </a:solidFill>
          <a:latin typeface="+mn-lt"/>
          <a:ea typeface="+mn-ea"/>
          <a:cs typeface="+mn-cs"/>
        </a:defRPr>
      </a:lvl2pPr>
      <a:lvl3pPr marL="986918" algn="l" defTabSz="986918" rtl="0" eaLnBrk="1" latinLnBrk="0" hangingPunct="1">
        <a:defRPr kumimoji="1" sz="1943" kern="1200">
          <a:solidFill>
            <a:schemeClr val="tx1"/>
          </a:solidFill>
          <a:latin typeface="+mn-lt"/>
          <a:ea typeface="+mn-ea"/>
          <a:cs typeface="+mn-cs"/>
        </a:defRPr>
      </a:lvl3pPr>
      <a:lvl4pPr marL="1480378" algn="l" defTabSz="986918" rtl="0" eaLnBrk="1" latinLnBrk="0" hangingPunct="1">
        <a:defRPr kumimoji="1" sz="1943" kern="1200">
          <a:solidFill>
            <a:schemeClr val="tx1"/>
          </a:solidFill>
          <a:latin typeface="+mn-lt"/>
          <a:ea typeface="+mn-ea"/>
          <a:cs typeface="+mn-cs"/>
        </a:defRPr>
      </a:lvl4pPr>
      <a:lvl5pPr marL="1973837" algn="l" defTabSz="986918" rtl="0" eaLnBrk="1" latinLnBrk="0" hangingPunct="1">
        <a:defRPr kumimoji="1" sz="1943" kern="1200">
          <a:solidFill>
            <a:schemeClr val="tx1"/>
          </a:solidFill>
          <a:latin typeface="+mn-lt"/>
          <a:ea typeface="+mn-ea"/>
          <a:cs typeface="+mn-cs"/>
        </a:defRPr>
      </a:lvl5pPr>
      <a:lvl6pPr marL="2467296" algn="l" defTabSz="986918" rtl="0" eaLnBrk="1" latinLnBrk="0" hangingPunct="1">
        <a:defRPr kumimoji="1" sz="1943" kern="1200">
          <a:solidFill>
            <a:schemeClr val="tx1"/>
          </a:solidFill>
          <a:latin typeface="+mn-lt"/>
          <a:ea typeface="+mn-ea"/>
          <a:cs typeface="+mn-cs"/>
        </a:defRPr>
      </a:lvl6pPr>
      <a:lvl7pPr marL="2960755" algn="l" defTabSz="986918" rtl="0" eaLnBrk="1" latinLnBrk="0" hangingPunct="1">
        <a:defRPr kumimoji="1" sz="1943" kern="1200">
          <a:solidFill>
            <a:schemeClr val="tx1"/>
          </a:solidFill>
          <a:latin typeface="+mn-lt"/>
          <a:ea typeface="+mn-ea"/>
          <a:cs typeface="+mn-cs"/>
        </a:defRPr>
      </a:lvl7pPr>
      <a:lvl8pPr marL="3454214" algn="l" defTabSz="986918" rtl="0" eaLnBrk="1" latinLnBrk="0" hangingPunct="1">
        <a:defRPr kumimoji="1" sz="1943" kern="1200">
          <a:solidFill>
            <a:schemeClr val="tx1"/>
          </a:solidFill>
          <a:latin typeface="+mn-lt"/>
          <a:ea typeface="+mn-ea"/>
          <a:cs typeface="+mn-cs"/>
        </a:defRPr>
      </a:lvl8pPr>
      <a:lvl9pPr marL="3947674" algn="l" defTabSz="986918" rtl="0" eaLnBrk="1" latinLnBrk="0" hangingPunct="1">
        <a:defRPr kumimoji="1" sz="1943"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367">
          <p15:clr>
            <a:srgbClr val="F26B43"/>
          </p15:clr>
        </p15:guide>
        <p15:guide id="2" orient="horz" pos="2381">
          <p15:clr>
            <a:srgbClr val="F26B43"/>
          </p15:clr>
        </p15:guide>
        <p15:guide id="3" orient="horz" pos="22">
          <p15:clr>
            <a:srgbClr val="F26B43"/>
          </p15:clr>
        </p15:guide>
        <p15:guide id="4" orient="horz" pos="4649">
          <p15:clr>
            <a:srgbClr val="F26B43"/>
          </p15:clr>
        </p15:guide>
        <p15:guide id="5" pos="6633">
          <p15:clr>
            <a:srgbClr val="F26B43"/>
          </p15:clr>
        </p15:guide>
        <p15:guide id="6" pos="102">
          <p15:clr>
            <a:srgbClr val="F26B43"/>
          </p15:clr>
        </p15:guide>
        <p15:guide id="7" orient="horz" pos="703">
          <p15:clr>
            <a:srgbClr val="F26B43"/>
          </p15:clr>
        </p15:guide>
      </p15:sldGuideLst>
    </p:ext>
  </p:extLst>
</p:sldMaster>
</file>

<file path=ppt/slideMasters/slideMaster1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3A91721A-3382-431C-8B68-27C1CFB9E62E}"/>
              </a:ext>
            </a:extLst>
          </p:cNvPr>
          <p:cNvGrpSpPr/>
          <p:nvPr userDrawn="1"/>
        </p:nvGrpSpPr>
        <p:grpSpPr>
          <a:xfrm>
            <a:off x="161773" y="1042610"/>
            <a:ext cx="10368269" cy="6337679"/>
            <a:chOff x="177800" y="1042608"/>
            <a:chExt cx="10368269" cy="6337679"/>
          </a:xfrm>
        </p:grpSpPr>
        <p:grpSp>
          <p:nvGrpSpPr>
            <p:cNvPr id="3" name="グループ化 2">
              <a:extLst>
                <a:ext uri="{FF2B5EF4-FFF2-40B4-BE49-F238E27FC236}">
                  <a16:creationId xmlns:a16="http://schemas.microsoft.com/office/drawing/2014/main" id="{4BFD48F3-14B9-49AE-A1D1-DE5151258DCE}"/>
                </a:ext>
              </a:extLst>
            </p:cNvPr>
            <p:cNvGrpSpPr/>
            <p:nvPr userDrawn="1"/>
          </p:nvGrpSpPr>
          <p:grpSpPr>
            <a:xfrm>
              <a:off x="178075" y="1044950"/>
              <a:ext cx="10367994" cy="6335337"/>
              <a:chOff x="178074" y="1044950"/>
              <a:chExt cx="10656433" cy="6335337"/>
            </a:xfrm>
          </p:grpSpPr>
          <p:sp>
            <p:nvSpPr>
              <p:cNvPr id="78" name="Line 4">
                <a:extLst>
                  <a:ext uri="{FF2B5EF4-FFF2-40B4-BE49-F238E27FC236}">
                    <a16:creationId xmlns:a16="http://schemas.microsoft.com/office/drawing/2014/main" id="{D826A6A1-E7E4-43E8-8468-E8C860C51E10}"/>
                  </a:ext>
                </a:extLst>
              </p:cNvPr>
              <p:cNvSpPr>
                <a:spLocks noChangeShapeType="1"/>
              </p:cNvSpPr>
              <p:nvPr userDrawn="1"/>
            </p:nvSpPr>
            <p:spPr bwMode="auto">
              <a:xfrm>
                <a:off x="178074" y="7092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79" name="Line 4">
                <a:extLst>
                  <a:ext uri="{FF2B5EF4-FFF2-40B4-BE49-F238E27FC236}">
                    <a16:creationId xmlns:a16="http://schemas.microsoft.com/office/drawing/2014/main" id="{57F0DA1D-52D9-4F60-AFF6-8877566167A1}"/>
                  </a:ext>
                </a:extLst>
              </p:cNvPr>
              <p:cNvSpPr>
                <a:spLocks noChangeShapeType="1"/>
              </p:cNvSpPr>
              <p:nvPr userDrawn="1"/>
            </p:nvSpPr>
            <p:spPr bwMode="auto">
              <a:xfrm>
                <a:off x="178074" y="7236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0" name="Line 4">
                <a:extLst>
                  <a:ext uri="{FF2B5EF4-FFF2-40B4-BE49-F238E27FC236}">
                    <a16:creationId xmlns:a16="http://schemas.microsoft.com/office/drawing/2014/main" id="{9E980EDF-B6AB-4B0C-A980-495536119834}"/>
                  </a:ext>
                </a:extLst>
              </p:cNvPr>
              <p:cNvSpPr>
                <a:spLocks noChangeShapeType="1"/>
              </p:cNvSpPr>
              <p:nvPr userDrawn="1"/>
            </p:nvSpPr>
            <p:spPr bwMode="auto">
              <a:xfrm>
                <a:off x="178074" y="66615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1" name="Line 5">
                <a:extLst>
                  <a:ext uri="{FF2B5EF4-FFF2-40B4-BE49-F238E27FC236}">
                    <a16:creationId xmlns:a16="http://schemas.microsoft.com/office/drawing/2014/main" id="{36E35AEA-8BC5-4852-9481-7958B3061CC9}"/>
                  </a:ext>
                </a:extLst>
              </p:cNvPr>
              <p:cNvSpPr>
                <a:spLocks noChangeShapeType="1"/>
              </p:cNvSpPr>
              <p:nvPr userDrawn="1"/>
            </p:nvSpPr>
            <p:spPr bwMode="auto">
              <a:xfrm>
                <a:off x="178074" y="65170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2" name="Line 6">
                <a:extLst>
                  <a:ext uri="{FF2B5EF4-FFF2-40B4-BE49-F238E27FC236}">
                    <a16:creationId xmlns:a16="http://schemas.microsoft.com/office/drawing/2014/main" id="{89C1479F-6CF5-403F-951E-D6CB9755730F}"/>
                  </a:ext>
                </a:extLst>
              </p:cNvPr>
              <p:cNvSpPr>
                <a:spLocks noChangeShapeType="1"/>
              </p:cNvSpPr>
              <p:nvPr userDrawn="1"/>
            </p:nvSpPr>
            <p:spPr bwMode="auto">
              <a:xfrm>
                <a:off x="178074" y="63726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3" name="Line 7">
                <a:extLst>
                  <a:ext uri="{FF2B5EF4-FFF2-40B4-BE49-F238E27FC236}">
                    <a16:creationId xmlns:a16="http://schemas.microsoft.com/office/drawing/2014/main" id="{7E684421-FA46-4F76-8DF3-44167123B394}"/>
                  </a:ext>
                </a:extLst>
              </p:cNvPr>
              <p:cNvSpPr>
                <a:spLocks noChangeShapeType="1"/>
              </p:cNvSpPr>
              <p:nvPr userDrawn="1"/>
            </p:nvSpPr>
            <p:spPr bwMode="auto">
              <a:xfrm>
                <a:off x="178074" y="62281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4" name="Line 8">
                <a:extLst>
                  <a:ext uri="{FF2B5EF4-FFF2-40B4-BE49-F238E27FC236}">
                    <a16:creationId xmlns:a16="http://schemas.microsoft.com/office/drawing/2014/main" id="{6ECE2685-095C-45C9-838A-65818D759485}"/>
                  </a:ext>
                </a:extLst>
              </p:cNvPr>
              <p:cNvSpPr>
                <a:spLocks noChangeShapeType="1"/>
              </p:cNvSpPr>
              <p:nvPr userDrawn="1"/>
            </p:nvSpPr>
            <p:spPr bwMode="auto">
              <a:xfrm>
                <a:off x="178074" y="60852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5" name="Line 9">
                <a:extLst>
                  <a:ext uri="{FF2B5EF4-FFF2-40B4-BE49-F238E27FC236}">
                    <a16:creationId xmlns:a16="http://schemas.microsoft.com/office/drawing/2014/main" id="{600ED12E-8037-4439-94BD-A834CF658819}"/>
                  </a:ext>
                </a:extLst>
              </p:cNvPr>
              <p:cNvSpPr>
                <a:spLocks noChangeShapeType="1"/>
              </p:cNvSpPr>
              <p:nvPr userDrawn="1"/>
            </p:nvSpPr>
            <p:spPr bwMode="auto">
              <a:xfrm>
                <a:off x="178074" y="59408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6" name="Line 10">
                <a:extLst>
                  <a:ext uri="{FF2B5EF4-FFF2-40B4-BE49-F238E27FC236}">
                    <a16:creationId xmlns:a16="http://schemas.microsoft.com/office/drawing/2014/main" id="{C50928EE-EDF1-4552-888F-3CCE27F96CEE}"/>
                  </a:ext>
                </a:extLst>
              </p:cNvPr>
              <p:cNvSpPr>
                <a:spLocks noChangeShapeType="1"/>
              </p:cNvSpPr>
              <p:nvPr userDrawn="1"/>
            </p:nvSpPr>
            <p:spPr bwMode="auto">
              <a:xfrm>
                <a:off x="178074" y="57963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7" name="Line 11">
                <a:extLst>
                  <a:ext uri="{FF2B5EF4-FFF2-40B4-BE49-F238E27FC236}">
                    <a16:creationId xmlns:a16="http://schemas.microsoft.com/office/drawing/2014/main" id="{75B9DE1C-6ADC-4B10-B04B-57C8C991F37E}"/>
                  </a:ext>
                </a:extLst>
              </p:cNvPr>
              <p:cNvSpPr>
                <a:spLocks noChangeShapeType="1"/>
              </p:cNvSpPr>
              <p:nvPr userDrawn="1"/>
            </p:nvSpPr>
            <p:spPr bwMode="auto">
              <a:xfrm>
                <a:off x="178074" y="56534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8" name="Line 12">
                <a:extLst>
                  <a:ext uri="{FF2B5EF4-FFF2-40B4-BE49-F238E27FC236}">
                    <a16:creationId xmlns:a16="http://schemas.microsoft.com/office/drawing/2014/main" id="{A23F7616-6766-47AB-B3EF-0B5FD415EF09}"/>
                  </a:ext>
                </a:extLst>
              </p:cNvPr>
              <p:cNvSpPr>
                <a:spLocks noChangeShapeType="1"/>
              </p:cNvSpPr>
              <p:nvPr userDrawn="1"/>
            </p:nvSpPr>
            <p:spPr bwMode="auto">
              <a:xfrm>
                <a:off x="178074" y="55090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9" name="Line 13">
                <a:extLst>
                  <a:ext uri="{FF2B5EF4-FFF2-40B4-BE49-F238E27FC236}">
                    <a16:creationId xmlns:a16="http://schemas.microsoft.com/office/drawing/2014/main" id="{021D185C-1AAE-429B-8621-1099C040362C}"/>
                  </a:ext>
                </a:extLst>
              </p:cNvPr>
              <p:cNvSpPr>
                <a:spLocks noChangeShapeType="1"/>
              </p:cNvSpPr>
              <p:nvPr userDrawn="1"/>
            </p:nvSpPr>
            <p:spPr bwMode="auto">
              <a:xfrm>
                <a:off x="178074" y="53645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0" name="Line 14">
                <a:extLst>
                  <a:ext uri="{FF2B5EF4-FFF2-40B4-BE49-F238E27FC236}">
                    <a16:creationId xmlns:a16="http://schemas.microsoft.com/office/drawing/2014/main" id="{09703D58-1DDF-4B6E-BE8C-D9DB7B26F446}"/>
                  </a:ext>
                </a:extLst>
              </p:cNvPr>
              <p:cNvSpPr>
                <a:spLocks noChangeShapeType="1"/>
              </p:cNvSpPr>
              <p:nvPr userDrawn="1"/>
            </p:nvSpPr>
            <p:spPr bwMode="auto">
              <a:xfrm>
                <a:off x="178074" y="5220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1" name="Line 15">
                <a:extLst>
                  <a:ext uri="{FF2B5EF4-FFF2-40B4-BE49-F238E27FC236}">
                    <a16:creationId xmlns:a16="http://schemas.microsoft.com/office/drawing/2014/main" id="{0A99046C-7D76-490A-88DE-41D62CAAB2D3}"/>
                  </a:ext>
                </a:extLst>
              </p:cNvPr>
              <p:cNvSpPr>
                <a:spLocks noChangeShapeType="1"/>
              </p:cNvSpPr>
              <p:nvPr userDrawn="1"/>
            </p:nvSpPr>
            <p:spPr bwMode="auto">
              <a:xfrm>
                <a:off x="178074" y="50772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2" name="Line 16">
                <a:extLst>
                  <a:ext uri="{FF2B5EF4-FFF2-40B4-BE49-F238E27FC236}">
                    <a16:creationId xmlns:a16="http://schemas.microsoft.com/office/drawing/2014/main" id="{59BBACC5-635F-4604-B162-146A153A24BB}"/>
                  </a:ext>
                </a:extLst>
              </p:cNvPr>
              <p:cNvSpPr>
                <a:spLocks noChangeShapeType="1"/>
              </p:cNvSpPr>
              <p:nvPr userDrawn="1"/>
            </p:nvSpPr>
            <p:spPr bwMode="auto">
              <a:xfrm>
                <a:off x="178074" y="49327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3" name="Line 17">
                <a:extLst>
                  <a:ext uri="{FF2B5EF4-FFF2-40B4-BE49-F238E27FC236}">
                    <a16:creationId xmlns:a16="http://schemas.microsoft.com/office/drawing/2014/main" id="{9FB4A3F6-32A1-4976-8A08-D1DAD172D3A1}"/>
                  </a:ext>
                </a:extLst>
              </p:cNvPr>
              <p:cNvSpPr>
                <a:spLocks noChangeShapeType="1"/>
              </p:cNvSpPr>
              <p:nvPr userDrawn="1"/>
            </p:nvSpPr>
            <p:spPr bwMode="auto">
              <a:xfrm>
                <a:off x="178074" y="47882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4" name="Line 18">
                <a:extLst>
                  <a:ext uri="{FF2B5EF4-FFF2-40B4-BE49-F238E27FC236}">
                    <a16:creationId xmlns:a16="http://schemas.microsoft.com/office/drawing/2014/main" id="{908F9892-CF7B-484A-A087-A99993AE4574}"/>
                  </a:ext>
                </a:extLst>
              </p:cNvPr>
              <p:cNvSpPr>
                <a:spLocks noChangeShapeType="1"/>
              </p:cNvSpPr>
              <p:nvPr userDrawn="1"/>
            </p:nvSpPr>
            <p:spPr bwMode="auto">
              <a:xfrm>
                <a:off x="178074" y="4643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5" name="Line 19">
                <a:extLst>
                  <a:ext uri="{FF2B5EF4-FFF2-40B4-BE49-F238E27FC236}">
                    <a16:creationId xmlns:a16="http://schemas.microsoft.com/office/drawing/2014/main" id="{8870D894-1D46-4193-A356-3B3B47BC911F}"/>
                  </a:ext>
                </a:extLst>
              </p:cNvPr>
              <p:cNvSpPr>
                <a:spLocks noChangeShapeType="1"/>
              </p:cNvSpPr>
              <p:nvPr userDrawn="1"/>
            </p:nvSpPr>
            <p:spPr bwMode="auto">
              <a:xfrm>
                <a:off x="178074" y="45009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6" name="Line 20">
                <a:extLst>
                  <a:ext uri="{FF2B5EF4-FFF2-40B4-BE49-F238E27FC236}">
                    <a16:creationId xmlns:a16="http://schemas.microsoft.com/office/drawing/2014/main" id="{E62FE32C-C1AA-4D40-946C-A2C857DF1D2C}"/>
                  </a:ext>
                </a:extLst>
              </p:cNvPr>
              <p:cNvSpPr>
                <a:spLocks noChangeShapeType="1"/>
              </p:cNvSpPr>
              <p:nvPr userDrawn="1"/>
            </p:nvSpPr>
            <p:spPr bwMode="auto">
              <a:xfrm>
                <a:off x="178074" y="43564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7" name="Line 21">
                <a:extLst>
                  <a:ext uri="{FF2B5EF4-FFF2-40B4-BE49-F238E27FC236}">
                    <a16:creationId xmlns:a16="http://schemas.microsoft.com/office/drawing/2014/main" id="{A41DF6BE-EF66-4E04-9235-822F95384006}"/>
                  </a:ext>
                </a:extLst>
              </p:cNvPr>
              <p:cNvSpPr>
                <a:spLocks noChangeShapeType="1"/>
              </p:cNvSpPr>
              <p:nvPr userDrawn="1"/>
            </p:nvSpPr>
            <p:spPr bwMode="auto">
              <a:xfrm>
                <a:off x="178074" y="42120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8" name="Line 22">
                <a:extLst>
                  <a:ext uri="{FF2B5EF4-FFF2-40B4-BE49-F238E27FC236}">
                    <a16:creationId xmlns:a16="http://schemas.microsoft.com/office/drawing/2014/main" id="{04515879-DFE5-4F8A-B76C-705440CA75BA}"/>
                  </a:ext>
                </a:extLst>
              </p:cNvPr>
              <p:cNvSpPr>
                <a:spLocks noChangeShapeType="1"/>
              </p:cNvSpPr>
              <p:nvPr userDrawn="1"/>
            </p:nvSpPr>
            <p:spPr bwMode="auto">
              <a:xfrm>
                <a:off x="178074" y="39246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9" name="Line 23">
                <a:extLst>
                  <a:ext uri="{FF2B5EF4-FFF2-40B4-BE49-F238E27FC236}">
                    <a16:creationId xmlns:a16="http://schemas.microsoft.com/office/drawing/2014/main" id="{0952AF1D-8248-4B31-B111-ACD4257CBB02}"/>
                  </a:ext>
                </a:extLst>
              </p:cNvPr>
              <p:cNvSpPr>
                <a:spLocks noChangeShapeType="1"/>
              </p:cNvSpPr>
              <p:nvPr userDrawn="1"/>
            </p:nvSpPr>
            <p:spPr bwMode="auto">
              <a:xfrm>
                <a:off x="178074" y="37802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0" name="Line 24">
                <a:extLst>
                  <a:ext uri="{FF2B5EF4-FFF2-40B4-BE49-F238E27FC236}">
                    <a16:creationId xmlns:a16="http://schemas.microsoft.com/office/drawing/2014/main" id="{5DF19807-4FC9-4DCA-8DBB-DA4B436820F2}"/>
                  </a:ext>
                </a:extLst>
              </p:cNvPr>
              <p:cNvSpPr>
                <a:spLocks noChangeShapeType="1"/>
              </p:cNvSpPr>
              <p:nvPr userDrawn="1"/>
            </p:nvSpPr>
            <p:spPr bwMode="auto">
              <a:xfrm>
                <a:off x="178074" y="3635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1" name="Line 25">
                <a:extLst>
                  <a:ext uri="{FF2B5EF4-FFF2-40B4-BE49-F238E27FC236}">
                    <a16:creationId xmlns:a16="http://schemas.microsoft.com/office/drawing/2014/main" id="{3B491BFB-F3D6-4AE7-A3AB-529175A1FC52}"/>
                  </a:ext>
                </a:extLst>
              </p:cNvPr>
              <p:cNvSpPr>
                <a:spLocks noChangeShapeType="1"/>
              </p:cNvSpPr>
              <p:nvPr userDrawn="1"/>
            </p:nvSpPr>
            <p:spPr bwMode="auto">
              <a:xfrm>
                <a:off x="178074" y="34928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2" name="Line 26">
                <a:extLst>
                  <a:ext uri="{FF2B5EF4-FFF2-40B4-BE49-F238E27FC236}">
                    <a16:creationId xmlns:a16="http://schemas.microsoft.com/office/drawing/2014/main" id="{F13ED150-3A1D-42A7-9E86-E99A6B5238F8}"/>
                  </a:ext>
                </a:extLst>
              </p:cNvPr>
              <p:cNvSpPr>
                <a:spLocks noChangeShapeType="1"/>
              </p:cNvSpPr>
              <p:nvPr userDrawn="1"/>
            </p:nvSpPr>
            <p:spPr bwMode="auto">
              <a:xfrm>
                <a:off x="178074" y="33484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3" name="Line 27">
                <a:extLst>
                  <a:ext uri="{FF2B5EF4-FFF2-40B4-BE49-F238E27FC236}">
                    <a16:creationId xmlns:a16="http://schemas.microsoft.com/office/drawing/2014/main" id="{EC8E0ABF-A65A-4B61-8B39-1DB126D7CE48}"/>
                  </a:ext>
                </a:extLst>
              </p:cNvPr>
              <p:cNvSpPr>
                <a:spLocks noChangeShapeType="1"/>
              </p:cNvSpPr>
              <p:nvPr userDrawn="1"/>
            </p:nvSpPr>
            <p:spPr bwMode="auto">
              <a:xfrm>
                <a:off x="178074" y="32039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4" name="Line 28">
                <a:extLst>
                  <a:ext uri="{FF2B5EF4-FFF2-40B4-BE49-F238E27FC236}">
                    <a16:creationId xmlns:a16="http://schemas.microsoft.com/office/drawing/2014/main" id="{5B0E93A0-803C-43D4-922B-174A4DD30EAF}"/>
                  </a:ext>
                </a:extLst>
              </p:cNvPr>
              <p:cNvSpPr>
                <a:spLocks noChangeShapeType="1"/>
              </p:cNvSpPr>
              <p:nvPr userDrawn="1"/>
            </p:nvSpPr>
            <p:spPr bwMode="auto">
              <a:xfrm>
                <a:off x="178074" y="3061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5" name="Line 29">
                <a:extLst>
                  <a:ext uri="{FF2B5EF4-FFF2-40B4-BE49-F238E27FC236}">
                    <a16:creationId xmlns:a16="http://schemas.microsoft.com/office/drawing/2014/main" id="{D3F014D9-1393-4D00-9A6D-9E0E19D15C5C}"/>
                  </a:ext>
                </a:extLst>
              </p:cNvPr>
              <p:cNvSpPr>
                <a:spLocks noChangeShapeType="1"/>
              </p:cNvSpPr>
              <p:nvPr userDrawn="1"/>
            </p:nvSpPr>
            <p:spPr bwMode="auto">
              <a:xfrm>
                <a:off x="178074" y="29166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6" name="Line 30">
                <a:extLst>
                  <a:ext uri="{FF2B5EF4-FFF2-40B4-BE49-F238E27FC236}">
                    <a16:creationId xmlns:a16="http://schemas.microsoft.com/office/drawing/2014/main" id="{414030D1-E2E5-4E55-8024-2D453BC4802C}"/>
                  </a:ext>
                </a:extLst>
              </p:cNvPr>
              <p:cNvSpPr>
                <a:spLocks noChangeShapeType="1"/>
              </p:cNvSpPr>
              <p:nvPr userDrawn="1"/>
            </p:nvSpPr>
            <p:spPr bwMode="auto">
              <a:xfrm>
                <a:off x="178074" y="27721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7" name="Line 31">
                <a:extLst>
                  <a:ext uri="{FF2B5EF4-FFF2-40B4-BE49-F238E27FC236}">
                    <a16:creationId xmlns:a16="http://schemas.microsoft.com/office/drawing/2014/main" id="{FDB3FA4B-DE95-483C-A755-22E878FB2E2B}"/>
                  </a:ext>
                </a:extLst>
              </p:cNvPr>
              <p:cNvSpPr>
                <a:spLocks noChangeShapeType="1"/>
              </p:cNvSpPr>
              <p:nvPr userDrawn="1"/>
            </p:nvSpPr>
            <p:spPr bwMode="auto">
              <a:xfrm>
                <a:off x="178074" y="26276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8" name="Line 32">
                <a:extLst>
                  <a:ext uri="{FF2B5EF4-FFF2-40B4-BE49-F238E27FC236}">
                    <a16:creationId xmlns:a16="http://schemas.microsoft.com/office/drawing/2014/main" id="{35206945-08AE-4534-AE16-F2B17244D230}"/>
                  </a:ext>
                </a:extLst>
              </p:cNvPr>
              <p:cNvSpPr>
                <a:spLocks noChangeShapeType="1"/>
              </p:cNvSpPr>
              <p:nvPr userDrawn="1"/>
            </p:nvSpPr>
            <p:spPr bwMode="auto">
              <a:xfrm>
                <a:off x="178074" y="2484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9" name="Line 33">
                <a:extLst>
                  <a:ext uri="{FF2B5EF4-FFF2-40B4-BE49-F238E27FC236}">
                    <a16:creationId xmlns:a16="http://schemas.microsoft.com/office/drawing/2014/main" id="{27C86116-2335-4015-8AAC-D3331F924635}"/>
                  </a:ext>
                </a:extLst>
              </p:cNvPr>
              <p:cNvSpPr>
                <a:spLocks noChangeShapeType="1"/>
              </p:cNvSpPr>
              <p:nvPr userDrawn="1"/>
            </p:nvSpPr>
            <p:spPr bwMode="auto">
              <a:xfrm>
                <a:off x="178074" y="23403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0" name="Line 34">
                <a:extLst>
                  <a:ext uri="{FF2B5EF4-FFF2-40B4-BE49-F238E27FC236}">
                    <a16:creationId xmlns:a16="http://schemas.microsoft.com/office/drawing/2014/main" id="{3BF6F914-6E1F-4EB0-8F80-051002B517C6}"/>
                  </a:ext>
                </a:extLst>
              </p:cNvPr>
              <p:cNvSpPr>
                <a:spLocks noChangeShapeType="1"/>
              </p:cNvSpPr>
              <p:nvPr userDrawn="1"/>
            </p:nvSpPr>
            <p:spPr bwMode="auto">
              <a:xfrm>
                <a:off x="178074" y="21958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1" name="Line 35">
                <a:extLst>
                  <a:ext uri="{FF2B5EF4-FFF2-40B4-BE49-F238E27FC236}">
                    <a16:creationId xmlns:a16="http://schemas.microsoft.com/office/drawing/2014/main" id="{04D2FA21-70F9-4DA5-A0FC-C0E92E3FE52E}"/>
                  </a:ext>
                </a:extLst>
              </p:cNvPr>
              <p:cNvSpPr>
                <a:spLocks noChangeShapeType="1"/>
              </p:cNvSpPr>
              <p:nvPr userDrawn="1"/>
            </p:nvSpPr>
            <p:spPr bwMode="auto">
              <a:xfrm>
                <a:off x="178074" y="20514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2" name="Line 36">
                <a:extLst>
                  <a:ext uri="{FF2B5EF4-FFF2-40B4-BE49-F238E27FC236}">
                    <a16:creationId xmlns:a16="http://schemas.microsoft.com/office/drawing/2014/main" id="{F58D4FB5-90F3-4530-8AF9-1A1ED0B03627}"/>
                  </a:ext>
                </a:extLst>
              </p:cNvPr>
              <p:cNvSpPr>
                <a:spLocks noChangeShapeType="1"/>
              </p:cNvSpPr>
              <p:nvPr userDrawn="1"/>
            </p:nvSpPr>
            <p:spPr bwMode="auto">
              <a:xfrm>
                <a:off x="178074" y="19085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3" name="Line 37">
                <a:extLst>
                  <a:ext uri="{FF2B5EF4-FFF2-40B4-BE49-F238E27FC236}">
                    <a16:creationId xmlns:a16="http://schemas.microsoft.com/office/drawing/2014/main" id="{46EF435C-533B-4F36-A45C-DED4C9DA1769}"/>
                  </a:ext>
                </a:extLst>
              </p:cNvPr>
              <p:cNvSpPr>
                <a:spLocks noChangeShapeType="1"/>
              </p:cNvSpPr>
              <p:nvPr userDrawn="1"/>
            </p:nvSpPr>
            <p:spPr bwMode="auto">
              <a:xfrm>
                <a:off x="178074" y="17640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4" name="Line 38">
                <a:extLst>
                  <a:ext uri="{FF2B5EF4-FFF2-40B4-BE49-F238E27FC236}">
                    <a16:creationId xmlns:a16="http://schemas.microsoft.com/office/drawing/2014/main" id="{7260D7FA-0243-4149-92F2-9A2E3D3D639A}"/>
                  </a:ext>
                </a:extLst>
              </p:cNvPr>
              <p:cNvSpPr>
                <a:spLocks noChangeShapeType="1"/>
              </p:cNvSpPr>
              <p:nvPr userDrawn="1"/>
            </p:nvSpPr>
            <p:spPr bwMode="auto">
              <a:xfrm>
                <a:off x="178074" y="16196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5" name="Line 39">
                <a:extLst>
                  <a:ext uri="{FF2B5EF4-FFF2-40B4-BE49-F238E27FC236}">
                    <a16:creationId xmlns:a16="http://schemas.microsoft.com/office/drawing/2014/main" id="{E17B36A0-958F-443F-9FD7-D5530C92BC70}"/>
                  </a:ext>
                </a:extLst>
              </p:cNvPr>
              <p:cNvSpPr>
                <a:spLocks noChangeShapeType="1"/>
              </p:cNvSpPr>
              <p:nvPr userDrawn="1"/>
            </p:nvSpPr>
            <p:spPr bwMode="auto">
              <a:xfrm>
                <a:off x="178074" y="1476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6" name="Line 102">
                <a:extLst>
                  <a:ext uri="{FF2B5EF4-FFF2-40B4-BE49-F238E27FC236}">
                    <a16:creationId xmlns:a16="http://schemas.microsoft.com/office/drawing/2014/main" id="{351063C8-67B1-4656-BE04-74F237AAE0DC}"/>
                  </a:ext>
                </a:extLst>
              </p:cNvPr>
              <p:cNvSpPr>
                <a:spLocks noChangeShapeType="1"/>
              </p:cNvSpPr>
              <p:nvPr userDrawn="1"/>
            </p:nvSpPr>
            <p:spPr bwMode="auto">
              <a:xfrm>
                <a:off x="178074" y="4069139"/>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7" name="Line 4">
                <a:extLst>
                  <a:ext uri="{FF2B5EF4-FFF2-40B4-BE49-F238E27FC236}">
                    <a16:creationId xmlns:a16="http://schemas.microsoft.com/office/drawing/2014/main" id="{A46FAAE6-29DC-4506-AD6F-E0CFB6E0E485}"/>
                  </a:ext>
                </a:extLst>
              </p:cNvPr>
              <p:cNvSpPr>
                <a:spLocks noChangeShapeType="1"/>
              </p:cNvSpPr>
              <p:nvPr userDrawn="1"/>
            </p:nvSpPr>
            <p:spPr bwMode="auto">
              <a:xfrm>
                <a:off x="178074" y="6804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8" name="Line 4">
                <a:extLst>
                  <a:ext uri="{FF2B5EF4-FFF2-40B4-BE49-F238E27FC236}">
                    <a16:creationId xmlns:a16="http://schemas.microsoft.com/office/drawing/2014/main" id="{BDB1BE34-748E-475F-92C8-62D418402AEE}"/>
                  </a:ext>
                </a:extLst>
              </p:cNvPr>
              <p:cNvSpPr>
                <a:spLocks noChangeShapeType="1"/>
              </p:cNvSpPr>
              <p:nvPr userDrawn="1"/>
            </p:nvSpPr>
            <p:spPr bwMode="auto">
              <a:xfrm>
                <a:off x="178074" y="6948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9" name="Line 39">
                <a:extLst>
                  <a:ext uri="{FF2B5EF4-FFF2-40B4-BE49-F238E27FC236}">
                    <a16:creationId xmlns:a16="http://schemas.microsoft.com/office/drawing/2014/main" id="{B8FC7F79-F5A5-4158-8740-748E3241FF8F}"/>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20" name="Line 4">
                <a:extLst>
                  <a:ext uri="{FF2B5EF4-FFF2-40B4-BE49-F238E27FC236}">
                    <a16:creationId xmlns:a16="http://schemas.microsoft.com/office/drawing/2014/main" id="{04F44B2B-BA78-4509-9C32-74EDCFF90D98}"/>
                  </a:ext>
                </a:extLst>
              </p:cNvPr>
              <p:cNvSpPr>
                <a:spLocks noChangeShapeType="1"/>
              </p:cNvSpPr>
              <p:nvPr userDrawn="1"/>
            </p:nvSpPr>
            <p:spPr bwMode="auto">
              <a:xfrm>
                <a:off x="178074" y="738028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21" name="Line 34">
                <a:extLst>
                  <a:ext uri="{FF2B5EF4-FFF2-40B4-BE49-F238E27FC236}">
                    <a16:creationId xmlns:a16="http://schemas.microsoft.com/office/drawing/2014/main" id="{5E5B63E7-A874-41DF-80CD-384ECF0D0ECD}"/>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22" name="Line 35">
                <a:extLst>
                  <a:ext uri="{FF2B5EF4-FFF2-40B4-BE49-F238E27FC236}">
                    <a16:creationId xmlns:a16="http://schemas.microsoft.com/office/drawing/2014/main" id="{09956D0B-D2BD-494C-9E10-AC5791E6B997}"/>
                  </a:ext>
                </a:extLst>
              </p:cNvPr>
              <p:cNvSpPr>
                <a:spLocks noChangeShapeType="1"/>
              </p:cNvSpPr>
              <p:nvPr userDrawn="1"/>
            </p:nvSpPr>
            <p:spPr bwMode="auto">
              <a:xfrm>
                <a:off x="178074" y="118782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23" name="Line 36">
                <a:extLst>
                  <a:ext uri="{FF2B5EF4-FFF2-40B4-BE49-F238E27FC236}">
                    <a16:creationId xmlns:a16="http://schemas.microsoft.com/office/drawing/2014/main" id="{FDCF63A4-9AE6-42F3-B831-26054F80B908}"/>
                  </a:ext>
                </a:extLst>
              </p:cNvPr>
              <p:cNvSpPr>
                <a:spLocks noChangeShapeType="1"/>
              </p:cNvSpPr>
              <p:nvPr userDrawn="1"/>
            </p:nvSpPr>
            <p:spPr bwMode="auto">
              <a:xfrm>
                <a:off x="178074" y="104495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grpSp>
        <p:grpSp>
          <p:nvGrpSpPr>
            <p:cNvPr id="4" name="グループ化 3">
              <a:extLst>
                <a:ext uri="{FF2B5EF4-FFF2-40B4-BE49-F238E27FC236}">
                  <a16:creationId xmlns:a16="http://schemas.microsoft.com/office/drawing/2014/main" id="{7563BD28-1209-42D1-9D77-592742544D69}"/>
                </a:ext>
              </a:extLst>
            </p:cNvPr>
            <p:cNvGrpSpPr/>
            <p:nvPr userDrawn="1"/>
          </p:nvGrpSpPr>
          <p:grpSpPr>
            <a:xfrm>
              <a:off x="177800" y="1042608"/>
              <a:ext cx="10368268" cy="6337679"/>
              <a:chOff x="177800" y="613150"/>
              <a:chExt cx="10368268" cy="6767138"/>
            </a:xfrm>
          </p:grpSpPr>
          <p:sp>
            <p:nvSpPr>
              <p:cNvPr id="5" name="Line 41">
                <a:extLst>
                  <a:ext uri="{FF2B5EF4-FFF2-40B4-BE49-F238E27FC236}">
                    <a16:creationId xmlns:a16="http://schemas.microsoft.com/office/drawing/2014/main" id="{B3C22C89-D315-4DE2-A2CE-1772E3524552}"/>
                  </a:ext>
                </a:extLst>
              </p:cNvPr>
              <p:cNvSpPr>
                <a:spLocks noChangeShapeType="1"/>
              </p:cNvSpPr>
              <p:nvPr userDrawn="1"/>
            </p:nvSpPr>
            <p:spPr bwMode="auto">
              <a:xfrm>
                <a:off x="132972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 name="Line 42">
                <a:extLst>
                  <a:ext uri="{FF2B5EF4-FFF2-40B4-BE49-F238E27FC236}">
                    <a16:creationId xmlns:a16="http://schemas.microsoft.com/office/drawing/2014/main" id="{B6B37B61-127F-43BC-8980-FDDC4E2D4884}"/>
                  </a:ext>
                </a:extLst>
              </p:cNvPr>
              <p:cNvSpPr>
                <a:spLocks noChangeShapeType="1"/>
              </p:cNvSpPr>
              <p:nvPr userDrawn="1"/>
            </p:nvSpPr>
            <p:spPr bwMode="auto">
              <a:xfrm>
                <a:off x="147371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7" name="Line 43">
                <a:extLst>
                  <a:ext uri="{FF2B5EF4-FFF2-40B4-BE49-F238E27FC236}">
                    <a16:creationId xmlns:a16="http://schemas.microsoft.com/office/drawing/2014/main" id="{814E20DB-764C-424E-81E2-70243941EA7A}"/>
                  </a:ext>
                </a:extLst>
              </p:cNvPr>
              <p:cNvSpPr>
                <a:spLocks noChangeShapeType="1"/>
              </p:cNvSpPr>
              <p:nvPr userDrawn="1"/>
            </p:nvSpPr>
            <p:spPr bwMode="auto">
              <a:xfrm>
                <a:off x="161771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 name="Line 44">
                <a:extLst>
                  <a:ext uri="{FF2B5EF4-FFF2-40B4-BE49-F238E27FC236}">
                    <a16:creationId xmlns:a16="http://schemas.microsoft.com/office/drawing/2014/main" id="{FCABC8BD-5A98-49C6-B473-81F079E35153}"/>
                  </a:ext>
                </a:extLst>
              </p:cNvPr>
              <p:cNvSpPr>
                <a:spLocks noChangeShapeType="1"/>
              </p:cNvSpPr>
              <p:nvPr userDrawn="1"/>
            </p:nvSpPr>
            <p:spPr bwMode="auto">
              <a:xfrm>
                <a:off x="176170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 name="Line 45">
                <a:extLst>
                  <a:ext uri="{FF2B5EF4-FFF2-40B4-BE49-F238E27FC236}">
                    <a16:creationId xmlns:a16="http://schemas.microsoft.com/office/drawing/2014/main" id="{1A60A482-CAE7-4B32-B147-65B54D505B66}"/>
                  </a:ext>
                </a:extLst>
              </p:cNvPr>
              <p:cNvSpPr>
                <a:spLocks noChangeShapeType="1"/>
              </p:cNvSpPr>
              <p:nvPr userDrawn="1"/>
            </p:nvSpPr>
            <p:spPr bwMode="auto">
              <a:xfrm>
                <a:off x="190569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 name="Line 46">
                <a:extLst>
                  <a:ext uri="{FF2B5EF4-FFF2-40B4-BE49-F238E27FC236}">
                    <a16:creationId xmlns:a16="http://schemas.microsoft.com/office/drawing/2014/main" id="{EFDE9D29-C267-4456-BF4C-3E31CC996007}"/>
                  </a:ext>
                </a:extLst>
              </p:cNvPr>
              <p:cNvSpPr>
                <a:spLocks noChangeShapeType="1"/>
              </p:cNvSpPr>
              <p:nvPr userDrawn="1"/>
            </p:nvSpPr>
            <p:spPr bwMode="auto">
              <a:xfrm>
                <a:off x="204968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 name="Line 47">
                <a:extLst>
                  <a:ext uri="{FF2B5EF4-FFF2-40B4-BE49-F238E27FC236}">
                    <a16:creationId xmlns:a16="http://schemas.microsoft.com/office/drawing/2014/main" id="{491A06B6-733C-4C7D-A019-438D4782E29D}"/>
                  </a:ext>
                </a:extLst>
              </p:cNvPr>
              <p:cNvSpPr>
                <a:spLocks noChangeShapeType="1"/>
              </p:cNvSpPr>
              <p:nvPr userDrawn="1"/>
            </p:nvSpPr>
            <p:spPr bwMode="auto">
              <a:xfrm>
                <a:off x="219367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2" name="Line 48">
                <a:extLst>
                  <a:ext uri="{FF2B5EF4-FFF2-40B4-BE49-F238E27FC236}">
                    <a16:creationId xmlns:a16="http://schemas.microsoft.com/office/drawing/2014/main" id="{1A2FF589-8AE7-4B04-A3CF-707EC50F0E4D}"/>
                  </a:ext>
                </a:extLst>
              </p:cNvPr>
              <p:cNvSpPr>
                <a:spLocks noChangeShapeType="1"/>
              </p:cNvSpPr>
              <p:nvPr userDrawn="1"/>
            </p:nvSpPr>
            <p:spPr bwMode="auto">
              <a:xfrm>
                <a:off x="233766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3" name="Line 49">
                <a:extLst>
                  <a:ext uri="{FF2B5EF4-FFF2-40B4-BE49-F238E27FC236}">
                    <a16:creationId xmlns:a16="http://schemas.microsoft.com/office/drawing/2014/main" id="{220BD835-09F7-42BC-8A59-760F67C3BA30}"/>
                  </a:ext>
                </a:extLst>
              </p:cNvPr>
              <p:cNvSpPr>
                <a:spLocks noChangeShapeType="1"/>
              </p:cNvSpPr>
              <p:nvPr userDrawn="1"/>
            </p:nvSpPr>
            <p:spPr bwMode="auto">
              <a:xfrm>
                <a:off x="248165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4" name="Line 50">
                <a:extLst>
                  <a:ext uri="{FF2B5EF4-FFF2-40B4-BE49-F238E27FC236}">
                    <a16:creationId xmlns:a16="http://schemas.microsoft.com/office/drawing/2014/main" id="{80C9531A-D351-4FB0-810D-0B60B9AE5DA3}"/>
                  </a:ext>
                </a:extLst>
              </p:cNvPr>
              <p:cNvSpPr>
                <a:spLocks noChangeShapeType="1"/>
              </p:cNvSpPr>
              <p:nvPr userDrawn="1"/>
            </p:nvSpPr>
            <p:spPr bwMode="auto">
              <a:xfrm>
                <a:off x="262564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5" name="Line 51">
                <a:extLst>
                  <a:ext uri="{FF2B5EF4-FFF2-40B4-BE49-F238E27FC236}">
                    <a16:creationId xmlns:a16="http://schemas.microsoft.com/office/drawing/2014/main" id="{B8E8462B-F715-42E6-9C65-36FFE4337D4E}"/>
                  </a:ext>
                </a:extLst>
              </p:cNvPr>
              <p:cNvSpPr>
                <a:spLocks noChangeShapeType="1"/>
              </p:cNvSpPr>
              <p:nvPr userDrawn="1"/>
            </p:nvSpPr>
            <p:spPr bwMode="auto">
              <a:xfrm>
                <a:off x="276963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6" name="Line 52">
                <a:extLst>
                  <a:ext uri="{FF2B5EF4-FFF2-40B4-BE49-F238E27FC236}">
                    <a16:creationId xmlns:a16="http://schemas.microsoft.com/office/drawing/2014/main" id="{D8F1D8BF-9549-4DB4-8539-54E7306FE4B2}"/>
                  </a:ext>
                </a:extLst>
              </p:cNvPr>
              <p:cNvSpPr>
                <a:spLocks noChangeShapeType="1"/>
              </p:cNvSpPr>
              <p:nvPr userDrawn="1"/>
            </p:nvSpPr>
            <p:spPr bwMode="auto">
              <a:xfrm>
                <a:off x="291362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7" name="Line 53">
                <a:extLst>
                  <a:ext uri="{FF2B5EF4-FFF2-40B4-BE49-F238E27FC236}">
                    <a16:creationId xmlns:a16="http://schemas.microsoft.com/office/drawing/2014/main" id="{21A8334C-E16F-4C67-A640-48814127DE18}"/>
                  </a:ext>
                </a:extLst>
              </p:cNvPr>
              <p:cNvSpPr>
                <a:spLocks noChangeShapeType="1"/>
              </p:cNvSpPr>
              <p:nvPr userDrawn="1"/>
            </p:nvSpPr>
            <p:spPr bwMode="auto">
              <a:xfrm>
                <a:off x="305762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8" name="Line 54">
                <a:extLst>
                  <a:ext uri="{FF2B5EF4-FFF2-40B4-BE49-F238E27FC236}">
                    <a16:creationId xmlns:a16="http://schemas.microsoft.com/office/drawing/2014/main" id="{87645081-3E3E-46BC-930C-6315E36C5EB3}"/>
                  </a:ext>
                </a:extLst>
              </p:cNvPr>
              <p:cNvSpPr>
                <a:spLocks noChangeShapeType="1"/>
              </p:cNvSpPr>
              <p:nvPr userDrawn="1"/>
            </p:nvSpPr>
            <p:spPr bwMode="auto">
              <a:xfrm>
                <a:off x="320161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9" name="Line 55">
                <a:extLst>
                  <a:ext uri="{FF2B5EF4-FFF2-40B4-BE49-F238E27FC236}">
                    <a16:creationId xmlns:a16="http://schemas.microsoft.com/office/drawing/2014/main" id="{A4BEC564-851D-4F58-80F1-6A0185EDAFE7}"/>
                  </a:ext>
                </a:extLst>
              </p:cNvPr>
              <p:cNvSpPr>
                <a:spLocks noChangeShapeType="1"/>
              </p:cNvSpPr>
              <p:nvPr userDrawn="1"/>
            </p:nvSpPr>
            <p:spPr bwMode="auto">
              <a:xfrm>
                <a:off x="334560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20" name="Line 56">
                <a:extLst>
                  <a:ext uri="{FF2B5EF4-FFF2-40B4-BE49-F238E27FC236}">
                    <a16:creationId xmlns:a16="http://schemas.microsoft.com/office/drawing/2014/main" id="{432A9BBC-9761-4CF7-8E8B-58C807DB482F}"/>
                  </a:ext>
                </a:extLst>
              </p:cNvPr>
              <p:cNvSpPr>
                <a:spLocks noChangeShapeType="1"/>
              </p:cNvSpPr>
              <p:nvPr userDrawn="1"/>
            </p:nvSpPr>
            <p:spPr bwMode="auto">
              <a:xfrm>
                <a:off x="348959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21" name="Line 57">
                <a:extLst>
                  <a:ext uri="{FF2B5EF4-FFF2-40B4-BE49-F238E27FC236}">
                    <a16:creationId xmlns:a16="http://schemas.microsoft.com/office/drawing/2014/main" id="{20A6B1C2-9D27-470D-A085-87FA71EAB4A1}"/>
                  </a:ext>
                </a:extLst>
              </p:cNvPr>
              <p:cNvSpPr>
                <a:spLocks noChangeShapeType="1"/>
              </p:cNvSpPr>
              <p:nvPr userDrawn="1"/>
            </p:nvSpPr>
            <p:spPr bwMode="auto">
              <a:xfrm>
                <a:off x="363358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22" name="Line 58">
                <a:extLst>
                  <a:ext uri="{FF2B5EF4-FFF2-40B4-BE49-F238E27FC236}">
                    <a16:creationId xmlns:a16="http://schemas.microsoft.com/office/drawing/2014/main" id="{F23207BF-AF0B-4F40-8B7A-C3F38848C909}"/>
                  </a:ext>
                </a:extLst>
              </p:cNvPr>
              <p:cNvSpPr>
                <a:spLocks noChangeShapeType="1"/>
              </p:cNvSpPr>
              <p:nvPr userDrawn="1"/>
            </p:nvSpPr>
            <p:spPr bwMode="auto">
              <a:xfrm>
                <a:off x="37775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23" name="Line 59">
                <a:extLst>
                  <a:ext uri="{FF2B5EF4-FFF2-40B4-BE49-F238E27FC236}">
                    <a16:creationId xmlns:a16="http://schemas.microsoft.com/office/drawing/2014/main" id="{26C53B7A-6B78-45F3-81B8-0C4A985F930E}"/>
                  </a:ext>
                </a:extLst>
              </p:cNvPr>
              <p:cNvSpPr>
                <a:spLocks noChangeShapeType="1"/>
              </p:cNvSpPr>
              <p:nvPr userDrawn="1"/>
            </p:nvSpPr>
            <p:spPr bwMode="auto">
              <a:xfrm>
                <a:off x="39215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24" name="Line 60">
                <a:extLst>
                  <a:ext uri="{FF2B5EF4-FFF2-40B4-BE49-F238E27FC236}">
                    <a16:creationId xmlns:a16="http://schemas.microsoft.com/office/drawing/2014/main" id="{EFE47F1C-76D7-41CA-9659-2A5E4423D6B4}"/>
                  </a:ext>
                </a:extLst>
              </p:cNvPr>
              <p:cNvSpPr>
                <a:spLocks noChangeShapeType="1"/>
              </p:cNvSpPr>
              <p:nvPr userDrawn="1"/>
            </p:nvSpPr>
            <p:spPr bwMode="auto">
              <a:xfrm>
                <a:off x="406555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25" name="Line 61">
                <a:extLst>
                  <a:ext uri="{FF2B5EF4-FFF2-40B4-BE49-F238E27FC236}">
                    <a16:creationId xmlns:a16="http://schemas.microsoft.com/office/drawing/2014/main" id="{64457307-026F-493B-ABF6-07B942375561}"/>
                  </a:ext>
                </a:extLst>
              </p:cNvPr>
              <p:cNvSpPr>
                <a:spLocks noChangeShapeType="1"/>
              </p:cNvSpPr>
              <p:nvPr userDrawn="1"/>
            </p:nvSpPr>
            <p:spPr bwMode="auto">
              <a:xfrm>
                <a:off x="420954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26" name="Line 62">
                <a:extLst>
                  <a:ext uri="{FF2B5EF4-FFF2-40B4-BE49-F238E27FC236}">
                    <a16:creationId xmlns:a16="http://schemas.microsoft.com/office/drawing/2014/main" id="{030B4BD7-7599-44B1-8074-D5431EC3F5EB}"/>
                  </a:ext>
                </a:extLst>
              </p:cNvPr>
              <p:cNvSpPr>
                <a:spLocks noChangeShapeType="1"/>
              </p:cNvSpPr>
              <p:nvPr userDrawn="1"/>
            </p:nvSpPr>
            <p:spPr bwMode="auto">
              <a:xfrm>
                <a:off x="435353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27" name="Line 63">
                <a:extLst>
                  <a:ext uri="{FF2B5EF4-FFF2-40B4-BE49-F238E27FC236}">
                    <a16:creationId xmlns:a16="http://schemas.microsoft.com/office/drawing/2014/main" id="{4595D81E-7D18-4885-B662-9E134883C21E}"/>
                  </a:ext>
                </a:extLst>
              </p:cNvPr>
              <p:cNvSpPr>
                <a:spLocks noChangeShapeType="1"/>
              </p:cNvSpPr>
              <p:nvPr userDrawn="1"/>
            </p:nvSpPr>
            <p:spPr bwMode="auto">
              <a:xfrm>
                <a:off x="449753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28" name="Line 64">
                <a:extLst>
                  <a:ext uri="{FF2B5EF4-FFF2-40B4-BE49-F238E27FC236}">
                    <a16:creationId xmlns:a16="http://schemas.microsoft.com/office/drawing/2014/main" id="{9D7EEAE3-EB7B-4CAB-8D29-74B01BF77DA7}"/>
                  </a:ext>
                </a:extLst>
              </p:cNvPr>
              <p:cNvSpPr>
                <a:spLocks noChangeShapeType="1"/>
              </p:cNvSpPr>
              <p:nvPr userDrawn="1"/>
            </p:nvSpPr>
            <p:spPr bwMode="auto">
              <a:xfrm>
                <a:off x="464152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29" name="Line 65">
                <a:extLst>
                  <a:ext uri="{FF2B5EF4-FFF2-40B4-BE49-F238E27FC236}">
                    <a16:creationId xmlns:a16="http://schemas.microsoft.com/office/drawing/2014/main" id="{0F246FB1-7AE4-4FC2-ADF0-AEC7C07561B7}"/>
                  </a:ext>
                </a:extLst>
              </p:cNvPr>
              <p:cNvSpPr>
                <a:spLocks noChangeShapeType="1"/>
              </p:cNvSpPr>
              <p:nvPr userDrawn="1"/>
            </p:nvSpPr>
            <p:spPr bwMode="auto">
              <a:xfrm>
                <a:off x="478551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30" name="Line 66">
                <a:extLst>
                  <a:ext uri="{FF2B5EF4-FFF2-40B4-BE49-F238E27FC236}">
                    <a16:creationId xmlns:a16="http://schemas.microsoft.com/office/drawing/2014/main" id="{F57F2CE7-B513-47B5-9D3D-A274C47CC757}"/>
                  </a:ext>
                </a:extLst>
              </p:cNvPr>
              <p:cNvSpPr>
                <a:spLocks noChangeShapeType="1"/>
              </p:cNvSpPr>
              <p:nvPr userDrawn="1"/>
            </p:nvSpPr>
            <p:spPr bwMode="auto">
              <a:xfrm>
                <a:off x="492950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31" name="Line 67">
                <a:extLst>
                  <a:ext uri="{FF2B5EF4-FFF2-40B4-BE49-F238E27FC236}">
                    <a16:creationId xmlns:a16="http://schemas.microsoft.com/office/drawing/2014/main" id="{9040D867-6020-46C6-8856-42B9EE18A29D}"/>
                  </a:ext>
                </a:extLst>
              </p:cNvPr>
              <p:cNvSpPr>
                <a:spLocks noChangeShapeType="1"/>
              </p:cNvSpPr>
              <p:nvPr userDrawn="1"/>
            </p:nvSpPr>
            <p:spPr bwMode="auto">
              <a:xfrm>
                <a:off x="507349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32" name="Line 68">
                <a:extLst>
                  <a:ext uri="{FF2B5EF4-FFF2-40B4-BE49-F238E27FC236}">
                    <a16:creationId xmlns:a16="http://schemas.microsoft.com/office/drawing/2014/main" id="{F353CD92-5CA1-4C0F-8661-E074AB491295}"/>
                  </a:ext>
                </a:extLst>
              </p:cNvPr>
              <p:cNvSpPr>
                <a:spLocks noChangeShapeType="1"/>
              </p:cNvSpPr>
              <p:nvPr userDrawn="1"/>
            </p:nvSpPr>
            <p:spPr bwMode="auto">
              <a:xfrm>
                <a:off x="521748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33" name="Line 69">
                <a:extLst>
                  <a:ext uri="{FF2B5EF4-FFF2-40B4-BE49-F238E27FC236}">
                    <a16:creationId xmlns:a16="http://schemas.microsoft.com/office/drawing/2014/main" id="{0D038A48-2468-4083-ABDA-2013B92143E0}"/>
                  </a:ext>
                </a:extLst>
              </p:cNvPr>
              <p:cNvSpPr>
                <a:spLocks noChangeShapeType="1"/>
              </p:cNvSpPr>
              <p:nvPr userDrawn="1"/>
            </p:nvSpPr>
            <p:spPr bwMode="auto">
              <a:xfrm>
                <a:off x="536147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34" name="Line 70">
                <a:extLst>
                  <a:ext uri="{FF2B5EF4-FFF2-40B4-BE49-F238E27FC236}">
                    <a16:creationId xmlns:a16="http://schemas.microsoft.com/office/drawing/2014/main" id="{BAF64418-9CE6-467B-8BF0-9E2B368CB22E}"/>
                  </a:ext>
                </a:extLst>
              </p:cNvPr>
              <p:cNvSpPr>
                <a:spLocks noChangeShapeType="1"/>
              </p:cNvSpPr>
              <p:nvPr userDrawn="1"/>
            </p:nvSpPr>
            <p:spPr bwMode="auto">
              <a:xfrm>
                <a:off x="564945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35" name="Line 71">
                <a:extLst>
                  <a:ext uri="{FF2B5EF4-FFF2-40B4-BE49-F238E27FC236}">
                    <a16:creationId xmlns:a16="http://schemas.microsoft.com/office/drawing/2014/main" id="{B08E98E2-2275-4757-AF6A-CEA7367028EB}"/>
                  </a:ext>
                </a:extLst>
              </p:cNvPr>
              <p:cNvSpPr>
                <a:spLocks noChangeShapeType="1"/>
              </p:cNvSpPr>
              <p:nvPr userDrawn="1"/>
            </p:nvSpPr>
            <p:spPr bwMode="auto">
              <a:xfrm>
                <a:off x="579344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36" name="Line 72">
                <a:extLst>
                  <a:ext uri="{FF2B5EF4-FFF2-40B4-BE49-F238E27FC236}">
                    <a16:creationId xmlns:a16="http://schemas.microsoft.com/office/drawing/2014/main" id="{BAF0F2BB-8D3E-4967-B761-CA8A2E97D03B}"/>
                  </a:ext>
                </a:extLst>
              </p:cNvPr>
              <p:cNvSpPr>
                <a:spLocks noChangeShapeType="1"/>
              </p:cNvSpPr>
              <p:nvPr userDrawn="1"/>
            </p:nvSpPr>
            <p:spPr bwMode="auto">
              <a:xfrm>
                <a:off x="593744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37" name="Line 73">
                <a:extLst>
                  <a:ext uri="{FF2B5EF4-FFF2-40B4-BE49-F238E27FC236}">
                    <a16:creationId xmlns:a16="http://schemas.microsoft.com/office/drawing/2014/main" id="{723DDDCA-6CF4-4716-9D83-57D409851449}"/>
                  </a:ext>
                </a:extLst>
              </p:cNvPr>
              <p:cNvSpPr>
                <a:spLocks noChangeShapeType="1"/>
              </p:cNvSpPr>
              <p:nvPr userDrawn="1"/>
            </p:nvSpPr>
            <p:spPr bwMode="auto">
              <a:xfrm>
                <a:off x="608143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38" name="Line 74">
                <a:extLst>
                  <a:ext uri="{FF2B5EF4-FFF2-40B4-BE49-F238E27FC236}">
                    <a16:creationId xmlns:a16="http://schemas.microsoft.com/office/drawing/2014/main" id="{AAEFDC64-D696-421A-A86D-9EB4A4E11CA5}"/>
                  </a:ext>
                </a:extLst>
              </p:cNvPr>
              <p:cNvSpPr>
                <a:spLocks noChangeShapeType="1"/>
              </p:cNvSpPr>
              <p:nvPr userDrawn="1"/>
            </p:nvSpPr>
            <p:spPr bwMode="auto">
              <a:xfrm>
                <a:off x="622542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39" name="Line 75">
                <a:extLst>
                  <a:ext uri="{FF2B5EF4-FFF2-40B4-BE49-F238E27FC236}">
                    <a16:creationId xmlns:a16="http://schemas.microsoft.com/office/drawing/2014/main" id="{18106B5D-9A4D-4E6A-B509-CCFE36E6471B}"/>
                  </a:ext>
                </a:extLst>
              </p:cNvPr>
              <p:cNvSpPr>
                <a:spLocks noChangeShapeType="1"/>
              </p:cNvSpPr>
              <p:nvPr userDrawn="1"/>
            </p:nvSpPr>
            <p:spPr bwMode="auto">
              <a:xfrm>
                <a:off x="636941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40" name="Line 76">
                <a:extLst>
                  <a:ext uri="{FF2B5EF4-FFF2-40B4-BE49-F238E27FC236}">
                    <a16:creationId xmlns:a16="http://schemas.microsoft.com/office/drawing/2014/main" id="{BAFB4B40-3FCF-47E4-9472-C68AA657A83A}"/>
                  </a:ext>
                </a:extLst>
              </p:cNvPr>
              <p:cNvSpPr>
                <a:spLocks noChangeShapeType="1"/>
              </p:cNvSpPr>
              <p:nvPr userDrawn="1"/>
            </p:nvSpPr>
            <p:spPr bwMode="auto">
              <a:xfrm>
                <a:off x="651340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41" name="Line 77">
                <a:extLst>
                  <a:ext uri="{FF2B5EF4-FFF2-40B4-BE49-F238E27FC236}">
                    <a16:creationId xmlns:a16="http://schemas.microsoft.com/office/drawing/2014/main" id="{91AC1E62-A671-457A-B999-A9AD01C32097}"/>
                  </a:ext>
                </a:extLst>
              </p:cNvPr>
              <p:cNvSpPr>
                <a:spLocks noChangeShapeType="1"/>
              </p:cNvSpPr>
              <p:nvPr userDrawn="1"/>
            </p:nvSpPr>
            <p:spPr bwMode="auto">
              <a:xfrm>
                <a:off x="665739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42" name="Line 78">
                <a:extLst>
                  <a:ext uri="{FF2B5EF4-FFF2-40B4-BE49-F238E27FC236}">
                    <a16:creationId xmlns:a16="http://schemas.microsoft.com/office/drawing/2014/main" id="{EEE965B0-C6E6-4518-86CD-63D4B7EBA880}"/>
                  </a:ext>
                </a:extLst>
              </p:cNvPr>
              <p:cNvSpPr>
                <a:spLocks noChangeShapeType="1"/>
              </p:cNvSpPr>
              <p:nvPr userDrawn="1"/>
            </p:nvSpPr>
            <p:spPr bwMode="auto">
              <a:xfrm>
                <a:off x="680138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43" name="Line 79">
                <a:extLst>
                  <a:ext uri="{FF2B5EF4-FFF2-40B4-BE49-F238E27FC236}">
                    <a16:creationId xmlns:a16="http://schemas.microsoft.com/office/drawing/2014/main" id="{24997377-0B31-44D1-B937-DB15718E3166}"/>
                  </a:ext>
                </a:extLst>
              </p:cNvPr>
              <p:cNvSpPr>
                <a:spLocks noChangeShapeType="1"/>
              </p:cNvSpPr>
              <p:nvPr userDrawn="1"/>
            </p:nvSpPr>
            <p:spPr bwMode="auto">
              <a:xfrm>
                <a:off x="694537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44" name="Line 80">
                <a:extLst>
                  <a:ext uri="{FF2B5EF4-FFF2-40B4-BE49-F238E27FC236}">
                    <a16:creationId xmlns:a16="http://schemas.microsoft.com/office/drawing/2014/main" id="{D9108AD2-FE21-4DFA-98C7-9987526429BF}"/>
                  </a:ext>
                </a:extLst>
              </p:cNvPr>
              <p:cNvSpPr>
                <a:spLocks noChangeShapeType="1"/>
              </p:cNvSpPr>
              <p:nvPr userDrawn="1"/>
            </p:nvSpPr>
            <p:spPr bwMode="auto">
              <a:xfrm>
                <a:off x="70893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45" name="Line 81">
                <a:extLst>
                  <a:ext uri="{FF2B5EF4-FFF2-40B4-BE49-F238E27FC236}">
                    <a16:creationId xmlns:a16="http://schemas.microsoft.com/office/drawing/2014/main" id="{1CA5C353-7840-45EE-863A-10C278F5A325}"/>
                  </a:ext>
                </a:extLst>
              </p:cNvPr>
              <p:cNvSpPr>
                <a:spLocks noChangeShapeType="1"/>
              </p:cNvSpPr>
              <p:nvPr userDrawn="1"/>
            </p:nvSpPr>
            <p:spPr bwMode="auto">
              <a:xfrm>
                <a:off x="723335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46" name="Line 82">
                <a:extLst>
                  <a:ext uri="{FF2B5EF4-FFF2-40B4-BE49-F238E27FC236}">
                    <a16:creationId xmlns:a16="http://schemas.microsoft.com/office/drawing/2014/main" id="{26AFC1F5-9DCD-49DE-9CC8-D9D4F6233EF8}"/>
                  </a:ext>
                </a:extLst>
              </p:cNvPr>
              <p:cNvSpPr>
                <a:spLocks noChangeShapeType="1"/>
              </p:cNvSpPr>
              <p:nvPr userDrawn="1"/>
            </p:nvSpPr>
            <p:spPr bwMode="auto">
              <a:xfrm>
                <a:off x="737735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47" name="Line 83">
                <a:extLst>
                  <a:ext uri="{FF2B5EF4-FFF2-40B4-BE49-F238E27FC236}">
                    <a16:creationId xmlns:a16="http://schemas.microsoft.com/office/drawing/2014/main" id="{14B32CED-A602-42D5-A3B1-8FF2269F4501}"/>
                  </a:ext>
                </a:extLst>
              </p:cNvPr>
              <p:cNvSpPr>
                <a:spLocks noChangeShapeType="1"/>
              </p:cNvSpPr>
              <p:nvPr userDrawn="1"/>
            </p:nvSpPr>
            <p:spPr bwMode="auto">
              <a:xfrm>
                <a:off x="752134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48" name="Line 84">
                <a:extLst>
                  <a:ext uri="{FF2B5EF4-FFF2-40B4-BE49-F238E27FC236}">
                    <a16:creationId xmlns:a16="http://schemas.microsoft.com/office/drawing/2014/main" id="{8898D64B-560A-4FE6-A65E-5FDEE2787597}"/>
                  </a:ext>
                </a:extLst>
              </p:cNvPr>
              <p:cNvSpPr>
                <a:spLocks noChangeShapeType="1"/>
              </p:cNvSpPr>
              <p:nvPr userDrawn="1"/>
            </p:nvSpPr>
            <p:spPr bwMode="auto">
              <a:xfrm>
                <a:off x="766533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49" name="Line 85">
                <a:extLst>
                  <a:ext uri="{FF2B5EF4-FFF2-40B4-BE49-F238E27FC236}">
                    <a16:creationId xmlns:a16="http://schemas.microsoft.com/office/drawing/2014/main" id="{DE3EB8DA-494D-48D7-9D5A-041A02840615}"/>
                  </a:ext>
                </a:extLst>
              </p:cNvPr>
              <p:cNvSpPr>
                <a:spLocks noChangeShapeType="1"/>
              </p:cNvSpPr>
              <p:nvPr userDrawn="1"/>
            </p:nvSpPr>
            <p:spPr bwMode="auto">
              <a:xfrm>
                <a:off x="780932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50" name="Line 86">
                <a:extLst>
                  <a:ext uri="{FF2B5EF4-FFF2-40B4-BE49-F238E27FC236}">
                    <a16:creationId xmlns:a16="http://schemas.microsoft.com/office/drawing/2014/main" id="{090115F5-7C62-42C7-915F-569C75B502BF}"/>
                  </a:ext>
                </a:extLst>
              </p:cNvPr>
              <p:cNvSpPr>
                <a:spLocks noChangeShapeType="1"/>
              </p:cNvSpPr>
              <p:nvPr userDrawn="1"/>
            </p:nvSpPr>
            <p:spPr bwMode="auto">
              <a:xfrm>
                <a:off x="795331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51" name="Line 87">
                <a:extLst>
                  <a:ext uri="{FF2B5EF4-FFF2-40B4-BE49-F238E27FC236}">
                    <a16:creationId xmlns:a16="http://schemas.microsoft.com/office/drawing/2014/main" id="{07150042-95BE-4CDF-8FFB-4CB35B404708}"/>
                  </a:ext>
                </a:extLst>
              </p:cNvPr>
              <p:cNvSpPr>
                <a:spLocks noChangeShapeType="1"/>
              </p:cNvSpPr>
              <p:nvPr userDrawn="1"/>
            </p:nvSpPr>
            <p:spPr bwMode="auto">
              <a:xfrm>
                <a:off x="809730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52" name="Line 88">
                <a:extLst>
                  <a:ext uri="{FF2B5EF4-FFF2-40B4-BE49-F238E27FC236}">
                    <a16:creationId xmlns:a16="http://schemas.microsoft.com/office/drawing/2014/main" id="{4D5B66A5-264B-4795-ADBD-502ED4E9C0E0}"/>
                  </a:ext>
                </a:extLst>
              </p:cNvPr>
              <p:cNvSpPr>
                <a:spLocks noChangeShapeType="1"/>
              </p:cNvSpPr>
              <p:nvPr userDrawn="1"/>
            </p:nvSpPr>
            <p:spPr bwMode="auto">
              <a:xfrm>
                <a:off x="824129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53" name="Line 89">
                <a:extLst>
                  <a:ext uri="{FF2B5EF4-FFF2-40B4-BE49-F238E27FC236}">
                    <a16:creationId xmlns:a16="http://schemas.microsoft.com/office/drawing/2014/main" id="{24BF882A-B84D-4511-B50C-111B07E51870}"/>
                  </a:ext>
                </a:extLst>
              </p:cNvPr>
              <p:cNvSpPr>
                <a:spLocks noChangeShapeType="1"/>
              </p:cNvSpPr>
              <p:nvPr userDrawn="1"/>
            </p:nvSpPr>
            <p:spPr bwMode="auto">
              <a:xfrm>
                <a:off x="838528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54" name="Line 90">
                <a:extLst>
                  <a:ext uri="{FF2B5EF4-FFF2-40B4-BE49-F238E27FC236}">
                    <a16:creationId xmlns:a16="http://schemas.microsoft.com/office/drawing/2014/main" id="{E5B34C9D-6C85-473E-B998-6581E2216D0E}"/>
                  </a:ext>
                </a:extLst>
              </p:cNvPr>
              <p:cNvSpPr>
                <a:spLocks noChangeShapeType="1"/>
              </p:cNvSpPr>
              <p:nvPr userDrawn="1"/>
            </p:nvSpPr>
            <p:spPr bwMode="auto">
              <a:xfrm>
                <a:off x="852927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55" name="Line 91">
                <a:extLst>
                  <a:ext uri="{FF2B5EF4-FFF2-40B4-BE49-F238E27FC236}">
                    <a16:creationId xmlns:a16="http://schemas.microsoft.com/office/drawing/2014/main" id="{44595B99-1CD9-464F-88A0-268D2EA0DDAF}"/>
                  </a:ext>
                </a:extLst>
              </p:cNvPr>
              <p:cNvSpPr>
                <a:spLocks noChangeShapeType="1"/>
              </p:cNvSpPr>
              <p:nvPr userDrawn="1"/>
            </p:nvSpPr>
            <p:spPr bwMode="auto">
              <a:xfrm>
                <a:off x="867326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56" name="Line 92">
                <a:extLst>
                  <a:ext uri="{FF2B5EF4-FFF2-40B4-BE49-F238E27FC236}">
                    <a16:creationId xmlns:a16="http://schemas.microsoft.com/office/drawing/2014/main" id="{EF9327C4-BC85-4DF3-9D0C-DF77C23C79C2}"/>
                  </a:ext>
                </a:extLst>
              </p:cNvPr>
              <p:cNvSpPr>
                <a:spLocks noChangeShapeType="1"/>
              </p:cNvSpPr>
              <p:nvPr userDrawn="1"/>
            </p:nvSpPr>
            <p:spPr bwMode="auto">
              <a:xfrm>
                <a:off x="881726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57" name="Line 93">
                <a:extLst>
                  <a:ext uri="{FF2B5EF4-FFF2-40B4-BE49-F238E27FC236}">
                    <a16:creationId xmlns:a16="http://schemas.microsoft.com/office/drawing/2014/main" id="{C52B8491-D39D-4464-9861-2C3197ED8FB1}"/>
                  </a:ext>
                </a:extLst>
              </p:cNvPr>
              <p:cNvSpPr>
                <a:spLocks noChangeShapeType="1"/>
              </p:cNvSpPr>
              <p:nvPr userDrawn="1"/>
            </p:nvSpPr>
            <p:spPr bwMode="auto">
              <a:xfrm>
                <a:off x="896125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58" name="Line 94">
                <a:extLst>
                  <a:ext uri="{FF2B5EF4-FFF2-40B4-BE49-F238E27FC236}">
                    <a16:creationId xmlns:a16="http://schemas.microsoft.com/office/drawing/2014/main" id="{F3C1B3B6-065E-4FA1-924E-4932FA75F3EC}"/>
                  </a:ext>
                </a:extLst>
              </p:cNvPr>
              <p:cNvSpPr>
                <a:spLocks noChangeShapeType="1"/>
              </p:cNvSpPr>
              <p:nvPr userDrawn="1"/>
            </p:nvSpPr>
            <p:spPr bwMode="auto">
              <a:xfrm>
                <a:off x="910524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59" name="Line 95">
                <a:extLst>
                  <a:ext uri="{FF2B5EF4-FFF2-40B4-BE49-F238E27FC236}">
                    <a16:creationId xmlns:a16="http://schemas.microsoft.com/office/drawing/2014/main" id="{30A7F764-5474-4681-ADEE-195CCB1CDA90}"/>
                  </a:ext>
                </a:extLst>
              </p:cNvPr>
              <p:cNvSpPr>
                <a:spLocks noChangeShapeType="1"/>
              </p:cNvSpPr>
              <p:nvPr userDrawn="1"/>
            </p:nvSpPr>
            <p:spPr bwMode="auto">
              <a:xfrm>
                <a:off x="924923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0" name="Line 96">
                <a:extLst>
                  <a:ext uri="{FF2B5EF4-FFF2-40B4-BE49-F238E27FC236}">
                    <a16:creationId xmlns:a16="http://schemas.microsoft.com/office/drawing/2014/main" id="{3B41F62B-F78D-4258-B192-ED82846047B7}"/>
                  </a:ext>
                </a:extLst>
              </p:cNvPr>
              <p:cNvSpPr>
                <a:spLocks noChangeShapeType="1"/>
              </p:cNvSpPr>
              <p:nvPr userDrawn="1"/>
            </p:nvSpPr>
            <p:spPr bwMode="auto">
              <a:xfrm>
                <a:off x="939322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1" name="Line 97">
                <a:extLst>
                  <a:ext uri="{FF2B5EF4-FFF2-40B4-BE49-F238E27FC236}">
                    <a16:creationId xmlns:a16="http://schemas.microsoft.com/office/drawing/2014/main" id="{2DC9E165-C10D-4D83-9EF1-A5082CA9ACAE}"/>
                  </a:ext>
                </a:extLst>
              </p:cNvPr>
              <p:cNvSpPr>
                <a:spLocks noChangeShapeType="1"/>
              </p:cNvSpPr>
              <p:nvPr userDrawn="1"/>
            </p:nvSpPr>
            <p:spPr bwMode="auto">
              <a:xfrm>
                <a:off x="953721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2" name="Line 98">
                <a:extLst>
                  <a:ext uri="{FF2B5EF4-FFF2-40B4-BE49-F238E27FC236}">
                    <a16:creationId xmlns:a16="http://schemas.microsoft.com/office/drawing/2014/main" id="{4C420AD3-BC41-430F-A995-2E86A183D761}"/>
                  </a:ext>
                </a:extLst>
              </p:cNvPr>
              <p:cNvSpPr>
                <a:spLocks noChangeShapeType="1"/>
              </p:cNvSpPr>
              <p:nvPr userDrawn="1"/>
            </p:nvSpPr>
            <p:spPr bwMode="auto">
              <a:xfrm>
                <a:off x="968120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3" name="Line 99">
                <a:extLst>
                  <a:ext uri="{FF2B5EF4-FFF2-40B4-BE49-F238E27FC236}">
                    <a16:creationId xmlns:a16="http://schemas.microsoft.com/office/drawing/2014/main" id="{7D129CCC-152F-4AB2-AE1B-A27D9C38917B}"/>
                  </a:ext>
                </a:extLst>
              </p:cNvPr>
              <p:cNvSpPr>
                <a:spLocks noChangeShapeType="1"/>
              </p:cNvSpPr>
              <p:nvPr userDrawn="1"/>
            </p:nvSpPr>
            <p:spPr bwMode="auto">
              <a:xfrm>
                <a:off x="11857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4" name="Line 100">
                <a:extLst>
                  <a:ext uri="{FF2B5EF4-FFF2-40B4-BE49-F238E27FC236}">
                    <a16:creationId xmlns:a16="http://schemas.microsoft.com/office/drawing/2014/main" id="{6BA0EE88-775D-4DED-AAA9-0F84326588B0}"/>
                  </a:ext>
                </a:extLst>
              </p:cNvPr>
              <p:cNvSpPr>
                <a:spLocks noChangeShapeType="1"/>
              </p:cNvSpPr>
              <p:nvPr userDrawn="1"/>
            </p:nvSpPr>
            <p:spPr bwMode="auto">
              <a:xfrm>
                <a:off x="982519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5" name="Line 103">
                <a:extLst>
                  <a:ext uri="{FF2B5EF4-FFF2-40B4-BE49-F238E27FC236}">
                    <a16:creationId xmlns:a16="http://schemas.microsoft.com/office/drawing/2014/main" id="{1B7CC1FA-EF48-429B-800A-C666B45F97D7}"/>
                  </a:ext>
                </a:extLst>
              </p:cNvPr>
              <p:cNvSpPr>
                <a:spLocks noChangeShapeType="1"/>
              </p:cNvSpPr>
              <p:nvPr userDrawn="1"/>
            </p:nvSpPr>
            <p:spPr bwMode="auto">
              <a:xfrm>
                <a:off x="5505467" y="613151"/>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6" name="Line 99">
                <a:extLst>
                  <a:ext uri="{FF2B5EF4-FFF2-40B4-BE49-F238E27FC236}">
                    <a16:creationId xmlns:a16="http://schemas.microsoft.com/office/drawing/2014/main" id="{C39D7A7B-875D-43E7-AA15-D0D41D5A20AC}"/>
                  </a:ext>
                </a:extLst>
              </p:cNvPr>
              <p:cNvSpPr>
                <a:spLocks noChangeShapeType="1"/>
              </p:cNvSpPr>
              <p:nvPr userDrawn="1"/>
            </p:nvSpPr>
            <p:spPr bwMode="auto">
              <a:xfrm>
                <a:off x="104174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7" name="Line 99">
                <a:extLst>
                  <a:ext uri="{FF2B5EF4-FFF2-40B4-BE49-F238E27FC236}">
                    <a16:creationId xmlns:a16="http://schemas.microsoft.com/office/drawing/2014/main" id="{4A221A8F-AA8C-429F-99F2-D9ACCFDE2C97}"/>
                  </a:ext>
                </a:extLst>
              </p:cNvPr>
              <p:cNvSpPr>
                <a:spLocks noChangeShapeType="1"/>
              </p:cNvSpPr>
              <p:nvPr userDrawn="1"/>
            </p:nvSpPr>
            <p:spPr bwMode="auto">
              <a:xfrm>
                <a:off x="89775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8" name="Line 100">
                <a:extLst>
                  <a:ext uri="{FF2B5EF4-FFF2-40B4-BE49-F238E27FC236}">
                    <a16:creationId xmlns:a16="http://schemas.microsoft.com/office/drawing/2014/main" id="{1B79F200-A8BA-489D-9E77-C350590CE1E3}"/>
                  </a:ext>
                </a:extLst>
              </p:cNvPr>
              <p:cNvSpPr>
                <a:spLocks noChangeShapeType="1"/>
              </p:cNvSpPr>
              <p:nvPr userDrawn="1"/>
            </p:nvSpPr>
            <p:spPr bwMode="auto">
              <a:xfrm>
                <a:off x="996919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9" name="Line 99">
                <a:extLst>
                  <a:ext uri="{FF2B5EF4-FFF2-40B4-BE49-F238E27FC236}">
                    <a16:creationId xmlns:a16="http://schemas.microsoft.com/office/drawing/2014/main" id="{9A9BC62E-DEA8-496F-9E8B-1B999891A049}"/>
                  </a:ext>
                </a:extLst>
              </p:cNvPr>
              <p:cNvSpPr>
                <a:spLocks noChangeShapeType="1"/>
              </p:cNvSpPr>
              <p:nvPr userDrawn="1"/>
            </p:nvSpPr>
            <p:spPr bwMode="auto">
              <a:xfrm>
                <a:off x="32179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70" name="Line 99">
                <a:extLst>
                  <a:ext uri="{FF2B5EF4-FFF2-40B4-BE49-F238E27FC236}">
                    <a16:creationId xmlns:a16="http://schemas.microsoft.com/office/drawing/2014/main" id="{BC335BF3-4274-4A7A-B852-B31B51C45ABF}"/>
                  </a:ext>
                </a:extLst>
              </p:cNvPr>
              <p:cNvSpPr>
                <a:spLocks noChangeShapeType="1"/>
              </p:cNvSpPr>
              <p:nvPr userDrawn="1"/>
            </p:nvSpPr>
            <p:spPr bwMode="auto">
              <a:xfrm>
                <a:off x="17780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71" name="Line 99">
                <a:extLst>
                  <a:ext uri="{FF2B5EF4-FFF2-40B4-BE49-F238E27FC236}">
                    <a16:creationId xmlns:a16="http://schemas.microsoft.com/office/drawing/2014/main" id="{940DEF4C-4D14-40D8-A28C-36C47C1FFE43}"/>
                  </a:ext>
                </a:extLst>
              </p:cNvPr>
              <p:cNvSpPr>
                <a:spLocks noChangeShapeType="1"/>
              </p:cNvSpPr>
              <p:nvPr userDrawn="1"/>
            </p:nvSpPr>
            <p:spPr bwMode="auto">
              <a:xfrm>
                <a:off x="60977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72" name="Line 99">
                <a:extLst>
                  <a:ext uri="{FF2B5EF4-FFF2-40B4-BE49-F238E27FC236}">
                    <a16:creationId xmlns:a16="http://schemas.microsoft.com/office/drawing/2014/main" id="{71D8B819-6FF4-4244-975C-DF2F219F8F3F}"/>
                  </a:ext>
                </a:extLst>
              </p:cNvPr>
              <p:cNvSpPr>
                <a:spLocks noChangeShapeType="1"/>
              </p:cNvSpPr>
              <p:nvPr userDrawn="1"/>
            </p:nvSpPr>
            <p:spPr bwMode="auto">
              <a:xfrm>
                <a:off x="46578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73" name="Line 99">
                <a:extLst>
                  <a:ext uri="{FF2B5EF4-FFF2-40B4-BE49-F238E27FC236}">
                    <a16:creationId xmlns:a16="http://schemas.microsoft.com/office/drawing/2014/main" id="{29ADFD8F-4616-40E9-BE5A-9A5DDF4C845E}"/>
                  </a:ext>
                </a:extLst>
              </p:cNvPr>
              <p:cNvSpPr>
                <a:spLocks noChangeShapeType="1"/>
              </p:cNvSpPr>
              <p:nvPr userDrawn="1"/>
            </p:nvSpPr>
            <p:spPr bwMode="auto">
              <a:xfrm>
                <a:off x="75376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74" name="Line 100">
                <a:extLst>
                  <a:ext uri="{FF2B5EF4-FFF2-40B4-BE49-F238E27FC236}">
                    <a16:creationId xmlns:a16="http://schemas.microsoft.com/office/drawing/2014/main" id="{C8F65069-8B3E-410E-BFB0-329AB5A58C49}"/>
                  </a:ext>
                </a:extLst>
              </p:cNvPr>
              <p:cNvSpPr>
                <a:spLocks noChangeShapeType="1"/>
              </p:cNvSpPr>
              <p:nvPr userDrawn="1"/>
            </p:nvSpPr>
            <p:spPr bwMode="auto">
              <a:xfrm>
                <a:off x="101136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75" name="Line 100">
                <a:extLst>
                  <a:ext uri="{FF2B5EF4-FFF2-40B4-BE49-F238E27FC236}">
                    <a16:creationId xmlns:a16="http://schemas.microsoft.com/office/drawing/2014/main" id="{3957CFDD-1A24-41AD-AC46-02B96736D4F9}"/>
                  </a:ext>
                </a:extLst>
              </p:cNvPr>
              <p:cNvSpPr>
                <a:spLocks noChangeShapeType="1"/>
              </p:cNvSpPr>
              <p:nvPr userDrawn="1"/>
            </p:nvSpPr>
            <p:spPr bwMode="auto">
              <a:xfrm>
                <a:off x="102580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76" name="Line 100">
                <a:extLst>
                  <a:ext uri="{FF2B5EF4-FFF2-40B4-BE49-F238E27FC236}">
                    <a16:creationId xmlns:a16="http://schemas.microsoft.com/office/drawing/2014/main" id="{A64D2D0B-0CD8-4B73-9AA1-49902EB1BFD3}"/>
                  </a:ext>
                </a:extLst>
              </p:cNvPr>
              <p:cNvSpPr>
                <a:spLocks noChangeShapeType="1"/>
              </p:cNvSpPr>
              <p:nvPr userDrawn="1"/>
            </p:nvSpPr>
            <p:spPr bwMode="auto">
              <a:xfrm>
                <a:off x="104020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77" name="Line 100">
                <a:extLst>
                  <a:ext uri="{FF2B5EF4-FFF2-40B4-BE49-F238E27FC236}">
                    <a16:creationId xmlns:a16="http://schemas.microsoft.com/office/drawing/2014/main" id="{6AB7AC07-4830-4DE3-B49F-37FAA2CE1C05}"/>
                  </a:ext>
                </a:extLst>
              </p:cNvPr>
              <p:cNvSpPr>
                <a:spLocks noChangeShapeType="1"/>
              </p:cNvSpPr>
              <p:nvPr userDrawn="1"/>
            </p:nvSpPr>
            <p:spPr bwMode="auto">
              <a:xfrm>
                <a:off x="105460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grpSp>
      </p:grpSp>
    </p:spTree>
    <p:extLst>
      <p:ext uri="{BB962C8B-B14F-4D97-AF65-F5344CB8AC3E}">
        <p14:creationId xmlns:p14="http://schemas.microsoft.com/office/powerpoint/2010/main" val="1734046427"/>
      </p:ext>
    </p:extLst>
  </p:cSld>
  <p:clrMap bg1="lt1" tx1="dk1" bg2="lt2" tx2="dk2" accent1="accent1" accent2="accent2" accent3="accent3" accent4="accent4" accent5="accent5" accent6="accent6" hlink="hlink" folHlink="folHlink"/>
  <p:sldLayoutIdLst>
    <p:sldLayoutId id="2147484150" r:id="rId1"/>
    <p:sldLayoutId id="2147484151" r:id="rId2"/>
    <p:sldLayoutId id="2147484152" r:id="rId3"/>
    <p:sldLayoutId id="2147484153" r:id="rId4"/>
    <p:sldLayoutId id="2147484154" r:id="rId5"/>
    <p:sldLayoutId id="2147484155" r:id="rId6"/>
    <p:sldLayoutId id="2147484156" r:id="rId7"/>
    <p:sldLayoutId id="2147484157" r:id="rId8"/>
  </p:sldLayoutIdLst>
  <p:txStyles>
    <p:titleStyle>
      <a:lvl1pPr algn="ctr" defTabSz="986918" rtl="0" eaLnBrk="1" latinLnBrk="0" hangingPunct="1">
        <a:lnSpc>
          <a:spcPct val="90000"/>
        </a:lnSpc>
        <a:spcBef>
          <a:spcPct val="0"/>
        </a:spcBef>
        <a:buNone/>
        <a:defRPr kumimoji="1" sz="4749" kern="1200">
          <a:solidFill>
            <a:schemeClr val="tx1"/>
          </a:solidFill>
          <a:latin typeface="+mj-lt"/>
          <a:ea typeface="+mj-ea"/>
          <a:cs typeface="+mj-cs"/>
        </a:defRPr>
      </a:lvl1pPr>
    </p:titleStyle>
    <p:bodyStyle>
      <a:lvl1pPr marL="0" indent="0" algn="ctr" defTabSz="986918" rtl="0" eaLnBrk="1" latinLnBrk="0" hangingPunct="1">
        <a:lnSpc>
          <a:spcPct val="90000"/>
        </a:lnSpc>
        <a:spcBef>
          <a:spcPts val="1079"/>
        </a:spcBef>
        <a:buFontTx/>
        <a:buNone/>
        <a:defRPr kumimoji="1" sz="3022" kern="1200">
          <a:solidFill>
            <a:schemeClr val="tx1"/>
          </a:solidFill>
          <a:latin typeface="+mn-lt"/>
          <a:ea typeface="+mn-ea"/>
          <a:cs typeface="+mn-cs"/>
        </a:defRPr>
      </a:lvl1pPr>
      <a:lvl2pPr marL="0" indent="0" algn="l" defTabSz="986918" rtl="0" eaLnBrk="1" latinLnBrk="0" hangingPunct="1">
        <a:lnSpc>
          <a:spcPct val="90000"/>
        </a:lnSpc>
        <a:spcBef>
          <a:spcPts val="540"/>
        </a:spcBef>
        <a:buFontTx/>
        <a:buNone/>
        <a:defRPr kumimoji="1" sz="2590" kern="1200">
          <a:solidFill>
            <a:schemeClr val="tx1"/>
          </a:solidFill>
          <a:latin typeface="+mn-lt"/>
          <a:ea typeface="+mn-ea"/>
          <a:cs typeface="+mn-cs"/>
        </a:defRPr>
      </a:lvl2pPr>
      <a:lvl3pPr marL="0" indent="0" algn="l" defTabSz="986918" rtl="0" eaLnBrk="1" latinLnBrk="0" hangingPunct="1">
        <a:lnSpc>
          <a:spcPct val="90000"/>
        </a:lnSpc>
        <a:spcBef>
          <a:spcPts val="540"/>
        </a:spcBef>
        <a:buFontTx/>
        <a:buNone/>
        <a:defRPr kumimoji="1" sz="2159" kern="1200">
          <a:solidFill>
            <a:schemeClr val="tx1"/>
          </a:solidFill>
          <a:latin typeface="+mn-lt"/>
          <a:ea typeface="+mn-ea"/>
          <a:cs typeface="+mn-cs"/>
        </a:defRPr>
      </a:lvl3pPr>
      <a:lvl4pPr marL="0" indent="0" algn="l" defTabSz="986918" rtl="0" eaLnBrk="1" latinLnBrk="0" hangingPunct="1">
        <a:lnSpc>
          <a:spcPct val="90000"/>
        </a:lnSpc>
        <a:spcBef>
          <a:spcPts val="540"/>
        </a:spcBef>
        <a:buFontTx/>
        <a:buNone/>
        <a:defRPr kumimoji="1" sz="1943" kern="1200">
          <a:solidFill>
            <a:schemeClr val="tx1"/>
          </a:solidFill>
          <a:latin typeface="+mn-lt"/>
          <a:ea typeface="+mn-ea"/>
          <a:cs typeface="+mn-cs"/>
        </a:defRPr>
      </a:lvl4pPr>
      <a:lvl5pPr marL="0" indent="0" algn="l" defTabSz="986918" rtl="0" eaLnBrk="1" latinLnBrk="0" hangingPunct="1">
        <a:lnSpc>
          <a:spcPct val="90000"/>
        </a:lnSpc>
        <a:spcBef>
          <a:spcPts val="540"/>
        </a:spcBef>
        <a:buFontTx/>
        <a:buNone/>
        <a:defRPr kumimoji="1" sz="1943" kern="1200">
          <a:solidFill>
            <a:schemeClr val="tx1"/>
          </a:solidFill>
          <a:latin typeface="+mn-lt"/>
          <a:ea typeface="+mn-ea"/>
          <a:cs typeface="+mn-cs"/>
        </a:defRPr>
      </a:lvl5pPr>
      <a:lvl6pPr marL="2714026" indent="-246730" algn="l" defTabSz="986918"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6pPr>
      <a:lvl7pPr marL="3207484" indent="-246730" algn="l" defTabSz="986918"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7pPr>
      <a:lvl8pPr marL="3700945" indent="-246730" algn="l" defTabSz="986918"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8pPr>
      <a:lvl9pPr marL="4194403" indent="-246730" algn="l" defTabSz="986918"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9pPr>
    </p:bodyStyle>
    <p:otherStyle>
      <a:defPPr>
        <a:defRPr lang="ja-JP"/>
      </a:defPPr>
      <a:lvl1pPr marL="0" algn="l" defTabSz="986918" rtl="0" eaLnBrk="1" latinLnBrk="0" hangingPunct="1">
        <a:defRPr kumimoji="1" sz="1943" kern="1200">
          <a:solidFill>
            <a:schemeClr val="tx1"/>
          </a:solidFill>
          <a:latin typeface="+mn-lt"/>
          <a:ea typeface="+mn-ea"/>
          <a:cs typeface="+mn-cs"/>
        </a:defRPr>
      </a:lvl1pPr>
      <a:lvl2pPr marL="493459" algn="l" defTabSz="986918" rtl="0" eaLnBrk="1" latinLnBrk="0" hangingPunct="1">
        <a:defRPr kumimoji="1" sz="1943" kern="1200">
          <a:solidFill>
            <a:schemeClr val="tx1"/>
          </a:solidFill>
          <a:latin typeface="+mn-lt"/>
          <a:ea typeface="+mn-ea"/>
          <a:cs typeface="+mn-cs"/>
        </a:defRPr>
      </a:lvl2pPr>
      <a:lvl3pPr marL="986918" algn="l" defTabSz="986918" rtl="0" eaLnBrk="1" latinLnBrk="0" hangingPunct="1">
        <a:defRPr kumimoji="1" sz="1943" kern="1200">
          <a:solidFill>
            <a:schemeClr val="tx1"/>
          </a:solidFill>
          <a:latin typeface="+mn-lt"/>
          <a:ea typeface="+mn-ea"/>
          <a:cs typeface="+mn-cs"/>
        </a:defRPr>
      </a:lvl3pPr>
      <a:lvl4pPr marL="1480378" algn="l" defTabSz="986918" rtl="0" eaLnBrk="1" latinLnBrk="0" hangingPunct="1">
        <a:defRPr kumimoji="1" sz="1943" kern="1200">
          <a:solidFill>
            <a:schemeClr val="tx1"/>
          </a:solidFill>
          <a:latin typeface="+mn-lt"/>
          <a:ea typeface="+mn-ea"/>
          <a:cs typeface="+mn-cs"/>
        </a:defRPr>
      </a:lvl4pPr>
      <a:lvl5pPr marL="1973837" algn="l" defTabSz="986918" rtl="0" eaLnBrk="1" latinLnBrk="0" hangingPunct="1">
        <a:defRPr kumimoji="1" sz="1943" kern="1200">
          <a:solidFill>
            <a:schemeClr val="tx1"/>
          </a:solidFill>
          <a:latin typeface="+mn-lt"/>
          <a:ea typeface="+mn-ea"/>
          <a:cs typeface="+mn-cs"/>
        </a:defRPr>
      </a:lvl5pPr>
      <a:lvl6pPr marL="2467296" algn="l" defTabSz="986918" rtl="0" eaLnBrk="1" latinLnBrk="0" hangingPunct="1">
        <a:defRPr kumimoji="1" sz="1943" kern="1200">
          <a:solidFill>
            <a:schemeClr val="tx1"/>
          </a:solidFill>
          <a:latin typeface="+mn-lt"/>
          <a:ea typeface="+mn-ea"/>
          <a:cs typeface="+mn-cs"/>
        </a:defRPr>
      </a:lvl6pPr>
      <a:lvl7pPr marL="2960755" algn="l" defTabSz="986918" rtl="0" eaLnBrk="1" latinLnBrk="0" hangingPunct="1">
        <a:defRPr kumimoji="1" sz="1943" kern="1200">
          <a:solidFill>
            <a:schemeClr val="tx1"/>
          </a:solidFill>
          <a:latin typeface="+mn-lt"/>
          <a:ea typeface="+mn-ea"/>
          <a:cs typeface="+mn-cs"/>
        </a:defRPr>
      </a:lvl7pPr>
      <a:lvl8pPr marL="3454214" algn="l" defTabSz="986918" rtl="0" eaLnBrk="1" latinLnBrk="0" hangingPunct="1">
        <a:defRPr kumimoji="1" sz="1943" kern="1200">
          <a:solidFill>
            <a:schemeClr val="tx1"/>
          </a:solidFill>
          <a:latin typeface="+mn-lt"/>
          <a:ea typeface="+mn-ea"/>
          <a:cs typeface="+mn-cs"/>
        </a:defRPr>
      </a:lvl8pPr>
      <a:lvl9pPr marL="3947674" algn="l" defTabSz="986918" rtl="0" eaLnBrk="1" latinLnBrk="0" hangingPunct="1">
        <a:defRPr kumimoji="1" sz="1943"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367">
          <p15:clr>
            <a:srgbClr val="F26B43"/>
          </p15:clr>
        </p15:guide>
        <p15:guide id="2" orient="horz" pos="2381">
          <p15:clr>
            <a:srgbClr val="F26B43"/>
          </p15:clr>
        </p15:guide>
        <p15:guide id="3" orient="horz" pos="22">
          <p15:clr>
            <a:srgbClr val="F26B43"/>
          </p15:clr>
        </p15:guide>
        <p15:guide id="4" orient="horz" pos="4649">
          <p15:clr>
            <a:srgbClr val="F26B43"/>
          </p15:clr>
        </p15:guide>
        <p15:guide id="5" pos="6633">
          <p15:clr>
            <a:srgbClr val="F26B43"/>
          </p15:clr>
        </p15:guide>
        <p15:guide id="6" pos="102">
          <p15:clr>
            <a:srgbClr val="F26B43"/>
          </p15:clr>
        </p15:guide>
        <p15:guide id="7" orient="horz" pos="703">
          <p15:clr>
            <a:srgbClr val="F26B43"/>
          </p15:clr>
        </p15:guide>
      </p15:sldGuideLst>
    </p:ext>
  </p:extLst>
</p:sldMaster>
</file>

<file path=ppt/slideMasters/slideMaster1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3A91721A-3382-431C-8B68-27C1CFB9E62E}"/>
              </a:ext>
            </a:extLst>
          </p:cNvPr>
          <p:cNvGrpSpPr/>
          <p:nvPr userDrawn="1"/>
        </p:nvGrpSpPr>
        <p:grpSpPr>
          <a:xfrm>
            <a:off x="161773" y="1042610"/>
            <a:ext cx="10368269" cy="6337679"/>
            <a:chOff x="177800" y="1042608"/>
            <a:chExt cx="10368269" cy="6337679"/>
          </a:xfrm>
        </p:grpSpPr>
        <p:grpSp>
          <p:nvGrpSpPr>
            <p:cNvPr id="3" name="グループ化 2">
              <a:extLst>
                <a:ext uri="{FF2B5EF4-FFF2-40B4-BE49-F238E27FC236}">
                  <a16:creationId xmlns:a16="http://schemas.microsoft.com/office/drawing/2014/main" id="{4BFD48F3-14B9-49AE-A1D1-DE5151258DCE}"/>
                </a:ext>
              </a:extLst>
            </p:cNvPr>
            <p:cNvGrpSpPr/>
            <p:nvPr userDrawn="1"/>
          </p:nvGrpSpPr>
          <p:grpSpPr>
            <a:xfrm>
              <a:off x="178075" y="1044950"/>
              <a:ext cx="10367994" cy="6335337"/>
              <a:chOff x="178074" y="1044950"/>
              <a:chExt cx="10656433" cy="6335337"/>
            </a:xfrm>
          </p:grpSpPr>
          <p:sp>
            <p:nvSpPr>
              <p:cNvPr id="78" name="Line 4">
                <a:extLst>
                  <a:ext uri="{FF2B5EF4-FFF2-40B4-BE49-F238E27FC236}">
                    <a16:creationId xmlns:a16="http://schemas.microsoft.com/office/drawing/2014/main" id="{D826A6A1-E7E4-43E8-8468-E8C860C51E10}"/>
                  </a:ext>
                </a:extLst>
              </p:cNvPr>
              <p:cNvSpPr>
                <a:spLocks noChangeShapeType="1"/>
              </p:cNvSpPr>
              <p:nvPr userDrawn="1"/>
            </p:nvSpPr>
            <p:spPr bwMode="auto">
              <a:xfrm>
                <a:off x="178074" y="7092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79" name="Line 4">
                <a:extLst>
                  <a:ext uri="{FF2B5EF4-FFF2-40B4-BE49-F238E27FC236}">
                    <a16:creationId xmlns:a16="http://schemas.microsoft.com/office/drawing/2014/main" id="{57F0DA1D-52D9-4F60-AFF6-8877566167A1}"/>
                  </a:ext>
                </a:extLst>
              </p:cNvPr>
              <p:cNvSpPr>
                <a:spLocks noChangeShapeType="1"/>
              </p:cNvSpPr>
              <p:nvPr userDrawn="1"/>
            </p:nvSpPr>
            <p:spPr bwMode="auto">
              <a:xfrm>
                <a:off x="178074" y="7236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80" name="Line 4">
                <a:extLst>
                  <a:ext uri="{FF2B5EF4-FFF2-40B4-BE49-F238E27FC236}">
                    <a16:creationId xmlns:a16="http://schemas.microsoft.com/office/drawing/2014/main" id="{9E980EDF-B6AB-4B0C-A980-495536119834}"/>
                  </a:ext>
                </a:extLst>
              </p:cNvPr>
              <p:cNvSpPr>
                <a:spLocks noChangeShapeType="1"/>
              </p:cNvSpPr>
              <p:nvPr userDrawn="1"/>
            </p:nvSpPr>
            <p:spPr bwMode="auto">
              <a:xfrm>
                <a:off x="178074" y="66615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81" name="Line 5">
                <a:extLst>
                  <a:ext uri="{FF2B5EF4-FFF2-40B4-BE49-F238E27FC236}">
                    <a16:creationId xmlns:a16="http://schemas.microsoft.com/office/drawing/2014/main" id="{36E35AEA-8BC5-4852-9481-7958B3061CC9}"/>
                  </a:ext>
                </a:extLst>
              </p:cNvPr>
              <p:cNvSpPr>
                <a:spLocks noChangeShapeType="1"/>
              </p:cNvSpPr>
              <p:nvPr userDrawn="1"/>
            </p:nvSpPr>
            <p:spPr bwMode="auto">
              <a:xfrm>
                <a:off x="178074" y="65170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82" name="Line 6">
                <a:extLst>
                  <a:ext uri="{FF2B5EF4-FFF2-40B4-BE49-F238E27FC236}">
                    <a16:creationId xmlns:a16="http://schemas.microsoft.com/office/drawing/2014/main" id="{89C1479F-6CF5-403F-951E-D6CB9755730F}"/>
                  </a:ext>
                </a:extLst>
              </p:cNvPr>
              <p:cNvSpPr>
                <a:spLocks noChangeShapeType="1"/>
              </p:cNvSpPr>
              <p:nvPr userDrawn="1"/>
            </p:nvSpPr>
            <p:spPr bwMode="auto">
              <a:xfrm>
                <a:off x="178074" y="63726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83" name="Line 7">
                <a:extLst>
                  <a:ext uri="{FF2B5EF4-FFF2-40B4-BE49-F238E27FC236}">
                    <a16:creationId xmlns:a16="http://schemas.microsoft.com/office/drawing/2014/main" id="{7E684421-FA46-4F76-8DF3-44167123B394}"/>
                  </a:ext>
                </a:extLst>
              </p:cNvPr>
              <p:cNvSpPr>
                <a:spLocks noChangeShapeType="1"/>
              </p:cNvSpPr>
              <p:nvPr userDrawn="1"/>
            </p:nvSpPr>
            <p:spPr bwMode="auto">
              <a:xfrm>
                <a:off x="178074" y="62281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84" name="Line 8">
                <a:extLst>
                  <a:ext uri="{FF2B5EF4-FFF2-40B4-BE49-F238E27FC236}">
                    <a16:creationId xmlns:a16="http://schemas.microsoft.com/office/drawing/2014/main" id="{6ECE2685-095C-45C9-838A-65818D759485}"/>
                  </a:ext>
                </a:extLst>
              </p:cNvPr>
              <p:cNvSpPr>
                <a:spLocks noChangeShapeType="1"/>
              </p:cNvSpPr>
              <p:nvPr userDrawn="1"/>
            </p:nvSpPr>
            <p:spPr bwMode="auto">
              <a:xfrm>
                <a:off x="178074" y="60852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85" name="Line 9">
                <a:extLst>
                  <a:ext uri="{FF2B5EF4-FFF2-40B4-BE49-F238E27FC236}">
                    <a16:creationId xmlns:a16="http://schemas.microsoft.com/office/drawing/2014/main" id="{600ED12E-8037-4439-94BD-A834CF658819}"/>
                  </a:ext>
                </a:extLst>
              </p:cNvPr>
              <p:cNvSpPr>
                <a:spLocks noChangeShapeType="1"/>
              </p:cNvSpPr>
              <p:nvPr userDrawn="1"/>
            </p:nvSpPr>
            <p:spPr bwMode="auto">
              <a:xfrm>
                <a:off x="178074" y="59408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86" name="Line 10">
                <a:extLst>
                  <a:ext uri="{FF2B5EF4-FFF2-40B4-BE49-F238E27FC236}">
                    <a16:creationId xmlns:a16="http://schemas.microsoft.com/office/drawing/2014/main" id="{C50928EE-EDF1-4552-888F-3CCE27F96CEE}"/>
                  </a:ext>
                </a:extLst>
              </p:cNvPr>
              <p:cNvSpPr>
                <a:spLocks noChangeShapeType="1"/>
              </p:cNvSpPr>
              <p:nvPr userDrawn="1"/>
            </p:nvSpPr>
            <p:spPr bwMode="auto">
              <a:xfrm>
                <a:off x="178074" y="57963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87" name="Line 11">
                <a:extLst>
                  <a:ext uri="{FF2B5EF4-FFF2-40B4-BE49-F238E27FC236}">
                    <a16:creationId xmlns:a16="http://schemas.microsoft.com/office/drawing/2014/main" id="{75B9DE1C-6ADC-4B10-B04B-57C8C991F37E}"/>
                  </a:ext>
                </a:extLst>
              </p:cNvPr>
              <p:cNvSpPr>
                <a:spLocks noChangeShapeType="1"/>
              </p:cNvSpPr>
              <p:nvPr userDrawn="1"/>
            </p:nvSpPr>
            <p:spPr bwMode="auto">
              <a:xfrm>
                <a:off x="178074" y="56534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88" name="Line 12">
                <a:extLst>
                  <a:ext uri="{FF2B5EF4-FFF2-40B4-BE49-F238E27FC236}">
                    <a16:creationId xmlns:a16="http://schemas.microsoft.com/office/drawing/2014/main" id="{A23F7616-6766-47AB-B3EF-0B5FD415EF09}"/>
                  </a:ext>
                </a:extLst>
              </p:cNvPr>
              <p:cNvSpPr>
                <a:spLocks noChangeShapeType="1"/>
              </p:cNvSpPr>
              <p:nvPr userDrawn="1"/>
            </p:nvSpPr>
            <p:spPr bwMode="auto">
              <a:xfrm>
                <a:off x="178074" y="55090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89" name="Line 13">
                <a:extLst>
                  <a:ext uri="{FF2B5EF4-FFF2-40B4-BE49-F238E27FC236}">
                    <a16:creationId xmlns:a16="http://schemas.microsoft.com/office/drawing/2014/main" id="{021D185C-1AAE-429B-8621-1099C040362C}"/>
                  </a:ext>
                </a:extLst>
              </p:cNvPr>
              <p:cNvSpPr>
                <a:spLocks noChangeShapeType="1"/>
              </p:cNvSpPr>
              <p:nvPr userDrawn="1"/>
            </p:nvSpPr>
            <p:spPr bwMode="auto">
              <a:xfrm>
                <a:off x="178074" y="53645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90" name="Line 14">
                <a:extLst>
                  <a:ext uri="{FF2B5EF4-FFF2-40B4-BE49-F238E27FC236}">
                    <a16:creationId xmlns:a16="http://schemas.microsoft.com/office/drawing/2014/main" id="{09703D58-1DDF-4B6E-BE8C-D9DB7B26F446}"/>
                  </a:ext>
                </a:extLst>
              </p:cNvPr>
              <p:cNvSpPr>
                <a:spLocks noChangeShapeType="1"/>
              </p:cNvSpPr>
              <p:nvPr userDrawn="1"/>
            </p:nvSpPr>
            <p:spPr bwMode="auto">
              <a:xfrm>
                <a:off x="178074" y="5220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91" name="Line 15">
                <a:extLst>
                  <a:ext uri="{FF2B5EF4-FFF2-40B4-BE49-F238E27FC236}">
                    <a16:creationId xmlns:a16="http://schemas.microsoft.com/office/drawing/2014/main" id="{0A99046C-7D76-490A-88DE-41D62CAAB2D3}"/>
                  </a:ext>
                </a:extLst>
              </p:cNvPr>
              <p:cNvSpPr>
                <a:spLocks noChangeShapeType="1"/>
              </p:cNvSpPr>
              <p:nvPr userDrawn="1"/>
            </p:nvSpPr>
            <p:spPr bwMode="auto">
              <a:xfrm>
                <a:off x="178074" y="50772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92" name="Line 16">
                <a:extLst>
                  <a:ext uri="{FF2B5EF4-FFF2-40B4-BE49-F238E27FC236}">
                    <a16:creationId xmlns:a16="http://schemas.microsoft.com/office/drawing/2014/main" id="{59BBACC5-635F-4604-B162-146A153A24BB}"/>
                  </a:ext>
                </a:extLst>
              </p:cNvPr>
              <p:cNvSpPr>
                <a:spLocks noChangeShapeType="1"/>
              </p:cNvSpPr>
              <p:nvPr userDrawn="1"/>
            </p:nvSpPr>
            <p:spPr bwMode="auto">
              <a:xfrm>
                <a:off x="178074" y="49327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93" name="Line 17">
                <a:extLst>
                  <a:ext uri="{FF2B5EF4-FFF2-40B4-BE49-F238E27FC236}">
                    <a16:creationId xmlns:a16="http://schemas.microsoft.com/office/drawing/2014/main" id="{9FB4A3F6-32A1-4976-8A08-D1DAD172D3A1}"/>
                  </a:ext>
                </a:extLst>
              </p:cNvPr>
              <p:cNvSpPr>
                <a:spLocks noChangeShapeType="1"/>
              </p:cNvSpPr>
              <p:nvPr userDrawn="1"/>
            </p:nvSpPr>
            <p:spPr bwMode="auto">
              <a:xfrm>
                <a:off x="178074" y="47882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94" name="Line 18">
                <a:extLst>
                  <a:ext uri="{FF2B5EF4-FFF2-40B4-BE49-F238E27FC236}">
                    <a16:creationId xmlns:a16="http://schemas.microsoft.com/office/drawing/2014/main" id="{908F9892-CF7B-484A-A087-A99993AE4574}"/>
                  </a:ext>
                </a:extLst>
              </p:cNvPr>
              <p:cNvSpPr>
                <a:spLocks noChangeShapeType="1"/>
              </p:cNvSpPr>
              <p:nvPr userDrawn="1"/>
            </p:nvSpPr>
            <p:spPr bwMode="auto">
              <a:xfrm>
                <a:off x="178074" y="4643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95" name="Line 19">
                <a:extLst>
                  <a:ext uri="{FF2B5EF4-FFF2-40B4-BE49-F238E27FC236}">
                    <a16:creationId xmlns:a16="http://schemas.microsoft.com/office/drawing/2014/main" id="{8870D894-1D46-4193-A356-3B3B47BC911F}"/>
                  </a:ext>
                </a:extLst>
              </p:cNvPr>
              <p:cNvSpPr>
                <a:spLocks noChangeShapeType="1"/>
              </p:cNvSpPr>
              <p:nvPr userDrawn="1"/>
            </p:nvSpPr>
            <p:spPr bwMode="auto">
              <a:xfrm>
                <a:off x="178074" y="45009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96" name="Line 20">
                <a:extLst>
                  <a:ext uri="{FF2B5EF4-FFF2-40B4-BE49-F238E27FC236}">
                    <a16:creationId xmlns:a16="http://schemas.microsoft.com/office/drawing/2014/main" id="{E62FE32C-C1AA-4D40-946C-A2C857DF1D2C}"/>
                  </a:ext>
                </a:extLst>
              </p:cNvPr>
              <p:cNvSpPr>
                <a:spLocks noChangeShapeType="1"/>
              </p:cNvSpPr>
              <p:nvPr userDrawn="1"/>
            </p:nvSpPr>
            <p:spPr bwMode="auto">
              <a:xfrm>
                <a:off x="178074" y="43564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97" name="Line 21">
                <a:extLst>
                  <a:ext uri="{FF2B5EF4-FFF2-40B4-BE49-F238E27FC236}">
                    <a16:creationId xmlns:a16="http://schemas.microsoft.com/office/drawing/2014/main" id="{A41DF6BE-EF66-4E04-9235-822F95384006}"/>
                  </a:ext>
                </a:extLst>
              </p:cNvPr>
              <p:cNvSpPr>
                <a:spLocks noChangeShapeType="1"/>
              </p:cNvSpPr>
              <p:nvPr userDrawn="1"/>
            </p:nvSpPr>
            <p:spPr bwMode="auto">
              <a:xfrm>
                <a:off x="178074" y="42120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98" name="Line 22">
                <a:extLst>
                  <a:ext uri="{FF2B5EF4-FFF2-40B4-BE49-F238E27FC236}">
                    <a16:creationId xmlns:a16="http://schemas.microsoft.com/office/drawing/2014/main" id="{04515879-DFE5-4F8A-B76C-705440CA75BA}"/>
                  </a:ext>
                </a:extLst>
              </p:cNvPr>
              <p:cNvSpPr>
                <a:spLocks noChangeShapeType="1"/>
              </p:cNvSpPr>
              <p:nvPr userDrawn="1"/>
            </p:nvSpPr>
            <p:spPr bwMode="auto">
              <a:xfrm>
                <a:off x="178074" y="39246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99" name="Line 23">
                <a:extLst>
                  <a:ext uri="{FF2B5EF4-FFF2-40B4-BE49-F238E27FC236}">
                    <a16:creationId xmlns:a16="http://schemas.microsoft.com/office/drawing/2014/main" id="{0952AF1D-8248-4B31-B111-ACD4257CBB02}"/>
                  </a:ext>
                </a:extLst>
              </p:cNvPr>
              <p:cNvSpPr>
                <a:spLocks noChangeShapeType="1"/>
              </p:cNvSpPr>
              <p:nvPr userDrawn="1"/>
            </p:nvSpPr>
            <p:spPr bwMode="auto">
              <a:xfrm>
                <a:off x="178074" y="37802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00" name="Line 24">
                <a:extLst>
                  <a:ext uri="{FF2B5EF4-FFF2-40B4-BE49-F238E27FC236}">
                    <a16:creationId xmlns:a16="http://schemas.microsoft.com/office/drawing/2014/main" id="{5DF19807-4FC9-4DCA-8DBB-DA4B436820F2}"/>
                  </a:ext>
                </a:extLst>
              </p:cNvPr>
              <p:cNvSpPr>
                <a:spLocks noChangeShapeType="1"/>
              </p:cNvSpPr>
              <p:nvPr userDrawn="1"/>
            </p:nvSpPr>
            <p:spPr bwMode="auto">
              <a:xfrm>
                <a:off x="178074" y="3635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01" name="Line 25">
                <a:extLst>
                  <a:ext uri="{FF2B5EF4-FFF2-40B4-BE49-F238E27FC236}">
                    <a16:creationId xmlns:a16="http://schemas.microsoft.com/office/drawing/2014/main" id="{3B491BFB-F3D6-4AE7-A3AB-529175A1FC52}"/>
                  </a:ext>
                </a:extLst>
              </p:cNvPr>
              <p:cNvSpPr>
                <a:spLocks noChangeShapeType="1"/>
              </p:cNvSpPr>
              <p:nvPr userDrawn="1"/>
            </p:nvSpPr>
            <p:spPr bwMode="auto">
              <a:xfrm>
                <a:off x="178074" y="34928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02" name="Line 26">
                <a:extLst>
                  <a:ext uri="{FF2B5EF4-FFF2-40B4-BE49-F238E27FC236}">
                    <a16:creationId xmlns:a16="http://schemas.microsoft.com/office/drawing/2014/main" id="{F13ED150-3A1D-42A7-9E86-E99A6B5238F8}"/>
                  </a:ext>
                </a:extLst>
              </p:cNvPr>
              <p:cNvSpPr>
                <a:spLocks noChangeShapeType="1"/>
              </p:cNvSpPr>
              <p:nvPr userDrawn="1"/>
            </p:nvSpPr>
            <p:spPr bwMode="auto">
              <a:xfrm>
                <a:off x="178074" y="33484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03" name="Line 27">
                <a:extLst>
                  <a:ext uri="{FF2B5EF4-FFF2-40B4-BE49-F238E27FC236}">
                    <a16:creationId xmlns:a16="http://schemas.microsoft.com/office/drawing/2014/main" id="{EC8E0ABF-A65A-4B61-8B39-1DB126D7CE48}"/>
                  </a:ext>
                </a:extLst>
              </p:cNvPr>
              <p:cNvSpPr>
                <a:spLocks noChangeShapeType="1"/>
              </p:cNvSpPr>
              <p:nvPr userDrawn="1"/>
            </p:nvSpPr>
            <p:spPr bwMode="auto">
              <a:xfrm>
                <a:off x="178074" y="32039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04" name="Line 28">
                <a:extLst>
                  <a:ext uri="{FF2B5EF4-FFF2-40B4-BE49-F238E27FC236}">
                    <a16:creationId xmlns:a16="http://schemas.microsoft.com/office/drawing/2014/main" id="{5B0E93A0-803C-43D4-922B-174A4DD30EAF}"/>
                  </a:ext>
                </a:extLst>
              </p:cNvPr>
              <p:cNvSpPr>
                <a:spLocks noChangeShapeType="1"/>
              </p:cNvSpPr>
              <p:nvPr userDrawn="1"/>
            </p:nvSpPr>
            <p:spPr bwMode="auto">
              <a:xfrm>
                <a:off x="178074" y="3061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05" name="Line 29">
                <a:extLst>
                  <a:ext uri="{FF2B5EF4-FFF2-40B4-BE49-F238E27FC236}">
                    <a16:creationId xmlns:a16="http://schemas.microsoft.com/office/drawing/2014/main" id="{D3F014D9-1393-4D00-9A6D-9E0E19D15C5C}"/>
                  </a:ext>
                </a:extLst>
              </p:cNvPr>
              <p:cNvSpPr>
                <a:spLocks noChangeShapeType="1"/>
              </p:cNvSpPr>
              <p:nvPr userDrawn="1"/>
            </p:nvSpPr>
            <p:spPr bwMode="auto">
              <a:xfrm>
                <a:off x="178074" y="29166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06" name="Line 30">
                <a:extLst>
                  <a:ext uri="{FF2B5EF4-FFF2-40B4-BE49-F238E27FC236}">
                    <a16:creationId xmlns:a16="http://schemas.microsoft.com/office/drawing/2014/main" id="{414030D1-E2E5-4E55-8024-2D453BC4802C}"/>
                  </a:ext>
                </a:extLst>
              </p:cNvPr>
              <p:cNvSpPr>
                <a:spLocks noChangeShapeType="1"/>
              </p:cNvSpPr>
              <p:nvPr userDrawn="1"/>
            </p:nvSpPr>
            <p:spPr bwMode="auto">
              <a:xfrm>
                <a:off x="178074" y="27721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07" name="Line 31">
                <a:extLst>
                  <a:ext uri="{FF2B5EF4-FFF2-40B4-BE49-F238E27FC236}">
                    <a16:creationId xmlns:a16="http://schemas.microsoft.com/office/drawing/2014/main" id="{FDB3FA4B-DE95-483C-A755-22E878FB2E2B}"/>
                  </a:ext>
                </a:extLst>
              </p:cNvPr>
              <p:cNvSpPr>
                <a:spLocks noChangeShapeType="1"/>
              </p:cNvSpPr>
              <p:nvPr userDrawn="1"/>
            </p:nvSpPr>
            <p:spPr bwMode="auto">
              <a:xfrm>
                <a:off x="178074" y="26276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08" name="Line 32">
                <a:extLst>
                  <a:ext uri="{FF2B5EF4-FFF2-40B4-BE49-F238E27FC236}">
                    <a16:creationId xmlns:a16="http://schemas.microsoft.com/office/drawing/2014/main" id="{35206945-08AE-4534-AE16-F2B17244D230}"/>
                  </a:ext>
                </a:extLst>
              </p:cNvPr>
              <p:cNvSpPr>
                <a:spLocks noChangeShapeType="1"/>
              </p:cNvSpPr>
              <p:nvPr userDrawn="1"/>
            </p:nvSpPr>
            <p:spPr bwMode="auto">
              <a:xfrm>
                <a:off x="178074" y="2484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09" name="Line 33">
                <a:extLst>
                  <a:ext uri="{FF2B5EF4-FFF2-40B4-BE49-F238E27FC236}">
                    <a16:creationId xmlns:a16="http://schemas.microsoft.com/office/drawing/2014/main" id="{27C86116-2335-4015-8AAC-D3331F924635}"/>
                  </a:ext>
                </a:extLst>
              </p:cNvPr>
              <p:cNvSpPr>
                <a:spLocks noChangeShapeType="1"/>
              </p:cNvSpPr>
              <p:nvPr userDrawn="1"/>
            </p:nvSpPr>
            <p:spPr bwMode="auto">
              <a:xfrm>
                <a:off x="178074" y="23403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10" name="Line 34">
                <a:extLst>
                  <a:ext uri="{FF2B5EF4-FFF2-40B4-BE49-F238E27FC236}">
                    <a16:creationId xmlns:a16="http://schemas.microsoft.com/office/drawing/2014/main" id="{3BF6F914-6E1F-4EB0-8F80-051002B517C6}"/>
                  </a:ext>
                </a:extLst>
              </p:cNvPr>
              <p:cNvSpPr>
                <a:spLocks noChangeShapeType="1"/>
              </p:cNvSpPr>
              <p:nvPr userDrawn="1"/>
            </p:nvSpPr>
            <p:spPr bwMode="auto">
              <a:xfrm>
                <a:off x="178074" y="21958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11" name="Line 35">
                <a:extLst>
                  <a:ext uri="{FF2B5EF4-FFF2-40B4-BE49-F238E27FC236}">
                    <a16:creationId xmlns:a16="http://schemas.microsoft.com/office/drawing/2014/main" id="{04D2FA21-70F9-4DA5-A0FC-C0E92E3FE52E}"/>
                  </a:ext>
                </a:extLst>
              </p:cNvPr>
              <p:cNvSpPr>
                <a:spLocks noChangeShapeType="1"/>
              </p:cNvSpPr>
              <p:nvPr userDrawn="1"/>
            </p:nvSpPr>
            <p:spPr bwMode="auto">
              <a:xfrm>
                <a:off x="178074" y="20514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12" name="Line 36">
                <a:extLst>
                  <a:ext uri="{FF2B5EF4-FFF2-40B4-BE49-F238E27FC236}">
                    <a16:creationId xmlns:a16="http://schemas.microsoft.com/office/drawing/2014/main" id="{F58D4FB5-90F3-4530-8AF9-1A1ED0B03627}"/>
                  </a:ext>
                </a:extLst>
              </p:cNvPr>
              <p:cNvSpPr>
                <a:spLocks noChangeShapeType="1"/>
              </p:cNvSpPr>
              <p:nvPr userDrawn="1"/>
            </p:nvSpPr>
            <p:spPr bwMode="auto">
              <a:xfrm>
                <a:off x="178074" y="19085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13" name="Line 37">
                <a:extLst>
                  <a:ext uri="{FF2B5EF4-FFF2-40B4-BE49-F238E27FC236}">
                    <a16:creationId xmlns:a16="http://schemas.microsoft.com/office/drawing/2014/main" id="{46EF435C-533B-4F36-A45C-DED4C9DA1769}"/>
                  </a:ext>
                </a:extLst>
              </p:cNvPr>
              <p:cNvSpPr>
                <a:spLocks noChangeShapeType="1"/>
              </p:cNvSpPr>
              <p:nvPr userDrawn="1"/>
            </p:nvSpPr>
            <p:spPr bwMode="auto">
              <a:xfrm>
                <a:off x="178074" y="17640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14" name="Line 38">
                <a:extLst>
                  <a:ext uri="{FF2B5EF4-FFF2-40B4-BE49-F238E27FC236}">
                    <a16:creationId xmlns:a16="http://schemas.microsoft.com/office/drawing/2014/main" id="{7260D7FA-0243-4149-92F2-9A2E3D3D639A}"/>
                  </a:ext>
                </a:extLst>
              </p:cNvPr>
              <p:cNvSpPr>
                <a:spLocks noChangeShapeType="1"/>
              </p:cNvSpPr>
              <p:nvPr userDrawn="1"/>
            </p:nvSpPr>
            <p:spPr bwMode="auto">
              <a:xfrm>
                <a:off x="178074" y="16196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15" name="Line 39">
                <a:extLst>
                  <a:ext uri="{FF2B5EF4-FFF2-40B4-BE49-F238E27FC236}">
                    <a16:creationId xmlns:a16="http://schemas.microsoft.com/office/drawing/2014/main" id="{E17B36A0-958F-443F-9FD7-D5530C92BC70}"/>
                  </a:ext>
                </a:extLst>
              </p:cNvPr>
              <p:cNvSpPr>
                <a:spLocks noChangeShapeType="1"/>
              </p:cNvSpPr>
              <p:nvPr userDrawn="1"/>
            </p:nvSpPr>
            <p:spPr bwMode="auto">
              <a:xfrm>
                <a:off x="178074" y="1476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16" name="Line 102">
                <a:extLst>
                  <a:ext uri="{FF2B5EF4-FFF2-40B4-BE49-F238E27FC236}">
                    <a16:creationId xmlns:a16="http://schemas.microsoft.com/office/drawing/2014/main" id="{351063C8-67B1-4656-BE04-74F237AAE0DC}"/>
                  </a:ext>
                </a:extLst>
              </p:cNvPr>
              <p:cNvSpPr>
                <a:spLocks noChangeShapeType="1"/>
              </p:cNvSpPr>
              <p:nvPr userDrawn="1"/>
            </p:nvSpPr>
            <p:spPr bwMode="auto">
              <a:xfrm>
                <a:off x="178074" y="4069139"/>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17" name="Line 4">
                <a:extLst>
                  <a:ext uri="{FF2B5EF4-FFF2-40B4-BE49-F238E27FC236}">
                    <a16:creationId xmlns:a16="http://schemas.microsoft.com/office/drawing/2014/main" id="{A46FAAE6-29DC-4506-AD6F-E0CFB6E0E485}"/>
                  </a:ext>
                </a:extLst>
              </p:cNvPr>
              <p:cNvSpPr>
                <a:spLocks noChangeShapeType="1"/>
              </p:cNvSpPr>
              <p:nvPr userDrawn="1"/>
            </p:nvSpPr>
            <p:spPr bwMode="auto">
              <a:xfrm>
                <a:off x="178074" y="6804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18" name="Line 4">
                <a:extLst>
                  <a:ext uri="{FF2B5EF4-FFF2-40B4-BE49-F238E27FC236}">
                    <a16:creationId xmlns:a16="http://schemas.microsoft.com/office/drawing/2014/main" id="{BDB1BE34-748E-475F-92C8-62D418402AEE}"/>
                  </a:ext>
                </a:extLst>
              </p:cNvPr>
              <p:cNvSpPr>
                <a:spLocks noChangeShapeType="1"/>
              </p:cNvSpPr>
              <p:nvPr userDrawn="1"/>
            </p:nvSpPr>
            <p:spPr bwMode="auto">
              <a:xfrm>
                <a:off x="178074" y="6948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19" name="Line 39">
                <a:extLst>
                  <a:ext uri="{FF2B5EF4-FFF2-40B4-BE49-F238E27FC236}">
                    <a16:creationId xmlns:a16="http://schemas.microsoft.com/office/drawing/2014/main" id="{B8FC7F79-F5A5-4158-8740-748E3241FF8F}"/>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20" name="Line 4">
                <a:extLst>
                  <a:ext uri="{FF2B5EF4-FFF2-40B4-BE49-F238E27FC236}">
                    <a16:creationId xmlns:a16="http://schemas.microsoft.com/office/drawing/2014/main" id="{04F44B2B-BA78-4509-9C32-74EDCFF90D98}"/>
                  </a:ext>
                </a:extLst>
              </p:cNvPr>
              <p:cNvSpPr>
                <a:spLocks noChangeShapeType="1"/>
              </p:cNvSpPr>
              <p:nvPr userDrawn="1"/>
            </p:nvSpPr>
            <p:spPr bwMode="auto">
              <a:xfrm>
                <a:off x="178074" y="738028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21" name="Line 34">
                <a:extLst>
                  <a:ext uri="{FF2B5EF4-FFF2-40B4-BE49-F238E27FC236}">
                    <a16:creationId xmlns:a16="http://schemas.microsoft.com/office/drawing/2014/main" id="{5E5B63E7-A874-41DF-80CD-384ECF0D0ECD}"/>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22" name="Line 35">
                <a:extLst>
                  <a:ext uri="{FF2B5EF4-FFF2-40B4-BE49-F238E27FC236}">
                    <a16:creationId xmlns:a16="http://schemas.microsoft.com/office/drawing/2014/main" id="{09956D0B-D2BD-494C-9E10-AC5791E6B997}"/>
                  </a:ext>
                </a:extLst>
              </p:cNvPr>
              <p:cNvSpPr>
                <a:spLocks noChangeShapeType="1"/>
              </p:cNvSpPr>
              <p:nvPr userDrawn="1"/>
            </p:nvSpPr>
            <p:spPr bwMode="auto">
              <a:xfrm>
                <a:off x="178074" y="118782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23" name="Line 36">
                <a:extLst>
                  <a:ext uri="{FF2B5EF4-FFF2-40B4-BE49-F238E27FC236}">
                    <a16:creationId xmlns:a16="http://schemas.microsoft.com/office/drawing/2014/main" id="{FDCF63A4-9AE6-42F3-B831-26054F80B908}"/>
                  </a:ext>
                </a:extLst>
              </p:cNvPr>
              <p:cNvSpPr>
                <a:spLocks noChangeShapeType="1"/>
              </p:cNvSpPr>
              <p:nvPr userDrawn="1"/>
            </p:nvSpPr>
            <p:spPr bwMode="auto">
              <a:xfrm>
                <a:off x="178074" y="104495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grpSp>
        <p:grpSp>
          <p:nvGrpSpPr>
            <p:cNvPr id="4" name="グループ化 3">
              <a:extLst>
                <a:ext uri="{FF2B5EF4-FFF2-40B4-BE49-F238E27FC236}">
                  <a16:creationId xmlns:a16="http://schemas.microsoft.com/office/drawing/2014/main" id="{7563BD28-1209-42D1-9D77-592742544D69}"/>
                </a:ext>
              </a:extLst>
            </p:cNvPr>
            <p:cNvGrpSpPr/>
            <p:nvPr userDrawn="1"/>
          </p:nvGrpSpPr>
          <p:grpSpPr>
            <a:xfrm>
              <a:off x="177800" y="1042608"/>
              <a:ext cx="10368268" cy="6337679"/>
              <a:chOff x="177800" y="613150"/>
              <a:chExt cx="10368268" cy="6767138"/>
            </a:xfrm>
          </p:grpSpPr>
          <p:sp>
            <p:nvSpPr>
              <p:cNvPr id="5" name="Line 41">
                <a:extLst>
                  <a:ext uri="{FF2B5EF4-FFF2-40B4-BE49-F238E27FC236}">
                    <a16:creationId xmlns:a16="http://schemas.microsoft.com/office/drawing/2014/main" id="{B3C22C89-D315-4DE2-A2CE-1772E3524552}"/>
                  </a:ext>
                </a:extLst>
              </p:cNvPr>
              <p:cNvSpPr>
                <a:spLocks noChangeShapeType="1"/>
              </p:cNvSpPr>
              <p:nvPr userDrawn="1"/>
            </p:nvSpPr>
            <p:spPr bwMode="auto">
              <a:xfrm>
                <a:off x="132972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6" name="Line 42">
                <a:extLst>
                  <a:ext uri="{FF2B5EF4-FFF2-40B4-BE49-F238E27FC236}">
                    <a16:creationId xmlns:a16="http://schemas.microsoft.com/office/drawing/2014/main" id="{B6B37B61-127F-43BC-8980-FDDC4E2D4884}"/>
                  </a:ext>
                </a:extLst>
              </p:cNvPr>
              <p:cNvSpPr>
                <a:spLocks noChangeShapeType="1"/>
              </p:cNvSpPr>
              <p:nvPr userDrawn="1"/>
            </p:nvSpPr>
            <p:spPr bwMode="auto">
              <a:xfrm>
                <a:off x="147371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7" name="Line 43">
                <a:extLst>
                  <a:ext uri="{FF2B5EF4-FFF2-40B4-BE49-F238E27FC236}">
                    <a16:creationId xmlns:a16="http://schemas.microsoft.com/office/drawing/2014/main" id="{814E20DB-764C-424E-81E2-70243941EA7A}"/>
                  </a:ext>
                </a:extLst>
              </p:cNvPr>
              <p:cNvSpPr>
                <a:spLocks noChangeShapeType="1"/>
              </p:cNvSpPr>
              <p:nvPr userDrawn="1"/>
            </p:nvSpPr>
            <p:spPr bwMode="auto">
              <a:xfrm>
                <a:off x="161771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8" name="Line 44">
                <a:extLst>
                  <a:ext uri="{FF2B5EF4-FFF2-40B4-BE49-F238E27FC236}">
                    <a16:creationId xmlns:a16="http://schemas.microsoft.com/office/drawing/2014/main" id="{FCABC8BD-5A98-49C6-B473-81F079E35153}"/>
                  </a:ext>
                </a:extLst>
              </p:cNvPr>
              <p:cNvSpPr>
                <a:spLocks noChangeShapeType="1"/>
              </p:cNvSpPr>
              <p:nvPr userDrawn="1"/>
            </p:nvSpPr>
            <p:spPr bwMode="auto">
              <a:xfrm>
                <a:off x="176170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9" name="Line 45">
                <a:extLst>
                  <a:ext uri="{FF2B5EF4-FFF2-40B4-BE49-F238E27FC236}">
                    <a16:creationId xmlns:a16="http://schemas.microsoft.com/office/drawing/2014/main" id="{1A60A482-CAE7-4B32-B147-65B54D505B66}"/>
                  </a:ext>
                </a:extLst>
              </p:cNvPr>
              <p:cNvSpPr>
                <a:spLocks noChangeShapeType="1"/>
              </p:cNvSpPr>
              <p:nvPr userDrawn="1"/>
            </p:nvSpPr>
            <p:spPr bwMode="auto">
              <a:xfrm>
                <a:off x="190569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0" name="Line 46">
                <a:extLst>
                  <a:ext uri="{FF2B5EF4-FFF2-40B4-BE49-F238E27FC236}">
                    <a16:creationId xmlns:a16="http://schemas.microsoft.com/office/drawing/2014/main" id="{EFDE9D29-C267-4456-BF4C-3E31CC996007}"/>
                  </a:ext>
                </a:extLst>
              </p:cNvPr>
              <p:cNvSpPr>
                <a:spLocks noChangeShapeType="1"/>
              </p:cNvSpPr>
              <p:nvPr userDrawn="1"/>
            </p:nvSpPr>
            <p:spPr bwMode="auto">
              <a:xfrm>
                <a:off x="204968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1" name="Line 47">
                <a:extLst>
                  <a:ext uri="{FF2B5EF4-FFF2-40B4-BE49-F238E27FC236}">
                    <a16:creationId xmlns:a16="http://schemas.microsoft.com/office/drawing/2014/main" id="{491A06B6-733C-4C7D-A019-438D4782E29D}"/>
                  </a:ext>
                </a:extLst>
              </p:cNvPr>
              <p:cNvSpPr>
                <a:spLocks noChangeShapeType="1"/>
              </p:cNvSpPr>
              <p:nvPr userDrawn="1"/>
            </p:nvSpPr>
            <p:spPr bwMode="auto">
              <a:xfrm>
                <a:off x="219367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2" name="Line 48">
                <a:extLst>
                  <a:ext uri="{FF2B5EF4-FFF2-40B4-BE49-F238E27FC236}">
                    <a16:creationId xmlns:a16="http://schemas.microsoft.com/office/drawing/2014/main" id="{1A2FF589-8AE7-4B04-A3CF-707EC50F0E4D}"/>
                  </a:ext>
                </a:extLst>
              </p:cNvPr>
              <p:cNvSpPr>
                <a:spLocks noChangeShapeType="1"/>
              </p:cNvSpPr>
              <p:nvPr userDrawn="1"/>
            </p:nvSpPr>
            <p:spPr bwMode="auto">
              <a:xfrm>
                <a:off x="233766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3" name="Line 49">
                <a:extLst>
                  <a:ext uri="{FF2B5EF4-FFF2-40B4-BE49-F238E27FC236}">
                    <a16:creationId xmlns:a16="http://schemas.microsoft.com/office/drawing/2014/main" id="{220BD835-09F7-42BC-8A59-760F67C3BA30}"/>
                  </a:ext>
                </a:extLst>
              </p:cNvPr>
              <p:cNvSpPr>
                <a:spLocks noChangeShapeType="1"/>
              </p:cNvSpPr>
              <p:nvPr userDrawn="1"/>
            </p:nvSpPr>
            <p:spPr bwMode="auto">
              <a:xfrm>
                <a:off x="248165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4" name="Line 50">
                <a:extLst>
                  <a:ext uri="{FF2B5EF4-FFF2-40B4-BE49-F238E27FC236}">
                    <a16:creationId xmlns:a16="http://schemas.microsoft.com/office/drawing/2014/main" id="{80C9531A-D351-4FB0-810D-0B60B9AE5DA3}"/>
                  </a:ext>
                </a:extLst>
              </p:cNvPr>
              <p:cNvSpPr>
                <a:spLocks noChangeShapeType="1"/>
              </p:cNvSpPr>
              <p:nvPr userDrawn="1"/>
            </p:nvSpPr>
            <p:spPr bwMode="auto">
              <a:xfrm>
                <a:off x="262564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5" name="Line 51">
                <a:extLst>
                  <a:ext uri="{FF2B5EF4-FFF2-40B4-BE49-F238E27FC236}">
                    <a16:creationId xmlns:a16="http://schemas.microsoft.com/office/drawing/2014/main" id="{B8E8462B-F715-42E6-9C65-36FFE4337D4E}"/>
                  </a:ext>
                </a:extLst>
              </p:cNvPr>
              <p:cNvSpPr>
                <a:spLocks noChangeShapeType="1"/>
              </p:cNvSpPr>
              <p:nvPr userDrawn="1"/>
            </p:nvSpPr>
            <p:spPr bwMode="auto">
              <a:xfrm>
                <a:off x="276963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6" name="Line 52">
                <a:extLst>
                  <a:ext uri="{FF2B5EF4-FFF2-40B4-BE49-F238E27FC236}">
                    <a16:creationId xmlns:a16="http://schemas.microsoft.com/office/drawing/2014/main" id="{D8F1D8BF-9549-4DB4-8539-54E7306FE4B2}"/>
                  </a:ext>
                </a:extLst>
              </p:cNvPr>
              <p:cNvSpPr>
                <a:spLocks noChangeShapeType="1"/>
              </p:cNvSpPr>
              <p:nvPr userDrawn="1"/>
            </p:nvSpPr>
            <p:spPr bwMode="auto">
              <a:xfrm>
                <a:off x="291362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7" name="Line 53">
                <a:extLst>
                  <a:ext uri="{FF2B5EF4-FFF2-40B4-BE49-F238E27FC236}">
                    <a16:creationId xmlns:a16="http://schemas.microsoft.com/office/drawing/2014/main" id="{21A8334C-E16F-4C67-A640-48814127DE18}"/>
                  </a:ext>
                </a:extLst>
              </p:cNvPr>
              <p:cNvSpPr>
                <a:spLocks noChangeShapeType="1"/>
              </p:cNvSpPr>
              <p:nvPr userDrawn="1"/>
            </p:nvSpPr>
            <p:spPr bwMode="auto">
              <a:xfrm>
                <a:off x="305762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8" name="Line 54">
                <a:extLst>
                  <a:ext uri="{FF2B5EF4-FFF2-40B4-BE49-F238E27FC236}">
                    <a16:creationId xmlns:a16="http://schemas.microsoft.com/office/drawing/2014/main" id="{87645081-3E3E-46BC-930C-6315E36C5EB3}"/>
                  </a:ext>
                </a:extLst>
              </p:cNvPr>
              <p:cNvSpPr>
                <a:spLocks noChangeShapeType="1"/>
              </p:cNvSpPr>
              <p:nvPr userDrawn="1"/>
            </p:nvSpPr>
            <p:spPr bwMode="auto">
              <a:xfrm>
                <a:off x="320161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9" name="Line 55">
                <a:extLst>
                  <a:ext uri="{FF2B5EF4-FFF2-40B4-BE49-F238E27FC236}">
                    <a16:creationId xmlns:a16="http://schemas.microsoft.com/office/drawing/2014/main" id="{A4BEC564-851D-4F58-80F1-6A0185EDAFE7}"/>
                  </a:ext>
                </a:extLst>
              </p:cNvPr>
              <p:cNvSpPr>
                <a:spLocks noChangeShapeType="1"/>
              </p:cNvSpPr>
              <p:nvPr userDrawn="1"/>
            </p:nvSpPr>
            <p:spPr bwMode="auto">
              <a:xfrm>
                <a:off x="334560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20" name="Line 56">
                <a:extLst>
                  <a:ext uri="{FF2B5EF4-FFF2-40B4-BE49-F238E27FC236}">
                    <a16:creationId xmlns:a16="http://schemas.microsoft.com/office/drawing/2014/main" id="{432A9BBC-9761-4CF7-8E8B-58C807DB482F}"/>
                  </a:ext>
                </a:extLst>
              </p:cNvPr>
              <p:cNvSpPr>
                <a:spLocks noChangeShapeType="1"/>
              </p:cNvSpPr>
              <p:nvPr userDrawn="1"/>
            </p:nvSpPr>
            <p:spPr bwMode="auto">
              <a:xfrm>
                <a:off x="348959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21" name="Line 57">
                <a:extLst>
                  <a:ext uri="{FF2B5EF4-FFF2-40B4-BE49-F238E27FC236}">
                    <a16:creationId xmlns:a16="http://schemas.microsoft.com/office/drawing/2014/main" id="{20A6B1C2-9D27-470D-A085-87FA71EAB4A1}"/>
                  </a:ext>
                </a:extLst>
              </p:cNvPr>
              <p:cNvSpPr>
                <a:spLocks noChangeShapeType="1"/>
              </p:cNvSpPr>
              <p:nvPr userDrawn="1"/>
            </p:nvSpPr>
            <p:spPr bwMode="auto">
              <a:xfrm>
                <a:off x="363358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22" name="Line 58">
                <a:extLst>
                  <a:ext uri="{FF2B5EF4-FFF2-40B4-BE49-F238E27FC236}">
                    <a16:creationId xmlns:a16="http://schemas.microsoft.com/office/drawing/2014/main" id="{F23207BF-AF0B-4F40-8B7A-C3F38848C909}"/>
                  </a:ext>
                </a:extLst>
              </p:cNvPr>
              <p:cNvSpPr>
                <a:spLocks noChangeShapeType="1"/>
              </p:cNvSpPr>
              <p:nvPr userDrawn="1"/>
            </p:nvSpPr>
            <p:spPr bwMode="auto">
              <a:xfrm>
                <a:off x="37775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23" name="Line 59">
                <a:extLst>
                  <a:ext uri="{FF2B5EF4-FFF2-40B4-BE49-F238E27FC236}">
                    <a16:creationId xmlns:a16="http://schemas.microsoft.com/office/drawing/2014/main" id="{26C53B7A-6B78-45F3-81B8-0C4A985F930E}"/>
                  </a:ext>
                </a:extLst>
              </p:cNvPr>
              <p:cNvSpPr>
                <a:spLocks noChangeShapeType="1"/>
              </p:cNvSpPr>
              <p:nvPr userDrawn="1"/>
            </p:nvSpPr>
            <p:spPr bwMode="auto">
              <a:xfrm>
                <a:off x="39215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24" name="Line 60">
                <a:extLst>
                  <a:ext uri="{FF2B5EF4-FFF2-40B4-BE49-F238E27FC236}">
                    <a16:creationId xmlns:a16="http://schemas.microsoft.com/office/drawing/2014/main" id="{EFE47F1C-76D7-41CA-9659-2A5E4423D6B4}"/>
                  </a:ext>
                </a:extLst>
              </p:cNvPr>
              <p:cNvSpPr>
                <a:spLocks noChangeShapeType="1"/>
              </p:cNvSpPr>
              <p:nvPr userDrawn="1"/>
            </p:nvSpPr>
            <p:spPr bwMode="auto">
              <a:xfrm>
                <a:off x="406555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25" name="Line 61">
                <a:extLst>
                  <a:ext uri="{FF2B5EF4-FFF2-40B4-BE49-F238E27FC236}">
                    <a16:creationId xmlns:a16="http://schemas.microsoft.com/office/drawing/2014/main" id="{64457307-026F-493B-ABF6-07B942375561}"/>
                  </a:ext>
                </a:extLst>
              </p:cNvPr>
              <p:cNvSpPr>
                <a:spLocks noChangeShapeType="1"/>
              </p:cNvSpPr>
              <p:nvPr userDrawn="1"/>
            </p:nvSpPr>
            <p:spPr bwMode="auto">
              <a:xfrm>
                <a:off x="420954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26" name="Line 62">
                <a:extLst>
                  <a:ext uri="{FF2B5EF4-FFF2-40B4-BE49-F238E27FC236}">
                    <a16:creationId xmlns:a16="http://schemas.microsoft.com/office/drawing/2014/main" id="{030B4BD7-7599-44B1-8074-D5431EC3F5EB}"/>
                  </a:ext>
                </a:extLst>
              </p:cNvPr>
              <p:cNvSpPr>
                <a:spLocks noChangeShapeType="1"/>
              </p:cNvSpPr>
              <p:nvPr userDrawn="1"/>
            </p:nvSpPr>
            <p:spPr bwMode="auto">
              <a:xfrm>
                <a:off x="435353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27" name="Line 63">
                <a:extLst>
                  <a:ext uri="{FF2B5EF4-FFF2-40B4-BE49-F238E27FC236}">
                    <a16:creationId xmlns:a16="http://schemas.microsoft.com/office/drawing/2014/main" id="{4595D81E-7D18-4885-B662-9E134883C21E}"/>
                  </a:ext>
                </a:extLst>
              </p:cNvPr>
              <p:cNvSpPr>
                <a:spLocks noChangeShapeType="1"/>
              </p:cNvSpPr>
              <p:nvPr userDrawn="1"/>
            </p:nvSpPr>
            <p:spPr bwMode="auto">
              <a:xfrm>
                <a:off x="449753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28" name="Line 64">
                <a:extLst>
                  <a:ext uri="{FF2B5EF4-FFF2-40B4-BE49-F238E27FC236}">
                    <a16:creationId xmlns:a16="http://schemas.microsoft.com/office/drawing/2014/main" id="{9D7EEAE3-EB7B-4CAB-8D29-74B01BF77DA7}"/>
                  </a:ext>
                </a:extLst>
              </p:cNvPr>
              <p:cNvSpPr>
                <a:spLocks noChangeShapeType="1"/>
              </p:cNvSpPr>
              <p:nvPr userDrawn="1"/>
            </p:nvSpPr>
            <p:spPr bwMode="auto">
              <a:xfrm>
                <a:off x="464152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29" name="Line 65">
                <a:extLst>
                  <a:ext uri="{FF2B5EF4-FFF2-40B4-BE49-F238E27FC236}">
                    <a16:creationId xmlns:a16="http://schemas.microsoft.com/office/drawing/2014/main" id="{0F246FB1-7AE4-4FC2-ADF0-AEC7C07561B7}"/>
                  </a:ext>
                </a:extLst>
              </p:cNvPr>
              <p:cNvSpPr>
                <a:spLocks noChangeShapeType="1"/>
              </p:cNvSpPr>
              <p:nvPr userDrawn="1"/>
            </p:nvSpPr>
            <p:spPr bwMode="auto">
              <a:xfrm>
                <a:off x="478551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30" name="Line 66">
                <a:extLst>
                  <a:ext uri="{FF2B5EF4-FFF2-40B4-BE49-F238E27FC236}">
                    <a16:creationId xmlns:a16="http://schemas.microsoft.com/office/drawing/2014/main" id="{F57F2CE7-B513-47B5-9D3D-A274C47CC757}"/>
                  </a:ext>
                </a:extLst>
              </p:cNvPr>
              <p:cNvSpPr>
                <a:spLocks noChangeShapeType="1"/>
              </p:cNvSpPr>
              <p:nvPr userDrawn="1"/>
            </p:nvSpPr>
            <p:spPr bwMode="auto">
              <a:xfrm>
                <a:off x="492950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31" name="Line 67">
                <a:extLst>
                  <a:ext uri="{FF2B5EF4-FFF2-40B4-BE49-F238E27FC236}">
                    <a16:creationId xmlns:a16="http://schemas.microsoft.com/office/drawing/2014/main" id="{9040D867-6020-46C6-8856-42B9EE18A29D}"/>
                  </a:ext>
                </a:extLst>
              </p:cNvPr>
              <p:cNvSpPr>
                <a:spLocks noChangeShapeType="1"/>
              </p:cNvSpPr>
              <p:nvPr userDrawn="1"/>
            </p:nvSpPr>
            <p:spPr bwMode="auto">
              <a:xfrm>
                <a:off x="507349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32" name="Line 68">
                <a:extLst>
                  <a:ext uri="{FF2B5EF4-FFF2-40B4-BE49-F238E27FC236}">
                    <a16:creationId xmlns:a16="http://schemas.microsoft.com/office/drawing/2014/main" id="{F353CD92-5CA1-4C0F-8661-E074AB491295}"/>
                  </a:ext>
                </a:extLst>
              </p:cNvPr>
              <p:cNvSpPr>
                <a:spLocks noChangeShapeType="1"/>
              </p:cNvSpPr>
              <p:nvPr userDrawn="1"/>
            </p:nvSpPr>
            <p:spPr bwMode="auto">
              <a:xfrm>
                <a:off x="521748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33" name="Line 69">
                <a:extLst>
                  <a:ext uri="{FF2B5EF4-FFF2-40B4-BE49-F238E27FC236}">
                    <a16:creationId xmlns:a16="http://schemas.microsoft.com/office/drawing/2014/main" id="{0D038A48-2468-4083-ABDA-2013B92143E0}"/>
                  </a:ext>
                </a:extLst>
              </p:cNvPr>
              <p:cNvSpPr>
                <a:spLocks noChangeShapeType="1"/>
              </p:cNvSpPr>
              <p:nvPr userDrawn="1"/>
            </p:nvSpPr>
            <p:spPr bwMode="auto">
              <a:xfrm>
                <a:off x="536147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34" name="Line 70">
                <a:extLst>
                  <a:ext uri="{FF2B5EF4-FFF2-40B4-BE49-F238E27FC236}">
                    <a16:creationId xmlns:a16="http://schemas.microsoft.com/office/drawing/2014/main" id="{BAF64418-9CE6-467B-8BF0-9E2B368CB22E}"/>
                  </a:ext>
                </a:extLst>
              </p:cNvPr>
              <p:cNvSpPr>
                <a:spLocks noChangeShapeType="1"/>
              </p:cNvSpPr>
              <p:nvPr userDrawn="1"/>
            </p:nvSpPr>
            <p:spPr bwMode="auto">
              <a:xfrm>
                <a:off x="564945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35" name="Line 71">
                <a:extLst>
                  <a:ext uri="{FF2B5EF4-FFF2-40B4-BE49-F238E27FC236}">
                    <a16:creationId xmlns:a16="http://schemas.microsoft.com/office/drawing/2014/main" id="{B08E98E2-2275-4757-AF6A-CEA7367028EB}"/>
                  </a:ext>
                </a:extLst>
              </p:cNvPr>
              <p:cNvSpPr>
                <a:spLocks noChangeShapeType="1"/>
              </p:cNvSpPr>
              <p:nvPr userDrawn="1"/>
            </p:nvSpPr>
            <p:spPr bwMode="auto">
              <a:xfrm>
                <a:off x="579344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36" name="Line 72">
                <a:extLst>
                  <a:ext uri="{FF2B5EF4-FFF2-40B4-BE49-F238E27FC236}">
                    <a16:creationId xmlns:a16="http://schemas.microsoft.com/office/drawing/2014/main" id="{BAF0F2BB-8D3E-4967-B761-CA8A2E97D03B}"/>
                  </a:ext>
                </a:extLst>
              </p:cNvPr>
              <p:cNvSpPr>
                <a:spLocks noChangeShapeType="1"/>
              </p:cNvSpPr>
              <p:nvPr userDrawn="1"/>
            </p:nvSpPr>
            <p:spPr bwMode="auto">
              <a:xfrm>
                <a:off x="593744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37" name="Line 73">
                <a:extLst>
                  <a:ext uri="{FF2B5EF4-FFF2-40B4-BE49-F238E27FC236}">
                    <a16:creationId xmlns:a16="http://schemas.microsoft.com/office/drawing/2014/main" id="{723DDDCA-6CF4-4716-9D83-57D409851449}"/>
                  </a:ext>
                </a:extLst>
              </p:cNvPr>
              <p:cNvSpPr>
                <a:spLocks noChangeShapeType="1"/>
              </p:cNvSpPr>
              <p:nvPr userDrawn="1"/>
            </p:nvSpPr>
            <p:spPr bwMode="auto">
              <a:xfrm>
                <a:off x="608143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38" name="Line 74">
                <a:extLst>
                  <a:ext uri="{FF2B5EF4-FFF2-40B4-BE49-F238E27FC236}">
                    <a16:creationId xmlns:a16="http://schemas.microsoft.com/office/drawing/2014/main" id="{AAEFDC64-D696-421A-A86D-9EB4A4E11CA5}"/>
                  </a:ext>
                </a:extLst>
              </p:cNvPr>
              <p:cNvSpPr>
                <a:spLocks noChangeShapeType="1"/>
              </p:cNvSpPr>
              <p:nvPr userDrawn="1"/>
            </p:nvSpPr>
            <p:spPr bwMode="auto">
              <a:xfrm>
                <a:off x="622542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39" name="Line 75">
                <a:extLst>
                  <a:ext uri="{FF2B5EF4-FFF2-40B4-BE49-F238E27FC236}">
                    <a16:creationId xmlns:a16="http://schemas.microsoft.com/office/drawing/2014/main" id="{18106B5D-9A4D-4E6A-B509-CCFE36E6471B}"/>
                  </a:ext>
                </a:extLst>
              </p:cNvPr>
              <p:cNvSpPr>
                <a:spLocks noChangeShapeType="1"/>
              </p:cNvSpPr>
              <p:nvPr userDrawn="1"/>
            </p:nvSpPr>
            <p:spPr bwMode="auto">
              <a:xfrm>
                <a:off x="636941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40" name="Line 76">
                <a:extLst>
                  <a:ext uri="{FF2B5EF4-FFF2-40B4-BE49-F238E27FC236}">
                    <a16:creationId xmlns:a16="http://schemas.microsoft.com/office/drawing/2014/main" id="{BAFB4B40-3FCF-47E4-9472-C68AA657A83A}"/>
                  </a:ext>
                </a:extLst>
              </p:cNvPr>
              <p:cNvSpPr>
                <a:spLocks noChangeShapeType="1"/>
              </p:cNvSpPr>
              <p:nvPr userDrawn="1"/>
            </p:nvSpPr>
            <p:spPr bwMode="auto">
              <a:xfrm>
                <a:off x="651340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41" name="Line 77">
                <a:extLst>
                  <a:ext uri="{FF2B5EF4-FFF2-40B4-BE49-F238E27FC236}">
                    <a16:creationId xmlns:a16="http://schemas.microsoft.com/office/drawing/2014/main" id="{91AC1E62-A671-457A-B999-A9AD01C32097}"/>
                  </a:ext>
                </a:extLst>
              </p:cNvPr>
              <p:cNvSpPr>
                <a:spLocks noChangeShapeType="1"/>
              </p:cNvSpPr>
              <p:nvPr userDrawn="1"/>
            </p:nvSpPr>
            <p:spPr bwMode="auto">
              <a:xfrm>
                <a:off x="665739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42" name="Line 78">
                <a:extLst>
                  <a:ext uri="{FF2B5EF4-FFF2-40B4-BE49-F238E27FC236}">
                    <a16:creationId xmlns:a16="http://schemas.microsoft.com/office/drawing/2014/main" id="{EEE965B0-C6E6-4518-86CD-63D4B7EBA880}"/>
                  </a:ext>
                </a:extLst>
              </p:cNvPr>
              <p:cNvSpPr>
                <a:spLocks noChangeShapeType="1"/>
              </p:cNvSpPr>
              <p:nvPr userDrawn="1"/>
            </p:nvSpPr>
            <p:spPr bwMode="auto">
              <a:xfrm>
                <a:off x="680138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43" name="Line 79">
                <a:extLst>
                  <a:ext uri="{FF2B5EF4-FFF2-40B4-BE49-F238E27FC236}">
                    <a16:creationId xmlns:a16="http://schemas.microsoft.com/office/drawing/2014/main" id="{24997377-0B31-44D1-B937-DB15718E3166}"/>
                  </a:ext>
                </a:extLst>
              </p:cNvPr>
              <p:cNvSpPr>
                <a:spLocks noChangeShapeType="1"/>
              </p:cNvSpPr>
              <p:nvPr userDrawn="1"/>
            </p:nvSpPr>
            <p:spPr bwMode="auto">
              <a:xfrm>
                <a:off x="694537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44" name="Line 80">
                <a:extLst>
                  <a:ext uri="{FF2B5EF4-FFF2-40B4-BE49-F238E27FC236}">
                    <a16:creationId xmlns:a16="http://schemas.microsoft.com/office/drawing/2014/main" id="{D9108AD2-FE21-4DFA-98C7-9987526429BF}"/>
                  </a:ext>
                </a:extLst>
              </p:cNvPr>
              <p:cNvSpPr>
                <a:spLocks noChangeShapeType="1"/>
              </p:cNvSpPr>
              <p:nvPr userDrawn="1"/>
            </p:nvSpPr>
            <p:spPr bwMode="auto">
              <a:xfrm>
                <a:off x="70893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45" name="Line 81">
                <a:extLst>
                  <a:ext uri="{FF2B5EF4-FFF2-40B4-BE49-F238E27FC236}">
                    <a16:creationId xmlns:a16="http://schemas.microsoft.com/office/drawing/2014/main" id="{1CA5C353-7840-45EE-863A-10C278F5A325}"/>
                  </a:ext>
                </a:extLst>
              </p:cNvPr>
              <p:cNvSpPr>
                <a:spLocks noChangeShapeType="1"/>
              </p:cNvSpPr>
              <p:nvPr userDrawn="1"/>
            </p:nvSpPr>
            <p:spPr bwMode="auto">
              <a:xfrm>
                <a:off x="723335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46" name="Line 82">
                <a:extLst>
                  <a:ext uri="{FF2B5EF4-FFF2-40B4-BE49-F238E27FC236}">
                    <a16:creationId xmlns:a16="http://schemas.microsoft.com/office/drawing/2014/main" id="{26AFC1F5-9DCD-49DE-9CC8-D9D4F6233EF8}"/>
                  </a:ext>
                </a:extLst>
              </p:cNvPr>
              <p:cNvSpPr>
                <a:spLocks noChangeShapeType="1"/>
              </p:cNvSpPr>
              <p:nvPr userDrawn="1"/>
            </p:nvSpPr>
            <p:spPr bwMode="auto">
              <a:xfrm>
                <a:off x="737735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47" name="Line 83">
                <a:extLst>
                  <a:ext uri="{FF2B5EF4-FFF2-40B4-BE49-F238E27FC236}">
                    <a16:creationId xmlns:a16="http://schemas.microsoft.com/office/drawing/2014/main" id="{14B32CED-A602-42D5-A3B1-8FF2269F4501}"/>
                  </a:ext>
                </a:extLst>
              </p:cNvPr>
              <p:cNvSpPr>
                <a:spLocks noChangeShapeType="1"/>
              </p:cNvSpPr>
              <p:nvPr userDrawn="1"/>
            </p:nvSpPr>
            <p:spPr bwMode="auto">
              <a:xfrm>
                <a:off x="752134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48" name="Line 84">
                <a:extLst>
                  <a:ext uri="{FF2B5EF4-FFF2-40B4-BE49-F238E27FC236}">
                    <a16:creationId xmlns:a16="http://schemas.microsoft.com/office/drawing/2014/main" id="{8898D64B-560A-4FE6-A65E-5FDEE2787597}"/>
                  </a:ext>
                </a:extLst>
              </p:cNvPr>
              <p:cNvSpPr>
                <a:spLocks noChangeShapeType="1"/>
              </p:cNvSpPr>
              <p:nvPr userDrawn="1"/>
            </p:nvSpPr>
            <p:spPr bwMode="auto">
              <a:xfrm>
                <a:off x="766533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49" name="Line 85">
                <a:extLst>
                  <a:ext uri="{FF2B5EF4-FFF2-40B4-BE49-F238E27FC236}">
                    <a16:creationId xmlns:a16="http://schemas.microsoft.com/office/drawing/2014/main" id="{DE3EB8DA-494D-48D7-9D5A-041A02840615}"/>
                  </a:ext>
                </a:extLst>
              </p:cNvPr>
              <p:cNvSpPr>
                <a:spLocks noChangeShapeType="1"/>
              </p:cNvSpPr>
              <p:nvPr userDrawn="1"/>
            </p:nvSpPr>
            <p:spPr bwMode="auto">
              <a:xfrm>
                <a:off x="780932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50" name="Line 86">
                <a:extLst>
                  <a:ext uri="{FF2B5EF4-FFF2-40B4-BE49-F238E27FC236}">
                    <a16:creationId xmlns:a16="http://schemas.microsoft.com/office/drawing/2014/main" id="{090115F5-7C62-42C7-915F-569C75B502BF}"/>
                  </a:ext>
                </a:extLst>
              </p:cNvPr>
              <p:cNvSpPr>
                <a:spLocks noChangeShapeType="1"/>
              </p:cNvSpPr>
              <p:nvPr userDrawn="1"/>
            </p:nvSpPr>
            <p:spPr bwMode="auto">
              <a:xfrm>
                <a:off x="795331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51" name="Line 87">
                <a:extLst>
                  <a:ext uri="{FF2B5EF4-FFF2-40B4-BE49-F238E27FC236}">
                    <a16:creationId xmlns:a16="http://schemas.microsoft.com/office/drawing/2014/main" id="{07150042-95BE-4CDF-8FFB-4CB35B404708}"/>
                  </a:ext>
                </a:extLst>
              </p:cNvPr>
              <p:cNvSpPr>
                <a:spLocks noChangeShapeType="1"/>
              </p:cNvSpPr>
              <p:nvPr userDrawn="1"/>
            </p:nvSpPr>
            <p:spPr bwMode="auto">
              <a:xfrm>
                <a:off x="809730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52" name="Line 88">
                <a:extLst>
                  <a:ext uri="{FF2B5EF4-FFF2-40B4-BE49-F238E27FC236}">
                    <a16:creationId xmlns:a16="http://schemas.microsoft.com/office/drawing/2014/main" id="{4D5B66A5-264B-4795-ADBD-502ED4E9C0E0}"/>
                  </a:ext>
                </a:extLst>
              </p:cNvPr>
              <p:cNvSpPr>
                <a:spLocks noChangeShapeType="1"/>
              </p:cNvSpPr>
              <p:nvPr userDrawn="1"/>
            </p:nvSpPr>
            <p:spPr bwMode="auto">
              <a:xfrm>
                <a:off x="824129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53" name="Line 89">
                <a:extLst>
                  <a:ext uri="{FF2B5EF4-FFF2-40B4-BE49-F238E27FC236}">
                    <a16:creationId xmlns:a16="http://schemas.microsoft.com/office/drawing/2014/main" id="{24BF882A-B84D-4511-B50C-111B07E51870}"/>
                  </a:ext>
                </a:extLst>
              </p:cNvPr>
              <p:cNvSpPr>
                <a:spLocks noChangeShapeType="1"/>
              </p:cNvSpPr>
              <p:nvPr userDrawn="1"/>
            </p:nvSpPr>
            <p:spPr bwMode="auto">
              <a:xfrm>
                <a:off x="838528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54" name="Line 90">
                <a:extLst>
                  <a:ext uri="{FF2B5EF4-FFF2-40B4-BE49-F238E27FC236}">
                    <a16:creationId xmlns:a16="http://schemas.microsoft.com/office/drawing/2014/main" id="{E5B34C9D-6C85-473E-B998-6581E2216D0E}"/>
                  </a:ext>
                </a:extLst>
              </p:cNvPr>
              <p:cNvSpPr>
                <a:spLocks noChangeShapeType="1"/>
              </p:cNvSpPr>
              <p:nvPr userDrawn="1"/>
            </p:nvSpPr>
            <p:spPr bwMode="auto">
              <a:xfrm>
                <a:off x="852927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55" name="Line 91">
                <a:extLst>
                  <a:ext uri="{FF2B5EF4-FFF2-40B4-BE49-F238E27FC236}">
                    <a16:creationId xmlns:a16="http://schemas.microsoft.com/office/drawing/2014/main" id="{44595B99-1CD9-464F-88A0-268D2EA0DDAF}"/>
                  </a:ext>
                </a:extLst>
              </p:cNvPr>
              <p:cNvSpPr>
                <a:spLocks noChangeShapeType="1"/>
              </p:cNvSpPr>
              <p:nvPr userDrawn="1"/>
            </p:nvSpPr>
            <p:spPr bwMode="auto">
              <a:xfrm>
                <a:off x="867326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56" name="Line 92">
                <a:extLst>
                  <a:ext uri="{FF2B5EF4-FFF2-40B4-BE49-F238E27FC236}">
                    <a16:creationId xmlns:a16="http://schemas.microsoft.com/office/drawing/2014/main" id="{EF9327C4-BC85-4DF3-9D0C-DF77C23C79C2}"/>
                  </a:ext>
                </a:extLst>
              </p:cNvPr>
              <p:cNvSpPr>
                <a:spLocks noChangeShapeType="1"/>
              </p:cNvSpPr>
              <p:nvPr userDrawn="1"/>
            </p:nvSpPr>
            <p:spPr bwMode="auto">
              <a:xfrm>
                <a:off x="881726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57" name="Line 93">
                <a:extLst>
                  <a:ext uri="{FF2B5EF4-FFF2-40B4-BE49-F238E27FC236}">
                    <a16:creationId xmlns:a16="http://schemas.microsoft.com/office/drawing/2014/main" id="{C52B8491-D39D-4464-9861-2C3197ED8FB1}"/>
                  </a:ext>
                </a:extLst>
              </p:cNvPr>
              <p:cNvSpPr>
                <a:spLocks noChangeShapeType="1"/>
              </p:cNvSpPr>
              <p:nvPr userDrawn="1"/>
            </p:nvSpPr>
            <p:spPr bwMode="auto">
              <a:xfrm>
                <a:off x="896125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58" name="Line 94">
                <a:extLst>
                  <a:ext uri="{FF2B5EF4-FFF2-40B4-BE49-F238E27FC236}">
                    <a16:creationId xmlns:a16="http://schemas.microsoft.com/office/drawing/2014/main" id="{F3C1B3B6-065E-4FA1-924E-4932FA75F3EC}"/>
                  </a:ext>
                </a:extLst>
              </p:cNvPr>
              <p:cNvSpPr>
                <a:spLocks noChangeShapeType="1"/>
              </p:cNvSpPr>
              <p:nvPr userDrawn="1"/>
            </p:nvSpPr>
            <p:spPr bwMode="auto">
              <a:xfrm>
                <a:off x="910524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59" name="Line 95">
                <a:extLst>
                  <a:ext uri="{FF2B5EF4-FFF2-40B4-BE49-F238E27FC236}">
                    <a16:creationId xmlns:a16="http://schemas.microsoft.com/office/drawing/2014/main" id="{30A7F764-5474-4681-ADEE-195CCB1CDA90}"/>
                  </a:ext>
                </a:extLst>
              </p:cNvPr>
              <p:cNvSpPr>
                <a:spLocks noChangeShapeType="1"/>
              </p:cNvSpPr>
              <p:nvPr userDrawn="1"/>
            </p:nvSpPr>
            <p:spPr bwMode="auto">
              <a:xfrm>
                <a:off x="924923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60" name="Line 96">
                <a:extLst>
                  <a:ext uri="{FF2B5EF4-FFF2-40B4-BE49-F238E27FC236}">
                    <a16:creationId xmlns:a16="http://schemas.microsoft.com/office/drawing/2014/main" id="{3B41F62B-F78D-4258-B192-ED82846047B7}"/>
                  </a:ext>
                </a:extLst>
              </p:cNvPr>
              <p:cNvSpPr>
                <a:spLocks noChangeShapeType="1"/>
              </p:cNvSpPr>
              <p:nvPr userDrawn="1"/>
            </p:nvSpPr>
            <p:spPr bwMode="auto">
              <a:xfrm>
                <a:off x="939322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61" name="Line 97">
                <a:extLst>
                  <a:ext uri="{FF2B5EF4-FFF2-40B4-BE49-F238E27FC236}">
                    <a16:creationId xmlns:a16="http://schemas.microsoft.com/office/drawing/2014/main" id="{2DC9E165-C10D-4D83-9EF1-A5082CA9ACAE}"/>
                  </a:ext>
                </a:extLst>
              </p:cNvPr>
              <p:cNvSpPr>
                <a:spLocks noChangeShapeType="1"/>
              </p:cNvSpPr>
              <p:nvPr userDrawn="1"/>
            </p:nvSpPr>
            <p:spPr bwMode="auto">
              <a:xfrm>
                <a:off x="953721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62" name="Line 98">
                <a:extLst>
                  <a:ext uri="{FF2B5EF4-FFF2-40B4-BE49-F238E27FC236}">
                    <a16:creationId xmlns:a16="http://schemas.microsoft.com/office/drawing/2014/main" id="{4C420AD3-BC41-430F-A995-2E86A183D761}"/>
                  </a:ext>
                </a:extLst>
              </p:cNvPr>
              <p:cNvSpPr>
                <a:spLocks noChangeShapeType="1"/>
              </p:cNvSpPr>
              <p:nvPr userDrawn="1"/>
            </p:nvSpPr>
            <p:spPr bwMode="auto">
              <a:xfrm>
                <a:off x="968120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63" name="Line 99">
                <a:extLst>
                  <a:ext uri="{FF2B5EF4-FFF2-40B4-BE49-F238E27FC236}">
                    <a16:creationId xmlns:a16="http://schemas.microsoft.com/office/drawing/2014/main" id="{7D129CCC-152F-4AB2-AE1B-A27D9C38917B}"/>
                  </a:ext>
                </a:extLst>
              </p:cNvPr>
              <p:cNvSpPr>
                <a:spLocks noChangeShapeType="1"/>
              </p:cNvSpPr>
              <p:nvPr userDrawn="1"/>
            </p:nvSpPr>
            <p:spPr bwMode="auto">
              <a:xfrm>
                <a:off x="11857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64" name="Line 100">
                <a:extLst>
                  <a:ext uri="{FF2B5EF4-FFF2-40B4-BE49-F238E27FC236}">
                    <a16:creationId xmlns:a16="http://schemas.microsoft.com/office/drawing/2014/main" id="{6BA0EE88-775D-4DED-AAA9-0F84326588B0}"/>
                  </a:ext>
                </a:extLst>
              </p:cNvPr>
              <p:cNvSpPr>
                <a:spLocks noChangeShapeType="1"/>
              </p:cNvSpPr>
              <p:nvPr userDrawn="1"/>
            </p:nvSpPr>
            <p:spPr bwMode="auto">
              <a:xfrm>
                <a:off x="982519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65" name="Line 103">
                <a:extLst>
                  <a:ext uri="{FF2B5EF4-FFF2-40B4-BE49-F238E27FC236}">
                    <a16:creationId xmlns:a16="http://schemas.microsoft.com/office/drawing/2014/main" id="{1B7CC1FA-EF48-429B-800A-C666B45F97D7}"/>
                  </a:ext>
                </a:extLst>
              </p:cNvPr>
              <p:cNvSpPr>
                <a:spLocks noChangeShapeType="1"/>
              </p:cNvSpPr>
              <p:nvPr userDrawn="1"/>
            </p:nvSpPr>
            <p:spPr bwMode="auto">
              <a:xfrm>
                <a:off x="5505467" y="613151"/>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66" name="Line 99">
                <a:extLst>
                  <a:ext uri="{FF2B5EF4-FFF2-40B4-BE49-F238E27FC236}">
                    <a16:creationId xmlns:a16="http://schemas.microsoft.com/office/drawing/2014/main" id="{C39D7A7B-875D-43E7-AA15-D0D41D5A20AC}"/>
                  </a:ext>
                </a:extLst>
              </p:cNvPr>
              <p:cNvSpPr>
                <a:spLocks noChangeShapeType="1"/>
              </p:cNvSpPr>
              <p:nvPr userDrawn="1"/>
            </p:nvSpPr>
            <p:spPr bwMode="auto">
              <a:xfrm>
                <a:off x="104174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67" name="Line 99">
                <a:extLst>
                  <a:ext uri="{FF2B5EF4-FFF2-40B4-BE49-F238E27FC236}">
                    <a16:creationId xmlns:a16="http://schemas.microsoft.com/office/drawing/2014/main" id="{4A221A8F-AA8C-429F-99F2-D9ACCFDE2C97}"/>
                  </a:ext>
                </a:extLst>
              </p:cNvPr>
              <p:cNvSpPr>
                <a:spLocks noChangeShapeType="1"/>
              </p:cNvSpPr>
              <p:nvPr userDrawn="1"/>
            </p:nvSpPr>
            <p:spPr bwMode="auto">
              <a:xfrm>
                <a:off x="89775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68" name="Line 100">
                <a:extLst>
                  <a:ext uri="{FF2B5EF4-FFF2-40B4-BE49-F238E27FC236}">
                    <a16:creationId xmlns:a16="http://schemas.microsoft.com/office/drawing/2014/main" id="{1B79F200-A8BA-489D-9E77-C350590CE1E3}"/>
                  </a:ext>
                </a:extLst>
              </p:cNvPr>
              <p:cNvSpPr>
                <a:spLocks noChangeShapeType="1"/>
              </p:cNvSpPr>
              <p:nvPr userDrawn="1"/>
            </p:nvSpPr>
            <p:spPr bwMode="auto">
              <a:xfrm>
                <a:off x="996919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69" name="Line 99">
                <a:extLst>
                  <a:ext uri="{FF2B5EF4-FFF2-40B4-BE49-F238E27FC236}">
                    <a16:creationId xmlns:a16="http://schemas.microsoft.com/office/drawing/2014/main" id="{9A9BC62E-DEA8-496F-9E8B-1B999891A049}"/>
                  </a:ext>
                </a:extLst>
              </p:cNvPr>
              <p:cNvSpPr>
                <a:spLocks noChangeShapeType="1"/>
              </p:cNvSpPr>
              <p:nvPr userDrawn="1"/>
            </p:nvSpPr>
            <p:spPr bwMode="auto">
              <a:xfrm>
                <a:off x="32179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70" name="Line 99">
                <a:extLst>
                  <a:ext uri="{FF2B5EF4-FFF2-40B4-BE49-F238E27FC236}">
                    <a16:creationId xmlns:a16="http://schemas.microsoft.com/office/drawing/2014/main" id="{BC335BF3-4274-4A7A-B852-B31B51C45ABF}"/>
                  </a:ext>
                </a:extLst>
              </p:cNvPr>
              <p:cNvSpPr>
                <a:spLocks noChangeShapeType="1"/>
              </p:cNvSpPr>
              <p:nvPr userDrawn="1"/>
            </p:nvSpPr>
            <p:spPr bwMode="auto">
              <a:xfrm>
                <a:off x="17780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71" name="Line 99">
                <a:extLst>
                  <a:ext uri="{FF2B5EF4-FFF2-40B4-BE49-F238E27FC236}">
                    <a16:creationId xmlns:a16="http://schemas.microsoft.com/office/drawing/2014/main" id="{940DEF4C-4D14-40D8-A28C-36C47C1FFE43}"/>
                  </a:ext>
                </a:extLst>
              </p:cNvPr>
              <p:cNvSpPr>
                <a:spLocks noChangeShapeType="1"/>
              </p:cNvSpPr>
              <p:nvPr userDrawn="1"/>
            </p:nvSpPr>
            <p:spPr bwMode="auto">
              <a:xfrm>
                <a:off x="60977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72" name="Line 99">
                <a:extLst>
                  <a:ext uri="{FF2B5EF4-FFF2-40B4-BE49-F238E27FC236}">
                    <a16:creationId xmlns:a16="http://schemas.microsoft.com/office/drawing/2014/main" id="{71D8B819-6FF4-4244-975C-DF2F219F8F3F}"/>
                  </a:ext>
                </a:extLst>
              </p:cNvPr>
              <p:cNvSpPr>
                <a:spLocks noChangeShapeType="1"/>
              </p:cNvSpPr>
              <p:nvPr userDrawn="1"/>
            </p:nvSpPr>
            <p:spPr bwMode="auto">
              <a:xfrm>
                <a:off x="46578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73" name="Line 99">
                <a:extLst>
                  <a:ext uri="{FF2B5EF4-FFF2-40B4-BE49-F238E27FC236}">
                    <a16:creationId xmlns:a16="http://schemas.microsoft.com/office/drawing/2014/main" id="{29ADFD8F-4616-40E9-BE5A-9A5DDF4C845E}"/>
                  </a:ext>
                </a:extLst>
              </p:cNvPr>
              <p:cNvSpPr>
                <a:spLocks noChangeShapeType="1"/>
              </p:cNvSpPr>
              <p:nvPr userDrawn="1"/>
            </p:nvSpPr>
            <p:spPr bwMode="auto">
              <a:xfrm>
                <a:off x="75376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74" name="Line 100">
                <a:extLst>
                  <a:ext uri="{FF2B5EF4-FFF2-40B4-BE49-F238E27FC236}">
                    <a16:creationId xmlns:a16="http://schemas.microsoft.com/office/drawing/2014/main" id="{C8F65069-8B3E-410E-BFB0-329AB5A58C49}"/>
                  </a:ext>
                </a:extLst>
              </p:cNvPr>
              <p:cNvSpPr>
                <a:spLocks noChangeShapeType="1"/>
              </p:cNvSpPr>
              <p:nvPr userDrawn="1"/>
            </p:nvSpPr>
            <p:spPr bwMode="auto">
              <a:xfrm>
                <a:off x="101136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75" name="Line 100">
                <a:extLst>
                  <a:ext uri="{FF2B5EF4-FFF2-40B4-BE49-F238E27FC236}">
                    <a16:creationId xmlns:a16="http://schemas.microsoft.com/office/drawing/2014/main" id="{3957CFDD-1A24-41AD-AC46-02B96736D4F9}"/>
                  </a:ext>
                </a:extLst>
              </p:cNvPr>
              <p:cNvSpPr>
                <a:spLocks noChangeShapeType="1"/>
              </p:cNvSpPr>
              <p:nvPr userDrawn="1"/>
            </p:nvSpPr>
            <p:spPr bwMode="auto">
              <a:xfrm>
                <a:off x="102580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76" name="Line 100">
                <a:extLst>
                  <a:ext uri="{FF2B5EF4-FFF2-40B4-BE49-F238E27FC236}">
                    <a16:creationId xmlns:a16="http://schemas.microsoft.com/office/drawing/2014/main" id="{A64D2D0B-0CD8-4B73-9AA1-49902EB1BFD3}"/>
                  </a:ext>
                </a:extLst>
              </p:cNvPr>
              <p:cNvSpPr>
                <a:spLocks noChangeShapeType="1"/>
              </p:cNvSpPr>
              <p:nvPr userDrawn="1"/>
            </p:nvSpPr>
            <p:spPr bwMode="auto">
              <a:xfrm>
                <a:off x="104020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77" name="Line 100">
                <a:extLst>
                  <a:ext uri="{FF2B5EF4-FFF2-40B4-BE49-F238E27FC236}">
                    <a16:creationId xmlns:a16="http://schemas.microsoft.com/office/drawing/2014/main" id="{6AB7AC07-4830-4DE3-B49F-37FAA2CE1C05}"/>
                  </a:ext>
                </a:extLst>
              </p:cNvPr>
              <p:cNvSpPr>
                <a:spLocks noChangeShapeType="1"/>
              </p:cNvSpPr>
              <p:nvPr userDrawn="1"/>
            </p:nvSpPr>
            <p:spPr bwMode="auto">
              <a:xfrm>
                <a:off x="105460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grpSp>
      </p:grpSp>
    </p:spTree>
    <p:extLst>
      <p:ext uri="{BB962C8B-B14F-4D97-AF65-F5344CB8AC3E}">
        <p14:creationId xmlns:p14="http://schemas.microsoft.com/office/powerpoint/2010/main" val="2993840184"/>
      </p:ext>
    </p:extLst>
  </p:cSld>
  <p:clrMap bg1="lt1" tx1="dk1" bg2="lt2" tx2="dk2" accent1="accent1" accent2="accent2" accent3="accent3" accent4="accent4" accent5="accent5" accent6="accent6" hlink="hlink" folHlink="folHlink"/>
  <p:sldLayoutIdLst>
    <p:sldLayoutId id="2147484160" r:id="rId1"/>
    <p:sldLayoutId id="2147484161" r:id="rId2"/>
    <p:sldLayoutId id="2147484162" r:id="rId3"/>
    <p:sldLayoutId id="2147484163" r:id="rId4"/>
    <p:sldLayoutId id="2147484164" r:id="rId5"/>
    <p:sldLayoutId id="2147484165" r:id="rId6"/>
    <p:sldLayoutId id="2147484166" r:id="rId7"/>
    <p:sldLayoutId id="2147484167" r:id="rId8"/>
    <p:sldLayoutId id="2147484168" r:id="rId9"/>
    <p:sldLayoutId id="2147484169" r:id="rId10"/>
    <p:sldLayoutId id="2147484170" r:id="rId11"/>
    <p:sldLayoutId id="2147484171" r:id="rId12"/>
    <p:sldLayoutId id="2147484172" r:id="rId13"/>
    <p:sldLayoutId id="2147484173" r:id="rId14"/>
    <p:sldLayoutId id="2147484174" r:id="rId15"/>
    <p:sldLayoutId id="2147484175" r:id="rId16"/>
    <p:sldLayoutId id="2147484176" r:id="rId17"/>
    <p:sldLayoutId id="2147484177" r:id="rId18"/>
    <p:sldLayoutId id="2147484178" r:id="rId19"/>
    <p:sldLayoutId id="2147484179" r:id="rId20"/>
    <p:sldLayoutId id="2147484180" r:id="rId21"/>
    <p:sldLayoutId id="2147484181" r:id="rId22"/>
    <p:sldLayoutId id="2147484182" r:id="rId23"/>
  </p:sldLayoutIdLst>
  <p:hf hdr="0" ftr="0" dt="0"/>
  <p:txStyles>
    <p:titleStyle>
      <a:lvl1pPr algn="ctr" defTabSz="986918" rtl="0" eaLnBrk="1" latinLnBrk="0" hangingPunct="1">
        <a:lnSpc>
          <a:spcPct val="90000"/>
        </a:lnSpc>
        <a:spcBef>
          <a:spcPct val="0"/>
        </a:spcBef>
        <a:buNone/>
        <a:defRPr kumimoji="1" sz="4749" kern="1200">
          <a:solidFill>
            <a:schemeClr val="tx1"/>
          </a:solidFill>
          <a:latin typeface="+mj-lt"/>
          <a:ea typeface="+mj-ea"/>
          <a:cs typeface="+mj-cs"/>
        </a:defRPr>
      </a:lvl1pPr>
    </p:titleStyle>
    <p:bodyStyle>
      <a:lvl1pPr marL="0" indent="0" algn="ctr" defTabSz="986918" rtl="0" eaLnBrk="1" latinLnBrk="0" hangingPunct="1">
        <a:lnSpc>
          <a:spcPct val="90000"/>
        </a:lnSpc>
        <a:spcBef>
          <a:spcPts val="1079"/>
        </a:spcBef>
        <a:buFontTx/>
        <a:buNone/>
        <a:defRPr kumimoji="1" sz="3022" kern="1200">
          <a:solidFill>
            <a:schemeClr val="tx1"/>
          </a:solidFill>
          <a:latin typeface="+mn-lt"/>
          <a:ea typeface="+mn-ea"/>
          <a:cs typeface="+mn-cs"/>
        </a:defRPr>
      </a:lvl1pPr>
      <a:lvl2pPr marL="0" indent="0" algn="l" defTabSz="986918" rtl="0" eaLnBrk="1" latinLnBrk="0" hangingPunct="1">
        <a:lnSpc>
          <a:spcPct val="90000"/>
        </a:lnSpc>
        <a:spcBef>
          <a:spcPts val="540"/>
        </a:spcBef>
        <a:buFontTx/>
        <a:buNone/>
        <a:defRPr kumimoji="1" sz="2590" kern="1200">
          <a:solidFill>
            <a:schemeClr val="tx1"/>
          </a:solidFill>
          <a:latin typeface="+mn-lt"/>
          <a:ea typeface="+mn-ea"/>
          <a:cs typeface="+mn-cs"/>
        </a:defRPr>
      </a:lvl2pPr>
      <a:lvl3pPr marL="0" indent="0" algn="l" defTabSz="986918" rtl="0" eaLnBrk="1" latinLnBrk="0" hangingPunct="1">
        <a:lnSpc>
          <a:spcPct val="90000"/>
        </a:lnSpc>
        <a:spcBef>
          <a:spcPts val="540"/>
        </a:spcBef>
        <a:buFontTx/>
        <a:buNone/>
        <a:defRPr kumimoji="1" sz="2159" kern="1200">
          <a:solidFill>
            <a:schemeClr val="tx1"/>
          </a:solidFill>
          <a:latin typeface="+mn-lt"/>
          <a:ea typeface="+mn-ea"/>
          <a:cs typeface="+mn-cs"/>
        </a:defRPr>
      </a:lvl3pPr>
      <a:lvl4pPr marL="0" indent="0" algn="l" defTabSz="986918" rtl="0" eaLnBrk="1" latinLnBrk="0" hangingPunct="1">
        <a:lnSpc>
          <a:spcPct val="90000"/>
        </a:lnSpc>
        <a:spcBef>
          <a:spcPts val="540"/>
        </a:spcBef>
        <a:buFontTx/>
        <a:buNone/>
        <a:defRPr kumimoji="1" sz="1943" kern="1200">
          <a:solidFill>
            <a:schemeClr val="tx1"/>
          </a:solidFill>
          <a:latin typeface="+mn-lt"/>
          <a:ea typeface="+mn-ea"/>
          <a:cs typeface="+mn-cs"/>
        </a:defRPr>
      </a:lvl4pPr>
      <a:lvl5pPr marL="0" indent="0" algn="l" defTabSz="986918" rtl="0" eaLnBrk="1" latinLnBrk="0" hangingPunct="1">
        <a:lnSpc>
          <a:spcPct val="90000"/>
        </a:lnSpc>
        <a:spcBef>
          <a:spcPts val="540"/>
        </a:spcBef>
        <a:buFontTx/>
        <a:buNone/>
        <a:defRPr kumimoji="1" sz="1943" kern="1200">
          <a:solidFill>
            <a:schemeClr val="tx1"/>
          </a:solidFill>
          <a:latin typeface="+mn-lt"/>
          <a:ea typeface="+mn-ea"/>
          <a:cs typeface="+mn-cs"/>
        </a:defRPr>
      </a:lvl5pPr>
      <a:lvl6pPr marL="2714026" indent="-246730" algn="l" defTabSz="986918"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6pPr>
      <a:lvl7pPr marL="3207484" indent="-246730" algn="l" defTabSz="986918"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7pPr>
      <a:lvl8pPr marL="3700945" indent="-246730" algn="l" defTabSz="986918"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8pPr>
      <a:lvl9pPr marL="4194403" indent="-246730" algn="l" defTabSz="986918"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9pPr>
    </p:bodyStyle>
    <p:otherStyle>
      <a:defPPr>
        <a:defRPr lang="ja-JP"/>
      </a:defPPr>
      <a:lvl1pPr marL="0" algn="l" defTabSz="986918" rtl="0" eaLnBrk="1" latinLnBrk="0" hangingPunct="1">
        <a:defRPr kumimoji="1" sz="1943" kern="1200">
          <a:solidFill>
            <a:schemeClr val="tx1"/>
          </a:solidFill>
          <a:latin typeface="+mn-lt"/>
          <a:ea typeface="+mn-ea"/>
          <a:cs typeface="+mn-cs"/>
        </a:defRPr>
      </a:lvl1pPr>
      <a:lvl2pPr marL="493459" algn="l" defTabSz="986918" rtl="0" eaLnBrk="1" latinLnBrk="0" hangingPunct="1">
        <a:defRPr kumimoji="1" sz="1943" kern="1200">
          <a:solidFill>
            <a:schemeClr val="tx1"/>
          </a:solidFill>
          <a:latin typeface="+mn-lt"/>
          <a:ea typeface="+mn-ea"/>
          <a:cs typeface="+mn-cs"/>
        </a:defRPr>
      </a:lvl2pPr>
      <a:lvl3pPr marL="986918" algn="l" defTabSz="986918" rtl="0" eaLnBrk="1" latinLnBrk="0" hangingPunct="1">
        <a:defRPr kumimoji="1" sz="1943" kern="1200">
          <a:solidFill>
            <a:schemeClr val="tx1"/>
          </a:solidFill>
          <a:latin typeface="+mn-lt"/>
          <a:ea typeface="+mn-ea"/>
          <a:cs typeface="+mn-cs"/>
        </a:defRPr>
      </a:lvl3pPr>
      <a:lvl4pPr marL="1480378" algn="l" defTabSz="986918" rtl="0" eaLnBrk="1" latinLnBrk="0" hangingPunct="1">
        <a:defRPr kumimoji="1" sz="1943" kern="1200">
          <a:solidFill>
            <a:schemeClr val="tx1"/>
          </a:solidFill>
          <a:latin typeface="+mn-lt"/>
          <a:ea typeface="+mn-ea"/>
          <a:cs typeface="+mn-cs"/>
        </a:defRPr>
      </a:lvl4pPr>
      <a:lvl5pPr marL="1973837" algn="l" defTabSz="986918" rtl="0" eaLnBrk="1" latinLnBrk="0" hangingPunct="1">
        <a:defRPr kumimoji="1" sz="1943" kern="1200">
          <a:solidFill>
            <a:schemeClr val="tx1"/>
          </a:solidFill>
          <a:latin typeface="+mn-lt"/>
          <a:ea typeface="+mn-ea"/>
          <a:cs typeface="+mn-cs"/>
        </a:defRPr>
      </a:lvl5pPr>
      <a:lvl6pPr marL="2467296" algn="l" defTabSz="986918" rtl="0" eaLnBrk="1" latinLnBrk="0" hangingPunct="1">
        <a:defRPr kumimoji="1" sz="1943" kern="1200">
          <a:solidFill>
            <a:schemeClr val="tx1"/>
          </a:solidFill>
          <a:latin typeface="+mn-lt"/>
          <a:ea typeface="+mn-ea"/>
          <a:cs typeface="+mn-cs"/>
        </a:defRPr>
      </a:lvl6pPr>
      <a:lvl7pPr marL="2960755" algn="l" defTabSz="986918" rtl="0" eaLnBrk="1" latinLnBrk="0" hangingPunct="1">
        <a:defRPr kumimoji="1" sz="1943" kern="1200">
          <a:solidFill>
            <a:schemeClr val="tx1"/>
          </a:solidFill>
          <a:latin typeface="+mn-lt"/>
          <a:ea typeface="+mn-ea"/>
          <a:cs typeface="+mn-cs"/>
        </a:defRPr>
      </a:lvl7pPr>
      <a:lvl8pPr marL="3454214" algn="l" defTabSz="986918" rtl="0" eaLnBrk="1" latinLnBrk="0" hangingPunct="1">
        <a:defRPr kumimoji="1" sz="1943" kern="1200">
          <a:solidFill>
            <a:schemeClr val="tx1"/>
          </a:solidFill>
          <a:latin typeface="+mn-lt"/>
          <a:ea typeface="+mn-ea"/>
          <a:cs typeface="+mn-cs"/>
        </a:defRPr>
      </a:lvl8pPr>
      <a:lvl9pPr marL="3947674" algn="l" defTabSz="986918" rtl="0" eaLnBrk="1" latinLnBrk="0" hangingPunct="1">
        <a:defRPr kumimoji="1" sz="1943"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367">
          <p15:clr>
            <a:srgbClr val="F26B43"/>
          </p15:clr>
        </p15:guide>
        <p15:guide id="2" orient="horz" pos="2381">
          <p15:clr>
            <a:srgbClr val="F26B43"/>
          </p15:clr>
        </p15:guide>
        <p15:guide id="3" orient="horz" pos="22">
          <p15:clr>
            <a:srgbClr val="F26B43"/>
          </p15:clr>
        </p15:guide>
        <p15:guide id="4" orient="horz" pos="4649">
          <p15:clr>
            <a:srgbClr val="F26B43"/>
          </p15:clr>
        </p15:guide>
        <p15:guide id="5" pos="6633">
          <p15:clr>
            <a:srgbClr val="F26B43"/>
          </p15:clr>
        </p15:guide>
        <p15:guide id="6" pos="102">
          <p15:clr>
            <a:srgbClr val="F26B43"/>
          </p15:clr>
        </p15:guide>
        <p15:guide id="7" orient="horz" pos="703">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3A91721A-3382-431C-8B68-27C1CFB9E62E}"/>
              </a:ext>
            </a:extLst>
          </p:cNvPr>
          <p:cNvGrpSpPr/>
          <p:nvPr userDrawn="1"/>
        </p:nvGrpSpPr>
        <p:grpSpPr>
          <a:xfrm>
            <a:off x="161772" y="1042610"/>
            <a:ext cx="10368269" cy="6337679"/>
            <a:chOff x="177800" y="1042608"/>
            <a:chExt cx="10368269" cy="6337679"/>
          </a:xfrm>
        </p:grpSpPr>
        <p:grpSp>
          <p:nvGrpSpPr>
            <p:cNvPr id="3" name="グループ化 2">
              <a:extLst>
                <a:ext uri="{FF2B5EF4-FFF2-40B4-BE49-F238E27FC236}">
                  <a16:creationId xmlns:a16="http://schemas.microsoft.com/office/drawing/2014/main" id="{4BFD48F3-14B9-49AE-A1D1-DE5151258DCE}"/>
                </a:ext>
              </a:extLst>
            </p:cNvPr>
            <p:cNvGrpSpPr/>
            <p:nvPr userDrawn="1"/>
          </p:nvGrpSpPr>
          <p:grpSpPr>
            <a:xfrm>
              <a:off x="178075" y="1044950"/>
              <a:ext cx="10367994" cy="6335337"/>
              <a:chOff x="178074" y="1044950"/>
              <a:chExt cx="10656433" cy="6335337"/>
            </a:xfrm>
          </p:grpSpPr>
          <p:sp>
            <p:nvSpPr>
              <p:cNvPr id="78" name="Line 4">
                <a:extLst>
                  <a:ext uri="{FF2B5EF4-FFF2-40B4-BE49-F238E27FC236}">
                    <a16:creationId xmlns:a16="http://schemas.microsoft.com/office/drawing/2014/main" id="{D826A6A1-E7E4-43E8-8468-E8C860C51E10}"/>
                  </a:ext>
                </a:extLst>
              </p:cNvPr>
              <p:cNvSpPr>
                <a:spLocks noChangeShapeType="1"/>
              </p:cNvSpPr>
              <p:nvPr userDrawn="1"/>
            </p:nvSpPr>
            <p:spPr bwMode="auto">
              <a:xfrm>
                <a:off x="178074" y="7092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79" name="Line 4">
                <a:extLst>
                  <a:ext uri="{FF2B5EF4-FFF2-40B4-BE49-F238E27FC236}">
                    <a16:creationId xmlns:a16="http://schemas.microsoft.com/office/drawing/2014/main" id="{57F0DA1D-52D9-4F60-AFF6-8877566167A1}"/>
                  </a:ext>
                </a:extLst>
              </p:cNvPr>
              <p:cNvSpPr>
                <a:spLocks noChangeShapeType="1"/>
              </p:cNvSpPr>
              <p:nvPr userDrawn="1"/>
            </p:nvSpPr>
            <p:spPr bwMode="auto">
              <a:xfrm>
                <a:off x="178074" y="7236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80" name="Line 4">
                <a:extLst>
                  <a:ext uri="{FF2B5EF4-FFF2-40B4-BE49-F238E27FC236}">
                    <a16:creationId xmlns:a16="http://schemas.microsoft.com/office/drawing/2014/main" id="{9E980EDF-B6AB-4B0C-A980-495536119834}"/>
                  </a:ext>
                </a:extLst>
              </p:cNvPr>
              <p:cNvSpPr>
                <a:spLocks noChangeShapeType="1"/>
              </p:cNvSpPr>
              <p:nvPr userDrawn="1"/>
            </p:nvSpPr>
            <p:spPr bwMode="auto">
              <a:xfrm>
                <a:off x="178074" y="66615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81" name="Line 5">
                <a:extLst>
                  <a:ext uri="{FF2B5EF4-FFF2-40B4-BE49-F238E27FC236}">
                    <a16:creationId xmlns:a16="http://schemas.microsoft.com/office/drawing/2014/main" id="{36E35AEA-8BC5-4852-9481-7958B3061CC9}"/>
                  </a:ext>
                </a:extLst>
              </p:cNvPr>
              <p:cNvSpPr>
                <a:spLocks noChangeShapeType="1"/>
              </p:cNvSpPr>
              <p:nvPr userDrawn="1"/>
            </p:nvSpPr>
            <p:spPr bwMode="auto">
              <a:xfrm>
                <a:off x="178074" y="65170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82" name="Line 6">
                <a:extLst>
                  <a:ext uri="{FF2B5EF4-FFF2-40B4-BE49-F238E27FC236}">
                    <a16:creationId xmlns:a16="http://schemas.microsoft.com/office/drawing/2014/main" id="{89C1479F-6CF5-403F-951E-D6CB9755730F}"/>
                  </a:ext>
                </a:extLst>
              </p:cNvPr>
              <p:cNvSpPr>
                <a:spLocks noChangeShapeType="1"/>
              </p:cNvSpPr>
              <p:nvPr userDrawn="1"/>
            </p:nvSpPr>
            <p:spPr bwMode="auto">
              <a:xfrm>
                <a:off x="178074" y="63726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83" name="Line 7">
                <a:extLst>
                  <a:ext uri="{FF2B5EF4-FFF2-40B4-BE49-F238E27FC236}">
                    <a16:creationId xmlns:a16="http://schemas.microsoft.com/office/drawing/2014/main" id="{7E684421-FA46-4F76-8DF3-44167123B394}"/>
                  </a:ext>
                </a:extLst>
              </p:cNvPr>
              <p:cNvSpPr>
                <a:spLocks noChangeShapeType="1"/>
              </p:cNvSpPr>
              <p:nvPr userDrawn="1"/>
            </p:nvSpPr>
            <p:spPr bwMode="auto">
              <a:xfrm>
                <a:off x="178074" y="62281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84" name="Line 8">
                <a:extLst>
                  <a:ext uri="{FF2B5EF4-FFF2-40B4-BE49-F238E27FC236}">
                    <a16:creationId xmlns:a16="http://schemas.microsoft.com/office/drawing/2014/main" id="{6ECE2685-095C-45C9-838A-65818D759485}"/>
                  </a:ext>
                </a:extLst>
              </p:cNvPr>
              <p:cNvSpPr>
                <a:spLocks noChangeShapeType="1"/>
              </p:cNvSpPr>
              <p:nvPr userDrawn="1"/>
            </p:nvSpPr>
            <p:spPr bwMode="auto">
              <a:xfrm>
                <a:off x="178074" y="60852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85" name="Line 9">
                <a:extLst>
                  <a:ext uri="{FF2B5EF4-FFF2-40B4-BE49-F238E27FC236}">
                    <a16:creationId xmlns:a16="http://schemas.microsoft.com/office/drawing/2014/main" id="{600ED12E-8037-4439-94BD-A834CF658819}"/>
                  </a:ext>
                </a:extLst>
              </p:cNvPr>
              <p:cNvSpPr>
                <a:spLocks noChangeShapeType="1"/>
              </p:cNvSpPr>
              <p:nvPr userDrawn="1"/>
            </p:nvSpPr>
            <p:spPr bwMode="auto">
              <a:xfrm>
                <a:off x="178074" y="59408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86" name="Line 10">
                <a:extLst>
                  <a:ext uri="{FF2B5EF4-FFF2-40B4-BE49-F238E27FC236}">
                    <a16:creationId xmlns:a16="http://schemas.microsoft.com/office/drawing/2014/main" id="{C50928EE-EDF1-4552-888F-3CCE27F96CEE}"/>
                  </a:ext>
                </a:extLst>
              </p:cNvPr>
              <p:cNvSpPr>
                <a:spLocks noChangeShapeType="1"/>
              </p:cNvSpPr>
              <p:nvPr userDrawn="1"/>
            </p:nvSpPr>
            <p:spPr bwMode="auto">
              <a:xfrm>
                <a:off x="178074" y="57963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87" name="Line 11">
                <a:extLst>
                  <a:ext uri="{FF2B5EF4-FFF2-40B4-BE49-F238E27FC236}">
                    <a16:creationId xmlns:a16="http://schemas.microsoft.com/office/drawing/2014/main" id="{75B9DE1C-6ADC-4B10-B04B-57C8C991F37E}"/>
                  </a:ext>
                </a:extLst>
              </p:cNvPr>
              <p:cNvSpPr>
                <a:spLocks noChangeShapeType="1"/>
              </p:cNvSpPr>
              <p:nvPr userDrawn="1"/>
            </p:nvSpPr>
            <p:spPr bwMode="auto">
              <a:xfrm>
                <a:off x="178074" y="56534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88" name="Line 12">
                <a:extLst>
                  <a:ext uri="{FF2B5EF4-FFF2-40B4-BE49-F238E27FC236}">
                    <a16:creationId xmlns:a16="http://schemas.microsoft.com/office/drawing/2014/main" id="{A23F7616-6766-47AB-B3EF-0B5FD415EF09}"/>
                  </a:ext>
                </a:extLst>
              </p:cNvPr>
              <p:cNvSpPr>
                <a:spLocks noChangeShapeType="1"/>
              </p:cNvSpPr>
              <p:nvPr userDrawn="1"/>
            </p:nvSpPr>
            <p:spPr bwMode="auto">
              <a:xfrm>
                <a:off x="178074" y="55090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89" name="Line 13">
                <a:extLst>
                  <a:ext uri="{FF2B5EF4-FFF2-40B4-BE49-F238E27FC236}">
                    <a16:creationId xmlns:a16="http://schemas.microsoft.com/office/drawing/2014/main" id="{021D185C-1AAE-429B-8621-1099C040362C}"/>
                  </a:ext>
                </a:extLst>
              </p:cNvPr>
              <p:cNvSpPr>
                <a:spLocks noChangeShapeType="1"/>
              </p:cNvSpPr>
              <p:nvPr userDrawn="1"/>
            </p:nvSpPr>
            <p:spPr bwMode="auto">
              <a:xfrm>
                <a:off x="178074" y="53645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90" name="Line 14">
                <a:extLst>
                  <a:ext uri="{FF2B5EF4-FFF2-40B4-BE49-F238E27FC236}">
                    <a16:creationId xmlns:a16="http://schemas.microsoft.com/office/drawing/2014/main" id="{09703D58-1DDF-4B6E-BE8C-D9DB7B26F446}"/>
                  </a:ext>
                </a:extLst>
              </p:cNvPr>
              <p:cNvSpPr>
                <a:spLocks noChangeShapeType="1"/>
              </p:cNvSpPr>
              <p:nvPr userDrawn="1"/>
            </p:nvSpPr>
            <p:spPr bwMode="auto">
              <a:xfrm>
                <a:off x="178074" y="5220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91" name="Line 15">
                <a:extLst>
                  <a:ext uri="{FF2B5EF4-FFF2-40B4-BE49-F238E27FC236}">
                    <a16:creationId xmlns:a16="http://schemas.microsoft.com/office/drawing/2014/main" id="{0A99046C-7D76-490A-88DE-41D62CAAB2D3}"/>
                  </a:ext>
                </a:extLst>
              </p:cNvPr>
              <p:cNvSpPr>
                <a:spLocks noChangeShapeType="1"/>
              </p:cNvSpPr>
              <p:nvPr userDrawn="1"/>
            </p:nvSpPr>
            <p:spPr bwMode="auto">
              <a:xfrm>
                <a:off x="178074" y="50772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92" name="Line 16">
                <a:extLst>
                  <a:ext uri="{FF2B5EF4-FFF2-40B4-BE49-F238E27FC236}">
                    <a16:creationId xmlns:a16="http://schemas.microsoft.com/office/drawing/2014/main" id="{59BBACC5-635F-4604-B162-146A153A24BB}"/>
                  </a:ext>
                </a:extLst>
              </p:cNvPr>
              <p:cNvSpPr>
                <a:spLocks noChangeShapeType="1"/>
              </p:cNvSpPr>
              <p:nvPr userDrawn="1"/>
            </p:nvSpPr>
            <p:spPr bwMode="auto">
              <a:xfrm>
                <a:off x="178074" y="49327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93" name="Line 17">
                <a:extLst>
                  <a:ext uri="{FF2B5EF4-FFF2-40B4-BE49-F238E27FC236}">
                    <a16:creationId xmlns:a16="http://schemas.microsoft.com/office/drawing/2014/main" id="{9FB4A3F6-32A1-4976-8A08-D1DAD172D3A1}"/>
                  </a:ext>
                </a:extLst>
              </p:cNvPr>
              <p:cNvSpPr>
                <a:spLocks noChangeShapeType="1"/>
              </p:cNvSpPr>
              <p:nvPr userDrawn="1"/>
            </p:nvSpPr>
            <p:spPr bwMode="auto">
              <a:xfrm>
                <a:off x="178074" y="47882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94" name="Line 18">
                <a:extLst>
                  <a:ext uri="{FF2B5EF4-FFF2-40B4-BE49-F238E27FC236}">
                    <a16:creationId xmlns:a16="http://schemas.microsoft.com/office/drawing/2014/main" id="{908F9892-CF7B-484A-A087-A99993AE4574}"/>
                  </a:ext>
                </a:extLst>
              </p:cNvPr>
              <p:cNvSpPr>
                <a:spLocks noChangeShapeType="1"/>
              </p:cNvSpPr>
              <p:nvPr userDrawn="1"/>
            </p:nvSpPr>
            <p:spPr bwMode="auto">
              <a:xfrm>
                <a:off x="178074" y="4643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95" name="Line 19">
                <a:extLst>
                  <a:ext uri="{FF2B5EF4-FFF2-40B4-BE49-F238E27FC236}">
                    <a16:creationId xmlns:a16="http://schemas.microsoft.com/office/drawing/2014/main" id="{8870D894-1D46-4193-A356-3B3B47BC911F}"/>
                  </a:ext>
                </a:extLst>
              </p:cNvPr>
              <p:cNvSpPr>
                <a:spLocks noChangeShapeType="1"/>
              </p:cNvSpPr>
              <p:nvPr userDrawn="1"/>
            </p:nvSpPr>
            <p:spPr bwMode="auto">
              <a:xfrm>
                <a:off x="178074" y="45009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96" name="Line 20">
                <a:extLst>
                  <a:ext uri="{FF2B5EF4-FFF2-40B4-BE49-F238E27FC236}">
                    <a16:creationId xmlns:a16="http://schemas.microsoft.com/office/drawing/2014/main" id="{E62FE32C-C1AA-4D40-946C-A2C857DF1D2C}"/>
                  </a:ext>
                </a:extLst>
              </p:cNvPr>
              <p:cNvSpPr>
                <a:spLocks noChangeShapeType="1"/>
              </p:cNvSpPr>
              <p:nvPr userDrawn="1"/>
            </p:nvSpPr>
            <p:spPr bwMode="auto">
              <a:xfrm>
                <a:off x="178074" y="43564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97" name="Line 21">
                <a:extLst>
                  <a:ext uri="{FF2B5EF4-FFF2-40B4-BE49-F238E27FC236}">
                    <a16:creationId xmlns:a16="http://schemas.microsoft.com/office/drawing/2014/main" id="{A41DF6BE-EF66-4E04-9235-822F95384006}"/>
                  </a:ext>
                </a:extLst>
              </p:cNvPr>
              <p:cNvSpPr>
                <a:spLocks noChangeShapeType="1"/>
              </p:cNvSpPr>
              <p:nvPr userDrawn="1"/>
            </p:nvSpPr>
            <p:spPr bwMode="auto">
              <a:xfrm>
                <a:off x="178074" y="42120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98" name="Line 22">
                <a:extLst>
                  <a:ext uri="{FF2B5EF4-FFF2-40B4-BE49-F238E27FC236}">
                    <a16:creationId xmlns:a16="http://schemas.microsoft.com/office/drawing/2014/main" id="{04515879-DFE5-4F8A-B76C-705440CA75BA}"/>
                  </a:ext>
                </a:extLst>
              </p:cNvPr>
              <p:cNvSpPr>
                <a:spLocks noChangeShapeType="1"/>
              </p:cNvSpPr>
              <p:nvPr userDrawn="1"/>
            </p:nvSpPr>
            <p:spPr bwMode="auto">
              <a:xfrm>
                <a:off x="178074" y="39246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99" name="Line 23">
                <a:extLst>
                  <a:ext uri="{FF2B5EF4-FFF2-40B4-BE49-F238E27FC236}">
                    <a16:creationId xmlns:a16="http://schemas.microsoft.com/office/drawing/2014/main" id="{0952AF1D-8248-4B31-B111-ACD4257CBB02}"/>
                  </a:ext>
                </a:extLst>
              </p:cNvPr>
              <p:cNvSpPr>
                <a:spLocks noChangeShapeType="1"/>
              </p:cNvSpPr>
              <p:nvPr userDrawn="1"/>
            </p:nvSpPr>
            <p:spPr bwMode="auto">
              <a:xfrm>
                <a:off x="178074" y="37802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00" name="Line 24">
                <a:extLst>
                  <a:ext uri="{FF2B5EF4-FFF2-40B4-BE49-F238E27FC236}">
                    <a16:creationId xmlns:a16="http://schemas.microsoft.com/office/drawing/2014/main" id="{5DF19807-4FC9-4DCA-8DBB-DA4B436820F2}"/>
                  </a:ext>
                </a:extLst>
              </p:cNvPr>
              <p:cNvSpPr>
                <a:spLocks noChangeShapeType="1"/>
              </p:cNvSpPr>
              <p:nvPr userDrawn="1"/>
            </p:nvSpPr>
            <p:spPr bwMode="auto">
              <a:xfrm>
                <a:off x="178074" y="3635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01" name="Line 25">
                <a:extLst>
                  <a:ext uri="{FF2B5EF4-FFF2-40B4-BE49-F238E27FC236}">
                    <a16:creationId xmlns:a16="http://schemas.microsoft.com/office/drawing/2014/main" id="{3B491BFB-F3D6-4AE7-A3AB-529175A1FC52}"/>
                  </a:ext>
                </a:extLst>
              </p:cNvPr>
              <p:cNvSpPr>
                <a:spLocks noChangeShapeType="1"/>
              </p:cNvSpPr>
              <p:nvPr userDrawn="1"/>
            </p:nvSpPr>
            <p:spPr bwMode="auto">
              <a:xfrm>
                <a:off x="178074" y="34928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02" name="Line 26">
                <a:extLst>
                  <a:ext uri="{FF2B5EF4-FFF2-40B4-BE49-F238E27FC236}">
                    <a16:creationId xmlns:a16="http://schemas.microsoft.com/office/drawing/2014/main" id="{F13ED150-3A1D-42A7-9E86-E99A6B5238F8}"/>
                  </a:ext>
                </a:extLst>
              </p:cNvPr>
              <p:cNvSpPr>
                <a:spLocks noChangeShapeType="1"/>
              </p:cNvSpPr>
              <p:nvPr userDrawn="1"/>
            </p:nvSpPr>
            <p:spPr bwMode="auto">
              <a:xfrm>
                <a:off x="178074" y="33484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03" name="Line 27">
                <a:extLst>
                  <a:ext uri="{FF2B5EF4-FFF2-40B4-BE49-F238E27FC236}">
                    <a16:creationId xmlns:a16="http://schemas.microsoft.com/office/drawing/2014/main" id="{EC8E0ABF-A65A-4B61-8B39-1DB126D7CE48}"/>
                  </a:ext>
                </a:extLst>
              </p:cNvPr>
              <p:cNvSpPr>
                <a:spLocks noChangeShapeType="1"/>
              </p:cNvSpPr>
              <p:nvPr userDrawn="1"/>
            </p:nvSpPr>
            <p:spPr bwMode="auto">
              <a:xfrm>
                <a:off x="178074" y="32039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04" name="Line 28">
                <a:extLst>
                  <a:ext uri="{FF2B5EF4-FFF2-40B4-BE49-F238E27FC236}">
                    <a16:creationId xmlns:a16="http://schemas.microsoft.com/office/drawing/2014/main" id="{5B0E93A0-803C-43D4-922B-174A4DD30EAF}"/>
                  </a:ext>
                </a:extLst>
              </p:cNvPr>
              <p:cNvSpPr>
                <a:spLocks noChangeShapeType="1"/>
              </p:cNvSpPr>
              <p:nvPr userDrawn="1"/>
            </p:nvSpPr>
            <p:spPr bwMode="auto">
              <a:xfrm>
                <a:off x="178074" y="3061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05" name="Line 29">
                <a:extLst>
                  <a:ext uri="{FF2B5EF4-FFF2-40B4-BE49-F238E27FC236}">
                    <a16:creationId xmlns:a16="http://schemas.microsoft.com/office/drawing/2014/main" id="{D3F014D9-1393-4D00-9A6D-9E0E19D15C5C}"/>
                  </a:ext>
                </a:extLst>
              </p:cNvPr>
              <p:cNvSpPr>
                <a:spLocks noChangeShapeType="1"/>
              </p:cNvSpPr>
              <p:nvPr userDrawn="1"/>
            </p:nvSpPr>
            <p:spPr bwMode="auto">
              <a:xfrm>
                <a:off x="178074" y="29166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06" name="Line 30">
                <a:extLst>
                  <a:ext uri="{FF2B5EF4-FFF2-40B4-BE49-F238E27FC236}">
                    <a16:creationId xmlns:a16="http://schemas.microsoft.com/office/drawing/2014/main" id="{414030D1-E2E5-4E55-8024-2D453BC4802C}"/>
                  </a:ext>
                </a:extLst>
              </p:cNvPr>
              <p:cNvSpPr>
                <a:spLocks noChangeShapeType="1"/>
              </p:cNvSpPr>
              <p:nvPr userDrawn="1"/>
            </p:nvSpPr>
            <p:spPr bwMode="auto">
              <a:xfrm>
                <a:off x="178074" y="27721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07" name="Line 31">
                <a:extLst>
                  <a:ext uri="{FF2B5EF4-FFF2-40B4-BE49-F238E27FC236}">
                    <a16:creationId xmlns:a16="http://schemas.microsoft.com/office/drawing/2014/main" id="{FDB3FA4B-DE95-483C-A755-22E878FB2E2B}"/>
                  </a:ext>
                </a:extLst>
              </p:cNvPr>
              <p:cNvSpPr>
                <a:spLocks noChangeShapeType="1"/>
              </p:cNvSpPr>
              <p:nvPr userDrawn="1"/>
            </p:nvSpPr>
            <p:spPr bwMode="auto">
              <a:xfrm>
                <a:off x="178074" y="26276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08" name="Line 32">
                <a:extLst>
                  <a:ext uri="{FF2B5EF4-FFF2-40B4-BE49-F238E27FC236}">
                    <a16:creationId xmlns:a16="http://schemas.microsoft.com/office/drawing/2014/main" id="{35206945-08AE-4534-AE16-F2B17244D230}"/>
                  </a:ext>
                </a:extLst>
              </p:cNvPr>
              <p:cNvSpPr>
                <a:spLocks noChangeShapeType="1"/>
              </p:cNvSpPr>
              <p:nvPr userDrawn="1"/>
            </p:nvSpPr>
            <p:spPr bwMode="auto">
              <a:xfrm>
                <a:off x="178074" y="2484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09" name="Line 33">
                <a:extLst>
                  <a:ext uri="{FF2B5EF4-FFF2-40B4-BE49-F238E27FC236}">
                    <a16:creationId xmlns:a16="http://schemas.microsoft.com/office/drawing/2014/main" id="{27C86116-2335-4015-8AAC-D3331F924635}"/>
                  </a:ext>
                </a:extLst>
              </p:cNvPr>
              <p:cNvSpPr>
                <a:spLocks noChangeShapeType="1"/>
              </p:cNvSpPr>
              <p:nvPr userDrawn="1"/>
            </p:nvSpPr>
            <p:spPr bwMode="auto">
              <a:xfrm>
                <a:off x="178074" y="23403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10" name="Line 34">
                <a:extLst>
                  <a:ext uri="{FF2B5EF4-FFF2-40B4-BE49-F238E27FC236}">
                    <a16:creationId xmlns:a16="http://schemas.microsoft.com/office/drawing/2014/main" id="{3BF6F914-6E1F-4EB0-8F80-051002B517C6}"/>
                  </a:ext>
                </a:extLst>
              </p:cNvPr>
              <p:cNvSpPr>
                <a:spLocks noChangeShapeType="1"/>
              </p:cNvSpPr>
              <p:nvPr userDrawn="1"/>
            </p:nvSpPr>
            <p:spPr bwMode="auto">
              <a:xfrm>
                <a:off x="178074" y="21958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11" name="Line 35">
                <a:extLst>
                  <a:ext uri="{FF2B5EF4-FFF2-40B4-BE49-F238E27FC236}">
                    <a16:creationId xmlns:a16="http://schemas.microsoft.com/office/drawing/2014/main" id="{04D2FA21-70F9-4DA5-A0FC-C0E92E3FE52E}"/>
                  </a:ext>
                </a:extLst>
              </p:cNvPr>
              <p:cNvSpPr>
                <a:spLocks noChangeShapeType="1"/>
              </p:cNvSpPr>
              <p:nvPr userDrawn="1"/>
            </p:nvSpPr>
            <p:spPr bwMode="auto">
              <a:xfrm>
                <a:off x="178074" y="20514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12" name="Line 36">
                <a:extLst>
                  <a:ext uri="{FF2B5EF4-FFF2-40B4-BE49-F238E27FC236}">
                    <a16:creationId xmlns:a16="http://schemas.microsoft.com/office/drawing/2014/main" id="{F58D4FB5-90F3-4530-8AF9-1A1ED0B03627}"/>
                  </a:ext>
                </a:extLst>
              </p:cNvPr>
              <p:cNvSpPr>
                <a:spLocks noChangeShapeType="1"/>
              </p:cNvSpPr>
              <p:nvPr userDrawn="1"/>
            </p:nvSpPr>
            <p:spPr bwMode="auto">
              <a:xfrm>
                <a:off x="178074" y="19085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13" name="Line 37">
                <a:extLst>
                  <a:ext uri="{FF2B5EF4-FFF2-40B4-BE49-F238E27FC236}">
                    <a16:creationId xmlns:a16="http://schemas.microsoft.com/office/drawing/2014/main" id="{46EF435C-533B-4F36-A45C-DED4C9DA1769}"/>
                  </a:ext>
                </a:extLst>
              </p:cNvPr>
              <p:cNvSpPr>
                <a:spLocks noChangeShapeType="1"/>
              </p:cNvSpPr>
              <p:nvPr userDrawn="1"/>
            </p:nvSpPr>
            <p:spPr bwMode="auto">
              <a:xfrm>
                <a:off x="178074" y="17640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14" name="Line 38">
                <a:extLst>
                  <a:ext uri="{FF2B5EF4-FFF2-40B4-BE49-F238E27FC236}">
                    <a16:creationId xmlns:a16="http://schemas.microsoft.com/office/drawing/2014/main" id="{7260D7FA-0243-4149-92F2-9A2E3D3D639A}"/>
                  </a:ext>
                </a:extLst>
              </p:cNvPr>
              <p:cNvSpPr>
                <a:spLocks noChangeShapeType="1"/>
              </p:cNvSpPr>
              <p:nvPr userDrawn="1"/>
            </p:nvSpPr>
            <p:spPr bwMode="auto">
              <a:xfrm>
                <a:off x="178074" y="16196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15" name="Line 39">
                <a:extLst>
                  <a:ext uri="{FF2B5EF4-FFF2-40B4-BE49-F238E27FC236}">
                    <a16:creationId xmlns:a16="http://schemas.microsoft.com/office/drawing/2014/main" id="{E17B36A0-958F-443F-9FD7-D5530C92BC70}"/>
                  </a:ext>
                </a:extLst>
              </p:cNvPr>
              <p:cNvSpPr>
                <a:spLocks noChangeShapeType="1"/>
              </p:cNvSpPr>
              <p:nvPr userDrawn="1"/>
            </p:nvSpPr>
            <p:spPr bwMode="auto">
              <a:xfrm>
                <a:off x="178074" y="1476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16" name="Line 102">
                <a:extLst>
                  <a:ext uri="{FF2B5EF4-FFF2-40B4-BE49-F238E27FC236}">
                    <a16:creationId xmlns:a16="http://schemas.microsoft.com/office/drawing/2014/main" id="{351063C8-67B1-4656-BE04-74F237AAE0DC}"/>
                  </a:ext>
                </a:extLst>
              </p:cNvPr>
              <p:cNvSpPr>
                <a:spLocks noChangeShapeType="1"/>
              </p:cNvSpPr>
              <p:nvPr userDrawn="1"/>
            </p:nvSpPr>
            <p:spPr bwMode="auto">
              <a:xfrm>
                <a:off x="178074" y="4069139"/>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17" name="Line 4">
                <a:extLst>
                  <a:ext uri="{FF2B5EF4-FFF2-40B4-BE49-F238E27FC236}">
                    <a16:creationId xmlns:a16="http://schemas.microsoft.com/office/drawing/2014/main" id="{A46FAAE6-29DC-4506-AD6F-E0CFB6E0E485}"/>
                  </a:ext>
                </a:extLst>
              </p:cNvPr>
              <p:cNvSpPr>
                <a:spLocks noChangeShapeType="1"/>
              </p:cNvSpPr>
              <p:nvPr userDrawn="1"/>
            </p:nvSpPr>
            <p:spPr bwMode="auto">
              <a:xfrm>
                <a:off x="178074" y="6804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18" name="Line 4">
                <a:extLst>
                  <a:ext uri="{FF2B5EF4-FFF2-40B4-BE49-F238E27FC236}">
                    <a16:creationId xmlns:a16="http://schemas.microsoft.com/office/drawing/2014/main" id="{BDB1BE34-748E-475F-92C8-62D418402AEE}"/>
                  </a:ext>
                </a:extLst>
              </p:cNvPr>
              <p:cNvSpPr>
                <a:spLocks noChangeShapeType="1"/>
              </p:cNvSpPr>
              <p:nvPr userDrawn="1"/>
            </p:nvSpPr>
            <p:spPr bwMode="auto">
              <a:xfrm>
                <a:off x="178074" y="6948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19" name="Line 39">
                <a:extLst>
                  <a:ext uri="{FF2B5EF4-FFF2-40B4-BE49-F238E27FC236}">
                    <a16:creationId xmlns:a16="http://schemas.microsoft.com/office/drawing/2014/main" id="{B8FC7F79-F5A5-4158-8740-748E3241FF8F}"/>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20" name="Line 4">
                <a:extLst>
                  <a:ext uri="{FF2B5EF4-FFF2-40B4-BE49-F238E27FC236}">
                    <a16:creationId xmlns:a16="http://schemas.microsoft.com/office/drawing/2014/main" id="{04F44B2B-BA78-4509-9C32-74EDCFF90D98}"/>
                  </a:ext>
                </a:extLst>
              </p:cNvPr>
              <p:cNvSpPr>
                <a:spLocks noChangeShapeType="1"/>
              </p:cNvSpPr>
              <p:nvPr userDrawn="1"/>
            </p:nvSpPr>
            <p:spPr bwMode="auto">
              <a:xfrm>
                <a:off x="178074" y="738028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21" name="Line 34">
                <a:extLst>
                  <a:ext uri="{FF2B5EF4-FFF2-40B4-BE49-F238E27FC236}">
                    <a16:creationId xmlns:a16="http://schemas.microsoft.com/office/drawing/2014/main" id="{5E5B63E7-A874-41DF-80CD-384ECF0D0ECD}"/>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22" name="Line 35">
                <a:extLst>
                  <a:ext uri="{FF2B5EF4-FFF2-40B4-BE49-F238E27FC236}">
                    <a16:creationId xmlns:a16="http://schemas.microsoft.com/office/drawing/2014/main" id="{09956D0B-D2BD-494C-9E10-AC5791E6B997}"/>
                  </a:ext>
                </a:extLst>
              </p:cNvPr>
              <p:cNvSpPr>
                <a:spLocks noChangeShapeType="1"/>
              </p:cNvSpPr>
              <p:nvPr userDrawn="1"/>
            </p:nvSpPr>
            <p:spPr bwMode="auto">
              <a:xfrm>
                <a:off x="178074" y="118782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23" name="Line 36">
                <a:extLst>
                  <a:ext uri="{FF2B5EF4-FFF2-40B4-BE49-F238E27FC236}">
                    <a16:creationId xmlns:a16="http://schemas.microsoft.com/office/drawing/2014/main" id="{FDCF63A4-9AE6-42F3-B831-26054F80B908}"/>
                  </a:ext>
                </a:extLst>
              </p:cNvPr>
              <p:cNvSpPr>
                <a:spLocks noChangeShapeType="1"/>
              </p:cNvSpPr>
              <p:nvPr userDrawn="1"/>
            </p:nvSpPr>
            <p:spPr bwMode="auto">
              <a:xfrm>
                <a:off x="178074" y="104495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grpSp>
        <p:grpSp>
          <p:nvGrpSpPr>
            <p:cNvPr id="4" name="グループ化 3">
              <a:extLst>
                <a:ext uri="{FF2B5EF4-FFF2-40B4-BE49-F238E27FC236}">
                  <a16:creationId xmlns:a16="http://schemas.microsoft.com/office/drawing/2014/main" id="{7563BD28-1209-42D1-9D77-592742544D69}"/>
                </a:ext>
              </a:extLst>
            </p:cNvPr>
            <p:cNvGrpSpPr/>
            <p:nvPr userDrawn="1"/>
          </p:nvGrpSpPr>
          <p:grpSpPr>
            <a:xfrm>
              <a:off x="177800" y="1042608"/>
              <a:ext cx="10368268" cy="6337679"/>
              <a:chOff x="177800" y="613150"/>
              <a:chExt cx="10368268" cy="6767138"/>
            </a:xfrm>
          </p:grpSpPr>
          <p:sp>
            <p:nvSpPr>
              <p:cNvPr id="5" name="Line 41">
                <a:extLst>
                  <a:ext uri="{FF2B5EF4-FFF2-40B4-BE49-F238E27FC236}">
                    <a16:creationId xmlns:a16="http://schemas.microsoft.com/office/drawing/2014/main" id="{B3C22C89-D315-4DE2-A2CE-1772E3524552}"/>
                  </a:ext>
                </a:extLst>
              </p:cNvPr>
              <p:cNvSpPr>
                <a:spLocks noChangeShapeType="1"/>
              </p:cNvSpPr>
              <p:nvPr userDrawn="1"/>
            </p:nvSpPr>
            <p:spPr bwMode="auto">
              <a:xfrm>
                <a:off x="132972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6" name="Line 42">
                <a:extLst>
                  <a:ext uri="{FF2B5EF4-FFF2-40B4-BE49-F238E27FC236}">
                    <a16:creationId xmlns:a16="http://schemas.microsoft.com/office/drawing/2014/main" id="{B6B37B61-127F-43BC-8980-FDDC4E2D4884}"/>
                  </a:ext>
                </a:extLst>
              </p:cNvPr>
              <p:cNvSpPr>
                <a:spLocks noChangeShapeType="1"/>
              </p:cNvSpPr>
              <p:nvPr userDrawn="1"/>
            </p:nvSpPr>
            <p:spPr bwMode="auto">
              <a:xfrm>
                <a:off x="147371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7" name="Line 43">
                <a:extLst>
                  <a:ext uri="{FF2B5EF4-FFF2-40B4-BE49-F238E27FC236}">
                    <a16:creationId xmlns:a16="http://schemas.microsoft.com/office/drawing/2014/main" id="{814E20DB-764C-424E-81E2-70243941EA7A}"/>
                  </a:ext>
                </a:extLst>
              </p:cNvPr>
              <p:cNvSpPr>
                <a:spLocks noChangeShapeType="1"/>
              </p:cNvSpPr>
              <p:nvPr userDrawn="1"/>
            </p:nvSpPr>
            <p:spPr bwMode="auto">
              <a:xfrm>
                <a:off x="161771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8" name="Line 44">
                <a:extLst>
                  <a:ext uri="{FF2B5EF4-FFF2-40B4-BE49-F238E27FC236}">
                    <a16:creationId xmlns:a16="http://schemas.microsoft.com/office/drawing/2014/main" id="{FCABC8BD-5A98-49C6-B473-81F079E35153}"/>
                  </a:ext>
                </a:extLst>
              </p:cNvPr>
              <p:cNvSpPr>
                <a:spLocks noChangeShapeType="1"/>
              </p:cNvSpPr>
              <p:nvPr userDrawn="1"/>
            </p:nvSpPr>
            <p:spPr bwMode="auto">
              <a:xfrm>
                <a:off x="176170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9" name="Line 45">
                <a:extLst>
                  <a:ext uri="{FF2B5EF4-FFF2-40B4-BE49-F238E27FC236}">
                    <a16:creationId xmlns:a16="http://schemas.microsoft.com/office/drawing/2014/main" id="{1A60A482-CAE7-4B32-B147-65B54D505B66}"/>
                  </a:ext>
                </a:extLst>
              </p:cNvPr>
              <p:cNvSpPr>
                <a:spLocks noChangeShapeType="1"/>
              </p:cNvSpPr>
              <p:nvPr userDrawn="1"/>
            </p:nvSpPr>
            <p:spPr bwMode="auto">
              <a:xfrm>
                <a:off x="190569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0" name="Line 46">
                <a:extLst>
                  <a:ext uri="{FF2B5EF4-FFF2-40B4-BE49-F238E27FC236}">
                    <a16:creationId xmlns:a16="http://schemas.microsoft.com/office/drawing/2014/main" id="{EFDE9D29-C267-4456-BF4C-3E31CC996007}"/>
                  </a:ext>
                </a:extLst>
              </p:cNvPr>
              <p:cNvSpPr>
                <a:spLocks noChangeShapeType="1"/>
              </p:cNvSpPr>
              <p:nvPr userDrawn="1"/>
            </p:nvSpPr>
            <p:spPr bwMode="auto">
              <a:xfrm>
                <a:off x="204968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1" name="Line 47">
                <a:extLst>
                  <a:ext uri="{FF2B5EF4-FFF2-40B4-BE49-F238E27FC236}">
                    <a16:creationId xmlns:a16="http://schemas.microsoft.com/office/drawing/2014/main" id="{491A06B6-733C-4C7D-A019-438D4782E29D}"/>
                  </a:ext>
                </a:extLst>
              </p:cNvPr>
              <p:cNvSpPr>
                <a:spLocks noChangeShapeType="1"/>
              </p:cNvSpPr>
              <p:nvPr userDrawn="1"/>
            </p:nvSpPr>
            <p:spPr bwMode="auto">
              <a:xfrm>
                <a:off x="219367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2" name="Line 48">
                <a:extLst>
                  <a:ext uri="{FF2B5EF4-FFF2-40B4-BE49-F238E27FC236}">
                    <a16:creationId xmlns:a16="http://schemas.microsoft.com/office/drawing/2014/main" id="{1A2FF589-8AE7-4B04-A3CF-707EC50F0E4D}"/>
                  </a:ext>
                </a:extLst>
              </p:cNvPr>
              <p:cNvSpPr>
                <a:spLocks noChangeShapeType="1"/>
              </p:cNvSpPr>
              <p:nvPr userDrawn="1"/>
            </p:nvSpPr>
            <p:spPr bwMode="auto">
              <a:xfrm>
                <a:off x="233766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3" name="Line 49">
                <a:extLst>
                  <a:ext uri="{FF2B5EF4-FFF2-40B4-BE49-F238E27FC236}">
                    <a16:creationId xmlns:a16="http://schemas.microsoft.com/office/drawing/2014/main" id="{220BD835-09F7-42BC-8A59-760F67C3BA30}"/>
                  </a:ext>
                </a:extLst>
              </p:cNvPr>
              <p:cNvSpPr>
                <a:spLocks noChangeShapeType="1"/>
              </p:cNvSpPr>
              <p:nvPr userDrawn="1"/>
            </p:nvSpPr>
            <p:spPr bwMode="auto">
              <a:xfrm>
                <a:off x="248165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4" name="Line 50">
                <a:extLst>
                  <a:ext uri="{FF2B5EF4-FFF2-40B4-BE49-F238E27FC236}">
                    <a16:creationId xmlns:a16="http://schemas.microsoft.com/office/drawing/2014/main" id="{80C9531A-D351-4FB0-810D-0B60B9AE5DA3}"/>
                  </a:ext>
                </a:extLst>
              </p:cNvPr>
              <p:cNvSpPr>
                <a:spLocks noChangeShapeType="1"/>
              </p:cNvSpPr>
              <p:nvPr userDrawn="1"/>
            </p:nvSpPr>
            <p:spPr bwMode="auto">
              <a:xfrm>
                <a:off x="262564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5" name="Line 51">
                <a:extLst>
                  <a:ext uri="{FF2B5EF4-FFF2-40B4-BE49-F238E27FC236}">
                    <a16:creationId xmlns:a16="http://schemas.microsoft.com/office/drawing/2014/main" id="{B8E8462B-F715-42E6-9C65-36FFE4337D4E}"/>
                  </a:ext>
                </a:extLst>
              </p:cNvPr>
              <p:cNvSpPr>
                <a:spLocks noChangeShapeType="1"/>
              </p:cNvSpPr>
              <p:nvPr userDrawn="1"/>
            </p:nvSpPr>
            <p:spPr bwMode="auto">
              <a:xfrm>
                <a:off x="276963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6" name="Line 52">
                <a:extLst>
                  <a:ext uri="{FF2B5EF4-FFF2-40B4-BE49-F238E27FC236}">
                    <a16:creationId xmlns:a16="http://schemas.microsoft.com/office/drawing/2014/main" id="{D8F1D8BF-9549-4DB4-8539-54E7306FE4B2}"/>
                  </a:ext>
                </a:extLst>
              </p:cNvPr>
              <p:cNvSpPr>
                <a:spLocks noChangeShapeType="1"/>
              </p:cNvSpPr>
              <p:nvPr userDrawn="1"/>
            </p:nvSpPr>
            <p:spPr bwMode="auto">
              <a:xfrm>
                <a:off x="291362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7" name="Line 53">
                <a:extLst>
                  <a:ext uri="{FF2B5EF4-FFF2-40B4-BE49-F238E27FC236}">
                    <a16:creationId xmlns:a16="http://schemas.microsoft.com/office/drawing/2014/main" id="{21A8334C-E16F-4C67-A640-48814127DE18}"/>
                  </a:ext>
                </a:extLst>
              </p:cNvPr>
              <p:cNvSpPr>
                <a:spLocks noChangeShapeType="1"/>
              </p:cNvSpPr>
              <p:nvPr userDrawn="1"/>
            </p:nvSpPr>
            <p:spPr bwMode="auto">
              <a:xfrm>
                <a:off x="305762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8" name="Line 54">
                <a:extLst>
                  <a:ext uri="{FF2B5EF4-FFF2-40B4-BE49-F238E27FC236}">
                    <a16:creationId xmlns:a16="http://schemas.microsoft.com/office/drawing/2014/main" id="{87645081-3E3E-46BC-930C-6315E36C5EB3}"/>
                  </a:ext>
                </a:extLst>
              </p:cNvPr>
              <p:cNvSpPr>
                <a:spLocks noChangeShapeType="1"/>
              </p:cNvSpPr>
              <p:nvPr userDrawn="1"/>
            </p:nvSpPr>
            <p:spPr bwMode="auto">
              <a:xfrm>
                <a:off x="320161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9" name="Line 55">
                <a:extLst>
                  <a:ext uri="{FF2B5EF4-FFF2-40B4-BE49-F238E27FC236}">
                    <a16:creationId xmlns:a16="http://schemas.microsoft.com/office/drawing/2014/main" id="{A4BEC564-851D-4F58-80F1-6A0185EDAFE7}"/>
                  </a:ext>
                </a:extLst>
              </p:cNvPr>
              <p:cNvSpPr>
                <a:spLocks noChangeShapeType="1"/>
              </p:cNvSpPr>
              <p:nvPr userDrawn="1"/>
            </p:nvSpPr>
            <p:spPr bwMode="auto">
              <a:xfrm>
                <a:off x="334560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20" name="Line 56">
                <a:extLst>
                  <a:ext uri="{FF2B5EF4-FFF2-40B4-BE49-F238E27FC236}">
                    <a16:creationId xmlns:a16="http://schemas.microsoft.com/office/drawing/2014/main" id="{432A9BBC-9761-4CF7-8E8B-58C807DB482F}"/>
                  </a:ext>
                </a:extLst>
              </p:cNvPr>
              <p:cNvSpPr>
                <a:spLocks noChangeShapeType="1"/>
              </p:cNvSpPr>
              <p:nvPr userDrawn="1"/>
            </p:nvSpPr>
            <p:spPr bwMode="auto">
              <a:xfrm>
                <a:off x="348959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21" name="Line 57">
                <a:extLst>
                  <a:ext uri="{FF2B5EF4-FFF2-40B4-BE49-F238E27FC236}">
                    <a16:creationId xmlns:a16="http://schemas.microsoft.com/office/drawing/2014/main" id="{20A6B1C2-9D27-470D-A085-87FA71EAB4A1}"/>
                  </a:ext>
                </a:extLst>
              </p:cNvPr>
              <p:cNvSpPr>
                <a:spLocks noChangeShapeType="1"/>
              </p:cNvSpPr>
              <p:nvPr userDrawn="1"/>
            </p:nvSpPr>
            <p:spPr bwMode="auto">
              <a:xfrm>
                <a:off x="363358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22" name="Line 58">
                <a:extLst>
                  <a:ext uri="{FF2B5EF4-FFF2-40B4-BE49-F238E27FC236}">
                    <a16:creationId xmlns:a16="http://schemas.microsoft.com/office/drawing/2014/main" id="{F23207BF-AF0B-4F40-8B7A-C3F38848C909}"/>
                  </a:ext>
                </a:extLst>
              </p:cNvPr>
              <p:cNvSpPr>
                <a:spLocks noChangeShapeType="1"/>
              </p:cNvSpPr>
              <p:nvPr userDrawn="1"/>
            </p:nvSpPr>
            <p:spPr bwMode="auto">
              <a:xfrm>
                <a:off x="37775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23" name="Line 59">
                <a:extLst>
                  <a:ext uri="{FF2B5EF4-FFF2-40B4-BE49-F238E27FC236}">
                    <a16:creationId xmlns:a16="http://schemas.microsoft.com/office/drawing/2014/main" id="{26C53B7A-6B78-45F3-81B8-0C4A985F930E}"/>
                  </a:ext>
                </a:extLst>
              </p:cNvPr>
              <p:cNvSpPr>
                <a:spLocks noChangeShapeType="1"/>
              </p:cNvSpPr>
              <p:nvPr userDrawn="1"/>
            </p:nvSpPr>
            <p:spPr bwMode="auto">
              <a:xfrm>
                <a:off x="39215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24" name="Line 60">
                <a:extLst>
                  <a:ext uri="{FF2B5EF4-FFF2-40B4-BE49-F238E27FC236}">
                    <a16:creationId xmlns:a16="http://schemas.microsoft.com/office/drawing/2014/main" id="{EFE47F1C-76D7-41CA-9659-2A5E4423D6B4}"/>
                  </a:ext>
                </a:extLst>
              </p:cNvPr>
              <p:cNvSpPr>
                <a:spLocks noChangeShapeType="1"/>
              </p:cNvSpPr>
              <p:nvPr userDrawn="1"/>
            </p:nvSpPr>
            <p:spPr bwMode="auto">
              <a:xfrm>
                <a:off x="406555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25" name="Line 61">
                <a:extLst>
                  <a:ext uri="{FF2B5EF4-FFF2-40B4-BE49-F238E27FC236}">
                    <a16:creationId xmlns:a16="http://schemas.microsoft.com/office/drawing/2014/main" id="{64457307-026F-493B-ABF6-07B942375561}"/>
                  </a:ext>
                </a:extLst>
              </p:cNvPr>
              <p:cNvSpPr>
                <a:spLocks noChangeShapeType="1"/>
              </p:cNvSpPr>
              <p:nvPr userDrawn="1"/>
            </p:nvSpPr>
            <p:spPr bwMode="auto">
              <a:xfrm>
                <a:off x="420954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26" name="Line 62">
                <a:extLst>
                  <a:ext uri="{FF2B5EF4-FFF2-40B4-BE49-F238E27FC236}">
                    <a16:creationId xmlns:a16="http://schemas.microsoft.com/office/drawing/2014/main" id="{030B4BD7-7599-44B1-8074-D5431EC3F5EB}"/>
                  </a:ext>
                </a:extLst>
              </p:cNvPr>
              <p:cNvSpPr>
                <a:spLocks noChangeShapeType="1"/>
              </p:cNvSpPr>
              <p:nvPr userDrawn="1"/>
            </p:nvSpPr>
            <p:spPr bwMode="auto">
              <a:xfrm>
                <a:off x="435353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27" name="Line 63">
                <a:extLst>
                  <a:ext uri="{FF2B5EF4-FFF2-40B4-BE49-F238E27FC236}">
                    <a16:creationId xmlns:a16="http://schemas.microsoft.com/office/drawing/2014/main" id="{4595D81E-7D18-4885-B662-9E134883C21E}"/>
                  </a:ext>
                </a:extLst>
              </p:cNvPr>
              <p:cNvSpPr>
                <a:spLocks noChangeShapeType="1"/>
              </p:cNvSpPr>
              <p:nvPr userDrawn="1"/>
            </p:nvSpPr>
            <p:spPr bwMode="auto">
              <a:xfrm>
                <a:off x="449753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28" name="Line 64">
                <a:extLst>
                  <a:ext uri="{FF2B5EF4-FFF2-40B4-BE49-F238E27FC236}">
                    <a16:creationId xmlns:a16="http://schemas.microsoft.com/office/drawing/2014/main" id="{9D7EEAE3-EB7B-4CAB-8D29-74B01BF77DA7}"/>
                  </a:ext>
                </a:extLst>
              </p:cNvPr>
              <p:cNvSpPr>
                <a:spLocks noChangeShapeType="1"/>
              </p:cNvSpPr>
              <p:nvPr userDrawn="1"/>
            </p:nvSpPr>
            <p:spPr bwMode="auto">
              <a:xfrm>
                <a:off x="464152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29" name="Line 65">
                <a:extLst>
                  <a:ext uri="{FF2B5EF4-FFF2-40B4-BE49-F238E27FC236}">
                    <a16:creationId xmlns:a16="http://schemas.microsoft.com/office/drawing/2014/main" id="{0F246FB1-7AE4-4FC2-ADF0-AEC7C07561B7}"/>
                  </a:ext>
                </a:extLst>
              </p:cNvPr>
              <p:cNvSpPr>
                <a:spLocks noChangeShapeType="1"/>
              </p:cNvSpPr>
              <p:nvPr userDrawn="1"/>
            </p:nvSpPr>
            <p:spPr bwMode="auto">
              <a:xfrm>
                <a:off x="478551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30" name="Line 66">
                <a:extLst>
                  <a:ext uri="{FF2B5EF4-FFF2-40B4-BE49-F238E27FC236}">
                    <a16:creationId xmlns:a16="http://schemas.microsoft.com/office/drawing/2014/main" id="{F57F2CE7-B513-47B5-9D3D-A274C47CC757}"/>
                  </a:ext>
                </a:extLst>
              </p:cNvPr>
              <p:cNvSpPr>
                <a:spLocks noChangeShapeType="1"/>
              </p:cNvSpPr>
              <p:nvPr userDrawn="1"/>
            </p:nvSpPr>
            <p:spPr bwMode="auto">
              <a:xfrm>
                <a:off x="492950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31" name="Line 67">
                <a:extLst>
                  <a:ext uri="{FF2B5EF4-FFF2-40B4-BE49-F238E27FC236}">
                    <a16:creationId xmlns:a16="http://schemas.microsoft.com/office/drawing/2014/main" id="{9040D867-6020-46C6-8856-42B9EE18A29D}"/>
                  </a:ext>
                </a:extLst>
              </p:cNvPr>
              <p:cNvSpPr>
                <a:spLocks noChangeShapeType="1"/>
              </p:cNvSpPr>
              <p:nvPr userDrawn="1"/>
            </p:nvSpPr>
            <p:spPr bwMode="auto">
              <a:xfrm>
                <a:off x="507349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32" name="Line 68">
                <a:extLst>
                  <a:ext uri="{FF2B5EF4-FFF2-40B4-BE49-F238E27FC236}">
                    <a16:creationId xmlns:a16="http://schemas.microsoft.com/office/drawing/2014/main" id="{F353CD92-5CA1-4C0F-8661-E074AB491295}"/>
                  </a:ext>
                </a:extLst>
              </p:cNvPr>
              <p:cNvSpPr>
                <a:spLocks noChangeShapeType="1"/>
              </p:cNvSpPr>
              <p:nvPr userDrawn="1"/>
            </p:nvSpPr>
            <p:spPr bwMode="auto">
              <a:xfrm>
                <a:off x="521748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33" name="Line 69">
                <a:extLst>
                  <a:ext uri="{FF2B5EF4-FFF2-40B4-BE49-F238E27FC236}">
                    <a16:creationId xmlns:a16="http://schemas.microsoft.com/office/drawing/2014/main" id="{0D038A48-2468-4083-ABDA-2013B92143E0}"/>
                  </a:ext>
                </a:extLst>
              </p:cNvPr>
              <p:cNvSpPr>
                <a:spLocks noChangeShapeType="1"/>
              </p:cNvSpPr>
              <p:nvPr userDrawn="1"/>
            </p:nvSpPr>
            <p:spPr bwMode="auto">
              <a:xfrm>
                <a:off x="536147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34" name="Line 70">
                <a:extLst>
                  <a:ext uri="{FF2B5EF4-FFF2-40B4-BE49-F238E27FC236}">
                    <a16:creationId xmlns:a16="http://schemas.microsoft.com/office/drawing/2014/main" id="{BAF64418-9CE6-467B-8BF0-9E2B368CB22E}"/>
                  </a:ext>
                </a:extLst>
              </p:cNvPr>
              <p:cNvSpPr>
                <a:spLocks noChangeShapeType="1"/>
              </p:cNvSpPr>
              <p:nvPr userDrawn="1"/>
            </p:nvSpPr>
            <p:spPr bwMode="auto">
              <a:xfrm>
                <a:off x="564945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35" name="Line 71">
                <a:extLst>
                  <a:ext uri="{FF2B5EF4-FFF2-40B4-BE49-F238E27FC236}">
                    <a16:creationId xmlns:a16="http://schemas.microsoft.com/office/drawing/2014/main" id="{B08E98E2-2275-4757-AF6A-CEA7367028EB}"/>
                  </a:ext>
                </a:extLst>
              </p:cNvPr>
              <p:cNvSpPr>
                <a:spLocks noChangeShapeType="1"/>
              </p:cNvSpPr>
              <p:nvPr userDrawn="1"/>
            </p:nvSpPr>
            <p:spPr bwMode="auto">
              <a:xfrm>
                <a:off x="579344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36" name="Line 72">
                <a:extLst>
                  <a:ext uri="{FF2B5EF4-FFF2-40B4-BE49-F238E27FC236}">
                    <a16:creationId xmlns:a16="http://schemas.microsoft.com/office/drawing/2014/main" id="{BAF0F2BB-8D3E-4967-B761-CA8A2E97D03B}"/>
                  </a:ext>
                </a:extLst>
              </p:cNvPr>
              <p:cNvSpPr>
                <a:spLocks noChangeShapeType="1"/>
              </p:cNvSpPr>
              <p:nvPr userDrawn="1"/>
            </p:nvSpPr>
            <p:spPr bwMode="auto">
              <a:xfrm>
                <a:off x="593744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37" name="Line 73">
                <a:extLst>
                  <a:ext uri="{FF2B5EF4-FFF2-40B4-BE49-F238E27FC236}">
                    <a16:creationId xmlns:a16="http://schemas.microsoft.com/office/drawing/2014/main" id="{723DDDCA-6CF4-4716-9D83-57D409851449}"/>
                  </a:ext>
                </a:extLst>
              </p:cNvPr>
              <p:cNvSpPr>
                <a:spLocks noChangeShapeType="1"/>
              </p:cNvSpPr>
              <p:nvPr userDrawn="1"/>
            </p:nvSpPr>
            <p:spPr bwMode="auto">
              <a:xfrm>
                <a:off x="608143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38" name="Line 74">
                <a:extLst>
                  <a:ext uri="{FF2B5EF4-FFF2-40B4-BE49-F238E27FC236}">
                    <a16:creationId xmlns:a16="http://schemas.microsoft.com/office/drawing/2014/main" id="{AAEFDC64-D696-421A-A86D-9EB4A4E11CA5}"/>
                  </a:ext>
                </a:extLst>
              </p:cNvPr>
              <p:cNvSpPr>
                <a:spLocks noChangeShapeType="1"/>
              </p:cNvSpPr>
              <p:nvPr userDrawn="1"/>
            </p:nvSpPr>
            <p:spPr bwMode="auto">
              <a:xfrm>
                <a:off x="622542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39" name="Line 75">
                <a:extLst>
                  <a:ext uri="{FF2B5EF4-FFF2-40B4-BE49-F238E27FC236}">
                    <a16:creationId xmlns:a16="http://schemas.microsoft.com/office/drawing/2014/main" id="{18106B5D-9A4D-4E6A-B509-CCFE36E6471B}"/>
                  </a:ext>
                </a:extLst>
              </p:cNvPr>
              <p:cNvSpPr>
                <a:spLocks noChangeShapeType="1"/>
              </p:cNvSpPr>
              <p:nvPr userDrawn="1"/>
            </p:nvSpPr>
            <p:spPr bwMode="auto">
              <a:xfrm>
                <a:off x="636941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40" name="Line 76">
                <a:extLst>
                  <a:ext uri="{FF2B5EF4-FFF2-40B4-BE49-F238E27FC236}">
                    <a16:creationId xmlns:a16="http://schemas.microsoft.com/office/drawing/2014/main" id="{BAFB4B40-3FCF-47E4-9472-C68AA657A83A}"/>
                  </a:ext>
                </a:extLst>
              </p:cNvPr>
              <p:cNvSpPr>
                <a:spLocks noChangeShapeType="1"/>
              </p:cNvSpPr>
              <p:nvPr userDrawn="1"/>
            </p:nvSpPr>
            <p:spPr bwMode="auto">
              <a:xfrm>
                <a:off x="651340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41" name="Line 77">
                <a:extLst>
                  <a:ext uri="{FF2B5EF4-FFF2-40B4-BE49-F238E27FC236}">
                    <a16:creationId xmlns:a16="http://schemas.microsoft.com/office/drawing/2014/main" id="{91AC1E62-A671-457A-B999-A9AD01C32097}"/>
                  </a:ext>
                </a:extLst>
              </p:cNvPr>
              <p:cNvSpPr>
                <a:spLocks noChangeShapeType="1"/>
              </p:cNvSpPr>
              <p:nvPr userDrawn="1"/>
            </p:nvSpPr>
            <p:spPr bwMode="auto">
              <a:xfrm>
                <a:off x="665739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42" name="Line 78">
                <a:extLst>
                  <a:ext uri="{FF2B5EF4-FFF2-40B4-BE49-F238E27FC236}">
                    <a16:creationId xmlns:a16="http://schemas.microsoft.com/office/drawing/2014/main" id="{EEE965B0-C6E6-4518-86CD-63D4B7EBA880}"/>
                  </a:ext>
                </a:extLst>
              </p:cNvPr>
              <p:cNvSpPr>
                <a:spLocks noChangeShapeType="1"/>
              </p:cNvSpPr>
              <p:nvPr userDrawn="1"/>
            </p:nvSpPr>
            <p:spPr bwMode="auto">
              <a:xfrm>
                <a:off x="680138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43" name="Line 79">
                <a:extLst>
                  <a:ext uri="{FF2B5EF4-FFF2-40B4-BE49-F238E27FC236}">
                    <a16:creationId xmlns:a16="http://schemas.microsoft.com/office/drawing/2014/main" id="{24997377-0B31-44D1-B937-DB15718E3166}"/>
                  </a:ext>
                </a:extLst>
              </p:cNvPr>
              <p:cNvSpPr>
                <a:spLocks noChangeShapeType="1"/>
              </p:cNvSpPr>
              <p:nvPr userDrawn="1"/>
            </p:nvSpPr>
            <p:spPr bwMode="auto">
              <a:xfrm>
                <a:off x="694537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44" name="Line 80">
                <a:extLst>
                  <a:ext uri="{FF2B5EF4-FFF2-40B4-BE49-F238E27FC236}">
                    <a16:creationId xmlns:a16="http://schemas.microsoft.com/office/drawing/2014/main" id="{D9108AD2-FE21-4DFA-98C7-9987526429BF}"/>
                  </a:ext>
                </a:extLst>
              </p:cNvPr>
              <p:cNvSpPr>
                <a:spLocks noChangeShapeType="1"/>
              </p:cNvSpPr>
              <p:nvPr userDrawn="1"/>
            </p:nvSpPr>
            <p:spPr bwMode="auto">
              <a:xfrm>
                <a:off x="70893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45" name="Line 81">
                <a:extLst>
                  <a:ext uri="{FF2B5EF4-FFF2-40B4-BE49-F238E27FC236}">
                    <a16:creationId xmlns:a16="http://schemas.microsoft.com/office/drawing/2014/main" id="{1CA5C353-7840-45EE-863A-10C278F5A325}"/>
                  </a:ext>
                </a:extLst>
              </p:cNvPr>
              <p:cNvSpPr>
                <a:spLocks noChangeShapeType="1"/>
              </p:cNvSpPr>
              <p:nvPr userDrawn="1"/>
            </p:nvSpPr>
            <p:spPr bwMode="auto">
              <a:xfrm>
                <a:off x="723335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46" name="Line 82">
                <a:extLst>
                  <a:ext uri="{FF2B5EF4-FFF2-40B4-BE49-F238E27FC236}">
                    <a16:creationId xmlns:a16="http://schemas.microsoft.com/office/drawing/2014/main" id="{26AFC1F5-9DCD-49DE-9CC8-D9D4F6233EF8}"/>
                  </a:ext>
                </a:extLst>
              </p:cNvPr>
              <p:cNvSpPr>
                <a:spLocks noChangeShapeType="1"/>
              </p:cNvSpPr>
              <p:nvPr userDrawn="1"/>
            </p:nvSpPr>
            <p:spPr bwMode="auto">
              <a:xfrm>
                <a:off x="737735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47" name="Line 83">
                <a:extLst>
                  <a:ext uri="{FF2B5EF4-FFF2-40B4-BE49-F238E27FC236}">
                    <a16:creationId xmlns:a16="http://schemas.microsoft.com/office/drawing/2014/main" id="{14B32CED-A602-42D5-A3B1-8FF2269F4501}"/>
                  </a:ext>
                </a:extLst>
              </p:cNvPr>
              <p:cNvSpPr>
                <a:spLocks noChangeShapeType="1"/>
              </p:cNvSpPr>
              <p:nvPr userDrawn="1"/>
            </p:nvSpPr>
            <p:spPr bwMode="auto">
              <a:xfrm>
                <a:off x="752134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48" name="Line 84">
                <a:extLst>
                  <a:ext uri="{FF2B5EF4-FFF2-40B4-BE49-F238E27FC236}">
                    <a16:creationId xmlns:a16="http://schemas.microsoft.com/office/drawing/2014/main" id="{8898D64B-560A-4FE6-A65E-5FDEE2787597}"/>
                  </a:ext>
                </a:extLst>
              </p:cNvPr>
              <p:cNvSpPr>
                <a:spLocks noChangeShapeType="1"/>
              </p:cNvSpPr>
              <p:nvPr userDrawn="1"/>
            </p:nvSpPr>
            <p:spPr bwMode="auto">
              <a:xfrm>
                <a:off x="766533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49" name="Line 85">
                <a:extLst>
                  <a:ext uri="{FF2B5EF4-FFF2-40B4-BE49-F238E27FC236}">
                    <a16:creationId xmlns:a16="http://schemas.microsoft.com/office/drawing/2014/main" id="{DE3EB8DA-494D-48D7-9D5A-041A02840615}"/>
                  </a:ext>
                </a:extLst>
              </p:cNvPr>
              <p:cNvSpPr>
                <a:spLocks noChangeShapeType="1"/>
              </p:cNvSpPr>
              <p:nvPr userDrawn="1"/>
            </p:nvSpPr>
            <p:spPr bwMode="auto">
              <a:xfrm>
                <a:off x="780932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50" name="Line 86">
                <a:extLst>
                  <a:ext uri="{FF2B5EF4-FFF2-40B4-BE49-F238E27FC236}">
                    <a16:creationId xmlns:a16="http://schemas.microsoft.com/office/drawing/2014/main" id="{090115F5-7C62-42C7-915F-569C75B502BF}"/>
                  </a:ext>
                </a:extLst>
              </p:cNvPr>
              <p:cNvSpPr>
                <a:spLocks noChangeShapeType="1"/>
              </p:cNvSpPr>
              <p:nvPr userDrawn="1"/>
            </p:nvSpPr>
            <p:spPr bwMode="auto">
              <a:xfrm>
                <a:off x="795331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51" name="Line 87">
                <a:extLst>
                  <a:ext uri="{FF2B5EF4-FFF2-40B4-BE49-F238E27FC236}">
                    <a16:creationId xmlns:a16="http://schemas.microsoft.com/office/drawing/2014/main" id="{07150042-95BE-4CDF-8FFB-4CB35B404708}"/>
                  </a:ext>
                </a:extLst>
              </p:cNvPr>
              <p:cNvSpPr>
                <a:spLocks noChangeShapeType="1"/>
              </p:cNvSpPr>
              <p:nvPr userDrawn="1"/>
            </p:nvSpPr>
            <p:spPr bwMode="auto">
              <a:xfrm>
                <a:off x="809730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52" name="Line 88">
                <a:extLst>
                  <a:ext uri="{FF2B5EF4-FFF2-40B4-BE49-F238E27FC236}">
                    <a16:creationId xmlns:a16="http://schemas.microsoft.com/office/drawing/2014/main" id="{4D5B66A5-264B-4795-ADBD-502ED4E9C0E0}"/>
                  </a:ext>
                </a:extLst>
              </p:cNvPr>
              <p:cNvSpPr>
                <a:spLocks noChangeShapeType="1"/>
              </p:cNvSpPr>
              <p:nvPr userDrawn="1"/>
            </p:nvSpPr>
            <p:spPr bwMode="auto">
              <a:xfrm>
                <a:off x="824129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53" name="Line 89">
                <a:extLst>
                  <a:ext uri="{FF2B5EF4-FFF2-40B4-BE49-F238E27FC236}">
                    <a16:creationId xmlns:a16="http://schemas.microsoft.com/office/drawing/2014/main" id="{24BF882A-B84D-4511-B50C-111B07E51870}"/>
                  </a:ext>
                </a:extLst>
              </p:cNvPr>
              <p:cNvSpPr>
                <a:spLocks noChangeShapeType="1"/>
              </p:cNvSpPr>
              <p:nvPr userDrawn="1"/>
            </p:nvSpPr>
            <p:spPr bwMode="auto">
              <a:xfrm>
                <a:off x="838528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54" name="Line 90">
                <a:extLst>
                  <a:ext uri="{FF2B5EF4-FFF2-40B4-BE49-F238E27FC236}">
                    <a16:creationId xmlns:a16="http://schemas.microsoft.com/office/drawing/2014/main" id="{E5B34C9D-6C85-473E-B998-6581E2216D0E}"/>
                  </a:ext>
                </a:extLst>
              </p:cNvPr>
              <p:cNvSpPr>
                <a:spLocks noChangeShapeType="1"/>
              </p:cNvSpPr>
              <p:nvPr userDrawn="1"/>
            </p:nvSpPr>
            <p:spPr bwMode="auto">
              <a:xfrm>
                <a:off x="852927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55" name="Line 91">
                <a:extLst>
                  <a:ext uri="{FF2B5EF4-FFF2-40B4-BE49-F238E27FC236}">
                    <a16:creationId xmlns:a16="http://schemas.microsoft.com/office/drawing/2014/main" id="{44595B99-1CD9-464F-88A0-268D2EA0DDAF}"/>
                  </a:ext>
                </a:extLst>
              </p:cNvPr>
              <p:cNvSpPr>
                <a:spLocks noChangeShapeType="1"/>
              </p:cNvSpPr>
              <p:nvPr userDrawn="1"/>
            </p:nvSpPr>
            <p:spPr bwMode="auto">
              <a:xfrm>
                <a:off x="867326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56" name="Line 92">
                <a:extLst>
                  <a:ext uri="{FF2B5EF4-FFF2-40B4-BE49-F238E27FC236}">
                    <a16:creationId xmlns:a16="http://schemas.microsoft.com/office/drawing/2014/main" id="{EF9327C4-BC85-4DF3-9D0C-DF77C23C79C2}"/>
                  </a:ext>
                </a:extLst>
              </p:cNvPr>
              <p:cNvSpPr>
                <a:spLocks noChangeShapeType="1"/>
              </p:cNvSpPr>
              <p:nvPr userDrawn="1"/>
            </p:nvSpPr>
            <p:spPr bwMode="auto">
              <a:xfrm>
                <a:off x="881726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57" name="Line 93">
                <a:extLst>
                  <a:ext uri="{FF2B5EF4-FFF2-40B4-BE49-F238E27FC236}">
                    <a16:creationId xmlns:a16="http://schemas.microsoft.com/office/drawing/2014/main" id="{C52B8491-D39D-4464-9861-2C3197ED8FB1}"/>
                  </a:ext>
                </a:extLst>
              </p:cNvPr>
              <p:cNvSpPr>
                <a:spLocks noChangeShapeType="1"/>
              </p:cNvSpPr>
              <p:nvPr userDrawn="1"/>
            </p:nvSpPr>
            <p:spPr bwMode="auto">
              <a:xfrm>
                <a:off x="896125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58" name="Line 94">
                <a:extLst>
                  <a:ext uri="{FF2B5EF4-FFF2-40B4-BE49-F238E27FC236}">
                    <a16:creationId xmlns:a16="http://schemas.microsoft.com/office/drawing/2014/main" id="{F3C1B3B6-065E-4FA1-924E-4932FA75F3EC}"/>
                  </a:ext>
                </a:extLst>
              </p:cNvPr>
              <p:cNvSpPr>
                <a:spLocks noChangeShapeType="1"/>
              </p:cNvSpPr>
              <p:nvPr userDrawn="1"/>
            </p:nvSpPr>
            <p:spPr bwMode="auto">
              <a:xfrm>
                <a:off x="910524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59" name="Line 95">
                <a:extLst>
                  <a:ext uri="{FF2B5EF4-FFF2-40B4-BE49-F238E27FC236}">
                    <a16:creationId xmlns:a16="http://schemas.microsoft.com/office/drawing/2014/main" id="{30A7F764-5474-4681-ADEE-195CCB1CDA90}"/>
                  </a:ext>
                </a:extLst>
              </p:cNvPr>
              <p:cNvSpPr>
                <a:spLocks noChangeShapeType="1"/>
              </p:cNvSpPr>
              <p:nvPr userDrawn="1"/>
            </p:nvSpPr>
            <p:spPr bwMode="auto">
              <a:xfrm>
                <a:off x="924923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60" name="Line 96">
                <a:extLst>
                  <a:ext uri="{FF2B5EF4-FFF2-40B4-BE49-F238E27FC236}">
                    <a16:creationId xmlns:a16="http://schemas.microsoft.com/office/drawing/2014/main" id="{3B41F62B-F78D-4258-B192-ED82846047B7}"/>
                  </a:ext>
                </a:extLst>
              </p:cNvPr>
              <p:cNvSpPr>
                <a:spLocks noChangeShapeType="1"/>
              </p:cNvSpPr>
              <p:nvPr userDrawn="1"/>
            </p:nvSpPr>
            <p:spPr bwMode="auto">
              <a:xfrm>
                <a:off x="939322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61" name="Line 97">
                <a:extLst>
                  <a:ext uri="{FF2B5EF4-FFF2-40B4-BE49-F238E27FC236}">
                    <a16:creationId xmlns:a16="http://schemas.microsoft.com/office/drawing/2014/main" id="{2DC9E165-C10D-4D83-9EF1-A5082CA9ACAE}"/>
                  </a:ext>
                </a:extLst>
              </p:cNvPr>
              <p:cNvSpPr>
                <a:spLocks noChangeShapeType="1"/>
              </p:cNvSpPr>
              <p:nvPr userDrawn="1"/>
            </p:nvSpPr>
            <p:spPr bwMode="auto">
              <a:xfrm>
                <a:off x="953721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62" name="Line 98">
                <a:extLst>
                  <a:ext uri="{FF2B5EF4-FFF2-40B4-BE49-F238E27FC236}">
                    <a16:creationId xmlns:a16="http://schemas.microsoft.com/office/drawing/2014/main" id="{4C420AD3-BC41-430F-A995-2E86A183D761}"/>
                  </a:ext>
                </a:extLst>
              </p:cNvPr>
              <p:cNvSpPr>
                <a:spLocks noChangeShapeType="1"/>
              </p:cNvSpPr>
              <p:nvPr userDrawn="1"/>
            </p:nvSpPr>
            <p:spPr bwMode="auto">
              <a:xfrm>
                <a:off x="968120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63" name="Line 99">
                <a:extLst>
                  <a:ext uri="{FF2B5EF4-FFF2-40B4-BE49-F238E27FC236}">
                    <a16:creationId xmlns:a16="http://schemas.microsoft.com/office/drawing/2014/main" id="{7D129CCC-152F-4AB2-AE1B-A27D9C38917B}"/>
                  </a:ext>
                </a:extLst>
              </p:cNvPr>
              <p:cNvSpPr>
                <a:spLocks noChangeShapeType="1"/>
              </p:cNvSpPr>
              <p:nvPr userDrawn="1"/>
            </p:nvSpPr>
            <p:spPr bwMode="auto">
              <a:xfrm>
                <a:off x="11857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64" name="Line 100">
                <a:extLst>
                  <a:ext uri="{FF2B5EF4-FFF2-40B4-BE49-F238E27FC236}">
                    <a16:creationId xmlns:a16="http://schemas.microsoft.com/office/drawing/2014/main" id="{6BA0EE88-775D-4DED-AAA9-0F84326588B0}"/>
                  </a:ext>
                </a:extLst>
              </p:cNvPr>
              <p:cNvSpPr>
                <a:spLocks noChangeShapeType="1"/>
              </p:cNvSpPr>
              <p:nvPr userDrawn="1"/>
            </p:nvSpPr>
            <p:spPr bwMode="auto">
              <a:xfrm>
                <a:off x="982519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65" name="Line 103">
                <a:extLst>
                  <a:ext uri="{FF2B5EF4-FFF2-40B4-BE49-F238E27FC236}">
                    <a16:creationId xmlns:a16="http://schemas.microsoft.com/office/drawing/2014/main" id="{1B7CC1FA-EF48-429B-800A-C666B45F97D7}"/>
                  </a:ext>
                </a:extLst>
              </p:cNvPr>
              <p:cNvSpPr>
                <a:spLocks noChangeShapeType="1"/>
              </p:cNvSpPr>
              <p:nvPr userDrawn="1"/>
            </p:nvSpPr>
            <p:spPr bwMode="auto">
              <a:xfrm>
                <a:off x="5505467" y="613151"/>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66" name="Line 99">
                <a:extLst>
                  <a:ext uri="{FF2B5EF4-FFF2-40B4-BE49-F238E27FC236}">
                    <a16:creationId xmlns:a16="http://schemas.microsoft.com/office/drawing/2014/main" id="{C39D7A7B-875D-43E7-AA15-D0D41D5A20AC}"/>
                  </a:ext>
                </a:extLst>
              </p:cNvPr>
              <p:cNvSpPr>
                <a:spLocks noChangeShapeType="1"/>
              </p:cNvSpPr>
              <p:nvPr userDrawn="1"/>
            </p:nvSpPr>
            <p:spPr bwMode="auto">
              <a:xfrm>
                <a:off x="104174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67" name="Line 99">
                <a:extLst>
                  <a:ext uri="{FF2B5EF4-FFF2-40B4-BE49-F238E27FC236}">
                    <a16:creationId xmlns:a16="http://schemas.microsoft.com/office/drawing/2014/main" id="{4A221A8F-AA8C-429F-99F2-D9ACCFDE2C97}"/>
                  </a:ext>
                </a:extLst>
              </p:cNvPr>
              <p:cNvSpPr>
                <a:spLocks noChangeShapeType="1"/>
              </p:cNvSpPr>
              <p:nvPr userDrawn="1"/>
            </p:nvSpPr>
            <p:spPr bwMode="auto">
              <a:xfrm>
                <a:off x="89775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68" name="Line 100">
                <a:extLst>
                  <a:ext uri="{FF2B5EF4-FFF2-40B4-BE49-F238E27FC236}">
                    <a16:creationId xmlns:a16="http://schemas.microsoft.com/office/drawing/2014/main" id="{1B79F200-A8BA-489D-9E77-C350590CE1E3}"/>
                  </a:ext>
                </a:extLst>
              </p:cNvPr>
              <p:cNvSpPr>
                <a:spLocks noChangeShapeType="1"/>
              </p:cNvSpPr>
              <p:nvPr userDrawn="1"/>
            </p:nvSpPr>
            <p:spPr bwMode="auto">
              <a:xfrm>
                <a:off x="996919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69" name="Line 99">
                <a:extLst>
                  <a:ext uri="{FF2B5EF4-FFF2-40B4-BE49-F238E27FC236}">
                    <a16:creationId xmlns:a16="http://schemas.microsoft.com/office/drawing/2014/main" id="{9A9BC62E-DEA8-496F-9E8B-1B999891A049}"/>
                  </a:ext>
                </a:extLst>
              </p:cNvPr>
              <p:cNvSpPr>
                <a:spLocks noChangeShapeType="1"/>
              </p:cNvSpPr>
              <p:nvPr userDrawn="1"/>
            </p:nvSpPr>
            <p:spPr bwMode="auto">
              <a:xfrm>
                <a:off x="32179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70" name="Line 99">
                <a:extLst>
                  <a:ext uri="{FF2B5EF4-FFF2-40B4-BE49-F238E27FC236}">
                    <a16:creationId xmlns:a16="http://schemas.microsoft.com/office/drawing/2014/main" id="{BC335BF3-4274-4A7A-B852-B31B51C45ABF}"/>
                  </a:ext>
                </a:extLst>
              </p:cNvPr>
              <p:cNvSpPr>
                <a:spLocks noChangeShapeType="1"/>
              </p:cNvSpPr>
              <p:nvPr userDrawn="1"/>
            </p:nvSpPr>
            <p:spPr bwMode="auto">
              <a:xfrm>
                <a:off x="17780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71" name="Line 99">
                <a:extLst>
                  <a:ext uri="{FF2B5EF4-FFF2-40B4-BE49-F238E27FC236}">
                    <a16:creationId xmlns:a16="http://schemas.microsoft.com/office/drawing/2014/main" id="{940DEF4C-4D14-40D8-A28C-36C47C1FFE43}"/>
                  </a:ext>
                </a:extLst>
              </p:cNvPr>
              <p:cNvSpPr>
                <a:spLocks noChangeShapeType="1"/>
              </p:cNvSpPr>
              <p:nvPr userDrawn="1"/>
            </p:nvSpPr>
            <p:spPr bwMode="auto">
              <a:xfrm>
                <a:off x="60977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72" name="Line 99">
                <a:extLst>
                  <a:ext uri="{FF2B5EF4-FFF2-40B4-BE49-F238E27FC236}">
                    <a16:creationId xmlns:a16="http://schemas.microsoft.com/office/drawing/2014/main" id="{71D8B819-6FF4-4244-975C-DF2F219F8F3F}"/>
                  </a:ext>
                </a:extLst>
              </p:cNvPr>
              <p:cNvSpPr>
                <a:spLocks noChangeShapeType="1"/>
              </p:cNvSpPr>
              <p:nvPr userDrawn="1"/>
            </p:nvSpPr>
            <p:spPr bwMode="auto">
              <a:xfrm>
                <a:off x="46578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73" name="Line 99">
                <a:extLst>
                  <a:ext uri="{FF2B5EF4-FFF2-40B4-BE49-F238E27FC236}">
                    <a16:creationId xmlns:a16="http://schemas.microsoft.com/office/drawing/2014/main" id="{29ADFD8F-4616-40E9-BE5A-9A5DDF4C845E}"/>
                  </a:ext>
                </a:extLst>
              </p:cNvPr>
              <p:cNvSpPr>
                <a:spLocks noChangeShapeType="1"/>
              </p:cNvSpPr>
              <p:nvPr userDrawn="1"/>
            </p:nvSpPr>
            <p:spPr bwMode="auto">
              <a:xfrm>
                <a:off x="75376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74" name="Line 100">
                <a:extLst>
                  <a:ext uri="{FF2B5EF4-FFF2-40B4-BE49-F238E27FC236}">
                    <a16:creationId xmlns:a16="http://schemas.microsoft.com/office/drawing/2014/main" id="{C8F65069-8B3E-410E-BFB0-329AB5A58C49}"/>
                  </a:ext>
                </a:extLst>
              </p:cNvPr>
              <p:cNvSpPr>
                <a:spLocks noChangeShapeType="1"/>
              </p:cNvSpPr>
              <p:nvPr userDrawn="1"/>
            </p:nvSpPr>
            <p:spPr bwMode="auto">
              <a:xfrm>
                <a:off x="101136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75" name="Line 100">
                <a:extLst>
                  <a:ext uri="{FF2B5EF4-FFF2-40B4-BE49-F238E27FC236}">
                    <a16:creationId xmlns:a16="http://schemas.microsoft.com/office/drawing/2014/main" id="{3957CFDD-1A24-41AD-AC46-02B96736D4F9}"/>
                  </a:ext>
                </a:extLst>
              </p:cNvPr>
              <p:cNvSpPr>
                <a:spLocks noChangeShapeType="1"/>
              </p:cNvSpPr>
              <p:nvPr userDrawn="1"/>
            </p:nvSpPr>
            <p:spPr bwMode="auto">
              <a:xfrm>
                <a:off x="102580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76" name="Line 100">
                <a:extLst>
                  <a:ext uri="{FF2B5EF4-FFF2-40B4-BE49-F238E27FC236}">
                    <a16:creationId xmlns:a16="http://schemas.microsoft.com/office/drawing/2014/main" id="{A64D2D0B-0CD8-4B73-9AA1-49902EB1BFD3}"/>
                  </a:ext>
                </a:extLst>
              </p:cNvPr>
              <p:cNvSpPr>
                <a:spLocks noChangeShapeType="1"/>
              </p:cNvSpPr>
              <p:nvPr userDrawn="1"/>
            </p:nvSpPr>
            <p:spPr bwMode="auto">
              <a:xfrm>
                <a:off x="104020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77" name="Line 100">
                <a:extLst>
                  <a:ext uri="{FF2B5EF4-FFF2-40B4-BE49-F238E27FC236}">
                    <a16:creationId xmlns:a16="http://schemas.microsoft.com/office/drawing/2014/main" id="{6AB7AC07-4830-4DE3-B49F-37FAA2CE1C05}"/>
                  </a:ext>
                </a:extLst>
              </p:cNvPr>
              <p:cNvSpPr>
                <a:spLocks noChangeShapeType="1"/>
              </p:cNvSpPr>
              <p:nvPr userDrawn="1"/>
            </p:nvSpPr>
            <p:spPr bwMode="auto">
              <a:xfrm>
                <a:off x="105460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grpSp>
      </p:grpSp>
    </p:spTree>
    <p:extLst>
      <p:ext uri="{BB962C8B-B14F-4D97-AF65-F5344CB8AC3E}">
        <p14:creationId xmlns:p14="http://schemas.microsoft.com/office/powerpoint/2010/main" val="1217507207"/>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 id="2147483689" r:id="rId13"/>
    <p:sldLayoutId id="2147483690" r:id="rId14"/>
    <p:sldLayoutId id="2147483691" r:id="rId15"/>
    <p:sldLayoutId id="2147483692" r:id="rId16"/>
    <p:sldLayoutId id="2147483693" r:id="rId17"/>
  </p:sldLayoutIdLst>
  <p:hf sldNum="0" hdr="0" ftr="0" dt="0"/>
  <p:txStyles>
    <p:titleStyle>
      <a:lvl1pPr algn="ctr" defTabSz="950175" rtl="0" eaLnBrk="1" latinLnBrk="0" hangingPunct="1">
        <a:lnSpc>
          <a:spcPct val="90000"/>
        </a:lnSpc>
        <a:spcBef>
          <a:spcPct val="0"/>
        </a:spcBef>
        <a:buNone/>
        <a:defRPr kumimoji="1" sz="4572" kern="1200">
          <a:solidFill>
            <a:schemeClr val="tx1"/>
          </a:solidFill>
          <a:latin typeface="+mj-lt"/>
          <a:ea typeface="+mj-ea"/>
          <a:cs typeface="+mj-cs"/>
        </a:defRPr>
      </a:lvl1pPr>
    </p:titleStyle>
    <p:bodyStyle>
      <a:lvl1pPr marL="0" indent="0" algn="ctr" defTabSz="950175" rtl="0" eaLnBrk="1" latinLnBrk="0" hangingPunct="1">
        <a:lnSpc>
          <a:spcPct val="90000"/>
        </a:lnSpc>
        <a:spcBef>
          <a:spcPts val="1038"/>
        </a:spcBef>
        <a:buFontTx/>
        <a:buNone/>
        <a:defRPr kumimoji="1" sz="2909" kern="1200">
          <a:solidFill>
            <a:schemeClr val="tx1"/>
          </a:solidFill>
          <a:latin typeface="+mn-lt"/>
          <a:ea typeface="+mn-ea"/>
          <a:cs typeface="+mn-cs"/>
        </a:defRPr>
      </a:lvl1pPr>
      <a:lvl2pPr marL="0" indent="0" algn="l" defTabSz="950175" rtl="0" eaLnBrk="1" latinLnBrk="0" hangingPunct="1">
        <a:lnSpc>
          <a:spcPct val="90000"/>
        </a:lnSpc>
        <a:spcBef>
          <a:spcPts val="519"/>
        </a:spcBef>
        <a:buFontTx/>
        <a:buNone/>
        <a:defRPr kumimoji="1" sz="2495" kern="1200">
          <a:solidFill>
            <a:schemeClr val="tx1"/>
          </a:solidFill>
          <a:latin typeface="+mn-lt"/>
          <a:ea typeface="+mn-ea"/>
          <a:cs typeface="+mn-cs"/>
        </a:defRPr>
      </a:lvl2pPr>
      <a:lvl3pPr marL="0" indent="0" algn="l" defTabSz="950175" rtl="0" eaLnBrk="1" latinLnBrk="0" hangingPunct="1">
        <a:lnSpc>
          <a:spcPct val="90000"/>
        </a:lnSpc>
        <a:spcBef>
          <a:spcPts val="519"/>
        </a:spcBef>
        <a:buFontTx/>
        <a:buNone/>
        <a:defRPr kumimoji="1" sz="2079" kern="1200">
          <a:solidFill>
            <a:schemeClr val="tx1"/>
          </a:solidFill>
          <a:latin typeface="+mn-lt"/>
          <a:ea typeface="+mn-ea"/>
          <a:cs typeface="+mn-cs"/>
        </a:defRPr>
      </a:lvl3pPr>
      <a:lvl4pPr marL="0" indent="0" algn="l" defTabSz="950175" rtl="0" eaLnBrk="1" latinLnBrk="0" hangingPunct="1">
        <a:lnSpc>
          <a:spcPct val="90000"/>
        </a:lnSpc>
        <a:spcBef>
          <a:spcPts val="519"/>
        </a:spcBef>
        <a:buFontTx/>
        <a:buNone/>
        <a:defRPr kumimoji="1" sz="1871" kern="1200">
          <a:solidFill>
            <a:schemeClr val="tx1"/>
          </a:solidFill>
          <a:latin typeface="+mn-lt"/>
          <a:ea typeface="+mn-ea"/>
          <a:cs typeface="+mn-cs"/>
        </a:defRPr>
      </a:lvl4pPr>
      <a:lvl5pPr marL="0" indent="0" algn="l" defTabSz="950175" rtl="0" eaLnBrk="1" latinLnBrk="0" hangingPunct="1">
        <a:lnSpc>
          <a:spcPct val="90000"/>
        </a:lnSpc>
        <a:spcBef>
          <a:spcPts val="519"/>
        </a:spcBef>
        <a:buFontTx/>
        <a:buNone/>
        <a:defRPr kumimoji="1" sz="1871" kern="1200">
          <a:solidFill>
            <a:schemeClr val="tx1"/>
          </a:solidFill>
          <a:latin typeface="+mn-lt"/>
          <a:ea typeface="+mn-ea"/>
          <a:cs typeface="+mn-cs"/>
        </a:defRPr>
      </a:lvl5pPr>
      <a:lvl6pPr marL="2612981" indent="-237543" algn="l" defTabSz="950175" rtl="0" eaLnBrk="1" latinLnBrk="0" hangingPunct="1">
        <a:lnSpc>
          <a:spcPct val="90000"/>
        </a:lnSpc>
        <a:spcBef>
          <a:spcPts val="519"/>
        </a:spcBef>
        <a:buFont typeface="Arial" panose="020B0604020202020204" pitchFamily="34" charset="0"/>
        <a:buChar char="•"/>
        <a:defRPr kumimoji="1" sz="1871" kern="1200">
          <a:solidFill>
            <a:schemeClr val="tx1"/>
          </a:solidFill>
          <a:latin typeface="+mn-lt"/>
          <a:ea typeface="+mn-ea"/>
          <a:cs typeface="+mn-cs"/>
        </a:defRPr>
      </a:lvl6pPr>
      <a:lvl7pPr marL="3088068" indent="-237543" algn="l" defTabSz="950175" rtl="0" eaLnBrk="1" latinLnBrk="0" hangingPunct="1">
        <a:lnSpc>
          <a:spcPct val="90000"/>
        </a:lnSpc>
        <a:spcBef>
          <a:spcPts val="519"/>
        </a:spcBef>
        <a:buFont typeface="Arial" panose="020B0604020202020204" pitchFamily="34" charset="0"/>
        <a:buChar char="•"/>
        <a:defRPr kumimoji="1" sz="1871" kern="1200">
          <a:solidFill>
            <a:schemeClr val="tx1"/>
          </a:solidFill>
          <a:latin typeface="+mn-lt"/>
          <a:ea typeface="+mn-ea"/>
          <a:cs typeface="+mn-cs"/>
        </a:defRPr>
      </a:lvl7pPr>
      <a:lvl8pPr marL="3563156" indent="-237543" algn="l" defTabSz="950175" rtl="0" eaLnBrk="1" latinLnBrk="0" hangingPunct="1">
        <a:lnSpc>
          <a:spcPct val="90000"/>
        </a:lnSpc>
        <a:spcBef>
          <a:spcPts val="519"/>
        </a:spcBef>
        <a:buFont typeface="Arial" panose="020B0604020202020204" pitchFamily="34" charset="0"/>
        <a:buChar char="•"/>
        <a:defRPr kumimoji="1" sz="1871" kern="1200">
          <a:solidFill>
            <a:schemeClr val="tx1"/>
          </a:solidFill>
          <a:latin typeface="+mn-lt"/>
          <a:ea typeface="+mn-ea"/>
          <a:cs typeface="+mn-cs"/>
        </a:defRPr>
      </a:lvl8pPr>
      <a:lvl9pPr marL="4038243" indent="-237543" algn="l" defTabSz="950175" rtl="0" eaLnBrk="1" latinLnBrk="0" hangingPunct="1">
        <a:lnSpc>
          <a:spcPct val="90000"/>
        </a:lnSpc>
        <a:spcBef>
          <a:spcPts val="519"/>
        </a:spcBef>
        <a:buFont typeface="Arial" panose="020B0604020202020204" pitchFamily="34" charset="0"/>
        <a:buChar char="•"/>
        <a:defRPr kumimoji="1" sz="1871" kern="1200">
          <a:solidFill>
            <a:schemeClr val="tx1"/>
          </a:solidFill>
          <a:latin typeface="+mn-lt"/>
          <a:ea typeface="+mn-ea"/>
          <a:cs typeface="+mn-cs"/>
        </a:defRPr>
      </a:lvl9pPr>
    </p:bodyStyle>
    <p:otherStyle>
      <a:defPPr>
        <a:defRPr lang="ja-JP"/>
      </a:defPPr>
      <a:lvl1pPr marL="0" algn="l" defTabSz="950175" rtl="0" eaLnBrk="1" latinLnBrk="0" hangingPunct="1">
        <a:defRPr kumimoji="1" sz="1871" kern="1200">
          <a:solidFill>
            <a:schemeClr val="tx1"/>
          </a:solidFill>
          <a:latin typeface="+mn-lt"/>
          <a:ea typeface="+mn-ea"/>
          <a:cs typeface="+mn-cs"/>
        </a:defRPr>
      </a:lvl1pPr>
      <a:lvl2pPr marL="475088" algn="l" defTabSz="950175" rtl="0" eaLnBrk="1" latinLnBrk="0" hangingPunct="1">
        <a:defRPr kumimoji="1" sz="1871" kern="1200">
          <a:solidFill>
            <a:schemeClr val="tx1"/>
          </a:solidFill>
          <a:latin typeface="+mn-lt"/>
          <a:ea typeface="+mn-ea"/>
          <a:cs typeface="+mn-cs"/>
        </a:defRPr>
      </a:lvl2pPr>
      <a:lvl3pPr marL="950175" algn="l" defTabSz="950175" rtl="0" eaLnBrk="1" latinLnBrk="0" hangingPunct="1">
        <a:defRPr kumimoji="1" sz="1871" kern="1200">
          <a:solidFill>
            <a:schemeClr val="tx1"/>
          </a:solidFill>
          <a:latin typeface="+mn-lt"/>
          <a:ea typeface="+mn-ea"/>
          <a:cs typeface="+mn-cs"/>
        </a:defRPr>
      </a:lvl3pPr>
      <a:lvl4pPr marL="1425263" algn="l" defTabSz="950175" rtl="0" eaLnBrk="1" latinLnBrk="0" hangingPunct="1">
        <a:defRPr kumimoji="1" sz="1871" kern="1200">
          <a:solidFill>
            <a:schemeClr val="tx1"/>
          </a:solidFill>
          <a:latin typeface="+mn-lt"/>
          <a:ea typeface="+mn-ea"/>
          <a:cs typeface="+mn-cs"/>
        </a:defRPr>
      </a:lvl4pPr>
      <a:lvl5pPr marL="1900350" algn="l" defTabSz="950175" rtl="0" eaLnBrk="1" latinLnBrk="0" hangingPunct="1">
        <a:defRPr kumimoji="1" sz="1871" kern="1200">
          <a:solidFill>
            <a:schemeClr val="tx1"/>
          </a:solidFill>
          <a:latin typeface="+mn-lt"/>
          <a:ea typeface="+mn-ea"/>
          <a:cs typeface="+mn-cs"/>
        </a:defRPr>
      </a:lvl5pPr>
      <a:lvl6pPr marL="2375438" algn="l" defTabSz="950175" rtl="0" eaLnBrk="1" latinLnBrk="0" hangingPunct="1">
        <a:defRPr kumimoji="1" sz="1871" kern="1200">
          <a:solidFill>
            <a:schemeClr val="tx1"/>
          </a:solidFill>
          <a:latin typeface="+mn-lt"/>
          <a:ea typeface="+mn-ea"/>
          <a:cs typeface="+mn-cs"/>
        </a:defRPr>
      </a:lvl6pPr>
      <a:lvl7pPr marL="2850525" algn="l" defTabSz="950175" rtl="0" eaLnBrk="1" latinLnBrk="0" hangingPunct="1">
        <a:defRPr kumimoji="1" sz="1871" kern="1200">
          <a:solidFill>
            <a:schemeClr val="tx1"/>
          </a:solidFill>
          <a:latin typeface="+mn-lt"/>
          <a:ea typeface="+mn-ea"/>
          <a:cs typeface="+mn-cs"/>
        </a:defRPr>
      </a:lvl7pPr>
      <a:lvl8pPr marL="3325612" algn="l" defTabSz="950175" rtl="0" eaLnBrk="1" latinLnBrk="0" hangingPunct="1">
        <a:defRPr kumimoji="1" sz="1871" kern="1200">
          <a:solidFill>
            <a:schemeClr val="tx1"/>
          </a:solidFill>
          <a:latin typeface="+mn-lt"/>
          <a:ea typeface="+mn-ea"/>
          <a:cs typeface="+mn-cs"/>
        </a:defRPr>
      </a:lvl8pPr>
      <a:lvl9pPr marL="3800698" algn="l" defTabSz="950175" rtl="0" eaLnBrk="1" latinLnBrk="0" hangingPunct="1">
        <a:defRPr kumimoji="1" sz="1871"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367">
          <p15:clr>
            <a:srgbClr val="F26B43"/>
          </p15:clr>
        </p15:guide>
        <p15:guide id="2" orient="horz" pos="2381">
          <p15:clr>
            <a:srgbClr val="F26B43"/>
          </p15:clr>
        </p15:guide>
        <p15:guide id="3" orient="horz" pos="22">
          <p15:clr>
            <a:srgbClr val="F26B43"/>
          </p15:clr>
        </p15:guide>
        <p15:guide id="4" orient="horz" pos="4649">
          <p15:clr>
            <a:srgbClr val="F26B43"/>
          </p15:clr>
        </p15:guide>
        <p15:guide id="5" pos="6633">
          <p15:clr>
            <a:srgbClr val="F26B43"/>
          </p15:clr>
        </p15:guide>
        <p15:guide id="6" pos="102">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127" name="グループ化 126">
            <a:extLst>
              <a:ext uri="{FF2B5EF4-FFF2-40B4-BE49-F238E27FC236}">
                <a16:creationId xmlns:a16="http://schemas.microsoft.com/office/drawing/2014/main" id="{FD0AB78C-8AC7-4651-AA0E-38DB282BD41C}"/>
              </a:ext>
            </a:extLst>
          </p:cNvPr>
          <p:cNvGrpSpPr/>
          <p:nvPr userDrawn="1"/>
        </p:nvGrpSpPr>
        <p:grpSpPr>
          <a:xfrm>
            <a:off x="593906" y="1260197"/>
            <a:ext cx="9504000" cy="5760000"/>
            <a:chOff x="593906" y="1260197"/>
            <a:chExt cx="9504000" cy="5760000"/>
          </a:xfrm>
        </p:grpSpPr>
        <p:sp>
          <p:nvSpPr>
            <p:cNvPr id="13" name="Rectangle 104">
              <a:extLst>
                <a:ext uri="{FF2B5EF4-FFF2-40B4-BE49-F238E27FC236}">
                  <a16:creationId xmlns:a16="http://schemas.microsoft.com/office/drawing/2014/main" id="{D10B48C2-5533-4386-BCAF-09466BC55F56}"/>
                </a:ext>
              </a:extLst>
            </p:cNvPr>
            <p:cNvSpPr>
              <a:spLocks noChangeArrowheads="1"/>
            </p:cNvSpPr>
            <p:nvPr userDrawn="1"/>
          </p:nvSpPr>
          <p:spPr bwMode="auto">
            <a:xfrm>
              <a:off x="593906" y="1260198"/>
              <a:ext cx="9504000" cy="5759999"/>
            </a:xfrm>
            <a:prstGeom prst="rect">
              <a:avLst/>
            </a:prstGeom>
            <a:noFill/>
            <a:ln w="9525" cap="flat" cmpd="sng" algn="ctr">
              <a:no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4" name="Line 41">
              <a:extLst>
                <a:ext uri="{FF2B5EF4-FFF2-40B4-BE49-F238E27FC236}">
                  <a16:creationId xmlns:a16="http://schemas.microsoft.com/office/drawing/2014/main" id="{B813B794-8B19-4E71-8AD0-A4C71EF7C384}"/>
                </a:ext>
              </a:extLst>
            </p:cNvPr>
            <p:cNvSpPr>
              <a:spLocks noChangeShapeType="1"/>
            </p:cNvSpPr>
            <p:nvPr userDrawn="1"/>
          </p:nvSpPr>
          <p:spPr bwMode="auto">
            <a:xfrm>
              <a:off x="116998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 name="Line 42">
              <a:extLst>
                <a:ext uri="{FF2B5EF4-FFF2-40B4-BE49-F238E27FC236}">
                  <a16:creationId xmlns:a16="http://schemas.microsoft.com/office/drawing/2014/main" id="{E4499451-2889-48A9-A1E6-FE9DA5954FEA}"/>
                </a:ext>
              </a:extLst>
            </p:cNvPr>
            <p:cNvSpPr>
              <a:spLocks noChangeShapeType="1"/>
            </p:cNvSpPr>
            <p:nvPr userDrawn="1"/>
          </p:nvSpPr>
          <p:spPr bwMode="auto">
            <a:xfrm>
              <a:off x="131445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 name="Line 43">
              <a:extLst>
                <a:ext uri="{FF2B5EF4-FFF2-40B4-BE49-F238E27FC236}">
                  <a16:creationId xmlns:a16="http://schemas.microsoft.com/office/drawing/2014/main" id="{E294B6A0-6D1C-4597-A945-76AB193D3C47}"/>
                </a:ext>
              </a:extLst>
            </p:cNvPr>
            <p:cNvSpPr>
              <a:spLocks noChangeShapeType="1"/>
            </p:cNvSpPr>
            <p:nvPr userDrawn="1"/>
          </p:nvSpPr>
          <p:spPr bwMode="auto">
            <a:xfrm>
              <a:off x="14589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 name="Line 44">
              <a:extLst>
                <a:ext uri="{FF2B5EF4-FFF2-40B4-BE49-F238E27FC236}">
                  <a16:creationId xmlns:a16="http://schemas.microsoft.com/office/drawing/2014/main" id="{579E11FC-C5AB-4E51-AF8E-A8694F192513}"/>
                </a:ext>
              </a:extLst>
            </p:cNvPr>
            <p:cNvSpPr>
              <a:spLocks noChangeShapeType="1"/>
            </p:cNvSpPr>
            <p:nvPr userDrawn="1"/>
          </p:nvSpPr>
          <p:spPr bwMode="auto">
            <a:xfrm>
              <a:off x="160178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 name="Line 45">
              <a:extLst>
                <a:ext uri="{FF2B5EF4-FFF2-40B4-BE49-F238E27FC236}">
                  <a16:creationId xmlns:a16="http://schemas.microsoft.com/office/drawing/2014/main" id="{89AE8D2B-4E5C-43F3-8BB6-086547F54A15}"/>
                </a:ext>
              </a:extLst>
            </p:cNvPr>
            <p:cNvSpPr>
              <a:spLocks noChangeShapeType="1"/>
            </p:cNvSpPr>
            <p:nvPr userDrawn="1"/>
          </p:nvSpPr>
          <p:spPr bwMode="auto">
            <a:xfrm>
              <a:off x="174625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 name="Line 46">
              <a:extLst>
                <a:ext uri="{FF2B5EF4-FFF2-40B4-BE49-F238E27FC236}">
                  <a16:creationId xmlns:a16="http://schemas.microsoft.com/office/drawing/2014/main" id="{2AD46782-B19A-4CB5-BEF1-65DA07182652}"/>
                </a:ext>
              </a:extLst>
            </p:cNvPr>
            <p:cNvSpPr>
              <a:spLocks noChangeShapeType="1"/>
            </p:cNvSpPr>
            <p:nvPr userDrawn="1"/>
          </p:nvSpPr>
          <p:spPr bwMode="auto">
            <a:xfrm>
              <a:off x="18907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 name="Line 47">
              <a:extLst>
                <a:ext uri="{FF2B5EF4-FFF2-40B4-BE49-F238E27FC236}">
                  <a16:creationId xmlns:a16="http://schemas.microsoft.com/office/drawing/2014/main" id="{61B22FA8-1D1B-4C21-B4C7-AF01C60715D3}"/>
                </a:ext>
              </a:extLst>
            </p:cNvPr>
            <p:cNvSpPr>
              <a:spLocks noChangeShapeType="1"/>
            </p:cNvSpPr>
            <p:nvPr userDrawn="1"/>
          </p:nvSpPr>
          <p:spPr bwMode="auto">
            <a:xfrm>
              <a:off x="20351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 name="Line 48">
              <a:extLst>
                <a:ext uri="{FF2B5EF4-FFF2-40B4-BE49-F238E27FC236}">
                  <a16:creationId xmlns:a16="http://schemas.microsoft.com/office/drawing/2014/main" id="{E16ACD03-592C-4A43-807A-06DAE1B5E1F5}"/>
                </a:ext>
              </a:extLst>
            </p:cNvPr>
            <p:cNvSpPr>
              <a:spLocks noChangeShapeType="1"/>
            </p:cNvSpPr>
            <p:nvPr userDrawn="1"/>
          </p:nvSpPr>
          <p:spPr bwMode="auto">
            <a:xfrm>
              <a:off x="217805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2" name="Line 49">
              <a:extLst>
                <a:ext uri="{FF2B5EF4-FFF2-40B4-BE49-F238E27FC236}">
                  <a16:creationId xmlns:a16="http://schemas.microsoft.com/office/drawing/2014/main" id="{1660372C-3A4B-4A89-B606-6077EB9F7A8D}"/>
                </a:ext>
              </a:extLst>
            </p:cNvPr>
            <p:cNvSpPr>
              <a:spLocks noChangeShapeType="1"/>
            </p:cNvSpPr>
            <p:nvPr userDrawn="1"/>
          </p:nvSpPr>
          <p:spPr bwMode="auto">
            <a:xfrm>
              <a:off x="23225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3" name="Line 50">
              <a:extLst>
                <a:ext uri="{FF2B5EF4-FFF2-40B4-BE49-F238E27FC236}">
                  <a16:creationId xmlns:a16="http://schemas.microsoft.com/office/drawing/2014/main" id="{1BE35503-E024-4E30-AA3D-2BFE158CD957}"/>
                </a:ext>
              </a:extLst>
            </p:cNvPr>
            <p:cNvSpPr>
              <a:spLocks noChangeShapeType="1"/>
            </p:cNvSpPr>
            <p:nvPr userDrawn="1"/>
          </p:nvSpPr>
          <p:spPr bwMode="auto">
            <a:xfrm>
              <a:off x="24669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4" name="Line 51">
              <a:extLst>
                <a:ext uri="{FF2B5EF4-FFF2-40B4-BE49-F238E27FC236}">
                  <a16:creationId xmlns:a16="http://schemas.microsoft.com/office/drawing/2014/main" id="{891F0A11-53BB-404B-AD4F-D7380DD123C6}"/>
                </a:ext>
              </a:extLst>
            </p:cNvPr>
            <p:cNvSpPr>
              <a:spLocks noChangeShapeType="1"/>
            </p:cNvSpPr>
            <p:nvPr userDrawn="1"/>
          </p:nvSpPr>
          <p:spPr bwMode="auto">
            <a:xfrm>
              <a:off x="260985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5" name="Line 52">
              <a:extLst>
                <a:ext uri="{FF2B5EF4-FFF2-40B4-BE49-F238E27FC236}">
                  <a16:creationId xmlns:a16="http://schemas.microsoft.com/office/drawing/2014/main" id="{363BAFE0-011A-4E50-A64C-9BFEF298E5B1}"/>
                </a:ext>
              </a:extLst>
            </p:cNvPr>
            <p:cNvSpPr>
              <a:spLocks noChangeShapeType="1"/>
            </p:cNvSpPr>
            <p:nvPr userDrawn="1"/>
          </p:nvSpPr>
          <p:spPr bwMode="auto">
            <a:xfrm>
              <a:off x="27543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 name="Line 53">
              <a:extLst>
                <a:ext uri="{FF2B5EF4-FFF2-40B4-BE49-F238E27FC236}">
                  <a16:creationId xmlns:a16="http://schemas.microsoft.com/office/drawing/2014/main" id="{175300C9-693A-47E6-B394-5EEDEFCAF8D7}"/>
                </a:ext>
              </a:extLst>
            </p:cNvPr>
            <p:cNvSpPr>
              <a:spLocks noChangeShapeType="1"/>
            </p:cNvSpPr>
            <p:nvPr userDrawn="1"/>
          </p:nvSpPr>
          <p:spPr bwMode="auto">
            <a:xfrm>
              <a:off x="28987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 name="Line 54">
              <a:extLst>
                <a:ext uri="{FF2B5EF4-FFF2-40B4-BE49-F238E27FC236}">
                  <a16:creationId xmlns:a16="http://schemas.microsoft.com/office/drawing/2014/main" id="{02776534-4EA2-4EDB-A2EF-1CBF020DB355}"/>
                </a:ext>
              </a:extLst>
            </p:cNvPr>
            <p:cNvSpPr>
              <a:spLocks noChangeShapeType="1"/>
            </p:cNvSpPr>
            <p:nvPr userDrawn="1"/>
          </p:nvSpPr>
          <p:spPr bwMode="auto">
            <a:xfrm>
              <a:off x="30432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 name="Line 55">
              <a:extLst>
                <a:ext uri="{FF2B5EF4-FFF2-40B4-BE49-F238E27FC236}">
                  <a16:creationId xmlns:a16="http://schemas.microsoft.com/office/drawing/2014/main" id="{F0A04E8A-4070-47CB-A7B6-87CB77302C51}"/>
                </a:ext>
              </a:extLst>
            </p:cNvPr>
            <p:cNvSpPr>
              <a:spLocks noChangeShapeType="1"/>
            </p:cNvSpPr>
            <p:nvPr userDrawn="1"/>
          </p:nvSpPr>
          <p:spPr bwMode="auto">
            <a:xfrm>
              <a:off x="31861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9" name="Line 56">
              <a:extLst>
                <a:ext uri="{FF2B5EF4-FFF2-40B4-BE49-F238E27FC236}">
                  <a16:creationId xmlns:a16="http://schemas.microsoft.com/office/drawing/2014/main" id="{71F1E0CA-98D5-41E8-8187-60C43A247919}"/>
                </a:ext>
              </a:extLst>
            </p:cNvPr>
            <p:cNvSpPr>
              <a:spLocks noChangeShapeType="1"/>
            </p:cNvSpPr>
            <p:nvPr userDrawn="1"/>
          </p:nvSpPr>
          <p:spPr bwMode="auto">
            <a:xfrm>
              <a:off x="33305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 name="Line 57">
              <a:extLst>
                <a:ext uri="{FF2B5EF4-FFF2-40B4-BE49-F238E27FC236}">
                  <a16:creationId xmlns:a16="http://schemas.microsoft.com/office/drawing/2014/main" id="{C886B503-45D8-40FB-9FEF-6A2B2BF41FF6}"/>
                </a:ext>
              </a:extLst>
            </p:cNvPr>
            <p:cNvSpPr>
              <a:spLocks noChangeShapeType="1"/>
            </p:cNvSpPr>
            <p:nvPr userDrawn="1"/>
          </p:nvSpPr>
          <p:spPr bwMode="auto">
            <a:xfrm>
              <a:off x="34750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1" name="Line 58">
              <a:extLst>
                <a:ext uri="{FF2B5EF4-FFF2-40B4-BE49-F238E27FC236}">
                  <a16:creationId xmlns:a16="http://schemas.microsoft.com/office/drawing/2014/main" id="{DA6A002E-2565-4B00-B8B7-4EAAFC469019}"/>
                </a:ext>
              </a:extLst>
            </p:cNvPr>
            <p:cNvSpPr>
              <a:spLocks noChangeShapeType="1"/>
            </p:cNvSpPr>
            <p:nvPr userDrawn="1"/>
          </p:nvSpPr>
          <p:spPr bwMode="auto">
            <a:xfrm>
              <a:off x="36179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2" name="Line 59">
              <a:extLst>
                <a:ext uri="{FF2B5EF4-FFF2-40B4-BE49-F238E27FC236}">
                  <a16:creationId xmlns:a16="http://schemas.microsoft.com/office/drawing/2014/main" id="{9CE74601-BEDC-4352-93C8-DD70C4B7B2A6}"/>
                </a:ext>
              </a:extLst>
            </p:cNvPr>
            <p:cNvSpPr>
              <a:spLocks noChangeShapeType="1"/>
            </p:cNvSpPr>
            <p:nvPr userDrawn="1"/>
          </p:nvSpPr>
          <p:spPr bwMode="auto">
            <a:xfrm>
              <a:off x="37623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3" name="Line 60">
              <a:extLst>
                <a:ext uri="{FF2B5EF4-FFF2-40B4-BE49-F238E27FC236}">
                  <a16:creationId xmlns:a16="http://schemas.microsoft.com/office/drawing/2014/main" id="{969613DB-87D1-462A-936E-70CE157F7167}"/>
                </a:ext>
              </a:extLst>
            </p:cNvPr>
            <p:cNvSpPr>
              <a:spLocks noChangeShapeType="1"/>
            </p:cNvSpPr>
            <p:nvPr userDrawn="1"/>
          </p:nvSpPr>
          <p:spPr bwMode="auto">
            <a:xfrm>
              <a:off x="39068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4" name="Line 61">
              <a:extLst>
                <a:ext uri="{FF2B5EF4-FFF2-40B4-BE49-F238E27FC236}">
                  <a16:creationId xmlns:a16="http://schemas.microsoft.com/office/drawing/2014/main" id="{2367DC33-930F-4B68-A6A0-882BD6EEFADF}"/>
                </a:ext>
              </a:extLst>
            </p:cNvPr>
            <p:cNvSpPr>
              <a:spLocks noChangeShapeType="1"/>
            </p:cNvSpPr>
            <p:nvPr userDrawn="1"/>
          </p:nvSpPr>
          <p:spPr bwMode="auto">
            <a:xfrm>
              <a:off x="40513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5" name="Line 62">
              <a:extLst>
                <a:ext uri="{FF2B5EF4-FFF2-40B4-BE49-F238E27FC236}">
                  <a16:creationId xmlns:a16="http://schemas.microsoft.com/office/drawing/2014/main" id="{4591CD4D-DF5C-420C-B0D5-C1E37BA94744}"/>
                </a:ext>
              </a:extLst>
            </p:cNvPr>
            <p:cNvSpPr>
              <a:spLocks noChangeShapeType="1"/>
            </p:cNvSpPr>
            <p:nvPr userDrawn="1"/>
          </p:nvSpPr>
          <p:spPr bwMode="auto">
            <a:xfrm>
              <a:off x="41941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6" name="Line 63">
              <a:extLst>
                <a:ext uri="{FF2B5EF4-FFF2-40B4-BE49-F238E27FC236}">
                  <a16:creationId xmlns:a16="http://schemas.microsoft.com/office/drawing/2014/main" id="{9F47C4E3-DA86-45FD-B898-A0F9EC174D3E}"/>
                </a:ext>
              </a:extLst>
            </p:cNvPr>
            <p:cNvSpPr>
              <a:spLocks noChangeShapeType="1"/>
            </p:cNvSpPr>
            <p:nvPr userDrawn="1"/>
          </p:nvSpPr>
          <p:spPr bwMode="auto">
            <a:xfrm>
              <a:off x="43386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7" name="Line 64">
              <a:extLst>
                <a:ext uri="{FF2B5EF4-FFF2-40B4-BE49-F238E27FC236}">
                  <a16:creationId xmlns:a16="http://schemas.microsoft.com/office/drawing/2014/main" id="{C6161ABB-F20A-4558-AC16-FD59266AAD62}"/>
                </a:ext>
              </a:extLst>
            </p:cNvPr>
            <p:cNvSpPr>
              <a:spLocks noChangeShapeType="1"/>
            </p:cNvSpPr>
            <p:nvPr userDrawn="1"/>
          </p:nvSpPr>
          <p:spPr bwMode="auto">
            <a:xfrm>
              <a:off x="44831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8" name="Line 65">
              <a:extLst>
                <a:ext uri="{FF2B5EF4-FFF2-40B4-BE49-F238E27FC236}">
                  <a16:creationId xmlns:a16="http://schemas.microsoft.com/office/drawing/2014/main" id="{1D67868D-749B-4465-A63F-1486C3407ABE}"/>
                </a:ext>
              </a:extLst>
            </p:cNvPr>
            <p:cNvSpPr>
              <a:spLocks noChangeShapeType="1"/>
            </p:cNvSpPr>
            <p:nvPr userDrawn="1"/>
          </p:nvSpPr>
          <p:spPr bwMode="auto">
            <a:xfrm>
              <a:off x="462756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9" name="Line 66">
              <a:extLst>
                <a:ext uri="{FF2B5EF4-FFF2-40B4-BE49-F238E27FC236}">
                  <a16:creationId xmlns:a16="http://schemas.microsoft.com/office/drawing/2014/main" id="{CC921885-C1C6-4954-A6EB-9093652CB594}"/>
                </a:ext>
              </a:extLst>
            </p:cNvPr>
            <p:cNvSpPr>
              <a:spLocks noChangeShapeType="1"/>
            </p:cNvSpPr>
            <p:nvPr userDrawn="1"/>
          </p:nvSpPr>
          <p:spPr bwMode="auto">
            <a:xfrm>
              <a:off x="47704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0" name="Line 67">
              <a:extLst>
                <a:ext uri="{FF2B5EF4-FFF2-40B4-BE49-F238E27FC236}">
                  <a16:creationId xmlns:a16="http://schemas.microsoft.com/office/drawing/2014/main" id="{B9113E4A-043F-4E15-A44F-4973B012D182}"/>
                </a:ext>
              </a:extLst>
            </p:cNvPr>
            <p:cNvSpPr>
              <a:spLocks noChangeShapeType="1"/>
            </p:cNvSpPr>
            <p:nvPr userDrawn="1"/>
          </p:nvSpPr>
          <p:spPr bwMode="auto">
            <a:xfrm>
              <a:off x="49149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 name="Line 68">
              <a:extLst>
                <a:ext uri="{FF2B5EF4-FFF2-40B4-BE49-F238E27FC236}">
                  <a16:creationId xmlns:a16="http://schemas.microsoft.com/office/drawing/2014/main" id="{670ECD5C-B237-4D06-9F4D-B5C534264A27}"/>
                </a:ext>
              </a:extLst>
            </p:cNvPr>
            <p:cNvSpPr>
              <a:spLocks noChangeShapeType="1"/>
            </p:cNvSpPr>
            <p:nvPr userDrawn="1"/>
          </p:nvSpPr>
          <p:spPr bwMode="auto">
            <a:xfrm>
              <a:off x="505936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2" name="Line 69">
              <a:extLst>
                <a:ext uri="{FF2B5EF4-FFF2-40B4-BE49-F238E27FC236}">
                  <a16:creationId xmlns:a16="http://schemas.microsoft.com/office/drawing/2014/main" id="{BF147DC1-6C10-46F3-BB8F-2C371E6BFF6F}"/>
                </a:ext>
              </a:extLst>
            </p:cNvPr>
            <p:cNvSpPr>
              <a:spLocks noChangeShapeType="1"/>
            </p:cNvSpPr>
            <p:nvPr userDrawn="1"/>
          </p:nvSpPr>
          <p:spPr bwMode="auto">
            <a:xfrm>
              <a:off x="52022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3" name="Line 70">
              <a:extLst>
                <a:ext uri="{FF2B5EF4-FFF2-40B4-BE49-F238E27FC236}">
                  <a16:creationId xmlns:a16="http://schemas.microsoft.com/office/drawing/2014/main" id="{212631D2-7C04-430E-A5ED-9280AFF97E03}"/>
                </a:ext>
              </a:extLst>
            </p:cNvPr>
            <p:cNvSpPr>
              <a:spLocks noChangeShapeType="1"/>
            </p:cNvSpPr>
            <p:nvPr userDrawn="1"/>
          </p:nvSpPr>
          <p:spPr bwMode="auto">
            <a:xfrm>
              <a:off x="54895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4" name="Line 71">
              <a:extLst>
                <a:ext uri="{FF2B5EF4-FFF2-40B4-BE49-F238E27FC236}">
                  <a16:creationId xmlns:a16="http://schemas.microsoft.com/office/drawing/2014/main" id="{2E02C889-7DF1-4828-AD77-929A96910AB8}"/>
                </a:ext>
              </a:extLst>
            </p:cNvPr>
            <p:cNvSpPr>
              <a:spLocks noChangeShapeType="1"/>
            </p:cNvSpPr>
            <p:nvPr userDrawn="1"/>
          </p:nvSpPr>
          <p:spPr bwMode="auto">
            <a:xfrm>
              <a:off x="563245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5" name="Line 72">
              <a:extLst>
                <a:ext uri="{FF2B5EF4-FFF2-40B4-BE49-F238E27FC236}">
                  <a16:creationId xmlns:a16="http://schemas.microsoft.com/office/drawing/2014/main" id="{236C7EF8-F84F-4F88-8EC3-CD722D02B9BB}"/>
                </a:ext>
              </a:extLst>
            </p:cNvPr>
            <p:cNvSpPr>
              <a:spLocks noChangeShapeType="1"/>
            </p:cNvSpPr>
            <p:nvPr userDrawn="1"/>
          </p:nvSpPr>
          <p:spPr bwMode="auto">
            <a:xfrm>
              <a:off x="57769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6" name="Line 73">
              <a:extLst>
                <a:ext uri="{FF2B5EF4-FFF2-40B4-BE49-F238E27FC236}">
                  <a16:creationId xmlns:a16="http://schemas.microsoft.com/office/drawing/2014/main" id="{BB0E4E88-6DF8-48A2-9344-A94F9D2A684D}"/>
                </a:ext>
              </a:extLst>
            </p:cNvPr>
            <p:cNvSpPr>
              <a:spLocks noChangeShapeType="1"/>
            </p:cNvSpPr>
            <p:nvPr userDrawn="1"/>
          </p:nvSpPr>
          <p:spPr bwMode="auto">
            <a:xfrm>
              <a:off x="59213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7" name="Line 74">
              <a:extLst>
                <a:ext uri="{FF2B5EF4-FFF2-40B4-BE49-F238E27FC236}">
                  <a16:creationId xmlns:a16="http://schemas.microsoft.com/office/drawing/2014/main" id="{4CAA7118-2F15-40FB-BB8F-1B3015E91916}"/>
                </a:ext>
              </a:extLst>
            </p:cNvPr>
            <p:cNvSpPr>
              <a:spLocks noChangeShapeType="1"/>
            </p:cNvSpPr>
            <p:nvPr userDrawn="1"/>
          </p:nvSpPr>
          <p:spPr bwMode="auto">
            <a:xfrm>
              <a:off x="606425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8" name="Line 75">
              <a:extLst>
                <a:ext uri="{FF2B5EF4-FFF2-40B4-BE49-F238E27FC236}">
                  <a16:creationId xmlns:a16="http://schemas.microsoft.com/office/drawing/2014/main" id="{3089F4BD-28DF-42EA-8AA5-24F8C5447DAD}"/>
                </a:ext>
              </a:extLst>
            </p:cNvPr>
            <p:cNvSpPr>
              <a:spLocks noChangeShapeType="1"/>
            </p:cNvSpPr>
            <p:nvPr userDrawn="1"/>
          </p:nvSpPr>
          <p:spPr bwMode="auto">
            <a:xfrm>
              <a:off x="62087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9" name="Line 76">
              <a:extLst>
                <a:ext uri="{FF2B5EF4-FFF2-40B4-BE49-F238E27FC236}">
                  <a16:creationId xmlns:a16="http://schemas.microsoft.com/office/drawing/2014/main" id="{6C9E9BE6-A0B1-4A25-BF97-9A19916F4245}"/>
                </a:ext>
              </a:extLst>
            </p:cNvPr>
            <p:cNvSpPr>
              <a:spLocks noChangeShapeType="1"/>
            </p:cNvSpPr>
            <p:nvPr userDrawn="1"/>
          </p:nvSpPr>
          <p:spPr bwMode="auto">
            <a:xfrm>
              <a:off x="63531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0" name="Line 77">
              <a:extLst>
                <a:ext uri="{FF2B5EF4-FFF2-40B4-BE49-F238E27FC236}">
                  <a16:creationId xmlns:a16="http://schemas.microsoft.com/office/drawing/2014/main" id="{120331D6-4468-4E55-877F-9CE7A024160F}"/>
                </a:ext>
              </a:extLst>
            </p:cNvPr>
            <p:cNvSpPr>
              <a:spLocks noChangeShapeType="1"/>
            </p:cNvSpPr>
            <p:nvPr userDrawn="1"/>
          </p:nvSpPr>
          <p:spPr bwMode="auto">
            <a:xfrm>
              <a:off x="64976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 name="Line 78">
              <a:extLst>
                <a:ext uri="{FF2B5EF4-FFF2-40B4-BE49-F238E27FC236}">
                  <a16:creationId xmlns:a16="http://schemas.microsoft.com/office/drawing/2014/main" id="{DEAE689D-A545-4780-BB1A-87741E6E8B03}"/>
                </a:ext>
              </a:extLst>
            </p:cNvPr>
            <p:cNvSpPr>
              <a:spLocks noChangeShapeType="1"/>
            </p:cNvSpPr>
            <p:nvPr userDrawn="1"/>
          </p:nvSpPr>
          <p:spPr bwMode="auto">
            <a:xfrm>
              <a:off x="66405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2" name="Line 79">
              <a:extLst>
                <a:ext uri="{FF2B5EF4-FFF2-40B4-BE49-F238E27FC236}">
                  <a16:creationId xmlns:a16="http://schemas.microsoft.com/office/drawing/2014/main" id="{BA26C8F6-9128-456F-88FF-D0E582DCB511}"/>
                </a:ext>
              </a:extLst>
            </p:cNvPr>
            <p:cNvSpPr>
              <a:spLocks noChangeShapeType="1"/>
            </p:cNvSpPr>
            <p:nvPr userDrawn="1"/>
          </p:nvSpPr>
          <p:spPr bwMode="auto">
            <a:xfrm>
              <a:off x="67849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3" name="Line 80">
              <a:extLst>
                <a:ext uri="{FF2B5EF4-FFF2-40B4-BE49-F238E27FC236}">
                  <a16:creationId xmlns:a16="http://schemas.microsoft.com/office/drawing/2014/main" id="{9ADBAC7F-382F-4539-B182-D9F376A762DA}"/>
                </a:ext>
              </a:extLst>
            </p:cNvPr>
            <p:cNvSpPr>
              <a:spLocks noChangeShapeType="1"/>
            </p:cNvSpPr>
            <p:nvPr userDrawn="1"/>
          </p:nvSpPr>
          <p:spPr bwMode="auto">
            <a:xfrm>
              <a:off x="69294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4" name="Line 81">
              <a:extLst>
                <a:ext uri="{FF2B5EF4-FFF2-40B4-BE49-F238E27FC236}">
                  <a16:creationId xmlns:a16="http://schemas.microsoft.com/office/drawing/2014/main" id="{F74CF1E0-42B4-49F3-A040-881B61957DBE}"/>
                </a:ext>
              </a:extLst>
            </p:cNvPr>
            <p:cNvSpPr>
              <a:spLocks noChangeShapeType="1"/>
            </p:cNvSpPr>
            <p:nvPr userDrawn="1"/>
          </p:nvSpPr>
          <p:spPr bwMode="auto">
            <a:xfrm>
              <a:off x="70739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5" name="Line 82">
              <a:extLst>
                <a:ext uri="{FF2B5EF4-FFF2-40B4-BE49-F238E27FC236}">
                  <a16:creationId xmlns:a16="http://schemas.microsoft.com/office/drawing/2014/main" id="{F92CF38E-E014-40A7-BA32-ADD8A8DDC366}"/>
                </a:ext>
              </a:extLst>
            </p:cNvPr>
            <p:cNvSpPr>
              <a:spLocks noChangeShapeType="1"/>
            </p:cNvSpPr>
            <p:nvPr userDrawn="1"/>
          </p:nvSpPr>
          <p:spPr bwMode="auto">
            <a:xfrm>
              <a:off x="72167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 name="Line 83">
              <a:extLst>
                <a:ext uri="{FF2B5EF4-FFF2-40B4-BE49-F238E27FC236}">
                  <a16:creationId xmlns:a16="http://schemas.microsoft.com/office/drawing/2014/main" id="{C0F97338-72E4-4CA8-B0EC-CCB79146B2B3}"/>
                </a:ext>
              </a:extLst>
            </p:cNvPr>
            <p:cNvSpPr>
              <a:spLocks noChangeShapeType="1"/>
            </p:cNvSpPr>
            <p:nvPr userDrawn="1"/>
          </p:nvSpPr>
          <p:spPr bwMode="auto">
            <a:xfrm>
              <a:off x="73612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7" name="Line 84">
              <a:extLst>
                <a:ext uri="{FF2B5EF4-FFF2-40B4-BE49-F238E27FC236}">
                  <a16:creationId xmlns:a16="http://schemas.microsoft.com/office/drawing/2014/main" id="{72EA7E3A-A860-4BBA-B95A-5BA0143FCD2E}"/>
                </a:ext>
              </a:extLst>
            </p:cNvPr>
            <p:cNvSpPr>
              <a:spLocks noChangeShapeType="1"/>
            </p:cNvSpPr>
            <p:nvPr userDrawn="1"/>
          </p:nvSpPr>
          <p:spPr bwMode="auto">
            <a:xfrm>
              <a:off x="75057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8" name="Line 85">
              <a:extLst>
                <a:ext uri="{FF2B5EF4-FFF2-40B4-BE49-F238E27FC236}">
                  <a16:creationId xmlns:a16="http://schemas.microsoft.com/office/drawing/2014/main" id="{2B3B6E98-97A9-44D8-8171-F9663AF9990C}"/>
                </a:ext>
              </a:extLst>
            </p:cNvPr>
            <p:cNvSpPr>
              <a:spLocks noChangeShapeType="1"/>
            </p:cNvSpPr>
            <p:nvPr userDrawn="1"/>
          </p:nvSpPr>
          <p:spPr bwMode="auto">
            <a:xfrm>
              <a:off x="76485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9" name="Line 86">
              <a:extLst>
                <a:ext uri="{FF2B5EF4-FFF2-40B4-BE49-F238E27FC236}">
                  <a16:creationId xmlns:a16="http://schemas.microsoft.com/office/drawing/2014/main" id="{EE687D04-A2F1-4AE4-AF02-FFF7AB4B5855}"/>
                </a:ext>
              </a:extLst>
            </p:cNvPr>
            <p:cNvSpPr>
              <a:spLocks noChangeShapeType="1"/>
            </p:cNvSpPr>
            <p:nvPr userDrawn="1"/>
          </p:nvSpPr>
          <p:spPr bwMode="auto">
            <a:xfrm>
              <a:off x="77930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0" name="Line 87">
              <a:extLst>
                <a:ext uri="{FF2B5EF4-FFF2-40B4-BE49-F238E27FC236}">
                  <a16:creationId xmlns:a16="http://schemas.microsoft.com/office/drawing/2014/main" id="{4F4989A1-2481-47F4-A745-A291F8584F4A}"/>
                </a:ext>
              </a:extLst>
            </p:cNvPr>
            <p:cNvSpPr>
              <a:spLocks noChangeShapeType="1"/>
            </p:cNvSpPr>
            <p:nvPr userDrawn="1"/>
          </p:nvSpPr>
          <p:spPr bwMode="auto">
            <a:xfrm>
              <a:off x="79375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1" name="Line 88">
              <a:extLst>
                <a:ext uri="{FF2B5EF4-FFF2-40B4-BE49-F238E27FC236}">
                  <a16:creationId xmlns:a16="http://schemas.microsoft.com/office/drawing/2014/main" id="{7BD7EFF4-15CB-4DE7-A05C-233334F91C84}"/>
                </a:ext>
              </a:extLst>
            </p:cNvPr>
            <p:cNvSpPr>
              <a:spLocks noChangeShapeType="1"/>
            </p:cNvSpPr>
            <p:nvPr userDrawn="1"/>
          </p:nvSpPr>
          <p:spPr bwMode="auto">
            <a:xfrm>
              <a:off x="808196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2" name="Line 89">
              <a:extLst>
                <a:ext uri="{FF2B5EF4-FFF2-40B4-BE49-F238E27FC236}">
                  <a16:creationId xmlns:a16="http://schemas.microsoft.com/office/drawing/2014/main" id="{DD356E9D-87FC-44E6-8808-42927D21306A}"/>
                </a:ext>
              </a:extLst>
            </p:cNvPr>
            <p:cNvSpPr>
              <a:spLocks noChangeShapeType="1"/>
            </p:cNvSpPr>
            <p:nvPr userDrawn="1"/>
          </p:nvSpPr>
          <p:spPr bwMode="auto">
            <a:xfrm>
              <a:off x="82248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3" name="Line 90">
              <a:extLst>
                <a:ext uri="{FF2B5EF4-FFF2-40B4-BE49-F238E27FC236}">
                  <a16:creationId xmlns:a16="http://schemas.microsoft.com/office/drawing/2014/main" id="{63D2EE87-F461-4CDA-96EB-DD071B8A909C}"/>
                </a:ext>
              </a:extLst>
            </p:cNvPr>
            <p:cNvSpPr>
              <a:spLocks noChangeShapeType="1"/>
            </p:cNvSpPr>
            <p:nvPr userDrawn="1"/>
          </p:nvSpPr>
          <p:spPr bwMode="auto">
            <a:xfrm>
              <a:off x="83693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4" name="Line 91">
              <a:extLst>
                <a:ext uri="{FF2B5EF4-FFF2-40B4-BE49-F238E27FC236}">
                  <a16:creationId xmlns:a16="http://schemas.microsoft.com/office/drawing/2014/main" id="{C0B801D1-07AA-4950-BE03-47950B176699}"/>
                </a:ext>
              </a:extLst>
            </p:cNvPr>
            <p:cNvSpPr>
              <a:spLocks noChangeShapeType="1"/>
            </p:cNvSpPr>
            <p:nvPr userDrawn="1"/>
          </p:nvSpPr>
          <p:spPr bwMode="auto">
            <a:xfrm>
              <a:off x="851376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5" name="Line 92">
              <a:extLst>
                <a:ext uri="{FF2B5EF4-FFF2-40B4-BE49-F238E27FC236}">
                  <a16:creationId xmlns:a16="http://schemas.microsoft.com/office/drawing/2014/main" id="{7D2F46D5-683A-4FDE-B60C-D507A26FDFF9}"/>
                </a:ext>
              </a:extLst>
            </p:cNvPr>
            <p:cNvSpPr>
              <a:spLocks noChangeShapeType="1"/>
            </p:cNvSpPr>
            <p:nvPr userDrawn="1"/>
          </p:nvSpPr>
          <p:spPr bwMode="auto">
            <a:xfrm>
              <a:off x="86566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6" name="Line 93">
              <a:extLst>
                <a:ext uri="{FF2B5EF4-FFF2-40B4-BE49-F238E27FC236}">
                  <a16:creationId xmlns:a16="http://schemas.microsoft.com/office/drawing/2014/main" id="{3D9ED844-E83D-485A-80E2-3C204A748551}"/>
                </a:ext>
              </a:extLst>
            </p:cNvPr>
            <p:cNvSpPr>
              <a:spLocks noChangeShapeType="1"/>
            </p:cNvSpPr>
            <p:nvPr userDrawn="1"/>
          </p:nvSpPr>
          <p:spPr bwMode="auto">
            <a:xfrm>
              <a:off x="88011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7" name="Line 94">
              <a:extLst>
                <a:ext uri="{FF2B5EF4-FFF2-40B4-BE49-F238E27FC236}">
                  <a16:creationId xmlns:a16="http://schemas.microsoft.com/office/drawing/2014/main" id="{C5B0820D-7E29-4A19-8B74-C0C2F85C7AAA}"/>
                </a:ext>
              </a:extLst>
            </p:cNvPr>
            <p:cNvSpPr>
              <a:spLocks noChangeShapeType="1"/>
            </p:cNvSpPr>
            <p:nvPr userDrawn="1"/>
          </p:nvSpPr>
          <p:spPr bwMode="auto">
            <a:xfrm>
              <a:off x="894556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8" name="Line 95">
              <a:extLst>
                <a:ext uri="{FF2B5EF4-FFF2-40B4-BE49-F238E27FC236}">
                  <a16:creationId xmlns:a16="http://schemas.microsoft.com/office/drawing/2014/main" id="{D073B4B5-8B15-42BA-BF41-4CD3493D4F05}"/>
                </a:ext>
              </a:extLst>
            </p:cNvPr>
            <p:cNvSpPr>
              <a:spLocks noChangeShapeType="1"/>
            </p:cNvSpPr>
            <p:nvPr userDrawn="1"/>
          </p:nvSpPr>
          <p:spPr bwMode="auto">
            <a:xfrm>
              <a:off x="909002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9" name="Line 96">
              <a:extLst>
                <a:ext uri="{FF2B5EF4-FFF2-40B4-BE49-F238E27FC236}">
                  <a16:creationId xmlns:a16="http://schemas.microsoft.com/office/drawing/2014/main" id="{FB793A48-A1A3-4A4A-AF19-B3952853C555}"/>
                </a:ext>
              </a:extLst>
            </p:cNvPr>
            <p:cNvSpPr>
              <a:spLocks noChangeShapeType="1"/>
            </p:cNvSpPr>
            <p:nvPr userDrawn="1"/>
          </p:nvSpPr>
          <p:spPr bwMode="auto">
            <a:xfrm>
              <a:off x="92329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0" name="Line 97">
              <a:extLst>
                <a:ext uri="{FF2B5EF4-FFF2-40B4-BE49-F238E27FC236}">
                  <a16:creationId xmlns:a16="http://schemas.microsoft.com/office/drawing/2014/main" id="{B54C232B-D6E9-45C2-B74F-C039BCCBB515}"/>
                </a:ext>
              </a:extLst>
            </p:cNvPr>
            <p:cNvSpPr>
              <a:spLocks noChangeShapeType="1"/>
            </p:cNvSpPr>
            <p:nvPr userDrawn="1"/>
          </p:nvSpPr>
          <p:spPr bwMode="auto">
            <a:xfrm>
              <a:off x="937736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1" name="Line 98">
              <a:extLst>
                <a:ext uri="{FF2B5EF4-FFF2-40B4-BE49-F238E27FC236}">
                  <a16:creationId xmlns:a16="http://schemas.microsoft.com/office/drawing/2014/main" id="{02F1D6E3-A727-485C-97A7-0A4D07646D2B}"/>
                </a:ext>
              </a:extLst>
            </p:cNvPr>
            <p:cNvSpPr>
              <a:spLocks noChangeShapeType="1"/>
            </p:cNvSpPr>
            <p:nvPr userDrawn="1"/>
          </p:nvSpPr>
          <p:spPr bwMode="auto">
            <a:xfrm>
              <a:off x="952182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2" name="Line 99">
              <a:extLst>
                <a:ext uri="{FF2B5EF4-FFF2-40B4-BE49-F238E27FC236}">
                  <a16:creationId xmlns:a16="http://schemas.microsoft.com/office/drawing/2014/main" id="{F4031A21-B710-4CFF-A4ED-DD1CFB0184AE}"/>
                </a:ext>
              </a:extLst>
            </p:cNvPr>
            <p:cNvSpPr>
              <a:spLocks noChangeShapeType="1"/>
            </p:cNvSpPr>
            <p:nvPr userDrawn="1"/>
          </p:nvSpPr>
          <p:spPr bwMode="auto">
            <a:xfrm>
              <a:off x="102552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3" name="Line 100">
              <a:extLst>
                <a:ext uri="{FF2B5EF4-FFF2-40B4-BE49-F238E27FC236}">
                  <a16:creationId xmlns:a16="http://schemas.microsoft.com/office/drawing/2014/main" id="{EC31537F-428D-43A3-B154-40778561BFB2}"/>
                </a:ext>
              </a:extLst>
            </p:cNvPr>
            <p:cNvSpPr>
              <a:spLocks noChangeShapeType="1"/>
            </p:cNvSpPr>
            <p:nvPr userDrawn="1"/>
          </p:nvSpPr>
          <p:spPr bwMode="auto">
            <a:xfrm>
              <a:off x="966628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 name="Line 103">
              <a:extLst>
                <a:ext uri="{FF2B5EF4-FFF2-40B4-BE49-F238E27FC236}">
                  <a16:creationId xmlns:a16="http://schemas.microsoft.com/office/drawing/2014/main" id="{03AF1922-8C19-4C2B-A75C-FBDF041215C5}"/>
                </a:ext>
              </a:extLst>
            </p:cNvPr>
            <p:cNvSpPr>
              <a:spLocks noChangeShapeType="1"/>
            </p:cNvSpPr>
            <p:nvPr userDrawn="1"/>
          </p:nvSpPr>
          <p:spPr bwMode="auto">
            <a:xfrm>
              <a:off x="5346700" y="1260198"/>
              <a:ext cx="0" cy="5472113"/>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nvGrpSpPr>
            <p:cNvPr id="124" name="グループ化 123">
              <a:extLst>
                <a:ext uri="{FF2B5EF4-FFF2-40B4-BE49-F238E27FC236}">
                  <a16:creationId xmlns:a16="http://schemas.microsoft.com/office/drawing/2014/main" id="{28A0D355-673B-42E3-894A-87D4E45617C3}"/>
                </a:ext>
              </a:extLst>
            </p:cNvPr>
            <p:cNvGrpSpPr/>
            <p:nvPr userDrawn="1"/>
          </p:nvGrpSpPr>
          <p:grpSpPr>
            <a:xfrm>
              <a:off x="593906" y="1404661"/>
              <a:ext cx="9504000" cy="5472112"/>
              <a:chOff x="881062" y="1385888"/>
              <a:chExt cx="8929688" cy="5472112"/>
            </a:xfrm>
          </p:grpSpPr>
          <p:sp>
            <p:nvSpPr>
              <p:cNvPr id="74" name="Line 4">
                <a:extLst>
                  <a:ext uri="{FF2B5EF4-FFF2-40B4-BE49-F238E27FC236}">
                    <a16:creationId xmlns:a16="http://schemas.microsoft.com/office/drawing/2014/main" id="{ED3E67C9-27BC-4272-B00C-CA29AD6FEF9E}"/>
                  </a:ext>
                </a:extLst>
              </p:cNvPr>
              <p:cNvSpPr>
                <a:spLocks noChangeShapeType="1"/>
              </p:cNvSpPr>
              <p:nvPr userDrawn="1"/>
            </p:nvSpPr>
            <p:spPr bwMode="auto">
              <a:xfrm>
                <a:off x="881062" y="657066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5" name="Line 5">
                <a:extLst>
                  <a:ext uri="{FF2B5EF4-FFF2-40B4-BE49-F238E27FC236}">
                    <a16:creationId xmlns:a16="http://schemas.microsoft.com/office/drawing/2014/main" id="{6745349F-81B3-4223-A6AE-EFB20C4D4610}"/>
                  </a:ext>
                </a:extLst>
              </p:cNvPr>
              <p:cNvSpPr>
                <a:spLocks noChangeShapeType="1"/>
              </p:cNvSpPr>
              <p:nvPr userDrawn="1"/>
            </p:nvSpPr>
            <p:spPr bwMode="auto">
              <a:xfrm>
                <a:off x="881062" y="642620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6" name="Line 6">
                <a:extLst>
                  <a:ext uri="{FF2B5EF4-FFF2-40B4-BE49-F238E27FC236}">
                    <a16:creationId xmlns:a16="http://schemas.microsoft.com/office/drawing/2014/main" id="{01A4BD4C-0996-4DFE-87FD-2E6A3228566A}"/>
                  </a:ext>
                </a:extLst>
              </p:cNvPr>
              <p:cNvSpPr>
                <a:spLocks noChangeShapeType="1"/>
              </p:cNvSpPr>
              <p:nvPr userDrawn="1"/>
            </p:nvSpPr>
            <p:spPr bwMode="auto">
              <a:xfrm>
                <a:off x="881062" y="628173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7" name="Line 7">
                <a:extLst>
                  <a:ext uri="{FF2B5EF4-FFF2-40B4-BE49-F238E27FC236}">
                    <a16:creationId xmlns:a16="http://schemas.microsoft.com/office/drawing/2014/main" id="{17D6288E-5768-48AA-A479-590937F03C82}"/>
                  </a:ext>
                </a:extLst>
              </p:cNvPr>
              <p:cNvSpPr>
                <a:spLocks noChangeShapeType="1"/>
              </p:cNvSpPr>
              <p:nvPr userDrawn="1"/>
            </p:nvSpPr>
            <p:spPr bwMode="auto">
              <a:xfrm>
                <a:off x="881062" y="613727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8" name="Line 8">
                <a:extLst>
                  <a:ext uri="{FF2B5EF4-FFF2-40B4-BE49-F238E27FC236}">
                    <a16:creationId xmlns:a16="http://schemas.microsoft.com/office/drawing/2014/main" id="{970293D2-7B56-4A6B-8017-88B47F507A02}"/>
                  </a:ext>
                </a:extLst>
              </p:cNvPr>
              <p:cNvSpPr>
                <a:spLocks noChangeShapeType="1"/>
              </p:cNvSpPr>
              <p:nvPr userDrawn="1"/>
            </p:nvSpPr>
            <p:spPr bwMode="auto">
              <a:xfrm>
                <a:off x="881062" y="599440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9" name="Line 9">
                <a:extLst>
                  <a:ext uri="{FF2B5EF4-FFF2-40B4-BE49-F238E27FC236}">
                    <a16:creationId xmlns:a16="http://schemas.microsoft.com/office/drawing/2014/main" id="{3AA1EA8A-C1C1-4493-8473-EE34B6B9FB11}"/>
                  </a:ext>
                </a:extLst>
              </p:cNvPr>
              <p:cNvSpPr>
                <a:spLocks noChangeShapeType="1"/>
              </p:cNvSpPr>
              <p:nvPr userDrawn="1"/>
            </p:nvSpPr>
            <p:spPr bwMode="auto">
              <a:xfrm>
                <a:off x="881062" y="584993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0" name="Line 10">
                <a:extLst>
                  <a:ext uri="{FF2B5EF4-FFF2-40B4-BE49-F238E27FC236}">
                    <a16:creationId xmlns:a16="http://schemas.microsoft.com/office/drawing/2014/main" id="{AB0502EE-3088-4764-B89F-089E0AB0935C}"/>
                  </a:ext>
                </a:extLst>
              </p:cNvPr>
              <p:cNvSpPr>
                <a:spLocks noChangeShapeType="1"/>
              </p:cNvSpPr>
              <p:nvPr userDrawn="1"/>
            </p:nvSpPr>
            <p:spPr bwMode="auto">
              <a:xfrm>
                <a:off x="881062" y="570547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1" name="Line 11">
                <a:extLst>
                  <a:ext uri="{FF2B5EF4-FFF2-40B4-BE49-F238E27FC236}">
                    <a16:creationId xmlns:a16="http://schemas.microsoft.com/office/drawing/2014/main" id="{DB75B4C0-2A98-4F8F-8FE3-AE72A07BA0CF}"/>
                  </a:ext>
                </a:extLst>
              </p:cNvPr>
              <p:cNvSpPr>
                <a:spLocks noChangeShapeType="1"/>
              </p:cNvSpPr>
              <p:nvPr userDrawn="1"/>
            </p:nvSpPr>
            <p:spPr bwMode="auto">
              <a:xfrm>
                <a:off x="881062" y="556260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2" name="Line 12">
                <a:extLst>
                  <a:ext uri="{FF2B5EF4-FFF2-40B4-BE49-F238E27FC236}">
                    <a16:creationId xmlns:a16="http://schemas.microsoft.com/office/drawing/2014/main" id="{FD0BDE55-1681-4ADE-833B-2DDACA57573B}"/>
                  </a:ext>
                </a:extLst>
              </p:cNvPr>
              <p:cNvSpPr>
                <a:spLocks noChangeShapeType="1"/>
              </p:cNvSpPr>
              <p:nvPr userDrawn="1"/>
            </p:nvSpPr>
            <p:spPr bwMode="auto">
              <a:xfrm>
                <a:off x="881062" y="541813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3" name="Line 13">
                <a:extLst>
                  <a:ext uri="{FF2B5EF4-FFF2-40B4-BE49-F238E27FC236}">
                    <a16:creationId xmlns:a16="http://schemas.microsoft.com/office/drawing/2014/main" id="{CBDC9C49-34BE-4869-91C9-710B3DC780C5}"/>
                  </a:ext>
                </a:extLst>
              </p:cNvPr>
              <p:cNvSpPr>
                <a:spLocks noChangeShapeType="1"/>
              </p:cNvSpPr>
              <p:nvPr userDrawn="1"/>
            </p:nvSpPr>
            <p:spPr bwMode="auto">
              <a:xfrm>
                <a:off x="881062" y="527367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4" name="Line 14">
                <a:extLst>
                  <a:ext uri="{FF2B5EF4-FFF2-40B4-BE49-F238E27FC236}">
                    <a16:creationId xmlns:a16="http://schemas.microsoft.com/office/drawing/2014/main" id="{E13EA2CB-3144-4836-AE76-8DE8E10DF27C}"/>
                  </a:ext>
                </a:extLst>
              </p:cNvPr>
              <p:cNvSpPr>
                <a:spLocks noChangeShapeType="1"/>
              </p:cNvSpPr>
              <p:nvPr userDrawn="1"/>
            </p:nvSpPr>
            <p:spPr bwMode="auto">
              <a:xfrm>
                <a:off x="881062" y="512921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5" name="Line 15">
                <a:extLst>
                  <a:ext uri="{FF2B5EF4-FFF2-40B4-BE49-F238E27FC236}">
                    <a16:creationId xmlns:a16="http://schemas.microsoft.com/office/drawing/2014/main" id="{1194D918-3269-4A4B-9FAA-443F31789117}"/>
                  </a:ext>
                </a:extLst>
              </p:cNvPr>
              <p:cNvSpPr>
                <a:spLocks noChangeShapeType="1"/>
              </p:cNvSpPr>
              <p:nvPr userDrawn="1"/>
            </p:nvSpPr>
            <p:spPr bwMode="auto">
              <a:xfrm>
                <a:off x="881062" y="498633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6" name="Line 16">
                <a:extLst>
                  <a:ext uri="{FF2B5EF4-FFF2-40B4-BE49-F238E27FC236}">
                    <a16:creationId xmlns:a16="http://schemas.microsoft.com/office/drawing/2014/main" id="{E38AEF2F-D3A2-47E3-AC05-ADF42C95E8ED}"/>
                  </a:ext>
                </a:extLst>
              </p:cNvPr>
              <p:cNvSpPr>
                <a:spLocks noChangeShapeType="1"/>
              </p:cNvSpPr>
              <p:nvPr userDrawn="1"/>
            </p:nvSpPr>
            <p:spPr bwMode="auto">
              <a:xfrm>
                <a:off x="881062" y="484187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7" name="Line 17">
                <a:extLst>
                  <a:ext uri="{FF2B5EF4-FFF2-40B4-BE49-F238E27FC236}">
                    <a16:creationId xmlns:a16="http://schemas.microsoft.com/office/drawing/2014/main" id="{FC0F6E07-A752-469E-9B82-6C57FA3BB4C4}"/>
                  </a:ext>
                </a:extLst>
              </p:cNvPr>
              <p:cNvSpPr>
                <a:spLocks noChangeShapeType="1"/>
              </p:cNvSpPr>
              <p:nvPr userDrawn="1"/>
            </p:nvSpPr>
            <p:spPr bwMode="auto">
              <a:xfrm>
                <a:off x="881062" y="469741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8" name="Line 18">
                <a:extLst>
                  <a:ext uri="{FF2B5EF4-FFF2-40B4-BE49-F238E27FC236}">
                    <a16:creationId xmlns:a16="http://schemas.microsoft.com/office/drawing/2014/main" id="{4E757295-36F2-4E7C-B511-0F1135BF25E4}"/>
                  </a:ext>
                </a:extLst>
              </p:cNvPr>
              <p:cNvSpPr>
                <a:spLocks noChangeShapeType="1"/>
              </p:cNvSpPr>
              <p:nvPr userDrawn="1"/>
            </p:nvSpPr>
            <p:spPr bwMode="auto">
              <a:xfrm>
                <a:off x="881062" y="455295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9" name="Line 19">
                <a:extLst>
                  <a:ext uri="{FF2B5EF4-FFF2-40B4-BE49-F238E27FC236}">
                    <a16:creationId xmlns:a16="http://schemas.microsoft.com/office/drawing/2014/main" id="{577EC59E-4974-411E-AC78-5BFB5159494D}"/>
                  </a:ext>
                </a:extLst>
              </p:cNvPr>
              <p:cNvSpPr>
                <a:spLocks noChangeShapeType="1"/>
              </p:cNvSpPr>
              <p:nvPr userDrawn="1"/>
            </p:nvSpPr>
            <p:spPr bwMode="auto">
              <a:xfrm>
                <a:off x="881062" y="441007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0" name="Line 20">
                <a:extLst>
                  <a:ext uri="{FF2B5EF4-FFF2-40B4-BE49-F238E27FC236}">
                    <a16:creationId xmlns:a16="http://schemas.microsoft.com/office/drawing/2014/main" id="{1C440A29-704B-44A2-BA4B-77428C02D119}"/>
                  </a:ext>
                </a:extLst>
              </p:cNvPr>
              <p:cNvSpPr>
                <a:spLocks noChangeShapeType="1"/>
              </p:cNvSpPr>
              <p:nvPr userDrawn="1"/>
            </p:nvSpPr>
            <p:spPr bwMode="auto">
              <a:xfrm>
                <a:off x="881062" y="426561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1" name="Line 21">
                <a:extLst>
                  <a:ext uri="{FF2B5EF4-FFF2-40B4-BE49-F238E27FC236}">
                    <a16:creationId xmlns:a16="http://schemas.microsoft.com/office/drawing/2014/main" id="{7EA55C92-4E41-45E9-8C22-06F6AAA6E1C5}"/>
                  </a:ext>
                </a:extLst>
              </p:cNvPr>
              <p:cNvSpPr>
                <a:spLocks noChangeShapeType="1"/>
              </p:cNvSpPr>
              <p:nvPr userDrawn="1"/>
            </p:nvSpPr>
            <p:spPr bwMode="auto">
              <a:xfrm>
                <a:off x="881062" y="412115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 name="Line 22">
                <a:extLst>
                  <a:ext uri="{FF2B5EF4-FFF2-40B4-BE49-F238E27FC236}">
                    <a16:creationId xmlns:a16="http://schemas.microsoft.com/office/drawing/2014/main" id="{10CE2B4B-011D-407D-B6EF-4F10E4D44CE4}"/>
                  </a:ext>
                </a:extLst>
              </p:cNvPr>
              <p:cNvSpPr>
                <a:spLocks noChangeShapeType="1"/>
              </p:cNvSpPr>
              <p:nvPr userDrawn="1"/>
            </p:nvSpPr>
            <p:spPr bwMode="auto">
              <a:xfrm>
                <a:off x="881062" y="383381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3" name="Line 23">
                <a:extLst>
                  <a:ext uri="{FF2B5EF4-FFF2-40B4-BE49-F238E27FC236}">
                    <a16:creationId xmlns:a16="http://schemas.microsoft.com/office/drawing/2014/main" id="{2D303A5A-109A-40F8-8085-F9E7F8B197F6}"/>
                  </a:ext>
                </a:extLst>
              </p:cNvPr>
              <p:cNvSpPr>
                <a:spLocks noChangeShapeType="1"/>
              </p:cNvSpPr>
              <p:nvPr userDrawn="1"/>
            </p:nvSpPr>
            <p:spPr bwMode="auto">
              <a:xfrm>
                <a:off x="881062" y="368935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4" name="Line 24">
                <a:extLst>
                  <a:ext uri="{FF2B5EF4-FFF2-40B4-BE49-F238E27FC236}">
                    <a16:creationId xmlns:a16="http://schemas.microsoft.com/office/drawing/2014/main" id="{AD12492D-2AA5-4D37-B469-FA29361D27CB}"/>
                  </a:ext>
                </a:extLst>
              </p:cNvPr>
              <p:cNvSpPr>
                <a:spLocks noChangeShapeType="1"/>
              </p:cNvSpPr>
              <p:nvPr userDrawn="1"/>
            </p:nvSpPr>
            <p:spPr bwMode="auto">
              <a:xfrm>
                <a:off x="881062" y="354488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5" name="Line 25">
                <a:extLst>
                  <a:ext uri="{FF2B5EF4-FFF2-40B4-BE49-F238E27FC236}">
                    <a16:creationId xmlns:a16="http://schemas.microsoft.com/office/drawing/2014/main" id="{3971B98E-6F40-4037-AFA6-16DEFA2429D2}"/>
                  </a:ext>
                </a:extLst>
              </p:cNvPr>
              <p:cNvSpPr>
                <a:spLocks noChangeShapeType="1"/>
              </p:cNvSpPr>
              <p:nvPr userDrawn="1"/>
            </p:nvSpPr>
            <p:spPr bwMode="auto">
              <a:xfrm>
                <a:off x="881062" y="340201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6" name="Line 26">
                <a:extLst>
                  <a:ext uri="{FF2B5EF4-FFF2-40B4-BE49-F238E27FC236}">
                    <a16:creationId xmlns:a16="http://schemas.microsoft.com/office/drawing/2014/main" id="{AE88A0C9-DC85-4C58-8054-004B6B8CE40E}"/>
                  </a:ext>
                </a:extLst>
              </p:cNvPr>
              <p:cNvSpPr>
                <a:spLocks noChangeShapeType="1"/>
              </p:cNvSpPr>
              <p:nvPr userDrawn="1"/>
            </p:nvSpPr>
            <p:spPr bwMode="auto">
              <a:xfrm>
                <a:off x="881062" y="325755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7" name="Line 27">
                <a:extLst>
                  <a:ext uri="{FF2B5EF4-FFF2-40B4-BE49-F238E27FC236}">
                    <a16:creationId xmlns:a16="http://schemas.microsoft.com/office/drawing/2014/main" id="{8DE82CBA-2163-4F71-BFE8-D55BE1629F09}"/>
                  </a:ext>
                </a:extLst>
              </p:cNvPr>
              <p:cNvSpPr>
                <a:spLocks noChangeShapeType="1"/>
              </p:cNvSpPr>
              <p:nvPr userDrawn="1"/>
            </p:nvSpPr>
            <p:spPr bwMode="auto">
              <a:xfrm>
                <a:off x="881062" y="311308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8" name="Line 28">
                <a:extLst>
                  <a:ext uri="{FF2B5EF4-FFF2-40B4-BE49-F238E27FC236}">
                    <a16:creationId xmlns:a16="http://schemas.microsoft.com/office/drawing/2014/main" id="{170EA35E-51DF-4522-A33A-46A5EDD695D8}"/>
                  </a:ext>
                </a:extLst>
              </p:cNvPr>
              <p:cNvSpPr>
                <a:spLocks noChangeShapeType="1"/>
              </p:cNvSpPr>
              <p:nvPr userDrawn="1"/>
            </p:nvSpPr>
            <p:spPr bwMode="auto">
              <a:xfrm>
                <a:off x="881062" y="297021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9" name="Line 29">
                <a:extLst>
                  <a:ext uri="{FF2B5EF4-FFF2-40B4-BE49-F238E27FC236}">
                    <a16:creationId xmlns:a16="http://schemas.microsoft.com/office/drawing/2014/main" id="{29296C2C-3237-4D16-9C01-DFA70EA8EE05}"/>
                  </a:ext>
                </a:extLst>
              </p:cNvPr>
              <p:cNvSpPr>
                <a:spLocks noChangeShapeType="1"/>
              </p:cNvSpPr>
              <p:nvPr userDrawn="1"/>
            </p:nvSpPr>
            <p:spPr bwMode="auto">
              <a:xfrm>
                <a:off x="881062" y="282575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0" name="Line 30">
                <a:extLst>
                  <a:ext uri="{FF2B5EF4-FFF2-40B4-BE49-F238E27FC236}">
                    <a16:creationId xmlns:a16="http://schemas.microsoft.com/office/drawing/2014/main" id="{11F720EC-33BE-4B72-8D95-12DBFE9624E1}"/>
                  </a:ext>
                </a:extLst>
              </p:cNvPr>
              <p:cNvSpPr>
                <a:spLocks noChangeShapeType="1"/>
              </p:cNvSpPr>
              <p:nvPr userDrawn="1"/>
            </p:nvSpPr>
            <p:spPr bwMode="auto">
              <a:xfrm>
                <a:off x="881062" y="268128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1" name="Line 31">
                <a:extLst>
                  <a:ext uri="{FF2B5EF4-FFF2-40B4-BE49-F238E27FC236}">
                    <a16:creationId xmlns:a16="http://schemas.microsoft.com/office/drawing/2014/main" id="{29D0852D-C183-46B2-8E54-F25A1883942B}"/>
                  </a:ext>
                </a:extLst>
              </p:cNvPr>
              <p:cNvSpPr>
                <a:spLocks noChangeShapeType="1"/>
              </p:cNvSpPr>
              <p:nvPr userDrawn="1"/>
            </p:nvSpPr>
            <p:spPr bwMode="auto">
              <a:xfrm>
                <a:off x="881062" y="253682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 name="Line 32">
                <a:extLst>
                  <a:ext uri="{FF2B5EF4-FFF2-40B4-BE49-F238E27FC236}">
                    <a16:creationId xmlns:a16="http://schemas.microsoft.com/office/drawing/2014/main" id="{C2272E7F-489E-4925-B790-23EB1E4D28A9}"/>
                  </a:ext>
                </a:extLst>
              </p:cNvPr>
              <p:cNvSpPr>
                <a:spLocks noChangeShapeType="1"/>
              </p:cNvSpPr>
              <p:nvPr userDrawn="1"/>
            </p:nvSpPr>
            <p:spPr bwMode="auto">
              <a:xfrm>
                <a:off x="881062" y="239395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 name="Line 33">
                <a:extLst>
                  <a:ext uri="{FF2B5EF4-FFF2-40B4-BE49-F238E27FC236}">
                    <a16:creationId xmlns:a16="http://schemas.microsoft.com/office/drawing/2014/main" id="{BAC9BCB8-98B4-45A8-85C2-B54CACC12BB8}"/>
                  </a:ext>
                </a:extLst>
              </p:cNvPr>
              <p:cNvSpPr>
                <a:spLocks noChangeShapeType="1"/>
              </p:cNvSpPr>
              <p:nvPr userDrawn="1"/>
            </p:nvSpPr>
            <p:spPr bwMode="auto">
              <a:xfrm>
                <a:off x="881062" y="224948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4" name="Line 34">
                <a:extLst>
                  <a:ext uri="{FF2B5EF4-FFF2-40B4-BE49-F238E27FC236}">
                    <a16:creationId xmlns:a16="http://schemas.microsoft.com/office/drawing/2014/main" id="{E2F6F5E4-D1B4-4726-9A6E-131DE98F91D2}"/>
                  </a:ext>
                </a:extLst>
              </p:cNvPr>
              <p:cNvSpPr>
                <a:spLocks noChangeShapeType="1"/>
              </p:cNvSpPr>
              <p:nvPr userDrawn="1"/>
            </p:nvSpPr>
            <p:spPr bwMode="auto">
              <a:xfrm>
                <a:off x="881062" y="210502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5" name="Line 35">
                <a:extLst>
                  <a:ext uri="{FF2B5EF4-FFF2-40B4-BE49-F238E27FC236}">
                    <a16:creationId xmlns:a16="http://schemas.microsoft.com/office/drawing/2014/main" id="{225B55C8-426A-4F22-82B9-EAFB0F1FC277}"/>
                  </a:ext>
                </a:extLst>
              </p:cNvPr>
              <p:cNvSpPr>
                <a:spLocks noChangeShapeType="1"/>
              </p:cNvSpPr>
              <p:nvPr userDrawn="1"/>
            </p:nvSpPr>
            <p:spPr bwMode="auto">
              <a:xfrm>
                <a:off x="881062" y="196056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6" name="Line 36">
                <a:extLst>
                  <a:ext uri="{FF2B5EF4-FFF2-40B4-BE49-F238E27FC236}">
                    <a16:creationId xmlns:a16="http://schemas.microsoft.com/office/drawing/2014/main" id="{6672C5D8-CEE1-4BB4-8393-0A109D728CE1}"/>
                  </a:ext>
                </a:extLst>
              </p:cNvPr>
              <p:cNvSpPr>
                <a:spLocks noChangeShapeType="1"/>
              </p:cNvSpPr>
              <p:nvPr userDrawn="1"/>
            </p:nvSpPr>
            <p:spPr bwMode="auto">
              <a:xfrm>
                <a:off x="881062" y="181768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7" name="Line 37">
                <a:extLst>
                  <a:ext uri="{FF2B5EF4-FFF2-40B4-BE49-F238E27FC236}">
                    <a16:creationId xmlns:a16="http://schemas.microsoft.com/office/drawing/2014/main" id="{BE2BB503-7643-46A6-B898-80793E19C9AA}"/>
                  </a:ext>
                </a:extLst>
              </p:cNvPr>
              <p:cNvSpPr>
                <a:spLocks noChangeShapeType="1"/>
              </p:cNvSpPr>
              <p:nvPr userDrawn="1"/>
            </p:nvSpPr>
            <p:spPr bwMode="auto">
              <a:xfrm>
                <a:off x="881062" y="167322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8" name="Line 38">
                <a:extLst>
                  <a:ext uri="{FF2B5EF4-FFF2-40B4-BE49-F238E27FC236}">
                    <a16:creationId xmlns:a16="http://schemas.microsoft.com/office/drawing/2014/main" id="{120079D5-6DC1-414D-8C06-85ED429B0B06}"/>
                  </a:ext>
                </a:extLst>
              </p:cNvPr>
              <p:cNvSpPr>
                <a:spLocks noChangeShapeType="1"/>
              </p:cNvSpPr>
              <p:nvPr userDrawn="1"/>
            </p:nvSpPr>
            <p:spPr bwMode="auto">
              <a:xfrm>
                <a:off x="881062" y="152876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9" name="Line 39">
                <a:extLst>
                  <a:ext uri="{FF2B5EF4-FFF2-40B4-BE49-F238E27FC236}">
                    <a16:creationId xmlns:a16="http://schemas.microsoft.com/office/drawing/2014/main" id="{7B2ECEF7-0CF9-4C5D-A3E9-55A137860632}"/>
                  </a:ext>
                </a:extLst>
              </p:cNvPr>
              <p:cNvSpPr>
                <a:spLocks noChangeShapeType="1"/>
              </p:cNvSpPr>
              <p:nvPr userDrawn="1"/>
            </p:nvSpPr>
            <p:spPr bwMode="auto">
              <a:xfrm>
                <a:off x="881062" y="138588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 name="Line 102">
                <a:extLst>
                  <a:ext uri="{FF2B5EF4-FFF2-40B4-BE49-F238E27FC236}">
                    <a16:creationId xmlns:a16="http://schemas.microsoft.com/office/drawing/2014/main" id="{1D7A3248-BBD6-40A0-BA60-BC571CDD9017}"/>
                  </a:ext>
                </a:extLst>
              </p:cNvPr>
              <p:cNvSpPr>
                <a:spLocks noChangeShapeType="1"/>
              </p:cNvSpPr>
              <p:nvPr userDrawn="1"/>
            </p:nvSpPr>
            <p:spPr bwMode="auto">
              <a:xfrm>
                <a:off x="881062" y="3978275"/>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nvGrpSpPr>
              <p:cNvPr id="118" name="グループ化 117">
                <a:extLst>
                  <a:ext uri="{FF2B5EF4-FFF2-40B4-BE49-F238E27FC236}">
                    <a16:creationId xmlns:a16="http://schemas.microsoft.com/office/drawing/2014/main" id="{C4A8529E-22CD-49AD-904C-239C120B185F}"/>
                  </a:ext>
                </a:extLst>
              </p:cNvPr>
              <p:cNvGrpSpPr/>
              <p:nvPr userDrawn="1"/>
            </p:nvGrpSpPr>
            <p:grpSpPr>
              <a:xfrm>
                <a:off x="881062" y="6714000"/>
                <a:ext cx="8929688" cy="144000"/>
                <a:chOff x="881062" y="6858000"/>
                <a:chExt cx="8929688" cy="144000"/>
              </a:xfrm>
            </p:grpSpPr>
            <p:sp>
              <p:nvSpPr>
                <p:cNvPr id="116" name="Line 4">
                  <a:extLst>
                    <a:ext uri="{FF2B5EF4-FFF2-40B4-BE49-F238E27FC236}">
                      <a16:creationId xmlns:a16="http://schemas.microsoft.com/office/drawing/2014/main" id="{402903CB-B507-4066-9134-C1D5CFC21091}"/>
                    </a:ext>
                  </a:extLst>
                </p:cNvPr>
                <p:cNvSpPr>
                  <a:spLocks noChangeShapeType="1"/>
                </p:cNvSpPr>
                <p:nvPr userDrawn="1"/>
              </p:nvSpPr>
              <p:spPr bwMode="auto">
                <a:xfrm>
                  <a:off x="881062" y="6858000"/>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7" name="Line 4">
                  <a:extLst>
                    <a:ext uri="{FF2B5EF4-FFF2-40B4-BE49-F238E27FC236}">
                      <a16:creationId xmlns:a16="http://schemas.microsoft.com/office/drawing/2014/main" id="{1D7F0395-EBA2-44A0-824B-34FA283DDE7B}"/>
                    </a:ext>
                  </a:extLst>
                </p:cNvPr>
                <p:cNvSpPr>
                  <a:spLocks noChangeShapeType="1"/>
                </p:cNvSpPr>
                <p:nvPr userDrawn="1"/>
              </p:nvSpPr>
              <p:spPr bwMode="auto">
                <a:xfrm>
                  <a:off x="881062" y="7002000"/>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sp>
          <p:nvSpPr>
            <p:cNvPr id="119" name="Line 99">
              <a:extLst>
                <a:ext uri="{FF2B5EF4-FFF2-40B4-BE49-F238E27FC236}">
                  <a16:creationId xmlns:a16="http://schemas.microsoft.com/office/drawing/2014/main" id="{9E65657D-4235-4748-9913-7F7175549388}"/>
                </a:ext>
              </a:extLst>
            </p:cNvPr>
            <p:cNvSpPr>
              <a:spLocks noChangeShapeType="1"/>
            </p:cNvSpPr>
            <p:nvPr userDrawn="1"/>
          </p:nvSpPr>
          <p:spPr bwMode="auto">
            <a:xfrm>
              <a:off x="8820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1" name="Line 99">
              <a:extLst>
                <a:ext uri="{FF2B5EF4-FFF2-40B4-BE49-F238E27FC236}">
                  <a16:creationId xmlns:a16="http://schemas.microsoft.com/office/drawing/2014/main" id="{A500CD90-3538-4FD9-9507-8C799046E7FE}"/>
                </a:ext>
              </a:extLst>
            </p:cNvPr>
            <p:cNvSpPr>
              <a:spLocks noChangeShapeType="1"/>
            </p:cNvSpPr>
            <p:nvPr userDrawn="1"/>
          </p:nvSpPr>
          <p:spPr bwMode="auto">
            <a:xfrm>
              <a:off x="7380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2" name="Line 100">
              <a:extLst>
                <a:ext uri="{FF2B5EF4-FFF2-40B4-BE49-F238E27FC236}">
                  <a16:creationId xmlns:a16="http://schemas.microsoft.com/office/drawing/2014/main" id="{E89541B3-962E-45B5-A122-E883EBD2F347}"/>
                </a:ext>
              </a:extLst>
            </p:cNvPr>
            <p:cNvSpPr>
              <a:spLocks noChangeShapeType="1"/>
            </p:cNvSpPr>
            <p:nvPr userDrawn="1"/>
          </p:nvSpPr>
          <p:spPr bwMode="auto">
            <a:xfrm>
              <a:off x="9810402"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 name="Line 100">
              <a:extLst>
                <a:ext uri="{FF2B5EF4-FFF2-40B4-BE49-F238E27FC236}">
                  <a16:creationId xmlns:a16="http://schemas.microsoft.com/office/drawing/2014/main" id="{426A0577-3288-42D6-A84C-BAF37D0E19E0}"/>
                </a:ext>
              </a:extLst>
            </p:cNvPr>
            <p:cNvSpPr>
              <a:spLocks noChangeShapeType="1"/>
            </p:cNvSpPr>
            <p:nvPr userDrawn="1"/>
          </p:nvSpPr>
          <p:spPr bwMode="auto">
            <a:xfrm>
              <a:off x="995441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Tree>
    <p:extLst>
      <p:ext uri="{BB962C8B-B14F-4D97-AF65-F5344CB8AC3E}">
        <p14:creationId xmlns:p14="http://schemas.microsoft.com/office/powerpoint/2010/main" val="2801442503"/>
      </p:ext>
    </p:extLst>
  </p:cSld>
  <p:clrMap bg1="lt1" tx1="dk1" bg2="lt2" tx2="dk2" accent1="accent1" accent2="accent2" accent3="accent3" accent4="accent4" accent5="accent5" accent6="accent6" hlink="hlink" folHlink="folHlink"/>
  <p:sldLayoutIdLst>
    <p:sldLayoutId id="2147483896" r:id="rId1"/>
    <p:sldLayoutId id="2147483897" r:id="rId2"/>
    <p:sldLayoutId id="2147483898" r:id="rId3"/>
    <p:sldLayoutId id="2147483899" r:id="rId4"/>
    <p:sldLayoutId id="2147483900" r:id="rId5"/>
    <p:sldLayoutId id="2147483901" r:id="rId6"/>
    <p:sldLayoutId id="2147483902" r:id="rId7"/>
    <p:sldLayoutId id="2147483903" r:id="rId8"/>
    <p:sldLayoutId id="2147483904" r:id="rId9"/>
    <p:sldLayoutId id="2147483905" r:id="rId10"/>
    <p:sldLayoutId id="2147484147" r:id="rId11"/>
    <p:sldLayoutId id="2147484148" r:id="rId12"/>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608">
          <p15:clr>
            <a:srgbClr val="F26B43"/>
          </p15:clr>
        </p15:guide>
        <p15:guide id="2" pos="3367">
          <p15:clr>
            <a:srgbClr val="F26B43"/>
          </p15:clr>
        </p15:guide>
        <p15:guide id="3" pos="374">
          <p15:clr>
            <a:srgbClr val="F26B43"/>
          </p15:clr>
        </p15:guide>
        <p15:guide id="4" pos="6361">
          <p15:clr>
            <a:srgbClr val="F26B43"/>
          </p15:clr>
        </p15:guide>
        <p15:guide id="5" orient="horz" pos="793">
          <p15:clr>
            <a:srgbClr val="F26B43"/>
          </p15:clr>
        </p15:guide>
        <p15:guide id="6" orient="horz" pos="4422">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3A91721A-3382-431C-8B68-27C1CFB9E62E}"/>
              </a:ext>
            </a:extLst>
          </p:cNvPr>
          <p:cNvGrpSpPr/>
          <p:nvPr userDrawn="1"/>
        </p:nvGrpSpPr>
        <p:grpSpPr>
          <a:xfrm>
            <a:off x="161772" y="1042609"/>
            <a:ext cx="10368269" cy="6337679"/>
            <a:chOff x="177800" y="1042608"/>
            <a:chExt cx="10368269" cy="6337679"/>
          </a:xfrm>
        </p:grpSpPr>
        <p:grpSp>
          <p:nvGrpSpPr>
            <p:cNvPr id="3" name="グループ化 2">
              <a:extLst>
                <a:ext uri="{FF2B5EF4-FFF2-40B4-BE49-F238E27FC236}">
                  <a16:creationId xmlns:a16="http://schemas.microsoft.com/office/drawing/2014/main" id="{4BFD48F3-14B9-49AE-A1D1-DE5151258DCE}"/>
                </a:ext>
              </a:extLst>
            </p:cNvPr>
            <p:cNvGrpSpPr/>
            <p:nvPr userDrawn="1"/>
          </p:nvGrpSpPr>
          <p:grpSpPr>
            <a:xfrm>
              <a:off x="178075" y="1044950"/>
              <a:ext cx="10367994" cy="6335337"/>
              <a:chOff x="178074" y="1044950"/>
              <a:chExt cx="10656433" cy="6335337"/>
            </a:xfrm>
          </p:grpSpPr>
          <p:sp>
            <p:nvSpPr>
              <p:cNvPr id="78" name="Line 4">
                <a:extLst>
                  <a:ext uri="{FF2B5EF4-FFF2-40B4-BE49-F238E27FC236}">
                    <a16:creationId xmlns:a16="http://schemas.microsoft.com/office/drawing/2014/main" id="{D826A6A1-E7E4-43E8-8468-E8C860C51E10}"/>
                  </a:ext>
                </a:extLst>
              </p:cNvPr>
              <p:cNvSpPr>
                <a:spLocks noChangeShapeType="1"/>
              </p:cNvSpPr>
              <p:nvPr userDrawn="1"/>
            </p:nvSpPr>
            <p:spPr bwMode="auto">
              <a:xfrm>
                <a:off x="178074" y="7092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9" name="Line 4">
                <a:extLst>
                  <a:ext uri="{FF2B5EF4-FFF2-40B4-BE49-F238E27FC236}">
                    <a16:creationId xmlns:a16="http://schemas.microsoft.com/office/drawing/2014/main" id="{57F0DA1D-52D9-4F60-AFF6-8877566167A1}"/>
                  </a:ext>
                </a:extLst>
              </p:cNvPr>
              <p:cNvSpPr>
                <a:spLocks noChangeShapeType="1"/>
              </p:cNvSpPr>
              <p:nvPr userDrawn="1"/>
            </p:nvSpPr>
            <p:spPr bwMode="auto">
              <a:xfrm>
                <a:off x="178074" y="7236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0" name="Line 4">
                <a:extLst>
                  <a:ext uri="{FF2B5EF4-FFF2-40B4-BE49-F238E27FC236}">
                    <a16:creationId xmlns:a16="http://schemas.microsoft.com/office/drawing/2014/main" id="{9E980EDF-B6AB-4B0C-A980-495536119834}"/>
                  </a:ext>
                </a:extLst>
              </p:cNvPr>
              <p:cNvSpPr>
                <a:spLocks noChangeShapeType="1"/>
              </p:cNvSpPr>
              <p:nvPr userDrawn="1"/>
            </p:nvSpPr>
            <p:spPr bwMode="auto">
              <a:xfrm>
                <a:off x="178074" y="66615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1" name="Line 5">
                <a:extLst>
                  <a:ext uri="{FF2B5EF4-FFF2-40B4-BE49-F238E27FC236}">
                    <a16:creationId xmlns:a16="http://schemas.microsoft.com/office/drawing/2014/main" id="{36E35AEA-8BC5-4852-9481-7958B3061CC9}"/>
                  </a:ext>
                </a:extLst>
              </p:cNvPr>
              <p:cNvSpPr>
                <a:spLocks noChangeShapeType="1"/>
              </p:cNvSpPr>
              <p:nvPr userDrawn="1"/>
            </p:nvSpPr>
            <p:spPr bwMode="auto">
              <a:xfrm>
                <a:off x="178074" y="65170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2" name="Line 6">
                <a:extLst>
                  <a:ext uri="{FF2B5EF4-FFF2-40B4-BE49-F238E27FC236}">
                    <a16:creationId xmlns:a16="http://schemas.microsoft.com/office/drawing/2014/main" id="{89C1479F-6CF5-403F-951E-D6CB9755730F}"/>
                  </a:ext>
                </a:extLst>
              </p:cNvPr>
              <p:cNvSpPr>
                <a:spLocks noChangeShapeType="1"/>
              </p:cNvSpPr>
              <p:nvPr userDrawn="1"/>
            </p:nvSpPr>
            <p:spPr bwMode="auto">
              <a:xfrm>
                <a:off x="178074" y="63726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3" name="Line 7">
                <a:extLst>
                  <a:ext uri="{FF2B5EF4-FFF2-40B4-BE49-F238E27FC236}">
                    <a16:creationId xmlns:a16="http://schemas.microsoft.com/office/drawing/2014/main" id="{7E684421-FA46-4F76-8DF3-44167123B394}"/>
                  </a:ext>
                </a:extLst>
              </p:cNvPr>
              <p:cNvSpPr>
                <a:spLocks noChangeShapeType="1"/>
              </p:cNvSpPr>
              <p:nvPr userDrawn="1"/>
            </p:nvSpPr>
            <p:spPr bwMode="auto">
              <a:xfrm>
                <a:off x="178074" y="62281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4" name="Line 8">
                <a:extLst>
                  <a:ext uri="{FF2B5EF4-FFF2-40B4-BE49-F238E27FC236}">
                    <a16:creationId xmlns:a16="http://schemas.microsoft.com/office/drawing/2014/main" id="{6ECE2685-095C-45C9-838A-65818D759485}"/>
                  </a:ext>
                </a:extLst>
              </p:cNvPr>
              <p:cNvSpPr>
                <a:spLocks noChangeShapeType="1"/>
              </p:cNvSpPr>
              <p:nvPr userDrawn="1"/>
            </p:nvSpPr>
            <p:spPr bwMode="auto">
              <a:xfrm>
                <a:off x="178074" y="60852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5" name="Line 9">
                <a:extLst>
                  <a:ext uri="{FF2B5EF4-FFF2-40B4-BE49-F238E27FC236}">
                    <a16:creationId xmlns:a16="http://schemas.microsoft.com/office/drawing/2014/main" id="{600ED12E-8037-4439-94BD-A834CF658819}"/>
                  </a:ext>
                </a:extLst>
              </p:cNvPr>
              <p:cNvSpPr>
                <a:spLocks noChangeShapeType="1"/>
              </p:cNvSpPr>
              <p:nvPr userDrawn="1"/>
            </p:nvSpPr>
            <p:spPr bwMode="auto">
              <a:xfrm>
                <a:off x="178074" y="59408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6" name="Line 10">
                <a:extLst>
                  <a:ext uri="{FF2B5EF4-FFF2-40B4-BE49-F238E27FC236}">
                    <a16:creationId xmlns:a16="http://schemas.microsoft.com/office/drawing/2014/main" id="{C50928EE-EDF1-4552-888F-3CCE27F96CEE}"/>
                  </a:ext>
                </a:extLst>
              </p:cNvPr>
              <p:cNvSpPr>
                <a:spLocks noChangeShapeType="1"/>
              </p:cNvSpPr>
              <p:nvPr userDrawn="1"/>
            </p:nvSpPr>
            <p:spPr bwMode="auto">
              <a:xfrm>
                <a:off x="178074" y="57963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7" name="Line 11">
                <a:extLst>
                  <a:ext uri="{FF2B5EF4-FFF2-40B4-BE49-F238E27FC236}">
                    <a16:creationId xmlns:a16="http://schemas.microsoft.com/office/drawing/2014/main" id="{75B9DE1C-6ADC-4B10-B04B-57C8C991F37E}"/>
                  </a:ext>
                </a:extLst>
              </p:cNvPr>
              <p:cNvSpPr>
                <a:spLocks noChangeShapeType="1"/>
              </p:cNvSpPr>
              <p:nvPr userDrawn="1"/>
            </p:nvSpPr>
            <p:spPr bwMode="auto">
              <a:xfrm>
                <a:off x="178074" y="56534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8" name="Line 12">
                <a:extLst>
                  <a:ext uri="{FF2B5EF4-FFF2-40B4-BE49-F238E27FC236}">
                    <a16:creationId xmlns:a16="http://schemas.microsoft.com/office/drawing/2014/main" id="{A23F7616-6766-47AB-B3EF-0B5FD415EF09}"/>
                  </a:ext>
                </a:extLst>
              </p:cNvPr>
              <p:cNvSpPr>
                <a:spLocks noChangeShapeType="1"/>
              </p:cNvSpPr>
              <p:nvPr userDrawn="1"/>
            </p:nvSpPr>
            <p:spPr bwMode="auto">
              <a:xfrm>
                <a:off x="178074" y="55090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9" name="Line 13">
                <a:extLst>
                  <a:ext uri="{FF2B5EF4-FFF2-40B4-BE49-F238E27FC236}">
                    <a16:creationId xmlns:a16="http://schemas.microsoft.com/office/drawing/2014/main" id="{021D185C-1AAE-429B-8621-1099C040362C}"/>
                  </a:ext>
                </a:extLst>
              </p:cNvPr>
              <p:cNvSpPr>
                <a:spLocks noChangeShapeType="1"/>
              </p:cNvSpPr>
              <p:nvPr userDrawn="1"/>
            </p:nvSpPr>
            <p:spPr bwMode="auto">
              <a:xfrm>
                <a:off x="178074" y="53645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0" name="Line 14">
                <a:extLst>
                  <a:ext uri="{FF2B5EF4-FFF2-40B4-BE49-F238E27FC236}">
                    <a16:creationId xmlns:a16="http://schemas.microsoft.com/office/drawing/2014/main" id="{09703D58-1DDF-4B6E-BE8C-D9DB7B26F446}"/>
                  </a:ext>
                </a:extLst>
              </p:cNvPr>
              <p:cNvSpPr>
                <a:spLocks noChangeShapeType="1"/>
              </p:cNvSpPr>
              <p:nvPr userDrawn="1"/>
            </p:nvSpPr>
            <p:spPr bwMode="auto">
              <a:xfrm>
                <a:off x="178074" y="5220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1" name="Line 15">
                <a:extLst>
                  <a:ext uri="{FF2B5EF4-FFF2-40B4-BE49-F238E27FC236}">
                    <a16:creationId xmlns:a16="http://schemas.microsoft.com/office/drawing/2014/main" id="{0A99046C-7D76-490A-88DE-41D62CAAB2D3}"/>
                  </a:ext>
                </a:extLst>
              </p:cNvPr>
              <p:cNvSpPr>
                <a:spLocks noChangeShapeType="1"/>
              </p:cNvSpPr>
              <p:nvPr userDrawn="1"/>
            </p:nvSpPr>
            <p:spPr bwMode="auto">
              <a:xfrm>
                <a:off x="178074" y="50772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 name="Line 16">
                <a:extLst>
                  <a:ext uri="{FF2B5EF4-FFF2-40B4-BE49-F238E27FC236}">
                    <a16:creationId xmlns:a16="http://schemas.microsoft.com/office/drawing/2014/main" id="{59BBACC5-635F-4604-B162-146A153A24BB}"/>
                  </a:ext>
                </a:extLst>
              </p:cNvPr>
              <p:cNvSpPr>
                <a:spLocks noChangeShapeType="1"/>
              </p:cNvSpPr>
              <p:nvPr userDrawn="1"/>
            </p:nvSpPr>
            <p:spPr bwMode="auto">
              <a:xfrm>
                <a:off x="178074" y="49327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3" name="Line 17">
                <a:extLst>
                  <a:ext uri="{FF2B5EF4-FFF2-40B4-BE49-F238E27FC236}">
                    <a16:creationId xmlns:a16="http://schemas.microsoft.com/office/drawing/2014/main" id="{9FB4A3F6-32A1-4976-8A08-D1DAD172D3A1}"/>
                  </a:ext>
                </a:extLst>
              </p:cNvPr>
              <p:cNvSpPr>
                <a:spLocks noChangeShapeType="1"/>
              </p:cNvSpPr>
              <p:nvPr userDrawn="1"/>
            </p:nvSpPr>
            <p:spPr bwMode="auto">
              <a:xfrm>
                <a:off x="178074" y="47882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4" name="Line 18">
                <a:extLst>
                  <a:ext uri="{FF2B5EF4-FFF2-40B4-BE49-F238E27FC236}">
                    <a16:creationId xmlns:a16="http://schemas.microsoft.com/office/drawing/2014/main" id="{908F9892-CF7B-484A-A087-A99993AE4574}"/>
                  </a:ext>
                </a:extLst>
              </p:cNvPr>
              <p:cNvSpPr>
                <a:spLocks noChangeShapeType="1"/>
              </p:cNvSpPr>
              <p:nvPr userDrawn="1"/>
            </p:nvSpPr>
            <p:spPr bwMode="auto">
              <a:xfrm>
                <a:off x="178074" y="4643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5" name="Line 19">
                <a:extLst>
                  <a:ext uri="{FF2B5EF4-FFF2-40B4-BE49-F238E27FC236}">
                    <a16:creationId xmlns:a16="http://schemas.microsoft.com/office/drawing/2014/main" id="{8870D894-1D46-4193-A356-3B3B47BC911F}"/>
                  </a:ext>
                </a:extLst>
              </p:cNvPr>
              <p:cNvSpPr>
                <a:spLocks noChangeShapeType="1"/>
              </p:cNvSpPr>
              <p:nvPr userDrawn="1"/>
            </p:nvSpPr>
            <p:spPr bwMode="auto">
              <a:xfrm>
                <a:off x="178074" y="45009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6" name="Line 20">
                <a:extLst>
                  <a:ext uri="{FF2B5EF4-FFF2-40B4-BE49-F238E27FC236}">
                    <a16:creationId xmlns:a16="http://schemas.microsoft.com/office/drawing/2014/main" id="{E62FE32C-C1AA-4D40-946C-A2C857DF1D2C}"/>
                  </a:ext>
                </a:extLst>
              </p:cNvPr>
              <p:cNvSpPr>
                <a:spLocks noChangeShapeType="1"/>
              </p:cNvSpPr>
              <p:nvPr userDrawn="1"/>
            </p:nvSpPr>
            <p:spPr bwMode="auto">
              <a:xfrm>
                <a:off x="178074" y="43564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7" name="Line 21">
                <a:extLst>
                  <a:ext uri="{FF2B5EF4-FFF2-40B4-BE49-F238E27FC236}">
                    <a16:creationId xmlns:a16="http://schemas.microsoft.com/office/drawing/2014/main" id="{A41DF6BE-EF66-4E04-9235-822F95384006}"/>
                  </a:ext>
                </a:extLst>
              </p:cNvPr>
              <p:cNvSpPr>
                <a:spLocks noChangeShapeType="1"/>
              </p:cNvSpPr>
              <p:nvPr userDrawn="1"/>
            </p:nvSpPr>
            <p:spPr bwMode="auto">
              <a:xfrm>
                <a:off x="178074" y="42120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8" name="Line 22">
                <a:extLst>
                  <a:ext uri="{FF2B5EF4-FFF2-40B4-BE49-F238E27FC236}">
                    <a16:creationId xmlns:a16="http://schemas.microsoft.com/office/drawing/2014/main" id="{04515879-DFE5-4F8A-B76C-705440CA75BA}"/>
                  </a:ext>
                </a:extLst>
              </p:cNvPr>
              <p:cNvSpPr>
                <a:spLocks noChangeShapeType="1"/>
              </p:cNvSpPr>
              <p:nvPr userDrawn="1"/>
            </p:nvSpPr>
            <p:spPr bwMode="auto">
              <a:xfrm>
                <a:off x="178074" y="39246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9" name="Line 23">
                <a:extLst>
                  <a:ext uri="{FF2B5EF4-FFF2-40B4-BE49-F238E27FC236}">
                    <a16:creationId xmlns:a16="http://schemas.microsoft.com/office/drawing/2014/main" id="{0952AF1D-8248-4B31-B111-ACD4257CBB02}"/>
                  </a:ext>
                </a:extLst>
              </p:cNvPr>
              <p:cNvSpPr>
                <a:spLocks noChangeShapeType="1"/>
              </p:cNvSpPr>
              <p:nvPr userDrawn="1"/>
            </p:nvSpPr>
            <p:spPr bwMode="auto">
              <a:xfrm>
                <a:off x="178074" y="37802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0" name="Line 24">
                <a:extLst>
                  <a:ext uri="{FF2B5EF4-FFF2-40B4-BE49-F238E27FC236}">
                    <a16:creationId xmlns:a16="http://schemas.microsoft.com/office/drawing/2014/main" id="{5DF19807-4FC9-4DCA-8DBB-DA4B436820F2}"/>
                  </a:ext>
                </a:extLst>
              </p:cNvPr>
              <p:cNvSpPr>
                <a:spLocks noChangeShapeType="1"/>
              </p:cNvSpPr>
              <p:nvPr userDrawn="1"/>
            </p:nvSpPr>
            <p:spPr bwMode="auto">
              <a:xfrm>
                <a:off x="178074" y="3635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1" name="Line 25">
                <a:extLst>
                  <a:ext uri="{FF2B5EF4-FFF2-40B4-BE49-F238E27FC236}">
                    <a16:creationId xmlns:a16="http://schemas.microsoft.com/office/drawing/2014/main" id="{3B491BFB-F3D6-4AE7-A3AB-529175A1FC52}"/>
                  </a:ext>
                </a:extLst>
              </p:cNvPr>
              <p:cNvSpPr>
                <a:spLocks noChangeShapeType="1"/>
              </p:cNvSpPr>
              <p:nvPr userDrawn="1"/>
            </p:nvSpPr>
            <p:spPr bwMode="auto">
              <a:xfrm>
                <a:off x="178074" y="34928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 name="Line 26">
                <a:extLst>
                  <a:ext uri="{FF2B5EF4-FFF2-40B4-BE49-F238E27FC236}">
                    <a16:creationId xmlns:a16="http://schemas.microsoft.com/office/drawing/2014/main" id="{F13ED150-3A1D-42A7-9E86-E99A6B5238F8}"/>
                  </a:ext>
                </a:extLst>
              </p:cNvPr>
              <p:cNvSpPr>
                <a:spLocks noChangeShapeType="1"/>
              </p:cNvSpPr>
              <p:nvPr userDrawn="1"/>
            </p:nvSpPr>
            <p:spPr bwMode="auto">
              <a:xfrm>
                <a:off x="178074" y="33484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 name="Line 27">
                <a:extLst>
                  <a:ext uri="{FF2B5EF4-FFF2-40B4-BE49-F238E27FC236}">
                    <a16:creationId xmlns:a16="http://schemas.microsoft.com/office/drawing/2014/main" id="{EC8E0ABF-A65A-4B61-8B39-1DB126D7CE48}"/>
                  </a:ext>
                </a:extLst>
              </p:cNvPr>
              <p:cNvSpPr>
                <a:spLocks noChangeShapeType="1"/>
              </p:cNvSpPr>
              <p:nvPr userDrawn="1"/>
            </p:nvSpPr>
            <p:spPr bwMode="auto">
              <a:xfrm>
                <a:off x="178074" y="32039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4" name="Line 28">
                <a:extLst>
                  <a:ext uri="{FF2B5EF4-FFF2-40B4-BE49-F238E27FC236}">
                    <a16:creationId xmlns:a16="http://schemas.microsoft.com/office/drawing/2014/main" id="{5B0E93A0-803C-43D4-922B-174A4DD30EAF}"/>
                  </a:ext>
                </a:extLst>
              </p:cNvPr>
              <p:cNvSpPr>
                <a:spLocks noChangeShapeType="1"/>
              </p:cNvSpPr>
              <p:nvPr userDrawn="1"/>
            </p:nvSpPr>
            <p:spPr bwMode="auto">
              <a:xfrm>
                <a:off x="178074" y="3061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5" name="Line 29">
                <a:extLst>
                  <a:ext uri="{FF2B5EF4-FFF2-40B4-BE49-F238E27FC236}">
                    <a16:creationId xmlns:a16="http://schemas.microsoft.com/office/drawing/2014/main" id="{D3F014D9-1393-4D00-9A6D-9E0E19D15C5C}"/>
                  </a:ext>
                </a:extLst>
              </p:cNvPr>
              <p:cNvSpPr>
                <a:spLocks noChangeShapeType="1"/>
              </p:cNvSpPr>
              <p:nvPr userDrawn="1"/>
            </p:nvSpPr>
            <p:spPr bwMode="auto">
              <a:xfrm>
                <a:off x="178074" y="29166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6" name="Line 30">
                <a:extLst>
                  <a:ext uri="{FF2B5EF4-FFF2-40B4-BE49-F238E27FC236}">
                    <a16:creationId xmlns:a16="http://schemas.microsoft.com/office/drawing/2014/main" id="{414030D1-E2E5-4E55-8024-2D453BC4802C}"/>
                  </a:ext>
                </a:extLst>
              </p:cNvPr>
              <p:cNvSpPr>
                <a:spLocks noChangeShapeType="1"/>
              </p:cNvSpPr>
              <p:nvPr userDrawn="1"/>
            </p:nvSpPr>
            <p:spPr bwMode="auto">
              <a:xfrm>
                <a:off x="178074" y="27721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7" name="Line 31">
                <a:extLst>
                  <a:ext uri="{FF2B5EF4-FFF2-40B4-BE49-F238E27FC236}">
                    <a16:creationId xmlns:a16="http://schemas.microsoft.com/office/drawing/2014/main" id="{FDB3FA4B-DE95-483C-A755-22E878FB2E2B}"/>
                  </a:ext>
                </a:extLst>
              </p:cNvPr>
              <p:cNvSpPr>
                <a:spLocks noChangeShapeType="1"/>
              </p:cNvSpPr>
              <p:nvPr userDrawn="1"/>
            </p:nvSpPr>
            <p:spPr bwMode="auto">
              <a:xfrm>
                <a:off x="178074" y="26276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8" name="Line 32">
                <a:extLst>
                  <a:ext uri="{FF2B5EF4-FFF2-40B4-BE49-F238E27FC236}">
                    <a16:creationId xmlns:a16="http://schemas.microsoft.com/office/drawing/2014/main" id="{35206945-08AE-4534-AE16-F2B17244D230}"/>
                  </a:ext>
                </a:extLst>
              </p:cNvPr>
              <p:cNvSpPr>
                <a:spLocks noChangeShapeType="1"/>
              </p:cNvSpPr>
              <p:nvPr userDrawn="1"/>
            </p:nvSpPr>
            <p:spPr bwMode="auto">
              <a:xfrm>
                <a:off x="178074" y="2484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9" name="Line 33">
                <a:extLst>
                  <a:ext uri="{FF2B5EF4-FFF2-40B4-BE49-F238E27FC236}">
                    <a16:creationId xmlns:a16="http://schemas.microsoft.com/office/drawing/2014/main" id="{27C86116-2335-4015-8AAC-D3331F924635}"/>
                  </a:ext>
                </a:extLst>
              </p:cNvPr>
              <p:cNvSpPr>
                <a:spLocks noChangeShapeType="1"/>
              </p:cNvSpPr>
              <p:nvPr userDrawn="1"/>
            </p:nvSpPr>
            <p:spPr bwMode="auto">
              <a:xfrm>
                <a:off x="178074" y="23403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0" name="Line 34">
                <a:extLst>
                  <a:ext uri="{FF2B5EF4-FFF2-40B4-BE49-F238E27FC236}">
                    <a16:creationId xmlns:a16="http://schemas.microsoft.com/office/drawing/2014/main" id="{3BF6F914-6E1F-4EB0-8F80-051002B517C6}"/>
                  </a:ext>
                </a:extLst>
              </p:cNvPr>
              <p:cNvSpPr>
                <a:spLocks noChangeShapeType="1"/>
              </p:cNvSpPr>
              <p:nvPr userDrawn="1"/>
            </p:nvSpPr>
            <p:spPr bwMode="auto">
              <a:xfrm>
                <a:off x="178074" y="21958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1" name="Line 35">
                <a:extLst>
                  <a:ext uri="{FF2B5EF4-FFF2-40B4-BE49-F238E27FC236}">
                    <a16:creationId xmlns:a16="http://schemas.microsoft.com/office/drawing/2014/main" id="{04D2FA21-70F9-4DA5-A0FC-C0E92E3FE52E}"/>
                  </a:ext>
                </a:extLst>
              </p:cNvPr>
              <p:cNvSpPr>
                <a:spLocks noChangeShapeType="1"/>
              </p:cNvSpPr>
              <p:nvPr userDrawn="1"/>
            </p:nvSpPr>
            <p:spPr bwMode="auto">
              <a:xfrm>
                <a:off x="178074" y="20514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 name="Line 36">
                <a:extLst>
                  <a:ext uri="{FF2B5EF4-FFF2-40B4-BE49-F238E27FC236}">
                    <a16:creationId xmlns:a16="http://schemas.microsoft.com/office/drawing/2014/main" id="{F58D4FB5-90F3-4530-8AF9-1A1ED0B03627}"/>
                  </a:ext>
                </a:extLst>
              </p:cNvPr>
              <p:cNvSpPr>
                <a:spLocks noChangeShapeType="1"/>
              </p:cNvSpPr>
              <p:nvPr userDrawn="1"/>
            </p:nvSpPr>
            <p:spPr bwMode="auto">
              <a:xfrm>
                <a:off x="178074" y="19085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3" name="Line 37">
                <a:extLst>
                  <a:ext uri="{FF2B5EF4-FFF2-40B4-BE49-F238E27FC236}">
                    <a16:creationId xmlns:a16="http://schemas.microsoft.com/office/drawing/2014/main" id="{46EF435C-533B-4F36-A45C-DED4C9DA1769}"/>
                  </a:ext>
                </a:extLst>
              </p:cNvPr>
              <p:cNvSpPr>
                <a:spLocks noChangeShapeType="1"/>
              </p:cNvSpPr>
              <p:nvPr userDrawn="1"/>
            </p:nvSpPr>
            <p:spPr bwMode="auto">
              <a:xfrm>
                <a:off x="178074" y="17640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4" name="Line 38">
                <a:extLst>
                  <a:ext uri="{FF2B5EF4-FFF2-40B4-BE49-F238E27FC236}">
                    <a16:creationId xmlns:a16="http://schemas.microsoft.com/office/drawing/2014/main" id="{7260D7FA-0243-4149-92F2-9A2E3D3D639A}"/>
                  </a:ext>
                </a:extLst>
              </p:cNvPr>
              <p:cNvSpPr>
                <a:spLocks noChangeShapeType="1"/>
              </p:cNvSpPr>
              <p:nvPr userDrawn="1"/>
            </p:nvSpPr>
            <p:spPr bwMode="auto">
              <a:xfrm>
                <a:off x="178074" y="16196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5" name="Line 39">
                <a:extLst>
                  <a:ext uri="{FF2B5EF4-FFF2-40B4-BE49-F238E27FC236}">
                    <a16:creationId xmlns:a16="http://schemas.microsoft.com/office/drawing/2014/main" id="{E17B36A0-958F-443F-9FD7-D5530C92BC70}"/>
                  </a:ext>
                </a:extLst>
              </p:cNvPr>
              <p:cNvSpPr>
                <a:spLocks noChangeShapeType="1"/>
              </p:cNvSpPr>
              <p:nvPr userDrawn="1"/>
            </p:nvSpPr>
            <p:spPr bwMode="auto">
              <a:xfrm>
                <a:off x="178074" y="1476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6" name="Line 102">
                <a:extLst>
                  <a:ext uri="{FF2B5EF4-FFF2-40B4-BE49-F238E27FC236}">
                    <a16:creationId xmlns:a16="http://schemas.microsoft.com/office/drawing/2014/main" id="{351063C8-67B1-4656-BE04-74F237AAE0DC}"/>
                  </a:ext>
                </a:extLst>
              </p:cNvPr>
              <p:cNvSpPr>
                <a:spLocks noChangeShapeType="1"/>
              </p:cNvSpPr>
              <p:nvPr userDrawn="1"/>
            </p:nvSpPr>
            <p:spPr bwMode="auto">
              <a:xfrm>
                <a:off x="178074" y="4069139"/>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7" name="Line 4">
                <a:extLst>
                  <a:ext uri="{FF2B5EF4-FFF2-40B4-BE49-F238E27FC236}">
                    <a16:creationId xmlns:a16="http://schemas.microsoft.com/office/drawing/2014/main" id="{A46FAAE6-29DC-4506-AD6F-E0CFB6E0E485}"/>
                  </a:ext>
                </a:extLst>
              </p:cNvPr>
              <p:cNvSpPr>
                <a:spLocks noChangeShapeType="1"/>
              </p:cNvSpPr>
              <p:nvPr userDrawn="1"/>
            </p:nvSpPr>
            <p:spPr bwMode="auto">
              <a:xfrm>
                <a:off x="178074" y="6804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8" name="Line 4">
                <a:extLst>
                  <a:ext uri="{FF2B5EF4-FFF2-40B4-BE49-F238E27FC236}">
                    <a16:creationId xmlns:a16="http://schemas.microsoft.com/office/drawing/2014/main" id="{BDB1BE34-748E-475F-92C8-62D418402AEE}"/>
                  </a:ext>
                </a:extLst>
              </p:cNvPr>
              <p:cNvSpPr>
                <a:spLocks noChangeShapeType="1"/>
              </p:cNvSpPr>
              <p:nvPr userDrawn="1"/>
            </p:nvSpPr>
            <p:spPr bwMode="auto">
              <a:xfrm>
                <a:off x="178074" y="6948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9" name="Line 39">
                <a:extLst>
                  <a:ext uri="{FF2B5EF4-FFF2-40B4-BE49-F238E27FC236}">
                    <a16:creationId xmlns:a16="http://schemas.microsoft.com/office/drawing/2014/main" id="{B8FC7F79-F5A5-4158-8740-748E3241FF8F}"/>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0" name="Line 4">
                <a:extLst>
                  <a:ext uri="{FF2B5EF4-FFF2-40B4-BE49-F238E27FC236}">
                    <a16:creationId xmlns:a16="http://schemas.microsoft.com/office/drawing/2014/main" id="{04F44B2B-BA78-4509-9C32-74EDCFF90D98}"/>
                  </a:ext>
                </a:extLst>
              </p:cNvPr>
              <p:cNvSpPr>
                <a:spLocks noChangeShapeType="1"/>
              </p:cNvSpPr>
              <p:nvPr userDrawn="1"/>
            </p:nvSpPr>
            <p:spPr bwMode="auto">
              <a:xfrm>
                <a:off x="178074" y="738028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1" name="Line 34">
                <a:extLst>
                  <a:ext uri="{FF2B5EF4-FFF2-40B4-BE49-F238E27FC236}">
                    <a16:creationId xmlns:a16="http://schemas.microsoft.com/office/drawing/2014/main" id="{5E5B63E7-A874-41DF-80CD-384ECF0D0ECD}"/>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2" name="Line 35">
                <a:extLst>
                  <a:ext uri="{FF2B5EF4-FFF2-40B4-BE49-F238E27FC236}">
                    <a16:creationId xmlns:a16="http://schemas.microsoft.com/office/drawing/2014/main" id="{09956D0B-D2BD-494C-9E10-AC5791E6B997}"/>
                  </a:ext>
                </a:extLst>
              </p:cNvPr>
              <p:cNvSpPr>
                <a:spLocks noChangeShapeType="1"/>
              </p:cNvSpPr>
              <p:nvPr userDrawn="1"/>
            </p:nvSpPr>
            <p:spPr bwMode="auto">
              <a:xfrm>
                <a:off x="178074" y="118782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 name="Line 36">
                <a:extLst>
                  <a:ext uri="{FF2B5EF4-FFF2-40B4-BE49-F238E27FC236}">
                    <a16:creationId xmlns:a16="http://schemas.microsoft.com/office/drawing/2014/main" id="{FDCF63A4-9AE6-42F3-B831-26054F80B908}"/>
                  </a:ext>
                </a:extLst>
              </p:cNvPr>
              <p:cNvSpPr>
                <a:spLocks noChangeShapeType="1"/>
              </p:cNvSpPr>
              <p:nvPr userDrawn="1"/>
            </p:nvSpPr>
            <p:spPr bwMode="auto">
              <a:xfrm>
                <a:off x="178074" y="104495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4" name="グループ化 3">
              <a:extLst>
                <a:ext uri="{FF2B5EF4-FFF2-40B4-BE49-F238E27FC236}">
                  <a16:creationId xmlns:a16="http://schemas.microsoft.com/office/drawing/2014/main" id="{7563BD28-1209-42D1-9D77-592742544D69}"/>
                </a:ext>
              </a:extLst>
            </p:cNvPr>
            <p:cNvGrpSpPr/>
            <p:nvPr userDrawn="1"/>
          </p:nvGrpSpPr>
          <p:grpSpPr>
            <a:xfrm>
              <a:off x="177800" y="1042608"/>
              <a:ext cx="10368268" cy="6337679"/>
              <a:chOff x="177800" y="613150"/>
              <a:chExt cx="10368268" cy="6767138"/>
            </a:xfrm>
          </p:grpSpPr>
          <p:sp>
            <p:nvSpPr>
              <p:cNvPr id="5" name="Line 41">
                <a:extLst>
                  <a:ext uri="{FF2B5EF4-FFF2-40B4-BE49-F238E27FC236}">
                    <a16:creationId xmlns:a16="http://schemas.microsoft.com/office/drawing/2014/main" id="{B3C22C89-D315-4DE2-A2CE-1772E3524552}"/>
                  </a:ext>
                </a:extLst>
              </p:cNvPr>
              <p:cNvSpPr>
                <a:spLocks noChangeShapeType="1"/>
              </p:cNvSpPr>
              <p:nvPr userDrawn="1"/>
            </p:nvSpPr>
            <p:spPr bwMode="auto">
              <a:xfrm>
                <a:off x="132972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 name="Line 42">
                <a:extLst>
                  <a:ext uri="{FF2B5EF4-FFF2-40B4-BE49-F238E27FC236}">
                    <a16:creationId xmlns:a16="http://schemas.microsoft.com/office/drawing/2014/main" id="{B6B37B61-127F-43BC-8980-FDDC4E2D4884}"/>
                  </a:ext>
                </a:extLst>
              </p:cNvPr>
              <p:cNvSpPr>
                <a:spLocks noChangeShapeType="1"/>
              </p:cNvSpPr>
              <p:nvPr userDrawn="1"/>
            </p:nvSpPr>
            <p:spPr bwMode="auto">
              <a:xfrm>
                <a:off x="147371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 name="Line 43">
                <a:extLst>
                  <a:ext uri="{FF2B5EF4-FFF2-40B4-BE49-F238E27FC236}">
                    <a16:creationId xmlns:a16="http://schemas.microsoft.com/office/drawing/2014/main" id="{814E20DB-764C-424E-81E2-70243941EA7A}"/>
                  </a:ext>
                </a:extLst>
              </p:cNvPr>
              <p:cNvSpPr>
                <a:spLocks noChangeShapeType="1"/>
              </p:cNvSpPr>
              <p:nvPr userDrawn="1"/>
            </p:nvSpPr>
            <p:spPr bwMode="auto">
              <a:xfrm>
                <a:off x="161771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 name="Line 44">
                <a:extLst>
                  <a:ext uri="{FF2B5EF4-FFF2-40B4-BE49-F238E27FC236}">
                    <a16:creationId xmlns:a16="http://schemas.microsoft.com/office/drawing/2014/main" id="{FCABC8BD-5A98-49C6-B473-81F079E35153}"/>
                  </a:ext>
                </a:extLst>
              </p:cNvPr>
              <p:cNvSpPr>
                <a:spLocks noChangeShapeType="1"/>
              </p:cNvSpPr>
              <p:nvPr userDrawn="1"/>
            </p:nvSpPr>
            <p:spPr bwMode="auto">
              <a:xfrm>
                <a:off x="176170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 name="Line 45">
                <a:extLst>
                  <a:ext uri="{FF2B5EF4-FFF2-40B4-BE49-F238E27FC236}">
                    <a16:creationId xmlns:a16="http://schemas.microsoft.com/office/drawing/2014/main" id="{1A60A482-CAE7-4B32-B147-65B54D505B66}"/>
                  </a:ext>
                </a:extLst>
              </p:cNvPr>
              <p:cNvSpPr>
                <a:spLocks noChangeShapeType="1"/>
              </p:cNvSpPr>
              <p:nvPr userDrawn="1"/>
            </p:nvSpPr>
            <p:spPr bwMode="auto">
              <a:xfrm>
                <a:off x="190569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 name="Line 46">
                <a:extLst>
                  <a:ext uri="{FF2B5EF4-FFF2-40B4-BE49-F238E27FC236}">
                    <a16:creationId xmlns:a16="http://schemas.microsoft.com/office/drawing/2014/main" id="{EFDE9D29-C267-4456-BF4C-3E31CC996007}"/>
                  </a:ext>
                </a:extLst>
              </p:cNvPr>
              <p:cNvSpPr>
                <a:spLocks noChangeShapeType="1"/>
              </p:cNvSpPr>
              <p:nvPr userDrawn="1"/>
            </p:nvSpPr>
            <p:spPr bwMode="auto">
              <a:xfrm>
                <a:off x="204968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 name="Line 47">
                <a:extLst>
                  <a:ext uri="{FF2B5EF4-FFF2-40B4-BE49-F238E27FC236}">
                    <a16:creationId xmlns:a16="http://schemas.microsoft.com/office/drawing/2014/main" id="{491A06B6-733C-4C7D-A019-438D4782E29D}"/>
                  </a:ext>
                </a:extLst>
              </p:cNvPr>
              <p:cNvSpPr>
                <a:spLocks noChangeShapeType="1"/>
              </p:cNvSpPr>
              <p:nvPr userDrawn="1"/>
            </p:nvSpPr>
            <p:spPr bwMode="auto">
              <a:xfrm>
                <a:off x="219367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 name="Line 48">
                <a:extLst>
                  <a:ext uri="{FF2B5EF4-FFF2-40B4-BE49-F238E27FC236}">
                    <a16:creationId xmlns:a16="http://schemas.microsoft.com/office/drawing/2014/main" id="{1A2FF589-8AE7-4B04-A3CF-707EC50F0E4D}"/>
                  </a:ext>
                </a:extLst>
              </p:cNvPr>
              <p:cNvSpPr>
                <a:spLocks noChangeShapeType="1"/>
              </p:cNvSpPr>
              <p:nvPr userDrawn="1"/>
            </p:nvSpPr>
            <p:spPr bwMode="auto">
              <a:xfrm>
                <a:off x="233766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 name="Line 49">
                <a:extLst>
                  <a:ext uri="{FF2B5EF4-FFF2-40B4-BE49-F238E27FC236}">
                    <a16:creationId xmlns:a16="http://schemas.microsoft.com/office/drawing/2014/main" id="{220BD835-09F7-42BC-8A59-760F67C3BA30}"/>
                  </a:ext>
                </a:extLst>
              </p:cNvPr>
              <p:cNvSpPr>
                <a:spLocks noChangeShapeType="1"/>
              </p:cNvSpPr>
              <p:nvPr userDrawn="1"/>
            </p:nvSpPr>
            <p:spPr bwMode="auto">
              <a:xfrm>
                <a:off x="248165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 name="Line 50">
                <a:extLst>
                  <a:ext uri="{FF2B5EF4-FFF2-40B4-BE49-F238E27FC236}">
                    <a16:creationId xmlns:a16="http://schemas.microsoft.com/office/drawing/2014/main" id="{80C9531A-D351-4FB0-810D-0B60B9AE5DA3}"/>
                  </a:ext>
                </a:extLst>
              </p:cNvPr>
              <p:cNvSpPr>
                <a:spLocks noChangeShapeType="1"/>
              </p:cNvSpPr>
              <p:nvPr userDrawn="1"/>
            </p:nvSpPr>
            <p:spPr bwMode="auto">
              <a:xfrm>
                <a:off x="262564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 name="Line 51">
                <a:extLst>
                  <a:ext uri="{FF2B5EF4-FFF2-40B4-BE49-F238E27FC236}">
                    <a16:creationId xmlns:a16="http://schemas.microsoft.com/office/drawing/2014/main" id="{B8E8462B-F715-42E6-9C65-36FFE4337D4E}"/>
                  </a:ext>
                </a:extLst>
              </p:cNvPr>
              <p:cNvSpPr>
                <a:spLocks noChangeShapeType="1"/>
              </p:cNvSpPr>
              <p:nvPr userDrawn="1"/>
            </p:nvSpPr>
            <p:spPr bwMode="auto">
              <a:xfrm>
                <a:off x="276963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 name="Line 52">
                <a:extLst>
                  <a:ext uri="{FF2B5EF4-FFF2-40B4-BE49-F238E27FC236}">
                    <a16:creationId xmlns:a16="http://schemas.microsoft.com/office/drawing/2014/main" id="{D8F1D8BF-9549-4DB4-8539-54E7306FE4B2}"/>
                  </a:ext>
                </a:extLst>
              </p:cNvPr>
              <p:cNvSpPr>
                <a:spLocks noChangeShapeType="1"/>
              </p:cNvSpPr>
              <p:nvPr userDrawn="1"/>
            </p:nvSpPr>
            <p:spPr bwMode="auto">
              <a:xfrm>
                <a:off x="291362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 name="Line 53">
                <a:extLst>
                  <a:ext uri="{FF2B5EF4-FFF2-40B4-BE49-F238E27FC236}">
                    <a16:creationId xmlns:a16="http://schemas.microsoft.com/office/drawing/2014/main" id="{21A8334C-E16F-4C67-A640-48814127DE18}"/>
                  </a:ext>
                </a:extLst>
              </p:cNvPr>
              <p:cNvSpPr>
                <a:spLocks noChangeShapeType="1"/>
              </p:cNvSpPr>
              <p:nvPr userDrawn="1"/>
            </p:nvSpPr>
            <p:spPr bwMode="auto">
              <a:xfrm>
                <a:off x="305762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 name="Line 54">
                <a:extLst>
                  <a:ext uri="{FF2B5EF4-FFF2-40B4-BE49-F238E27FC236}">
                    <a16:creationId xmlns:a16="http://schemas.microsoft.com/office/drawing/2014/main" id="{87645081-3E3E-46BC-930C-6315E36C5EB3}"/>
                  </a:ext>
                </a:extLst>
              </p:cNvPr>
              <p:cNvSpPr>
                <a:spLocks noChangeShapeType="1"/>
              </p:cNvSpPr>
              <p:nvPr userDrawn="1"/>
            </p:nvSpPr>
            <p:spPr bwMode="auto">
              <a:xfrm>
                <a:off x="320161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 name="Line 55">
                <a:extLst>
                  <a:ext uri="{FF2B5EF4-FFF2-40B4-BE49-F238E27FC236}">
                    <a16:creationId xmlns:a16="http://schemas.microsoft.com/office/drawing/2014/main" id="{A4BEC564-851D-4F58-80F1-6A0185EDAFE7}"/>
                  </a:ext>
                </a:extLst>
              </p:cNvPr>
              <p:cNvSpPr>
                <a:spLocks noChangeShapeType="1"/>
              </p:cNvSpPr>
              <p:nvPr userDrawn="1"/>
            </p:nvSpPr>
            <p:spPr bwMode="auto">
              <a:xfrm>
                <a:off x="334560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 name="Line 56">
                <a:extLst>
                  <a:ext uri="{FF2B5EF4-FFF2-40B4-BE49-F238E27FC236}">
                    <a16:creationId xmlns:a16="http://schemas.microsoft.com/office/drawing/2014/main" id="{432A9BBC-9761-4CF7-8E8B-58C807DB482F}"/>
                  </a:ext>
                </a:extLst>
              </p:cNvPr>
              <p:cNvSpPr>
                <a:spLocks noChangeShapeType="1"/>
              </p:cNvSpPr>
              <p:nvPr userDrawn="1"/>
            </p:nvSpPr>
            <p:spPr bwMode="auto">
              <a:xfrm>
                <a:off x="348959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 name="Line 57">
                <a:extLst>
                  <a:ext uri="{FF2B5EF4-FFF2-40B4-BE49-F238E27FC236}">
                    <a16:creationId xmlns:a16="http://schemas.microsoft.com/office/drawing/2014/main" id="{20A6B1C2-9D27-470D-A085-87FA71EAB4A1}"/>
                  </a:ext>
                </a:extLst>
              </p:cNvPr>
              <p:cNvSpPr>
                <a:spLocks noChangeShapeType="1"/>
              </p:cNvSpPr>
              <p:nvPr userDrawn="1"/>
            </p:nvSpPr>
            <p:spPr bwMode="auto">
              <a:xfrm>
                <a:off x="363358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2" name="Line 58">
                <a:extLst>
                  <a:ext uri="{FF2B5EF4-FFF2-40B4-BE49-F238E27FC236}">
                    <a16:creationId xmlns:a16="http://schemas.microsoft.com/office/drawing/2014/main" id="{F23207BF-AF0B-4F40-8B7A-C3F38848C909}"/>
                  </a:ext>
                </a:extLst>
              </p:cNvPr>
              <p:cNvSpPr>
                <a:spLocks noChangeShapeType="1"/>
              </p:cNvSpPr>
              <p:nvPr userDrawn="1"/>
            </p:nvSpPr>
            <p:spPr bwMode="auto">
              <a:xfrm>
                <a:off x="37775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3" name="Line 59">
                <a:extLst>
                  <a:ext uri="{FF2B5EF4-FFF2-40B4-BE49-F238E27FC236}">
                    <a16:creationId xmlns:a16="http://schemas.microsoft.com/office/drawing/2014/main" id="{26C53B7A-6B78-45F3-81B8-0C4A985F930E}"/>
                  </a:ext>
                </a:extLst>
              </p:cNvPr>
              <p:cNvSpPr>
                <a:spLocks noChangeShapeType="1"/>
              </p:cNvSpPr>
              <p:nvPr userDrawn="1"/>
            </p:nvSpPr>
            <p:spPr bwMode="auto">
              <a:xfrm>
                <a:off x="39215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4" name="Line 60">
                <a:extLst>
                  <a:ext uri="{FF2B5EF4-FFF2-40B4-BE49-F238E27FC236}">
                    <a16:creationId xmlns:a16="http://schemas.microsoft.com/office/drawing/2014/main" id="{EFE47F1C-76D7-41CA-9659-2A5E4423D6B4}"/>
                  </a:ext>
                </a:extLst>
              </p:cNvPr>
              <p:cNvSpPr>
                <a:spLocks noChangeShapeType="1"/>
              </p:cNvSpPr>
              <p:nvPr userDrawn="1"/>
            </p:nvSpPr>
            <p:spPr bwMode="auto">
              <a:xfrm>
                <a:off x="406555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5" name="Line 61">
                <a:extLst>
                  <a:ext uri="{FF2B5EF4-FFF2-40B4-BE49-F238E27FC236}">
                    <a16:creationId xmlns:a16="http://schemas.microsoft.com/office/drawing/2014/main" id="{64457307-026F-493B-ABF6-07B942375561}"/>
                  </a:ext>
                </a:extLst>
              </p:cNvPr>
              <p:cNvSpPr>
                <a:spLocks noChangeShapeType="1"/>
              </p:cNvSpPr>
              <p:nvPr userDrawn="1"/>
            </p:nvSpPr>
            <p:spPr bwMode="auto">
              <a:xfrm>
                <a:off x="420954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 name="Line 62">
                <a:extLst>
                  <a:ext uri="{FF2B5EF4-FFF2-40B4-BE49-F238E27FC236}">
                    <a16:creationId xmlns:a16="http://schemas.microsoft.com/office/drawing/2014/main" id="{030B4BD7-7599-44B1-8074-D5431EC3F5EB}"/>
                  </a:ext>
                </a:extLst>
              </p:cNvPr>
              <p:cNvSpPr>
                <a:spLocks noChangeShapeType="1"/>
              </p:cNvSpPr>
              <p:nvPr userDrawn="1"/>
            </p:nvSpPr>
            <p:spPr bwMode="auto">
              <a:xfrm>
                <a:off x="435353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 name="Line 63">
                <a:extLst>
                  <a:ext uri="{FF2B5EF4-FFF2-40B4-BE49-F238E27FC236}">
                    <a16:creationId xmlns:a16="http://schemas.microsoft.com/office/drawing/2014/main" id="{4595D81E-7D18-4885-B662-9E134883C21E}"/>
                  </a:ext>
                </a:extLst>
              </p:cNvPr>
              <p:cNvSpPr>
                <a:spLocks noChangeShapeType="1"/>
              </p:cNvSpPr>
              <p:nvPr userDrawn="1"/>
            </p:nvSpPr>
            <p:spPr bwMode="auto">
              <a:xfrm>
                <a:off x="449753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 name="Line 64">
                <a:extLst>
                  <a:ext uri="{FF2B5EF4-FFF2-40B4-BE49-F238E27FC236}">
                    <a16:creationId xmlns:a16="http://schemas.microsoft.com/office/drawing/2014/main" id="{9D7EEAE3-EB7B-4CAB-8D29-74B01BF77DA7}"/>
                  </a:ext>
                </a:extLst>
              </p:cNvPr>
              <p:cNvSpPr>
                <a:spLocks noChangeShapeType="1"/>
              </p:cNvSpPr>
              <p:nvPr userDrawn="1"/>
            </p:nvSpPr>
            <p:spPr bwMode="auto">
              <a:xfrm>
                <a:off x="464152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9" name="Line 65">
                <a:extLst>
                  <a:ext uri="{FF2B5EF4-FFF2-40B4-BE49-F238E27FC236}">
                    <a16:creationId xmlns:a16="http://schemas.microsoft.com/office/drawing/2014/main" id="{0F246FB1-7AE4-4FC2-ADF0-AEC7C07561B7}"/>
                  </a:ext>
                </a:extLst>
              </p:cNvPr>
              <p:cNvSpPr>
                <a:spLocks noChangeShapeType="1"/>
              </p:cNvSpPr>
              <p:nvPr userDrawn="1"/>
            </p:nvSpPr>
            <p:spPr bwMode="auto">
              <a:xfrm>
                <a:off x="478551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 name="Line 66">
                <a:extLst>
                  <a:ext uri="{FF2B5EF4-FFF2-40B4-BE49-F238E27FC236}">
                    <a16:creationId xmlns:a16="http://schemas.microsoft.com/office/drawing/2014/main" id="{F57F2CE7-B513-47B5-9D3D-A274C47CC757}"/>
                  </a:ext>
                </a:extLst>
              </p:cNvPr>
              <p:cNvSpPr>
                <a:spLocks noChangeShapeType="1"/>
              </p:cNvSpPr>
              <p:nvPr userDrawn="1"/>
            </p:nvSpPr>
            <p:spPr bwMode="auto">
              <a:xfrm>
                <a:off x="492950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1" name="Line 67">
                <a:extLst>
                  <a:ext uri="{FF2B5EF4-FFF2-40B4-BE49-F238E27FC236}">
                    <a16:creationId xmlns:a16="http://schemas.microsoft.com/office/drawing/2014/main" id="{9040D867-6020-46C6-8856-42B9EE18A29D}"/>
                  </a:ext>
                </a:extLst>
              </p:cNvPr>
              <p:cNvSpPr>
                <a:spLocks noChangeShapeType="1"/>
              </p:cNvSpPr>
              <p:nvPr userDrawn="1"/>
            </p:nvSpPr>
            <p:spPr bwMode="auto">
              <a:xfrm>
                <a:off x="507349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2" name="Line 68">
                <a:extLst>
                  <a:ext uri="{FF2B5EF4-FFF2-40B4-BE49-F238E27FC236}">
                    <a16:creationId xmlns:a16="http://schemas.microsoft.com/office/drawing/2014/main" id="{F353CD92-5CA1-4C0F-8661-E074AB491295}"/>
                  </a:ext>
                </a:extLst>
              </p:cNvPr>
              <p:cNvSpPr>
                <a:spLocks noChangeShapeType="1"/>
              </p:cNvSpPr>
              <p:nvPr userDrawn="1"/>
            </p:nvSpPr>
            <p:spPr bwMode="auto">
              <a:xfrm>
                <a:off x="521748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3" name="Line 69">
                <a:extLst>
                  <a:ext uri="{FF2B5EF4-FFF2-40B4-BE49-F238E27FC236}">
                    <a16:creationId xmlns:a16="http://schemas.microsoft.com/office/drawing/2014/main" id="{0D038A48-2468-4083-ABDA-2013B92143E0}"/>
                  </a:ext>
                </a:extLst>
              </p:cNvPr>
              <p:cNvSpPr>
                <a:spLocks noChangeShapeType="1"/>
              </p:cNvSpPr>
              <p:nvPr userDrawn="1"/>
            </p:nvSpPr>
            <p:spPr bwMode="auto">
              <a:xfrm>
                <a:off x="536147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4" name="Line 70">
                <a:extLst>
                  <a:ext uri="{FF2B5EF4-FFF2-40B4-BE49-F238E27FC236}">
                    <a16:creationId xmlns:a16="http://schemas.microsoft.com/office/drawing/2014/main" id="{BAF64418-9CE6-467B-8BF0-9E2B368CB22E}"/>
                  </a:ext>
                </a:extLst>
              </p:cNvPr>
              <p:cNvSpPr>
                <a:spLocks noChangeShapeType="1"/>
              </p:cNvSpPr>
              <p:nvPr userDrawn="1"/>
            </p:nvSpPr>
            <p:spPr bwMode="auto">
              <a:xfrm>
                <a:off x="564945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5" name="Line 71">
                <a:extLst>
                  <a:ext uri="{FF2B5EF4-FFF2-40B4-BE49-F238E27FC236}">
                    <a16:creationId xmlns:a16="http://schemas.microsoft.com/office/drawing/2014/main" id="{B08E98E2-2275-4757-AF6A-CEA7367028EB}"/>
                  </a:ext>
                </a:extLst>
              </p:cNvPr>
              <p:cNvSpPr>
                <a:spLocks noChangeShapeType="1"/>
              </p:cNvSpPr>
              <p:nvPr userDrawn="1"/>
            </p:nvSpPr>
            <p:spPr bwMode="auto">
              <a:xfrm>
                <a:off x="579344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6" name="Line 72">
                <a:extLst>
                  <a:ext uri="{FF2B5EF4-FFF2-40B4-BE49-F238E27FC236}">
                    <a16:creationId xmlns:a16="http://schemas.microsoft.com/office/drawing/2014/main" id="{BAF0F2BB-8D3E-4967-B761-CA8A2E97D03B}"/>
                  </a:ext>
                </a:extLst>
              </p:cNvPr>
              <p:cNvSpPr>
                <a:spLocks noChangeShapeType="1"/>
              </p:cNvSpPr>
              <p:nvPr userDrawn="1"/>
            </p:nvSpPr>
            <p:spPr bwMode="auto">
              <a:xfrm>
                <a:off x="593744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7" name="Line 73">
                <a:extLst>
                  <a:ext uri="{FF2B5EF4-FFF2-40B4-BE49-F238E27FC236}">
                    <a16:creationId xmlns:a16="http://schemas.microsoft.com/office/drawing/2014/main" id="{723DDDCA-6CF4-4716-9D83-57D409851449}"/>
                  </a:ext>
                </a:extLst>
              </p:cNvPr>
              <p:cNvSpPr>
                <a:spLocks noChangeShapeType="1"/>
              </p:cNvSpPr>
              <p:nvPr userDrawn="1"/>
            </p:nvSpPr>
            <p:spPr bwMode="auto">
              <a:xfrm>
                <a:off x="608143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8" name="Line 74">
                <a:extLst>
                  <a:ext uri="{FF2B5EF4-FFF2-40B4-BE49-F238E27FC236}">
                    <a16:creationId xmlns:a16="http://schemas.microsoft.com/office/drawing/2014/main" id="{AAEFDC64-D696-421A-A86D-9EB4A4E11CA5}"/>
                  </a:ext>
                </a:extLst>
              </p:cNvPr>
              <p:cNvSpPr>
                <a:spLocks noChangeShapeType="1"/>
              </p:cNvSpPr>
              <p:nvPr userDrawn="1"/>
            </p:nvSpPr>
            <p:spPr bwMode="auto">
              <a:xfrm>
                <a:off x="622542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9" name="Line 75">
                <a:extLst>
                  <a:ext uri="{FF2B5EF4-FFF2-40B4-BE49-F238E27FC236}">
                    <a16:creationId xmlns:a16="http://schemas.microsoft.com/office/drawing/2014/main" id="{18106B5D-9A4D-4E6A-B509-CCFE36E6471B}"/>
                  </a:ext>
                </a:extLst>
              </p:cNvPr>
              <p:cNvSpPr>
                <a:spLocks noChangeShapeType="1"/>
              </p:cNvSpPr>
              <p:nvPr userDrawn="1"/>
            </p:nvSpPr>
            <p:spPr bwMode="auto">
              <a:xfrm>
                <a:off x="636941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0" name="Line 76">
                <a:extLst>
                  <a:ext uri="{FF2B5EF4-FFF2-40B4-BE49-F238E27FC236}">
                    <a16:creationId xmlns:a16="http://schemas.microsoft.com/office/drawing/2014/main" id="{BAFB4B40-3FCF-47E4-9472-C68AA657A83A}"/>
                  </a:ext>
                </a:extLst>
              </p:cNvPr>
              <p:cNvSpPr>
                <a:spLocks noChangeShapeType="1"/>
              </p:cNvSpPr>
              <p:nvPr userDrawn="1"/>
            </p:nvSpPr>
            <p:spPr bwMode="auto">
              <a:xfrm>
                <a:off x="651340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 name="Line 77">
                <a:extLst>
                  <a:ext uri="{FF2B5EF4-FFF2-40B4-BE49-F238E27FC236}">
                    <a16:creationId xmlns:a16="http://schemas.microsoft.com/office/drawing/2014/main" id="{91AC1E62-A671-457A-B999-A9AD01C32097}"/>
                  </a:ext>
                </a:extLst>
              </p:cNvPr>
              <p:cNvSpPr>
                <a:spLocks noChangeShapeType="1"/>
              </p:cNvSpPr>
              <p:nvPr userDrawn="1"/>
            </p:nvSpPr>
            <p:spPr bwMode="auto">
              <a:xfrm>
                <a:off x="665739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2" name="Line 78">
                <a:extLst>
                  <a:ext uri="{FF2B5EF4-FFF2-40B4-BE49-F238E27FC236}">
                    <a16:creationId xmlns:a16="http://schemas.microsoft.com/office/drawing/2014/main" id="{EEE965B0-C6E6-4518-86CD-63D4B7EBA880}"/>
                  </a:ext>
                </a:extLst>
              </p:cNvPr>
              <p:cNvSpPr>
                <a:spLocks noChangeShapeType="1"/>
              </p:cNvSpPr>
              <p:nvPr userDrawn="1"/>
            </p:nvSpPr>
            <p:spPr bwMode="auto">
              <a:xfrm>
                <a:off x="680138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3" name="Line 79">
                <a:extLst>
                  <a:ext uri="{FF2B5EF4-FFF2-40B4-BE49-F238E27FC236}">
                    <a16:creationId xmlns:a16="http://schemas.microsoft.com/office/drawing/2014/main" id="{24997377-0B31-44D1-B937-DB15718E3166}"/>
                  </a:ext>
                </a:extLst>
              </p:cNvPr>
              <p:cNvSpPr>
                <a:spLocks noChangeShapeType="1"/>
              </p:cNvSpPr>
              <p:nvPr userDrawn="1"/>
            </p:nvSpPr>
            <p:spPr bwMode="auto">
              <a:xfrm>
                <a:off x="694537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4" name="Line 80">
                <a:extLst>
                  <a:ext uri="{FF2B5EF4-FFF2-40B4-BE49-F238E27FC236}">
                    <a16:creationId xmlns:a16="http://schemas.microsoft.com/office/drawing/2014/main" id="{D9108AD2-FE21-4DFA-98C7-9987526429BF}"/>
                  </a:ext>
                </a:extLst>
              </p:cNvPr>
              <p:cNvSpPr>
                <a:spLocks noChangeShapeType="1"/>
              </p:cNvSpPr>
              <p:nvPr userDrawn="1"/>
            </p:nvSpPr>
            <p:spPr bwMode="auto">
              <a:xfrm>
                <a:off x="70893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5" name="Line 81">
                <a:extLst>
                  <a:ext uri="{FF2B5EF4-FFF2-40B4-BE49-F238E27FC236}">
                    <a16:creationId xmlns:a16="http://schemas.microsoft.com/office/drawing/2014/main" id="{1CA5C353-7840-45EE-863A-10C278F5A325}"/>
                  </a:ext>
                </a:extLst>
              </p:cNvPr>
              <p:cNvSpPr>
                <a:spLocks noChangeShapeType="1"/>
              </p:cNvSpPr>
              <p:nvPr userDrawn="1"/>
            </p:nvSpPr>
            <p:spPr bwMode="auto">
              <a:xfrm>
                <a:off x="723335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6" name="Line 82">
                <a:extLst>
                  <a:ext uri="{FF2B5EF4-FFF2-40B4-BE49-F238E27FC236}">
                    <a16:creationId xmlns:a16="http://schemas.microsoft.com/office/drawing/2014/main" id="{26AFC1F5-9DCD-49DE-9CC8-D9D4F6233EF8}"/>
                  </a:ext>
                </a:extLst>
              </p:cNvPr>
              <p:cNvSpPr>
                <a:spLocks noChangeShapeType="1"/>
              </p:cNvSpPr>
              <p:nvPr userDrawn="1"/>
            </p:nvSpPr>
            <p:spPr bwMode="auto">
              <a:xfrm>
                <a:off x="737735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7" name="Line 83">
                <a:extLst>
                  <a:ext uri="{FF2B5EF4-FFF2-40B4-BE49-F238E27FC236}">
                    <a16:creationId xmlns:a16="http://schemas.microsoft.com/office/drawing/2014/main" id="{14B32CED-A602-42D5-A3B1-8FF2269F4501}"/>
                  </a:ext>
                </a:extLst>
              </p:cNvPr>
              <p:cNvSpPr>
                <a:spLocks noChangeShapeType="1"/>
              </p:cNvSpPr>
              <p:nvPr userDrawn="1"/>
            </p:nvSpPr>
            <p:spPr bwMode="auto">
              <a:xfrm>
                <a:off x="752134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8" name="Line 84">
                <a:extLst>
                  <a:ext uri="{FF2B5EF4-FFF2-40B4-BE49-F238E27FC236}">
                    <a16:creationId xmlns:a16="http://schemas.microsoft.com/office/drawing/2014/main" id="{8898D64B-560A-4FE6-A65E-5FDEE2787597}"/>
                  </a:ext>
                </a:extLst>
              </p:cNvPr>
              <p:cNvSpPr>
                <a:spLocks noChangeShapeType="1"/>
              </p:cNvSpPr>
              <p:nvPr userDrawn="1"/>
            </p:nvSpPr>
            <p:spPr bwMode="auto">
              <a:xfrm>
                <a:off x="766533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9" name="Line 85">
                <a:extLst>
                  <a:ext uri="{FF2B5EF4-FFF2-40B4-BE49-F238E27FC236}">
                    <a16:creationId xmlns:a16="http://schemas.microsoft.com/office/drawing/2014/main" id="{DE3EB8DA-494D-48D7-9D5A-041A02840615}"/>
                  </a:ext>
                </a:extLst>
              </p:cNvPr>
              <p:cNvSpPr>
                <a:spLocks noChangeShapeType="1"/>
              </p:cNvSpPr>
              <p:nvPr userDrawn="1"/>
            </p:nvSpPr>
            <p:spPr bwMode="auto">
              <a:xfrm>
                <a:off x="780932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0" name="Line 86">
                <a:extLst>
                  <a:ext uri="{FF2B5EF4-FFF2-40B4-BE49-F238E27FC236}">
                    <a16:creationId xmlns:a16="http://schemas.microsoft.com/office/drawing/2014/main" id="{090115F5-7C62-42C7-915F-569C75B502BF}"/>
                  </a:ext>
                </a:extLst>
              </p:cNvPr>
              <p:cNvSpPr>
                <a:spLocks noChangeShapeType="1"/>
              </p:cNvSpPr>
              <p:nvPr userDrawn="1"/>
            </p:nvSpPr>
            <p:spPr bwMode="auto">
              <a:xfrm>
                <a:off x="795331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 name="Line 87">
                <a:extLst>
                  <a:ext uri="{FF2B5EF4-FFF2-40B4-BE49-F238E27FC236}">
                    <a16:creationId xmlns:a16="http://schemas.microsoft.com/office/drawing/2014/main" id="{07150042-95BE-4CDF-8FFB-4CB35B404708}"/>
                  </a:ext>
                </a:extLst>
              </p:cNvPr>
              <p:cNvSpPr>
                <a:spLocks noChangeShapeType="1"/>
              </p:cNvSpPr>
              <p:nvPr userDrawn="1"/>
            </p:nvSpPr>
            <p:spPr bwMode="auto">
              <a:xfrm>
                <a:off x="809730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2" name="Line 88">
                <a:extLst>
                  <a:ext uri="{FF2B5EF4-FFF2-40B4-BE49-F238E27FC236}">
                    <a16:creationId xmlns:a16="http://schemas.microsoft.com/office/drawing/2014/main" id="{4D5B66A5-264B-4795-ADBD-502ED4E9C0E0}"/>
                  </a:ext>
                </a:extLst>
              </p:cNvPr>
              <p:cNvSpPr>
                <a:spLocks noChangeShapeType="1"/>
              </p:cNvSpPr>
              <p:nvPr userDrawn="1"/>
            </p:nvSpPr>
            <p:spPr bwMode="auto">
              <a:xfrm>
                <a:off x="824129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3" name="Line 89">
                <a:extLst>
                  <a:ext uri="{FF2B5EF4-FFF2-40B4-BE49-F238E27FC236}">
                    <a16:creationId xmlns:a16="http://schemas.microsoft.com/office/drawing/2014/main" id="{24BF882A-B84D-4511-B50C-111B07E51870}"/>
                  </a:ext>
                </a:extLst>
              </p:cNvPr>
              <p:cNvSpPr>
                <a:spLocks noChangeShapeType="1"/>
              </p:cNvSpPr>
              <p:nvPr userDrawn="1"/>
            </p:nvSpPr>
            <p:spPr bwMode="auto">
              <a:xfrm>
                <a:off x="838528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4" name="Line 90">
                <a:extLst>
                  <a:ext uri="{FF2B5EF4-FFF2-40B4-BE49-F238E27FC236}">
                    <a16:creationId xmlns:a16="http://schemas.microsoft.com/office/drawing/2014/main" id="{E5B34C9D-6C85-473E-B998-6581E2216D0E}"/>
                  </a:ext>
                </a:extLst>
              </p:cNvPr>
              <p:cNvSpPr>
                <a:spLocks noChangeShapeType="1"/>
              </p:cNvSpPr>
              <p:nvPr userDrawn="1"/>
            </p:nvSpPr>
            <p:spPr bwMode="auto">
              <a:xfrm>
                <a:off x="852927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5" name="Line 91">
                <a:extLst>
                  <a:ext uri="{FF2B5EF4-FFF2-40B4-BE49-F238E27FC236}">
                    <a16:creationId xmlns:a16="http://schemas.microsoft.com/office/drawing/2014/main" id="{44595B99-1CD9-464F-88A0-268D2EA0DDAF}"/>
                  </a:ext>
                </a:extLst>
              </p:cNvPr>
              <p:cNvSpPr>
                <a:spLocks noChangeShapeType="1"/>
              </p:cNvSpPr>
              <p:nvPr userDrawn="1"/>
            </p:nvSpPr>
            <p:spPr bwMode="auto">
              <a:xfrm>
                <a:off x="867326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 name="Line 92">
                <a:extLst>
                  <a:ext uri="{FF2B5EF4-FFF2-40B4-BE49-F238E27FC236}">
                    <a16:creationId xmlns:a16="http://schemas.microsoft.com/office/drawing/2014/main" id="{EF9327C4-BC85-4DF3-9D0C-DF77C23C79C2}"/>
                  </a:ext>
                </a:extLst>
              </p:cNvPr>
              <p:cNvSpPr>
                <a:spLocks noChangeShapeType="1"/>
              </p:cNvSpPr>
              <p:nvPr userDrawn="1"/>
            </p:nvSpPr>
            <p:spPr bwMode="auto">
              <a:xfrm>
                <a:off x="881726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7" name="Line 93">
                <a:extLst>
                  <a:ext uri="{FF2B5EF4-FFF2-40B4-BE49-F238E27FC236}">
                    <a16:creationId xmlns:a16="http://schemas.microsoft.com/office/drawing/2014/main" id="{C52B8491-D39D-4464-9861-2C3197ED8FB1}"/>
                  </a:ext>
                </a:extLst>
              </p:cNvPr>
              <p:cNvSpPr>
                <a:spLocks noChangeShapeType="1"/>
              </p:cNvSpPr>
              <p:nvPr userDrawn="1"/>
            </p:nvSpPr>
            <p:spPr bwMode="auto">
              <a:xfrm>
                <a:off x="896125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8" name="Line 94">
                <a:extLst>
                  <a:ext uri="{FF2B5EF4-FFF2-40B4-BE49-F238E27FC236}">
                    <a16:creationId xmlns:a16="http://schemas.microsoft.com/office/drawing/2014/main" id="{F3C1B3B6-065E-4FA1-924E-4932FA75F3EC}"/>
                  </a:ext>
                </a:extLst>
              </p:cNvPr>
              <p:cNvSpPr>
                <a:spLocks noChangeShapeType="1"/>
              </p:cNvSpPr>
              <p:nvPr userDrawn="1"/>
            </p:nvSpPr>
            <p:spPr bwMode="auto">
              <a:xfrm>
                <a:off x="910524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9" name="Line 95">
                <a:extLst>
                  <a:ext uri="{FF2B5EF4-FFF2-40B4-BE49-F238E27FC236}">
                    <a16:creationId xmlns:a16="http://schemas.microsoft.com/office/drawing/2014/main" id="{30A7F764-5474-4681-ADEE-195CCB1CDA90}"/>
                  </a:ext>
                </a:extLst>
              </p:cNvPr>
              <p:cNvSpPr>
                <a:spLocks noChangeShapeType="1"/>
              </p:cNvSpPr>
              <p:nvPr userDrawn="1"/>
            </p:nvSpPr>
            <p:spPr bwMode="auto">
              <a:xfrm>
                <a:off x="924923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0" name="Line 96">
                <a:extLst>
                  <a:ext uri="{FF2B5EF4-FFF2-40B4-BE49-F238E27FC236}">
                    <a16:creationId xmlns:a16="http://schemas.microsoft.com/office/drawing/2014/main" id="{3B41F62B-F78D-4258-B192-ED82846047B7}"/>
                  </a:ext>
                </a:extLst>
              </p:cNvPr>
              <p:cNvSpPr>
                <a:spLocks noChangeShapeType="1"/>
              </p:cNvSpPr>
              <p:nvPr userDrawn="1"/>
            </p:nvSpPr>
            <p:spPr bwMode="auto">
              <a:xfrm>
                <a:off x="939322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1" name="Line 97">
                <a:extLst>
                  <a:ext uri="{FF2B5EF4-FFF2-40B4-BE49-F238E27FC236}">
                    <a16:creationId xmlns:a16="http://schemas.microsoft.com/office/drawing/2014/main" id="{2DC9E165-C10D-4D83-9EF1-A5082CA9ACAE}"/>
                  </a:ext>
                </a:extLst>
              </p:cNvPr>
              <p:cNvSpPr>
                <a:spLocks noChangeShapeType="1"/>
              </p:cNvSpPr>
              <p:nvPr userDrawn="1"/>
            </p:nvSpPr>
            <p:spPr bwMode="auto">
              <a:xfrm>
                <a:off x="953721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2" name="Line 98">
                <a:extLst>
                  <a:ext uri="{FF2B5EF4-FFF2-40B4-BE49-F238E27FC236}">
                    <a16:creationId xmlns:a16="http://schemas.microsoft.com/office/drawing/2014/main" id="{4C420AD3-BC41-430F-A995-2E86A183D761}"/>
                  </a:ext>
                </a:extLst>
              </p:cNvPr>
              <p:cNvSpPr>
                <a:spLocks noChangeShapeType="1"/>
              </p:cNvSpPr>
              <p:nvPr userDrawn="1"/>
            </p:nvSpPr>
            <p:spPr bwMode="auto">
              <a:xfrm>
                <a:off x="968120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3" name="Line 99">
                <a:extLst>
                  <a:ext uri="{FF2B5EF4-FFF2-40B4-BE49-F238E27FC236}">
                    <a16:creationId xmlns:a16="http://schemas.microsoft.com/office/drawing/2014/main" id="{7D129CCC-152F-4AB2-AE1B-A27D9C38917B}"/>
                  </a:ext>
                </a:extLst>
              </p:cNvPr>
              <p:cNvSpPr>
                <a:spLocks noChangeShapeType="1"/>
              </p:cNvSpPr>
              <p:nvPr userDrawn="1"/>
            </p:nvSpPr>
            <p:spPr bwMode="auto">
              <a:xfrm>
                <a:off x="11857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4" name="Line 100">
                <a:extLst>
                  <a:ext uri="{FF2B5EF4-FFF2-40B4-BE49-F238E27FC236}">
                    <a16:creationId xmlns:a16="http://schemas.microsoft.com/office/drawing/2014/main" id="{6BA0EE88-775D-4DED-AAA9-0F84326588B0}"/>
                  </a:ext>
                </a:extLst>
              </p:cNvPr>
              <p:cNvSpPr>
                <a:spLocks noChangeShapeType="1"/>
              </p:cNvSpPr>
              <p:nvPr userDrawn="1"/>
            </p:nvSpPr>
            <p:spPr bwMode="auto">
              <a:xfrm>
                <a:off x="982519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5" name="Line 103">
                <a:extLst>
                  <a:ext uri="{FF2B5EF4-FFF2-40B4-BE49-F238E27FC236}">
                    <a16:creationId xmlns:a16="http://schemas.microsoft.com/office/drawing/2014/main" id="{1B7CC1FA-EF48-429B-800A-C666B45F97D7}"/>
                  </a:ext>
                </a:extLst>
              </p:cNvPr>
              <p:cNvSpPr>
                <a:spLocks noChangeShapeType="1"/>
              </p:cNvSpPr>
              <p:nvPr userDrawn="1"/>
            </p:nvSpPr>
            <p:spPr bwMode="auto">
              <a:xfrm>
                <a:off x="5505467" y="613151"/>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6" name="Line 99">
                <a:extLst>
                  <a:ext uri="{FF2B5EF4-FFF2-40B4-BE49-F238E27FC236}">
                    <a16:creationId xmlns:a16="http://schemas.microsoft.com/office/drawing/2014/main" id="{C39D7A7B-875D-43E7-AA15-D0D41D5A20AC}"/>
                  </a:ext>
                </a:extLst>
              </p:cNvPr>
              <p:cNvSpPr>
                <a:spLocks noChangeShapeType="1"/>
              </p:cNvSpPr>
              <p:nvPr userDrawn="1"/>
            </p:nvSpPr>
            <p:spPr bwMode="auto">
              <a:xfrm>
                <a:off x="104174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7" name="Line 99">
                <a:extLst>
                  <a:ext uri="{FF2B5EF4-FFF2-40B4-BE49-F238E27FC236}">
                    <a16:creationId xmlns:a16="http://schemas.microsoft.com/office/drawing/2014/main" id="{4A221A8F-AA8C-429F-99F2-D9ACCFDE2C97}"/>
                  </a:ext>
                </a:extLst>
              </p:cNvPr>
              <p:cNvSpPr>
                <a:spLocks noChangeShapeType="1"/>
              </p:cNvSpPr>
              <p:nvPr userDrawn="1"/>
            </p:nvSpPr>
            <p:spPr bwMode="auto">
              <a:xfrm>
                <a:off x="89775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8" name="Line 100">
                <a:extLst>
                  <a:ext uri="{FF2B5EF4-FFF2-40B4-BE49-F238E27FC236}">
                    <a16:creationId xmlns:a16="http://schemas.microsoft.com/office/drawing/2014/main" id="{1B79F200-A8BA-489D-9E77-C350590CE1E3}"/>
                  </a:ext>
                </a:extLst>
              </p:cNvPr>
              <p:cNvSpPr>
                <a:spLocks noChangeShapeType="1"/>
              </p:cNvSpPr>
              <p:nvPr userDrawn="1"/>
            </p:nvSpPr>
            <p:spPr bwMode="auto">
              <a:xfrm>
                <a:off x="996919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9" name="Line 99">
                <a:extLst>
                  <a:ext uri="{FF2B5EF4-FFF2-40B4-BE49-F238E27FC236}">
                    <a16:creationId xmlns:a16="http://schemas.microsoft.com/office/drawing/2014/main" id="{9A9BC62E-DEA8-496F-9E8B-1B999891A049}"/>
                  </a:ext>
                </a:extLst>
              </p:cNvPr>
              <p:cNvSpPr>
                <a:spLocks noChangeShapeType="1"/>
              </p:cNvSpPr>
              <p:nvPr userDrawn="1"/>
            </p:nvSpPr>
            <p:spPr bwMode="auto">
              <a:xfrm>
                <a:off x="32179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0" name="Line 99">
                <a:extLst>
                  <a:ext uri="{FF2B5EF4-FFF2-40B4-BE49-F238E27FC236}">
                    <a16:creationId xmlns:a16="http://schemas.microsoft.com/office/drawing/2014/main" id="{BC335BF3-4274-4A7A-B852-B31B51C45ABF}"/>
                  </a:ext>
                </a:extLst>
              </p:cNvPr>
              <p:cNvSpPr>
                <a:spLocks noChangeShapeType="1"/>
              </p:cNvSpPr>
              <p:nvPr userDrawn="1"/>
            </p:nvSpPr>
            <p:spPr bwMode="auto">
              <a:xfrm>
                <a:off x="17780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1" name="Line 99">
                <a:extLst>
                  <a:ext uri="{FF2B5EF4-FFF2-40B4-BE49-F238E27FC236}">
                    <a16:creationId xmlns:a16="http://schemas.microsoft.com/office/drawing/2014/main" id="{940DEF4C-4D14-40D8-A28C-36C47C1FFE43}"/>
                  </a:ext>
                </a:extLst>
              </p:cNvPr>
              <p:cNvSpPr>
                <a:spLocks noChangeShapeType="1"/>
              </p:cNvSpPr>
              <p:nvPr userDrawn="1"/>
            </p:nvSpPr>
            <p:spPr bwMode="auto">
              <a:xfrm>
                <a:off x="60977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2" name="Line 99">
                <a:extLst>
                  <a:ext uri="{FF2B5EF4-FFF2-40B4-BE49-F238E27FC236}">
                    <a16:creationId xmlns:a16="http://schemas.microsoft.com/office/drawing/2014/main" id="{71D8B819-6FF4-4244-975C-DF2F219F8F3F}"/>
                  </a:ext>
                </a:extLst>
              </p:cNvPr>
              <p:cNvSpPr>
                <a:spLocks noChangeShapeType="1"/>
              </p:cNvSpPr>
              <p:nvPr userDrawn="1"/>
            </p:nvSpPr>
            <p:spPr bwMode="auto">
              <a:xfrm>
                <a:off x="46578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3" name="Line 99">
                <a:extLst>
                  <a:ext uri="{FF2B5EF4-FFF2-40B4-BE49-F238E27FC236}">
                    <a16:creationId xmlns:a16="http://schemas.microsoft.com/office/drawing/2014/main" id="{29ADFD8F-4616-40E9-BE5A-9A5DDF4C845E}"/>
                  </a:ext>
                </a:extLst>
              </p:cNvPr>
              <p:cNvSpPr>
                <a:spLocks noChangeShapeType="1"/>
              </p:cNvSpPr>
              <p:nvPr userDrawn="1"/>
            </p:nvSpPr>
            <p:spPr bwMode="auto">
              <a:xfrm>
                <a:off x="75376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4" name="Line 100">
                <a:extLst>
                  <a:ext uri="{FF2B5EF4-FFF2-40B4-BE49-F238E27FC236}">
                    <a16:creationId xmlns:a16="http://schemas.microsoft.com/office/drawing/2014/main" id="{C8F65069-8B3E-410E-BFB0-329AB5A58C49}"/>
                  </a:ext>
                </a:extLst>
              </p:cNvPr>
              <p:cNvSpPr>
                <a:spLocks noChangeShapeType="1"/>
              </p:cNvSpPr>
              <p:nvPr userDrawn="1"/>
            </p:nvSpPr>
            <p:spPr bwMode="auto">
              <a:xfrm>
                <a:off x="101136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5" name="Line 100">
                <a:extLst>
                  <a:ext uri="{FF2B5EF4-FFF2-40B4-BE49-F238E27FC236}">
                    <a16:creationId xmlns:a16="http://schemas.microsoft.com/office/drawing/2014/main" id="{3957CFDD-1A24-41AD-AC46-02B96736D4F9}"/>
                  </a:ext>
                </a:extLst>
              </p:cNvPr>
              <p:cNvSpPr>
                <a:spLocks noChangeShapeType="1"/>
              </p:cNvSpPr>
              <p:nvPr userDrawn="1"/>
            </p:nvSpPr>
            <p:spPr bwMode="auto">
              <a:xfrm>
                <a:off x="102580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6" name="Line 100">
                <a:extLst>
                  <a:ext uri="{FF2B5EF4-FFF2-40B4-BE49-F238E27FC236}">
                    <a16:creationId xmlns:a16="http://schemas.microsoft.com/office/drawing/2014/main" id="{A64D2D0B-0CD8-4B73-9AA1-49902EB1BFD3}"/>
                  </a:ext>
                </a:extLst>
              </p:cNvPr>
              <p:cNvSpPr>
                <a:spLocks noChangeShapeType="1"/>
              </p:cNvSpPr>
              <p:nvPr userDrawn="1"/>
            </p:nvSpPr>
            <p:spPr bwMode="auto">
              <a:xfrm>
                <a:off x="104020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7" name="Line 100">
                <a:extLst>
                  <a:ext uri="{FF2B5EF4-FFF2-40B4-BE49-F238E27FC236}">
                    <a16:creationId xmlns:a16="http://schemas.microsoft.com/office/drawing/2014/main" id="{6AB7AC07-4830-4DE3-B49F-37FAA2CE1C05}"/>
                  </a:ext>
                </a:extLst>
              </p:cNvPr>
              <p:cNvSpPr>
                <a:spLocks noChangeShapeType="1"/>
              </p:cNvSpPr>
              <p:nvPr userDrawn="1"/>
            </p:nvSpPr>
            <p:spPr bwMode="auto">
              <a:xfrm>
                <a:off x="105460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spTree>
    <p:extLst>
      <p:ext uri="{BB962C8B-B14F-4D97-AF65-F5344CB8AC3E}">
        <p14:creationId xmlns:p14="http://schemas.microsoft.com/office/powerpoint/2010/main" val="3555980085"/>
      </p:ext>
    </p:extLst>
  </p:cSld>
  <p:clrMap bg1="lt1" tx1="dk1" bg2="lt2" tx2="dk2" accent1="accent1" accent2="accent2" accent3="accent3" accent4="accent4" accent5="accent5" accent6="accent6" hlink="hlink" folHlink="folHlink"/>
  <p:sldLayoutIdLst>
    <p:sldLayoutId id="2147483929" r:id="rId1"/>
    <p:sldLayoutId id="2147483930" r:id="rId2"/>
    <p:sldLayoutId id="2147483931" r:id="rId3"/>
    <p:sldLayoutId id="2147483932" r:id="rId4"/>
    <p:sldLayoutId id="2147483933" r:id="rId5"/>
    <p:sldLayoutId id="2147483934" r:id="rId6"/>
    <p:sldLayoutId id="2147483935" r:id="rId7"/>
    <p:sldLayoutId id="2147483936" r:id="rId8"/>
    <p:sldLayoutId id="2147483937" r:id="rId9"/>
    <p:sldLayoutId id="2147483938" r:id="rId10"/>
    <p:sldLayoutId id="2147483939" r:id="rId11"/>
    <p:sldLayoutId id="2147483940" r:id="rId12"/>
    <p:sldLayoutId id="2147483941" r:id="rId13"/>
    <p:sldLayoutId id="2147483942" r:id="rId14"/>
  </p:sldLayoutIdLst>
  <p:txStyles>
    <p:titleStyle>
      <a:lvl1pPr algn="ctr" defTabSz="1007943" rtl="0" eaLnBrk="1" latinLnBrk="0" hangingPunct="1">
        <a:lnSpc>
          <a:spcPct val="90000"/>
        </a:lnSpc>
        <a:spcBef>
          <a:spcPct val="0"/>
        </a:spcBef>
        <a:buNone/>
        <a:defRPr kumimoji="1" sz="4850" kern="1200">
          <a:solidFill>
            <a:schemeClr val="tx1"/>
          </a:solidFill>
          <a:latin typeface="+mj-lt"/>
          <a:ea typeface="+mj-ea"/>
          <a:cs typeface="+mj-cs"/>
        </a:defRPr>
      </a:lvl1pPr>
    </p:titleStyle>
    <p:bodyStyle>
      <a:lvl1pPr marL="0" indent="0" algn="ctr" defTabSz="1007943" rtl="0" eaLnBrk="1" latinLnBrk="0" hangingPunct="1">
        <a:lnSpc>
          <a:spcPct val="90000"/>
        </a:lnSpc>
        <a:spcBef>
          <a:spcPts val="1102"/>
        </a:spcBef>
        <a:buFontTx/>
        <a:buNone/>
        <a:defRPr kumimoji="1" sz="3086" kern="1200">
          <a:solidFill>
            <a:schemeClr val="tx1"/>
          </a:solidFill>
          <a:latin typeface="+mn-lt"/>
          <a:ea typeface="+mn-ea"/>
          <a:cs typeface="+mn-cs"/>
        </a:defRPr>
      </a:lvl1pPr>
      <a:lvl2pPr marL="0" indent="0" algn="l" defTabSz="1007943" rtl="0" eaLnBrk="1" latinLnBrk="0" hangingPunct="1">
        <a:lnSpc>
          <a:spcPct val="90000"/>
        </a:lnSpc>
        <a:spcBef>
          <a:spcPts val="551"/>
        </a:spcBef>
        <a:buFontTx/>
        <a:buNone/>
        <a:defRPr kumimoji="1" sz="2646" kern="1200">
          <a:solidFill>
            <a:schemeClr val="tx1"/>
          </a:solidFill>
          <a:latin typeface="+mn-lt"/>
          <a:ea typeface="+mn-ea"/>
          <a:cs typeface="+mn-cs"/>
        </a:defRPr>
      </a:lvl2pPr>
      <a:lvl3pPr marL="0" indent="0" algn="l" defTabSz="1007943" rtl="0" eaLnBrk="1" latinLnBrk="0" hangingPunct="1">
        <a:lnSpc>
          <a:spcPct val="90000"/>
        </a:lnSpc>
        <a:spcBef>
          <a:spcPts val="551"/>
        </a:spcBef>
        <a:buFontTx/>
        <a:buNone/>
        <a:defRPr kumimoji="1" sz="2205" kern="1200">
          <a:solidFill>
            <a:schemeClr val="tx1"/>
          </a:solidFill>
          <a:latin typeface="+mn-lt"/>
          <a:ea typeface="+mn-ea"/>
          <a:cs typeface="+mn-cs"/>
        </a:defRPr>
      </a:lvl3pPr>
      <a:lvl4pPr marL="0" indent="0" algn="l" defTabSz="1007943" rtl="0" eaLnBrk="1" latinLnBrk="0" hangingPunct="1">
        <a:lnSpc>
          <a:spcPct val="90000"/>
        </a:lnSpc>
        <a:spcBef>
          <a:spcPts val="551"/>
        </a:spcBef>
        <a:buFontTx/>
        <a:buNone/>
        <a:defRPr kumimoji="1" sz="1984" kern="1200">
          <a:solidFill>
            <a:schemeClr val="tx1"/>
          </a:solidFill>
          <a:latin typeface="+mn-lt"/>
          <a:ea typeface="+mn-ea"/>
          <a:cs typeface="+mn-cs"/>
        </a:defRPr>
      </a:lvl4pPr>
      <a:lvl5pPr marL="0" indent="0" algn="l" defTabSz="1007943" rtl="0" eaLnBrk="1" latinLnBrk="0" hangingPunct="1">
        <a:lnSpc>
          <a:spcPct val="90000"/>
        </a:lnSpc>
        <a:spcBef>
          <a:spcPts val="551"/>
        </a:spcBef>
        <a:buFontTx/>
        <a:buNone/>
        <a:defRPr kumimoji="1"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p:bodyStyle>
    <p:otherStyle>
      <a:defPPr>
        <a:defRPr lang="ja-JP"/>
      </a:defPPr>
      <a:lvl1pPr marL="0" algn="l" defTabSz="1007943" rtl="0" eaLnBrk="1" latinLnBrk="0" hangingPunct="1">
        <a:defRPr kumimoji="1" sz="1984" kern="1200">
          <a:solidFill>
            <a:schemeClr val="tx1"/>
          </a:solidFill>
          <a:latin typeface="+mn-lt"/>
          <a:ea typeface="+mn-ea"/>
          <a:cs typeface="+mn-cs"/>
        </a:defRPr>
      </a:lvl1pPr>
      <a:lvl2pPr marL="503972" algn="l" defTabSz="1007943" rtl="0" eaLnBrk="1" latinLnBrk="0" hangingPunct="1">
        <a:defRPr kumimoji="1" sz="1984" kern="1200">
          <a:solidFill>
            <a:schemeClr val="tx1"/>
          </a:solidFill>
          <a:latin typeface="+mn-lt"/>
          <a:ea typeface="+mn-ea"/>
          <a:cs typeface="+mn-cs"/>
        </a:defRPr>
      </a:lvl2pPr>
      <a:lvl3pPr marL="1007943" algn="l" defTabSz="1007943" rtl="0" eaLnBrk="1" latinLnBrk="0" hangingPunct="1">
        <a:defRPr kumimoji="1" sz="1984" kern="1200">
          <a:solidFill>
            <a:schemeClr val="tx1"/>
          </a:solidFill>
          <a:latin typeface="+mn-lt"/>
          <a:ea typeface="+mn-ea"/>
          <a:cs typeface="+mn-cs"/>
        </a:defRPr>
      </a:lvl3pPr>
      <a:lvl4pPr marL="1511915" algn="l" defTabSz="1007943" rtl="0" eaLnBrk="1" latinLnBrk="0" hangingPunct="1">
        <a:defRPr kumimoji="1" sz="1984" kern="1200">
          <a:solidFill>
            <a:schemeClr val="tx1"/>
          </a:solidFill>
          <a:latin typeface="+mn-lt"/>
          <a:ea typeface="+mn-ea"/>
          <a:cs typeface="+mn-cs"/>
        </a:defRPr>
      </a:lvl4pPr>
      <a:lvl5pPr marL="2015886" algn="l" defTabSz="1007943" rtl="0" eaLnBrk="1" latinLnBrk="0" hangingPunct="1">
        <a:defRPr kumimoji="1" sz="1984" kern="1200">
          <a:solidFill>
            <a:schemeClr val="tx1"/>
          </a:solidFill>
          <a:latin typeface="+mn-lt"/>
          <a:ea typeface="+mn-ea"/>
          <a:cs typeface="+mn-cs"/>
        </a:defRPr>
      </a:lvl5pPr>
      <a:lvl6pPr marL="2519858" algn="l" defTabSz="1007943" rtl="0" eaLnBrk="1" latinLnBrk="0" hangingPunct="1">
        <a:defRPr kumimoji="1" sz="1984" kern="1200">
          <a:solidFill>
            <a:schemeClr val="tx1"/>
          </a:solidFill>
          <a:latin typeface="+mn-lt"/>
          <a:ea typeface="+mn-ea"/>
          <a:cs typeface="+mn-cs"/>
        </a:defRPr>
      </a:lvl6pPr>
      <a:lvl7pPr marL="3023829" algn="l" defTabSz="1007943" rtl="0" eaLnBrk="1" latinLnBrk="0" hangingPunct="1">
        <a:defRPr kumimoji="1" sz="1984" kern="1200">
          <a:solidFill>
            <a:schemeClr val="tx1"/>
          </a:solidFill>
          <a:latin typeface="+mn-lt"/>
          <a:ea typeface="+mn-ea"/>
          <a:cs typeface="+mn-cs"/>
        </a:defRPr>
      </a:lvl7pPr>
      <a:lvl8pPr marL="3527801" algn="l" defTabSz="1007943" rtl="0" eaLnBrk="1" latinLnBrk="0" hangingPunct="1">
        <a:defRPr kumimoji="1" sz="1984" kern="1200">
          <a:solidFill>
            <a:schemeClr val="tx1"/>
          </a:solidFill>
          <a:latin typeface="+mn-lt"/>
          <a:ea typeface="+mn-ea"/>
          <a:cs typeface="+mn-cs"/>
        </a:defRPr>
      </a:lvl8pPr>
      <a:lvl9pPr marL="4031772" algn="l" defTabSz="1007943" rtl="0" eaLnBrk="1" latinLnBrk="0" hangingPunct="1">
        <a:defRPr kumimoji="1" sz="1984"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367">
          <p15:clr>
            <a:srgbClr val="F26B43"/>
          </p15:clr>
        </p15:guide>
        <p15:guide id="2" orient="horz" pos="2381">
          <p15:clr>
            <a:srgbClr val="F26B43"/>
          </p15:clr>
        </p15:guide>
        <p15:guide id="3" orient="horz" pos="22">
          <p15:clr>
            <a:srgbClr val="F26B43"/>
          </p15:clr>
        </p15:guide>
        <p15:guide id="4" orient="horz" pos="4649">
          <p15:clr>
            <a:srgbClr val="F26B43"/>
          </p15:clr>
        </p15:guide>
        <p15:guide id="5" pos="6633">
          <p15:clr>
            <a:srgbClr val="F26B43"/>
          </p15:clr>
        </p15:guide>
        <p15:guide id="6" pos="102">
          <p15:clr>
            <a:srgbClr val="F26B43"/>
          </p15:clr>
        </p15:guide>
        <p15:guide id="7" orient="horz" pos="703">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3A91721A-3382-431C-8B68-27C1CFB9E62E}"/>
              </a:ext>
            </a:extLst>
          </p:cNvPr>
          <p:cNvGrpSpPr/>
          <p:nvPr userDrawn="1"/>
        </p:nvGrpSpPr>
        <p:grpSpPr>
          <a:xfrm>
            <a:off x="161772" y="1042609"/>
            <a:ext cx="10368269" cy="6337679"/>
            <a:chOff x="177800" y="1042608"/>
            <a:chExt cx="10368269" cy="6337679"/>
          </a:xfrm>
        </p:grpSpPr>
        <p:grpSp>
          <p:nvGrpSpPr>
            <p:cNvPr id="3" name="グループ化 2">
              <a:extLst>
                <a:ext uri="{FF2B5EF4-FFF2-40B4-BE49-F238E27FC236}">
                  <a16:creationId xmlns:a16="http://schemas.microsoft.com/office/drawing/2014/main" id="{4BFD48F3-14B9-49AE-A1D1-DE5151258DCE}"/>
                </a:ext>
              </a:extLst>
            </p:cNvPr>
            <p:cNvGrpSpPr/>
            <p:nvPr userDrawn="1"/>
          </p:nvGrpSpPr>
          <p:grpSpPr>
            <a:xfrm>
              <a:off x="178075" y="1044950"/>
              <a:ext cx="10367994" cy="6335337"/>
              <a:chOff x="178074" y="1044950"/>
              <a:chExt cx="10656433" cy="6335337"/>
            </a:xfrm>
          </p:grpSpPr>
          <p:sp>
            <p:nvSpPr>
              <p:cNvPr id="78" name="Line 4">
                <a:extLst>
                  <a:ext uri="{FF2B5EF4-FFF2-40B4-BE49-F238E27FC236}">
                    <a16:creationId xmlns:a16="http://schemas.microsoft.com/office/drawing/2014/main" id="{D826A6A1-E7E4-43E8-8468-E8C860C51E10}"/>
                  </a:ext>
                </a:extLst>
              </p:cNvPr>
              <p:cNvSpPr>
                <a:spLocks noChangeShapeType="1"/>
              </p:cNvSpPr>
              <p:nvPr userDrawn="1"/>
            </p:nvSpPr>
            <p:spPr bwMode="auto">
              <a:xfrm>
                <a:off x="178074" y="7092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9" name="Line 4">
                <a:extLst>
                  <a:ext uri="{FF2B5EF4-FFF2-40B4-BE49-F238E27FC236}">
                    <a16:creationId xmlns:a16="http://schemas.microsoft.com/office/drawing/2014/main" id="{57F0DA1D-52D9-4F60-AFF6-8877566167A1}"/>
                  </a:ext>
                </a:extLst>
              </p:cNvPr>
              <p:cNvSpPr>
                <a:spLocks noChangeShapeType="1"/>
              </p:cNvSpPr>
              <p:nvPr userDrawn="1"/>
            </p:nvSpPr>
            <p:spPr bwMode="auto">
              <a:xfrm>
                <a:off x="178074" y="7236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0" name="Line 4">
                <a:extLst>
                  <a:ext uri="{FF2B5EF4-FFF2-40B4-BE49-F238E27FC236}">
                    <a16:creationId xmlns:a16="http://schemas.microsoft.com/office/drawing/2014/main" id="{9E980EDF-B6AB-4B0C-A980-495536119834}"/>
                  </a:ext>
                </a:extLst>
              </p:cNvPr>
              <p:cNvSpPr>
                <a:spLocks noChangeShapeType="1"/>
              </p:cNvSpPr>
              <p:nvPr userDrawn="1"/>
            </p:nvSpPr>
            <p:spPr bwMode="auto">
              <a:xfrm>
                <a:off x="178074" y="66615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1" name="Line 5">
                <a:extLst>
                  <a:ext uri="{FF2B5EF4-FFF2-40B4-BE49-F238E27FC236}">
                    <a16:creationId xmlns:a16="http://schemas.microsoft.com/office/drawing/2014/main" id="{36E35AEA-8BC5-4852-9481-7958B3061CC9}"/>
                  </a:ext>
                </a:extLst>
              </p:cNvPr>
              <p:cNvSpPr>
                <a:spLocks noChangeShapeType="1"/>
              </p:cNvSpPr>
              <p:nvPr userDrawn="1"/>
            </p:nvSpPr>
            <p:spPr bwMode="auto">
              <a:xfrm>
                <a:off x="178074" y="65170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2" name="Line 6">
                <a:extLst>
                  <a:ext uri="{FF2B5EF4-FFF2-40B4-BE49-F238E27FC236}">
                    <a16:creationId xmlns:a16="http://schemas.microsoft.com/office/drawing/2014/main" id="{89C1479F-6CF5-403F-951E-D6CB9755730F}"/>
                  </a:ext>
                </a:extLst>
              </p:cNvPr>
              <p:cNvSpPr>
                <a:spLocks noChangeShapeType="1"/>
              </p:cNvSpPr>
              <p:nvPr userDrawn="1"/>
            </p:nvSpPr>
            <p:spPr bwMode="auto">
              <a:xfrm>
                <a:off x="178074" y="63726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3" name="Line 7">
                <a:extLst>
                  <a:ext uri="{FF2B5EF4-FFF2-40B4-BE49-F238E27FC236}">
                    <a16:creationId xmlns:a16="http://schemas.microsoft.com/office/drawing/2014/main" id="{7E684421-FA46-4F76-8DF3-44167123B394}"/>
                  </a:ext>
                </a:extLst>
              </p:cNvPr>
              <p:cNvSpPr>
                <a:spLocks noChangeShapeType="1"/>
              </p:cNvSpPr>
              <p:nvPr userDrawn="1"/>
            </p:nvSpPr>
            <p:spPr bwMode="auto">
              <a:xfrm>
                <a:off x="178074" y="62281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4" name="Line 8">
                <a:extLst>
                  <a:ext uri="{FF2B5EF4-FFF2-40B4-BE49-F238E27FC236}">
                    <a16:creationId xmlns:a16="http://schemas.microsoft.com/office/drawing/2014/main" id="{6ECE2685-095C-45C9-838A-65818D759485}"/>
                  </a:ext>
                </a:extLst>
              </p:cNvPr>
              <p:cNvSpPr>
                <a:spLocks noChangeShapeType="1"/>
              </p:cNvSpPr>
              <p:nvPr userDrawn="1"/>
            </p:nvSpPr>
            <p:spPr bwMode="auto">
              <a:xfrm>
                <a:off x="178074" y="60852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5" name="Line 9">
                <a:extLst>
                  <a:ext uri="{FF2B5EF4-FFF2-40B4-BE49-F238E27FC236}">
                    <a16:creationId xmlns:a16="http://schemas.microsoft.com/office/drawing/2014/main" id="{600ED12E-8037-4439-94BD-A834CF658819}"/>
                  </a:ext>
                </a:extLst>
              </p:cNvPr>
              <p:cNvSpPr>
                <a:spLocks noChangeShapeType="1"/>
              </p:cNvSpPr>
              <p:nvPr userDrawn="1"/>
            </p:nvSpPr>
            <p:spPr bwMode="auto">
              <a:xfrm>
                <a:off x="178074" y="59408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6" name="Line 10">
                <a:extLst>
                  <a:ext uri="{FF2B5EF4-FFF2-40B4-BE49-F238E27FC236}">
                    <a16:creationId xmlns:a16="http://schemas.microsoft.com/office/drawing/2014/main" id="{C50928EE-EDF1-4552-888F-3CCE27F96CEE}"/>
                  </a:ext>
                </a:extLst>
              </p:cNvPr>
              <p:cNvSpPr>
                <a:spLocks noChangeShapeType="1"/>
              </p:cNvSpPr>
              <p:nvPr userDrawn="1"/>
            </p:nvSpPr>
            <p:spPr bwMode="auto">
              <a:xfrm>
                <a:off x="178074" y="57963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7" name="Line 11">
                <a:extLst>
                  <a:ext uri="{FF2B5EF4-FFF2-40B4-BE49-F238E27FC236}">
                    <a16:creationId xmlns:a16="http://schemas.microsoft.com/office/drawing/2014/main" id="{75B9DE1C-6ADC-4B10-B04B-57C8C991F37E}"/>
                  </a:ext>
                </a:extLst>
              </p:cNvPr>
              <p:cNvSpPr>
                <a:spLocks noChangeShapeType="1"/>
              </p:cNvSpPr>
              <p:nvPr userDrawn="1"/>
            </p:nvSpPr>
            <p:spPr bwMode="auto">
              <a:xfrm>
                <a:off x="178074" y="56534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8" name="Line 12">
                <a:extLst>
                  <a:ext uri="{FF2B5EF4-FFF2-40B4-BE49-F238E27FC236}">
                    <a16:creationId xmlns:a16="http://schemas.microsoft.com/office/drawing/2014/main" id="{A23F7616-6766-47AB-B3EF-0B5FD415EF09}"/>
                  </a:ext>
                </a:extLst>
              </p:cNvPr>
              <p:cNvSpPr>
                <a:spLocks noChangeShapeType="1"/>
              </p:cNvSpPr>
              <p:nvPr userDrawn="1"/>
            </p:nvSpPr>
            <p:spPr bwMode="auto">
              <a:xfrm>
                <a:off x="178074" y="55090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9" name="Line 13">
                <a:extLst>
                  <a:ext uri="{FF2B5EF4-FFF2-40B4-BE49-F238E27FC236}">
                    <a16:creationId xmlns:a16="http://schemas.microsoft.com/office/drawing/2014/main" id="{021D185C-1AAE-429B-8621-1099C040362C}"/>
                  </a:ext>
                </a:extLst>
              </p:cNvPr>
              <p:cNvSpPr>
                <a:spLocks noChangeShapeType="1"/>
              </p:cNvSpPr>
              <p:nvPr userDrawn="1"/>
            </p:nvSpPr>
            <p:spPr bwMode="auto">
              <a:xfrm>
                <a:off x="178074" y="53645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0" name="Line 14">
                <a:extLst>
                  <a:ext uri="{FF2B5EF4-FFF2-40B4-BE49-F238E27FC236}">
                    <a16:creationId xmlns:a16="http://schemas.microsoft.com/office/drawing/2014/main" id="{09703D58-1DDF-4B6E-BE8C-D9DB7B26F446}"/>
                  </a:ext>
                </a:extLst>
              </p:cNvPr>
              <p:cNvSpPr>
                <a:spLocks noChangeShapeType="1"/>
              </p:cNvSpPr>
              <p:nvPr userDrawn="1"/>
            </p:nvSpPr>
            <p:spPr bwMode="auto">
              <a:xfrm>
                <a:off x="178074" y="5220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1" name="Line 15">
                <a:extLst>
                  <a:ext uri="{FF2B5EF4-FFF2-40B4-BE49-F238E27FC236}">
                    <a16:creationId xmlns:a16="http://schemas.microsoft.com/office/drawing/2014/main" id="{0A99046C-7D76-490A-88DE-41D62CAAB2D3}"/>
                  </a:ext>
                </a:extLst>
              </p:cNvPr>
              <p:cNvSpPr>
                <a:spLocks noChangeShapeType="1"/>
              </p:cNvSpPr>
              <p:nvPr userDrawn="1"/>
            </p:nvSpPr>
            <p:spPr bwMode="auto">
              <a:xfrm>
                <a:off x="178074" y="50772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 name="Line 16">
                <a:extLst>
                  <a:ext uri="{FF2B5EF4-FFF2-40B4-BE49-F238E27FC236}">
                    <a16:creationId xmlns:a16="http://schemas.microsoft.com/office/drawing/2014/main" id="{59BBACC5-635F-4604-B162-146A153A24BB}"/>
                  </a:ext>
                </a:extLst>
              </p:cNvPr>
              <p:cNvSpPr>
                <a:spLocks noChangeShapeType="1"/>
              </p:cNvSpPr>
              <p:nvPr userDrawn="1"/>
            </p:nvSpPr>
            <p:spPr bwMode="auto">
              <a:xfrm>
                <a:off x="178074" y="49327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3" name="Line 17">
                <a:extLst>
                  <a:ext uri="{FF2B5EF4-FFF2-40B4-BE49-F238E27FC236}">
                    <a16:creationId xmlns:a16="http://schemas.microsoft.com/office/drawing/2014/main" id="{9FB4A3F6-32A1-4976-8A08-D1DAD172D3A1}"/>
                  </a:ext>
                </a:extLst>
              </p:cNvPr>
              <p:cNvSpPr>
                <a:spLocks noChangeShapeType="1"/>
              </p:cNvSpPr>
              <p:nvPr userDrawn="1"/>
            </p:nvSpPr>
            <p:spPr bwMode="auto">
              <a:xfrm>
                <a:off x="178074" y="47882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4" name="Line 18">
                <a:extLst>
                  <a:ext uri="{FF2B5EF4-FFF2-40B4-BE49-F238E27FC236}">
                    <a16:creationId xmlns:a16="http://schemas.microsoft.com/office/drawing/2014/main" id="{908F9892-CF7B-484A-A087-A99993AE4574}"/>
                  </a:ext>
                </a:extLst>
              </p:cNvPr>
              <p:cNvSpPr>
                <a:spLocks noChangeShapeType="1"/>
              </p:cNvSpPr>
              <p:nvPr userDrawn="1"/>
            </p:nvSpPr>
            <p:spPr bwMode="auto">
              <a:xfrm>
                <a:off x="178074" y="4643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5" name="Line 19">
                <a:extLst>
                  <a:ext uri="{FF2B5EF4-FFF2-40B4-BE49-F238E27FC236}">
                    <a16:creationId xmlns:a16="http://schemas.microsoft.com/office/drawing/2014/main" id="{8870D894-1D46-4193-A356-3B3B47BC911F}"/>
                  </a:ext>
                </a:extLst>
              </p:cNvPr>
              <p:cNvSpPr>
                <a:spLocks noChangeShapeType="1"/>
              </p:cNvSpPr>
              <p:nvPr userDrawn="1"/>
            </p:nvSpPr>
            <p:spPr bwMode="auto">
              <a:xfrm>
                <a:off x="178074" y="45009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6" name="Line 20">
                <a:extLst>
                  <a:ext uri="{FF2B5EF4-FFF2-40B4-BE49-F238E27FC236}">
                    <a16:creationId xmlns:a16="http://schemas.microsoft.com/office/drawing/2014/main" id="{E62FE32C-C1AA-4D40-946C-A2C857DF1D2C}"/>
                  </a:ext>
                </a:extLst>
              </p:cNvPr>
              <p:cNvSpPr>
                <a:spLocks noChangeShapeType="1"/>
              </p:cNvSpPr>
              <p:nvPr userDrawn="1"/>
            </p:nvSpPr>
            <p:spPr bwMode="auto">
              <a:xfrm>
                <a:off x="178074" y="43564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7" name="Line 21">
                <a:extLst>
                  <a:ext uri="{FF2B5EF4-FFF2-40B4-BE49-F238E27FC236}">
                    <a16:creationId xmlns:a16="http://schemas.microsoft.com/office/drawing/2014/main" id="{A41DF6BE-EF66-4E04-9235-822F95384006}"/>
                  </a:ext>
                </a:extLst>
              </p:cNvPr>
              <p:cNvSpPr>
                <a:spLocks noChangeShapeType="1"/>
              </p:cNvSpPr>
              <p:nvPr userDrawn="1"/>
            </p:nvSpPr>
            <p:spPr bwMode="auto">
              <a:xfrm>
                <a:off x="178074" y="42120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8" name="Line 22">
                <a:extLst>
                  <a:ext uri="{FF2B5EF4-FFF2-40B4-BE49-F238E27FC236}">
                    <a16:creationId xmlns:a16="http://schemas.microsoft.com/office/drawing/2014/main" id="{04515879-DFE5-4F8A-B76C-705440CA75BA}"/>
                  </a:ext>
                </a:extLst>
              </p:cNvPr>
              <p:cNvSpPr>
                <a:spLocks noChangeShapeType="1"/>
              </p:cNvSpPr>
              <p:nvPr userDrawn="1"/>
            </p:nvSpPr>
            <p:spPr bwMode="auto">
              <a:xfrm>
                <a:off x="178074" y="39246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9" name="Line 23">
                <a:extLst>
                  <a:ext uri="{FF2B5EF4-FFF2-40B4-BE49-F238E27FC236}">
                    <a16:creationId xmlns:a16="http://schemas.microsoft.com/office/drawing/2014/main" id="{0952AF1D-8248-4B31-B111-ACD4257CBB02}"/>
                  </a:ext>
                </a:extLst>
              </p:cNvPr>
              <p:cNvSpPr>
                <a:spLocks noChangeShapeType="1"/>
              </p:cNvSpPr>
              <p:nvPr userDrawn="1"/>
            </p:nvSpPr>
            <p:spPr bwMode="auto">
              <a:xfrm>
                <a:off x="178074" y="37802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0" name="Line 24">
                <a:extLst>
                  <a:ext uri="{FF2B5EF4-FFF2-40B4-BE49-F238E27FC236}">
                    <a16:creationId xmlns:a16="http://schemas.microsoft.com/office/drawing/2014/main" id="{5DF19807-4FC9-4DCA-8DBB-DA4B436820F2}"/>
                  </a:ext>
                </a:extLst>
              </p:cNvPr>
              <p:cNvSpPr>
                <a:spLocks noChangeShapeType="1"/>
              </p:cNvSpPr>
              <p:nvPr userDrawn="1"/>
            </p:nvSpPr>
            <p:spPr bwMode="auto">
              <a:xfrm>
                <a:off x="178074" y="3635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1" name="Line 25">
                <a:extLst>
                  <a:ext uri="{FF2B5EF4-FFF2-40B4-BE49-F238E27FC236}">
                    <a16:creationId xmlns:a16="http://schemas.microsoft.com/office/drawing/2014/main" id="{3B491BFB-F3D6-4AE7-A3AB-529175A1FC52}"/>
                  </a:ext>
                </a:extLst>
              </p:cNvPr>
              <p:cNvSpPr>
                <a:spLocks noChangeShapeType="1"/>
              </p:cNvSpPr>
              <p:nvPr userDrawn="1"/>
            </p:nvSpPr>
            <p:spPr bwMode="auto">
              <a:xfrm>
                <a:off x="178074" y="34928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 name="Line 26">
                <a:extLst>
                  <a:ext uri="{FF2B5EF4-FFF2-40B4-BE49-F238E27FC236}">
                    <a16:creationId xmlns:a16="http://schemas.microsoft.com/office/drawing/2014/main" id="{F13ED150-3A1D-42A7-9E86-E99A6B5238F8}"/>
                  </a:ext>
                </a:extLst>
              </p:cNvPr>
              <p:cNvSpPr>
                <a:spLocks noChangeShapeType="1"/>
              </p:cNvSpPr>
              <p:nvPr userDrawn="1"/>
            </p:nvSpPr>
            <p:spPr bwMode="auto">
              <a:xfrm>
                <a:off x="178074" y="33484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 name="Line 27">
                <a:extLst>
                  <a:ext uri="{FF2B5EF4-FFF2-40B4-BE49-F238E27FC236}">
                    <a16:creationId xmlns:a16="http://schemas.microsoft.com/office/drawing/2014/main" id="{EC8E0ABF-A65A-4B61-8B39-1DB126D7CE48}"/>
                  </a:ext>
                </a:extLst>
              </p:cNvPr>
              <p:cNvSpPr>
                <a:spLocks noChangeShapeType="1"/>
              </p:cNvSpPr>
              <p:nvPr userDrawn="1"/>
            </p:nvSpPr>
            <p:spPr bwMode="auto">
              <a:xfrm>
                <a:off x="178074" y="32039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4" name="Line 28">
                <a:extLst>
                  <a:ext uri="{FF2B5EF4-FFF2-40B4-BE49-F238E27FC236}">
                    <a16:creationId xmlns:a16="http://schemas.microsoft.com/office/drawing/2014/main" id="{5B0E93A0-803C-43D4-922B-174A4DD30EAF}"/>
                  </a:ext>
                </a:extLst>
              </p:cNvPr>
              <p:cNvSpPr>
                <a:spLocks noChangeShapeType="1"/>
              </p:cNvSpPr>
              <p:nvPr userDrawn="1"/>
            </p:nvSpPr>
            <p:spPr bwMode="auto">
              <a:xfrm>
                <a:off x="178074" y="3061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5" name="Line 29">
                <a:extLst>
                  <a:ext uri="{FF2B5EF4-FFF2-40B4-BE49-F238E27FC236}">
                    <a16:creationId xmlns:a16="http://schemas.microsoft.com/office/drawing/2014/main" id="{D3F014D9-1393-4D00-9A6D-9E0E19D15C5C}"/>
                  </a:ext>
                </a:extLst>
              </p:cNvPr>
              <p:cNvSpPr>
                <a:spLocks noChangeShapeType="1"/>
              </p:cNvSpPr>
              <p:nvPr userDrawn="1"/>
            </p:nvSpPr>
            <p:spPr bwMode="auto">
              <a:xfrm>
                <a:off x="178074" y="29166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6" name="Line 30">
                <a:extLst>
                  <a:ext uri="{FF2B5EF4-FFF2-40B4-BE49-F238E27FC236}">
                    <a16:creationId xmlns:a16="http://schemas.microsoft.com/office/drawing/2014/main" id="{414030D1-E2E5-4E55-8024-2D453BC4802C}"/>
                  </a:ext>
                </a:extLst>
              </p:cNvPr>
              <p:cNvSpPr>
                <a:spLocks noChangeShapeType="1"/>
              </p:cNvSpPr>
              <p:nvPr userDrawn="1"/>
            </p:nvSpPr>
            <p:spPr bwMode="auto">
              <a:xfrm>
                <a:off x="178074" y="27721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7" name="Line 31">
                <a:extLst>
                  <a:ext uri="{FF2B5EF4-FFF2-40B4-BE49-F238E27FC236}">
                    <a16:creationId xmlns:a16="http://schemas.microsoft.com/office/drawing/2014/main" id="{FDB3FA4B-DE95-483C-A755-22E878FB2E2B}"/>
                  </a:ext>
                </a:extLst>
              </p:cNvPr>
              <p:cNvSpPr>
                <a:spLocks noChangeShapeType="1"/>
              </p:cNvSpPr>
              <p:nvPr userDrawn="1"/>
            </p:nvSpPr>
            <p:spPr bwMode="auto">
              <a:xfrm>
                <a:off x="178074" y="26276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8" name="Line 32">
                <a:extLst>
                  <a:ext uri="{FF2B5EF4-FFF2-40B4-BE49-F238E27FC236}">
                    <a16:creationId xmlns:a16="http://schemas.microsoft.com/office/drawing/2014/main" id="{35206945-08AE-4534-AE16-F2B17244D230}"/>
                  </a:ext>
                </a:extLst>
              </p:cNvPr>
              <p:cNvSpPr>
                <a:spLocks noChangeShapeType="1"/>
              </p:cNvSpPr>
              <p:nvPr userDrawn="1"/>
            </p:nvSpPr>
            <p:spPr bwMode="auto">
              <a:xfrm>
                <a:off x="178074" y="2484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9" name="Line 33">
                <a:extLst>
                  <a:ext uri="{FF2B5EF4-FFF2-40B4-BE49-F238E27FC236}">
                    <a16:creationId xmlns:a16="http://schemas.microsoft.com/office/drawing/2014/main" id="{27C86116-2335-4015-8AAC-D3331F924635}"/>
                  </a:ext>
                </a:extLst>
              </p:cNvPr>
              <p:cNvSpPr>
                <a:spLocks noChangeShapeType="1"/>
              </p:cNvSpPr>
              <p:nvPr userDrawn="1"/>
            </p:nvSpPr>
            <p:spPr bwMode="auto">
              <a:xfrm>
                <a:off x="178074" y="23403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0" name="Line 34">
                <a:extLst>
                  <a:ext uri="{FF2B5EF4-FFF2-40B4-BE49-F238E27FC236}">
                    <a16:creationId xmlns:a16="http://schemas.microsoft.com/office/drawing/2014/main" id="{3BF6F914-6E1F-4EB0-8F80-051002B517C6}"/>
                  </a:ext>
                </a:extLst>
              </p:cNvPr>
              <p:cNvSpPr>
                <a:spLocks noChangeShapeType="1"/>
              </p:cNvSpPr>
              <p:nvPr userDrawn="1"/>
            </p:nvSpPr>
            <p:spPr bwMode="auto">
              <a:xfrm>
                <a:off x="178074" y="21958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1" name="Line 35">
                <a:extLst>
                  <a:ext uri="{FF2B5EF4-FFF2-40B4-BE49-F238E27FC236}">
                    <a16:creationId xmlns:a16="http://schemas.microsoft.com/office/drawing/2014/main" id="{04D2FA21-70F9-4DA5-A0FC-C0E92E3FE52E}"/>
                  </a:ext>
                </a:extLst>
              </p:cNvPr>
              <p:cNvSpPr>
                <a:spLocks noChangeShapeType="1"/>
              </p:cNvSpPr>
              <p:nvPr userDrawn="1"/>
            </p:nvSpPr>
            <p:spPr bwMode="auto">
              <a:xfrm>
                <a:off x="178074" y="20514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 name="Line 36">
                <a:extLst>
                  <a:ext uri="{FF2B5EF4-FFF2-40B4-BE49-F238E27FC236}">
                    <a16:creationId xmlns:a16="http://schemas.microsoft.com/office/drawing/2014/main" id="{F58D4FB5-90F3-4530-8AF9-1A1ED0B03627}"/>
                  </a:ext>
                </a:extLst>
              </p:cNvPr>
              <p:cNvSpPr>
                <a:spLocks noChangeShapeType="1"/>
              </p:cNvSpPr>
              <p:nvPr userDrawn="1"/>
            </p:nvSpPr>
            <p:spPr bwMode="auto">
              <a:xfrm>
                <a:off x="178074" y="19085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3" name="Line 37">
                <a:extLst>
                  <a:ext uri="{FF2B5EF4-FFF2-40B4-BE49-F238E27FC236}">
                    <a16:creationId xmlns:a16="http://schemas.microsoft.com/office/drawing/2014/main" id="{46EF435C-533B-4F36-A45C-DED4C9DA1769}"/>
                  </a:ext>
                </a:extLst>
              </p:cNvPr>
              <p:cNvSpPr>
                <a:spLocks noChangeShapeType="1"/>
              </p:cNvSpPr>
              <p:nvPr userDrawn="1"/>
            </p:nvSpPr>
            <p:spPr bwMode="auto">
              <a:xfrm>
                <a:off x="178074" y="17640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4" name="Line 38">
                <a:extLst>
                  <a:ext uri="{FF2B5EF4-FFF2-40B4-BE49-F238E27FC236}">
                    <a16:creationId xmlns:a16="http://schemas.microsoft.com/office/drawing/2014/main" id="{7260D7FA-0243-4149-92F2-9A2E3D3D639A}"/>
                  </a:ext>
                </a:extLst>
              </p:cNvPr>
              <p:cNvSpPr>
                <a:spLocks noChangeShapeType="1"/>
              </p:cNvSpPr>
              <p:nvPr userDrawn="1"/>
            </p:nvSpPr>
            <p:spPr bwMode="auto">
              <a:xfrm>
                <a:off x="178074" y="16196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5" name="Line 39">
                <a:extLst>
                  <a:ext uri="{FF2B5EF4-FFF2-40B4-BE49-F238E27FC236}">
                    <a16:creationId xmlns:a16="http://schemas.microsoft.com/office/drawing/2014/main" id="{E17B36A0-958F-443F-9FD7-D5530C92BC70}"/>
                  </a:ext>
                </a:extLst>
              </p:cNvPr>
              <p:cNvSpPr>
                <a:spLocks noChangeShapeType="1"/>
              </p:cNvSpPr>
              <p:nvPr userDrawn="1"/>
            </p:nvSpPr>
            <p:spPr bwMode="auto">
              <a:xfrm>
                <a:off x="178074" y="1476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6" name="Line 102">
                <a:extLst>
                  <a:ext uri="{FF2B5EF4-FFF2-40B4-BE49-F238E27FC236}">
                    <a16:creationId xmlns:a16="http://schemas.microsoft.com/office/drawing/2014/main" id="{351063C8-67B1-4656-BE04-74F237AAE0DC}"/>
                  </a:ext>
                </a:extLst>
              </p:cNvPr>
              <p:cNvSpPr>
                <a:spLocks noChangeShapeType="1"/>
              </p:cNvSpPr>
              <p:nvPr userDrawn="1"/>
            </p:nvSpPr>
            <p:spPr bwMode="auto">
              <a:xfrm>
                <a:off x="178074" y="4069139"/>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7" name="Line 4">
                <a:extLst>
                  <a:ext uri="{FF2B5EF4-FFF2-40B4-BE49-F238E27FC236}">
                    <a16:creationId xmlns:a16="http://schemas.microsoft.com/office/drawing/2014/main" id="{A46FAAE6-29DC-4506-AD6F-E0CFB6E0E485}"/>
                  </a:ext>
                </a:extLst>
              </p:cNvPr>
              <p:cNvSpPr>
                <a:spLocks noChangeShapeType="1"/>
              </p:cNvSpPr>
              <p:nvPr userDrawn="1"/>
            </p:nvSpPr>
            <p:spPr bwMode="auto">
              <a:xfrm>
                <a:off x="178074" y="6804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8" name="Line 4">
                <a:extLst>
                  <a:ext uri="{FF2B5EF4-FFF2-40B4-BE49-F238E27FC236}">
                    <a16:creationId xmlns:a16="http://schemas.microsoft.com/office/drawing/2014/main" id="{BDB1BE34-748E-475F-92C8-62D418402AEE}"/>
                  </a:ext>
                </a:extLst>
              </p:cNvPr>
              <p:cNvSpPr>
                <a:spLocks noChangeShapeType="1"/>
              </p:cNvSpPr>
              <p:nvPr userDrawn="1"/>
            </p:nvSpPr>
            <p:spPr bwMode="auto">
              <a:xfrm>
                <a:off x="178074" y="6948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9" name="Line 39">
                <a:extLst>
                  <a:ext uri="{FF2B5EF4-FFF2-40B4-BE49-F238E27FC236}">
                    <a16:creationId xmlns:a16="http://schemas.microsoft.com/office/drawing/2014/main" id="{B8FC7F79-F5A5-4158-8740-748E3241FF8F}"/>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0" name="Line 4">
                <a:extLst>
                  <a:ext uri="{FF2B5EF4-FFF2-40B4-BE49-F238E27FC236}">
                    <a16:creationId xmlns:a16="http://schemas.microsoft.com/office/drawing/2014/main" id="{04F44B2B-BA78-4509-9C32-74EDCFF90D98}"/>
                  </a:ext>
                </a:extLst>
              </p:cNvPr>
              <p:cNvSpPr>
                <a:spLocks noChangeShapeType="1"/>
              </p:cNvSpPr>
              <p:nvPr userDrawn="1"/>
            </p:nvSpPr>
            <p:spPr bwMode="auto">
              <a:xfrm>
                <a:off x="178074" y="738028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1" name="Line 34">
                <a:extLst>
                  <a:ext uri="{FF2B5EF4-FFF2-40B4-BE49-F238E27FC236}">
                    <a16:creationId xmlns:a16="http://schemas.microsoft.com/office/drawing/2014/main" id="{5E5B63E7-A874-41DF-80CD-384ECF0D0ECD}"/>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2" name="Line 35">
                <a:extLst>
                  <a:ext uri="{FF2B5EF4-FFF2-40B4-BE49-F238E27FC236}">
                    <a16:creationId xmlns:a16="http://schemas.microsoft.com/office/drawing/2014/main" id="{09956D0B-D2BD-494C-9E10-AC5791E6B997}"/>
                  </a:ext>
                </a:extLst>
              </p:cNvPr>
              <p:cNvSpPr>
                <a:spLocks noChangeShapeType="1"/>
              </p:cNvSpPr>
              <p:nvPr userDrawn="1"/>
            </p:nvSpPr>
            <p:spPr bwMode="auto">
              <a:xfrm>
                <a:off x="178074" y="118782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 name="Line 36">
                <a:extLst>
                  <a:ext uri="{FF2B5EF4-FFF2-40B4-BE49-F238E27FC236}">
                    <a16:creationId xmlns:a16="http://schemas.microsoft.com/office/drawing/2014/main" id="{FDCF63A4-9AE6-42F3-B831-26054F80B908}"/>
                  </a:ext>
                </a:extLst>
              </p:cNvPr>
              <p:cNvSpPr>
                <a:spLocks noChangeShapeType="1"/>
              </p:cNvSpPr>
              <p:nvPr userDrawn="1"/>
            </p:nvSpPr>
            <p:spPr bwMode="auto">
              <a:xfrm>
                <a:off x="178074" y="104495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4" name="グループ化 3">
              <a:extLst>
                <a:ext uri="{FF2B5EF4-FFF2-40B4-BE49-F238E27FC236}">
                  <a16:creationId xmlns:a16="http://schemas.microsoft.com/office/drawing/2014/main" id="{7563BD28-1209-42D1-9D77-592742544D69}"/>
                </a:ext>
              </a:extLst>
            </p:cNvPr>
            <p:cNvGrpSpPr/>
            <p:nvPr userDrawn="1"/>
          </p:nvGrpSpPr>
          <p:grpSpPr>
            <a:xfrm>
              <a:off x="177800" y="1042608"/>
              <a:ext cx="10368268" cy="6337679"/>
              <a:chOff x="177800" y="613150"/>
              <a:chExt cx="10368268" cy="6767138"/>
            </a:xfrm>
          </p:grpSpPr>
          <p:sp>
            <p:nvSpPr>
              <p:cNvPr id="5" name="Line 41">
                <a:extLst>
                  <a:ext uri="{FF2B5EF4-FFF2-40B4-BE49-F238E27FC236}">
                    <a16:creationId xmlns:a16="http://schemas.microsoft.com/office/drawing/2014/main" id="{B3C22C89-D315-4DE2-A2CE-1772E3524552}"/>
                  </a:ext>
                </a:extLst>
              </p:cNvPr>
              <p:cNvSpPr>
                <a:spLocks noChangeShapeType="1"/>
              </p:cNvSpPr>
              <p:nvPr userDrawn="1"/>
            </p:nvSpPr>
            <p:spPr bwMode="auto">
              <a:xfrm>
                <a:off x="132972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 name="Line 42">
                <a:extLst>
                  <a:ext uri="{FF2B5EF4-FFF2-40B4-BE49-F238E27FC236}">
                    <a16:creationId xmlns:a16="http://schemas.microsoft.com/office/drawing/2014/main" id="{B6B37B61-127F-43BC-8980-FDDC4E2D4884}"/>
                  </a:ext>
                </a:extLst>
              </p:cNvPr>
              <p:cNvSpPr>
                <a:spLocks noChangeShapeType="1"/>
              </p:cNvSpPr>
              <p:nvPr userDrawn="1"/>
            </p:nvSpPr>
            <p:spPr bwMode="auto">
              <a:xfrm>
                <a:off x="147371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 name="Line 43">
                <a:extLst>
                  <a:ext uri="{FF2B5EF4-FFF2-40B4-BE49-F238E27FC236}">
                    <a16:creationId xmlns:a16="http://schemas.microsoft.com/office/drawing/2014/main" id="{814E20DB-764C-424E-81E2-70243941EA7A}"/>
                  </a:ext>
                </a:extLst>
              </p:cNvPr>
              <p:cNvSpPr>
                <a:spLocks noChangeShapeType="1"/>
              </p:cNvSpPr>
              <p:nvPr userDrawn="1"/>
            </p:nvSpPr>
            <p:spPr bwMode="auto">
              <a:xfrm>
                <a:off x="161771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 name="Line 44">
                <a:extLst>
                  <a:ext uri="{FF2B5EF4-FFF2-40B4-BE49-F238E27FC236}">
                    <a16:creationId xmlns:a16="http://schemas.microsoft.com/office/drawing/2014/main" id="{FCABC8BD-5A98-49C6-B473-81F079E35153}"/>
                  </a:ext>
                </a:extLst>
              </p:cNvPr>
              <p:cNvSpPr>
                <a:spLocks noChangeShapeType="1"/>
              </p:cNvSpPr>
              <p:nvPr userDrawn="1"/>
            </p:nvSpPr>
            <p:spPr bwMode="auto">
              <a:xfrm>
                <a:off x="176170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 name="Line 45">
                <a:extLst>
                  <a:ext uri="{FF2B5EF4-FFF2-40B4-BE49-F238E27FC236}">
                    <a16:creationId xmlns:a16="http://schemas.microsoft.com/office/drawing/2014/main" id="{1A60A482-CAE7-4B32-B147-65B54D505B66}"/>
                  </a:ext>
                </a:extLst>
              </p:cNvPr>
              <p:cNvSpPr>
                <a:spLocks noChangeShapeType="1"/>
              </p:cNvSpPr>
              <p:nvPr userDrawn="1"/>
            </p:nvSpPr>
            <p:spPr bwMode="auto">
              <a:xfrm>
                <a:off x="190569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 name="Line 46">
                <a:extLst>
                  <a:ext uri="{FF2B5EF4-FFF2-40B4-BE49-F238E27FC236}">
                    <a16:creationId xmlns:a16="http://schemas.microsoft.com/office/drawing/2014/main" id="{EFDE9D29-C267-4456-BF4C-3E31CC996007}"/>
                  </a:ext>
                </a:extLst>
              </p:cNvPr>
              <p:cNvSpPr>
                <a:spLocks noChangeShapeType="1"/>
              </p:cNvSpPr>
              <p:nvPr userDrawn="1"/>
            </p:nvSpPr>
            <p:spPr bwMode="auto">
              <a:xfrm>
                <a:off x="204968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 name="Line 47">
                <a:extLst>
                  <a:ext uri="{FF2B5EF4-FFF2-40B4-BE49-F238E27FC236}">
                    <a16:creationId xmlns:a16="http://schemas.microsoft.com/office/drawing/2014/main" id="{491A06B6-733C-4C7D-A019-438D4782E29D}"/>
                  </a:ext>
                </a:extLst>
              </p:cNvPr>
              <p:cNvSpPr>
                <a:spLocks noChangeShapeType="1"/>
              </p:cNvSpPr>
              <p:nvPr userDrawn="1"/>
            </p:nvSpPr>
            <p:spPr bwMode="auto">
              <a:xfrm>
                <a:off x="219367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 name="Line 48">
                <a:extLst>
                  <a:ext uri="{FF2B5EF4-FFF2-40B4-BE49-F238E27FC236}">
                    <a16:creationId xmlns:a16="http://schemas.microsoft.com/office/drawing/2014/main" id="{1A2FF589-8AE7-4B04-A3CF-707EC50F0E4D}"/>
                  </a:ext>
                </a:extLst>
              </p:cNvPr>
              <p:cNvSpPr>
                <a:spLocks noChangeShapeType="1"/>
              </p:cNvSpPr>
              <p:nvPr userDrawn="1"/>
            </p:nvSpPr>
            <p:spPr bwMode="auto">
              <a:xfrm>
                <a:off x="233766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 name="Line 49">
                <a:extLst>
                  <a:ext uri="{FF2B5EF4-FFF2-40B4-BE49-F238E27FC236}">
                    <a16:creationId xmlns:a16="http://schemas.microsoft.com/office/drawing/2014/main" id="{220BD835-09F7-42BC-8A59-760F67C3BA30}"/>
                  </a:ext>
                </a:extLst>
              </p:cNvPr>
              <p:cNvSpPr>
                <a:spLocks noChangeShapeType="1"/>
              </p:cNvSpPr>
              <p:nvPr userDrawn="1"/>
            </p:nvSpPr>
            <p:spPr bwMode="auto">
              <a:xfrm>
                <a:off x="248165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 name="Line 50">
                <a:extLst>
                  <a:ext uri="{FF2B5EF4-FFF2-40B4-BE49-F238E27FC236}">
                    <a16:creationId xmlns:a16="http://schemas.microsoft.com/office/drawing/2014/main" id="{80C9531A-D351-4FB0-810D-0B60B9AE5DA3}"/>
                  </a:ext>
                </a:extLst>
              </p:cNvPr>
              <p:cNvSpPr>
                <a:spLocks noChangeShapeType="1"/>
              </p:cNvSpPr>
              <p:nvPr userDrawn="1"/>
            </p:nvSpPr>
            <p:spPr bwMode="auto">
              <a:xfrm>
                <a:off x="262564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 name="Line 51">
                <a:extLst>
                  <a:ext uri="{FF2B5EF4-FFF2-40B4-BE49-F238E27FC236}">
                    <a16:creationId xmlns:a16="http://schemas.microsoft.com/office/drawing/2014/main" id="{B8E8462B-F715-42E6-9C65-36FFE4337D4E}"/>
                  </a:ext>
                </a:extLst>
              </p:cNvPr>
              <p:cNvSpPr>
                <a:spLocks noChangeShapeType="1"/>
              </p:cNvSpPr>
              <p:nvPr userDrawn="1"/>
            </p:nvSpPr>
            <p:spPr bwMode="auto">
              <a:xfrm>
                <a:off x="276963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 name="Line 52">
                <a:extLst>
                  <a:ext uri="{FF2B5EF4-FFF2-40B4-BE49-F238E27FC236}">
                    <a16:creationId xmlns:a16="http://schemas.microsoft.com/office/drawing/2014/main" id="{D8F1D8BF-9549-4DB4-8539-54E7306FE4B2}"/>
                  </a:ext>
                </a:extLst>
              </p:cNvPr>
              <p:cNvSpPr>
                <a:spLocks noChangeShapeType="1"/>
              </p:cNvSpPr>
              <p:nvPr userDrawn="1"/>
            </p:nvSpPr>
            <p:spPr bwMode="auto">
              <a:xfrm>
                <a:off x="291362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 name="Line 53">
                <a:extLst>
                  <a:ext uri="{FF2B5EF4-FFF2-40B4-BE49-F238E27FC236}">
                    <a16:creationId xmlns:a16="http://schemas.microsoft.com/office/drawing/2014/main" id="{21A8334C-E16F-4C67-A640-48814127DE18}"/>
                  </a:ext>
                </a:extLst>
              </p:cNvPr>
              <p:cNvSpPr>
                <a:spLocks noChangeShapeType="1"/>
              </p:cNvSpPr>
              <p:nvPr userDrawn="1"/>
            </p:nvSpPr>
            <p:spPr bwMode="auto">
              <a:xfrm>
                <a:off x="305762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 name="Line 54">
                <a:extLst>
                  <a:ext uri="{FF2B5EF4-FFF2-40B4-BE49-F238E27FC236}">
                    <a16:creationId xmlns:a16="http://schemas.microsoft.com/office/drawing/2014/main" id="{87645081-3E3E-46BC-930C-6315E36C5EB3}"/>
                  </a:ext>
                </a:extLst>
              </p:cNvPr>
              <p:cNvSpPr>
                <a:spLocks noChangeShapeType="1"/>
              </p:cNvSpPr>
              <p:nvPr userDrawn="1"/>
            </p:nvSpPr>
            <p:spPr bwMode="auto">
              <a:xfrm>
                <a:off x="320161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 name="Line 55">
                <a:extLst>
                  <a:ext uri="{FF2B5EF4-FFF2-40B4-BE49-F238E27FC236}">
                    <a16:creationId xmlns:a16="http://schemas.microsoft.com/office/drawing/2014/main" id="{A4BEC564-851D-4F58-80F1-6A0185EDAFE7}"/>
                  </a:ext>
                </a:extLst>
              </p:cNvPr>
              <p:cNvSpPr>
                <a:spLocks noChangeShapeType="1"/>
              </p:cNvSpPr>
              <p:nvPr userDrawn="1"/>
            </p:nvSpPr>
            <p:spPr bwMode="auto">
              <a:xfrm>
                <a:off x="334560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 name="Line 56">
                <a:extLst>
                  <a:ext uri="{FF2B5EF4-FFF2-40B4-BE49-F238E27FC236}">
                    <a16:creationId xmlns:a16="http://schemas.microsoft.com/office/drawing/2014/main" id="{432A9BBC-9761-4CF7-8E8B-58C807DB482F}"/>
                  </a:ext>
                </a:extLst>
              </p:cNvPr>
              <p:cNvSpPr>
                <a:spLocks noChangeShapeType="1"/>
              </p:cNvSpPr>
              <p:nvPr userDrawn="1"/>
            </p:nvSpPr>
            <p:spPr bwMode="auto">
              <a:xfrm>
                <a:off x="348959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 name="Line 57">
                <a:extLst>
                  <a:ext uri="{FF2B5EF4-FFF2-40B4-BE49-F238E27FC236}">
                    <a16:creationId xmlns:a16="http://schemas.microsoft.com/office/drawing/2014/main" id="{20A6B1C2-9D27-470D-A085-87FA71EAB4A1}"/>
                  </a:ext>
                </a:extLst>
              </p:cNvPr>
              <p:cNvSpPr>
                <a:spLocks noChangeShapeType="1"/>
              </p:cNvSpPr>
              <p:nvPr userDrawn="1"/>
            </p:nvSpPr>
            <p:spPr bwMode="auto">
              <a:xfrm>
                <a:off x="363358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2" name="Line 58">
                <a:extLst>
                  <a:ext uri="{FF2B5EF4-FFF2-40B4-BE49-F238E27FC236}">
                    <a16:creationId xmlns:a16="http://schemas.microsoft.com/office/drawing/2014/main" id="{F23207BF-AF0B-4F40-8B7A-C3F38848C909}"/>
                  </a:ext>
                </a:extLst>
              </p:cNvPr>
              <p:cNvSpPr>
                <a:spLocks noChangeShapeType="1"/>
              </p:cNvSpPr>
              <p:nvPr userDrawn="1"/>
            </p:nvSpPr>
            <p:spPr bwMode="auto">
              <a:xfrm>
                <a:off x="37775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3" name="Line 59">
                <a:extLst>
                  <a:ext uri="{FF2B5EF4-FFF2-40B4-BE49-F238E27FC236}">
                    <a16:creationId xmlns:a16="http://schemas.microsoft.com/office/drawing/2014/main" id="{26C53B7A-6B78-45F3-81B8-0C4A985F930E}"/>
                  </a:ext>
                </a:extLst>
              </p:cNvPr>
              <p:cNvSpPr>
                <a:spLocks noChangeShapeType="1"/>
              </p:cNvSpPr>
              <p:nvPr userDrawn="1"/>
            </p:nvSpPr>
            <p:spPr bwMode="auto">
              <a:xfrm>
                <a:off x="39215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4" name="Line 60">
                <a:extLst>
                  <a:ext uri="{FF2B5EF4-FFF2-40B4-BE49-F238E27FC236}">
                    <a16:creationId xmlns:a16="http://schemas.microsoft.com/office/drawing/2014/main" id="{EFE47F1C-76D7-41CA-9659-2A5E4423D6B4}"/>
                  </a:ext>
                </a:extLst>
              </p:cNvPr>
              <p:cNvSpPr>
                <a:spLocks noChangeShapeType="1"/>
              </p:cNvSpPr>
              <p:nvPr userDrawn="1"/>
            </p:nvSpPr>
            <p:spPr bwMode="auto">
              <a:xfrm>
                <a:off x="406555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5" name="Line 61">
                <a:extLst>
                  <a:ext uri="{FF2B5EF4-FFF2-40B4-BE49-F238E27FC236}">
                    <a16:creationId xmlns:a16="http://schemas.microsoft.com/office/drawing/2014/main" id="{64457307-026F-493B-ABF6-07B942375561}"/>
                  </a:ext>
                </a:extLst>
              </p:cNvPr>
              <p:cNvSpPr>
                <a:spLocks noChangeShapeType="1"/>
              </p:cNvSpPr>
              <p:nvPr userDrawn="1"/>
            </p:nvSpPr>
            <p:spPr bwMode="auto">
              <a:xfrm>
                <a:off x="420954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 name="Line 62">
                <a:extLst>
                  <a:ext uri="{FF2B5EF4-FFF2-40B4-BE49-F238E27FC236}">
                    <a16:creationId xmlns:a16="http://schemas.microsoft.com/office/drawing/2014/main" id="{030B4BD7-7599-44B1-8074-D5431EC3F5EB}"/>
                  </a:ext>
                </a:extLst>
              </p:cNvPr>
              <p:cNvSpPr>
                <a:spLocks noChangeShapeType="1"/>
              </p:cNvSpPr>
              <p:nvPr userDrawn="1"/>
            </p:nvSpPr>
            <p:spPr bwMode="auto">
              <a:xfrm>
                <a:off x="435353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 name="Line 63">
                <a:extLst>
                  <a:ext uri="{FF2B5EF4-FFF2-40B4-BE49-F238E27FC236}">
                    <a16:creationId xmlns:a16="http://schemas.microsoft.com/office/drawing/2014/main" id="{4595D81E-7D18-4885-B662-9E134883C21E}"/>
                  </a:ext>
                </a:extLst>
              </p:cNvPr>
              <p:cNvSpPr>
                <a:spLocks noChangeShapeType="1"/>
              </p:cNvSpPr>
              <p:nvPr userDrawn="1"/>
            </p:nvSpPr>
            <p:spPr bwMode="auto">
              <a:xfrm>
                <a:off x="449753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 name="Line 64">
                <a:extLst>
                  <a:ext uri="{FF2B5EF4-FFF2-40B4-BE49-F238E27FC236}">
                    <a16:creationId xmlns:a16="http://schemas.microsoft.com/office/drawing/2014/main" id="{9D7EEAE3-EB7B-4CAB-8D29-74B01BF77DA7}"/>
                  </a:ext>
                </a:extLst>
              </p:cNvPr>
              <p:cNvSpPr>
                <a:spLocks noChangeShapeType="1"/>
              </p:cNvSpPr>
              <p:nvPr userDrawn="1"/>
            </p:nvSpPr>
            <p:spPr bwMode="auto">
              <a:xfrm>
                <a:off x="464152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9" name="Line 65">
                <a:extLst>
                  <a:ext uri="{FF2B5EF4-FFF2-40B4-BE49-F238E27FC236}">
                    <a16:creationId xmlns:a16="http://schemas.microsoft.com/office/drawing/2014/main" id="{0F246FB1-7AE4-4FC2-ADF0-AEC7C07561B7}"/>
                  </a:ext>
                </a:extLst>
              </p:cNvPr>
              <p:cNvSpPr>
                <a:spLocks noChangeShapeType="1"/>
              </p:cNvSpPr>
              <p:nvPr userDrawn="1"/>
            </p:nvSpPr>
            <p:spPr bwMode="auto">
              <a:xfrm>
                <a:off x="478551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 name="Line 66">
                <a:extLst>
                  <a:ext uri="{FF2B5EF4-FFF2-40B4-BE49-F238E27FC236}">
                    <a16:creationId xmlns:a16="http://schemas.microsoft.com/office/drawing/2014/main" id="{F57F2CE7-B513-47B5-9D3D-A274C47CC757}"/>
                  </a:ext>
                </a:extLst>
              </p:cNvPr>
              <p:cNvSpPr>
                <a:spLocks noChangeShapeType="1"/>
              </p:cNvSpPr>
              <p:nvPr userDrawn="1"/>
            </p:nvSpPr>
            <p:spPr bwMode="auto">
              <a:xfrm>
                <a:off x="492950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1" name="Line 67">
                <a:extLst>
                  <a:ext uri="{FF2B5EF4-FFF2-40B4-BE49-F238E27FC236}">
                    <a16:creationId xmlns:a16="http://schemas.microsoft.com/office/drawing/2014/main" id="{9040D867-6020-46C6-8856-42B9EE18A29D}"/>
                  </a:ext>
                </a:extLst>
              </p:cNvPr>
              <p:cNvSpPr>
                <a:spLocks noChangeShapeType="1"/>
              </p:cNvSpPr>
              <p:nvPr userDrawn="1"/>
            </p:nvSpPr>
            <p:spPr bwMode="auto">
              <a:xfrm>
                <a:off x="507349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2" name="Line 68">
                <a:extLst>
                  <a:ext uri="{FF2B5EF4-FFF2-40B4-BE49-F238E27FC236}">
                    <a16:creationId xmlns:a16="http://schemas.microsoft.com/office/drawing/2014/main" id="{F353CD92-5CA1-4C0F-8661-E074AB491295}"/>
                  </a:ext>
                </a:extLst>
              </p:cNvPr>
              <p:cNvSpPr>
                <a:spLocks noChangeShapeType="1"/>
              </p:cNvSpPr>
              <p:nvPr userDrawn="1"/>
            </p:nvSpPr>
            <p:spPr bwMode="auto">
              <a:xfrm>
                <a:off x="521748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3" name="Line 69">
                <a:extLst>
                  <a:ext uri="{FF2B5EF4-FFF2-40B4-BE49-F238E27FC236}">
                    <a16:creationId xmlns:a16="http://schemas.microsoft.com/office/drawing/2014/main" id="{0D038A48-2468-4083-ABDA-2013B92143E0}"/>
                  </a:ext>
                </a:extLst>
              </p:cNvPr>
              <p:cNvSpPr>
                <a:spLocks noChangeShapeType="1"/>
              </p:cNvSpPr>
              <p:nvPr userDrawn="1"/>
            </p:nvSpPr>
            <p:spPr bwMode="auto">
              <a:xfrm>
                <a:off x="536147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4" name="Line 70">
                <a:extLst>
                  <a:ext uri="{FF2B5EF4-FFF2-40B4-BE49-F238E27FC236}">
                    <a16:creationId xmlns:a16="http://schemas.microsoft.com/office/drawing/2014/main" id="{BAF64418-9CE6-467B-8BF0-9E2B368CB22E}"/>
                  </a:ext>
                </a:extLst>
              </p:cNvPr>
              <p:cNvSpPr>
                <a:spLocks noChangeShapeType="1"/>
              </p:cNvSpPr>
              <p:nvPr userDrawn="1"/>
            </p:nvSpPr>
            <p:spPr bwMode="auto">
              <a:xfrm>
                <a:off x="564945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5" name="Line 71">
                <a:extLst>
                  <a:ext uri="{FF2B5EF4-FFF2-40B4-BE49-F238E27FC236}">
                    <a16:creationId xmlns:a16="http://schemas.microsoft.com/office/drawing/2014/main" id="{B08E98E2-2275-4757-AF6A-CEA7367028EB}"/>
                  </a:ext>
                </a:extLst>
              </p:cNvPr>
              <p:cNvSpPr>
                <a:spLocks noChangeShapeType="1"/>
              </p:cNvSpPr>
              <p:nvPr userDrawn="1"/>
            </p:nvSpPr>
            <p:spPr bwMode="auto">
              <a:xfrm>
                <a:off x="579344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6" name="Line 72">
                <a:extLst>
                  <a:ext uri="{FF2B5EF4-FFF2-40B4-BE49-F238E27FC236}">
                    <a16:creationId xmlns:a16="http://schemas.microsoft.com/office/drawing/2014/main" id="{BAF0F2BB-8D3E-4967-B761-CA8A2E97D03B}"/>
                  </a:ext>
                </a:extLst>
              </p:cNvPr>
              <p:cNvSpPr>
                <a:spLocks noChangeShapeType="1"/>
              </p:cNvSpPr>
              <p:nvPr userDrawn="1"/>
            </p:nvSpPr>
            <p:spPr bwMode="auto">
              <a:xfrm>
                <a:off x="593744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7" name="Line 73">
                <a:extLst>
                  <a:ext uri="{FF2B5EF4-FFF2-40B4-BE49-F238E27FC236}">
                    <a16:creationId xmlns:a16="http://schemas.microsoft.com/office/drawing/2014/main" id="{723DDDCA-6CF4-4716-9D83-57D409851449}"/>
                  </a:ext>
                </a:extLst>
              </p:cNvPr>
              <p:cNvSpPr>
                <a:spLocks noChangeShapeType="1"/>
              </p:cNvSpPr>
              <p:nvPr userDrawn="1"/>
            </p:nvSpPr>
            <p:spPr bwMode="auto">
              <a:xfrm>
                <a:off x="608143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8" name="Line 74">
                <a:extLst>
                  <a:ext uri="{FF2B5EF4-FFF2-40B4-BE49-F238E27FC236}">
                    <a16:creationId xmlns:a16="http://schemas.microsoft.com/office/drawing/2014/main" id="{AAEFDC64-D696-421A-A86D-9EB4A4E11CA5}"/>
                  </a:ext>
                </a:extLst>
              </p:cNvPr>
              <p:cNvSpPr>
                <a:spLocks noChangeShapeType="1"/>
              </p:cNvSpPr>
              <p:nvPr userDrawn="1"/>
            </p:nvSpPr>
            <p:spPr bwMode="auto">
              <a:xfrm>
                <a:off x="622542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9" name="Line 75">
                <a:extLst>
                  <a:ext uri="{FF2B5EF4-FFF2-40B4-BE49-F238E27FC236}">
                    <a16:creationId xmlns:a16="http://schemas.microsoft.com/office/drawing/2014/main" id="{18106B5D-9A4D-4E6A-B509-CCFE36E6471B}"/>
                  </a:ext>
                </a:extLst>
              </p:cNvPr>
              <p:cNvSpPr>
                <a:spLocks noChangeShapeType="1"/>
              </p:cNvSpPr>
              <p:nvPr userDrawn="1"/>
            </p:nvSpPr>
            <p:spPr bwMode="auto">
              <a:xfrm>
                <a:off x="636941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0" name="Line 76">
                <a:extLst>
                  <a:ext uri="{FF2B5EF4-FFF2-40B4-BE49-F238E27FC236}">
                    <a16:creationId xmlns:a16="http://schemas.microsoft.com/office/drawing/2014/main" id="{BAFB4B40-3FCF-47E4-9472-C68AA657A83A}"/>
                  </a:ext>
                </a:extLst>
              </p:cNvPr>
              <p:cNvSpPr>
                <a:spLocks noChangeShapeType="1"/>
              </p:cNvSpPr>
              <p:nvPr userDrawn="1"/>
            </p:nvSpPr>
            <p:spPr bwMode="auto">
              <a:xfrm>
                <a:off x="651340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 name="Line 77">
                <a:extLst>
                  <a:ext uri="{FF2B5EF4-FFF2-40B4-BE49-F238E27FC236}">
                    <a16:creationId xmlns:a16="http://schemas.microsoft.com/office/drawing/2014/main" id="{91AC1E62-A671-457A-B999-A9AD01C32097}"/>
                  </a:ext>
                </a:extLst>
              </p:cNvPr>
              <p:cNvSpPr>
                <a:spLocks noChangeShapeType="1"/>
              </p:cNvSpPr>
              <p:nvPr userDrawn="1"/>
            </p:nvSpPr>
            <p:spPr bwMode="auto">
              <a:xfrm>
                <a:off x="665739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2" name="Line 78">
                <a:extLst>
                  <a:ext uri="{FF2B5EF4-FFF2-40B4-BE49-F238E27FC236}">
                    <a16:creationId xmlns:a16="http://schemas.microsoft.com/office/drawing/2014/main" id="{EEE965B0-C6E6-4518-86CD-63D4B7EBA880}"/>
                  </a:ext>
                </a:extLst>
              </p:cNvPr>
              <p:cNvSpPr>
                <a:spLocks noChangeShapeType="1"/>
              </p:cNvSpPr>
              <p:nvPr userDrawn="1"/>
            </p:nvSpPr>
            <p:spPr bwMode="auto">
              <a:xfrm>
                <a:off x="680138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3" name="Line 79">
                <a:extLst>
                  <a:ext uri="{FF2B5EF4-FFF2-40B4-BE49-F238E27FC236}">
                    <a16:creationId xmlns:a16="http://schemas.microsoft.com/office/drawing/2014/main" id="{24997377-0B31-44D1-B937-DB15718E3166}"/>
                  </a:ext>
                </a:extLst>
              </p:cNvPr>
              <p:cNvSpPr>
                <a:spLocks noChangeShapeType="1"/>
              </p:cNvSpPr>
              <p:nvPr userDrawn="1"/>
            </p:nvSpPr>
            <p:spPr bwMode="auto">
              <a:xfrm>
                <a:off x="694537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4" name="Line 80">
                <a:extLst>
                  <a:ext uri="{FF2B5EF4-FFF2-40B4-BE49-F238E27FC236}">
                    <a16:creationId xmlns:a16="http://schemas.microsoft.com/office/drawing/2014/main" id="{D9108AD2-FE21-4DFA-98C7-9987526429BF}"/>
                  </a:ext>
                </a:extLst>
              </p:cNvPr>
              <p:cNvSpPr>
                <a:spLocks noChangeShapeType="1"/>
              </p:cNvSpPr>
              <p:nvPr userDrawn="1"/>
            </p:nvSpPr>
            <p:spPr bwMode="auto">
              <a:xfrm>
                <a:off x="70893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5" name="Line 81">
                <a:extLst>
                  <a:ext uri="{FF2B5EF4-FFF2-40B4-BE49-F238E27FC236}">
                    <a16:creationId xmlns:a16="http://schemas.microsoft.com/office/drawing/2014/main" id="{1CA5C353-7840-45EE-863A-10C278F5A325}"/>
                  </a:ext>
                </a:extLst>
              </p:cNvPr>
              <p:cNvSpPr>
                <a:spLocks noChangeShapeType="1"/>
              </p:cNvSpPr>
              <p:nvPr userDrawn="1"/>
            </p:nvSpPr>
            <p:spPr bwMode="auto">
              <a:xfrm>
                <a:off x="723335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6" name="Line 82">
                <a:extLst>
                  <a:ext uri="{FF2B5EF4-FFF2-40B4-BE49-F238E27FC236}">
                    <a16:creationId xmlns:a16="http://schemas.microsoft.com/office/drawing/2014/main" id="{26AFC1F5-9DCD-49DE-9CC8-D9D4F6233EF8}"/>
                  </a:ext>
                </a:extLst>
              </p:cNvPr>
              <p:cNvSpPr>
                <a:spLocks noChangeShapeType="1"/>
              </p:cNvSpPr>
              <p:nvPr userDrawn="1"/>
            </p:nvSpPr>
            <p:spPr bwMode="auto">
              <a:xfrm>
                <a:off x="737735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7" name="Line 83">
                <a:extLst>
                  <a:ext uri="{FF2B5EF4-FFF2-40B4-BE49-F238E27FC236}">
                    <a16:creationId xmlns:a16="http://schemas.microsoft.com/office/drawing/2014/main" id="{14B32CED-A602-42D5-A3B1-8FF2269F4501}"/>
                  </a:ext>
                </a:extLst>
              </p:cNvPr>
              <p:cNvSpPr>
                <a:spLocks noChangeShapeType="1"/>
              </p:cNvSpPr>
              <p:nvPr userDrawn="1"/>
            </p:nvSpPr>
            <p:spPr bwMode="auto">
              <a:xfrm>
                <a:off x="752134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8" name="Line 84">
                <a:extLst>
                  <a:ext uri="{FF2B5EF4-FFF2-40B4-BE49-F238E27FC236}">
                    <a16:creationId xmlns:a16="http://schemas.microsoft.com/office/drawing/2014/main" id="{8898D64B-560A-4FE6-A65E-5FDEE2787597}"/>
                  </a:ext>
                </a:extLst>
              </p:cNvPr>
              <p:cNvSpPr>
                <a:spLocks noChangeShapeType="1"/>
              </p:cNvSpPr>
              <p:nvPr userDrawn="1"/>
            </p:nvSpPr>
            <p:spPr bwMode="auto">
              <a:xfrm>
                <a:off x="766533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9" name="Line 85">
                <a:extLst>
                  <a:ext uri="{FF2B5EF4-FFF2-40B4-BE49-F238E27FC236}">
                    <a16:creationId xmlns:a16="http://schemas.microsoft.com/office/drawing/2014/main" id="{DE3EB8DA-494D-48D7-9D5A-041A02840615}"/>
                  </a:ext>
                </a:extLst>
              </p:cNvPr>
              <p:cNvSpPr>
                <a:spLocks noChangeShapeType="1"/>
              </p:cNvSpPr>
              <p:nvPr userDrawn="1"/>
            </p:nvSpPr>
            <p:spPr bwMode="auto">
              <a:xfrm>
                <a:off x="780932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0" name="Line 86">
                <a:extLst>
                  <a:ext uri="{FF2B5EF4-FFF2-40B4-BE49-F238E27FC236}">
                    <a16:creationId xmlns:a16="http://schemas.microsoft.com/office/drawing/2014/main" id="{090115F5-7C62-42C7-915F-569C75B502BF}"/>
                  </a:ext>
                </a:extLst>
              </p:cNvPr>
              <p:cNvSpPr>
                <a:spLocks noChangeShapeType="1"/>
              </p:cNvSpPr>
              <p:nvPr userDrawn="1"/>
            </p:nvSpPr>
            <p:spPr bwMode="auto">
              <a:xfrm>
                <a:off x="795331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 name="Line 87">
                <a:extLst>
                  <a:ext uri="{FF2B5EF4-FFF2-40B4-BE49-F238E27FC236}">
                    <a16:creationId xmlns:a16="http://schemas.microsoft.com/office/drawing/2014/main" id="{07150042-95BE-4CDF-8FFB-4CB35B404708}"/>
                  </a:ext>
                </a:extLst>
              </p:cNvPr>
              <p:cNvSpPr>
                <a:spLocks noChangeShapeType="1"/>
              </p:cNvSpPr>
              <p:nvPr userDrawn="1"/>
            </p:nvSpPr>
            <p:spPr bwMode="auto">
              <a:xfrm>
                <a:off x="809730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2" name="Line 88">
                <a:extLst>
                  <a:ext uri="{FF2B5EF4-FFF2-40B4-BE49-F238E27FC236}">
                    <a16:creationId xmlns:a16="http://schemas.microsoft.com/office/drawing/2014/main" id="{4D5B66A5-264B-4795-ADBD-502ED4E9C0E0}"/>
                  </a:ext>
                </a:extLst>
              </p:cNvPr>
              <p:cNvSpPr>
                <a:spLocks noChangeShapeType="1"/>
              </p:cNvSpPr>
              <p:nvPr userDrawn="1"/>
            </p:nvSpPr>
            <p:spPr bwMode="auto">
              <a:xfrm>
                <a:off x="824129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3" name="Line 89">
                <a:extLst>
                  <a:ext uri="{FF2B5EF4-FFF2-40B4-BE49-F238E27FC236}">
                    <a16:creationId xmlns:a16="http://schemas.microsoft.com/office/drawing/2014/main" id="{24BF882A-B84D-4511-B50C-111B07E51870}"/>
                  </a:ext>
                </a:extLst>
              </p:cNvPr>
              <p:cNvSpPr>
                <a:spLocks noChangeShapeType="1"/>
              </p:cNvSpPr>
              <p:nvPr userDrawn="1"/>
            </p:nvSpPr>
            <p:spPr bwMode="auto">
              <a:xfrm>
                <a:off x="838528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4" name="Line 90">
                <a:extLst>
                  <a:ext uri="{FF2B5EF4-FFF2-40B4-BE49-F238E27FC236}">
                    <a16:creationId xmlns:a16="http://schemas.microsoft.com/office/drawing/2014/main" id="{E5B34C9D-6C85-473E-B998-6581E2216D0E}"/>
                  </a:ext>
                </a:extLst>
              </p:cNvPr>
              <p:cNvSpPr>
                <a:spLocks noChangeShapeType="1"/>
              </p:cNvSpPr>
              <p:nvPr userDrawn="1"/>
            </p:nvSpPr>
            <p:spPr bwMode="auto">
              <a:xfrm>
                <a:off x="852927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5" name="Line 91">
                <a:extLst>
                  <a:ext uri="{FF2B5EF4-FFF2-40B4-BE49-F238E27FC236}">
                    <a16:creationId xmlns:a16="http://schemas.microsoft.com/office/drawing/2014/main" id="{44595B99-1CD9-464F-88A0-268D2EA0DDAF}"/>
                  </a:ext>
                </a:extLst>
              </p:cNvPr>
              <p:cNvSpPr>
                <a:spLocks noChangeShapeType="1"/>
              </p:cNvSpPr>
              <p:nvPr userDrawn="1"/>
            </p:nvSpPr>
            <p:spPr bwMode="auto">
              <a:xfrm>
                <a:off x="867326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 name="Line 92">
                <a:extLst>
                  <a:ext uri="{FF2B5EF4-FFF2-40B4-BE49-F238E27FC236}">
                    <a16:creationId xmlns:a16="http://schemas.microsoft.com/office/drawing/2014/main" id="{EF9327C4-BC85-4DF3-9D0C-DF77C23C79C2}"/>
                  </a:ext>
                </a:extLst>
              </p:cNvPr>
              <p:cNvSpPr>
                <a:spLocks noChangeShapeType="1"/>
              </p:cNvSpPr>
              <p:nvPr userDrawn="1"/>
            </p:nvSpPr>
            <p:spPr bwMode="auto">
              <a:xfrm>
                <a:off x="881726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7" name="Line 93">
                <a:extLst>
                  <a:ext uri="{FF2B5EF4-FFF2-40B4-BE49-F238E27FC236}">
                    <a16:creationId xmlns:a16="http://schemas.microsoft.com/office/drawing/2014/main" id="{C52B8491-D39D-4464-9861-2C3197ED8FB1}"/>
                  </a:ext>
                </a:extLst>
              </p:cNvPr>
              <p:cNvSpPr>
                <a:spLocks noChangeShapeType="1"/>
              </p:cNvSpPr>
              <p:nvPr userDrawn="1"/>
            </p:nvSpPr>
            <p:spPr bwMode="auto">
              <a:xfrm>
                <a:off x="896125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8" name="Line 94">
                <a:extLst>
                  <a:ext uri="{FF2B5EF4-FFF2-40B4-BE49-F238E27FC236}">
                    <a16:creationId xmlns:a16="http://schemas.microsoft.com/office/drawing/2014/main" id="{F3C1B3B6-065E-4FA1-924E-4932FA75F3EC}"/>
                  </a:ext>
                </a:extLst>
              </p:cNvPr>
              <p:cNvSpPr>
                <a:spLocks noChangeShapeType="1"/>
              </p:cNvSpPr>
              <p:nvPr userDrawn="1"/>
            </p:nvSpPr>
            <p:spPr bwMode="auto">
              <a:xfrm>
                <a:off x="910524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9" name="Line 95">
                <a:extLst>
                  <a:ext uri="{FF2B5EF4-FFF2-40B4-BE49-F238E27FC236}">
                    <a16:creationId xmlns:a16="http://schemas.microsoft.com/office/drawing/2014/main" id="{30A7F764-5474-4681-ADEE-195CCB1CDA90}"/>
                  </a:ext>
                </a:extLst>
              </p:cNvPr>
              <p:cNvSpPr>
                <a:spLocks noChangeShapeType="1"/>
              </p:cNvSpPr>
              <p:nvPr userDrawn="1"/>
            </p:nvSpPr>
            <p:spPr bwMode="auto">
              <a:xfrm>
                <a:off x="924923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0" name="Line 96">
                <a:extLst>
                  <a:ext uri="{FF2B5EF4-FFF2-40B4-BE49-F238E27FC236}">
                    <a16:creationId xmlns:a16="http://schemas.microsoft.com/office/drawing/2014/main" id="{3B41F62B-F78D-4258-B192-ED82846047B7}"/>
                  </a:ext>
                </a:extLst>
              </p:cNvPr>
              <p:cNvSpPr>
                <a:spLocks noChangeShapeType="1"/>
              </p:cNvSpPr>
              <p:nvPr userDrawn="1"/>
            </p:nvSpPr>
            <p:spPr bwMode="auto">
              <a:xfrm>
                <a:off x="939322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1" name="Line 97">
                <a:extLst>
                  <a:ext uri="{FF2B5EF4-FFF2-40B4-BE49-F238E27FC236}">
                    <a16:creationId xmlns:a16="http://schemas.microsoft.com/office/drawing/2014/main" id="{2DC9E165-C10D-4D83-9EF1-A5082CA9ACAE}"/>
                  </a:ext>
                </a:extLst>
              </p:cNvPr>
              <p:cNvSpPr>
                <a:spLocks noChangeShapeType="1"/>
              </p:cNvSpPr>
              <p:nvPr userDrawn="1"/>
            </p:nvSpPr>
            <p:spPr bwMode="auto">
              <a:xfrm>
                <a:off x="953721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2" name="Line 98">
                <a:extLst>
                  <a:ext uri="{FF2B5EF4-FFF2-40B4-BE49-F238E27FC236}">
                    <a16:creationId xmlns:a16="http://schemas.microsoft.com/office/drawing/2014/main" id="{4C420AD3-BC41-430F-A995-2E86A183D761}"/>
                  </a:ext>
                </a:extLst>
              </p:cNvPr>
              <p:cNvSpPr>
                <a:spLocks noChangeShapeType="1"/>
              </p:cNvSpPr>
              <p:nvPr userDrawn="1"/>
            </p:nvSpPr>
            <p:spPr bwMode="auto">
              <a:xfrm>
                <a:off x="968120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3" name="Line 99">
                <a:extLst>
                  <a:ext uri="{FF2B5EF4-FFF2-40B4-BE49-F238E27FC236}">
                    <a16:creationId xmlns:a16="http://schemas.microsoft.com/office/drawing/2014/main" id="{7D129CCC-152F-4AB2-AE1B-A27D9C38917B}"/>
                  </a:ext>
                </a:extLst>
              </p:cNvPr>
              <p:cNvSpPr>
                <a:spLocks noChangeShapeType="1"/>
              </p:cNvSpPr>
              <p:nvPr userDrawn="1"/>
            </p:nvSpPr>
            <p:spPr bwMode="auto">
              <a:xfrm>
                <a:off x="11857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4" name="Line 100">
                <a:extLst>
                  <a:ext uri="{FF2B5EF4-FFF2-40B4-BE49-F238E27FC236}">
                    <a16:creationId xmlns:a16="http://schemas.microsoft.com/office/drawing/2014/main" id="{6BA0EE88-775D-4DED-AAA9-0F84326588B0}"/>
                  </a:ext>
                </a:extLst>
              </p:cNvPr>
              <p:cNvSpPr>
                <a:spLocks noChangeShapeType="1"/>
              </p:cNvSpPr>
              <p:nvPr userDrawn="1"/>
            </p:nvSpPr>
            <p:spPr bwMode="auto">
              <a:xfrm>
                <a:off x="982519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5" name="Line 103">
                <a:extLst>
                  <a:ext uri="{FF2B5EF4-FFF2-40B4-BE49-F238E27FC236}">
                    <a16:creationId xmlns:a16="http://schemas.microsoft.com/office/drawing/2014/main" id="{1B7CC1FA-EF48-429B-800A-C666B45F97D7}"/>
                  </a:ext>
                </a:extLst>
              </p:cNvPr>
              <p:cNvSpPr>
                <a:spLocks noChangeShapeType="1"/>
              </p:cNvSpPr>
              <p:nvPr userDrawn="1"/>
            </p:nvSpPr>
            <p:spPr bwMode="auto">
              <a:xfrm>
                <a:off x="5505467" y="613151"/>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6" name="Line 99">
                <a:extLst>
                  <a:ext uri="{FF2B5EF4-FFF2-40B4-BE49-F238E27FC236}">
                    <a16:creationId xmlns:a16="http://schemas.microsoft.com/office/drawing/2014/main" id="{C39D7A7B-875D-43E7-AA15-D0D41D5A20AC}"/>
                  </a:ext>
                </a:extLst>
              </p:cNvPr>
              <p:cNvSpPr>
                <a:spLocks noChangeShapeType="1"/>
              </p:cNvSpPr>
              <p:nvPr userDrawn="1"/>
            </p:nvSpPr>
            <p:spPr bwMode="auto">
              <a:xfrm>
                <a:off x="104174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7" name="Line 99">
                <a:extLst>
                  <a:ext uri="{FF2B5EF4-FFF2-40B4-BE49-F238E27FC236}">
                    <a16:creationId xmlns:a16="http://schemas.microsoft.com/office/drawing/2014/main" id="{4A221A8F-AA8C-429F-99F2-D9ACCFDE2C97}"/>
                  </a:ext>
                </a:extLst>
              </p:cNvPr>
              <p:cNvSpPr>
                <a:spLocks noChangeShapeType="1"/>
              </p:cNvSpPr>
              <p:nvPr userDrawn="1"/>
            </p:nvSpPr>
            <p:spPr bwMode="auto">
              <a:xfrm>
                <a:off x="89775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8" name="Line 100">
                <a:extLst>
                  <a:ext uri="{FF2B5EF4-FFF2-40B4-BE49-F238E27FC236}">
                    <a16:creationId xmlns:a16="http://schemas.microsoft.com/office/drawing/2014/main" id="{1B79F200-A8BA-489D-9E77-C350590CE1E3}"/>
                  </a:ext>
                </a:extLst>
              </p:cNvPr>
              <p:cNvSpPr>
                <a:spLocks noChangeShapeType="1"/>
              </p:cNvSpPr>
              <p:nvPr userDrawn="1"/>
            </p:nvSpPr>
            <p:spPr bwMode="auto">
              <a:xfrm>
                <a:off x="996919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9" name="Line 99">
                <a:extLst>
                  <a:ext uri="{FF2B5EF4-FFF2-40B4-BE49-F238E27FC236}">
                    <a16:creationId xmlns:a16="http://schemas.microsoft.com/office/drawing/2014/main" id="{9A9BC62E-DEA8-496F-9E8B-1B999891A049}"/>
                  </a:ext>
                </a:extLst>
              </p:cNvPr>
              <p:cNvSpPr>
                <a:spLocks noChangeShapeType="1"/>
              </p:cNvSpPr>
              <p:nvPr userDrawn="1"/>
            </p:nvSpPr>
            <p:spPr bwMode="auto">
              <a:xfrm>
                <a:off x="32179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0" name="Line 99">
                <a:extLst>
                  <a:ext uri="{FF2B5EF4-FFF2-40B4-BE49-F238E27FC236}">
                    <a16:creationId xmlns:a16="http://schemas.microsoft.com/office/drawing/2014/main" id="{BC335BF3-4274-4A7A-B852-B31B51C45ABF}"/>
                  </a:ext>
                </a:extLst>
              </p:cNvPr>
              <p:cNvSpPr>
                <a:spLocks noChangeShapeType="1"/>
              </p:cNvSpPr>
              <p:nvPr userDrawn="1"/>
            </p:nvSpPr>
            <p:spPr bwMode="auto">
              <a:xfrm>
                <a:off x="17780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1" name="Line 99">
                <a:extLst>
                  <a:ext uri="{FF2B5EF4-FFF2-40B4-BE49-F238E27FC236}">
                    <a16:creationId xmlns:a16="http://schemas.microsoft.com/office/drawing/2014/main" id="{940DEF4C-4D14-40D8-A28C-36C47C1FFE43}"/>
                  </a:ext>
                </a:extLst>
              </p:cNvPr>
              <p:cNvSpPr>
                <a:spLocks noChangeShapeType="1"/>
              </p:cNvSpPr>
              <p:nvPr userDrawn="1"/>
            </p:nvSpPr>
            <p:spPr bwMode="auto">
              <a:xfrm>
                <a:off x="60977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2" name="Line 99">
                <a:extLst>
                  <a:ext uri="{FF2B5EF4-FFF2-40B4-BE49-F238E27FC236}">
                    <a16:creationId xmlns:a16="http://schemas.microsoft.com/office/drawing/2014/main" id="{71D8B819-6FF4-4244-975C-DF2F219F8F3F}"/>
                  </a:ext>
                </a:extLst>
              </p:cNvPr>
              <p:cNvSpPr>
                <a:spLocks noChangeShapeType="1"/>
              </p:cNvSpPr>
              <p:nvPr userDrawn="1"/>
            </p:nvSpPr>
            <p:spPr bwMode="auto">
              <a:xfrm>
                <a:off x="46578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3" name="Line 99">
                <a:extLst>
                  <a:ext uri="{FF2B5EF4-FFF2-40B4-BE49-F238E27FC236}">
                    <a16:creationId xmlns:a16="http://schemas.microsoft.com/office/drawing/2014/main" id="{29ADFD8F-4616-40E9-BE5A-9A5DDF4C845E}"/>
                  </a:ext>
                </a:extLst>
              </p:cNvPr>
              <p:cNvSpPr>
                <a:spLocks noChangeShapeType="1"/>
              </p:cNvSpPr>
              <p:nvPr userDrawn="1"/>
            </p:nvSpPr>
            <p:spPr bwMode="auto">
              <a:xfrm>
                <a:off x="75376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4" name="Line 100">
                <a:extLst>
                  <a:ext uri="{FF2B5EF4-FFF2-40B4-BE49-F238E27FC236}">
                    <a16:creationId xmlns:a16="http://schemas.microsoft.com/office/drawing/2014/main" id="{C8F65069-8B3E-410E-BFB0-329AB5A58C49}"/>
                  </a:ext>
                </a:extLst>
              </p:cNvPr>
              <p:cNvSpPr>
                <a:spLocks noChangeShapeType="1"/>
              </p:cNvSpPr>
              <p:nvPr userDrawn="1"/>
            </p:nvSpPr>
            <p:spPr bwMode="auto">
              <a:xfrm>
                <a:off x="101136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5" name="Line 100">
                <a:extLst>
                  <a:ext uri="{FF2B5EF4-FFF2-40B4-BE49-F238E27FC236}">
                    <a16:creationId xmlns:a16="http://schemas.microsoft.com/office/drawing/2014/main" id="{3957CFDD-1A24-41AD-AC46-02B96736D4F9}"/>
                  </a:ext>
                </a:extLst>
              </p:cNvPr>
              <p:cNvSpPr>
                <a:spLocks noChangeShapeType="1"/>
              </p:cNvSpPr>
              <p:nvPr userDrawn="1"/>
            </p:nvSpPr>
            <p:spPr bwMode="auto">
              <a:xfrm>
                <a:off x="102580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6" name="Line 100">
                <a:extLst>
                  <a:ext uri="{FF2B5EF4-FFF2-40B4-BE49-F238E27FC236}">
                    <a16:creationId xmlns:a16="http://schemas.microsoft.com/office/drawing/2014/main" id="{A64D2D0B-0CD8-4B73-9AA1-49902EB1BFD3}"/>
                  </a:ext>
                </a:extLst>
              </p:cNvPr>
              <p:cNvSpPr>
                <a:spLocks noChangeShapeType="1"/>
              </p:cNvSpPr>
              <p:nvPr userDrawn="1"/>
            </p:nvSpPr>
            <p:spPr bwMode="auto">
              <a:xfrm>
                <a:off x="104020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7" name="Line 100">
                <a:extLst>
                  <a:ext uri="{FF2B5EF4-FFF2-40B4-BE49-F238E27FC236}">
                    <a16:creationId xmlns:a16="http://schemas.microsoft.com/office/drawing/2014/main" id="{6AB7AC07-4830-4DE3-B49F-37FAA2CE1C05}"/>
                  </a:ext>
                </a:extLst>
              </p:cNvPr>
              <p:cNvSpPr>
                <a:spLocks noChangeShapeType="1"/>
              </p:cNvSpPr>
              <p:nvPr userDrawn="1"/>
            </p:nvSpPr>
            <p:spPr bwMode="auto">
              <a:xfrm>
                <a:off x="105460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spTree>
    <p:extLst>
      <p:ext uri="{BB962C8B-B14F-4D97-AF65-F5344CB8AC3E}">
        <p14:creationId xmlns:p14="http://schemas.microsoft.com/office/powerpoint/2010/main" val="2842877178"/>
      </p:ext>
    </p:extLst>
  </p:cSld>
  <p:clrMap bg1="lt1" tx1="dk1" bg2="lt2" tx2="dk2" accent1="accent1" accent2="accent2" accent3="accent3" accent4="accent4" accent5="accent5" accent6="accent6" hlink="hlink" folHlink="folHlink"/>
  <p:sldLayoutIdLst>
    <p:sldLayoutId id="2147484144" r:id="rId1"/>
  </p:sldLayoutIdLst>
  <p:txStyles>
    <p:titleStyle>
      <a:lvl1pPr algn="ctr" defTabSz="1007943" rtl="0" eaLnBrk="1" latinLnBrk="0" hangingPunct="1">
        <a:lnSpc>
          <a:spcPct val="90000"/>
        </a:lnSpc>
        <a:spcBef>
          <a:spcPct val="0"/>
        </a:spcBef>
        <a:buNone/>
        <a:defRPr kumimoji="1" sz="4850" kern="1200">
          <a:solidFill>
            <a:schemeClr val="tx1"/>
          </a:solidFill>
          <a:latin typeface="+mj-lt"/>
          <a:ea typeface="+mj-ea"/>
          <a:cs typeface="+mj-cs"/>
        </a:defRPr>
      </a:lvl1pPr>
    </p:titleStyle>
    <p:bodyStyle>
      <a:lvl1pPr marL="0" indent="0" algn="ctr" defTabSz="1007943" rtl="0" eaLnBrk="1" latinLnBrk="0" hangingPunct="1">
        <a:lnSpc>
          <a:spcPct val="90000"/>
        </a:lnSpc>
        <a:spcBef>
          <a:spcPts val="1102"/>
        </a:spcBef>
        <a:buFontTx/>
        <a:buNone/>
        <a:defRPr kumimoji="1" sz="3086" kern="1200">
          <a:solidFill>
            <a:schemeClr val="tx1"/>
          </a:solidFill>
          <a:latin typeface="+mn-lt"/>
          <a:ea typeface="+mn-ea"/>
          <a:cs typeface="+mn-cs"/>
        </a:defRPr>
      </a:lvl1pPr>
      <a:lvl2pPr marL="0" indent="0" algn="l" defTabSz="1007943" rtl="0" eaLnBrk="1" latinLnBrk="0" hangingPunct="1">
        <a:lnSpc>
          <a:spcPct val="90000"/>
        </a:lnSpc>
        <a:spcBef>
          <a:spcPts val="551"/>
        </a:spcBef>
        <a:buFontTx/>
        <a:buNone/>
        <a:defRPr kumimoji="1" sz="2646" kern="1200">
          <a:solidFill>
            <a:schemeClr val="tx1"/>
          </a:solidFill>
          <a:latin typeface="+mn-lt"/>
          <a:ea typeface="+mn-ea"/>
          <a:cs typeface="+mn-cs"/>
        </a:defRPr>
      </a:lvl2pPr>
      <a:lvl3pPr marL="0" indent="0" algn="l" defTabSz="1007943" rtl="0" eaLnBrk="1" latinLnBrk="0" hangingPunct="1">
        <a:lnSpc>
          <a:spcPct val="90000"/>
        </a:lnSpc>
        <a:spcBef>
          <a:spcPts val="551"/>
        </a:spcBef>
        <a:buFontTx/>
        <a:buNone/>
        <a:defRPr kumimoji="1" sz="2205" kern="1200">
          <a:solidFill>
            <a:schemeClr val="tx1"/>
          </a:solidFill>
          <a:latin typeface="+mn-lt"/>
          <a:ea typeface="+mn-ea"/>
          <a:cs typeface="+mn-cs"/>
        </a:defRPr>
      </a:lvl3pPr>
      <a:lvl4pPr marL="0" indent="0" algn="l" defTabSz="1007943" rtl="0" eaLnBrk="1" latinLnBrk="0" hangingPunct="1">
        <a:lnSpc>
          <a:spcPct val="90000"/>
        </a:lnSpc>
        <a:spcBef>
          <a:spcPts val="551"/>
        </a:spcBef>
        <a:buFontTx/>
        <a:buNone/>
        <a:defRPr kumimoji="1" sz="1984" kern="1200">
          <a:solidFill>
            <a:schemeClr val="tx1"/>
          </a:solidFill>
          <a:latin typeface="+mn-lt"/>
          <a:ea typeface="+mn-ea"/>
          <a:cs typeface="+mn-cs"/>
        </a:defRPr>
      </a:lvl4pPr>
      <a:lvl5pPr marL="0" indent="0" algn="l" defTabSz="1007943" rtl="0" eaLnBrk="1" latinLnBrk="0" hangingPunct="1">
        <a:lnSpc>
          <a:spcPct val="90000"/>
        </a:lnSpc>
        <a:spcBef>
          <a:spcPts val="551"/>
        </a:spcBef>
        <a:buFontTx/>
        <a:buNone/>
        <a:defRPr kumimoji="1"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p:bodyStyle>
    <p:otherStyle>
      <a:defPPr>
        <a:defRPr lang="ja-JP"/>
      </a:defPPr>
      <a:lvl1pPr marL="0" algn="l" defTabSz="1007943" rtl="0" eaLnBrk="1" latinLnBrk="0" hangingPunct="1">
        <a:defRPr kumimoji="1" sz="1984" kern="1200">
          <a:solidFill>
            <a:schemeClr val="tx1"/>
          </a:solidFill>
          <a:latin typeface="+mn-lt"/>
          <a:ea typeface="+mn-ea"/>
          <a:cs typeface="+mn-cs"/>
        </a:defRPr>
      </a:lvl1pPr>
      <a:lvl2pPr marL="503972" algn="l" defTabSz="1007943" rtl="0" eaLnBrk="1" latinLnBrk="0" hangingPunct="1">
        <a:defRPr kumimoji="1" sz="1984" kern="1200">
          <a:solidFill>
            <a:schemeClr val="tx1"/>
          </a:solidFill>
          <a:latin typeface="+mn-lt"/>
          <a:ea typeface="+mn-ea"/>
          <a:cs typeface="+mn-cs"/>
        </a:defRPr>
      </a:lvl2pPr>
      <a:lvl3pPr marL="1007943" algn="l" defTabSz="1007943" rtl="0" eaLnBrk="1" latinLnBrk="0" hangingPunct="1">
        <a:defRPr kumimoji="1" sz="1984" kern="1200">
          <a:solidFill>
            <a:schemeClr val="tx1"/>
          </a:solidFill>
          <a:latin typeface="+mn-lt"/>
          <a:ea typeface="+mn-ea"/>
          <a:cs typeface="+mn-cs"/>
        </a:defRPr>
      </a:lvl3pPr>
      <a:lvl4pPr marL="1511915" algn="l" defTabSz="1007943" rtl="0" eaLnBrk="1" latinLnBrk="0" hangingPunct="1">
        <a:defRPr kumimoji="1" sz="1984" kern="1200">
          <a:solidFill>
            <a:schemeClr val="tx1"/>
          </a:solidFill>
          <a:latin typeface="+mn-lt"/>
          <a:ea typeface="+mn-ea"/>
          <a:cs typeface="+mn-cs"/>
        </a:defRPr>
      </a:lvl4pPr>
      <a:lvl5pPr marL="2015886" algn="l" defTabSz="1007943" rtl="0" eaLnBrk="1" latinLnBrk="0" hangingPunct="1">
        <a:defRPr kumimoji="1" sz="1984" kern="1200">
          <a:solidFill>
            <a:schemeClr val="tx1"/>
          </a:solidFill>
          <a:latin typeface="+mn-lt"/>
          <a:ea typeface="+mn-ea"/>
          <a:cs typeface="+mn-cs"/>
        </a:defRPr>
      </a:lvl5pPr>
      <a:lvl6pPr marL="2519858" algn="l" defTabSz="1007943" rtl="0" eaLnBrk="1" latinLnBrk="0" hangingPunct="1">
        <a:defRPr kumimoji="1" sz="1984" kern="1200">
          <a:solidFill>
            <a:schemeClr val="tx1"/>
          </a:solidFill>
          <a:latin typeface="+mn-lt"/>
          <a:ea typeface="+mn-ea"/>
          <a:cs typeface="+mn-cs"/>
        </a:defRPr>
      </a:lvl6pPr>
      <a:lvl7pPr marL="3023829" algn="l" defTabSz="1007943" rtl="0" eaLnBrk="1" latinLnBrk="0" hangingPunct="1">
        <a:defRPr kumimoji="1" sz="1984" kern="1200">
          <a:solidFill>
            <a:schemeClr val="tx1"/>
          </a:solidFill>
          <a:latin typeface="+mn-lt"/>
          <a:ea typeface="+mn-ea"/>
          <a:cs typeface="+mn-cs"/>
        </a:defRPr>
      </a:lvl7pPr>
      <a:lvl8pPr marL="3527801" algn="l" defTabSz="1007943" rtl="0" eaLnBrk="1" latinLnBrk="0" hangingPunct="1">
        <a:defRPr kumimoji="1" sz="1984" kern="1200">
          <a:solidFill>
            <a:schemeClr val="tx1"/>
          </a:solidFill>
          <a:latin typeface="+mn-lt"/>
          <a:ea typeface="+mn-ea"/>
          <a:cs typeface="+mn-cs"/>
        </a:defRPr>
      </a:lvl8pPr>
      <a:lvl9pPr marL="4031772" algn="l" defTabSz="1007943" rtl="0" eaLnBrk="1" latinLnBrk="0" hangingPunct="1">
        <a:defRPr kumimoji="1" sz="1984"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367">
          <p15:clr>
            <a:srgbClr val="F26B43"/>
          </p15:clr>
        </p15:guide>
        <p15:guide id="2" orient="horz" pos="2381">
          <p15:clr>
            <a:srgbClr val="F26B43"/>
          </p15:clr>
        </p15:guide>
        <p15:guide id="3" orient="horz" pos="22">
          <p15:clr>
            <a:srgbClr val="F26B43"/>
          </p15:clr>
        </p15:guide>
        <p15:guide id="4" orient="horz" pos="4649">
          <p15:clr>
            <a:srgbClr val="F26B43"/>
          </p15:clr>
        </p15:guide>
        <p15:guide id="5" pos="6633">
          <p15:clr>
            <a:srgbClr val="F26B43"/>
          </p15:clr>
        </p15:guide>
        <p15:guide id="6" pos="102">
          <p15:clr>
            <a:srgbClr val="F26B43"/>
          </p15:clr>
        </p15:guide>
        <p15:guide id="7" orient="horz" pos="703">
          <p15:clr>
            <a:srgbClr val="F26B43"/>
          </p15:clr>
        </p15:guide>
      </p15:sldGuideLst>
    </p:ext>
  </p:extLst>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3A91721A-3382-431C-8B68-27C1CFB9E62E}"/>
              </a:ext>
            </a:extLst>
          </p:cNvPr>
          <p:cNvGrpSpPr/>
          <p:nvPr userDrawn="1"/>
        </p:nvGrpSpPr>
        <p:grpSpPr>
          <a:xfrm>
            <a:off x="161772" y="1042610"/>
            <a:ext cx="10368269" cy="6337679"/>
            <a:chOff x="177800" y="1042608"/>
            <a:chExt cx="10368269" cy="6337679"/>
          </a:xfrm>
        </p:grpSpPr>
        <p:grpSp>
          <p:nvGrpSpPr>
            <p:cNvPr id="3" name="グループ化 2">
              <a:extLst>
                <a:ext uri="{FF2B5EF4-FFF2-40B4-BE49-F238E27FC236}">
                  <a16:creationId xmlns:a16="http://schemas.microsoft.com/office/drawing/2014/main" id="{4BFD48F3-14B9-49AE-A1D1-DE5151258DCE}"/>
                </a:ext>
              </a:extLst>
            </p:cNvPr>
            <p:cNvGrpSpPr/>
            <p:nvPr userDrawn="1"/>
          </p:nvGrpSpPr>
          <p:grpSpPr>
            <a:xfrm>
              <a:off x="178075" y="1044950"/>
              <a:ext cx="10367994" cy="6335337"/>
              <a:chOff x="178074" y="1044950"/>
              <a:chExt cx="10656433" cy="6335337"/>
            </a:xfrm>
          </p:grpSpPr>
          <p:sp>
            <p:nvSpPr>
              <p:cNvPr id="78" name="Line 4">
                <a:extLst>
                  <a:ext uri="{FF2B5EF4-FFF2-40B4-BE49-F238E27FC236}">
                    <a16:creationId xmlns:a16="http://schemas.microsoft.com/office/drawing/2014/main" id="{D826A6A1-E7E4-43E8-8468-E8C860C51E10}"/>
                  </a:ext>
                </a:extLst>
              </p:cNvPr>
              <p:cNvSpPr>
                <a:spLocks noChangeShapeType="1"/>
              </p:cNvSpPr>
              <p:nvPr userDrawn="1"/>
            </p:nvSpPr>
            <p:spPr bwMode="auto">
              <a:xfrm>
                <a:off x="178074" y="7092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79" name="Line 4">
                <a:extLst>
                  <a:ext uri="{FF2B5EF4-FFF2-40B4-BE49-F238E27FC236}">
                    <a16:creationId xmlns:a16="http://schemas.microsoft.com/office/drawing/2014/main" id="{57F0DA1D-52D9-4F60-AFF6-8877566167A1}"/>
                  </a:ext>
                </a:extLst>
              </p:cNvPr>
              <p:cNvSpPr>
                <a:spLocks noChangeShapeType="1"/>
              </p:cNvSpPr>
              <p:nvPr userDrawn="1"/>
            </p:nvSpPr>
            <p:spPr bwMode="auto">
              <a:xfrm>
                <a:off x="178074" y="7236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80" name="Line 4">
                <a:extLst>
                  <a:ext uri="{FF2B5EF4-FFF2-40B4-BE49-F238E27FC236}">
                    <a16:creationId xmlns:a16="http://schemas.microsoft.com/office/drawing/2014/main" id="{9E980EDF-B6AB-4B0C-A980-495536119834}"/>
                  </a:ext>
                </a:extLst>
              </p:cNvPr>
              <p:cNvSpPr>
                <a:spLocks noChangeShapeType="1"/>
              </p:cNvSpPr>
              <p:nvPr userDrawn="1"/>
            </p:nvSpPr>
            <p:spPr bwMode="auto">
              <a:xfrm>
                <a:off x="178074" y="66615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81" name="Line 5">
                <a:extLst>
                  <a:ext uri="{FF2B5EF4-FFF2-40B4-BE49-F238E27FC236}">
                    <a16:creationId xmlns:a16="http://schemas.microsoft.com/office/drawing/2014/main" id="{36E35AEA-8BC5-4852-9481-7958B3061CC9}"/>
                  </a:ext>
                </a:extLst>
              </p:cNvPr>
              <p:cNvSpPr>
                <a:spLocks noChangeShapeType="1"/>
              </p:cNvSpPr>
              <p:nvPr userDrawn="1"/>
            </p:nvSpPr>
            <p:spPr bwMode="auto">
              <a:xfrm>
                <a:off x="178074" y="65170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82" name="Line 6">
                <a:extLst>
                  <a:ext uri="{FF2B5EF4-FFF2-40B4-BE49-F238E27FC236}">
                    <a16:creationId xmlns:a16="http://schemas.microsoft.com/office/drawing/2014/main" id="{89C1479F-6CF5-403F-951E-D6CB9755730F}"/>
                  </a:ext>
                </a:extLst>
              </p:cNvPr>
              <p:cNvSpPr>
                <a:spLocks noChangeShapeType="1"/>
              </p:cNvSpPr>
              <p:nvPr userDrawn="1"/>
            </p:nvSpPr>
            <p:spPr bwMode="auto">
              <a:xfrm>
                <a:off x="178074" y="63726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83" name="Line 7">
                <a:extLst>
                  <a:ext uri="{FF2B5EF4-FFF2-40B4-BE49-F238E27FC236}">
                    <a16:creationId xmlns:a16="http://schemas.microsoft.com/office/drawing/2014/main" id="{7E684421-FA46-4F76-8DF3-44167123B394}"/>
                  </a:ext>
                </a:extLst>
              </p:cNvPr>
              <p:cNvSpPr>
                <a:spLocks noChangeShapeType="1"/>
              </p:cNvSpPr>
              <p:nvPr userDrawn="1"/>
            </p:nvSpPr>
            <p:spPr bwMode="auto">
              <a:xfrm>
                <a:off x="178074" y="62281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84" name="Line 8">
                <a:extLst>
                  <a:ext uri="{FF2B5EF4-FFF2-40B4-BE49-F238E27FC236}">
                    <a16:creationId xmlns:a16="http://schemas.microsoft.com/office/drawing/2014/main" id="{6ECE2685-095C-45C9-838A-65818D759485}"/>
                  </a:ext>
                </a:extLst>
              </p:cNvPr>
              <p:cNvSpPr>
                <a:spLocks noChangeShapeType="1"/>
              </p:cNvSpPr>
              <p:nvPr userDrawn="1"/>
            </p:nvSpPr>
            <p:spPr bwMode="auto">
              <a:xfrm>
                <a:off x="178074" y="60852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85" name="Line 9">
                <a:extLst>
                  <a:ext uri="{FF2B5EF4-FFF2-40B4-BE49-F238E27FC236}">
                    <a16:creationId xmlns:a16="http://schemas.microsoft.com/office/drawing/2014/main" id="{600ED12E-8037-4439-94BD-A834CF658819}"/>
                  </a:ext>
                </a:extLst>
              </p:cNvPr>
              <p:cNvSpPr>
                <a:spLocks noChangeShapeType="1"/>
              </p:cNvSpPr>
              <p:nvPr userDrawn="1"/>
            </p:nvSpPr>
            <p:spPr bwMode="auto">
              <a:xfrm>
                <a:off x="178074" y="59408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86" name="Line 10">
                <a:extLst>
                  <a:ext uri="{FF2B5EF4-FFF2-40B4-BE49-F238E27FC236}">
                    <a16:creationId xmlns:a16="http://schemas.microsoft.com/office/drawing/2014/main" id="{C50928EE-EDF1-4552-888F-3CCE27F96CEE}"/>
                  </a:ext>
                </a:extLst>
              </p:cNvPr>
              <p:cNvSpPr>
                <a:spLocks noChangeShapeType="1"/>
              </p:cNvSpPr>
              <p:nvPr userDrawn="1"/>
            </p:nvSpPr>
            <p:spPr bwMode="auto">
              <a:xfrm>
                <a:off x="178074" y="57963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87" name="Line 11">
                <a:extLst>
                  <a:ext uri="{FF2B5EF4-FFF2-40B4-BE49-F238E27FC236}">
                    <a16:creationId xmlns:a16="http://schemas.microsoft.com/office/drawing/2014/main" id="{75B9DE1C-6ADC-4B10-B04B-57C8C991F37E}"/>
                  </a:ext>
                </a:extLst>
              </p:cNvPr>
              <p:cNvSpPr>
                <a:spLocks noChangeShapeType="1"/>
              </p:cNvSpPr>
              <p:nvPr userDrawn="1"/>
            </p:nvSpPr>
            <p:spPr bwMode="auto">
              <a:xfrm>
                <a:off x="178074" y="56534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88" name="Line 12">
                <a:extLst>
                  <a:ext uri="{FF2B5EF4-FFF2-40B4-BE49-F238E27FC236}">
                    <a16:creationId xmlns:a16="http://schemas.microsoft.com/office/drawing/2014/main" id="{A23F7616-6766-47AB-B3EF-0B5FD415EF09}"/>
                  </a:ext>
                </a:extLst>
              </p:cNvPr>
              <p:cNvSpPr>
                <a:spLocks noChangeShapeType="1"/>
              </p:cNvSpPr>
              <p:nvPr userDrawn="1"/>
            </p:nvSpPr>
            <p:spPr bwMode="auto">
              <a:xfrm>
                <a:off x="178074" y="55090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89" name="Line 13">
                <a:extLst>
                  <a:ext uri="{FF2B5EF4-FFF2-40B4-BE49-F238E27FC236}">
                    <a16:creationId xmlns:a16="http://schemas.microsoft.com/office/drawing/2014/main" id="{021D185C-1AAE-429B-8621-1099C040362C}"/>
                  </a:ext>
                </a:extLst>
              </p:cNvPr>
              <p:cNvSpPr>
                <a:spLocks noChangeShapeType="1"/>
              </p:cNvSpPr>
              <p:nvPr userDrawn="1"/>
            </p:nvSpPr>
            <p:spPr bwMode="auto">
              <a:xfrm>
                <a:off x="178074" y="53645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90" name="Line 14">
                <a:extLst>
                  <a:ext uri="{FF2B5EF4-FFF2-40B4-BE49-F238E27FC236}">
                    <a16:creationId xmlns:a16="http://schemas.microsoft.com/office/drawing/2014/main" id="{09703D58-1DDF-4B6E-BE8C-D9DB7B26F446}"/>
                  </a:ext>
                </a:extLst>
              </p:cNvPr>
              <p:cNvSpPr>
                <a:spLocks noChangeShapeType="1"/>
              </p:cNvSpPr>
              <p:nvPr userDrawn="1"/>
            </p:nvSpPr>
            <p:spPr bwMode="auto">
              <a:xfrm>
                <a:off x="178074" y="5220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91" name="Line 15">
                <a:extLst>
                  <a:ext uri="{FF2B5EF4-FFF2-40B4-BE49-F238E27FC236}">
                    <a16:creationId xmlns:a16="http://schemas.microsoft.com/office/drawing/2014/main" id="{0A99046C-7D76-490A-88DE-41D62CAAB2D3}"/>
                  </a:ext>
                </a:extLst>
              </p:cNvPr>
              <p:cNvSpPr>
                <a:spLocks noChangeShapeType="1"/>
              </p:cNvSpPr>
              <p:nvPr userDrawn="1"/>
            </p:nvSpPr>
            <p:spPr bwMode="auto">
              <a:xfrm>
                <a:off x="178074" y="50772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92" name="Line 16">
                <a:extLst>
                  <a:ext uri="{FF2B5EF4-FFF2-40B4-BE49-F238E27FC236}">
                    <a16:creationId xmlns:a16="http://schemas.microsoft.com/office/drawing/2014/main" id="{59BBACC5-635F-4604-B162-146A153A24BB}"/>
                  </a:ext>
                </a:extLst>
              </p:cNvPr>
              <p:cNvSpPr>
                <a:spLocks noChangeShapeType="1"/>
              </p:cNvSpPr>
              <p:nvPr userDrawn="1"/>
            </p:nvSpPr>
            <p:spPr bwMode="auto">
              <a:xfrm>
                <a:off x="178074" y="49327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93" name="Line 17">
                <a:extLst>
                  <a:ext uri="{FF2B5EF4-FFF2-40B4-BE49-F238E27FC236}">
                    <a16:creationId xmlns:a16="http://schemas.microsoft.com/office/drawing/2014/main" id="{9FB4A3F6-32A1-4976-8A08-D1DAD172D3A1}"/>
                  </a:ext>
                </a:extLst>
              </p:cNvPr>
              <p:cNvSpPr>
                <a:spLocks noChangeShapeType="1"/>
              </p:cNvSpPr>
              <p:nvPr userDrawn="1"/>
            </p:nvSpPr>
            <p:spPr bwMode="auto">
              <a:xfrm>
                <a:off x="178074" y="47882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94" name="Line 18">
                <a:extLst>
                  <a:ext uri="{FF2B5EF4-FFF2-40B4-BE49-F238E27FC236}">
                    <a16:creationId xmlns:a16="http://schemas.microsoft.com/office/drawing/2014/main" id="{908F9892-CF7B-484A-A087-A99993AE4574}"/>
                  </a:ext>
                </a:extLst>
              </p:cNvPr>
              <p:cNvSpPr>
                <a:spLocks noChangeShapeType="1"/>
              </p:cNvSpPr>
              <p:nvPr userDrawn="1"/>
            </p:nvSpPr>
            <p:spPr bwMode="auto">
              <a:xfrm>
                <a:off x="178074" y="4643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95" name="Line 19">
                <a:extLst>
                  <a:ext uri="{FF2B5EF4-FFF2-40B4-BE49-F238E27FC236}">
                    <a16:creationId xmlns:a16="http://schemas.microsoft.com/office/drawing/2014/main" id="{8870D894-1D46-4193-A356-3B3B47BC911F}"/>
                  </a:ext>
                </a:extLst>
              </p:cNvPr>
              <p:cNvSpPr>
                <a:spLocks noChangeShapeType="1"/>
              </p:cNvSpPr>
              <p:nvPr userDrawn="1"/>
            </p:nvSpPr>
            <p:spPr bwMode="auto">
              <a:xfrm>
                <a:off x="178074" y="45009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96" name="Line 20">
                <a:extLst>
                  <a:ext uri="{FF2B5EF4-FFF2-40B4-BE49-F238E27FC236}">
                    <a16:creationId xmlns:a16="http://schemas.microsoft.com/office/drawing/2014/main" id="{E62FE32C-C1AA-4D40-946C-A2C857DF1D2C}"/>
                  </a:ext>
                </a:extLst>
              </p:cNvPr>
              <p:cNvSpPr>
                <a:spLocks noChangeShapeType="1"/>
              </p:cNvSpPr>
              <p:nvPr userDrawn="1"/>
            </p:nvSpPr>
            <p:spPr bwMode="auto">
              <a:xfrm>
                <a:off x="178074" y="43564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97" name="Line 21">
                <a:extLst>
                  <a:ext uri="{FF2B5EF4-FFF2-40B4-BE49-F238E27FC236}">
                    <a16:creationId xmlns:a16="http://schemas.microsoft.com/office/drawing/2014/main" id="{A41DF6BE-EF66-4E04-9235-822F95384006}"/>
                  </a:ext>
                </a:extLst>
              </p:cNvPr>
              <p:cNvSpPr>
                <a:spLocks noChangeShapeType="1"/>
              </p:cNvSpPr>
              <p:nvPr userDrawn="1"/>
            </p:nvSpPr>
            <p:spPr bwMode="auto">
              <a:xfrm>
                <a:off x="178074" y="42120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98" name="Line 22">
                <a:extLst>
                  <a:ext uri="{FF2B5EF4-FFF2-40B4-BE49-F238E27FC236}">
                    <a16:creationId xmlns:a16="http://schemas.microsoft.com/office/drawing/2014/main" id="{04515879-DFE5-4F8A-B76C-705440CA75BA}"/>
                  </a:ext>
                </a:extLst>
              </p:cNvPr>
              <p:cNvSpPr>
                <a:spLocks noChangeShapeType="1"/>
              </p:cNvSpPr>
              <p:nvPr userDrawn="1"/>
            </p:nvSpPr>
            <p:spPr bwMode="auto">
              <a:xfrm>
                <a:off x="178074" y="39246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99" name="Line 23">
                <a:extLst>
                  <a:ext uri="{FF2B5EF4-FFF2-40B4-BE49-F238E27FC236}">
                    <a16:creationId xmlns:a16="http://schemas.microsoft.com/office/drawing/2014/main" id="{0952AF1D-8248-4B31-B111-ACD4257CBB02}"/>
                  </a:ext>
                </a:extLst>
              </p:cNvPr>
              <p:cNvSpPr>
                <a:spLocks noChangeShapeType="1"/>
              </p:cNvSpPr>
              <p:nvPr userDrawn="1"/>
            </p:nvSpPr>
            <p:spPr bwMode="auto">
              <a:xfrm>
                <a:off x="178074" y="37802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00" name="Line 24">
                <a:extLst>
                  <a:ext uri="{FF2B5EF4-FFF2-40B4-BE49-F238E27FC236}">
                    <a16:creationId xmlns:a16="http://schemas.microsoft.com/office/drawing/2014/main" id="{5DF19807-4FC9-4DCA-8DBB-DA4B436820F2}"/>
                  </a:ext>
                </a:extLst>
              </p:cNvPr>
              <p:cNvSpPr>
                <a:spLocks noChangeShapeType="1"/>
              </p:cNvSpPr>
              <p:nvPr userDrawn="1"/>
            </p:nvSpPr>
            <p:spPr bwMode="auto">
              <a:xfrm>
                <a:off x="178074" y="3635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01" name="Line 25">
                <a:extLst>
                  <a:ext uri="{FF2B5EF4-FFF2-40B4-BE49-F238E27FC236}">
                    <a16:creationId xmlns:a16="http://schemas.microsoft.com/office/drawing/2014/main" id="{3B491BFB-F3D6-4AE7-A3AB-529175A1FC52}"/>
                  </a:ext>
                </a:extLst>
              </p:cNvPr>
              <p:cNvSpPr>
                <a:spLocks noChangeShapeType="1"/>
              </p:cNvSpPr>
              <p:nvPr userDrawn="1"/>
            </p:nvSpPr>
            <p:spPr bwMode="auto">
              <a:xfrm>
                <a:off x="178074" y="34928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02" name="Line 26">
                <a:extLst>
                  <a:ext uri="{FF2B5EF4-FFF2-40B4-BE49-F238E27FC236}">
                    <a16:creationId xmlns:a16="http://schemas.microsoft.com/office/drawing/2014/main" id="{F13ED150-3A1D-42A7-9E86-E99A6B5238F8}"/>
                  </a:ext>
                </a:extLst>
              </p:cNvPr>
              <p:cNvSpPr>
                <a:spLocks noChangeShapeType="1"/>
              </p:cNvSpPr>
              <p:nvPr userDrawn="1"/>
            </p:nvSpPr>
            <p:spPr bwMode="auto">
              <a:xfrm>
                <a:off x="178074" y="33484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03" name="Line 27">
                <a:extLst>
                  <a:ext uri="{FF2B5EF4-FFF2-40B4-BE49-F238E27FC236}">
                    <a16:creationId xmlns:a16="http://schemas.microsoft.com/office/drawing/2014/main" id="{EC8E0ABF-A65A-4B61-8B39-1DB126D7CE48}"/>
                  </a:ext>
                </a:extLst>
              </p:cNvPr>
              <p:cNvSpPr>
                <a:spLocks noChangeShapeType="1"/>
              </p:cNvSpPr>
              <p:nvPr userDrawn="1"/>
            </p:nvSpPr>
            <p:spPr bwMode="auto">
              <a:xfrm>
                <a:off x="178074" y="32039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04" name="Line 28">
                <a:extLst>
                  <a:ext uri="{FF2B5EF4-FFF2-40B4-BE49-F238E27FC236}">
                    <a16:creationId xmlns:a16="http://schemas.microsoft.com/office/drawing/2014/main" id="{5B0E93A0-803C-43D4-922B-174A4DD30EAF}"/>
                  </a:ext>
                </a:extLst>
              </p:cNvPr>
              <p:cNvSpPr>
                <a:spLocks noChangeShapeType="1"/>
              </p:cNvSpPr>
              <p:nvPr userDrawn="1"/>
            </p:nvSpPr>
            <p:spPr bwMode="auto">
              <a:xfrm>
                <a:off x="178074" y="3061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05" name="Line 29">
                <a:extLst>
                  <a:ext uri="{FF2B5EF4-FFF2-40B4-BE49-F238E27FC236}">
                    <a16:creationId xmlns:a16="http://schemas.microsoft.com/office/drawing/2014/main" id="{D3F014D9-1393-4D00-9A6D-9E0E19D15C5C}"/>
                  </a:ext>
                </a:extLst>
              </p:cNvPr>
              <p:cNvSpPr>
                <a:spLocks noChangeShapeType="1"/>
              </p:cNvSpPr>
              <p:nvPr userDrawn="1"/>
            </p:nvSpPr>
            <p:spPr bwMode="auto">
              <a:xfrm>
                <a:off x="178074" y="29166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06" name="Line 30">
                <a:extLst>
                  <a:ext uri="{FF2B5EF4-FFF2-40B4-BE49-F238E27FC236}">
                    <a16:creationId xmlns:a16="http://schemas.microsoft.com/office/drawing/2014/main" id="{414030D1-E2E5-4E55-8024-2D453BC4802C}"/>
                  </a:ext>
                </a:extLst>
              </p:cNvPr>
              <p:cNvSpPr>
                <a:spLocks noChangeShapeType="1"/>
              </p:cNvSpPr>
              <p:nvPr userDrawn="1"/>
            </p:nvSpPr>
            <p:spPr bwMode="auto">
              <a:xfrm>
                <a:off x="178074" y="27721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07" name="Line 31">
                <a:extLst>
                  <a:ext uri="{FF2B5EF4-FFF2-40B4-BE49-F238E27FC236}">
                    <a16:creationId xmlns:a16="http://schemas.microsoft.com/office/drawing/2014/main" id="{FDB3FA4B-DE95-483C-A755-22E878FB2E2B}"/>
                  </a:ext>
                </a:extLst>
              </p:cNvPr>
              <p:cNvSpPr>
                <a:spLocks noChangeShapeType="1"/>
              </p:cNvSpPr>
              <p:nvPr userDrawn="1"/>
            </p:nvSpPr>
            <p:spPr bwMode="auto">
              <a:xfrm>
                <a:off x="178074" y="26276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08" name="Line 32">
                <a:extLst>
                  <a:ext uri="{FF2B5EF4-FFF2-40B4-BE49-F238E27FC236}">
                    <a16:creationId xmlns:a16="http://schemas.microsoft.com/office/drawing/2014/main" id="{35206945-08AE-4534-AE16-F2B17244D230}"/>
                  </a:ext>
                </a:extLst>
              </p:cNvPr>
              <p:cNvSpPr>
                <a:spLocks noChangeShapeType="1"/>
              </p:cNvSpPr>
              <p:nvPr userDrawn="1"/>
            </p:nvSpPr>
            <p:spPr bwMode="auto">
              <a:xfrm>
                <a:off x="178074" y="2484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09" name="Line 33">
                <a:extLst>
                  <a:ext uri="{FF2B5EF4-FFF2-40B4-BE49-F238E27FC236}">
                    <a16:creationId xmlns:a16="http://schemas.microsoft.com/office/drawing/2014/main" id="{27C86116-2335-4015-8AAC-D3331F924635}"/>
                  </a:ext>
                </a:extLst>
              </p:cNvPr>
              <p:cNvSpPr>
                <a:spLocks noChangeShapeType="1"/>
              </p:cNvSpPr>
              <p:nvPr userDrawn="1"/>
            </p:nvSpPr>
            <p:spPr bwMode="auto">
              <a:xfrm>
                <a:off x="178074" y="23403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10" name="Line 34">
                <a:extLst>
                  <a:ext uri="{FF2B5EF4-FFF2-40B4-BE49-F238E27FC236}">
                    <a16:creationId xmlns:a16="http://schemas.microsoft.com/office/drawing/2014/main" id="{3BF6F914-6E1F-4EB0-8F80-051002B517C6}"/>
                  </a:ext>
                </a:extLst>
              </p:cNvPr>
              <p:cNvSpPr>
                <a:spLocks noChangeShapeType="1"/>
              </p:cNvSpPr>
              <p:nvPr userDrawn="1"/>
            </p:nvSpPr>
            <p:spPr bwMode="auto">
              <a:xfrm>
                <a:off x="178074" y="21958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11" name="Line 35">
                <a:extLst>
                  <a:ext uri="{FF2B5EF4-FFF2-40B4-BE49-F238E27FC236}">
                    <a16:creationId xmlns:a16="http://schemas.microsoft.com/office/drawing/2014/main" id="{04D2FA21-70F9-4DA5-A0FC-C0E92E3FE52E}"/>
                  </a:ext>
                </a:extLst>
              </p:cNvPr>
              <p:cNvSpPr>
                <a:spLocks noChangeShapeType="1"/>
              </p:cNvSpPr>
              <p:nvPr userDrawn="1"/>
            </p:nvSpPr>
            <p:spPr bwMode="auto">
              <a:xfrm>
                <a:off x="178074" y="20514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12" name="Line 36">
                <a:extLst>
                  <a:ext uri="{FF2B5EF4-FFF2-40B4-BE49-F238E27FC236}">
                    <a16:creationId xmlns:a16="http://schemas.microsoft.com/office/drawing/2014/main" id="{F58D4FB5-90F3-4530-8AF9-1A1ED0B03627}"/>
                  </a:ext>
                </a:extLst>
              </p:cNvPr>
              <p:cNvSpPr>
                <a:spLocks noChangeShapeType="1"/>
              </p:cNvSpPr>
              <p:nvPr userDrawn="1"/>
            </p:nvSpPr>
            <p:spPr bwMode="auto">
              <a:xfrm>
                <a:off x="178074" y="19085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13" name="Line 37">
                <a:extLst>
                  <a:ext uri="{FF2B5EF4-FFF2-40B4-BE49-F238E27FC236}">
                    <a16:creationId xmlns:a16="http://schemas.microsoft.com/office/drawing/2014/main" id="{46EF435C-533B-4F36-A45C-DED4C9DA1769}"/>
                  </a:ext>
                </a:extLst>
              </p:cNvPr>
              <p:cNvSpPr>
                <a:spLocks noChangeShapeType="1"/>
              </p:cNvSpPr>
              <p:nvPr userDrawn="1"/>
            </p:nvSpPr>
            <p:spPr bwMode="auto">
              <a:xfrm>
                <a:off x="178074" y="17640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14" name="Line 38">
                <a:extLst>
                  <a:ext uri="{FF2B5EF4-FFF2-40B4-BE49-F238E27FC236}">
                    <a16:creationId xmlns:a16="http://schemas.microsoft.com/office/drawing/2014/main" id="{7260D7FA-0243-4149-92F2-9A2E3D3D639A}"/>
                  </a:ext>
                </a:extLst>
              </p:cNvPr>
              <p:cNvSpPr>
                <a:spLocks noChangeShapeType="1"/>
              </p:cNvSpPr>
              <p:nvPr userDrawn="1"/>
            </p:nvSpPr>
            <p:spPr bwMode="auto">
              <a:xfrm>
                <a:off x="178074" y="16196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15" name="Line 39">
                <a:extLst>
                  <a:ext uri="{FF2B5EF4-FFF2-40B4-BE49-F238E27FC236}">
                    <a16:creationId xmlns:a16="http://schemas.microsoft.com/office/drawing/2014/main" id="{E17B36A0-958F-443F-9FD7-D5530C92BC70}"/>
                  </a:ext>
                </a:extLst>
              </p:cNvPr>
              <p:cNvSpPr>
                <a:spLocks noChangeShapeType="1"/>
              </p:cNvSpPr>
              <p:nvPr userDrawn="1"/>
            </p:nvSpPr>
            <p:spPr bwMode="auto">
              <a:xfrm>
                <a:off x="178074" y="1476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16" name="Line 102">
                <a:extLst>
                  <a:ext uri="{FF2B5EF4-FFF2-40B4-BE49-F238E27FC236}">
                    <a16:creationId xmlns:a16="http://schemas.microsoft.com/office/drawing/2014/main" id="{351063C8-67B1-4656-BE04-74F237AAE0DC}"/>
                  </a:ext>
                </a:extLst>
              </p:cNvPr>
              <p:cNvSpPr>
                <a:spLocks noChangeShapeType="1"/>
              </p:cNvSpPr>
              <p:nvPr userDrawn="1"/>
            </p:nvSpPr>
            <p:spPr bwMode="auto">
              <a:xfrm>
                <a:off x="178074" y="4069139"/>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17" name="Line 4">
                <a:extLst>
                  <a:ext uri="{FF2B5EF4-FFF2-40B4-BE49-F238E27FC236}">
                    <a16:creationId xmlns:a16="http://schemas.microsoft.com/office/drawing/2014/main" id="{A46FAAE6-29DC-4506-AD6F-E0CFB6E0E485}"/>
                  </a:ext>
                </a:extLst>
              </p:cNvPr>
              <p:cNvSpPr>
                <a:spLocks noChangeShapeType="1"/>
              </p:cNvSpPr>
              <p:nvPr userDrawn="1"/>
            </p:nvSpPr>
            <p:spPr bwMode="auto">
              <a:xfrm>
                <a:off x="178074" y="6804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18" name="Line 4">
                <a:extLst>
                  <a:ext uri="{FF2B5EF4-FFF2-40B4-BE49-F238E27FC236}">
                    <a16:creationId xmlns:a16="http://schemas.microsoft.com/office/drawing/2014/main" id="{BDB1BE34-748E-475F-92C8-62D418402AEE}"/>
                  </a:ext>
                </a:extLst>
              </p:cNvPr>
              <p:cNvSpPr>
                <a:spLocks noChangeShapeType="1"/>
              </p:cNvSpPr>
              <p:nvPr userDrawn="1"/>
            </p:nvSpPr>
            <p:spPr bwMode="auto">
              <a:xfrm>
                <a:off x="178074" y="6948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19" name="Line 39">
                <a:extLst>
                  <a:ext uri="{FF2B5EF4-FFF2-40B4-BE49-F238E27FC236}">
                    <a16:creationId xmlns:a16="http://schemas.microsoft.com/office/drawing/2014/main" id="{B8FC7F79-F5A5-4158-8740-748E3241FF8F}"/>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20" name="Line 4">
                <a:extLst>
                  <a:ext uri="{FF2B5EF4-FFF2-40B4-BE49-F238E27FC236}">
                    <a16:creationId xmlns:a16="http://schemas.microsoft.com/office/drawing/2014/main" id="{04F44B2B-BA78-4509-9C32-74EDCFF90D98}"/>
                  </a:ext>
                </a:extLst>
              </p:cNvPr>
              <p:cNvSpPr>
                <a:spLocks noChangeShapeType="1"/>
              </p:cNvSpPr>
              <p:nvPr userDrawn="1"/>
            </p:nvSpPr>
            <p:spPr bwMode="auto">
              <a:xfrm>
                <a:off x="178074" y="738028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21" name="Line 34">
                <a:extLst>
                  <a:ext uri="{FF2B5EF4-FFF2-40B4-BE49-F238E27FC236}">
                    <a16:creationId xmlns:a16="http://schemas.microsoft.com/office/drawing/2014/main" id="{5E5B63E7-A874-41DF-80CD-384ECF0D0ECD}"/>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22" name="Line 35">
                <a:extLst>
                  <a:ext uri="{FF2B5EF4-FFF2-40B4-BE49-F238E27FC236}">
                    <a16:creationId xmlns:a16="http://schemas.microsoft.com/office/drawing/2014/main" id="{09956D0B-D2BD-494C-9E10-AC5791E6B997}"/>
                  </a:ext>
                </a:extLst>
              </p:cNvPr>
              <p:cNvSpPr>
                <a:spLocks noChangeShapeType="1"/>
              </p:cNvSpPr>
              <p:nvPr userDrawn="1"/>
            </p:nvSpPr>
            <p:spPr bwMode="auto">
              <a:xfrm>
                <a:off x="178074" y="118782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23" name="Line 36">
                <a:extLst>
                  <a:ext uri="{FF2B5EF4-FFF2-40B4-BE49-F238E27FC236}">
                    <a16:creationId xmlns:a16="http://schemas.microsoft.com/office/drawing/2014/main" id="{FDCF63A4-9AE6-42F3-B831-26054F80B908}"/>
                  </a:ext>
                </a:extLst>
              </p:cNvPr>
              <p:cNvSpPr>
                <a:spLocks noChangeShapeType="1"/>
              </p:cNvSpPr>
              <p:nvPr userDrawn="1"/>
            </p:nvSpPr>
            <p:spPr bwMode="auto">
              <a:xfrm>
                <a:off x="178074" y="104495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grpSp>
        <p:grpSp>
          <p:nvGrpSpPr>
            <p:cNvPr id="4" name="グループ化 3">
              <a:extLst>
                <a:ext uri="{FF2B5EF4-FFF2-40B4-BE49-F238E27FC236}">
                  <a16:creationId xmlns:a16="http://schemas.microsoft.com/office/drawing/2014/main" id="{7563BD28-1209-42D1-9D77-592742544D69}"/>
                </a:ext>
              </a:extLst>
            </p:cNvPr>
            <p:cNvGrpSpPr/>
            <p:nvPr userDrawn="1"/>
          </p:nvGrpSpPr>
          <p:grpSpPr>
            <a:xfrm>
              <a:off x="177800" y="1042608"/>
              <a:ext cx="10368268" cy="6337679"/>
              <a:chOff x="177800" y="613150"/>
              <a:chExt cx="10368268" cy="6767138"/>
            </a:xfrm>
          </p:grpSpPr>
          <p:sp>
            <p:nvSpPr>
              <p:cNvPr id="5" name="Line 41">
                <a:extLst>
                  <a:ext uri="{FF2B5EF4-FFF2-40B4-BE49-F238E27FC236}">
                    <a16:creationId xmlns:a16="http://schemas.microsoft.com/office/drawing/2014/main" id="{B3C22C89-D315-4DE2-A2CE-1772E3524552}"/>
                  </a:ext>
                </a:extLst>
              </p:cNvPr>
              <p:cNvSpPr>
                <a:spLocks noChangeShapeType="1"/>
              </p:cNvSpPr>
              <p:nvPr userDrawn="1"/>
            </p:nvSpPr>
            <p:spPr bwMode="auto">
              <a:xfrm>
                <a:off x="132972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6" name="Line 42">
                <a:extLst>
                  <a:ext uri="{FF2B5EF4-FFF2-40B4-BE49-F238E27FC236}">
                    <a16:creationId xmlns:a16="http://schemas.microsoft.com/office/drawing/2014/main" id="{B6B37B61-127F-43BC-8980-FDDC4E2D4884}"/>
                  </a:ext>
                </a:extLst>
              </p:cNvPr>
              <p:cNvSpPr>
                <a:spLocks noChangeShapeType="1"/>
              </p:cNvSpPr>
              <p:nvPr userDrawn="1"/>
            </p:nvSpPr>
            <p:spPr bwMode="auto">
              <a:xfrm>
                <a:off x="147371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7" name="Line 43">
                <a:extLst>
                  <a:ext uri="{FF2B5EF4-FFF2-40B4-BE49-F238E27FC236}">
                    <a16:creationId xmlns:a16="http://schemas.microsoft.com/office/drawing/2014/main" id="{814E20DB-764C-424E-81E2-70243941EA7A}"/>
                  </a:ext>
                </a:extLst>
              </p:cNvPr>
              <p:cNvSpPr>
                <a:spLocks noChangeShapeType="1"/>
              </p:cNvSpPr>
              <p:nvPr userDrawn="1"/>
            </p:nvSpPr>
            <p:spPr bwMode="auto">
              <a:xfrm>
                <a:off x="161771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8" name="Line 44">
                <a:extLst>
                  <a:ext uri="{FF2B5EF4-FFF2-40B4-BE49-F238E27FC236}">
                    <a16:creationId xmlns:a16="http://schemas.microsoft.com/office/drawing/2014/main" id="{FCABC8BD-5A98-49C6-B473-81F079E35153}"/>
                  </a:ext>
                </a:extLst>
              </p:cNvPr>
              <p:cNvSpPr>
                <a:spLocks noChangeShapeType="1"/>
              </p:cNvSpPr>
              <p:nvPr userDrawn="1"/>
            </p:nvSpPr>
            <p:spPr bwMode="auto">
              <a:xfrm>
                <a:off x="176170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9" name="Line 45">
                <a:extLst>
                  <a:ext uri="{FF2B5EF4-FFF2-40B4-BE49-F238E27FC236}">
                    <a16:creationId xmlns:a16="http://schemas.microsoft.com/office/drawing/2014/main" id="{1A60A482-CAE7-4B32-B147-65B54D505B66}"/>
                  </a:ext>
                </a:extLst>
              </p:cNvPr>
              <p:cNvSpPr>
                <a:spLocks noChangeShapeType="1"/>
              </p:cNvSpPr>
              <p:nvPr userDrawn="1"/>
            </p:nvSpPr>
            <p:spPr bwMode="auto">
              <a:xfrm>
                <a:off x="190569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0" name="Line 46">
                <a:extLst>
                  <a:ext uri="{FF2B5EF4-FFF2-40B4-BE49-F238E27FC236}">
                    <a16:creationId xmlns:a16="http://schemas.microsoft.com/office/drawing/2014/main" id="{EFDE9D29-C267-4456-BF4C-3E31CC996007}"/>
                  </a:ext>
                </a:extLst>
              </p:cNvPr>
              <p:cNvSpPr>
                <a:spLocks noChangeShapeType="1"/>
              </p:cNvSpPr>
              <p:nvPr userDrawn="1"/>
            </p:nvSpPr>
            <p:spPr bwMode="auto">
              <a:xfrm>
                <a:off x="204968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1" name="Line 47">
                <a:extLst>
                  <a:ext uri="{FF2B5EF4-FFF2-40B4-BE49-F238E27FC236}">
                    <a16:creationId xmlns:a16="http://schemas.microsoft.com/office/drawing/2014/main" id="{491A06B6-733C-4C7D-A019-438D4782E29D}"/>
                  </a:ext>
                </a:extLst>
              </p:cNvPr>
              <p:cNvSpPr>
                <a:spLocks noChangeShapeType="1"/>
              </p:cNvSpPr>
              <p:nvPr userDrawn="1"/>
            </p:nvSpPr>
            <p:spPr bwMode="auto">
              <a:xfrm>
                <a:off x="219367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2" name="Line 48">
                <a:extLst>
                  <a:ext uri="{FF2B5EF4-FFF2-40B4-BE49-F238E27FC236}">
                    <a16:creationId xmlns:a16="http://schemas.microsoft.com/office/drawing/2014/main" id="{1A2FF589-8AE7-4B04-A3CF-707EC50F0E4D}"/>
                  </a:ext>
                </a:extLst>
              </p:cNvPr>
              <p:cNvSpPr>
                <a:spLocks noChangeShapeType="1"/>
              </p:cNvSpPr>
              <p:nvPr userDrawn="1"/>
            </p:nvSpPr>
            <p:spPr bwMode="auto">
              <a:xfrm>
                <a:off x="233766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3" name="Line 49">
                <a:extLst>
                  <a:ext uri="{FF2B5EF4-FFF2-40B4-BE49-F238E27FC236}">
                    <a16:creationId xmlns:a16="http://schemas.microsoft.com/office/drawing/2014/main" id="{220BD835-09F7-42BC-8A59-760F67C3BA30}"/>
                  </a:ext>
                </a:extLst>
              </p:cNvPr>
              <p:cNvSpPr>
                <a:spLocks noChangeShapeType="1"/>
              </p:cNvSpPr>
              <p:nvPr userDrawn="1"/>
            </p:nvSpPr>
            <p:spPr bwMode="auto">
              <a:xfrm>
                <a:off x="248165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4" name="Line 50">
                <a:extLst>
                  <a:ext uri="{FF2B5EF4-FFF2-40B4-BE49-F238E27FC236}">
                    <a16:creationId xmlns:a16="http://schemas.microsoft.com/office/drawing/2014/main" id="{80C9531A-D351-4FB0-810D-0B60B9AE5DA3}"/>
                  </a:ext>
                </a:extLst>
              </p:cNvPr>
              <p:cNvSpPr>
                <a:spLocks noChangeShapeType="1"/>
              </p:cNvSpPr>
              <p:nvPr userDrawn="1"/>
            </p:nvSpPr>
            <p:spPr bwMode="auto">
              <a:xfrm>
                <a:off x="262564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5" name="Line 51">
                <a:extLst>
                  <a:ext uri="{FF2B5EF4-FFF2-40B4-BE49-F238E27FC236}">
                    <a16:creationId xmlns:a16="http://schemas.microsoft.com/office/drawing/2014/main" id="{B8E8462B-F715-42E6-9C65-36FFE4337D4E}"/>
                  </a:ext>
                </a:extLst>
              </p:cNvPr>
              <p:cNvSpPr>
                <a:spLocks noChangeShapeType="1"/>
              </p:cNvSpPr>
              <p:nvPr userDrawn="1"/>
            </p:nvSpPr>
            <p:spPr bwMode="auto">
              <a:xfrm>
                <a:off x="276963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6" name="Line 52">
                <a:extLst>
                  <a:ext uri="{FF2B5EF4-FFF2-40B4-BE49-F238E27FC236}">
                    <a16:creationId xmlns:a16="http://schemas.microsoft.com/office/drawing/2014/main" id="{D8F1D8BF-9549-4DB4-8539-54E7306FE4B2}"/>
                  </a:ext>
                </a:extLst>
              </p:cNvPr>
              <p:cNvSpPr>
                <a:spLocks noChangeShapeType="1"/>
              </p:cNvSpPr>
              <p:nvPr userDrawn="1"/>
            </p:nvSpPr>
            <p:spPr bwMode="auto">
              <a:xfrm>
                <a:off x="291362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7" name="Line 53">
                <a:extLst>
                  <a:ext uri="{FF2B5EF4-FFF2-40B4-BE49-F238E27FC236}">
                    <a16:creationId xmlns:a16="http://schemas.microsoft.com/office/drawing/2014/main" id="{21A8334C-E16F-4C67-A640-48814127DE18}"/>
                  </a:ext>
                </a:extLst>
              </p:cNvPr>
              <p:cNvSpPr>
                <a:spLocks noChangeShapeType="1"/>
              </p:cNvSpPr>
              <p:nvPr userDrawn="1"/>
            </p:nvSpPr>
            <p:spPr bwMode="auto">
              <a:xfrm>
                <a:off x="305762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8" name="Line 54">
                <a:extLst>
                  <a:ext uri="{FF2B5EF4-FFF2-40B4-BE49-F238E27FC236}">
                    <a16:creationId xmlns:a16="http://schemas.microsoft.com/office/drawing/2014/main" id="{87645081-3E3E-46BC-930C-6315E36C5EB3}"/>
                  </a:ext>
                </a:extLst>
              </p:cNvPr>
              <p:cNvSpPr>
                <a:spLocks noChangeShapeType="1"/>
              </p:cNvSpPr>
              <p:nvPr userDrawn="1"/>
            </p:nvSpPr>
            <p:spPr bwMode="auto">
              <a:xfrm>
                <a:off x="320161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9" name="Line 55">
                <a:extLst>
                  <a:ext uri="{FF2B5EF4-FFF2-40B4-BE49-F238E27FC236}">
                    <a16:creationId xmlns:a16="http://schemas.microsoft.com/office/drawing/2014/main" id="{A4BEC564-851D-4F58-80F1-6A0185EDAFE7}"/>
                  </a:ext>
                </a:extLst>
              </p:cNvPr>
              <p:cNvSpPr>
                <a:spLocks noChangeShapeType="1"/>
              </p:cNvSpPr>
              <p:nvPr userDrawn="1"/>
            </p:nvSpPr>
            <p:spPr bwMode="auto">
              <a:xfrm>
                <a:off x="334560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20" name="Line 56">
                <a:extLst>
                  <a:ext uri="{FF2B5EF4-FFF2-40B4-BE49-F238E27FC236}">
                    <a16:creationId xmlns:a16="http://schemas.microsoft.com/office/drawing/2014/main" id="{432A9BBC-9761-4CF7-8E8B-58C807DB482F}"/>
                  </a:ext>
                </a:extLst>
              </p:cNvPr>
              <p:cNvSpPr>
                <a:spLocks noChangeShapeType="1"/>
              </p:cNvSpPr>
              <p:nvPr userDrawn="1"/>
            </p:nvSpPr>
            <p:spPr bwMode="auto">
              <a:xfrm>
                <a:off x="348959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21" name="Line 57">
                <a:extLst>
                  <a:ext uri="{FF2B5EF4-FFF2-40B4-BE49-F238E27FC236}">
                    <a16:creationId xmlns:a16="http://schemas.microsoft.com/office/drawing/2014/main" id="{20A6B1C2-9D27-470D-A085-87FA71EAB4A1}"/>
                  </a:ext>
                </a:extLst>
              </p:cNvPr>
              <p:cNvSpPr>
                <a:spLocks noChangeShapeType="1"/>
              </p:cNvSpPr>
              <p:nvPr userDrawn="1"/>
            </p:nvSpPr>
            <p:spPr bwMode="auto">
              <a:xfrm>
                <a:off x="363358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22" name="Line 58">
                <a:extLst>
                  <a:ext uri="{FF2B5EF4-FFF2-40B4-BE49-F238E27FC236}">
                    <a16:creationId xmlns:a16="http://schemas.microsoft.com/office/drawing/2014/main" id="{F23207BF-AF0B-4F40-8B7A-C3F38848C909}"/>
                  </a:ext>
                </a:extLst>
              </p:cNvPr>
              <p:cNvSpPr>
                <a:spLocks noChangeShapeType="1"/>
              </p:cNvSpPr>
              <p:nvPr userDrawn="1"/>
            </p:nvSpPr>
            <p:spPr bwMode="auto">
              <a:xfrm>
                <a:off x="37775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23" name="Line 59">
                <a:extLst>
                  <a:ext uri="{FF2B5EF4-FFF2-40B4-BE49-F238E27FC236}">
                    <a16:creationId xmlns:a16="http://schemas.microsoft.com/office/drawing/2014/main" id="{26C53B7A-6B78-45F3-81B8-0C4A985F930E}"/>
                  </a:ext>
                </a:extLst>
              </p:cNvPr>
              <p:cNvSpPr>
                <a:spLocks noChangeShapeType="1"/>
              </p:cNvSpPr>
              <p:nvPr userDrawn="1"/>
            </p:nvSpPr>
            <p:spPr bwMode="auto">
              <a:xfrm>
                <a:off x="39215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24" name="Line 60">
                <a:extLst>
                  <a:ext uri="{FF2B5EF4-FFF2-40B4-BE49-F238E27FC236}">
                    <a16:creationId xmlns:a16="http://schemas.microsoft.com/office/drawing/2014/main" id="{EFE47F1C-76D7-41CA-9659-2A5E4423D6B4}"/>
                  </a:ext>
                </a:extLst>
              </p:cNvPr>
              <p:cNvSpPr>
                <a:spLocks noChangeShapeType="1"/>
              </p:cNvSpPr>
              <p:nvPr userDrawn="1"/>
            </p:nvSpPr>
            <p:spPr bwMode="auto">
              <a:xfrm>
                <a:off x="406555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25" name="Line 61">
                <a:extLst>
                  <a:ext uri="{FF2B5EF4-FFF2-40B4-BE49-F238E27FC236}">
                    <a16:creationId xmlns:a16="http://schemas.microsoft.com/office/drawing/2014/main" id="{64457307-026F-493B-ABF6-07B942375561}"/>
                  </a:ext>
                </a:extLst>
              </p:cNvPr>
              <p:cNvSpPr>
                <a:spLocks noChangeShapeType="1"/>
              </p:cNvSpPr>
              <p:nvPr userDrawn="1"/>
            </p:nvSpPr>
            <p:spPr bwMode="auto">
              <a:xfrm>
                <a:off x="420954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26" name="Line 62">
                <a:extLst>
                  <a:ext uri="{FF2B5EF4-FFF2-40B4-BE49-F238E27FC236}">
                    <a16:creationId xmlns:a16="http://schemas.microsoft.com/office/drawing/2014/main" id="{030B4BD7-7599-44B1-8074-D5431EC3F5EB}"/>
                  </a:ext>
                </a:extLst>
              </p:cNvPr>
              <p:cNvSpPr>
                <a:spLocks noChangeShapeType="1"/>
              </p:cNvSpPr>
              <p:nvPr userDrawn="1"/>
            </p:nvSpPr>
            <p:spPr bwMode="auto">
              <a:xfrm>
                <a:off x="435353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27" name="Line 63">
                <a:extLst>
                  <a:ext uri="{FF2B5EF4-FFF2-40B4-BE49-F238E27FC236}">
                    <a16:creationId xmlns:a16="http://schemas.microsoft.com/office/drawing/2014/main" id="{4595D81E-7D18-4885-B662-9E134883C21E}"/>
                  </a:ext>
                </a:extLst>
              </p:cNvPr>
              <p:cNvSpPr>
                <a:spLocks noChangeShapeType="1"/>
              </p:cNvSpPr>
              <p:nvPr userDrawn="1"/>
            </p:nvSpPr>
            <p:spPr bwMode="auto">
              <a:xfrm>
                <a:off x="449753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28" name="Line 64">
                <a:extLst>
                  <a:ext uri="{FF2B5EF4-FFF2-40B4-BE49-F238E27FC236}">
                    <a16:creationId xmlns:a16="http://schemas.microsoft.com/office/drawing/2014/main" id="{9D7EEAE3-EB7B-4CAB-8D29-74B01BF77DA7}"/>
                  </a:ext>
                </a:extLst>
              </p:cNvPr>
              <p:cNvSpPr>
                <a:spLocks noChangeShapeType="1"/>
              </p:cNvSpPr>
              <p:nvPr userDrawn="1"/>
            </p:nvSpPr>
            <p:spPr bwMode="auto">
              <a:xfrm>
                <a:off x="464152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29" name="Line 65">
                <a:extLst>
                  <a:ext uri="{FF2B5EF4-FFF2-40B4-BE49-F238E27FC236}">
                    <a16:creationId xmlns:a16="http://schemas.microsoft.com/office/drawing/2014/main" id="{0F246FB1-7AE4-4FC2-ADF0-AEC7C07561B7}"/>
                  </a:ext>
                </a:extLst>
              </p:cNvPr>
              <p:cNvSpPr>
                <a:spLocks noChangeShapeType="1"/>
              </p:cNvSpPr>
              <p:nvPr userDrawn="1"/>
            </p:nvSpPr>
            <p:spPr bwMode="auto">
              <a:xfrm>
                <a:off x="478551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30" name="Line 66">
                <a:extLst>
                  <a:ext uri="{FF2B5EF4-FFF2-40B4-BE49-F238E27FC236}">
                    <a16:creationId xmlns:a16="http://schemas.microsoft.com/office/drawing/2014/main" id="{F57F2CE7-B513-47B5-9D3D-A274C47CC757}"/>
                  </a:ext>
                </a:extLst>
              </p:cNvPr>
              <p:cNvSpPr>
                <a:spLocks noChangeShapeType="1"/>
              </p:cNvSpPr>
              <p:nvPr userDrawn="1"/>
            </p:nvSpPr>
            <p:spPr bwMode="auto">
              <a:xfrm>
                <a:off x="492950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31" name="Line 67">
                <a:extLst>
                  <a:ext uri="{FF2B5EF4-FFF2-40B4-BE49-F238E27FC236}">
                    <a16:creationId xmlns:a16="http://schemas.microsoft.com/office/drawing/2014/main" id="{9040D867-6020-46C6-8856-42B9EE18A29D}"/>
                  </a:ext>
                </a:extLst>
              </p:cNvPr>
              <p:cNvSpPr>
                <a:spLocks noChangeShapeType="1"/>
              </p:cNvSpPr>
              <p:nvPr userDrawn="1"/>
            </p:nvSpPr>
            <p:spPr bwMode="auto">
              <a:xfrm>
                <a:off x="507349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32" name="Line 68">
                <a:extLst>
                  <a:ext uri="{FF2B5EF4-FFF2-40B4-BE49-F238E27FC236}">
                    <a16:creationId xmlns:a16="http://schemas.microsoft.com/office/drawing/2014/main" id="{F353CD92-5CA1-4C0F-8661-E074AB491295}"/>
                  </a:ext>
                </a:extLst>
              </p:cNvPr>
              <p:cNvSpPr>
                <a:spLocks noChangeShapeType="1"/>
              </p:cNvSpPr>
              <p:nvPr userDrawn="1"/>
            </p:nvSpPr>
            <p:spPr bwMode="auto">
              <a:xfrm>
                <a:off x="521748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33" name="Line 69">
                <a:extLst>
                  <a:ext uri="{FF2B5EF4-FFF2-40B4-BE49-F238E27FC236}">
                    <a16:creationId xmlns:a16="http://schemas.microsoft.com/office/drawing/2014/main" id="{0D038A48-2468-4083-ABDA-2013B92143E0}"/>
                  </a:ext>
                </a:extLst>
              </p:cNvPr>
              <p:cNvSpPr>
                <a:spLocks noChangeShapeType="1"/>
              </p:cNvSpPr>
              <p:nvPr userDrawn="1"/>
            </p:nvSpPr>
            <p:spPr bwMode="auto">
              <a:xfrm>
                <a:off x="536147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34" name="Line 70">
                <a:extLst>
                  <a:ext uri="{FF2B5EF4-FFF2-40B4-BE49-F238E27FC236}">
                    <a16:creationId xmlns:a16="http://schemas.microsoft.com/office/drawing/2014/main" id="{BAF64418-9CE6-467B-8BF0-9E2B368CB22E}"/>
                  </a:ext>
                </a:extLst>
              </p:cNvPr>
              <p:cNvSpPr>
                <a:spLocks noChangeShapeType="1"/>
              </p:cNvSpPr>
              <p:nvPr userDrawn="1"/>
            </p:nvSpPr>
            <p:spPr bwMode="auto">
              <a:xfrm>
                <a:off x="564945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35" name="Line 71">
                <a:extLst>
                  <a:ext uri="{FF2B5EF4-FFF2-40B4-BE49-F238E27FC236}">
                    <a16:creationId xmlns:a16="http://schemas.microsoft.com/office/drawing/2014/main" id="{B08E98E2-2275-4757-AF6A-CEA7367028EB}"/>
                  </a:ext>
                </a:extLst>
              </p:cNvPr>
              <p:cNvSpPr>
                <a:spLocks noChangeShapeType="1"/>
              </p:cNvSpPr>
              <p:nvPr userDrawn="1"/>
            </p:nvSpPr>
            <p:spPr bwMode="auto">
              <a:xfrm>
                <a:off x="579344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36" name="Line 72">
                <a:extLst>
                  <a:ext uri="{FF2B5EF4-FFF2-40B4-BE49-F238E27FC236}">
                    <a16:creationId xmlns:a16="http://schemas.microsoft.com/office/drawing/2014/main" id="{BAF0F2BB-8D3E-4967-B761-CA8A2E97D03B}"/>
                  </a:ext>
                </a:extLst>
              </p:cNvPr>
              <p:cNvSpPr>
                <a:spLocks noChangeShapeType="1"/>
              </p:cNvSpPr>
              <p:nvPr userDrawn="1"/>
            </p:nvSpPr>
            <p:spPr bwMode="auto">
              <a:xfrm>
                <a:off x="593744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37" name="Line 73">
                <a:extLst>
                  <a:ext uri="{FF2B5EF4-FFF2-40B4-BE49-F238E27FC236}">
                    <a16:creationId xmlns:a16="http://schemas.microsoft.com/office/drawing/2014/main" id="{723DDDCA-6CF4-4716-9D83-57D409851449}"/>
                  </a:ext>
                </a:extLst>
              </p:cNvPr>
              <p:cNvSpPr>
                <a:spLocks noChangeShapeType="1"/>
              </p:cNvSpPr>
              <p:nvPr userDrawn="1"/>
            </p:nvSpPr>
            <p:spPr bwMode="auto">
              <a:xfrm>
                <a:off x="608143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38" name="Line 74">
                <a:extLst>
                  <a:ext uri="{FF2B5EF4-FFF2-40B4-BE49-F238E27FC236}">
                    <a16:creationId xmlns:a16="http://schemas.microsoft.com/office/drawing/2014/main" id="{AAEFDC64-D696-421A-A86D-9EB4A4E11CA5}"/>
                  </a:ext>
                </a:extLst>
              </p:cNvPr>
              <p:cNvSpPr>
                <a:spLocks noChangeShapeType="1"/>
              </p:cNvSpPr>
              <p:nvPr userDrawn="1"/>
            </p:nvSpPr>
            <p:spPr bwMode="auto">
              <a:xfrm>
                <a:off x="622542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39" name="Line 75">
                <a:extLst>
                  <a:ext uri="{FF2B5EF4-FFF2-40B4-BE49-F238E27FC236}">
                    <a16:creationId xmlns:a16="http://schemas.microsoft.com/office/drawing/2014/main" id="{18106B5D-9A4D-4E6A-B509-CCFE36E6471B}"/>
                  </a:ext>
                </a:extLst>
              </p:cNvPr>
              <p:cNvSpPr>
                <a:spLocks noChangeShapeType="1"/>
              </p:cNvSpPr>
              <p:nvPr userDrawn="1"/>
            </p:nvSpPr>
            <p:spPr bwMode="auto">
              <a:xfrm>
                <a:off x="636941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40" name="Line 76">
                <a:extLst>
                  <a:ext uri="{FF2B5EF4-FFF2-40B4-BE49-F238E27FC236}">
                    <a16:creationId xmlns:a16="http://schemas.microsoft.com/office/drawing/2014/main" id="{BAFB4B40-3FCF-47E4-9472-C68AA657A83A}"/>
                  </a:ext>
                </a:extLst>
              </p:cNvPr>
              <p:cNvSpPr>
                <a:spLocks noChangeShapeType="1"/>
              </p:cNvSpPr>
              <p:nvPr userDrawn="1"/>
            </p:nvSpPr>
            <p:spPr bwMode="auto">
              <a:xfrm>
                <a:off x="651340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41" name="Line 77">
                <a:extLst>
                  <a:ext uri="{FF2B5EF4-FFF2-40B4-BE49-F238E27FC236}">
                    <a16:creationId xmlns:a16="http://schemas.microsoft.com/office/drawing/2014/main" id="{91AC1E62-A671-457A-B999-A9AD01C32097}"/>
                  </a:ext>
                </a:extLst>
              </p:cNvPr>
              <p:cNvSpPr>
                <a:spLocks noChangeShapeType="1"/>
              </p:cNvSpPr>
              <p:nvPr userDrawn="1"/>
            </p:nvSpPr>
            <p:spPr bwMode="auto">
              <a:xfrm>
                <a:off x="665739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42" name="Line 78">
                <a:extLst>
                  <a:ext uri="{FF2B5EF4-FFF2-40B4-BE49-F238E27FC236}">
                    <a16:creationId xmlns:a16="http://schemas.microsoft.com/office/drawing/2014/main" id="{EEE965B0-C6E6-4518-86CD-63D4B7EBA880}"/>
                  </a:ext>
                </a:extLst>
              </p:cNvPr>
              <p:cNvSpPr>
                <a:spLocks noChangeShapeType="1"/>
              </p:cNvSpPr>
              <p:nvPr userDrawn="1"/>
            </p:nvSpPr>
            <p:spPr bwMode="auto">
              <a:xfrm>
                <a:off x="680138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43" name="Line 79">
                <a:extLst>
                  <a:ext uri="{FF2B5EF4-FFF2-40B4-BE49-F238E27FC236}">
                    <a16:creationId xmlns:a16="http://schemas.microsoft.com/office/drawing/2014/main" id="{24997377-0B31-44D1-B937-DB15718E3166}"/>
                  </a:ext>
                </a:extLst>
              </p:cNvPr>
              <p:cNvSpPr>
                <a:spLocks noChangeShapeType="1"/>
              </p:cNvSpPr>
              <p:nvPr userDrawn="1"/>
            </p:nvSpPr>
            <p:spPr bwMode="auto">
              <a:xfrm>
                <a:off x="694537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44" name="Line 80">
                <a:extLst>
                  <a:ext uri="{FF2B5EF4-FFF2-40B4-BE49-F238E27FC236}">
                    <a16:creationId xmlns:a16="http://schemas.microsoft.com/office/drawing/2014/main" id="{D9108AD2-FE21-4DFA-98C7-9987526429BF}"/>
                  </a:ext>
                </a:extLst>
              </p:cNvPr>
              <p:cNvSpPr>
                <a:spLocks noChangeShapeType="1"/>
              </p:cNvSpPr>
              <p:nvPr userDrawn="1"/>
            </p:nvSpPr>
            <p:spPr bwMode="auto">
              <a:xfrm>
                <a:off x="70893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45" name="Line 81">
                <a:extLst>
                  <a:ext uri="{FF2B5EF4-FFF2-40B4-BE49-F238E27FC236}">
                    <a16:creationId xmlns:a16="http://schemas.microsoft.com/office/drawing/2014/main" id="{1CA5C353-7840-45EE-863A-10C278F5A325}"/>
                  </a:ext>
                </a:extLst>
              </p:cNvPr>
              <p:cNvSpPr>
                <a:spLocks noChangeShapeType="1"/>
              </p:cNvSpPr>
              <p:nvPr userDrawn="1"/>
            </p:nvSpPr>
            <p:spPr bwMode="auto">
              <a:xfrm>
                <a:off x="723335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46" name="Line 82">
                <a:extLst>
                  <a:ext uri="{FF2B5EF4-FFF2-40B4-BE49-F238E27FC236}">
                    <a16:creationId xmlns:a16="http://schemas.microsoft.com/office/drawing/2014/main" id="{26AFC1F5-9DCD-49DE-9CC8-D9D4F6233EF8}"/>
                  </a:ext>
                </a:extLst>
              </p:cNvPr>
              <p:cNvSpPr>
                <a:spLocks noChangeShapeType="1"/>
              </p:cNvSpPr>
              <p:nvPr userDrawn="1"/>
            </p:nvSpPr>
            <p:spPr bwMode="auto">
              <a:xfrm>
                <a:off x="737735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47" name="Line 83">
                <a:extLst>
                  <a:ext uri="{FF2B5EF4-FFF2-40B4-BE49-F238E27FC236}">
                    <a16:creationId xmlns:a16="http://schemas.microsoft.com/office/drawing/2014/main" id="{14B32CED-A602-42D5-A3B1-8FF2269F4501}"/>
                  </a:ext>
                </a:extLst>
              </p:cNvPr>
              <p:cNvSpPr>
                <a:spLocks noChangeShapeType="1"/>
              </p:cNvSpPr>
              <p:nvPr userDrawn="1"/>
            </p:nvSpPr>
            <p:spPr bwMode="auto">
              <a:xfrm>
                <a:off x="752134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48" name="Line 84">
                <a:extLst>
                  <a:ext uri="{FF2B5EF4-FFF2-40B4-BE49-F238E27FC236}">
                    <a16:creationId xmlns:a16="http://schemas.microsoft.com/office/drawing/2014/main" id="{8898D64B-560A-4FE6-A65E-5FDEE2787597}"/>
                  </a:ext>
                </a:extLst>
              </p:cNvPr>
              <p:cNvSpPr>
                <a:spLocks noChangeShapeType="1"/>
              </p:cNvSpPr>
              <p:nvPr userDrawn="1"/>
            </p:nvSpPr>
            <p:spPr bwMode="auto">
              <a:xfrm>
                <a:off x="766533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49" name="Line 85">
                <a:extLst>
                  <a:ext uri="{FF2B5EF4-FFF2-40B4-BE49-F238E27FC236}">
                    <a16:creationId xmlns:a16="http://schemas.microsoft.com/office/drawing/2014/main" id="{DE3EB8DA-494D-48D7-9D5A-041A02840615}"/>
                  </a:ext>
                </a:extLst>
              </p:cNvPr>
              <p:cNvSpPr>
                <a:spLocks noChangeShapeType="1"/>
              </p:cNvSpPr>
              <p:nvPr userDrawn="1"/>
            </p:nvSpPr>
            <p:spPr bwMode="auto">
              <a:xfrm>
                <a:off x="780932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50" name="Line 86">
                <a:extLst>
                  <a:ext uri="{FF2B5EF4-FFF2-40B4-BE49-F238E27FC236}">
                    <a16:creationId xmlns:a16="http://schemas.microsoft.com/office/drawing/2014/main" id="{090115F5-7C62-42C7-915F-569C75B502BF}"/>
                  </a:ext>
                </a:extLst>
              </p:cNvPr>
              <p:cNvSpPr>
                <a:spLocks noChangeShapeType="1"/>
              </p:cNvSpPr>
              <p:nvPr userDrawn="1"/>
            </p:nvSpPr>
            <p:spPr bwMode="auto">
              <a:xfrm>
                <a:off x="795331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51" name="Line 87">
                <a:extLst>
                  <a:ext uri="{FF2B5EF4-FFF2-40B4-BE49-F238E27FC236}">
                    <a16:creationId xmlns:a16="http://schemas.microsoft.com/office/drawing/2014/main" id="{07150042-95BE-4CDF-8FFB-4CB35B404708}"/>
                  </a:ext>
                </a:extLst>
              </p:cNvPr>
              <p:cNvSpPr>
                <a:spLocks noChangeShapeType="1"/>
              </p:cNvSpPr>
              <p:nvPr userDrawn="1"/>
            </p:nvSpPr>
            <p:spPr bwMode="auto">
              <a:xfrm>
                <a:off x="809730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52" name="Line 88">
                <a:extLst>
                  <a:ext uri="{FF2B5EF4-FFF2-40B4-BE49-F238E27FC236}">
                    <a16:creationId xmlns:a16="http://schemas.microsoft.com/office/drawing/2014/main" id="{4D5B66A5-264B-4795-ADBD-502ED4E9C0E0}"/>
                  </a:ext>
                </a:extLst>
              </p:cNvPr>
              <p:cNvSpPr>
                <a:spLocks noChangeShapeType="1"/>
              </p:cNvSpPr>
              <p:nvPr userDrawn="1"/>
            </p:nvSpPr>
            <p:spPr bwMode="auto">
              <a:xfrm>
                <a:off x="824129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53" name="Line 89">
                <a:extLst>
                  <a:ext uri="{FF2B5EF4-FFF2-40B4-BE49-F238E27FC236}">
                    <a16:creationId xmlns:a16="http://schemas.microsoft.com/office/drawing/2014/main" id="{24BF882A-B84D-4511-B50C-111B07E51870}"/>
                  </a:ext>
                </a:extLst>
              </p:cNvPr>
              <p:cNvSpPr>
                <a:spLocks noChangeShapeType="1"/>
              </p:cNvSpPr>
              <p:nvPr userDrawn="1"/>
            </p:nvSpPr>
            <p:spPr bwMode="auto">
              <a:xfrm>
                <a:off x="838528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54" name="Line 90">
                <a:extLst>
                  <a:ext uri="{FF2B5EF4-FFF2-40B4-BE49-F238E27FC236}">
                    <a16:creationId xmlns:a16="http://schemas.microsoft.com/office/drawing/2014/main" id="{E5B34C9D-6C85-473E-B998-6581E2216D0E}"/>
                  </a:ext>
                </a:extLst>
              </p:cNvPr>
              <p:cNvSpPr>
                <a:spLocks noChangeShapeType="1"/>
              </p:cNvSpPr>
              <p:nvPr userDrawn="1"/>
            </p:nvSpPr>
            <p:spPr bwMode="auto">
              <a:xfrm>
                <a:off x="852927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55" name="Line 91">
                <a:extLst>
                  <a:ext uri="{FF2B5EF4-FFF2-40B4-BE49-F238E27FC236}">
                    <a16:creationId xmlns:a16="http://schemas.microsoft.com/office/drawing/2014/main" id="{44595B99-1CD9-464F-88A0-268D2EA0DDAF}"/>
                  </a:ext>
                </a:extLst>
              </p:cNvPr>
              <p:cNvSpPr>
                <a:spLocks noChangeShapeType="1"/>
              </p:cNvSpPr>
              <p:nvPr userDrawn="1"/>
            </p:nvSpPr>
            <p:spPr bwMode="auto">
              <a:xfrm>
                <a:off x="867326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56" name="Line 92">
                <a:extLst>
                  <a:ext uri="{FF2B5EF4-FFF2-40B4-BE49-F238E27FC236}">
                    <a16:creationId xmlns:a16="http://schemas.microsoft.com/office/drawing/2014/main" id="{EF9327C4-BC85-4DF3-9D0C-DF77C23C79C2}"/>
                  </a:ext>
                </a:extLst>
              </p:cNvPr>
              <p:cNvSpPr>
                <a:spLocks noChangeShapeType="1"/>
              </p:cNvSpPr>
              <p:nvPr userDrawn="1"/>
            </p:nvSpPr>
            <p:spPr bwMode="auto">
              <a:xfrm>
                <a:off x="881726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57" name="Line 93">
                <a:extLst>
                  <a:ext uri="{FF2B5EF4-FFF2-40B4-BE49-F238E27FC236}">
                    <a16:creationId xmlns:a16="http://schemas.microsoft.com/office/drawing/2014/main" id="{C52B8491-D39D-4464-9861-2C3197ED8FB1}"/>
                  </a:ext>
                </a:extLst>
              </p:cNvPr>
              <p:cNvSpPr>
                <a:spLocks noChangeShapeType="1"/>
              </p:cNvSpPr>
              <p:nvPr userDrawn="1"/>
            </p:nvSpPr>
            <p:spPr bwMode="auto">
              <a:xfrm>
                <a:off x="896125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58" name="Line 94">
                <a:extLst>
                  <a:ext uri="{FF2B5EF4-FFF2-40B4-BE49-F238E27FC236}">
                    <a16:creationId xmlns:a16="http://schemas.microsoft.com/office/drawing/2014/main" id="{F3C1B3B6-065E-4FA1-924E-4932FA75F3EC}"/>
                  </a:ext>
                </a:extLst>
              </p:cNvPr>
              <p:cNvSpPr>
                <a:spLocks noChangeShapeType="1"/>
              </p:cNvSpPr>
              <p:nvPr userDrawn="1"/>
            </p:nvSpPr>
            <p:spPr bwMode="auto">
              <a:xfrm>
                <a:off x="910524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59" name="Line 95">
                <a:extLst>
                  <a:ext uri="{FF2B5EF4-FFF2-40B4-BE49-F238E27FC236}">
                    <a16:creationId xmlns:a16="http://schemas.microsoft.com/office/drawing/2014/main" id="{30A7F764-5474-4681-ADEE-195CCB1CDA90}"/>
                  </a:ext>
                </a:extLst>
              </p:cNvPr>
              <p:cNvSpPr>
                <a:spLocks noChangeShapeType="1"/>
              </p:cNvSpPr>
              <p:nvPr userDrawn="1"/>
            </p:nvSpPr>
            <p:spPr bwMode="auto">
              <a:xfrm>
                <a:off x="924923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60" name="Line 96">
                <a:extLst>
                  <a:ext uri="{FF2B5EF4-FFF2-40B4-BE49-F238E27FC236}">
                    <a16:creationId xmlns:a16="http://schemas.microsoft.com/office/drawing/2014/main" id="{3B41F62B-F78D-4258-B192-ED82846047B7}"/>
                  </a:ext>
                </a:extLst>
              </p:cNvPr>
              <p:cNvSpPr>
                <a:spLocks noChangeShapeType="1"/>
              </p:cNvSpPr>
              <p:nvPr userDrawn="1"/>
            </p:nvSpPr>
            <p:spPr bwMode="auto">
              <a:xfrm>
                <a:off x="939322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61" name="Line 97">
                <a:extLst>
                  <a:ext uri="{FF2B5EF4-FFF2-40B4-BE49-F238E27FC236}">
                    <a16:creationId xmlns:a16="http://schemas.microsoft.com/office/drawing/2014/main" id="{2DC9E165-C10D-4D83-9EF1-A5082CA9ACAE}"/>
                  </a:ext>
                </a:extLst>
              </p:cNvPr>
              <p:cNvSpPr>
                <a:spLocks noChangeShapeType="1"/>
              </p:cNvSpPr>
              <p:nvPr userDrawn="1"/>
            </p:nvSpPr>
            <p:spPr bwMode="auto">
              <a:xfrm>
                <a:off x="953721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62" name="Line 98">
                <a:extLst>
                  <a:ext uri="{FF2B5EF4-FFF2-40B4-BE49-F238E27FC236}">
                    <a16:creationId xmlns:a16="http://schemas.microsoft.com/office/drawing/2014/main" id="{4C420AD3-BC41-430F-A995-2E86A183D761}"/>
                  </a:ext>
                </a:extLst>
              </p:cNvPr>
              <p:cNvSpPr>
                <a:spLocks noChangeShapeType="1"/>
              </p:cNvSpPr>
              <p:nvPr userDrawn="1"/>
            </p:nvSpPr>
            <p:spPr bwMode="auto">
              <a:xfrm>
                <a:off x="968120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63" name="Line 99">
                <a:extLst>
                  <a:ext uri="{FF2B5EF4-FFF2-40B4-BE49-F238E27FC236}">
                    <a16:creationId xmlns:a16="http://schemas.microsoft.com/office/drawing/2014/main" id="{7D129CCC-152F-4AB2-AE1B-A27D9C38917B}"/>
                  </a:ext>
                </a:extLst>
              </p:cNvPr>
              <p:cNvSpPr>
                <a:spLocks noChangeShapeType="1"/>
              </p:cNvSpPr>
              <p:nvPr userDrawn="1"/>
            </p:nvSpPr>
            <p:spPr bwMode="auto">
              <a:xfrm>
                <a:off x="11857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64" name="Line 100">
                <a:extLst>
                  <a:ext uri="{FF2B5EF4-FFF2-40B4-BE49-F238E27FC236}">
                    <a16:creationId xmlns:a16="http://schemas.microsoft.com/office/drawing/2014/main" id="{6BA0EE88-775D-4DED-AAA9-0F84326588B0}"/>
                  </a:ext>
                </a:extLst>
              </p:cNvPr>
              <p:cNvSpPr>
                <a:spLocks noChangeShapeType="1"/>
              </p:cNvSpPr>
              <p:nvPr userDrawn="1"/>
            </p:nvSpPr>
            <p:spPr bwMode="auto">
              <a:xfrm>
                <a:off x="982519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65" name="Line 103">
                <a:extLst>
                  <a:ext uri="{FF2B5EF4-FFF2-40B4-BE49-F238E27FC236}">
                    <a16:creationId xmlns:a16="http://schemas.microsoft.com/office/drawing/2014/main" id="{1B7CC1FA-EF48-429B-800A-C666B45F97D7}"/>
                  </a:ext>
                </a:extLst>
              </p:cNvPr>
              <p:cNvSpPr>
                <a:spLocks noChangeShapeType="1"/>
              </p:cNvSpPr>
              <p:nvPr userDrawn="1"/>
            </p:nvSpPr>
            <p:spPr bwMode="auto">
              <a:xfrm>
                <a:off x="5505467" y="613151"/>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66" name="Line 99">
                <a:extLst>
                  <a:ext uri="{FF2B5EF4-FFF2-40B4-BE49-F238E27FC236}">
                    <a16:creationId xmlns:a16="http://schemas.microsoft.com/office/drawing/2014/main" id="{C39D7A7B-875D-43E7-AA15-D0D41D5A20AC}"/>
                  </a:ext>
                </a:extLst>
              </p:cNvPr>
              <p:cNvSpPr>
                <a:spLocks noChangeShapeType="1"/>
              </p:cNvSpPr>
              <p:nvPr userDrawn="1"/>
            </p:nvSpPr>
            <p:spPr bwMode="auto">
              <a:xfrm>
                <a:off x="104174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67" name="Line 99">
                <a:extLst>
                  <a:ext uri="{FF2B5EF4-FFF2-40B4-BE49-F238E27FC236}">
                    <a16:creationId xmlns:a16="http://schemas.microsoft.com/office/drawing/2014/main" id="{4A221A8F-AA8C-429F-99F2-D9ACCFDE2C97}"/>
                  </a:ext>
                </a:extLst>
              </p:cNvPr>
              <p:cNvSpPr>
                <a:spLocks noChangeShapeType="1"/>
              </p:cNvSpPr>
              <p:nvPr userDrawn="1"/>
            </p:nvSpPr>
            <p:spPr bwMode="auto">
              <a:xfrm>
                <a:off x="89775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68" name="Line 100">
                <a:extLst>
                  <a:ext uri="{FF2B5EF4-FFF2-40B4-BE49-F238E27FC236}">
                    <a16:creationId xmlns:a16="http://schemas.microsoft.com/office/drawing/2014/main" id="{1B79F200-A8BA-489D-9E77-C350590CE1E3}"/>
                  </a:ext>
                </a:extLst>
              </p:cNvPr>
              <p:cNvSpPr>
                <a:spLocks noChangeShapeType="1"/>
              </p:cNvSpPr>
              <p:nvPr userDrawn="1"/>
            </p:nvSpPr>
            <p:spPr bwMode="auto">
              <a:xfrm>
                <a:off x="996919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69" name="Line 99">
                <a:extLst>
                  <a:ext uri="{FF2B5EF4-FFF2-40B4-BE49-F238E27FC236}">
                    <a16:creationId xmlns:a16="http://schemas.microsoft.com/office/drawing/2014/main" id="{9A9BC62E-DEA8-496F-9E8B-1B999891A049}"/>
                  </a:ext>
                </a:extLst>
              </p:cNvPr>
              <p:cNvSpPr>
                <a:spLocks noChangeShapeType="1"/>
              </p:cNvSpPr>
              <p:nvPr userDrawn="1"/>
            </p:nvSpPr>
            <p:spPr bwMode="auto">
              <a:xfrm>
                <a:off x="32179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70" name="Line 99">
                <a:extLst>
                  <a:ext uri="{FF2B5EF4-FFF2-40B4-BE49-F238E27FC236}">
                    <a16:creationId xmlns:a16="http://schemas.microsoft.com/office/drawing/2014/main" id="{BC335BF3-4274-4A7A-B852-B31B51C45ABF}"/>
                  </a:ext>
                </a:extLst>
              </p:cNvPr>
              <p:cNvSpPr>
                <a:spLocks noChangeShapeType="1"/>
              </p:cNvSpPr>
              <p:nvPr userDrawn="1"/>
            </p:nvSpPr>
            <p:spPr bwMode="auto">
              <a:xfrm>
                <a:off x="17780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71" name="Line 99">
                <a:extLst>
                  <a:ext uri="{FF2B5EF4-FFF2-40B4-BE49-F238E27FC236}">
                    <a16:creationId xmlns:a16="http://schemas.microsoft.com/office/drawing/2014/main" id="{940DEF4C-4D14-40D8-A28C-36C47C1FFE43}"/>
                  </a:ext>
                </a:extLst>
              </p:cNvPr>
              <p:cNvSpPr>
                <a:spLocks noChangeShapeType="1"/>
              </p:cNvSpPr>
              <p:nvPr userDrawn="1"/>
            </p:nvSpPr>
            <p:spPr bwMode="auto">
              <a:xfrm>
                <a:off x="60977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72" name="Line 99">
                <a:extLst>
                  <a:ext uri="{FF2B5EF4-FFF2-40B4-BE49-F238E27FC236}">
                    <a16:creationId xmlns:a16="http://schemas.microsoft.com/office/drawing/2014/main" id="{71D8B819-6FF4-4244-975C-DF2F219F8F3F}"/>
                  </a:ext>
                </a:extLst>
              </p:cNvPr>
              <p:cNvSpPr>
                <a:spLocks noChangeShapeType="1"/>
              </p:cNvSpPr>
              <p:nvPr userDrawn="1"/>
            </p:nvSpPr>
            <p:spPr bwMode="auto">
              <a:xfrm>
                <a:off x="46578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73" name="Line 99">
                <a:extLst>
                  <a:ext uri="{FF2B5EF4-FFF2-40B4-BE49-F238E27FC236}">
                    <a16:creationId xmlns:a16="http://schemas.microsoft.com/office/drawing/2014/main" id="{29ADFD8F-4616-40E9-BE5A-9A5DDF4C845E}"/>
                  </a:ext>
                </a:extLst>
              </p:cNvPr>
              <p:cNvSpPr>
                <a:spLocks noChangeShapeType="1"/>
              </p:cNvSpPr>
              <p:nvPr userDrawn="1"/>
            </p:nvSpPr>
            <p:spPr bwMode="auto">
              <a:xfrm>
                <a:off x="75376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74" name="Line 100">
                <a:extLst>
                  <a:ext uri="{FF2B5EF4-FFF2-40B4-BE49-F238E27FC236}">
                    <a16:creationId xmlns:a16="http://schemas.microsoft.com/office/drawing/2014/main" id="{C8F65069-8B3E-410E-BFB0-329AB5A58C49}"/>
                  </a:ext>
                </a:extLst>
              </p:cNvPr>
              <p:cNvSpPr>
                <a:spLocks noChangeShapeType="1"/>
              </p:cNvSpPr>
              <p:nvPr userDrawn="1"/>
            </p:nvSpPr>
            <p:spPr bwMode="auto">
              <a:xfrm>
                <a:off x="101136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75" name="Line 100">
                <a:extLst>
                  <a:ext uri="{FF2B5EF4-FFF2-40B4-BE49-F238E27FC236}">
                    <a16:creationId xmlns:a16="http://schemas.microsoft.com/office/drawing/2014/main" id="{3957CFDD-1A24-41AD-AC46-02B96736D4F9}"/>
                  </a:ext>
                </a:extLst>
              </p:cNvPr>
              <p:cNvSpPr>
                <a:spLocks noChangeShapeType="1"/>
              </p:cNvSpPr>
              <p:nvPr userDrawn="1"/>
            </p:nvSpPr>
            <p:spPr bwMode="auto">
              <a:xfrm>
                <a:off x="102580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76" name="Line 100">
                <a:extLst>
                  <a:ext uri="{FF2B5EF4-FFF2-40B4-BE49-F238E27FC236}">
                    <a16:creationId xmlns:a16="http://schemas.microsoft.com/office/drawing/2014/main" id="{A64D2D0B-0CD8-4B73-9AA1-49902EB1BFD3}"/>
                  </a:ext>
                </a:extLst>
              </p:cNvPr>
              <p:cNvSpPr>
                <a:spLocks noChangeShapeType="1"/>
              </p:cNvSpPr>
              <p:nvPr userDrawn="1"/>
            </p:nvSpPr>
            <p:spPr bwMode="auto">
              <a:xfrm>
                <a:off x="104020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77" name="Line 100">
                <a:extLst>
                  <a:ext uri="{FF2B5EF4-FFF2-40B4-BE49-F238E27FC236}">
                    <a16:creationId xmlns:a16="http://schemas.microsoft.com/office/drawing/2014/main" id="{6AB7AC07-4830-4DE3-B49F-37FAA2CE1C05}"/>
                  </a:ext>
                </a:extLst>
              </p:cNvPr>
              <p:cNvSpPr>
                <a:spLocks noChangeShapeType="1"/>
              </p:cNvSpPr>
              <p:nvPr userDrawn="1"/>
            </p:nvSpPr>
            <p:spPr bwMode="auto">
              <a:xfrm>
                <a:off x="105460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grpSp>
      </p:grpSp>
    </p:spTree>
    <p:extLst>
      <p:ext uri="{BB962C8B-B14F-4D97-AF65-F5344CB8AC3E}">
        <p14:creationId xmlns:p14="http://schemas.microsoft.com/office/powerpoint/2010/main" val="3665006745"/>
      </p:ext>
    </p:extLst>
  </p:cSld>
  <p:clrMap bg1="lt1" tx1="dk1" bg2="lt2" tx2="dk2" accent1="accent1" accent2="accent2" accent3="accent3" accent4="accent4" accent5="accent5" accent6="accent6" hlink="hlink" folHlink="folHlink"/>
  <p:sldLayoutIdLst>
    <p:sldLayoutId id="2147484145" r:id="rId1"/>
  </p:sldLayoutIdLst>
  <p:hf hdr="0" ftr="0" dt="0"/>
  <p:txStyles>
    <p:titleStyle>
      <a:lvl1pPr algn="ctr" defTabSz="950175" rtl="0" eaLnBrk="1" latinLnBrk="0" hangingPunct="1">
        <a:lnSpc>
          <a:spcPct val="90000"/>
        </a:lnSpc>
        <a:spcBef>
          <a:spcPct val="0"/>
        </a:spcBef>
        <a:buNone/>
        <a:defRPr kumimoji="1" sz="4572" kern="1200">
          <a:solidFill>
            <a:schemeClr val="tx1"/>
          </a:solidFill>
          <a:latin typeface="+mj-lt"/>
          <a:ea typeface="+mj-ea"/>
          <a:cs typeface="+mj-cs"/>
        </a:defRPr>
      </a:lvl1pPr>
    </p:titleStyle>
    <p:bodyStyle>
      <a:lvl1pPr marL="0" indent="0" algn="ctr" defTabSz="950175" rtl="0" eaLnBrk="1" latinLnBrk="0" hangingPunct="1">
        <a:lnSpc>
          <a:spcPct val="90000"/>
        </a:lnSpc>
        <a:spcBef>
          <a:spcPts val="1038"/>
        </a:spcBef>
        <a:buFontTx/>
        <a:buNone/>
        <a:defRPr kumimoji="1" sz="2909" kern="1200">
          <a:solidFill>
            <a:schemeClr val="tx1"/>
          </a:solidFill>
          <a:latin typeface="+mn-lt"/>
          <a:ea typeface="+mn-ea"/>
          <a:cs typeface="+mn-cs"/>
        </a:defRPr>
      </a:lvl1pPr>
      <a:lvl2pPr marL="0" indent="0" algn="l" defTabSz="950175" rtl="0" eaLnBrk="1" latinLnBrk="0" hangingPunct="1">
        <a:lnSpc>
          <a:spcPct val="90000"/>
        </a:lnSpc>
        <a:spcBef>
          <a:spcPts val="519"/>
        </a:spcBef>
        <a:buFontTx/>
        <a:buNone/>
        <a:defRPr kumimoji="1" sz="2495" kern="1200">
          <a:solidFill>
            <a:schemeClr val="tx1"/>
          </a:solidFill>
          <a:latin typeface="+mn-lt"/>
          <a:ea typeface="+mn-ea"/>
          <a:cs typeface="+mn-cs"/>
        </a:defRPr>
      </a:lvl2pPr>
      <a:lvl3pPr marL="0" indent="0" algn="l" defTabSz="950175" rtl="0" eaLnBrk="1" latinLnBrk="0" hangingPunct="1">
        <a:lnSpc>
          <a:spcPct val="90000"/>
        </a:lnSpc>
        <a:spcBef>
          <a:spcPts val="519"/>
        </a:spcBef>
        <a:buFontTx/>
        <a:buNone/>
        <a:defRPr kumimoji="1" sz="2079" kern="1200">
          <a:solidFill>
            <a:schemeClr val="tx1"/>
          </a:solidFill>
          <a:latin typeface="+mn-lt"/>
          <a:ea typeface="+mn-ea"/>
          <a:cs typeface="+mn-cs"/>
        </a:defRPr>
      </a:lvl3pPr>
      <a:lvl4pPr marL="0" indent="0" algn="l" defTabSz="950175" rtl="0" eaLnBrk="1" latinLnBrk="0" hangingPunct="1">
        <a:lnSpc>
          <a:spcPct val="90000"/>
        </a:lnSpc>
        <a:spcBef>
          <a:spcPts val="519"/>
        </a:spcBef>
        <a:buFontTx/>
        <a:buNone/>
        <a:defRPr kumimoji="1" sz="1871" kern="1200">
          <a:solidFill>
            <a:schemeClr val="tx1"/>
          </a:solidFill>
          <a:latin typeface="+mn-lt"/>
          <a:ea typeface="+mn-ea"/>
          <a:cs typeface="+mn-cs"/>
        </a:defRPr>
      </a:lvl4pPr>
      <a:lvl5pPr marL="0" indent="0" algn="l" defTabSz="950175" rtl="0" eaLnBrk="1" latinLnBrk="0" hangingPunct="1">
        <a:lnSpc>
          <a:spcPct val="90000"/>
        </a:lnSpc>
        <a:spcBef>
          <a:spcPts val="519"/>
        </a:spcBef>
        <a:buFontTx/>
        <a:buNone/>
        <a:defRPr kumimoji="1" sz="1871" kern="1200">
          <a:solidFill>
            <a:schemeClr val="tx1"/>
          </a:solidFill>
          <a:latin typeface="+mn-lt"/>
          <a:ea typeface="+mn-ea"/>
          <a:cs typeface="+mn-cs"/>
        </a:defRPr>
      </a:lvl5pPr>
      <a:lvl6pPr marL="2612981" indent="-237543" algn="l" defTabSz="950175" rtl="0" eaLnBrk="1" latinLnBrk="0" hangingPunct="1">
        <a:lnSpc>
          <a:spcPct val="90000"/>
        </a:lnSpc>
        <a:spcBef>
          <a:spcPts val="519"/>
        </a:spcBef>
        <a:buFont typeface="Arial" panose="020B0604020202020204" pitchFamily="34" charset="0"/>
        <a:buChar char="•"/>
        <a:defRPr kumimoji="1" sz="1871" kern="1200">
          <a:solidFill>
            <a:schemeClr val="tx1"/>
          </a:solidFill>
          <a:latin typeface="+mn-lt"/>
          <a:ea typeface="+mn-ea"/>
          <a:cs typeface="+mn-cs"/>
        </a:defRPr>
      </a:lvl6pPr>
      <a:lvl7pPr marL="3088068" indent="-237543" algn="l" defTabSz="950175" rtl="0" eaLnBrk="1" latinLnBrk="0" hangingPunct="1">
        <a:lnSpc>
          <a:spcPct val="90000"/>
        </a:lnSpc>
        <a:spcBef>
          <a:spcPts val="519"/>
        </a:spcBef>
        <a:buFont typeface="Arial" panose="020B0604020202020204" pitchFamily="34" charset="0"/>
        <a:buChar char="•"/>
        <a:defRPr kumimoji="1" sz="1871" kern="1200">
          <a:solidFill>
            <a:schemeClr val="tx1"/>
          </a:solidFill>
          <a:latin typeface="+mn-lt"/>
          <a:ea typeface="+mn-ea"/>
          <a:cs typeface="+mn-cs"/>
        </a:defRPr>
      </a:lvl7pPr>
      <a:lvl8pPr marL="3563156" indent="-237543" algn="l" defTabSz="950175" rtl="0" eaLnBrk="1" latinLnBrk="0" hangingPunct="1">
        <a:lnSpc>
          <a:spcPct val="90000"/>
        </a:lnSpc>
        <a:spcBef>
          <a:spcPts val="519"/>
        </a:spcBef>
        <a:buFont typeface="Arial" panose="020B0604020202020204" pitchFamily="34" charset="0"/>
        <a:buChar char="•"/>
        <a:defRPr kumimoji="1" sz="1871" kern="1200">
          <a:solidFill>
            <a:schemeClr val="tx1"/>
          </a:solidFill>
          <a:latin typeface="+mn-lt"/>
          <a:ea typeface="+mn-ea"/>
          <a:cs typeface="+mn-cs"/>
        </a:defRPr>
      </a:lvl8pPr>
      <a:lvl9pPr marL="4038243" indent="-237543" algn="l" defTabSz="950175" rtl="0" eaLnBrk="1" latinLnBrk="0" hangingPunct="1">
        <a:lnSpc>
          <a:spcPct val="90000"/>
        </a:lnSpc>
        <a:spcBef>
          <a:spcPts val="519"/>
        </a:spcBef>
        <a:buFont typeface="Arial" panose="020B0604020202020204" pitchFamily="34" charset="0"/>
        <a:buChar char="•"/>
        <a:defRPr kumimoji="1" sz="1871" kern="1200">
          <a:solidFill>
            <a:schemeClr val="tx1"/>
          </a:solidFill>
          <a:latin typeface="+mn-lt"/>
          <a:ea typeface="+mn-ea"/>
          <a:cs typeface="+mn-cs"/>
        </a:defRPr>
      </a:lvl9pPr>
    </p:bodyStyle>
    <p:otherStyle>
      <a:defPPr>
        <a:defRPr lang="ja-JP"/>
      </a:defPPr>
      <a:lvl1pPr marL="0" algn="l" defTabSz="950175" rtl="0" eaLnBrk="1" latinLnBrk="0" hangingPunct="1">
        <a:defRPr kumimoji="1" sz="1871" kern="1200">
          <a:solidFill>
            <a:schemeClr val="tx1"/>
          </a:solidFill>
          <a:latin typeface="+mn-lt"/>
          <a:ea typeface="+mn-ea"/>
          <a:cs typeface="+mn-cs"/>
        </a:defRPr>
      </a:lvl1pPr>
      <a:lvl2pPr marL="475088" algn="l" defTabSz="950175" rtl="0" eaLnBrk="1" latinLnBrk="0" hangingPunct="1">
        <a:defRPr kumimoji="1" sz="1871" kern="1200">
          <a:solidFill>
            <a:schemeClr val="tx1"/>
          </a:solidFill>
          <a:latin typeface="+mn-lt"/>
          <a:ea typeface="+mn-ea"/>
          <a:cs typeface="+mn-cs"/>
        </a:defRPr>
      </a:lvl2pPr>
      <a:lvl3pPr marL="950175" algn="l" defTabSz="950175" rtl="0" eaLnBrk="1" latinLnBrk="0" hangingPunct="1">
        <a:defRPr kumimoji="1" sz="1871" kern="1200">
          <a:solidFill>
            <a:schemeClr val="tx1"/>
          </a:solidFill>
          <a:latin typeface="+mn-lt"/>
          <a:ea typeface="+mn-ea"/>
          <a:cs typeface="+mn-cs"/>
        </a:defRPr>
      </a:lvl3pPr>
      <a:lvl4pPr marL="1425263" algn="l" defTabSz="950175" rtl="0" eaLnBrk="1" latinLnBrk="0" hangingPunct="1">
        <a:defRPr kumimoji="1" sz="1871" kern="1200">
          <a:solidFill>
            <a:schemeClr val="tx1"/>
          </a:solidFill>
          <a:latin typeface="+mn-lt"/>
          <a:ea typeface="+mn-ea"/>
          <a:cs typeface="+mn-cs"/>
        </a:defRPr>
      </a:lvl4pPr>
      <a:lvl5pPr marL="1900350" algn="l" defTabSz="950175" rtl="0" eaLnBrk="1" latinLnBrk="0" hangingPunct="1">
        <a:defRPr kumimoji="1" sz="1871" kern="1200">
          <a:solidFill>
            <a:schemeClr val="tx1"/>
          </a:solidFill>
          <a:latin typeface="+mn-lt"/>
          <a:ea typeface="+mn-ea"/>
          <a:cs typeface="+mn-cs"/>
        </a:defRPr>
      </a:lvl5pPr>
      <a:lvl6pPr marL="2375438" algn="l" defTabSz="950175" rtl="0" eaLnBrk="1" latinLnBrk="0" hangingPunct="1">
        <a:defRPr kumimoji="1" sz="1871" kern="1200">
          <a:solidFill>
            <a:schemeClr val="tx1"/>
          </a:solidFill>
          <a:latin typeface="+mn-lt"/>
          <a:ea typeface="+mn-ea"/>
          <a:cs typeface="+mn-cs"/>
        </a:defRPr>
      </a:lvl6pPr>
      <a:lvl7pPr marL="2850525" algn="l" defTabSz="950175" rtl="0" eaLnBrk="1" latinLnBrk="0" hangingPunct="1">
        <a:defRPr kumimoji="1" sz="1871" kern="1200">
          <a:solidFill>
            <a:schemeClr val="tx1"/>
          </a:solidFill>
          <a:latin typeface="+mn-lt"/>
          <a:ea typeface="+mn-ea"/>
          <a:cs typeface="+mn-cs"/>
        </a:defRPr>
      </a:lvl7pPr>
      <a:lvl8pPr marL="3325612" algn="l" defTabSz="950175" rtl="0" eaLnBrk="1" latinLnBrk="0" hangingPunct="1">
        <a:defRPr kumimoji="1" sz="1871" kern="1200">
          <a:solidFill>
            <a:schemeClr val="tx1"/>
          </a:solidFill>
          <a:latin typeface="+mn-lt"/>
          <a:ea typeface="+mn-ea"/>
          <a:cs typeface="+mn-cs"/>
        </a:defRPr>
      </a:lvl8pPr>
      <a:lvl9pPr marL="3800698" algn="l" defTabSz="950175" rtl="0" eaLnBrk="1" latinLnBrk="0" hangingPunct="1">
        <a:defRPr kumimoji="1" sz="1871"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367">
          <p15:clr>
            <a:srgbClr val="F26B43"/>
          </p15:clr>
        </p15:guide>
        <p15:guide id="2" orient="horz" pos="2381">
          <p15:clr>
            <a:srgbClr val="F26B43"/>
          </p15:clr>
        </p15:guide>
        <p15:guide id="3" orient="horz" pos="22">
          <p15:clr>
            <a:srgbClr val="F26B43"/>
          </p15:clr>
        </p15:guide>
        <p15:guide id="4" orient="horz" pos="4649">
          <p15:clr>
            <a:srgbClr val="F26B43"/>
          </p15:clr>
        </p15:guide>
        <p15:guide id="5" pos="6633">
          <p15:clr>
            <a:srgbClr val="F26B43"/>
          </p15:clr>
        </p15:guide>
        <p15:guide id="6" pos="102">
          <p15:clr>
            <a:srgbClr val="F26B43"/>
          </p15:clr>
        </p15:guide>
      </p15:sldGuideLst>
    </p:ext>
  </p:extLst>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127" name="グループ化 126">
            <a:extLst>
              <a:ext uri="{FF2B5EF4-FFF2-40B4-BE49-F238E27FC236}">
                <a16:creationId xmlns:a16="http://schemas.microsoft.com/office/drawing/2014/main" id="{FD0AB78C-8AC7-4651-AA0E-38DB282BD41C}"/>
              </a:ext>
            </a:extLst>
          </p:cNvPr>
          <p:cNvGrpSpPr/>
          <p:nvPr userDrawn="1"/>
        </p:nvGrpSpPr>
        <p:grpSpPr>
          <a:xfrm>
            <a:off x="593907" y="1260198"/>
            <a:ext cx="9504000" cy="5759999"/>
            <a:chOff x="593906" y="1260197"/>
            <a:chExt cx="9504000" cy="5760000"/>
          </a:xfrm>
        </p:grpSpPr>
        <p:sp>
          <p:nvSpPr>
            <p:cNvPr id="13" name="Rectangle 104">
              <a:extLst>
                <a:ext uri="{FF2B5EF4-FFF2-40B4-BE49-F238E27FC236}">
                  <a16:creationId xmlns:a16="http://schemas.microsoft.com/office/drawing/2014/main" id="{D10B48C2-5533-4386-BCAF-09466BC55F56}"/>
                </a:ext>
              </a:extLst>
            </p:cNvPr>
            <p:cNvSpPr>
              <a:spLocks noChangeArrowheads="1"/>
            </p:cNvSpPr>
            <p:nvPr userDrawn="1"/>
          </p:nvSpPr>
          <p:spPr bwMode="auto">
            <a:xfrm>
              <a:off x="593906" y="1260198"/>
              <a:ext cx="9504000" cy="5759999"/>
            </a:xfrm>
            <a:prstGeom prst="rect">
              <a:avLst/>
            </a:prstGeom>
            <a:noFill/>
            <a:ln w="9525" cap="flat" cmpd="sng" algn="ctr">
              <a:no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892"/>
            </a:p>
          </p:txBody>
        </p:sp>
        <p:sp>
          <p:nvSpPr>
            <p:cNvPr id="14" name="Line 41">
              <a:extLst>
                <a:ext uri="{FF2B5EF4-FFF2-40B4-BE49-F238E27FC236}">
                  <a16:creationId xmlns:a16="http://schemas.microsoft.com/office/drawing/2014/main" id="{B813B794-8B19-4E71-8AD0-A4C71EF7C384}"/>
                </a:ext>
              </a:extLst>
            </p:cNvPr>
            <p:cNvSpPr>
              <a:spLocks noChangeShapeType="1"/>
            </p:cNvSpPr>
            <p:nvPr userDrawn="1"/>
          </p:nvSpPr>
          <p:spPr bwMode="auto">
            <a:xfrm>
              <a:off x="116998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5" name="Line 42">
              <a:extLst>
                <a:ext uri="{FF2B5EF4-FFF2-40B4-BE49-F238E27FC236}">
                  <a16:creationId xmlns:a16="http://schemas.microsoft.com/office/drawing/2014/main" id="{E4499451-2889-48A9-A1E6-FE9DA5954FEA}"/>
                </a:ext>
              </a:extLst>
            </p:cNvPr>
            <p:cNvSpPr>
              <a:spLocks noChangeShapeType="1"/>
            </p:cNvSpPr>
            <p:nvPr userDrawn="1"/>
          </p:nvSpPr>
          <p:spPr bwMode="auto">
            <a:xfrm>
              <a:off x="131445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6" name="Line 43">
              <a:extLst>
                <a:ext uri="{FF2B5EF4-FFF2-40B4-BE49-F238E27FC236}">
                  <a16:creationId xmlns:a16="http://schemas.microsoft.com/office/drawing/2014/main" id="{E294B6A0-6D1C-4597-A945-76AB193D3C47}"/>
                </a:ext>
              </a:extLst>
            </p:cNvPr>
            <p:cNvSpPr>
              <a:spLocks noChangeShapeType="1"/>
            </p:cNvSpPr>
            <p:nvPr userDrawn="1"/>
          </p:nvSpPr>
          <p:spPr bwMode="auto">
            <a:xfrm>
              <a:off x="14589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7" name="Line 44">
              <a:extLst>
                <a:ext uri="{FF2B5EF4-FFF2-40B4-BE49-F238E27FC236}">
                  <a16:creationId xmlns:a16="http://schemas.microsoft.com/office/drawing/2014/main" id="{579E11FC-C5AB-4E51-AF8E-A8694F192513}"/>
                </a:ext>
              </a:extLst>
            </p:cNvPr>
            <p:cNvSpPr>
              <a:spLocks noChangeShapeType="1"/>
            </p:cNvSpPr>
            <p:nvPr userDrawn="1"/>
          </p:nvSpPr>
          <p:spPr bwMode="auto">
            <a:xfrm>
              <a:off x="160178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8" name="Line 45">
              <a:extLst>
                <a:ext uri="{FF2B5EF4-FFF2-40B4-BE49-F238E27FC236}">
                  <a16:creationId xmlns:a16="http://schemas.microsoft.com/office/drawing/2014/main" id="{89AE8D2B-4E5C-43F3-8BB6-086547F54A15}"/>
                </a:ext>
              </a:extLst>
            </p:cNvPr>
            <p:cNvSpPr>
              <a:spLocks noChangeShapeType="1"/>
            </p:cNvSpPr>
            <p:nvPr userDrawn="1"/>
          </p:nvSpPr>
          <p:spPr bwMode="auto">
            <a:xfrm>
              <a:off x="174625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9" name="Line 46">
              <a:extLst>
                <a:ext uri="{FF2B5EF4-FFF2-40B4-BE49-F238E27FC236}">
                  <a16:creationId xmlns:a16="http://schemas.microsoft.com/office/drawing/2014/main" id="{2AD46782-B19A-4CB5-BEF1-65DA07182652}"/>
                </a:ext>
              </a:extLst>
            </p:cNvPr>
            <p:cNvSpPr>
              <a:spLocks noChangeShapeType="1"/>
            </p:cNvSpPr>
            <p:nvPr userDrawn="1"/>
          </p:nvSpPr>
          <p:spPr bwMode="auto">
            <a:xfrm>
              <a:off x="18907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20" name="Line 47">
              <a:extLst>
                <a:ext uri="{FF2B5EF4-FFF2-40B4-BE49-F238E27FC236}">
                  <a16:creationId xmlns:a16="http://schemas.microsoft.com/office/drawing/2014/main" id="{61B22FA8-1D1B-4C21-B4C7-AF01C60715D3}"/>
                </a:ext>
              </a:extLst>
            </p:cNvPr>
            <p:cNvSpPr>
              <a:spLocks noChangeShapeType="1"/>
            </p:cNvSpPr>
            <p:nvPr userDrawn="1"/>
          </p:nvSpPr>
          <p:spPr bwMode="auto">
            <a:xfrm>
              <a:off x="20351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21" name="Line 48">
              <a:extLst>
                <a:ext uri="{FF2B5EF4-FFF2-40B4-BE49-F238E27FC236}">
                  <a16:creationId xmlns:a16="http://schemas.microsoft.com/office/drawing/2014/main" id="{E16ACD03-592C-4A43-807A-06DAE1B5E1F5}"/>
                </a:ext>
              </a:extLst>
            </p:cNvPr>
            <p:cNvSpPr>
              <a:spLocks noChangeShapeType="1"/>
            </p:cNvSpPr>
            <p:nvPr userDrawn="1"/>
          </p:nvSpPr>
          <p:spPr bwMode="auto">
            <a:xfrm>
              <a:off x="217805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22" name="Line 49">
              <a:extLst>
                <a:ext uri="{FF2B5EF4-FFF2-40B4-BE49-F238E27FC236}">
                  <a16:creationId xmlns:a16="http://schemas.microsoft.com/office/drawing/2014/main" id="{1660372C-3A4B-4A89-B606-6077EB9F7A8D}"/>
                </a:ext>
              </a:extLst>
            </p:cNvPr>
            <p:cNvSpPr>
              <a:spLocks noChangeShapeType="1"/>
            </p:cNvSpPr>
            <p:nvPr userDrawn="1"/>
          </p:nvSpPr>
          <p:spPr bwMode="auto">
            <a:xfrm>
              <a:off x="23225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23" name="Line 50">
              <a:extLst>
                <a:ext uri="{FF2B5EF4-FFF2-40B4-BE49-F238E27FC236}">
                  <a16:creationId xmlns:a16="http://schemas.microsoft.com/office/drawing/2014/main" id="{1BE35503-E024-4E30-AA3D-2BFE158CD957}"/>
                </a:ext>
              </a:extLst>
            </p:cNvPr>
            <p:cNvSpPr>
              <a:spLocks noChangeShapeType="1"/>
            </p:cNvSpPr>
            <p:nvPr userDrawn="1"/>
          </p:nvSpPr>
          <p:spPr bwMode="auto">
            <a:xfrm>
              <a:off x="24669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24" name="Line 51">
              <a:extLst>
                <a:ext uri="{FF2B5EF4-FFF2-40B4-BE49-F238E27FC236}">
                  <a16:creationId xmlns:a16="http://schemas.microsoft.com/office/drawing/2014/main" id="{891F0A11-53BB-404B-AD4F-D7380DD123C6}"/>
                </a:ext>
              </a:extLst>
            </p:cNvPr>
            <p:cNvSpPr>
              <a:spLocks noChangeShapeType="1"/>
            </p:cNvSpPr>
            <p:nvPr userDrawn="1"/>
          </p:nvSpPr>
          <p:spPr bwMode="auto">
            <a:xfrm>
              <a:off x="260985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25" name="Line 52">
              <a:extLst>
                <a:ext uri="{FF2B5EF4-FFF2-40B4-BE49-F238E27FC236}">
                  <a16:creationId xmlns:a16="http://schemas.microsoft.com/office/drawing/2014/main" id="{363BAFE0-011A-4E50-A64C-9BFEF298E5B1}"/>
                </a:ext>
              </a:extLst>
            </p:cNvPr>
            <p:cNvSpPr>
              <a:spLocks noChangeShapeType="1"/>
            </p:cNvSpPr>
            <p:nvPr userDrawn="1"/>
          </p:nvSpPr>
          <p:spPr bwMode="auto">
            <a:xfrm>
              <a:off x="27543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26" name="Line 53">
              <a:extLst>
                <a:ext uri="{FF2B5EF4-FFF2-40B4-BE49-F238E27FC236}">
                  <a16:creationId xmlns:a16="http://schemas.microsoft.com/office/drawing/2014/main" id="{175300C9-693A-47E6-B394-5EEDEFCAF8D7}"/>
                </a:ext>
              </a:extLst>
            </p:cNvPr>
            <p:cNvSpPr>
              <a:spLocks noChangeShapeType="1"/>
            </p:cNvSpPr>
            <p:nvPr userDrawn="1"/>
          </p:nvSpPr>
          <p:spPr bwMode="auto">
            <a:xfrm>
              <a:off x="28987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27" name="Line 54">
              <a:extLst>
                <a:ext uri="{FF2B5EF4-FFF2-40B4-BE49-F238E27FC236}">
                  <a16:creationId xmlns:a16="http://schemas.microsoft.com/office/drawing/2014/main" id="{02776534-4EA2-4EDB-A2EF-1CBF020DB355}"/>
                </a:ext>
              </a:extLst>
            </p:cNvPr>
            <p:cNvSpPr>
              <a:spLocks noChangeShapeType="1"/>
            </p:cNvSpPr>
            <p:nvPr userDrawn="1"/>
          </p:nvSpPr>
          <p:spPr bwMode="auto">
            <a:xfrm>
              <a:off x="30432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28" name="Line 55">
              <a:extLst>
                <a:ext uri="{FF2B5EF4-FFF2-40B4-BE49-F238E27FC236}">
                  <a16:creationId xmlns:a16="http://schemas.microsoft.com/office/drawing/2014/main" id="{F0A04E8A-4070-47CB-A7B6-87CB77302C51}"/>
                </a:ext>
              </a:extLst>
            </p:cNvPr>
            <p:cNvSpPr>
              <a:spLocks noChangeShapeType="1"/>
            </p:cNvSpPr>
            <p:nvPr userDrawn="1"/>
          </p:nvSpPr>
          <p:spPr bwMode="auto">
            <a:xfrm>
              <a:off x="31861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29" name="Line 56">
              <a:extLst>
                <a:ext uri="{FF2B5EF4-FFF2-40B4-BE49-F238E27FC236}">
                  <a16:creationId xmlns:a16="http://schemas.microsoft.com/office/drawing/2014/main" id="{71F1E0CA-98D5-41E8-8187-60C43A247919}"/>
                </a:ext>
              </a:extLst>
            </p:cNvPr>
            <p:cNvSpPr>
              <a:spLocks noChangeShapeType="1"/>
            </p:cNvSpPr>
            <p:nvPr userDrawn="1"/>
          </p:nvSpPr>
          <p:spPr bwMode="auto">
            <a:xfrm>
              <a:off x="33305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30" name="Line 57">
              <a:extLst>
                <a:ext uri="{FF2B5EF4-FFF2-40B4-BE49-F238E27FC236}">
                  <a16:creationId xmlns:a16="http://schemas.microsoft.com/office/drawing/2014/main" id="{C886B503-45D8-40FB-9FEF-6A2B2BF41FF6}"/>
                </a:ext>
              </a:extLst>
            </p:cNvPr>
            <p:cNvSpPr>
              <a:spLocks noChangeShapeType="1"/>
            </p:cNvSpPr>
            <p:nvPr userDrawn="1"/>
          </p:nvSpPr>
          <p:spPr bwMode="auto">
            <a:xfrm>
              <a:off x="34750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31" name="Line 58">
              <a:extLst>
                <a:ext uri="{FF2B5EF4-FFF2-40B4-BE49-F238E27FC236}">
                  <a16:creationId xmlns:a16="http://schemas.microsoft.com/office/drawing/2014/main" id="{DA6A002E-2565-4B00-B8B7-4EAAFC469019}"/>
                </a:ext>
              </a:extLst>
            </p:cNvPr>
            <p:cNvSpPr>
              <a:spLocks noChangeShapeType="1"/>
            </p:cNvSpPr>
            <p:nvPr userDrawn="1"/>
          </p:nvSpPr>
          <p:spPr bwMode="auto">
            <a:xfrm>
              <a:off x="36179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32" name="Line 59">
              <a:extLst>
                <a:ext uri="{FF2B5EF4-FFF2-40B4-BE49-F238E27FC236}">
                  <a16:creationId xmlns:a16="http://schemas.microsoft.com/office/drawing/2014/main" id="{9CE74601-BEDC-4352-93C8-DD70C4B7B2A6}"/>
                </a:ext>
              </a:extLst>
            </p:cNvPr>
            <p:cNvSpPr>
              <a:spLocks noChangeShapeType="1"/>
            </p:cNvSpPr>
            <p:nvPr userDrawn="1"/>
          </p:nvSpPr>
          <p:spPr bwMode="auto">
            <a:xfrm>
              <a:off x="37623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33" name="Line 60">
              <a:extLst>
                <a:ext uri="{FF2B5EF4-FFF2-40B4-BE49-F238E27FC236}">
                  <a16:creationId xmlns:a16="http://schemas.microsoft.com/office/drawing/2014/main" id="{969613DB-87D1-462A-936E-70CE157F7167}"/>
                </a:ext>
              </a:extLst>
            </p:cNvPr>
            <p:cNvSpPr>
              <a:spLocks noChangeShapeType="1"/>
            </p:cNvSpPr>
            <p:nvPr userDrawn="1"/>
          </p:nvSpPr>
          <p:spPr bwMode="auto">
            <a:xfrm>
              <a:off x="39068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34" name="Line 61">
              <a:extLst>
                <a:ext uri="{FF2B5EF4-FFF2-40B4-BE49-F238E27FC236}">
                  <a16:creationId xmlns:a16="http://schemas.microsoft.com/office/drawing/2014/main" id="{2367DC33-930F-4B68-A6A0-882BD6EEFADF}"/>
                </a:ext>
              </a:extLst>
            </p:cNvPr>
            <p:cNvSpPr>
              <a:spLocks noChangeShapeType="1"/>
            </p:cNvSpPr>
            <p:nvPr userDrawn="1"/>
          </p:nvSpPr>
          <p:spPr bwMode="auto">
            <a:xfrm>
              <a:off x="40513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35" name="Line 62">
              <a:extLst>
                <a:ext uri="{FF2B5EF4-FFF2-40B4-BE49-F238E27FC236}">
                  <a16:creationId xmlns:a16="http://schemas.microsoft.com/office/drawing/2014/main" id="{4591CD4D-DF5C-420C-B0D5-C1E37BA94744}"/>
                </a:ext>
              </a:extLst>
            </p:cNvPr>
            <p:cNvSpPr>
              <a:spLocks noChangeShapeType="1"/>
            </p:cNvSpPr>
            <p:nvPr userDrawn="1"/>
          </p:nvSpPr>
          <p:spPr bwMode="auto">
            <a:xfrm>
              <a:off x="41941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36" name="Line 63">
              <a:extLst>
                <a:ext uri="{FF2B5EF4-FFF2-40B4-BE49-F238E27FC236}">
                  <a16:creationId xmlns:a16="http://schemas.microsoft.com/office/drawing/2014/main" id="{9F47C4E3-DA86-45FD-B898-A0F9EC174D3E}"/>
                </a:ext>
              </a:extLst>
            </p:cNvPr>
            <p:cNvSpPr>
              <a:spLocks noChangeShapeType="1"/>
            </p:cNvSpPr>
            <p:nvPr userDrawn="1"/>
          </p:nvSpPr>
          <p:spPr bwMode="auto">
            <a:xfrm>
              <a:off x="43386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37" name="Line 64">
              <a:extLst>
                <a:ext uri="{FF2B5EF4-FFF2-40B4-BE49-F238E27FC236}">
                  <a16:creationId xmlns:a16="http://schemas.microsoft.com/office/drawing/2014/main" id="{C6161ABB-F20A-4558-AC16-FD59266AAD62}"/>
                </a:ext>
              </a:extLst>
            </p:cNvPr>
            <p:cNvSpPr>
              <a:spLocks noChangeShapeType="1"/>
            </p:cNvSpPr>
            <p:nvPr userDrawn="1"/>
          </p:nvSpPr>
          <p:spPr bwMode="auto">
            <a:xfrm>
              <a:off x="44831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38" name="Line 65">
              <a:extLst>
                <a:ext uri="{FF2B5EF4-FFF2-40B4-BE49-F238E27FC236}">
                  <a16:creationId xmlns:a16="http://schemas.microsoft.com/office/drawing/2014/main" id="{1D67868D-749B-4465-A63F-1486C3407ABE}"/>
                </a:ext>
              </a:extLst>
            </p:cNvPr>
            <p:cNvSpPr>
              <a:spLocks noChangeShapeType="1"/>
            </p:cNvSpPr>
            <p:nvPr userDrawn="1"/>
          </p:nvSpPr>
          <p:spPr bwMode="auto">
            <a:xfrm>
              <a:off x="462756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39" name="Line 66">
              <a:extLst>
                <a:ext uri="{FF2B5EF4-FFF2-40B4-BE49-F238E27FC236}">
                  <a16:creationId xmlns:a16="http://schemas.microsoft.com/office/drawing/2014/main" id="{CC921885-C1C6-4954-A6EB-9093652CB594}"/>
                </a:ext>
              </a:extLst>
            </p:cNvPr>
            <p:cNvSpPr>
              <a:spLocks noChangeShapeType="1"/>
            </p:cNvSpPr>
            <p:nvPr userDrawn="1"/>
          </p:nvSpPr>
          <p:spPr bwMode="auto">
            <a:xfrm>
              <a:off x="47704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40" name="Line 67">
              <a:extLst>
                <a:ext uri="{FF2B5EF4-FFF2-40B4-BE49-F238E27FC236}">
                  <a16:creationId xmlns:a16="http://schemas.microsoft.com/office/drawing/2014/main" id="{B9113E4A-043F-4E15-A44F-4973B012D182}"/>
                </a:ext>
              </a:extLst>
            </p:cNvPr>
            <p:cNvSpPr>
              <a:spLocks noChangeShapeType="1"/>
            </p:cNvSpPr>
            <p:nvPr userDrawn="1"/>
          </p:nvSpPr>
          <p:spPr bwMode="auto">
            <a:xfrm>
              <a:off x="49149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41" name="Line 68">
              <a:extLst>
                <a:ext uri="{FF2B5EF4-FFF2-40B4-BE49-F238E27FC236}">
                  <a16:creationId xmlns:a16="http://schemas.microsoft.com/office/drawing/2014/main" id="{670ECD5C-B237-4D06-9F4D-B5C534264A27}"/>
                </a:ext>
              </a:extLst>
            </p:cNvPr>
            <p:cNvSpPr>
              <a:spLocks noChangeShapeType="1"/>
            </p:cNvSpPr>
            <p:nvPr userDrawn="1"/>
          </p:nvSpPr>
          <p:spPr bwMode="auto">
            <a:xfrm>
              <a:off x="505936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42" name="Line 69">
              <a:extLst>
                <a:ext uri="{FF2B5EF4-FFF2-40B4-BE49-F238E27FC236}">
                  <a16:creationId xmlns:a16="http://schemas.microsoft.com/office/drawing/2014/main" id="{BF147DC1-6C10-46F3-BB8F-2C371E6BFF6F}"/>
                </a:ext>
              </a:extLst>
            </p:cNvPr>
            <p:cNvSpPr>
              <a:spLocks noChangeShapeType="1"/>
            </p:cNvSpPr>
            <p:nvPr userDrawn="1"/>
          </p:nvSpPr>
          <p:spPr bwMode="auto">
            <a:xfrm>
              <a:off x="52022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43" name="Line 70">
              <a:extLst>
                <a:ext uri="{FF2B5EF4-FFF2-40B4-BE49-F238E27FC236}">
                  <a16:creationId xmlns:a16="http://schemas.microsoft.com/office/drawing/2014/main" id="{212631D2-7C04-430E-A5ED-9280AFF97E03}"/>
                </a:ext>
              </a:extLst>
            </p:cNvPr>
            <p:cNvSpPr>
              <a:spLocks noChangeShapeType="1"/>
            </p:cNvSpPr>
            <p:nvPr userDrawn="1"/>
          </p:nvSpPr>
          <p:spPr bwMode="auto">
            <a:xfrm>
              <a:off x="54895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44" name="Line 71">
              <a:extLst>
                <a:ext uri="{FF2B5EF4-FFF2-40B4-BE49-F238E27FC236}">
                  <a16:creationId xmlns:a16="http://schemas.microsoft.com/office/drawing/2014/main" id="{2E02C889-7DF1-4828-AD77-929A96910AB8}"/>
                </a:ext>
              </a:extLst>
            </p:cNvPr>
            <p:cNvSpPr>
              <a:spLocks noChangeShapeType="1"/>
            </p:cNvSpPr>
            <p:nvPr userDrawn="1"/>
          </p:nvSpPr>
          <p:spPr bwMode="auto">
            <a:xfrm>
              <a:off x="563245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45" name="Line 72">
              <a:extLst>
                <a:ext uri="{FF2B5EF4-FFF2-40B4-BE49-F238E27FC236}">
                  <a16:creationId xmlns:a16="http://schemas.microsoft.com/office/drawing/2014/main" id="{236C7EF8-F84F-4F88-8EC3-CD722D02B9BB}"/>
                </a:ext>
              </a:extLst>
            </p:cNvPr>
            <p:cNvSpPr>
              <a:spLocks noChangeShapeType="1"/>
            </p:cNvSpPr>
            <p:nvPr userDrawn="1"/>
          </p:nvSpPr>
          <p:spPr bwMode="auto">
            <a:xfrm>
              <a:off x="57769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46" name="Line 73">
              <a:extLst>
                <a:ext uri="{FF2B5EF4-FFF2-40B4-BE49-F238E27FC236}">
                  <a16:creationId xmlns:a16="http://schemas.microsoft.com/office/drawing/2014/main" id="{BB0E4E88-6DF8-48A2-9344-A94F9D2A684D}"/>
                </a:ext>
              </a:extLst>
            </p:cNvPr>
            <p:cNvSpPr>
              <a:spLocks noChangeShapeType="1"/>
            </p:cNvSpPr>
            <p:nvPr userDrawn="1"/>
          </p:nvSpPr>
          <p:spPr bwMode="auto">
            <a:xfrm>
              <a:off x="59213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47" name="Line 74">
              <a:extLst>
                <a:ext uri="{FF2B5EF4-FFF2-40B4-BE49-F238E27FC236}">
                  <a16:creationId xmlns:a16="http://schemas.microsoft.com/office/drawing/2014/main" id="{4CAA7118-2F15-40FB-BB8F-1B3015E91916}"/>
                </a:ext>
              </a:extLst>
            </p:cNvPr>
            <p:cNvSpPr>
              <a:spLocks noChangeShapeType="1"/>
            </p:cNvSpPr>
            <p:nvPr userDrawn="1"/>
          </p:nvSpPr>
          <p:spPr bwMode="auto">
            <a:xfrm>
              <a:off x="606425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48" name="Line 75">
              <a:extLst>
                <a:ext uri="{FF2B5EF4-FFF2-40B4-BE49-F238E27FC236}">
                  <a16:creationId xmlns:a16="http://schemas.microsoft.com/office/drawing/2014/main" id="{3089F4BD-28DF-42EA-8AA5-24F8C5447DAD}"/>
                </a:ext>
              </a:extLst>
            </p:cNvPr>
            <p:cNvSpPr>
              <a:spLocks noChangeShapeType="1"/>
            </p:cNvSpPr>
            <p:nvPr userDrawn="1"/>
          </p:nvSpPr>
          <p:spPr bwMode="auto">
            <a:xfrm>
              <a:off x="62087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49" name="Line 76">
              <a:extLst>
                <a:ext uri="{FF2B5EF4-FFF2-40B4-BE49-F238E27FC236}">
                  <a16:creationId xmlns:a16="http://schemas.microsoft.com/office/drawing/2014/main" id="{6C9E9BE6-A0B1-4A25-BF97-9A19916F4245}"/>
                </a:ext>
              </a:extLst>
            </p:cNvPr>
            <p:cNvSpPr>
              <a:spLocks noChangeShapeType="1"/>
            </p:cNvSpPr>
            <p:nvPr userDrawn="1"/>
          </p:nvSpPr>
          <p:spPr bwMode="auto">
            <a:xfrm>
              <a:off x="63531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50" name="Line 77">
              <a:extLst>
                <a:ext uri="{FF2B5EF4-FFF2-40B4-BE49-F238E27FC236}">
                  <a16:creationId xmlns:a16="http://schemas.microsoft.com/office/drawing/2014/main" id="{120331D6-4468-4E55-877F-9CE7A024160F}"/>
                </a:ext>
              </a:extLst>
            </p:cNvPr>
            <p:cNvSpPr>
              <a:spLocks noChangeShapeType="1"/>
            </p:cNvSpPr>
            <p:nvPr userDrawn="1"/>
          </p:nvSpPr>
          <p:spPr bwMode="auto">
            <a:xfrm>
              <a:off x="64976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51" name="Line 78">
              <a:extLst>
                <a:ext uri="{FF2B5EF4-FFF2-40B4-BE49-F238E27FC236}">
                  <a16:creationId xmlns:a16="http://schemas.microsoft.com/office/drawing/2014/main" id="{DEAE689D-A545-4780-BB1A-87741E6E8B03}"/>
                </a:ext>
              </a:extLst>
            </p:cNvPr>
            <p:cNvSpPr>
              <a:spLocks noChangeShapeType="1"/>
            </p:cNvSpPr>
            <p:nvPr userDrawn="1"/>
          </p:nvSpPr>
          <p:spPr bwMode="auto">
            <a:xfrm>
              <a:off x="66405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52" name="Line 79">
              <a:extLst>
                <a:ext uri="{FF2B5EF4-FFF2-40B4-BE49-F238E27FC236}">
                  <a16:creationId xmlns:a16="http://schemas.microsoft.com/office/drawing/2014/main" id="{BA26C8F6-9128-456F-88FF-D0E582DCB511}"/>
                </a:ext>
              </a:extLst>
            </p:cNvPr>
            <p:cNvSpPr>
              <a:spLocks noChangeShapeType="1"/>
            </p:cNvSpPr>
            <p:nvPr userDrawn="1"/>
          </p:nvSpPr>
          <p:spPr bwMode="auto">
            <a:xfrm>
              <a:off x="67849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53" name="Line 80">
              <a:extLst>
                <a:ext uri="{FF2B5EF4-FFF2-40B4-BE49-F238E27FC236}">
                  <a16:creationId xmlns:a16="http://schemas.microsoft.com/office/drawing/2014/main" id="{9ADBAC7F-382F-4539-B182-D9F376A762DA}"/>
                </a:ext>
              </a:extLst>
            </p:cNvPr>
            <p:cNvSpPr>
              <a:spLocks noChangeShapeType="1"/>
            </p:cNvSpPr>
            <p:nvPr userDrawn="1"/>
          </p:nvSpPr>
          <p:spPr bwMode="auto">
            <a:xfrm>
              <a:off x="69294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54" name="Line 81">
              <a:extLst>
                <a:ext uri="{FF2B5EF4-FFF2-40B4-BE49-F238E27FC236}">
                  <a16:creationId xmlns:a16="http://schemas.microsoft.com/office/drawing/2014/main" id="{F74CF1E0-42B4-49F3-A040-881B61957DBE}"/>
                </a:ext>
              </a:extLst>
            </p:cNvPr>
            <p:cNvSpPr>
              <a:spLocks noChangeShapeType="1"/>
            </p:cNvSpPr>
            <p:nvPr userDrawn="1"/>
          </p:nvSpPr>
          <p:spPr bwMode="auto">
            <a:xfrm>
              <a:off x="70739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55" name="Line 82">
              <a:extLst>
                <a:ext uri="{FF2B5EF4-FFF2-40B4-BE49-F238E27FC236}">
                  <a16:creationId xmlns:a16="http://schemas.microsoft.com/office/drawing/2014/main" id="{F92CF38E-E014-40A7-BA32-ADD8A8DDC366}"/>
                </a:ext>
              </a:extLst>
            </p:cNvPr>
            <p:cNvSpPr>
              <a:spLocks noChangeShapeType="1"/>
            </p:cNvSpPr>
            <p:nvPr userDrawn="1"/>
          </p:nvSpPr>
          <p:spPr bwMode="auto">
            <a:xfrm>
              <a:off x="72167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56" name="Line 83">
              <a:extLst>
                <a:ext uri="{FF2B5EF4-FFF2-40B4-BE49-F238E27FC236}">
                  <a16:creationId xmlns:a16="http://schemas.microsoft.com/office/drawing/2014/main" id="{C0F97338-72E4-4CA8-B0EC-CCB79146B2B3}"/>
                </a:ext>
              </a:extLst>
            </p:cNvPr>
            <p:cNvSpPr>
              <a:spLocks noChangeShapeType="1"/>
            </p:cNvSpPr>
            <p:nvPr userDrawn="1"/>
          </p:nvSpPr>
          <p:spPr bwMode="auto">
            <a:xfrm>
              <a:off x="73612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57" name="Line 84">
              <a:extLst>
                <a:ext uri="{FF2B5EF4-FFF2-40B4-BE49-F238E27FC236}">
                  <a16:creationId xmlns:a16="http://schemas.microsoft.com/office/drawing/2014/main" id="{72EA7E3A-A860-4BBA-B95A-5BA0143FCD2E}"/>
                </a:ext>
              </a:extLst>
            </p:cNvPr>
            <p:cNvSpPr>
              <a:spLocks noChangeShapeType="1"/>
            </p:cNvSpPr>
            <p:nvPr userDrawn="1"/>
          </p:nvSpPr>
          <p:spPr bwMode="auto">
            <a:xfrm>
              <a:off x="75057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58" name="Line 85">
              <a:extLst>
                <a:ext uri="{FF2B5EF4-FFF2-40B4-BE49-F238E27FC236}">
                  <a16:creationId xmlns:a16="http://schemas.microsoft.com/office/drawing/2014/main" id="{2B3B6E98-97A9-44D8-8171-F9663AF9990C}"/>
                </a:ext>
              </a:extLst>
            </p:cNvPr>
            <p:cNvSpPr>
              <a:spLocks noChangeShapeType="1"/>
            </p:cNvSpPr>
            <p:nvPr userDrawn="1"/>
          </p:nvSpPr>
          <p:spPr bwMode="auto">
            <a:xfrm>
              <a:off x="76485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59" name="Line 86">
              <a:extLst>
                <a:ext uri="{FF2B5EF4-FFF2-40B4-BE49-F238E27FC236}">
                  <a16:creationId xmlns:a16="http://schemas.microsoft.com/office/drawing/2014/main" id="{EE687D04-A2F1-4AE4-AF02-FFF7AB4B5855}"/>
                </a:ext>
              </a:extLst>
            </p:cNvPr>
            <p:cNvSpPr>
              <a:spLocks noChangeShapeType="1"/>
            </p:cNvSpPr>
            <p:nvPr userDrawn="1"/>
          </p:nvSpPr>
          <p:spPr bwMode="auto">
            <a:xfrm>
              <a:off x="77930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60" name="Line 87">
              <a:extLst>
                <a:ext uri="{FF2B5EF4-FFF2-40B4-BE49-F238E27FC236}">
                  <a16:creationId xmlns:a16="http://schemas.microsoft.com/office/drawing/2014/main" id="{4F4989A1-2481-47F4-A745-A291F8584F4A}"/>
                </a:ext>
              </a:extLst>
            </p:cNvPr>
            <p:cNvSpPr>
              <a:spLocks noChangeShapeType="1"/>
            </p:cNvSpPr>
            <p:nvPr userDrawn="1"/>
          </p:nvSpPr>
          <p:spPr bwMode="auto">
            <a:xfrm>
              <a:off x="79375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61" name="Line 88">
              <a:extLst>
                <a:ext uri="{FF2B5EF4-FFF2-40B4-BE49-F238E27FC236}">
                  <a16:creationId xmlns:a16="http://schemas.microsoft.com/office/drawing/2014/main" id="{7BD7EFF4-15CB-4DE7-A05C-233334F91C84}"/>
                </a:ext>
              </a:extLst>
            </p:cNvPr>
            <p:cNvSpPr>
              <a:spLocks noChangeShapeType="1"/>
            </p:cNvSpPr>
            <p:nvPr userDrawn="1"/>
          </p:nvSpPr>
          <p:spPr bwMode="auto">
            <a:xfrm>
              <a:off x="808196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62" name="Line 89">
              <a:extLst>
                <a:ext uri="{FF2B5EF4-FFF2-40B4-BE49-F238E27FC236}">
                  <a16:creationId xmlns:a16="http://schemas.microsoft.com/office/drawing/2014/main" id="{DD356E9D-87FC-44E6-8808-42927D21306A}"/>
                </a:ext>
              </a:extLst>
            </p:cNvPr>
            <p:cNvSpPr>
              <a:spLocks noChangeShapeType="1"/>
            </p:cNvSpPr>
            <p:nvPr userDrawn="1"/>
          </p:nvSpPr>
          <p:spPr bwMode="auto">
            <a:xfrm>
              <a:off x="82248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63" name="Line 90">
              <a:extLst>
                <a:ext uri="{FF2B5EF4-FFF2-40B4-BE49-F238E27FC236}">
                  <a16:creationId xmlns:a16="http://schemas.microsoft.com/office/drawing/2014/main" id="{63D2EE87-F461-4CDA-96EB-DD071B8A909C}"/>
                </a:ext>
              </a:extLst>
            </p:cNvPr>
            <p:cNvSpPr>
              <a:spLocks noChangeShapeType="1"/>
            </p:cNvSpPr>
            <p:nvPr userDrawn="1"/>
          </p:nvSpPr>
          <p:spPr bwMode="auto">
            <a:xfrm>
              <a:off x="83693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64" name="Line 91">
              <a:extLst>
                <a:ext uri="{FF2B5EF4-FFF2-40B4-BE49-F238E27FC236}">
                  <a16:creationId xmlns:a16="http://schemas.microsoft.com/office/drawing/2014/main" id="{C0B801D1-07AA-4950-BE03-47950B176699}"/>
                </a:ext>
              </a:extLst>
            </p:cNvPr>
            <p:cNvSpPr>
              <a:spLocks noChangeShapeType="1"/>
            </p:cNvSpPr>
            <p:nvPr userDrawn="1"/>
          </p:nvSpPr>
          <p:spPr bwMode="auto">
            <a:xfrm>
              <a:off x="851376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65" name="Line 92">
              <a:extLst>
                <a:ext uri="{FF2B5EF4-FFF2-40B4-BE49-F238E27FC236}">
                  <a16:creationId xmlns:a16="http://schemas.microsoft.com/office/drawing/2014/main" id="{7D2F46D5-683A-4FDE-B60C-D507A26FDFF9}"/>
                </a:ext>
              </a:extLst>
            </p:cNvPr>
            <p:cNvSpPr>
              <a:spLocks noChangeShapeType="1"/>
            </p:cNvSpPr>
            <p:nvPr userDrawn="1"/>
          </p:nvSpPr>
          <p:spPr bwMode="auto">
            <a:xfrm>
              <a:off x="86566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66" name="Line 93">
              <a:extLst>
                <a:ext uri="{FF2B5EF4-FFF2-40B4-BE49-F238E27FC236}">
                  <a16:creationId xmlns:a16="http://schemas.microsoft.com/office/drawing/2014/main" id="{3D9ED844-E83D-485A-80E2-3C204A748551}"/>
                </a:ext>
              </a:extLst>
            </p:cNvPr>
            <p:cNvSpPr>
              <a:spLocks noChangeShapeType="1"/>
            </p:cNvSpPr>
            <p:nvPr userDrawn="1"/>
          </p:nvSpPr>
          <p:spPr bwMode="auto">
            <a:xfrm>
              <a:off x="88011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67" name="Line 94">
              <a:extLst>
                <a:ext uri="{FF2B5EF4-FFF2-40B4-BE49-F238E27FC236}">
                  <a16:creationId xmlns:a16="http://schemas.microsoft.com/office/drawing/2014/main" id="{C5B0820D-7E29-4A19-8B74-C0C2F85C7AAA}"/>
                </a:ext>
              </a:extLst>
            </p:cNvPr>
            <p:cNvSpPr>
              <a:spLocks noChangeShapeType="1"/>
            </p:cNvSpPr>
            <p:nvPr userDrawn="1"/>
          </p:nvSpPr>
          <p:spPr bwMode="auto">
            <a:xfrm>
              <a:off x="894556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68" name="Line 95">
              <a:extLst>
                <a:ext uri="{FF2B5EF4-FFF2-40B4-BE49-F238E27FC236}">
                  <a16:creationId xmlns:a16="http://schemas.microsoft.com/office/drawing/2014/main" id="{D073B4B5-8B15-42BA-BF41-4CD3493D4F05}"/>
                </a:ext>
              </a:extLst>
            </p:cNvPr>
            <p:cNvSpPr>
              <a:spLocks noChangeShapeType="1"/>
            </p:cNvSpPr>
            <p:nvPr userDrawn="1"/>
          </p:nvSpPr>
          <p:spPr bwMode="auto">
            <a:xfrm>
              <a:off x="909002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69" name="Line 96">
              <a:extLst>
                <a:ext uri="{FF2B5EF4-FFF2-40B4-BE49-F238E27FC236}">
                  <a16:creationId xmlns:a16="http://schemas.microsoft.com/office/drawing/2014/main" id="{FB793A48-A1A3-4A4A-AF19-B3952853C555}"/>
                </a:ext>
              </a:extLst>
            </p:cNvPr>
            <p:cNvSpPr>
              <a:spLocks noChangeShapeType="1"/>
            </p:cNvSpPr>
            <p:nvPr userDrawn="1"/>
          </p:nvSpPr>
          <p:spPr bwMode="auto">
            <a:xfrm>
              <a:off x="92329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70" name="Line 97">
              <a:extLst>
                <a:ext uri="{FF2B5EF4-FFF2-40B4-BE49-F238E27FC236}">
                  <a16:creationId xmlns:a16="http://schemas.microsoft.com/office/drawing/2014/main" id="{B54C232B-D6E9-45C2-B74F-C039BCCBB515}"/>
                </a:ext>
              </a:extLst>
            </p:cNvPr>
            <p:cNvSpPr>
              <a:spLocks noChangeShapeType="1"/>
            </p:cNvSpPr>
            <p:nvPr userDrawn="1"/>
          </p:nvSpPr>
          <p:spPr bwMode="auto">
            <a:xfrm>
              <a:off x="937736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71" name="Line 98">
              <a:extLst>
                <a:ext uri="{FF2B5EF4-FFF2-40B4-BE49-F238E27FC236}">
                  <a16:creationId xmlns:a16="http://schemas.microsoft.com/office/drawing/2014/main" id="{02F1D6E3-A727-485C-97A7-0A4D07646D2B}"/>
                </a:ext>
              </a:extLst>
            </p:cNvPr>
            <p:cNvSpPr>
              <a:spLocks noChangeShapeType="1"/>
            </p:cNvSpPr>
            <p:nvPr userDrawn="1"/>
          </p:nvSpPr>
          <p:spPr bwMode="auto">
            <a:xfrm>
              <a:off x="952182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72" name="Line 99">
              <a:extLst>
                <a:ext uri="{FF2B5EF4-FFF2-40B4-BE49-F238E27FC236}">
                  <a16:creationId xmlns:a16="http://schemas.microsoft.com/office/drawing/2014/main" id="{F4031A21-B710-4CFF-A4ED-DD1CFB0184AE}"/>
                </a:ext>
              </a:extLst>
            </p:cNvPr>
            <p:cNvSpPr>
              <a:spLocks noChangeShapeType="1"/>
            </p:cNvSpPr>
            <p:nvPr userDrawn="1"/>
          </p:nvSpPr>
          <p:spPr bwMode="auto">
            <a:xfrm>
              <a:off x="102552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73" name="Line 100">
              <a:extLst>
                <a:ext uri="{FF2B5EF4-FFF2-40B4-BE49-F238E27FC236}">
                  <a16:creationId xmlns:a16="http://schemas.microsoft.com/office/drawing/2014/main" id="{EC31537F-428D-43A3-B154-40778561BFB2}"/>
                </a:ext>
              </a:extLst>
            </p:cNvPr>
            <p:cNvSpPr>
              <a:spLocks noChangeShapeType="1"/>
            </p:cNvSpPr>
            <p:nvPr userDrawn="1"/>
          </p:nvSpPr>
          <p:spPr bwMode="auto">
            <a:xfrm>
              <a:off x="966628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2" name="Line 103">
              <a:extLst>
                <a:ext uri="{FF2B5EF4-FFF2-40B4-BE49-F238E27FC236}">
                  <a16:creationId xmlns:a16="http://schemas.microsoft.com/office/drawing/2014/main" id="{03AF1922-8C19-4C2B-A75C-FBDF041215C5}"/>
                </a:ext>
              </a:extLst>
            </p:cNvPr>
            <p:cNvSpPr>
              <a:spLocks noChangeShapeType="1"/>
            </p:cNvSpPr>
            <p:nvPr userDrawn="1"/>
          </p:nvSpPr>
          <p:spPr bwMode="auto">
            <a:xfrm>
              <a:off x="5346700" y="1260198"/>
              <a:ext cx="0" cy="5472113"/>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grpSp>
          <p:nvGrpSpPr>
            <p:cNvPr id="124" name="グループ化 123">
              <a:extLst>
                <a:ext uri="{FF2B5EF4-FFF2-40B4-BE49-F238E27FC236}">
                  <a16:creationId xmlns:a16="http://schemas.microsoft.com/office/drawing/2014/main" id="{28A0D355-673B-42E3-894A-87D4E45617C3}"/>
                </a:ext>
              </a:extLst>
            </p:cNvPr>
            <p:cNvGrpSpPr/>
            <p:nvPr userDrawn="1"/>
          </p:nvGrpSpPr>
          <p:grpSpPr>
            <a:xfrm>
              <a:off x="593906" y="1404661"/>
              <a:ext cx="9504000" cy="5472112"/>
              <a:chOff x="881062" y="1385888"/>
              <a:chExt cx="8929688" cy="5472112"/>
            </a:xfrm>
          </p:grpSpPr>
          <p:sp>
            <p:nvSpPr>
              <p:cNvPr id="74" name="Line 4">
                <a:extLst>
                  <a:ext uri="{FF2B5EF4-FFF2-40B4-BE49-F238E27FC236}">
                    <a16:creationId xmlns:a16="http://schemas.microsoft.com/office/drawing/2014/main" id="{ED3E67C9-27BC-4272-B00C-CA29AD6FEF9E}"/>
                  </a:ext>
                </a:extLst>
              </p:cNvPr>
              <p:cNvSpPr>
                <a:spLocks noChangeShapeType="1"/>
              </p:cNvSpPr>
              <p:nvPr userDrawn="1"/>
            </p:nvSpPr>
            <p:spPr bwMode="auto">
              <a:xfrm>
                <a:off x="881062" y="657066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75" name="Line 5">
                <a:extLst>
                  <a:ext uri="{FF2B5EF4-FFF2-40B4-BE49-F238E27FC236}">
                    <a16:creationId xmlns:a16="http://schemas.microsoft.com/office/drawing/2014/main" id="{6745349F-81B3-4223-A6AE-EFB20C4D4610}"/>
                  </a:ext>
                </a:extLst>
              </p:cNvPr>
              <p:cNvSpPr>
                <a:spLocks noChangeShapeType="1"/>
              </p:cNvSpPr>
              <p:nvPr userDrawn="1"/>
            </p:nvSpPr>
            <p:spPr bwMode="auto">
              <a:xfrm>
                <a:off x="881062" y="642620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76" name="Line 6">
                <a:extLst>
                  <a:ext uri="{FF2B5EF4-FFF2-40B4-BE49-F238E27FC236}">
                    <a16:creationId xmlns:a16="http://schemas.microsoft.com/office/drawing/2014/main" id="{01A4BD4C-0996-4DFE-87FD-2E6A3228566A}"/>
                  </a:ext>
                </a:extLst>
              </p:cNvPr>
              <p:cNvSpPr>
                <a:spLocks noChangeShapeType="1"/>
              </p:cNvSpPr>
              <p:nvPr userDrawn="1"/>
            </p:nvSpPr>
            <p:spPr bwMode="auto">
              <a:xfrm>
                <a:off x="881062" y="628173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77" name="Line 7">
                <a:extLst>
                  <a:ext uri="{FF2B5EF4-FFF2-40B4-BE49-F238E27FC236}">
                    <a16:creationId xmlns:a16="http://schemas.microsoft.com/office/drawing/2014/main" id="{17D6288E-5768-48AA-A479-590937F03C82}"/>
                  </a:ext>
                </a:extLst>
              </p:cNvPr>
              <p:cNvSpPr>
                <a:spLocks noChangeShapeType="1"/>
              </p:cNvSpPr>
              <p:nvPr userDrawn="1"/>
            </p:nvSpPr>
            <p:spPr bwMode="auto">
              <a:xfrm>
                <a:off x="881062" y="613727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78" name="Line 8">
                <a:extLst>
                  <a:ext uri="{FF2B5EF4-FFF2-40B4-BE49-F238E27FC236}">
                    <a16:creationId xmlns:a16="http://schemas.microsoft.com/office/drawing/2014/main" id="{970293D2-7B56-4A6B-8017-88B47F507A02}"/>
                  </a:ext>
                </a:extLst>
              </p:cNvPr>
              <p:cNvSpPr>
                <a:spLocks noChangeShapeType="1"/>
              </p:cNvSpPr>
              <p:nvPr userDrawn="1"/>
            </p:nvSpPr>
            <p:spPr bwMode="auto">
              <a:xfrm>
                <a:off x="881062" y="599440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79" name="Line 9">
                <a:extLst>
                  <a:ext uri="{FF2B5EF4-FFF2-40B4-BE49-F238E27FC236}">
                    <a16:creationId xmlns:a16="http://schemas.microsoft.com/office/drawing/2014/main" id="{3AA1EA8A-C1C1-4493-8473-EE34B6B9FB11}"/>
                  </a:ext>
                </a:extLst>
              </p:cNvPr>
              <p:cNvSpPr>
                <a:spLocks noChangeShapeType="1"/>
              </p:cNvSpPr>
              <p:nvPr userDrawn="1"/>
            </p:nvSpPr>
            <p:spPr bwMode="auto">
              <a:xfrm>
                <a:off x="881062" y="584993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80" name="Line 10">
                <a:extLst>
                  <a:ext uri="{FF2B5EF4-FFF2-40B4-BE49-F238E27FC236}">
                    <a16:creationId xmlns:a16="http://schemas.microsoft.com/office/drawing/2014/main" id="{AB0502EE-3088-4764-B89F-089E0AB0935C}"/>
                  </a:ext>
                </a:extLst>
              </p:cNvPr>
              <p:cNvSpPr>
                <a:spLocks noChangeShapeType="1"/>
              </p:cNvSpPr>
              <p:nvPr userDrawn="1"/>
            </p:nvSpPr>
            <p:spPr bwMode="auto">
              <a:xfrm>
                <a:off x="881062" y="570547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81" name="Line 11">
                <a:extLst>
                  <a:ext uri="{FF2B5EF4-FFF2-40B4-BE49-F238E27FC236}">
                    <a16:creationId xmlns:a16="http://schemas.microsoft.com/office/drawing/2014/main" id="{DB75B4C0-2A98-4F8F-8FE3-AE72A07BA0CF}"/>
                  </a:ext>
                </a:extLst>
              </p:cNvPr>
              <p:cNvSpPr>
                <a:spLocks noChangeShapeType="1"/>
              </p:cNvSpPr>
              <p:nvPr userDrawn="1"/>
            </p:nvSpPr>
            <p:spPr bwMode="auto">
              <a:xfrm>
                <a:off x="881062" y="556260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82" name="Line 12">
                <a:extLst>
                  <a:ext uri="{FF2B5EF4-FFF2-40B4-BE49-F238E27FC236}">
                    <a16:creationId xmlns:a16="http://schemas.microsoft.com/office/drawing/2014/main" id="{FD0BDE55-1681-4ADE-833B-2DDACA57573B}"/>
                  </a:ext>
                </a:extLst>
              </p:cNvPr>
              <p:cNvSpPr>
                <a:spLocks noChangeShapeType="1"/>
              </p:cNvSpPr>
              <p:nvPr userDrawn="1"/>
            </p:nvSpPr>
            <p:spPr bwMode="auto">
              <a:xfrm>
                <a:off x="881062" y="541813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83" name="Line 13">
                <a:extLst>
                  <a:ext uri="{FF2B5EF4-FFF2-40B4-BE49-F238E27FC236}">
                    <a16:creationId xmlns:a16="http://schemas.microsoft.com/office/drawing/2014/main" id="{CBDC9C49-34BE-4869-91C9-710B3DC780C5}"/>
                  </a:ext>
                </a:extLst>
              </p:cNvPr>
              <p:cNvSpPr>
                <a:spLocks noChangeShapeType="1"/>
              </p:cNvSpPr>
              <p:nvPr userDrawn="1"/>
            </p:nvSpPr>
            <p:spPr bwMode="auto">
              <a:xfrm>
                <a:off x="881062" y="527367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84" name="Line 14">
                <a:extLst>
                  <a:ext uri="{FF2B5EF4-FFF2-40B4-BE49-F238E27FC236}">
                    <a16:creationId xmlns:a16="http://schemas.microsoft.com/office/drawing/2014/main" id="{E13EA2CB-3144-4836-AE76-8DE8E10DF27C}"/>
                  </a:ext>
                </a:extLst>
              </p:cNvPr>
              <p:cNvSpPr>
                <a:spLocks noChangeShapeType="1"/>
              </p:cNvSpPr>
              <p:nvPr userDrawn="1"/>
            </p:nvSpPr>
            <p:spPr bwMode="auto">
              <a:xfrm>
                <a:off x="881062" y="512921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85" name="Line 15">
                <a:extLst>
                  <a:ext uri="{FF2B5EF4-FFF2-40B4-BE49-F238E27FC236}">
                    <a16:creationId xmlns:a16="http://schemas.microsoft.com/office/drawing/2014/main" id="{1194D918-3269-4A4B-9FAA-443F31789117}"/>
                  </a:ext>
                </a:extLst>
              </p:cNvPr>
              <p:cNvSpPr>
                <a:spLocks noChangeShapeType="1"/>
              </p:cNvSpPr>
              <p:nvPr userDrawn="1"/>
            </p:nvSpPr>
            <p:spPr bwMode="auto">
              <a:xfrm>
                <a:off x="881062" y="498633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86" name="Line 16">
                <a:extLst>
                  <a:ext uri="{FF2B5EF4-FFF2-40B4-BE49-F238E27FC236}">
                    <a16:creationId xmlns:a16="http://schemas.microsoft.com/office/drawing/2014/main" id="{E38AEF2F-D3A2-47E3-AC05-ADF42C95E8ED}"/>
                  </a:ext>
                </a:extLst>
              </p:cNvPr>
              <p:cNvSpPr>
                <a:spLocks noChangeShapeType="1"/>
              </p:cNvSpPr>
              <p:nvPr userDrawn="1"/>
            </p:nvSpPr>
            <p:spPr bwMode="auto">
              <a:xfrm>
                <a:off x="881062" y="484187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87" name="Line 17">
                <a:extLst>
                  <a:ext uri="{FF2B5EF4-FFF2-40B4-BE49-F238E27FC236}">
                    <a16:creationId xmlns:a16="http://schemas.microsoft.com/office/drawing/2014/main" id="{FC0F6E07-A752-469E-9B82-6C57FA3BB4C4}"/>
                  </a:ext>
                </a:extLst>
              </p:cNvPr>
              <p:cNvSpPr>
                <a:spLocks noChangeShapeType="1"/>
              </p:cNvSpPr>
              <p:nvPr userDrawn="1"/>
            </p:nvSpPr>
            <p:spPr bwMode="auto">
              <a:xfrm>
                <a:off x="881062" y="469741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88" name="Line 18">
                <a:extLst>
                  <a:ext uri="{FF2B5EF4-FFF2-40B4-BE49-F238E27FC236}">
                    <a16:creationId xmlns:a16="http://schemas.microsoft.com/office/drawing/2014/main" id="{4E757295-36F2-4E7C-B511-0F1135BF25E4}"/>
                  </a:ext>
                </a:extLst>
              </p:cNvPr>
              <p:cNvSpPr>
                <a:spLocks noChangeShapeType="1"/>
              </p:cNvSpPr>
              <p:nvPr userDrawn="1"/>
            </p:nvSpPr>
            <p:spPr bwMode="auto">
              <a:xfrm>
                <a:off x="881062" y="455295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89" name="Line 19">
                <a:extLst>
                  <a:ext uri="{FF2B5EF4-FFF2-40B4-BE49-F238E27FC236}">
                    <a16:creationId xmlns:a16="http://schemas.microsoft.com/office/drawing/2014/main" id="{577EC59E-4974-411E-AC78-5BFB5159494D}"/>
                  </a:ext>
                </a:extLst>
              </p:cNvPr>
              <p:cNvSpPr>
                <a:spLocks noChangeShapeType="1"/>
              </p:cNvSpPr>
              <p:nvPr userDrawn="1"/>
            </p:nvSpPr>
            <p:spPr bwMode="auto">
              <a:xfrm>
                <a:off x="881062" y="441007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90" name="Line 20">
                <a:extLst>
                  <a:ext uri="{FF2B5EF4-FFF2-40B4-BE49-F238E27FC236}">
                    <a16:creationId xmlns:a16="http://schemas.microsoft.com/office/drawing/2014/main" id="{1C440A29-704B-44A2-BA4B-77428C02D119}"/>
                  </a:ext>
                </a:extLst>
              </p:cNvPr>
              <p:cNvSpPr>
                <a:spLocks noChangeShapeType="1"/>
              </p:cNvSpPr>
              <p:nvPr userDrawn="1"/>
            </p:nvSpPr>
            <p:spPr bwMode="auto">
              <a:xfrm>
                <a:off x="881062" y="426561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91" name="Line 21">
                <a:extLst>
                  <a:ext uri="{FF2B5EF4-FFF2-40B4-BE49-F238E27FC236}">
                    <a16:creationId xmlns:a16="http://schemas.microsoft.com/office/drawing/2014/main" id="{7EA55C92-4E41-45E9-8C22-06F6AAA6E1C5}"/>
                  </a:ext>
                </a:extLst>
              </p:cNvPr>
              <p:cNvSpPr>
                <a:spLocks noChangeShapeType="1"/>
              </p:cNvSpPr>
              <p:nvPr userDrawn="1"/>
            </p:nvSpPr>
            <p:spPr bwMode="auto">
              <a:xfrm>
                <a:off x="881062" y="412115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92" name="Line 22">
                <a:extLst>
                  <a:ext uri="{FF2B5EF4-FFF2-40B4-BE49-F238E27FC236}">
                    <a16:creationId xmlns:a16="http://schemas.microsoft.com/office/drawing/2014/main" id="{10CE2B4B-011D-407D-B6EF-4F10E4D44CE4}"/>
                  </a:ext>
                </a:extLst>
              </p:cNvPr>
              <p:cNvSpPr>
                <a:spLocks noChangeShapeType="1"/>
              </p:cNvSpPr>
              <p:nvPr userDrawn="1"/>
            </p:nvSpPr>
            <p:spPr bwMode="auto">
              <a:xfrm>
                <a:off x="881062" y="383381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93" name="Line 23">
                <a:extLst>
                  <a:ext uri="{FF2B5EF4-FFF2-40B4-BE49-F238E27FC236}">
                    <a16:creationId xmlns:a16="http://schemas.microsoft.com/office/drawing/2014/main" id="{2D303A5A-109A-40F8-8085-F9E7F8B197F6}"/>
                  </a:ext>
                </a:extLst>
              </p:cNvPr>
              <p:cNvSpPr>
                <a:spLocks noChangeShapeType="1"/>
              </p:cNvSpPr>
              <p:nvPr userDrawn="1"/>
            </p:nvSpPr>
            <p:spPr bwMode="auto">
              <a:xfrm>
                <a:off x="881062" y="368935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94" name="Line 24">
                <a:extLst>
                  <a:ext uri="{FF2B5EF4-FFF2-40B4-BE49-F238E27FC236}">
                    <a16:creationId xmlns:a16="http://schemas.microsoft.com/office/drawing/2014/main" id="{AD12492D-2AA5-4D37-B469-FA29361D27CB}"/>
                  </a:ext>
                </a:extLst>
              </p:cNvPr>
              <p:cNvSpPr>
                <a:spLocks noChangeShapeType="1"/>
              </p:cNvSpPr>
              <p:nvPr userDrawn="1"/>
            </p:nvSpPr>
            <p:spPr bwMode="auto">
              <a:xfrm>
                <a:off x="881062" y="354488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95" name="Line 25">
                <a:extLst>
                  <a:ext uri="{FF2B5EF4-FFF2-40B4-BE49-F238E27FC236}">
                    <a16:creationId xmlns:a16="http://schemas.microsoft.com/office/drawing/2014/main" id="{3971B98E-6F40-4037-AFA6-16DEFA2429D2}"/>
                  </a:ext>
                </a:extLst>
              </p:cNvPr>
              <p:cNvSpPr>
                <a:spLocks noChangeShapeType="1"/>
              </p:cNvSpPr>
              <p:nvPr userDrawn="1"/>
            </p:nvSpPr>
            <p:spPr bwMode="auto">
              <a:xfrm>
                <a:off x="881062" y="340201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96" name="Line 26">
                <a:extLst>
                  <a:ext uri="{FF2B5EF4-FFF2-40B4-BE49-F238E27FC236}">
                    <a16:creationId xmlns:a16="http://schemas.microsoft.com/office/drawing/2014/main" id="{AE88A0C9-DC85-4C58-8054-004B6B8CE40E}"/>
                  </a:ext>
                </a:extLst>
              </p:cNvPr>
              <p:cNvSpPr>
                <a:spLocks noChangeShapeType="1"/>
              </p:cNvSpPr>
              <p:nvPr userDrawn="1"/>
            </p:nvSpPr>
            <p:spPr bwMode="auto">
              <a:xfrm>
                <a:off x="881062" y="325755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97" name="Line 27">
                <a:extLst>
                  <a:ext uri="{FF2B5EF4-FFF2-40B4-BE49-F238E27FC236}">
                    <a16:creationId xmlns:a16="http://schemas.microsoft.com/office/drawing/2014/main" id="{8DE82CBA-2163-4F71-BFE8-D55BE1629F09}"/>
                  </a:ext>
                </a:extLst>
              </p:cNvPr>
              <p:cNvSpPr>
                <a:spLocks noChangeShapeType="1"/>
              </p:cNvSpPr>
              <p:nvPr userDrawn="1"/>
            </p:nvSpPr>
            <p:spPr bwMode="auto">
              <a:xfrm>
                <a:off x="881062" y="311308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98" name="Line 28">
                <a:extLst>
                  <a:ext uri="{FF2B5EF4-FFF2-40B4-BE49-F238E27FC236}">
                    <a16:creationId xmlns:a16="http://schemas.microsoft.com/office/drawing/2014/main" id="{170EA35E-51DF-4522-A33A-46A5EDD695D8}"/>
                  </a:ext>
                </a:extLst>
              </p:cNvPr>
              <p:cNvSpPr>
                <a:spLocks noChangeShapeType="1"/>
              </p:cNvSpPr>
              <p:nvPr userDrawn="1"/>
            </p:nvSpPr>
            <p:spPr bwMode="auto">
              <a:xfrm>
                <a:off x="881062" y="297021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99" name="Line 29">
                <a:extLst>
                  <a:ext uri="{FF2B5EF4-FFF2-40B4-BE49-F238E27FC236}">
                    <a16:creationId xmlns:a16="http://schemas.microsoft.com/office/drawing/2014/main" id="{29296C2C-3237-4D16-9C01-DFA70EA8EE05}"/>
                  </a:ext>
                </a:extLst>
              </p:cNvPr>
              <p:cNvSpPr>
                <a:spLocks noChangeShapeType="1"/>
              </p:cNvSpPr>
              <p:nvPr userDrawn="1"/>
            </p:nvSpPr>
            <p:spPr bwMode="auto">
              <a:xfrm>
                <a:off x="881062" y="282575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00" name="Line 30">
                <a:extLst>
                  <a:ext uri="{FF2B5EF4-FFF2-40B4-BE49-F238E27FC236}">
                    <a16:creationId xmlns:a16="http://schemas.microsoft.com/office/drawing/2014/main" id="{11F720EC-33BE-4B72-8D95-12DBFE9624E1}"/>
                  </a:ext>
                </a:extLst>
              </p:cNvPr>
              <p:cNvSpPr>
                <a:spLocks noChangeShapeType="1"/>
              </p:cNvSpPr>
              <p:nvPr userDrawn="1"/>
            </p:nvSpPr>
            <p:spPr bwMode="auto">
              <a:xfrm>
                <a:off x="881062" y="268128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01" name="Line 31">
                <a:extLst>
                  <a:ext uri="{FF2B5EF4-FFF2-40B4-BE49-F238E27FC236}">
                    <a16:creationId xmlns:a16="http://schemas.microsoft.com/office/drawing/2014/main" id="{29D0852D-C183-46B2-8E54-F25A1883942B}"/>
                  </a:ext>
                </a:extLst>
              </p:cNvPr>
              <p:cNvSpPr>
                <a:spLocks noChangeShapeType="1"/>
              </p:cNvSpPr>
              <p:nvPr userDrawn="1"/>
            </p:nvSpPr>
            <p:spPr bwMode="auto">
              <a:xfrm>
                <a:off x="881062" y="253682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02" name="Line 32">
                <a:extLst>
                  <a:ext uri="{FF2B5EF4-FFF2-40B4-BE49-F238E27FC236}">
                    <a16:creationId xmlns:a16="http://schemas.microsoft.com/office/drawing/2014/main" id="{C2272E7F-489E-4925-B790-23EB1E4D28A9}"/>
                  </a:ext>
                </a:extLst>
              </p:cNvPr>
              <p:cNvSpPr>
                <a:spLocks noChangeShapeType="1"/>
              </p:cNvSpPr>
              <p:nvPr userDrawn="1"/>
            </p:nvSpPr>
            <p:spPr bwMode="auto">
              <a:xfrm>
                <a:off x="881062" y="239395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03" name="Line 33">
                <a:extLst>
                  <a:ext uri="{FF2B5EF4-FFF2-40B4-BE49-F238E27FC236}">
                    <a16:creationId xmlns:a16="http://schemas.microsoft.com/office/drawing/2014/main" id="{BAC9BCB8-98B4-45A8-85C2-B54CACC12BB8}"/>
                  </a:ext>
                </a:extLst>
              </p:cNvPr>
              <p:cNvSpPr>
                <a:spLocks noChangeShapeType="1"/>
              </p:cNvSpPr>
              <p:nvPr userDrawn="1"/>
            </p:nvSpPr>
            <p:spPr bwMode="auto">
              <a:xfrm>
                <a:off x="881062" y="224948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04" name="Line 34">
                <a:extLst>
                  <a:ext uri="{FF2B5EF4-FFF2-40B4-BE49-F238E27FC236}">
                    <a16:creationId xmlns:a16="http://schemas.microsoft.com/office/drawing/2014/main" id="{E2F6F5E4-D1B4-4726-9A6E-131DE98F91D2}"/>
                  </a:ext>
                </a:extLst>
              </p:cNvPr>
              <p:cNvSpPr>
                <a:spLocks noChangeShapeType="1"/>
              </p:cNvSpPr>
              <p:nvPr userDrawn="1"/>
            </p:nvSpPr>
            <p:spPr bwMode="auto">
              <a:xfrm>
                <a:off x="881062" y="210502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05" name="Line 35">
                <a:extLst>
                  <a:ext uri="{FF2B5EF4-FFF2-40B4-BE49-F238E27FC236}">
                    <a16:creationId xmlns:a16="http://schemas.microsoft.com/office/drawing/2014/main" id="{225B55C8-426A-4F22-82B9-EAFB0F1FC277}"/>
                  </a:ext>
                </a:extLst>
              </p:cNvPr>
              <p:cNvSpPr>
                <a:spLocks noChangeShapeType="1"/>
              </p:cNvSpPr>
              <p:nvPr userDrawn="1"/>
            </p:nvSpPr>
            <p:spPr bwMode="auto">
              <a:xfrm>
                <a:off x="881062" y="196056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06" name="Line 36">
                <a:extLst>
                  <a:ext uri="{FF2B5EF4-FFF2-40B4-BE49-F238E27FC236}">
                    <a16:creationId xmlns:a16="http://schemas.microsoft.com/office/drawing/2014/main" id="{6672C5D8-CEE1-4BB4-8393-0A109D728CE1}"/>
                  </a:ext>
                </a:extLst>
              </p:cNvPr>
              <p:cNvSpPr>
                <a:spLocks noChangeShapeType="1"/>
              </p:cNvSpPr>
              <p:nvPr userDrawn="1"/>
            </p:nvSpPr>
            <p:spPr bwMode="auto">
              <a:xfrm>
                <a:off x="881062" y="181768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07" name="Line 37">
                <a:extLst>
                  <a:ext uri="{FF2B5EF4-FFF2-40B4-BE49-F238E27FC236}">
                    <a16:creationId xmlns:a16="http://schemas.microsoft.com/office/drawing/2014/main" id="{BE2BB503-7643-46A6-B898-80793E19C9AA}"/>
                  </a:ext>
                </a:extLst>
              </p:cNvPr>
              <p:cNvSpPr>
                <a:spLocks noChangeShapeType="1"/>
              </p:cNvSpPr>
              <p:nvPr userDrawn="1"/>
            </p:nvSpPr>
            <p:spPr bwMode="auto">
              <a:xfrm>
                <a:off x="881062" y="167322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08" name="Line 38">
                <a:extLst>
                  <a:ext uri="{FF2B5EF4-FFF2-40B4-BE49-F238E27FC236}">
                    <a16:creationId xmlns:a16="http://schemas.microsoft.com/office/drawing/2014/main" id="{120079D5-6DC1-414D-8C06-85ED429B0B06}"/>
                  </a:ext>
                </a:extLst>
              </p:cNvPr>
              <p:cNvSpPr>
                <a:spLocks noChangeShapeType="1"/>
              </p:cNvSpPr>
              <p:nvPr userDrawn="1"/>
            </p:nvSpPr>
            <p:spPr bwMode="auto">
              <a:xfrm>
                <a:off x="881062" y="152876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09" name="Line 39">
                <a:extLst>
                  <a:ext uri="{FF2B5EF4-FFF2-40B4-BE49-F238E27FC236}">
                    <a16:creationId xmlns:a16="http://schemas.microsoft.com/office/drawing/2014/main" id="{7B2ECEF7-0CF9-4C5D-A3E9-55A137860632}"/>
                  </a:ext>
                </a:extLst>
              </p:cNvPr>
              <p:cNvSpPr>
                <a:spLocks noChangeShapeType="1"/>
              </p:cNvSpPr>
              <p:nvPr userDrawn="1"/>
            </p:nvSpPr>
            <p:spPr bwMode="auto">
              <a:xfrm>
                <a:off x="881062" y="138588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1" name="Line 102">
                <a:extLst>
                  <a:ext uri="{FF2B5EF4-FFF2-40B4-BE49-F238E27FC236}">
                    <a16:creationId xmlns:a16="http://schemas.microsoft.com/office/drawing/2014/main" id="{1D7A3248-BBD6-40A0-BA60-BC571CDD9017}"/>
                  </a:ext>
                </a:extLst>
              </p:cNvPr>
              <p:cNvSpPr>
                <a:spLocks noChangeShapeType="1"/>
              </p:cNvSpPr>
              <p:nvPr userDrawn="1"/>
            </p:nvSpPr>
            <p:spPr bwMode="auto">
              <a:xfrm>
                <a:off x="881062" y="3978275"/>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grpSp>
            <p:nvGrpSpPr>
              <p:cNvPr id="118" name="グループ化 117">
                <a:extLst>
                  <a:ext uri="{FF2B5EF4-FFF2-40B4-BE49-F238E27FC236}">
                    <a16:creationId xmlns:a16="http://schemas.microsoft.com/office/drawing/2014/main" id="{C4A8529E-22CD-49AD-904C-239C120B185F}"/>
                  </a:ext>
                </a:extLst>
              </p:cNvPr>
              <p:cNvGrpSpPr/>
              <p:nvPr userDrawn="1"/>
            </p:nvGrpSpPr>
            <p:grpSpPr>
              <a:xfrm>
                <a:off x="881062" y="6714000"/>
                <a:ext cx="8929688" cy="144000"/>
                <a:chOff x="881062" y="6858000"/>
                <a:chExt cx="8929688" cy="144000"/>
              </a:xfrm>
            </p:grpSpPr>
            <p:sp>
              <p:nvSpPr>
                <p:cNvPr id="116" name="Line 4">
                  <a:extLst>
                    <a:ext uri="{FF2B5EF4-FFF2-40B4-BE49-F238E27FC236}">
                      <a16:creationId xmlns:a16="http://schemas.microsoft.com/office/drawing/2014/main" id="{402903CB-B507-4066-9134-C1D5CFC21091}"/>
                    </a:ext>
                  </a:extLst>
                </p:cNvPr>
                <p:cNvSpPr>
                  <a:spLocks noChangeShapeType="1"/>
                </p:cNvSpPr>
                <p:nvPr userDrawn="1"/>
              </p:nvSpPr>
              <p:spPr bwMode="auto">
                <a:xfrm>
                  <a:off x="881062" y="6858000"/>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17" name="Line 4">
                  <a:extLst>
                    <a:ext uri="{FF2B5EF4-FFF2-40B4-BE49-F238E27FC236}">
                      <a16:creationId xmlns:a16="http://schemas.microsoft.com/office/drawing/2014/main" id="{1D7F0395-EBA2-44A0-824B-34FA283DDE7B}"/>
                    </a:ext>
                  </a:extLst>
                </p:cNvPr>
                <p:cNvSpPr>
                  <a:spLocks noChangeShapeType="1"/>
                </p:cNvSpPr>
                <p:nvPr userDrawn="1"/>
              </p:nvSpPr>
              <p:spPr bwMode="auto">
                <a:xfrm>
                  <a:off x="881062" y="7002000"/>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grpSp>
        </p:grpSp>
        <p:sp>
          <p:nvSpPr>
            <p:cNvPr id="119" name="Line 99">
              <a:extLst>
                <a:ext uri="{FF2B5EF4-FFF2-40B4-BE49-F238E27FC236}">
                  <a16:creationId xmlns:a16="http://schemas.microsoft.com/office/drawing/2014/main" id="{9E65657D-4235-4748-9913-7F7175549388}"/>
                </a:ext>
              </a:extLst>
            </p:cNvPr>
            <p:cNvSpPr>
              <a:spLocks noChangeShapeType="1"/>
            </p:cNvSpPr>
            <p:nvPr userDrawn="1"/>
          </p:nvSpPr>
          <p:spPr bwMode="auto">
            <a:xfrm>
              <a:off x="8820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21" name="Line 99">
              <a:extLst>
                <a:ext uri="{FF2B5EF4-FFF2-40B4-BE49-F238E27FC236}">
                  <a16:creationId xmlns:a16="http://schemas.microsoft.com/office/drawing/2014/main" id="{A500CD90-3538-4FD9-9507-8C799046E7FE}"/>
                </a:ext>
              </a:extLst>
            </p:cNvPr>
            <p:cNvSpPr>
              <a:spLocks noChangeShapeType="1"/>
            </p:cNvSpPr>
            <p:nvPr userDrawn="1"/>
          </p:nvSpPr>
          <p:spPr bwMode="auto">
            <a:xfrm>
              <a:off x="7380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22" name="Line 100">
              <a:extLst>
                <a:ext uri="{FF2B5EF4-FFF2-40B4-BE49-F238E27FC236}">
                  <a16:creationId xmlns:a16="http://schemas.microsoft.com/office/drawing/2014/main" id="{E89541B3-962E-45B5-A122-E883EBD2F347}"/>
                </a:ext>
              </a:extLst>
            </p:cNvPr>
            <p:cNvSpPr>
              <a:spLocks noChangeShapeType="1"/>
            </p:cNvSpPr>
            <p:nvPr userDrawn="1"/>
          </p:nvSpPr>
          <p:spPr bwMode="auto">
            <a:xfrm>
              <a:off x="9810402"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23" name="Line 100">
              <a:extLst>
                <a:ext uri="{FF2B5EF4-FFF2-40B4-BE49-F238E27FC236}">
                  <a16:creationId xmlns:a16="http://schemas.microsoft.com/office/drawing/2014/main" id="{426A0577-3288-42D6-A84C-BAF37D0E19E0}"/>
                </a:ext>
              </a:extLst>
            </p:cNvPr>
            <p:cNvSpPr>
              <a:spLocks noChangeShapeType="1"/>
            </p:cNvSpPr>
            <p:nvPr userDrawn="1"/>
          </p:nvSpPr>
          <p:spPr bwMode="auto">
            <a:xfrm>
              <a:off x="995441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grpSp>
    </p:spTree>
    <p:extLst>
      <p:ext uri="{BB962C8B-B14F-4D97-AF65-F5344CB8AC3E}">
        <p14:creationId xmlns:p14="http://schemas.microsoft.com/office/powerpoint/2010/main" val="2380257493"/>
      </p:ext>
    </p:extLst>
  </p:cSld>
  <p:clrMap bg1="lt1" tx1="dk1" bg2="lt2" tx2="dk2" accent1="accent1" accent2="accent2" accent3="accent3" accent4="accent4" accent5="accent5" accent6="accent6" hlink="hlink" folHlink="folHlink"/>
  <p:sldLayoutIdLst>
    <p:sldLayoutId id="2147484049" r:id="rId1"/>
  </p:sldLayoutIdLst>
  <p:hf sldNum="0" hdr="0" dt="0"/>
  <p:txStyles>
    <p:titleStyle>
      <a:lvl1pPr algn="l" defTabSz="986912" rtl="0" eaLnBrk="1" latinLnBrk="0" hangingPunct="1">
        <a:lnSpc>
          <a:spcPct val="90000"/>
        </a:lnSpc>
        <a:spcBef>
          <a:spcPct val="0"/>
        </a:spcBef>
        <a:buNone/>
        <a:defRPr kumimoji="1" sz="4749" kern="1200">
          <a:solidFill>
            <a:schemeClr val="tx1"/>
          </a:solidFill>
          <a:latin typeface="+mj-lt"/>
          <a:ea typeface="+mj-ea"/>
          <a:cs typeface="+mj-cs"/>
        </a:defRPr>
      </a:lvl1pPr>
    </p:titleStyle>
    <p:bodyStyle>
      <a:lvl1pPr marL="246728" indent="-246728" algn="l" defTabSz="986912" rtl="0" eaLnBrk="1" latinLnBrk="0" hangingPunct="1">
        <a:lnSpc>
          <a:spcPct val="90000"/>
        </a:lnSpc>
        <a:spcBef>
          <a:spcPts val="1079"/>
        </a:spcBef>
        <a:buFont typeface="Arial" panose="020B0604020202020204" pitchFamily="34" charset="0"/>
        <a:buChar char="•"/>
        <a:defRPr kumimoji="1" sz="3022" kern="1200">
          <a:solidFill>
            <a:schemeClr val="tx1"/>
          </a:solidFill>
          <a:latin typeface="+mn-lt"/>
          <a:ea typeface="+mn-ea"/>
          <a:cs typeface="+mn-cs"/>
        </a:defRPr>
      </a:lvl1pPr>
      <a:lvl2pPr marL="740184" indent="-246728" algn="l" defTabSz="986912" rtl="0" eaLnBrk="1" latinLnBrk="0" hangingPunct="1">
        <a:lnSpc>
          <a:spcPct val="90000"/>
        </a:lnSpc>
        <a:spcBef>
          <a:spcPts val="540"/>
        </a:spcBef>
        <a:buFont typeface="Arial" panose="020B0604020202020204" pitchFamily="34" charset="0"/>
        <a:buChar char="•"/>
        <a:defRPr kumimoji="1" sz="2590" kern="1200">
          <a:solidFill>
            <a:schemeClr val="tx1"/>
          </a:solidFill>
          <a:latin typeface="+mn-lt"/>
          <a:ea typeface="+mn-ea"/>
          <a:cs typeface="+mn-cs"/>
        </a:defRPr>
      </a:lvl2pPr>
      <a:lvl3pPr marL="1233640" indent="-246728" algn="l" defTabSz="986912" rtl="0" eaLnBrk="1" latinLnBrk="0" hangingPunct="1">
        <a:lnSpc>
          <a:spcPct val="90000"/>
        </a:lnSpc>
        <a:spcBef>
          <a:spcPts val="540"/>
        </a:spcBef>
        <a:buFont typeface="Arial" panose="020B0604020202020204" pitchFamily="34" charset="0"/>
        <a:buChar char="•"/>
        <a:defRPr kumimoji="1" sz="2159" kern="1200">
          <a:solidFill>
            <a:schemeClr val="tx1"/>
          </a:solidFill>
          <a:latin typeface="+mn-lt"/>
          <a:ea typeface="+mn-ea"/>
          <a:cs typeface="+mn-cs"/>
        </a:defRPr>
      </a:lvl3pPr>
      <a:lvl4pPr marL="1727096" indent="-246728" algn="l" defTabSz="986912"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4pPr>
      <a:lvl5pPr marL="2220552" indent="-246728" algn="l" defTabSz="986912"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5pPr>
      <a:lvl6pPr marL="2714008" indent="-246728" algn="l" defTabSz="986912"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6pPr>
      <a:lvl7pPr marL="3207464" indent="-246728" algn="l" defTabSz="986912"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7pPr>
      <a:lvl8pPr marL="3700920" indent="-246728" algn="l" defTabSz="986912"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8pPr>
      <a:lvl9pPr marL="4194376" indent="-246728" algn="l" defTabSz="986912"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9pPr>
    </p:bodyStyle>
    <p:otherStyle>
      <a:defPPr>
        <a:defRPr lang="ja-JP"/>
      </a:defPPr>
      <a:lvl1pPr marL="0" algn="l" defTabSz="986912" rtl="0" eaLnBrk="1" latinLnBrk="0" hangingPunct="1">
        <a:defRPr kumimoji="1" sz="1943" kern="1200">
          <a:solidFill>
            <a:schemeClr val="tx1"/>
          </a:solidFill>
          <a:latin typeface="+mn-lt"/>
          <a:ea typeface="+mn-ea"/>
          <a:cs typeface="+mn-cs"/>
        </a:defRPr>
      </a:lvl1pPr>
      <a:lvl2pPr marL="493456" algn="l" defTabSz="986912" rtl="0" eaLnBrk="1" latinLnBrk="0" hangingPunct="1">
        <a:defRPr kumimoji="1" sz="1943" kern="1200">
          <a:solidFill>
            <a:schemeClr val="tx1"/>
          </a:solidFill>
          <a:latin typeface="+mn-lt"/>
          <a:ea typeface="+mn-ea"/>
          <a:cs typeface="+mn-cs"/>
        </a:defRPr>
      </a:lvl2pPr>
      <a:lvl3pPr marL="986912" algn="l" defTabSz="986912" rtl="0" eaLnBrk="1" latinLnBrk="0" hangingPunct="1">
        <a:defRPr kumimoji="1" sz="1943" kern="1200">
          <a:solidFill>
            <a:schemeClr val="tx1"/>
          </a:solidFill>
          <a:latin typeface="+mn-lt"/>
          <a:ea typeface="+mn-ea"/>
          <a:cs typeface="+mn-cs"/>
        </a:defRPr>
      </a:lvl3pPr>
      <a:lvl4pPr marL="1480368" algn="l" defTabSz="986912" rtl="0" eaLnBrk="1" latinLnBrk="0" hangingPunct="1">
        <a:defRPr kumimoji="1" sz="1943" kern="1200">
          <a:solidFill>
            <a:schemeClr val="tx1"/>
          </a:solidFill>
          <a:latin typeface="+mn-lt"/>
          <a:ea typeface="+mn-ea"/>
          <a:cs typeface="+mn-cs"/>
        </a:defRPr>
      </a:lvl4pPr>
      <a:lvl5pPr marL="1973824" algn="l" defTabSz="986912" rtl="0" eaLnBrk="1" latinLnBrk="0" hangingPunct="1">
        <a:defRPr kumimoji="1" sz="1943" kern="1200">
          <a:solidFill>
            <a:schemeClr val="tx1"/>
          </a:solidFill>
          <a:latin typeface="+mn-lt"/>
          <a:ea typeface="+mn-ea"/>
          <a:cs typeface="+mn-cs"/>
        </a:defRPr>
      </a:lvl5pPr>
      <a:lvl6pPr marL="2467280" algn="l" defTabSz="986912" rtl="0" eaLnBrk="1" latinLnBrk="0" hangingPunct="1">
        <a:defRPr kumimoji="1" sz="1943" kern="1200">
          <a:solidFill>
            <a:schemeClr val="tx1"/>
          </a:solidFill>
          <a:latin typeface="+mn-lt"/>
          <a:ea typeface="+mn-ea"/>
          <a:cs typeface="+mn-cs"/>
        </a:defRPr>
      </a:lvl6pPr>
      <a:lvl7pPr marL="2960736" algn="l" defTabSz="986912" rtl="0" eaLnBrk="1" latinLnBrk="0" hangingPunct="1">
        <a:defRPr kumimoji="1" sz="1943" kern="1200">
          <a:solidFill>
            <a:schemeClr val="tx1"/>
          </a:solidFill>
          <a:latin typeface="+mn-lt"/>
          <a:ea typeface="+mn-ea"/>
          <a:cs typeface="+mn-cs"/>
        </a:defRPr>
      </a:lvl7pPr>
      <a:lvl8pPr marL="3454192" algn="l" defTabSz="986912" rtl="0" eaLnBrk="1" latinLnBrk="0" hangingPunct="1">
        <a:defRPr kumimoji="1" sz="1943" kern="1200">
          <a:solidFill>
            <a:schemeClr val="tx1"/>
          </a:solidFill>
          <a:latin typeface="+mn-lt"/>
          <a:ea typeface="+mn-ea"/>
          <a:cs typeface="+mn-cs"/>
        </a:defRPr>
      </a:lvl8pPr>
      <a:lvl9pPr marL="3947648" algn="l" defTabSz="986912" rtl="0" eaLnBrk="1" latinLnBrk="0" hangingPunct="1">
        <a:defRPr kumimoji="1" sz="1943"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366">
          <p15:clr>
            <a:srgbClr val="F26B43"/>
          </p15:clr>
        </p15:guide>
        <p15:guide id="2" pos="3120">
          <p15:clr>
            <a:srgbClr val="F26B43"/>
          </p15:clr>
        </p15:guide>
        <p15:guide id="3" pos="347">
          <p15:clr>
            <a:srgbClr val="F26B43"/>
          </p15:clr>
        </p15:guide>
        <p15:guide id="4" pos="5893">
          <p15:clr>
            <a:srgbClr val="F26B43"/>
          </p15:clr>
        </p15:guide>
        <p15:guide id="5" orient="horz" pos="719">
          <p15:clr>
            <a:srgbClr val="F26B43"/>
          </p15:clr>
        </p15:guide>
        <p15:guide id="6" orient="horz" pos="4012">
          <p15:clr>
            <a:srgbClr val="F26B43"/>
          </p15:clr>
        </p15:guide>
      </p15:sldGuideLst>
    </p:ext>
  </p:extLst>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127" name="グループ化 126">
            <a:extLst>
              <a:ext uri="{FF2B5EF4-FFF2-40B4-BE49-F238E27FC236}">
                <a16:creationId xmlns:a16="http://schemas.microsoft.com/office/drawing/2014/main" id="{FD0AB78C-8AC7-4651-AA0E-38DB282BD41C}"/>
              </a:ext>
            </a:extLst>
          </p:cNvPr>
          <p:cNvGrpSpPr/>
          <p:nvPr userDrawn="1"/>
        </p:nvGrpSpPr>
        <p:grpSpPr>
          <a:xfrm>
            <a:off x="593907" y="1260198"/>
            <a:ext cx="9504000" cy="5759999"/>
            <a:chOff x="593906" y="1260197"/>
            <a:chExt cx="9504000" cy="5760000"/>
          </a:xfrm>
        </p:grpSpPr>
        <p:sp>
          <p:nvSpPr>
            <p:cNvPr id="13" name="Rectangle 104">
              <a:extLst>
                <a:ext uri="{FF2B5EF4-FFF2-40B4-BE49-F238E27FC236}">
                  <a16:creationId xmlns:a16="http://schemas.microsoft.com/office/drawing/2014/main" id="{D10B48C2-5533-4386-BCAF-09466BC55F56}"/>
                </a:ext>
              </a:extLst>
            </p:cNvPr>
            <p:cNvSpPr>
              <a:spLocks noChangeArrowheads="1"/>
            </p:cNvSpPr>
            <p:nvPr userDrawn="1"/>
          </p:nvSpPr>
          <p:spPr bwMode="auto">
            <a:xfrm>
              <a:off x="593906" y="1260198"/>
              <a:ext cx="9504000" cy="5759999"/>
            </a:xfrm>
            <a:prstGeom prst="rect">
              <a:avLst/>
            </a:prstGeom>
            <a:noFill/>
            <a:ln w="9525" cap="flat" cmpd="sng" algn="ctr">
              <a:no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892"/>
            </a:p>
          </p:txBody>
        </p:sp>
        <p:sp>
          <p:nvSpPr>
            <p:cNvPr id="14" name="Line 41">
              <a:extLst>
                <a:ext uri="{FF2B5EF4-FFF2-40B4-BE49-F238E27FC236}">
                  <a16:creationId xmlns:a16="http://schemas.microsoft.com/office/drawing/2014/main" id="{B813B794-8B19-4E71-8AD0-A4C71EF7C384}"/>
                </a:ext>
              </a:extLst>
            </p:cNvPr>
            <p:cNvSpPr>
              <a:spLocks noChangeShapeType="1"/>
            </p:cNvSpPr>
            <p:nvPr userDrawn="1"/>
          </p:nvSpPr>
          <p:spPr bwMode="auto">
            <a:xfrm>
              <a:off x="116998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5" name="Line 42">
              <a:extLst>
                <a:ext uri="{FF2B5EF4-FFF2-40B4-BE49-F238E27FC236}">
                  <a16:creationId xmlns:a16="http://schemas.microsoft.com/office/drawing/2014/main" id="{E4499451-2889-48A9-A1E6-FE9DA5954FEA}"/>
                </a:ext>
              </a:extLst>
            </p:cNvPr>
            <p:cNvSpPr>
              <a:spLocks noChangeShapeType="1"/>
            </p:cNvSpPr>
            <p:nvPr userDrawn="1"/>
          </p:nvSpPr>
          <p:spPr bwMode="auto">
            <a:xfrm>
              <a:off x="131445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6" name="Line 43">
              <a:extLst>
                <a:ext uri="{FF2B5EF4-FFF2-40B4-BE49-F238E27FC236}">
                  <a16:creationId xmlns:a16="http://schemas.microsoft.com/office/drawing/2014/main" id="{E294B6A0-6D1C-4597-A945-76AB193D3C47}"/>
                </a:ext>
              </a:extLst>
            </p:cNvPr>
            <p:cNvSpPr>
              <a:spLocks noChangeShapeType="1"/>
            </p:cNvSpPr>
            <p:nvPr userDrawn="1"/>
          </p:nvSpPr>
          <p:spPr bwMode="auto">
            <a:xfrm>
              <a:off x="14589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7" name="Line 44">
              <a:extLst>
                <a:ext uri="{FF2B5EF4-FFF2-40B4-BE49-F238E27FC236}">
                  <a16:creationId xmlns:a16="http://schemas.microsoft.com/office/drawing/2014/main" id="{579E11FC-C5AB-4E51-AF8E-A8694F192513}"/>
                </a:ext>
              </a:extLst>
            </p:cNvPr>
            <p:cNvSpPr>
              <a:spLocks noChangeShapeType="1"/>
            </p:cNvSpPr>
            <p:nvPr userDrawn="1"/>
          </p:nvSpPr>
          <p:spPr bwMode="auto">
            <a:xfrm>
              <a:off x="160178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8" name="Line 45">
              <a:extLst>
                <a:ext uri="{FF2B5EF4-FFF2-40B4-BE49-F238E27FC236}">
                  <a16:creationId xmlns:a16="http://schemas.microsoft.com/office/drawing/2014/main" id="{89AE8D2B-4E5C-43F3-8BB6-086547F54A15}"/>
                </a:ext>
              </a:extLst>
            </p:cNvPr>
            <p:cNvSpPr>
              <a:spLocks noChangeShapeType="1"/>
            </p:cNvSpPr>
            <p:nvPr userDrawn="1"/>
          </p:nvSpPr>
          <p:spPr bwMode="auto">
            <a:xfrm>
              <a:off x="174625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9" name="Line 46">
              <a:extLst>
                <a:ext uri="{FF2B5EF4-FFF2-40B4-BE49-F238E27FC236}">
                  <a16:creationId xmlns:a16="http://schemas.microsoft.com/office/drawing/2014/main" id="{2AD46782-B19A-4CB5-BEF1-65DA07182652}"/>
                </a:ext>
              </a:extLst>
            </p:cNvPr>
            <p:cNvSpPr>
              <a:spLocks noChangeShapeType="1"/>
            </p:cNvSpPr>
            <p:nvPr userDrawn="1"/>
          </p:nvSpPr>
          <p:spPr bwMode="auto">
            <a:xfrm>
              <a:off x="18907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20" name="Line 47">
              <a:extLst>
                <a:ext uri="{FF2B5EF4-FFF2-40B4-BE49-F238E27FC236}">
                  <a16:creationId xmlns:a16="http://schemas.microsoft.com/office/drawing/2014/main" id="{61B22FA8-1D1B-4C21-B4C7-AF01C60715D3}"/>
                </a:ext>
              </a:extLst>
            </p:cNvPr>
            <p:cNvSpPr>
              <a:spLocks noChangeShapeType="1"/>
            </p:cNvSpPr>
            <p:nvPr userDrawn="1"/>
          </p:nvSpPr>
          <p:spPr bwMode="auto">
            <a:xfrm>
              <a:off x="20351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21" name="Line 48">
              <a:extLst>
                <a:ext uri="{FF2B5EF4-FFF2-40B4-BE49-F238E27FC236}">
                  <a16:creationId xmlns:a16="http://schemas.microsoft.com/office/drawing/2014/main" id="{E16ACD03-592C-4A43-807A-06DAE1B5E1F5}"/>
                </a:ext>
              </a:extLst>
            </p:cNvPr>
            <p:cNvSpPr>
              <a:spLocks noChangeShapeType="1"/>
            </p:cNvSpPr>
            <p:nvPr userDrawn="1"/>
          </p:nvSpPr>
          <p:spPr bwMode="auto">
            <a:xfrm>
              <a:off x="217805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22" name="Line 49">
              <a:extLst>
                <a:ext uri="{FF2B5EF4-FFF2-40B4-BE49-F238E27FC236}">
                  <a16:creationId xmlns:a16="http://schemas.microsoft.com/office/drawing/2014/main" id="{1660372C-3A4B-4A89-B606-6077EB9F7A8D}"/>
                </a:ext>
              </a:extLst>
            </p:cNvPr>
            <p:cNvSpPr>
              <a:spLocks noChangeShapeType="1"/>
            </p:cNvSpPr>
            <p:nvPr userDrawn="1"/>
          </p:nvSpPr>
          <p:spPr bwMode="auto">
            <a:xfrm>
              <a:off x="23225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23" name="Line 50">
              <a:extLst>
                <a:ext uri="{FF2B5EF4-FFF2-40B4-BE49-F238E27FC236}">
                  <a16:creationId xmlns:a16="http://schemas.microsoft.com/office/drawing/2014/main" id="{1BE35503-E024-4E30-AA3D-2BFE158CD957}"/>
                </a:ext>
              </a:extLst>
            </p:cNvPr>
            <p:cNvSpPr>
              <a:spLocks noChangeShapeType="1"/>
            </p:cNvSpPr>
            <p:nvPr userDrawn="1"/>
          </p:nvSpPr>
          <p:spPr bwMode="auto">
            <a:xfrm>
              <a:off x="24669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24" name="Line 51">
              <a:extLst>
                <a:ext uri="{FF2B5EF4-FFF2-40B4-BE49-F238E27FC236}">
                  <a16:creationId xmlns:a16="http://schemas.microsoft.com/office/drawing/2014/main" id="{891F0A11-53BB-404B-AD4F-D7380DD123C6}"/>
                </a:ext>
              </a:extLst>
            </p:cNvPr>
            <p:cNvSpPr>
              <a:spLocks noChangeShapeType="1"/>
            </p:cNvSpPr>
            <p:nvPr userDrawn="1"/>
          </p:nvSpPr>
          <p:spPr bwMode="auto">
            <a:xfrm>
              <a:off x="260985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25" name="Line 52">
              <a:extLst>
                <a:ext uri="{FF2B5EF4-FFF2-40B4-BE49-F238E27FC236}">
                  <a16:creationId xmlns:a16="http://schemas.microsoft.com/office/drawing/2014/main" id="{363BAFE0-011A-4E50-A64C-9BFEF298E5B1}"/>
                </a:ext>
              </a:extLst>
            </p:cNvPr>
            <p:cNvSpPr>
              <a:spLocks noChangeShapeType="1"/>
            </p:cNvSpPr>
            <p:nvPr userDrawn="1"/>
          </p:nvSpPr>
          <p:spPr bwMode="auto">
            <a:xfrm>
              <a:off x="27543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26" name="Line 53">
              <a:extLst>
                <a:ext uri="{FF2B5EF4-FFF2-40B4-BE49-F238E27FC236}">
                  <a16:creationId xmlns:a16="http://schemas.microsoft.com/office/drawing/2014/main" id="{175300C9-693A-47E6-B394-5EEDEFCAF8D7}"/>
                </a:ext>
              </a:extLst>
            </p:cNvPr>
            <p:cNvSpPr>
              <a:spLocks noChangeShapeType="1"/>
            </p:cNvSpPr>
            <p:nvPr userDrawn="1"/>
          </p:nvSpPr>
          <p:spPr bwMode="auto">
            <a:xfrm>
              <a:off x="28987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27" name="Line 54">
              <a:extLst>
                <a:ext uri="{FF2B5EF4-FFF2-40B4-BE49-F238E27FC236}">
                  <a16:creationId xmlns:a16="http://schemas.microsoft.com/office/drawing/2014/main" id="{02776534-4EA2-4EDB-A2EF-1CBF020DB355}"/>
                </a:ext>
              </a:extLst>
            </p:cNvPr>
            <p:cNvSpPr>
              <a:spLocks noChangeShapeType="1"/>
            </p:cNvSpPr>
            <p:nvPr userDrawn="1"/>
          </p:nvSpPr>
          <p:spPr bwMode="auto">
            <a:xfrm>
              <a:off x="30432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28" name="Line 55">
              <a:extLst>
                <a:ext uri="{FF2B5EF4-FFF2-40B4-BE49-F238E27FC236}">
                  <a16:creationId xmlns:a16="http://schemas.microsoft.com/office/drawing/2014/main" id="{F0A04E8A-4070-47CB-A7B6-87CB77302C51}"/>
                </a:ext>
              </a:extLst>
            </p:cNvPr>
            <p:cNvSpPr>
              <a:spLocks noChangeShapeType="1"/>
            </p:cNvSpPr>
            <p:nvPr userDrawn="1"/>
          </p:nvSpPr>
          <p:spPr bwMode="auto">
            <a:xfrm>
              <a:off x="31861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29" name="Line 56">
              <a:extLst>
                <a:ext uri="{FF2B5EF4-FFF2-40B4-BE49-F238E27FC236}">
                  <a16:creationId xmlns:a16="http://schemas.microsoft.com/office/drawing/2014/main" id="{71F1E0CA-98D5-41E8-8187-60C43A247919}"/>
                </a:ext>
              </a:extLst>
            </p:cNvPr>
            <p:cNvSpPr>
              <a:spLocks noChangeShapeType="1"/>
            </p:cNvSpPr>
            <p:nvPr userDrawn="1"/>
          </p:nvSpPr>
          <p:spPr bwMode="auto">
            <a:xfrm>
              <a:off x="33305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30" name="Line 57">
              <a:extLst>
                <a:ext uri="{FF2B5EF4-FFF2-40B4-BE49-F238E27FC236}">
                  <a16:creationId xmlns:a16="http://schemas.microsoft.com/office/drawing/2014/main" id="{C886B503-45D8-40FB-9FEF-6A2B2BF41FF6}"/>
                </a:ext>
              </a:extLst>
            </p:cNvPr>
            <p:cNvSpPr>
              <a:spLocks noChangeShapeType="1"/>
            </p:cNvSpPr>
            <p:nvPr userDrawn="1"/>
          </p:nvSpPr>
          <p:spPr bwMode="auto">
            <a:xfrm>
              <a:off x="34750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31" name="Line 58">
              <a:extLst>
                <a:ext uri="{FF2B5EF4-FFF2-40B4-BE49-F238E27FC236}">
                  <a16:creationId xmlns:a16="http://schemas.microsoft.com/office/drawing/2014/main" id="{DA6A002E-2565-4B00-B8B7-4EAAFC469019}"/>
                </a:ext>
              </a:extLst>
            </p:cNvPr>
            <p:cNvSpPr>
              <a:spLocks noChangeShapeType="1"/>
            </p:cNvSpPr>
            <p:nvPr userDrawn="1"/>
          </p:nvSpPr>
          <p:spPr bwMode="auto">
            <a:xfrm>
              <a:off x="36179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32" name="Line 59">
              <a:extLst>
                <a:ext uri="{FF2B5EF4-FFF2-40B4-BE49-F238E27FC236}">
                  <a16:creationId xmlns:a16="http://schemas.microsoft.com/office/drawing/2014/main" id="{9CE74601-BEDC-4352-93C8-DD70C4B7B2A6}"/>
                </a:ext>
              </a:extLst>
            </p:cNvPr>
            <p:cNvSpPr>
              <a:spLocks noChangeShapeType="1"/>
            </p:cNvSpPr>
            <p:nvPr userDrawn="1"/>
          </p:nvSpPr>
          <p:spPr bwMode="auto">
            <a:xfrm>
              <a:off x="37623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33" name="Line 60">
              <a:extLst>
                <a:ext uri="{FF2B5EF4-FFF2-40B4-BE49-F238E27FC236}">
                  <a16:creationId xmlns:a16="http://schemas.microsoft.com/office/drawing/2014/main" id="{969613DB-87D1-462A-936E-70CE157F7167}"/>
                </a:ext>
              </a:extLst>
            </p:cNvPr>
            <p:cNvSpPr>
              <a:spLocks noChangeShapeType="1"/>
            </p:cNvSpPr>
            <p:nvPr userDrawn="1"/>
          </p:nvSpPr>
          <p:spPr bwMode="auto">
            <a:xfrm>
              <a:off x="39068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34" name="Line 61">
              <a:extLst>
                <a:ext uri="{FF2B5EF4-FFF2-40B4-BE49-F238E27FC236}">
                  <a16:creationId xmlns:a16="http://schemas.microsoft.com/office/drawing/2014/main" id="{2367DC33-930F-4B68-A6A0-882BD6EEFADF}"/>
                </a:ext>
              </a:extLst>
            </p:cNvPr>
            <p:cNvSpPr>
              <a:spLocks noChangeShapeType="1"/>
            </p:cNvSpPr>
            <p:nvPr userDrawn="1"/>
          </p:nvSpPr>
          <p:spPr bwMode="auto">
            <a:xfrm>
              <a:off x="40513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35" name="Line 62">
              <a:extLst>
                <a:ext uri="{FF2B5EF4-FFF2-40B4-BE49-F238E27FC236}">
                  <a16:creationId xmlns:a16="http://schemas.microsoft.com/office/drawing/2014/main" id="{4591CD4D-DF5C-420C-B0D5-C1E37BA94744}"/>
                </a:ext>
              </a:extLst>
            </p:cNvPr>
            <p:cNvSpPr>
              <a:spLocks noChangeShapeType="1"/>
            </p:cNvSpPr>
            <p:nvPr userDrawn="1"/>
          </p:nvSpPr>
          <p:spPr bwMode="auto">
            <a:xfrm>
              <a:off x="41941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36" name="Line 63">
              <a:extLst>
                <a:ext uri="{FF2B5EF4-FFF2-40B4-BE49-F238E27FC236}">
                  <a16:creationId xmlns:a16="http://schemas.microsoft.com/office/drawing/2014/main" id="{9F47C4E3-DA86-45FD-B898-A0F9EC174D3E}"/>
                </a:ext>
              </a:extLst>
            </p:cNvPr>
            <p:cNvSpPr>
              <a:spLocks noChangeShapeType="1"/>
            </p:cNvSpPr>
            <p:nvPr userDrawn="1"/>
          </p:nvSpPr>
          <p:spPr bwMode="auto">
            <a:xfrm>
              <a:off x="43386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37" name="Line 64">
              <a:extLst>
                <a:ext uri="{FF2B5EF4-FFF2-40B4-BE49-F238E27FC236}">
                  <a16:creationId xmlns:a16="http://schemas.microsoft.com/office/drawing/2014/main" id="{C6161ABB-F20A-4558-AC16-FD59266AAD62}"/>
                </a:ext>
              </a:extLst>
            </p:cNvPr>
            <p:cNvSpPr>
              <a:spLocks noChangeShapeType="1"/>
            </p:cNvSpPr>
            <p:nvPr userDrawn="1"/>
          </p:nvSpPr>
          <p:spPr bwMode="auto">
            <a:xfrm>
              <a:off x="44831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38" name="Line 65">
              <a:extLst>
                <a:ext uri="{FF2B5EF4-FFF2-40B4-BE49-F238E27FC236}">
                  <a16:creationId xmlns:a16="http://schemas.microsoft.com/office/drawing/2014/main" id="{1D67868D-749B-4465-A63F-1486C3407ABE}"/>
                </a:ext>
              </a:extLst>
            </p:cNvPr>
            <p:cNvSpPr>
              <a:spLocks noChangeShapeType="1"/>
            </p:cNvSpPr>
            <p:nvPr userDrawn="1"/>
          </p:nvSpPr>
          <p:spPr bwMode="auto">
            <a:xfrm>
              <a:off x="462756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39" name="Line 66">
              <a:extLst>
                <a:ext uri="{FF2B5EF4-FFF2-40B4-BE49-F238E27FC236}">
                  <a16:creationId xmlns:a16="http://schemas.microsoft.com/office/drawing/2014/main" id="{CC921885-C1C6-4954-A6EB-9093652CB594}"/>
                </a:ext>
              </a:extLst>
            </p:cNvPr>
            <p:cNvSpPr>
              <a:spLocks noChangeShapeType="1"/>
            </p:cNvSpPr>
            <p:nvPr userDrawn="1"/>
          </p:nvSpPr>
          <p:spPr bwMode="auto">
            <a:xfrm>
              <a:off x="47704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40" name="Line 67">
              <a:extLst>
                <a:ext uri="{FF2B5EF4-FFF2-40B4-BE49-F238E27FC236}">
                  <a16:creationId xmlns:a16="http://schemas.microsoft.com/office/drawing/2014/main" id="{B9113E4A-043F-4E15-A44F-4973B012D182}"/>
                </a:ext>
              </a:extLst>
            </p:cNvPr>
            <p:cNvSpPr>
              <a:spLocks noChangeShapeType="1"/>
            </p:cNvSpPr>
            <p:nvPr userDrawn="1"/>
          </p:nvSpPr>
          <p:spPr bwMode="auto">
            <a:xfrm>
              <a:off x="49149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41" name="Line 68">
              <a:extLst>
                <a:ext uri="{FF2B5EF4-FFF2-40B4-BE49-F238E27FC236}">
                  <a16:creationId xmlns:a16="http://schemas.microsoft.com/office/drawing/2014/main" id="{670ECD5C-B237-4D06-9F4D-B5C534264A27}"/>
                </a:ext>
              </a:extLst>
            </p:cNvPr>
            <p:cNvSpPr>
              <a:spLocks noChangeShapeType="1"/>
            </p:cNvSpPr>
            <p:nvPr userDrawn="1"/>
          </p:nvSpPr>
          <p:spPr bwMode="auto">
            <a:xfrm>
              <a:off x="505936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42" name="Line 69">
              <a:extLst>
                <a:ext uri="{FF2B5EF4-FFF2-40B4-BE49-F238E27FC236}">
                  <a16:creationId xmlns:a16="http://schemas.microsoft.com/office/drawing/2014/main" id="{BF147DC1-6C10-46F3-BB8F-2C371E6BFF6F}"/>
                </a:ext>
              </a:extLst>
            </p:cNvPr>
            <p:cNvSpPr>
              <a:spLocks noChangeShapeType="1"/>
            </p:cNvSpPr>
            <p:nvPr userDrawn="1"/>
          </p:nvSpPr>
          <p:spPr bwMode="auto">
            <a:xfrm>
              <a:off x="52022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43" name="Line 70">
              <a:extLst>
                <a:ext uri="{FF2B5EF4-FFF2-40B4-BE49-F238E27FC236}">
                  <a16:creationId xmlns:a16="http://schemas.microsoft.com/office/drawing/2014/main" id="{212631D2-7C04-430E-A5ED-9280AFF97E03}"/>
                </a:ext>
              </a:extLst>
            </p:cNvPr>
            <p:cNvSpPr>
              <a:spLocks noChangeShapeType="1"/>
            </p:cNvSpPr>
            <p:nvPr userDrawn="1"/>
          </p:nvSpPr>
          <p:spPr bwMode="auto">
            <a:xfrm>
              <a:off x="54895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44" name="Line 71">
              <a:extLst>
                <a:ext uri="{FF2B5EF4-FFF2-40B4-BE49-F238E27FC236}">
                  <a16:creationId xmlns:a16="http://schemas.microsoft.com/office/drawing/2014/main" id="{2E02C889-7DF1-4828-AD77-929A96910AB8}"/>
                </a:ext>
              </a:extLst>
            </p:cNvPr>
            <p:cNvSpPr>
              <a:spLocks noChangeShapeType="1"/>
            </p:cNvSpPr>
            <p:nvPr userDrawn="1"/>
          </p:nvSpPr>
          <p:spPr bwMode="auto">
            <a:xfrm>
              <a:off x="563245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45" name="Line 72">
              <a:extLst>
                <a:ext uri="{FF2B5EF4-FFF2-40B4-BE49-F238E27FC236}">
                  <a16:creationId xmlns:a16="http://schemas.microsoft.com/office/drawing/2014/main" id="{236C7EF8-F84F-4F88-8EC3-CD722D02B9BB}"/>
                </a:ext>
              </a:extLst>
            </p:cNvPr>
            <p:cNvSpPr>
              <a:spLocks noChangeShapeType="1"/>
            </p:cNvSpPr>
            <p:nvPr userDrawn="1"/>
          </p:nvSpPr>
          <p:spPr bwMode="auto">
            <a:xfrm>
              <a:off x="57769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46" name="Line 73">
              <a:extLst>
                <a:ext uri="{FF2B5EF4-FFF2-40B4-BE49-F238E27FC236}">
                  <a16:creationId xmlns:a16="http://schemas.microsoft.com/office/drawing/2014/main" id="{BB0E4E88-6DF8-48A2-9344-A94F9D2A684D}"/>
                </a:ext>
              </a:extLst>
            </p:cNvPr>
            <p:cNvSpPr>
              <a:spLocks noChangeShapeType="1"/>
            </p:cNvSpPr>
            <p:nvPr userDrawn="1"/>
          </p:nvSpPr>
          <p:spPr bwMode="auto">
            <a:xfrm>
              <a:off x="59213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47" name="Line 74">
              <a:extLst>
                <a:ext uri="{FF2B5EF4-FFF2-40B4-BE49-F238E27FC236}">
                  <a16:creationId xmlns:a16="http://schemas.microsoft.com/office/drawing/2014/main" id="{4CAA7118-2F15-40FB-BB8F-1B3015E91916}"/>
                </a:ext>
              </a:extLst>
            </p:cNvPr>
            <p:cNvSpPr>
              <a:spLocks noChangeShapeType="1"/>
            </p:cNvSpPr>
            <p:nvPr userDrawn="1"/>
          </p:nvSpPr>
          <p:spPr bwMode="auto">
            <a:xfrm>
              <a:off x="606425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48" name="Line 75">
              <a:extLst>
                <a:ext uri="{FF2B5EF4-FFF2-40B4-BE49-F238E27FC236}">
                  <a16:creationId xmlns:a16="http://schemas.microsoft.com/office/drawing/2014/main" id="{3089F4BD-28DF-42EA-8AA5-24F8C5447DAD}"/>
                </a:ext>
              </a:extLst>
            </p:cNvPr>
            <p:cNvSpPr>
              <a:spLocks noChangeShapeType="1"/>
            </p:cNvSpPr>
            <p:nvPr userDrawn="1"/>
          </p:nvSpPr>
          <p:spPr bwMode="auto">
            <a:xfrm>
              <a:off x="62087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49" name="Line 76">
              <a:extLst>
                <a:ext uri="{FF2B5EF4-FFF2-40B4-BE49-F238E27FC236}">
                  <a16:creationId xmlns:a16="http://schemas.microsoft.com/office/drawing/2014/main" id="{6C9E9BE6-A0B1-4A25-BF97-9A19916F4245}"/>
                </a:ext>
              </a:extLst>
            </p:cNvPr>
            <p:cNvSpPr>
              <a:spLocks noChangeShapeType="1"/>
            </p:cNvSpPr>
            <p:nvPr userDrawn="1"/>
          </p:nvSpPr>
          <p:spPr bwMode="auto">
            <a:xfrm>
              <a:off x="63531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50" name="Line 77">
              <a:extLst>
                <a:ext uri="{FF2B5EF4-FFF2-40B4-BE49-F238E27FC236}">
                  <a16:creationId xmlns:a16="http://schemas.microsoft.com/office/drawing/2014/main" id="{120331D6-4468-4E55-877F-9CE7A024160F}"/>
                </a:ext>
              </a:extLst>
            </p:cNvPr>
            <p:cNvSpPr>
              <a:spLocks noChangeShapeType="1"/>
            </p:cNvSpPr>
            <p:nvPr userDrawn="1"/>
          </p:nvSpPr>
          <p:spPr bwMode="auto">
            <a:xfrm>
              <a:off x="64976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51" name="Line 78">
              <a:extLst>
                <a:ext uri="{FF2B5EF4-FFF2-40B4-BE49-F238E27FC236}">
                  <a16:creationId xmlns:a16="http://schemas.microsoft.com/office/drawing/2014/main" id="{DEAE689D-A545-4780-BB1A-87741E6E8B03}"/>
                </a:ext>
              </a:extLst>
            </p:cNvPr>
            <p:cNvSpPr>
              <a:spLocks noChangeShapeType="1"/>
            </p:cNvSpPr>
            <p:nvPr userDrawn="1"/>
          </p:nvSpPr>
          <p:spPr bwMode="auto">
            <a:xfrm>
              <a:off x="66405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52" name="Line 79">
              <a:extLst>
                <a:ext uri="{FF2B5EF4-FFF2-40B4-BE49-F238E27FC236}">
                  <a16:creationId xmlns:a16="http://schemas.microsoft.com/office/drawing/2014/main" id="{BA26C8F6-9128-456F-88FF-D0E582DCB511}"/>
                </a:ext>
              </a:extLst>
            </p:cNvPr>
            <p:cNvSpPr>
              <a:spLocks noChangeShapeType="1"/>
            </p:cNvSpPr>
            <p:nvPr userDrawn="1"/>
          </p:nvSpPr>
          <p:spPr bwMode="auto">
            <a:xfrm>
              <a:off x="67849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53" name="Line 80">
              <a:extLst>
                <a:ext uri="{FF2B5EF4-FFF2-40B4-BE49-F238E27FC236}">
                  <a16:creationId xmlns:a16="http://schemas.microsoft.com/office/drawing/2014/main" id="{9ADBAC7F-382F-4539-B182-D9F376A762DA}"/>
                </a:ext>
              </a:extLst>
            </p:cNvPr>
            <p:cNvSpPr>
              <a:spLocks noChangeShapeType="1"/>
            </p:cNvSpPr>
            <p:nvPr userDrawn="1"/>
          </p:nvSpPr>
          <p:spPr bwMode="auto">
            <a:xfrm>
              <a:off x="69294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54" name="Line 81">
              <a:extLst>
                <a:ext uri="{FF2B5EF4-FFF2-40B4-BE49-F238E27FC236}">
                  <a16:creationId xmlns:a16="http://schemas.microsoft.com/office/drawing/2014/main" id="{F74CF1E0-42B4-49F3-A040-881B61957DBE}"/>
                </a:ext>
              </a:extLst>
            </p:cNvPr>
            <p:cNvSpPr>
              <a:spLocks noChangeShapeType="1"/>
            </p:cNvSpPr>
            <p:nvPr userDrawn="1"/>
          </p:nvSpPr>
          <p:spPr bwMode="auto">
            <a:xfrm>
              <a:off x="70739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55" name="Line 82">
              <a:extLst>
                <a:ext uri="{FF2B5EF4-FFF2-40B4-BE49-F238E27FC236}">
                  <a16:creationId xmlns:a16="http://schemas.microsoft.com/office/drawing/2014/main" id="{F92CF38E-E014-40A7-BA32-ADD8A8DDC366}"/>
                </a:ext>
              </a:extLst>
            </p:cNvPr>
            <p:cNvSpPr>
              <a:spLocks noChangeShapeType="1"/>
            </p:cNvSpPr>
            <p:nvPr userDrawn="1"/>
          </p:nvSpPr>
          <p:spPr bwMode="auto">
            <a:xfrm>
              <a:off x="72167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56" name="Line 83">
              <a:extLst>
                <a:ext uri="{FF2B5EF4-FFF2-40B4-BE49-F238E27FC236}">
                  <a16:creationId xmlns:a16="http://schemas.microsoft.com/office/drawing/2014/main" id="{C0F97338-72E4-4CA8-B0EC-CCB79146B2B3}"/>
                </a:ext>
              </a:extLst>
            </p:cNvPr>
            <p:cNvSpPr>
              <a:spLocks noChangeShapeType="1"/>
            </p:cNvSpPr>
            <p:nvPr userDrawn="1"/>
          </p:nvSpPr>
          <p:spPr bwMode="auto">
            <a:xfrm>
              <a:off x="73612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57" name="Line 84">
              <a:extLst>
                <a:ext uri="{FF2B5EF4-FFF2-40B4-BE49-F238E27FC236}">
                  <a16:creationId xmlns:a16="http://schemas.microsoft.com/office/drawing/2014/main" id="{72EA7E3A-A860-4BBA-B95A-5BA0143FCD2E}"/>
                </a:ext>
              </a:extLst>
            </p:cNvPr>
            <p:cNvSpPr>
              <a:spLocks noChangeShapeType="1"/>
            </p:cNvSpPr>
            <p:nvPr userDrawn="1"/>
          </p:nvSpPr>
          <p:spPr bwMode="auto">
            <a:xfrm>
              <a:off x="75057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58" name="Line 85">
              <a:extLst>
                <a:ext uri="{FF2B5EF4-FFF2-40B4-BE49-F238E27FC236}">
                  <a16:creationId xmlns:a16="http://schemas.microsoft.com/office/drawing/2014/main" id="{2B3B6E98-97A9-44D8-8171-F9663AF9990C}"/>
                </a:ext>
              </a:extLst>
            </p:cNvPr>
            <p:cNvSpPr>
              <a:spLocks noChangeShapeType="1"/>
            </p:cNvSpPr>
            <p:nvPr userDrawn="1"/>
          </p:nvSpPr>
          <p:spPr bwMode="auto">
            <a:xfrm>
              <a:off x="76485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59" name="Line 86">
              <a:extLst>
                <a:ext uri="{FF2B5EF4-FFF2-40B4-BE49-F238E27FC236}">
                  <a16:creationId xmlns:a16="http://schemas.microsoft.com/office/drawing/2014/main" id="{EE687D04-A2F1-4AE4-AF02-FFF7AB4B5855}"/>
                </a:ext>
              </a:extLst>
            </p:cNvPr>
            <p:cNvSpPr>
              <a:spLocks noChangeShapeType="1"/>
            </p:cNvSpPr>
            <p:nvPr userDrawn="1"/>
          </p:nvSpPr>
          <p:spPr bwMode="auto">
            <a:xfrm>
              <a:off x="77930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60" name="Line 87">
              <a:extLst>
                <a:ext uri="{FF2B5EF4-FFF2-40B4-BE49-F238E27FC236}">
                  <a16:creationId xmlns:a16="http://schemas.microsoft.com/office/drawing/2014/main" id="{4F4989A1-2481-47F4-A745-A291F8584F4A}"/>
                </a:ext>
              </a:extLst>
            </p:cNvPr>
            <p:cNvSpPr>
              <a:spLocks noChangeShapeType="1"/>
            </p:cNvSpPr>
            <p:nvPr userDrawn="1"/>
          </p:nvSpPr>
          <p:spPr bwMode="auto">
            <a:xfrm>
              <a:off x="79375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61" name="Line 88">
              <a:extLst>
                <a:ext uri="{FF2B5EF4-FFF2-40B4-BE49-F238E27FC236}">
                  <a16:creationId xmlns:a16="http://schemas.microsoft.com/office/drawing/2014/main" id="{7BD7EFF4-15CB-4DE7-A05C-233334F91C84}"/>
                </a:ext>
              </a:extLst>
            </p:cNvPr>
            <p:cNvSpPr>
              <a:spLocks noChangeShapeType="1"/>
            </p:cNvSpPr>
            <p:nvPr userDrawn="1"/>
          </p:nvSpPr>
          <p:spPr bwMode="auto">
            <a:xfrm>
              <a:off x="808196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62" name="Line 89">
              <a:extLst>
                <a:ext uri="{FF2B5EF4-FFF2-40B4-BE49-F238E27FC236}">
                  <a16:creationId xmlns:a16="http://schemas.microsoft.com/office/drawing/2014/main" id="{DD356E9D-87FC-44E6-8808-42927D21306A}"/>
                </a:ext>
              </a:extLst>
            </p:cNvPr>
            <p:cNvSpPr>
              <a:spLocks noChangeShapeType="1"/>
            </p:cNvSpPr>
            <p:nvPr userDrawn="1"/>
          </p:nvSpPr>
          <p:spPr bwMode="auto">
            <a:xfrm>
              <a:off x="82248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63" name="Line 90">
              <a:extLst>
                <a:ext uri="{FF2B5EF4-FFF2-40B4-BE49-F238E27FC236}">
                  <a16:creationId xmlns:a16="http://schemas.microsoft.com/office/drawing/2014/main" id="{63D2EE87-F461-4CDA-96EB-DD071B8A909C}"/>
                </a:ext>
              </a:extLst>
            </p:cNvPr>
            <p:cNvSpPr>
              <a:spLocks noChangeShapeType="1"/>
            </p:cNvSpPr>
            <p:nvPr userDrawn="1"/>
          </p:nvSpPr>
          <p:spPr bwMode="auto">
            <a:xfrm>
              <a:off x="83693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64" name="Line 91">
              <a:extLst>
                <a:ext uri="{FF2B5EF4-FFF2-40B4-BE49-F238E27FC236}">
                  <a16:creationId xmlns:a16="http://schemas.microsoft.com/office/drawing/2014/main" id="{C0B801D1-07AA-4950-BE03-47950B176699}"/>
                </a:ext>
              </a:extLst>
            </p:cNvPr>
            <p:cNvSpPr>
              <a:spLocks noChangeShapeType="1"/>
            </p:cNvSpPr>
            <p:nvPr userDrawn="1"/>
          </p:nvSpPr>
          <p:spPr bwMode="auto">
            <a:xfrm>
              <a:off x="851376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65" name="Line 92">
              <a:extLst>
                <a:ext uri="{FF2B5EF4-FFF2-40B4-BE49-F238E27FC236}">
                  <a16:creationId xmlns:a16="http://schemas.microsoft.com/office/drawing/2014/main" id="{7D2F46D5-683A-4FDE-B60C-D507A26FDFF9}"/>
                </a:ext>
              </a:extLst>
            </p:cNvPr>
            <p:cNvSpPr>
              <a:spLocks noChangeShapeType="1"/>
            </p:cNvSpPr>
            <p:nvPr userDrawn="1"/>
          </p:nvSpPr>
          <p:spPr bwMode="auto">
            <a:xfrm>
              <a:off x="86566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66" name="Line 93">
              <a:extLst>
                <a:ext uri="{FF2B5EF4-FFF2-40B4-BE49-F238E27FC236}">
                  <a16:creationId xmlns:a16="http://schemas.microsoft.com/office/drawing/2014/main" id="{3D9ED844-E83D-485A-80E2-3C204A748551}"/>
                </a:ext>
              </a:extLst>
            </p:cNvPr>
            <p:cNvSpPr>
              <a:spLocks noChangeShapeType="1"/>
            </p:cNvSpPr>
            <p:nvPr userDrawn="1"/>
          </p:nvSpPr>
          <p:spPr bwMode="auto">
            <a:xfrm>
              <a:off x="88011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67" name="Line 94">
              <a:extLst>
                <a:ext uri="{FF2B5EF4-FFF2-40B4-BE49-F238E27FC236}">
                  <a16:creationId xmlns:a16="http://schemas.microsoft.com/office/drawing/2014/main" id="{C5B0820D-7E29-4A19-8B74-C0C2F85C7AAA}"/>
                </a:ext>
              </a:extLst>
            </p:cNvPr>
            <p:cNvSpPr>
              <a:spLocks noChangeShapeType="1"/>
            </p:cNvSpPr>
            <p:nvPr userDrawn="1"/>
          </p:nvSpPr>
          <p:spPr bwMode="auto">
            <a:xfrm>
              <a:off x="894556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68" name="Line 95">
              <a:extLst>
                <a:ext uri="{FF2B5EF4-FFF2-40B4-BE49-F238E27FC236}">
                  <a16:creationId xmlns:a16="http://schemas.microsoft.com/office/drawing/2014/main" id="{D073B4B5-8B15-42BA-BF41-4CD3493D4F05}"/>
                </a:ext>
              </a:extLst>
            </p:cNvPr>
            <p:cNvSpPr>
              <a:spLocks noChangeShapeType="1"/>
            </p:cNvSpPr>
            <p:nvPr userDrawn="1"/>
          </p:nvSpPr>
          <p:spPr bwMode="auto">
            <a:xfrm>
              <a:off x="909002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69" name="Line 96">
              <a:extLst>
                <a:ext uri="{FF2B5EF4-FFF2-40B4-BE49-F238E27FC236}">
                  <a16:creationId xmlns:a16="http://schemas.microsoft.com/office/drawing/2014/main" id="{FB793A48-A1A3-4A4A-AF19-B3952853C555}"/>
                </a:ext>
              </a:extLst>
            </p:cNvPr>
            <p:cNvSpPr>
              <a:spLocks noChangeShapeType="1"/>
            </p:cNvSpPr>
            <p:nvPr userDrawn="1"/>
          </p:nvSpPr>
          <p:spPr bwMode="auto">
            <a:xfrm>
              <a:off x="92329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70" name="Line 97">
              <a:extLst>
                <a:ext uri="{FF2B5EF4-FFF2-40B4-BE49-F238E27FC236}">
                  <a16:creationId xmlns:a16="http://schemas.microsoft.com/office/drawing/2014/main" id="{B54C232B-D6E9-45C2-B74F-C039BCCBB515}"/>
                </a:ext>
              </a:extLst>
            </p:cNvPr>
            <p:cNvSpPr>
              <a:spLocks noChangeShapeType="1"/>
            </p:cNvSpPr>
            <p:nvPr userDrawn="1"/>
          </p:nvSpPr>
          <p:spPr bwMode="auto">
            <a:xfrm>
              <a:off x="937736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71" name="Line 98">
              <a:extLst>
                <a:ext uri="{FF2B5EF4-FFF2-40B4-BE49-F238E27FC236}">
                  <a16:creationId xmlns:a16="http://schemas.microsoft.com/office/drawing/2014/main" id="{02F1D6E3-A727-485C-97A7-0A4D07646D2B}"/>
                </a:ext>
              </a:extLst>
            </p:cNvPr>
            <p:cNvSpPr>
              <a:spLocks noChangeShapeType="1"/>
            </p:cNvSpPr>
            <p:nvPr userDrawn="1"/>
          </p:nvSpPr>
          <p:spPr bwMode="auto">
            <a:xfrm>
              <a:off x="952182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72" name="Line 99">
              <a:extLst>
                <a:ext uri="{FF2B5EF4-FFF2-40B4-BE49-F238E27FC236}">
                  <a16:creationId xmlns:a16="http://schemas.microsoft.com/office/drawing/2014/main" id="{F4031A21-B710-4CFF-A4ED-DD1CFB0184AE}"/>
                </a:ext>
              </a:extLst>
            </p:cNvPr>
            <p:cNvSpPr>
              <a:spLocks noChangeShapeType="1"/>
            </p:cNvSpPr>
            <p:nvPr userDrawn="1"/>
          </p:nvSpPr>
          <p:spPr bwMode="auto">
            <a:xfrm>
              <a:off x="102552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73" name="Line 100">
              <a:extLst>
                <a:ext uri="{FF2B5EF4-FFF2-40B4-BE49-F238E27FC236}">
                  <a16:creationId xmlns:a16="http://schemas.microsoft.com/office/drawing/2014/main" id="{EC31537F-428D-43A3-B154-40778561BFB2}"/>
                </a:ext>
              </a:extLst>
            </p:cNvPr>
            <p:cNvSpPr>
              <a:spLocks noChangeShapeType="1"/>
            </p:cNvSpPr>
            <p:nvPr userDrawn="1"/>
          </p:nvSpPr>
          <p:spPr bwMode="auto">
            <a:xfrm>
              <a:off x="966628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2" name="Line 103">
              <a:extLst>
                <a:ext uri="{FF2B5EF4-FFF2-40B4-BE49-F238E27FC236}">
                  <a16:creationId xmlns:a16="http://schemas.microsoft.com/office/drawing/2014/main" id="{03AF1922-8C19-4C2B-A75C-FBDF041215C5}"/>
                </a:ext>
              </a:extLst>
            </p:cNvPr>
            <p:cNvSpPr>
              <a:spLocks noChangeShapeType="1"/>
            </p:cNvSpPr>
            <p:nvPr userDrawn="1"/>
          </p:nvSpPr>
          <p:spPr bwMode="auto">
            <a:xfrm>
              <a:off x="5346700" y="1260198"/>
              <a:ext cx="0" cy="5472113"/>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grpSp>
          <p:nvGrpSpPr>
            <p:cNvPr id="124" name="グループ化 123">
              <a:extLst>
                <a:ext uri="{FF2B5EF4-FFF2-40B4-BE49-F238E27FC236}">
                  <a16:creationId xmlns:a16="http://schemas.microsoft.com/office/drawing/2014/main" id="{28A0D355-673B-42E3-894A-87D4E45617C3}"/>
                </a:ext>
              </a:extLst>
            </p:cNvPr>
            <p:cNvGrpSpPr/>
            <p:nvPr userDrawn="1"/>
          </p:nvGrpSpPr>
          <p:grpSpPr>
            <a:xfrm>
              <a:off x="593906" y="1404661"/>
              <a:ext cx="9504000" cy="5472112"/>
              <a:chOff x="881062" y="1385888"/>
              <a:chExt cx="8929688" cy="5472112"/>
            </a:xfrm>
          </p:grpSpPr>
          <p:sp>
            <p:nvSpPr>
              <p:cNvPr id="74" name="Line 4">
                <a:extLst>
                  <a:ext uri="{FF2B5EF4-FFF2-40B4-BE49-F238E27FC236}">
                    <a16:creationId xmlns:a16="http://schemas.microsoft.com/office/drawing/2014/main" id="{ED3E67C9-27BC-4272-B00C-CA29AD6FEF9E}"/>
                  </a:ext>
                </a:extLst>
              </p:cNvPr>
              <p:cNvSpPr>
                <a:spLocks noChangeShapeType="1"/>
              </p:cNvSpPr>
              <p:nvPr userDrawn="1"/>
            </p:nvSpPr>
            <p:spPr bwMode="auto">
              <a:xfrm>
                <a:off x="881062" y="657066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75" name="Line 5">
                <a:extLst>
                  <a:ext uri="{FF2B5EF4-FFF2-40B4-BE49-F238E27FC236}">
                    <a16:creationId xmlns:a16="http://schemas.microsoft.com/office/drawing/2014/main" id="{6745349F-81B3-4223-A6AE-EFB20C4D4610}"/>
                  </a:ext>
                </a:extLst>
              </p:cNvPr>
              <p:cNvSpPr>
                <a:spLocks noChangeShapeType="1"/>
              </p:cNvSpPr>
              <p:nvPr userDrawn="1"/>
            </p:nvSpPr>
            <p:spPr bwMode="auto">
              <a:xfrm>
                <a:off x="881062" y="642620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76" name="Line 6">
                <a:extLst>
                  <a:ext uri="{FF2B5EF4-FFF2-40B4-BE49-F238E27FC236}">
                    <a16:creationId xmlns:a16="http://schemas.microsoft.com/office/drawing/2014/main" id="{01A4BD4C-0996-4DFE-87FD-2E6A3228566A}"/>
                  </a:ext>
                </a:extLst>
              </p:cNvPr>
              <p:cNvSpPr>
                <a:spLocks noChangeShapeType="1"/>
              </p:cNvSpPr>
              <p:nvPr userDrawn="1"/>
            </p:nvSpPr>
            <p:spPr bwMode="auto">
              <a:xfrm>
                <a:off x="881062" y="628173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77" name="Line 7">
                <a:extLst>
                  <a:ext uri="{FF2B5EF4-FFF2-40B4-BE49-F238E27FC236}">
                    <a16:creationId xmlns:a16="http://schemas.microsoft.com/office/drawing/2014/main" id="{17D6288E-5768-48AA-A479-590937F03C82}"/>
                  </a:ext>
                </a:extLst>
              </p:cNvPr>
              <p:cNvSpPr>
                <a:spLocks noChangeShapeType="1"/>
              </p:cNvSpPr>
              <p:nvPr userDrawn="1"/>
            </p:nvSpPr>
            <p:spPr bwMode="auto">
              <a:xfrm>
                <a:off x="881062" y="613727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78" name="Line 8">
                <a:extLst>
                  <a:ext uri="{FF2B5EF4-FFF2-40B4-BE49-F238E27FC236}">
                    <a16:creationId xmlns:a16="http://schemas.microsoft.com/office/drawing/2014/main" id="{970293D2-7B56-4A6B-8017-88B47F507A02}"/>
                  </a:ext>
                </a:extLst>
              </p:cNvPr>
              <p:cNvSpPr>
                <a:spLocks noChangeShapeType="1"/>
              </p:cNvSpPr>
              <p:nvPr userDrawn="1"/>
            </p:nvSpPr>
            <p:spPr bwMode="auto">
              <a:xfrm>
                <a:off x="881062" y="599440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79" name="Line 9">
                <a:extLst>
                  <a:ext uri="{FF2B5EF4-FFF2-40B4-BE49-F238E27FC236}">
                    <a16:creationId xmlns:a16="http://schemas.microsoft.com/office/drawing/2014/main" id="{3AA1EA8A-C1C1-4493-8473-EE34B6B9FB11}"/>
                  </a:ext>
                </a:extLst>
              </p:cNvPr>
              <p:cNvSpPr>
                <a:spLocks noChangeShapeType="1"/>
              </p:cNvSpPr>
              <p:nvPr userDrawn="1"/>
            </p:nvSpPr>
            <p:spPr bwMode="auto">
              <a:xfrm>
                <a:off x="881062" y="584993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80" name="Line 10">
                <a:extLst>
                  <a:ext uri="{FF2B5EF4-FFF2-40B4-BE49-F238E27FC236}">
                    <a16:creationId xmlns:a16="http://schemas.microsoft.com/office/drawing/2014/main" id="{AB0502EE-3088-4764-B89F-089E0AB0935C}"/>
                  </a:ext>
                </a:extLst>
              </p:cNvPr>
              <p:cNvSpPr>
                <a:spLocks noChangeShapeType="1"/>
              </p:cNvSpPr>
              <p:nvPr userDrawn="1"/>
            </p:nvSpPr>
            <p:spPr bwMode="auto">
              <a:xfrm>
                <a:off x="881062" y="570547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81" name="Line 11">
                <a:extLst>
                  <a:ext uri="{FF2B5EF4-FFF2-40B4-BE49-F238E27FC236}">
                    <a16:creationId xmlns:a16="http://schemas.microsoft.com/office/drawing/2014/main" id="{DB75B4C0-2A98-4F8F-8FE3-AE72A07BA0CF}"/>
                  </a:ext>
                </a:extLst>
              </p:cNvPr>
              <p:cNvSpPr>
                <a:spLocks noChangeShapeType="1"/>
              </p:cNvSpPr>
              <p:nvPr userDrawn="1"/>
            </p:nvSpPr>
            <p:spPr bwMode="auto">
              <a:xfrm>
                <a:off x="881062" y="556260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82" name="Line 12">
                <a:extLst>
                  <a:ext uri="{FF2B5EF4-FFF2-40B4-BE49-F238E27FC236}">
                    <a16:creationId xmlns:a16="http://schemas.microsoft.com/office/drawing/2014/main" id="{FD0BDE55-1681-4ADE-833B-2DDACA57573B}"/>
                  </a:ext>
                </a:extLst>
              </p:cNvPr>
              <p:cNvSpPr>
                <a:spLocks noChangeShapeType="1"/>
              </p:cNvSpPr>
              <p:nvPr userDrawn="1"/>
            </p:nvSpPr>
            <p:spPr bwMode="auto">
              <a:xfrm>
                <a:off x="881062" y="541813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83" name="Line 13">
                <a:extLst>
                  <a:ext uri="{FF2B5EF4-FFF2-40B4-BE49-F238E27FC236}">
                    <a16:creationId xmlns:a16="http://schemas.microsoft.com/office/drawing/2014/main" id="{CBDC9C49-34BE-4869-91C9-710B3DC780C5}"/>
                  </a:ext>
                </a:extLst>
              </p:cNvPr>
              <p:cNvSpPr>
                <a:spLocks noChangeShapeType="1"/>
              </p:cNvSpPr>
              <p:nvPr userDrawn="1"/>
            </p:nvSpPr>
            <p:spPr bwMode="auto">
              <a:xfrm>
                <a:off x="881062" y="527367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84" name="Line 14">
                <a:extLst>
                  <a:ext uri="{FF2B5EF4-FFF2-40B4-BE49-F238E27FC236}">
                    <a16:creationId xmlns:a16="http://schemas.microsoft.com/office/drawing/2014/main" id="{E13EA2CB-3144-4836-AE76-8DE8E10DF27C}"/>
                  </a:ext>
                </a:extLst>
              </p:cNvPr>
              <p:cNvSpPr>
                <a:spLocks noChangeShapeType="1"/>
              </p:cNvSpPr>
              <p:nvPr userDrawn="1"/>
            </p:nvSpPr>
            <p:spPr bwMode="auto">
              <a:xfrm>
                <a:off x="881062" y="512921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85" name="Line 15">
                <a:extLst>
                  <a:ext uri="{FF2B5EF4-FFF2-40B4-BE49-F238E27FC236}">
                    <a16:creationId xmlns:a16="http://schemas.microsoft.com/office/drawing/2014/main" id="{1194D918-3269-4A4B-9FAA-443F31789117}"/>
                  </a:ext>
                </a:extLst>
              </p:cNvPr>
              <p:cNvSpPr>
                <a:spLocks noChangeShapeType="1"/>
              </p:cNvSpPr>
              <p:nvPr userDrawn="1"/>
            </p:nvSpPr>
            <p:spPr bwMode="auto">
              <a:xfrm>
                <a:off x="881062" y="498633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86" name="Line 16">
                <a:extLst>
                  <a:ext uri="{FF2B5EF4-FFF2-40B4-BE49-F238E27FC236}">
                    <a16:creationId xmlns:a16="http://schemas.microsoft.com/office/drawing/2014/main" id="{E38AEF2F-D3A2-47E3-AC05-ADF42C95E8ED}"/>
                  </a:ext>
                </a:extLst>
              </p:cNvPr>
              <p:cNvSpPr>
                <a:spLocks noChangeShapeType="1"/>
              </p:cNvSpPr>
              <p:nvPr userDrawn="1"/>
            </p:nvSpPr>
            <p:spPr bwMode="auto">
              <a:xfrm>
                <a:off x="881062" y="484187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87" name="Line 17">
                <a:extLst>
                  <a:ext uri="{FF2B5EF4-FFF2-40B4-BE49-F238E27FC236}">
                    <a16:creationId xmlns:a16="http://schemas.microsoft.com/office/drawing/2014/main" id="{FC0F6E07-A752-469E-9B82-6C57FA3BB4C4}"/>
                  </a:ext>
                </a:extLst>
              </p:cNvPr>
              <p:cNvSpPr>
                <a:spLocks noChangeShapeType="1"/>
              </p:cNvSpPr>
              <p:nvPr userDrawn="1"/>
            </p:nvSpPr>
            <p:spPr bwMode="auto">
              <a:xfrm>
                <a:off x="881062" y="469741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88" name="Line 18">
                <a:extLst>
                  <a:ext uri="{FF2B5EF4-FFF2-40B4-BE49-F238E27FC236}">
                    <a16:creationId xmlns:a16="http://schemas.microsoft.com/office/drawing/2014/main" id="{4E757295-36F2-4E7C-B511-0F1135BF25E4}"/>
                  </a:ext>
                </a:extLst>
              </p:cNvPr>
              <p:cNvSpPr>
                <a:spLocks noChangeShapeType="1"/>
              </p:cNvSpPr>
              <p:nvPr userDrawn="1"/>
            </p:nvSpPr>
            <p:spPr bwMode="auto">
              <a:xfrm>
                <a:off x="881062" y="455295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89" name="Line 19">
                <a:extLst>
                  <a:ext uri="{FF2B5EF4-FFF2-40B4-BE49-F238E27FC236}">
                    <a16:creationId xmlns:a16="http://schemas.microsoft.com/office/drawing/2014/main" id="{577EC59E-4974-411E-AC78-5BFB5159494D}"/>
                  </a:ext>
                </a:extLst>
              </p:cNvPr>
              <p:cNvSpPr>
                <a:spLocks noChangeShapeType="1"/>
              </p:cNvSpPr>
              <p:nvPr userDrawn="1"/>
            </p:nvSpPr>
            <p:spPr bwMode="auto">
              <a:xfrm>
                <a:off x="881062" y="441007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90" name="Line 20">
                <a:extLst>
                  <a:ext uri="{FF2B5EF4-FFF2-40B4-BE49-F238E27FC236}">
                    <a16:creationId xmlns:a16="http://schemas.microsoft.com/office/drawing/2014/main" id="{1C440A29-704B-44A2-BA4B-77428C02D119}"/>
                  </a:ext>
                </a:extLst>
              </p:cNvPr>
              <p:cNvSpPr>
                <a:spLocks noChangeShapeType="1"/>
              </p:cNvSpPr>
              <p:nvPr userDrawn="1"/>
            </p:nvSpPr>
            <p:spPr bwMode="auto">
              <a:xfrm>
                <a:off x="881062" y="426561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91" name="Line 21">
                <a:extLst>
                  <a:ext uri="{FF2B5EF4-FFF2-40B4-BE49-F238E27FC236}">
                    <a16:creationId xmlns:a16="http://schemas.microsoft.com/office/drawing/2014/main" id="{7EA55C92-4E41-45E9-8C22-06F6AAA6E1C5}"/>
                  </a:ext>
                </a:extLst>
              </p:cNvPr>
              <p:cNvSpPr>
                <a:spLocks noChangeShapeType="1"/>
              </p:cNvSpPr>
              <p:nvPr userDrawn="1"/>
            </p:nvSpPr>
            <p:spPr bwMode="auto">
              <a:xfrm>
                <a:off x="881062" y="412115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92" name="Line 22">
                <a:extLst>
                  <a:ext uri="{FF2B5EF4-FFF2-40B4-BE49-F238E27FC236}">
                    <a16:creationId xmlns:a16="http://schemas.microsoft.com/office/drawing/2014/main" id="{10CE2B4B-011D-407D-B6EF-4F10E4D44CE4}"/>
                  </a:ext>
                </a:extLst>
              </p:cNvPr>
              <p:cNvSpPr>
                <a:spLocks noChangeShapeType="1"/>
              </p:cNvSpPr>
              <p:nvPr userDrawn="1"/>
            </p:nvSpPr>
            <p:spPr bwMode="auto">
              <a:xfrm>
                <a:off x="881062" y="383381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93" name="Line 23">
                <a:extLst>
                  <a:ext uri="{FF2B5EF4-FFF2-40B4-BE49-F238E27FC236}">
                    <a16:creationId xmlns:a16="http://schemas.microsoft.com/office/drawing/2014/main" id="{2D303A5A-109A-40F8-8085-F9E7F8B197F6}"/>
                  </a:ext>
                </a:extLst>
              </p:cNvPr>
              <p:cNvSpPr>
                <a:spLocks noChangeShapeType="1"/>
              </p:cNvSpPr>
              <p:nvPr userDrawn="1"/>
            </p:nvSpPr>
            <p:spPr bwMode="auto">
              <a:xfrm>
                <a:off x="881062" y="368935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94" name="Line 24">
                <a:extLst>
                  <a:ext uri="{FF2B5EF4-FFF2-40B4-BE49-F238E27FC236}">
                    <a16:creationId xmlns:a16="http://schemas.microsoft.com/office/drawing/2014/main" id="{AD12492D-2AA5-4D37-B469-FA29361D27CB}"/>
                  </a:ext>
                </a:extLst>
              </p:cNvPr>
              <p:cNvSpPr>
                <a:spLocks noChangeShapeType="1"/>
              </p:cNvSpPr>
              <p:nvPr userDrawn="1"/>
            </p:nvSpPr>
            <p:spPr bwMode="auto">
              <a:xfrm>
                <a:off x="881062" y="354488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95" name="Line 25">
                <a:extLst>
                  <a:ext uri="{FF2B5EF4-FFF2-40B4-BE49-F238E27FC236}">
                    <a16:creationId xmlns:a16="http://schemas.microsoft.com/office/drawing/2014/main" id="{3971B98E-6F40-4037-AFA6-16DEFA2429D2}"/>
                  </a:ext>
                </a:extLst>
              </p:cNvPr>
              <p:cNvSpPr>
                <a:spLocks noChangeShapeType="1"/>
              </p:cNvSpPr>
              <p:nvPr userDrawn="1"/>
            </p:nvSpPr>
            <p:spPr bwMode="auto">
              <a:xfrm>
                <a:off x="881062" y="340201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96" name="Line 26">
                <a:extLst>
                  <a:ext uri="{FF2B5EF4-FFF2-40B4-BE49-F238E27FC236}">
                    <a16:creationId xmlns:a16="http://schemas.microsoft.com/office/drawing/2014/main" id="{AE88A0C9-DC85-4C58-8054-004B6B8CE40E}"/>
                  </a:ext>
                </a:extLst>
              </p:cNvPr>
              <p:cNvSpPr>
                <a:spLocks noChangeShapeType="1"/>
              </p:cNvSpPr>
              <p:nvPr userDrawn="1"/>
            </p:nvSpPr>
            <p:spPr bwMode="auto">
              <a:xfrm>
                <a:off x="881062" y="325755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97" name="Line 27">
                <a:extLst>
                  <a:ext uri="{FF2B5EF4-FFF2-40B4-BE49-F238E27FC236}">
                    <a16:creationId xmlns:a16="http://schemas.microsoft.com/office/drawing/2014/main" id="{8DE82CBA-2163-4F71-BFE8-D55BE1629F09}"/>
                  </a:ext>
                </a:extLst>
              </p:cNvPr>
              <p:cNvSpPr>
                <a:spLocks noChangeShapeType="1"/>
              </p:cNvSpPr>
              <p:nvPr userDrawn="1"/>
            </p:nvSpPr>
            <p:spPr bwMode="auto">
              <a:xfrm>
                <a:off x="881062" y="311308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98" name="Line 28">
                <a:extLst>
                  <a:ext uri="{FF2B5EF4-FFF2-40B4-BE49-F238E27FC236}">
                    <a16:creationId xmlns:a16="http://schemas.microsoft.com/office/drawing/2014/main" id="{170EA35E-51DF-4522-A33A-46A5EDD695D8}"/>
                  </a:ext>
                </a:extLst>
              </p:cNvPr>
              <p:cNvSpPr>
                <a:spLocks noChangeShapeType="1"/>
              </p:cNvSpPr>
              <p:nvPr userDrawn="1"/>
            </p:nvSpPr>
            <p:spPr bwMode="auto">
              <a:xfrm>
                <a:off x="881062" y="297021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99" name="Line 29">
                <a:extLst>
                  <a:ext uri="{FF2B5EF4-FFF2-40B4-BE49-F238E27FC236}">
                    <a16:creationId xmlns:a16="http://schemas.microsoft.com/office/drawing/2014/main" id="{29296C2C-3237-4D16-9C01-DFA70EA8EE05}"/>
                  </a:ext>
                </a:extLst>
              </p:cNvPr>
              <p:cNvSpPr>
                <a:spLocks noChangeShapeType="1"/>
              </p:cNvSpPr>
              <p:nvPr userDrawn="1"/>
            </p:nvSpPr>
            <p:spPr bwMode="auto">
              <a:xfrm>
                <a:off x="881062" y="282575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00" name="Line 30">
                <a:extLst>
                  <a:ext uri="{FF2B5EF4-FFF2-40B4-BE49-F238E27FC236}">
                    <a16:creationId xmlns:a16="http://schemas.microsoft.com/office/drawing/2014/main" id="{11F720EC-33BE-4B72-8D95-12DBFE9624E1}"/>
                  </a:ext>
                </a:extLst>
              </p:cNvPr>
              <p:cNvSpPr>
                <a:spLocks noChangeShapeType="1"/>
              </p:cNvSpPr>
              <p:nvPr userDrawn="1"/>
            </p:nvSpPr>
            <p:spPr bwMode="auto">
              <a:xfrm>
                <a:off x="881062" y="268128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01" name="Line 31">
                <a:extLst>
                  <a:ext uri="{FF2B5EF4-FFF2-40B4-BE49-F238E27FC236}">
                    <a16:creationId xmlns:a16="http://schemas.microsoft.com/office/drawing/2014/main" id="{29D0852D-C183-46B2-8E54-F25A1883942B}"/>
                  </a:ext>
                </a:extLst>
              </p:cNvPr>
              <p:cNvSpPr>
                <a:spLocks noChangeShapeType="1"/>
              </p:cNvSpPr>
              <p:nvPr userDrawn="1"/>
            </p:nvSpPr>
            <p:spPr bwMode="auto">
              <a:xfrm>
                <a:off x="881062" y="253682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02" name="Line 32">
                <a:extLst>
                  <a:ext uri="{FF2B5EF4-FFF2-40B4-BE49-F238E27FC236}">
                    <a16:creationId xmlns:a16="http://schemas.microsoft.com/office/drawing/2014/main" id="{C2272E7F-489E-4925-B790-23EB1E4D28A9}"/>
                  </a:ext>
                </a:extLst>
              </p:cNvPr>
              <p:cNvSpPr>
                <a:spLocks noChangeShapeType="1"/>
              </p:cNvSpPr>
              <p:nvPr userDrawn="1"/>
            </p:nvSpPr>
            <p:spPr bwMode="auto">
              <a:xfrm>
                <a:off x="881062" y="239395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03" name="Line 33">
                <a:extLst>
                  <a:ext uri="{FF2B5EF4-FFF2-40B4-BE49-F238E27FC236}">
                    <a16:creationId xmlns:a16="http://schemas.microsoft.com/office/drawing/2014/main" id="{BAC9BCB8-98B4-45A8-85C2-B54CACC12BB8}"/>
                  </a:ext>
                </a:extLst>
              </p:cNvPr>
              <p:cNvSpPr>
                <a:spLocks noChangeShapeType="1"/>
              </p:cNvSpPr>
              <p:nvPr userDrawn="1"/>
            </p:nvSpPr>
            <p:spPr bwMode="auto">
              <a:xfrm>
                <a:off x="881062" y="224948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04" name="Line 34">
                <a:extLst>
                  <a:ext uri="{FF2B5EF4-FFF2-40B4-BE49-F238E27FC236}">
                    <a16:creationId xmlns:a16="http://schemas.microsoft.com/office/drawing/2014/main" id="{E2F6F5E4-D1B4-4726-9A6E-131DE98F91D2}"/>
                  </a:ext>
                </a:extLst>
              </p:cNvPr>
              <p:cNvSpPr>
                <a:spLocks noChangeShapeType="1"/>
              </p:cNvSpPr>
              <p:nvPr userDrawn="1"/>
            </p:nvSpPr>
            <p:spPr bwMode="auto">
              <a:xfrm>
                <a:off x="881062" y="210502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05" name="Line 35">
                <a:extLst>
                  <a:ext uri="{FF2B5EF4-FFF2-40B4-BE49-F238E27FC236}">
                    <a16:creationId xmlns:a16="http://schemas.microsoft.com/office/drawing/2014/main" id="{225B55C8-426A-4F22-82B9-EAFB0F1FC277}"/>
                  </a:ext>
                </a:extLst>
              </p:cNvPr>
              <p:cNvSpPr>
                <a:spLocks noChangeShapeType="1"/>
              </p:cNvSpPr>
              <p:nvPr userDrawn="1"/>
            </p:nvSpPr>
            <p:spPr bwMode="auto">
              <a:xfrm>
                <a:off x="881062" y="196056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06" name="Line 36">
                <a:extLst>
                  <a:ext uri="{FF2B5EF4-FFF2-40B4-BE49-F238E27FC236}">
                    <a16:creationId xmlns:a16="http://schemas.microsoft.com/office/drawing/2014/main" id="{6672C5D8-CEE1-4BB4-8393-0A109D728CE1}"/>
                  </a:ext>
                </a:extLst>
              </p:cNvPr>
              <p:cNvSpPr>
                <a:spLocks noChangeShapeType="1"/>
              </p:cNvSpPr>
              <p:nvPr userDrawn="1"/>
            </p:nvSpPr>
            <p:spPr bwMode="auto">
              <a:xfrm>
                <a:off x="881062" y="181768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07" name="Line 37">
                <a:extLst>
                  <a:ext uri="{FF2B5EF4-FFF2-40B4-BE49-F238E27FC236}">
                    <a16:creationId xmlns:a16="http://schemas.microsoft.com/office/drawing/2014/main" id="{BE2BB503-7643-46A6-B898-80793E19C9AA}"/>
                  </a:ext>
                </a:extLst>
              </p:cNvPr>
              <p:cNvSpPr>
                <a:spLocks noChangeShapeType="1"/>
              </p:cNvSpPr>
              <p:nvPr userDrawn="1"/>
            </p:nvSpPr>
            <p:spPr bwMode="auto">
              <a:xfrm>
                <a:off x="881062" y="167322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08" name="Line 38">
                <a:extLst>
                  <a:ext uri="{FF2B5EF4-FFF2-40B4-BE49-F238E27FC236}">
                    <a16:creationId xmlns:a16="http://schemas.microsoft.com/office/drawing/2014/main" id="{120079D5-6DC1-414D-8C06-85ED429B0B06}"/>
                  </a:ext>
                </a:extLst>
              </p:cNvPr>
              <p:cNvSpPr>
                <a:spLocks noChangeShapeType="1"/>
              </p:cNvSpPr>
              <p:nvPr userDrawn="1"/>
            </p:nvSpPr>
            <p:spPr bwMode="auto">
              <a:xfrm>
                <a:off x="881062" y="152876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09" name="Line 39">
                <a:extLst>
                  <a:ext uri="{FF2B5EF4-FFF2-40B4-BE49-F238E27FC236}">
                    <a16:creationId xmlns:a16="http://schemas.microsoft.com/office/drawing/2014/main" id="{7B2ECEF7-0CF9-4C5D-A3E9-55A137860632}"/>
                  </a:ext>
                </a:extLst>
              </p:cNvPr>
              <p:cNvSpPr>
                <a:spLocks noChangeShapeType="1"/>
              </p:cNvSpPr>
              <p:nvPr userDrawn="1"/>
            </p:nvSpPr>
            <p:spPr bwMode="auto">
              <a:xfrm>
                <a:off x="881062" y="138588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1" name="Line 102">
                <a:extLst>
                  <a:ext uri="{FF2B5EF4-FFF2-40B4-BE49-F238E27FC236}">
                    <a16:creationId xmlns:a16="http://schemas.microsoft.com/office/drawing/2014/main" id="{1D7A3248-BBD6-40A0-BA60-BC571CDD9017}"/>
                  </a:ext>
                </a:extLst>
              </p:cNvPr>
              <p:cNvSpPr>
                <a:spLocks noChangeShapeType="1"/>
              </p:cNvSpPr>
              <p:nvPr userDrawn="1"/>
            </p:nvSpPr>
            <p:spPr bwMode="auto">
              <a:xfrm>
                <a:off x="881062" y="3978275"/>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grpSp>
            <p:nvGrpSpPr>
              <p:cNvPr id="118" name="グループ化 117">
                <a:extLst>
                  <a:ext uri="{FF2B5EF4-FFF2-40B4-BE49-F238E27FC236}">
                    <a16:creationId xmlns:a16="http://schemas.microsoft.com/office/drawing/2014/main" id="{C4A8529E-22CD-49AD-904C-239C120B185F}"/>
                  </a:ext>
                </a:extLst>
              </p:cNvPr>
              <p:cNvGrpSpPr/>
              <p:nvPr userDrawn="1"/>
            </p:nvGrpSpPr>
            <p:grpSpPr>
              <a:xfrm>
                <a:off x="881062" y="6714000"/>
                <a:ext cx="8929688" cy="144000"/>
                <a:chOff x="881062" y="6858000"/>
                <a:chExt cx="8929688" cy="144000"/>
              </a:xfrm>
            </p:grpSpPr>
            <p:sp>
              <p:nvSpPr>
                <p:cNvPr id="116" name="Line 4">
                  <a:extLst>
                    <a:ext uri="{FF2B5EF4-FFF2-40B4-BE49-F238E27FC236}">
                      <a16:creationId xmlns:a16="http://schemas.microsoft.com/office/drawing/2014/main" id="{402903CB-B507-4066-9134-C1D5CFC21091}"/>
                    </a:ext>
                  </a:extLst>
                </p:cNvPr>
                <p:cNvSpPr>
                  <a:spLocks noChangeShapeType="1"/>
                </p:cNvSpPr>
                <p:nvPr userDrawn="1"/>
              </p:nvSpPr>
              <p:spPr bwMode="auto">
                <a:xfrm>
                  <a:off x="881062" y="6858000"/>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17" name="Line 4">
                  <a:extLst>
                    <a:ext uri="{FF2B5EF4-FFF2-40B4-BE49-F238E27FC236}">
                      <a16:creationId xmlns:a16="http://schemas.microsoft.com/office/drawing/2014/main" id="{1D7F0395-EBA2-44A0-824B-34FA283DDE7B}"/>
                    </a:ext>
                  </a:extLst>
                </p:cNvPr>
                <p:cNvSpPr>
                  <a:spLocks noChangeShapeType="1"/>
                </p:cNvSpPr>
                <p:nvPr userDrawn="1"/>
              </p:nvSpPr>
              <p:spPr bwMode="auto">
                <a:xfrm>
                  <a:off x="881062" y="7002000"/>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grpSp>
        </p:grpSp>
        <p:sp>
          <p:nvSpPr>
            <p:cNvPr id="119" name="Line 99">
              <a:extLst>
                <a:ext uri="{FF2B5EF4-FFF2-40B4-BE49-F238E27FC236}">
                  <a16:creationId xmlns:a16="http://schemas.microsoft.com/office/drawing/2014/main" id="{9E65657D-4235-4748-9913-7F7175549388}"/>
                </a:ext>
              </a:extLst>
            </p:cNvPr>
            <p:cNvSpPr>
              <a:spLocks noChangeShapeType="1"/>
            </p:cNvSpPr>
            <p:nvPr userDrawn="1"/>
          </p:nvSpPr>
          <p:spPr bwMode="auto">
            <a:xfrm>
              <a:off x="8820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21" name="Line 99">
              <a:extLst>
                <a:ext uri="{FF2B5EF4-FFF2-40B4-BE49-F238E27FC236}">
                  <a16:creationId xmlns:a16="http://schemas.microsoft.com/office/drawing/2014/main" id="{A500CD90-3538-4FD9-9507-8C799046E7FE}"/>
                </a:ext>
              </a:extLst>
            </p:cNvPr>
            <p:cNvSpPr>
              <a:spLocks noChangeShapeType="1"/>
            </p:cNvSpPr>
            <p:nvPr userDrawn="1"/>
          </p:nvSpPr>
          <p:spPr bwMode="auto">
            <a:xfrm>
              <a:off x="7380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22" name="Line 100">
              <a:extLst>
                <a:ext uri="{FF2B5EF4-FFF2-40B4-BE49-F238E27FC236}">
                  <a16:creationId xmlns:a16="http://schemas.microsoft.com/office/drawing/2014/main" id="{E89541B3-962E-45B5-A122-E883EBD2F347}"/>
                </a:ext>
              </a:extLst>
            </p:cNvPr>
            <p:cNvSpPr>
              <a:spLocks noChangeShapeType="1"/>
            </p:cNvSpPr>
            <p:nvPr userDrawn="1"/>
          </p:nvSpPr>
          <p:spPr bwMode="auto">
            <a:xfrm>
              <a:off x="9810402"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23" name="Line 100">
              <a:extLst>
                <a:ext uri="{FF2B5EF4-FFF2-40B4-BE49-F238E27FC236}">
                  <a16:creationId xmlns:a16="http://schemas.microsoft.com/office/drawing/2014/main" id="{426A0577-3288-42D6-A84C-BAF37D0E19E0}"/>
                </a:ext>
              </a:extLst>
            </p:cNvPr>
            <p:cNvSpPr>
              <a:spLocks noChangeShapeType="1"/>
            </p:cNvSpPr>
            <p:nvPr userDrawn="1"/>
          </p:nvSpPr>
          <p:spPr bwMode="auto">
            <a:xfrm>
              <a:off x="995441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grpSp>
    </p:spTree>
    <p:extLst>
      <p:ext uri="{BB962C8B-B14F-4D97-AF65-F5344CB8AC3E}">
        <p14:creationId xmlns:p14="http://schemas.microsoft.com/office/powerpoint/2010/main" val="4005629131"/>
      </p:ext>
    </p:extLst>
  </p:cSld>
  <p:clrMap bg1="lt1" tx1="dk1" bg2="lt2" tx2="dk2" accent1="accent1" accent2="accent2" accent3="accent3" accent4="accent4" accent5="accent5" accent6="accent6" hlink="hlink" folHlink="folHlink"/>
  <p:sldLayoutIdLst>
    <p:sldLayoutId id="2147484066" r:id="rId1"/>
  </p:sldLayoutIdLst>
  <p:hf sldNum="0" hdr="0" dt="0"/>
  <p:txStyles>
    <p:titleStyle>
      <a:lvl1pPr algn="l" defTabSz="986912" rtl="0" eaLnBrk="1" latinLnBrk="0" hangingPunct="1">
        <a:lnSpc>
          <a:spcPct val="90000"/>
        </a:lnSpc>
        <a:spcBef>
          <a:spcPct val="0"/>
        </a:spcBef>
        <a:buNone/>
        <a:defRPr kumimoji="1" sz="4749" kern="1200">
          <a:solidFill>
            <a:schemeClr val="tx1"/>
          </a:solidFill>
          <a:latin typeface="+mj-lt"/>
          <a:ea typeface="+mj-ea"/>
          <a:cs typeface="+mj-cs"/>
        </a:defRPr>
      </a:lvl1pPr>
    </p:titleStyle>
    <p:bodyStyle>
      <a:lvl1pPr marL="246728" indent="-246728" algn="l" defTabSz="986912" rtl="0" eaLnBrk="1" latinLnBrk="0" hangingPunct="1">
        <a:lnSpc>
          <a:spcPct val="90000"/>
        </a:lnSpc>
        <a:spcBef>
          <a:spcPts val="1079"/>
        </a:spcBef>
        <a:buFont typeface="Arial" panose="020B0604020202020204" pitchFamily="34" charset="0"/>
        <a:buChar char="•"/>
        <a:defRPr kumimoji="1" sz="3022" kern="1200">
          <a:solidFill>
            <a:schemeClr val="tx1"/>
          </a:solidFill>
          <a:latin typeface="+mn-lt"/>
          <a:ea typeface="+mn-ea"/>
          <a:cs typeface="+mn-cs"/>
        </a:defRPr>
      </a:lvl1pPr>
      <a:lvl2pPr marL="740184" indent="-246728" algn="l" defTabSz="986912" rtl="0" eaLnBrk="1" latinLnBrk="0" hangingPunct="1">
        <a:lnSpc>
          <a:spcPct val="90000"/>
        </a:lnSpc>
        <a:spcBef>
          <a:spcPts val="540"/>
        </a:spcBef>
        <a:buFont typeface="Arial" panose="020B0604020202020204" pitchFamily="34" charset="0"/>
        <a:buChar char="•"/>
        <a:defRPr kumimoji="1" sz="2590" kern="1200">
          <a:solidFill>
            <a:schemeClr val="tx1"/>
          </a:solidFill>
          <a:latin typeface="+mn-lt"/>
          <a:ea typeface="+mn-ea"/>
          <a:cs typeface="+mn-cs"/>
        </a:defRPr>
      </a:lvl2pPr>
      <a:lvl3pPr marL="1233640" indent="-246728" algn="l" defTabSz="986912" rtl="0" eaLnBrk="1" latinLnBrk="0" hangingPunct="1">
        <a:lnSpc>
          <a:spcPct val="90000"/>
        </a:lnSpc>
        <a:spcBef>
          <a:spcPts val="540"/>
        </a:spcBef>
        <a:buFont typeface="Arial" panose="020B0604020202020204" pitchFamily="34" charset="0"/>
        <a:buChar char="•"/>
        <a:defRPr kumimoji="1" sz="2159" kern="1200">
          <a:solidFill>
            <a:schemeClr val="tx1"/>
          </a:solidFill>
          <a:latin typeface="+mn-lt"/>
          <a:ea typeface="+mn-ea"/>
          <a:cs typeface="+mn-cs"/>
        </a:defRPr>
      </a:lvl3pPr>
      <a:lvl4pPr marL="1727096" indent="-246728" algn="l" defTabSz="986912"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4pPr>
      <a:lvl5pPr marL="2220552" indent="-246728" algn="l" defTabSz="986912"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5pPr>
      <a:lvl6pPr marL="2714008" indent="-246728" algn="l" defTabSz="986912"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6pPr>
      <a:lvl7pPr marL="3207464" indent="-246728" algn="l" defTabSz="986912"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7pPr>
      <a:lvl8pPr marL="3700920" indent="-246728" algn="l" defTabSz="986912"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8pPr>
      <a:lvl9pPr marL="4194376" indent="-246728" algn="l" defTabSz="986912"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9pPr>
    </p:bodyStyle>
    <p:otherStyle>
      <a:defPPr>
        <a:defRPr lang="ja-JP"/>
      </a:defPPr>
      <a:lvl1pPr marL="0" algn="l" defTabSz="986912" rtl="0" eaLnBrk="1" latinLnBrk="0" hangingPunct="1">
        <a:defRPr kumimoji="1" sz="1943" kern="1200">
          <a:solidFill>
            <a:schemeClr val="tx1"/>
          </a:solidFill>
          <a:latin typeface="+mn-lt"/>
          <a:ea typeface="+mn-ea"/>
          <a:cs typeface="+mn-cs"/>
        </a:defRPr>
      </a:lvl1pPr>
      <a:lvl2pPr marL="493456" algn="l" defTabSz="986912" rtl="0" eaLnBrk="1" latinLnBrk="0" hangingPunct="1">
        <a:defRPr kumimoji="1" sz="1943" kern="1200">
          <a:solidFill>
            <a:schemeClr val="tx1"/>
          </a:solidFill>
          <a:latin typeface="+mn-lt"/>
          <a:ea typeface="+mn-ea"/>
          <a:cs typeface="+mn-cs"/>
        </a:defRPr>
      </a:lvl2pPr>
      <a:lvl3pPr marL="986912" algn="l" defTabSz="986912" rtl="0" eaLnBrk="1" latinLnBrk="0" hangingPunct="1">
        <a:defRPr kumimoji="1" sz="1943" kern="1200">
          <a:solidFill>
            <a:schemeClr val="tx1"/>
          </a:solidFill>
          <a:latin typeface="+mn-lt"/>
          <a:ea typeface="+mn-ea"/>
          <a:cs typeface="+mn-cs"/>
        </a:defRPr>
      </a:lvl3pPr>
      <a:lvl4pPr marL="1480368" algn="l" defTabSz="986912" rtl="0" eaLnBrk="1" latinLnBrk="0" hangingPunct="1">
        <a:defRPr kumimoji="1" sz="1943" kern="1200">
          <a:solidFill>
            <a:schemeClr val="tx1"/>
          </a:solidFill>
          <a:latin typeface="+mn-lt"/>
          <a:ea typeface="+mn-ea"/>
          <a:cs typeface="+mn-cs"/>
        </a:defRPr>
      </a:lvl4pPr>
      <a:lvl5pPr marL="1973824" algn="l" defTabSz="986912" rtl="0" eaLnBrk="1" latinLnBrk="0" hangingPunct="1">
        <a:defRPr kumimoji="1" sz="1943" kern="1200">
          <a:solidFill>
            <a:schemeClr val="tx1"/>
          </a:solidFill>
          <a:latin typeface="+mn-lt"/>
          <a:ea typeface="+mn-ea"/>
          <a:cs typeface="+mn-cs"/>
        </a:defRPr>
      </a:lvl5pPr>
      <a:lvl6pPr marL="2467280" algn="l" defTabSz="986912" rtl="0" eaLnBrk="1" latinLnBrk="0" hangingPunct="1">
        <a:defRPr kumimoji="1" sz="1943" kern="1200">
          <a:solidFill>
            <a:schemeClr val="tx1"/>
          </a:solidFill>
          <a:latin typeface="+mn-lt"/>
          <a:ea typeface="+mn-ea"/>
          <a:cs typeface="+mn-cs"/>
        </a:defRPr>
      </a:lvl6pPr>
      <a:lvl7pPr marL="2960736" algn="l" defTabSz="986912" rtl="0" eaLnBrk="1" latinLnBrk="0" hangingPunct="1">
        <a:defRPr kumimoji="1" sz="1943" kern="1200">
          <a:solidFill>
            <a:schemeClr val="tx1"/>
          </a:solidFill>
          <a:latin typeface="+mn-lt"/>
          <a:ea typeface="+mn-ea"/>
          <a:cs typeface="+mn-cs"/>
        </a:defRPr>
      </a:lvl7pPr>
      <a:lvl8pPr marL="3454192" algn="l" defTabSz="986912" rtl="0" eaLnBrk="1" latinLnBrk="0" hangingPunct="1">
        <a:defRPr kumimoji="1" sz="1943" kern="1200">
          <a:solidFill>
            <a:schemeClr val="tx1"/>
          </a:solidFill>
          <a:latin typeface="+mn-lt"/>
          <a:ea typeface="+mn-ea"/>
          <a:cs typeface="+mn-cs"/>
        </a:defRPr>
      </a:lvl8pPr>
      <a:lvl9pPr marL="3947648" algn="l" defTabSz="986912" rtl="0" eaLnBrk="1" latinLnBrk="0" hangingPunct="1">
        <a:defRPr kumimoji="1" sz="1943"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366">
          <p15:clr>
            <a:srgbClr val="F26B43"/>
          </p15:clr>
        </p15:guide>
        <p15:guide id="2" pos="3120">
          <p15:clr>
            <a:srgbClr val="F26B43"/>
          </p15:clr>
        </p15:guide>
        <p15:guide id="3" pos="347">
          <p15:clr>
            <a:srgbClr val="F26B43"/>
          </p15:clr>
        </p15:guide>
        <p15:guide id="4" pos="5893">
          <p15:clr>
            <a:srgbClr val="F26B43"/>
          </p15:clr>
        </p15:guide>
        <p15:guide id="5" orient="horz" pos="719">
          <p15:clr>
            <a:srgbClr val="F26B43"/>
          </p15:clr>
        </p15:guide>
        <p15:guide id="6" orient="horz" pos="4012">
          <p15:clr>
            <a:srgbClr val="F26B43"/>
          </p15:clr>
        </p15:guide>
      </p15:sldGuideLst>
    </p:ext>
  </p:extLst>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3A91721A-3382-431C-8B68-27C1CFB9E62E}"/>
              </a:ext>
            </a:extLst>
          </p:cNvPr>
          <p:cNvGrpSpPr/>
          <p:nvPr userDrawn="1"/>
        </p:nvGrpSpPr>
        <p:grpSpPr>
          <a:xfrm>
            <a:off x="161772" y="1042609"/>
            <a:ext cx="10368269" cy="6337679"/>
            <a:chOff x="177800" y="1042608"/>
            <a:chExt cx="10368269" cy="6337679"/>
          </a:xfrm>
        </p:grpSpPr>
        <p:grpSp>
          <p:nvGrpSpPr>
            <p:cNvPr id="3" name="グループ化 2">
              <a:extLst>
                <a:ext uri="{FF2B5EF4-FFF2-40B4-BE49-F238E27FC236}">
                  <a16:creationId xmlns:a16="http://schemas.microsoft.com/office/drawing/2014/main" id="{4BFD48F3-14B9-49AE-A1D1-DE5151258DCE}"/>
                </a:ext>
              </a:extLst>
            </p:cNvPr>
            <p:cNvGrpSpPr/>
            <p:nvPr userDrawn="1"/>
          </p:nvGrpSpPr>
          <p:grpSpPr>
            <a:xfrm>
              <a:off x="178075" y="1044950"/>
              <a:ext cx="10367994" cy="6335337"/>
              <a:chOff x="178074" y="1044950"/>
              <a:chExt cx="10656433" cy="6335337"/>
            </a:xfrm>
          </p:grpSpPr>
          <p:sp>
            <p:nvSpPr>
              <p:cNvPr id="78" name="Line 4">
                <a:extLst>
                  <a:ext uri="{FF2B5EF4-FFF2-40B4-BE49-F238E27FC236}">
                    <a16:creationId xmlns:a16="http://schemas.microsoft.com/office/drawing/2014/main" id="{D826A6A1-E7E4-43E8-8468-E8C860C51E10}"/>
                  </a:ext>
                </a:extLst>
              </p:cNvPr>
              <p:cNvSpPr>
                <a:spLocks noChangeShapeType="1"/>
              </p:cNvSpPr>
              <p:nvPr userDrawn="1"/>
            </p:nvSpPr>
            <p:spPr bwMode="auto">
              <a:xfrm>
                <a:off x="178074" y="7092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9" name="Line 4">
                <a:extLst>
                  <a:ext uri="{FF2B5EF4-FFF2-40B4-BE49-F238E27FC236}">
                    <a16:creationId xmlns:a16="http://schemas.microsoft.com/office/drawing/2014/main" id="{57F0DA1D-52D9-4F60-AFF6-8877566167A1}"/>
                  </a:ext>
                </a:extLst>
              </p:cNvPr>
              <p:cNvSpPr>
                <a:spLocks noChangeShapeType="1"/>
              </p:cNvSpPr>
              <p:nvPr userDrawn="1"/>
            </p:nvSpPr>
            <p:spPr bwMode="auto">
              <a:xfrm>
                <a:off x="178074" y="7236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0" name="Line 4">
                <a:extLst>
                  <a:ext uri="{FF2B5EF4-FFF2-40B4-BE49-F238E27FC236}">
                    <a16:creationId xmlns:a16="http://schemas.microsoft.com/office/drawing/2014/main" id="{9E980EDF-B6AB-4B0C-A980-495536119834}"/>
                  </a:ext>
                </a:extLst>
              </p:cNvPr>
              <p:cNvSpPr>
                <a:spLocks noChangeShapeType="1"/>
              </p:cNvSpPr>
              <p:nvPr userDrawn="1"/>
            </p:nvSpPr>
            <p:spPr bwMode="auto">
              <a:xfrm>
                <a:off x="178074" y="66615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1" name="Line 5">
                <a:extLst>
                  <a:ext uri="{FF2B5EF4-FFF2-40B4-BE49-F238E27FC236}">
                    <a16:creationId xmlns:a16="http://schemas.microsoft.com/office/drawing/2014/main" id="{36E35AEA-8BC5-4852-9481-7958B3061CC9}"/>
                  </a:ext>
                </a:extLst>
              </p:cNvPr>
              <p:cNvSpPr>
                <a:spLocks noChangeShapeType="1"/>
              </p:cNvSpPr>
              <p:nvPr userDrawn="1"/>
            </p:nvSpPr>
            <p:spPr bwMode="auto">
              <a:xfrm>
                <a:off x="178074" y="65170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2" name="Line 6">
                <a:extLst>
                  <a:ext uri="{FF2B5EF4-FFF2-40B4-BE49-F238E27FC236}">
                    <a16:creationId xmlns:a16="http://schemas.microsoft.com/office/drawing/2014/main" id="{89C1479F-6CF5-403F-951E-D6CB9755730F}"/>
                  </a:ext>
                </a:extLst>
              </p:cNvPr>
              <p:cNvSpPr>
                <a:spLocks noChangeShapeType="1"/>
              </p:cNvSpPr>
              <p:nvPr userDrawn="1"/>
            </p:nvSpPr>
            <p:spPr bwMode="auto">
              <a:xfrm>
                <a:off x="178074" y="63726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3" name="Line 7">
                <a:extLst>
                  <a:ext uri="{FF2B5EF4-FFF2-40B4-BE49-F238E27FC236}">
                    <a16:creationId xmlns:a16="http://schemas.microsoft.com/office/drawing/2014/main" id="{7E684421-FA46-4F76-8DF3-44167123B394}"/>
                  </a:ext>
                </a:extLst>
              </p:cNvPr>
              <p:cNvSpPr>
                <a:spLocks noChangeShapeType="1"/>
              </p:cNvSpPr>
              <p:nvPr userDrawn="1"/>
            </p:nvSpPr>
            <p:spPr bwMode="auto">
              <a:xfrm>
                <a:off x="178074" y="62281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4" name="Line 8">
                <a:extLst>
                  <a:ext uri="{FF2B5EF4-FFF2-40B4-BE49-F238E27FC236}">
                    <a16:creationId xmlns:a16="http://schemas.microsoft.com/office/drawing/2014/main" id="{6ECE2685-095C-45C9-838A-65818D759485}"/>
                  </a:ext>
                </a:extLst>
              </p:cNvPr>
              <p:cNvSpPr>
                <a:spLocks noChangeShapeType="1"/>
              </p:cNvSpPr>
              <p:nvPr userDrawn="1"/>
            </p:nvSpPr>
            <p:spPr bwMode="auto">
              <a:xfrm>
                <a:off x="178074" y="60852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5" name="Line 9">
                <a:extLst>
                  <a:ext uri="{FF2B5EF4-FFF2-40B4-BE49-F238E27FC236}">
                    <a16:creationId xmlns:a16="http://schemas.microsoft.com/office/drawing/2014/main" id="{600ED12E-8037-4439-94BD-A834CF658819}"/>
                  </a:ext>
                </a:extLst>
              </p:cNvPr>
              <p:cNvSpPr>
                <a:spLocks noChangeShapeType="1"/>
              </p:cNvSpPr>
              <p:nvPr userDrawn="1"/>
            </p:nvSpPr>
            <p:spPr bwMode="auto">
              <a:xfrm>
                <a:off x="178074" y="59408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6" name="Line 10">
                <a:extLst>
                  <a:ext uri="{FF2B5EF4-FFF2-40B4-BE49-F238E27FC236}">
                    <a16:creationId xmlns:a16="http://schemas.microsoft.com/office/drawing/2014/main" id="{C50928EE-EDF1-4552-888F-3CCE27F96CEE}"/>
                  </a:ext>
                </a:extLst>
              </p:cNvPr>
              <p:cNvSpPr>
                <a:spLocks noChangeShapeType="1"/>
              </p:cNvSpPr>
              <p:nvPr userDrawn="1"/>
            </p:nvSpPr>
            <p:spPr bwMode="auto">
              <a:xfrm>
                <a:off x="178074" y="57963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7" name="Line 11">
                <a:extLst>
                  <a:ext uri="{FF2B5EF4-FFF2-40B4-BE49-F238E27FC236}">
                    <a16:creationId xmlns:a16="http://schemas.microsoft.com/office/drawing/2014/main" id="{75B9DE1C-6ADC-4B10-B04B-57C8C991F37E}"/>
                  </a:ext>
                </a:extLst>
              </p:cNvPr>
              <p:cNvSpPr>
                <a:spLocks noChangeShapeType="1"/>
              </p:cNvSpPr>
              <p:nvPr userDrawn="1"/>
            </p:nvSpPr>
            <p:spPr bwMode="auto">
              <a:xfrm>
                <a:off x="178074" y="56534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8" name="Line 12">
                <a:extLst>
                  <a:ext uri="{FF2B5EF4-FFF2-40B4-BE49-F238E27FC236}">
                    <a16:creationId xmlns:a16="http://schemas.microsoft.com/office/drawing/2014/main" id="{A23F7616-6766-47AB-B3EF-0B5FD415EF09}"/>
                  </a:ext>
                </a:extLst>
              </p:cNvPr>
              <p:cNvSpPr>
                <a:spLocks noChangeShapeType="1"/>
              </p:cNvSpPr>
              <p:nvPr userDrawn="1"/>
            </p:nvSpPr>
            <p:spPr bwMode="auto">
              <a:xfrm>
                <a:off x="178074" y="55090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9" name="Line 13">
                <a:extLst>
                  <a:ext uri="{FF2B5EF4-FFF2-40B4-BE49-F238E27FC236}">
                    <a16:creationId xmlns:a16="http://schemas.microsoft.com/office/drawing/2014/main" id="{021D185C-1AAE-429B-8621-1099C040362C}"/>
                  </a:ext>
                </a:extLst>
              </p:cNvPr>
              <p:cNvSpPr>
                <a:spLocks noChangeShapeType="1"/>
              </p:cNvSpPr>
              <p:nvPr userDrawn="1"/>
            </p:nvSpPr>
            <p:spPr bwMode="auto">
              <a:xfrm>
                <a:off x="178074" y="53645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0" name="Line 14">
                <a:extLst>
                  <a:ext uri="{FF2B5EF4-FFF2-40B4-BE49-F238E27FC236}">
                    <a16:creationId xmlns:a16="http://schemas.microsoft.com/office/drawing/2014/main" id="{09703D58-1DDF-4B6E-BE8C-D9DB7B26F446}"/>
                  </a:ext>
                </a:extLst>
              </p:cNvPr>
              <p:cNvSpPr>
                <a:spLocks noChangeShapeType="1"/>
              </p:cNvSpPr>
              <p:nvPr userDrawn="1"/>
            </p:nvSpPr>
            <p:spPr bwMode="auto">
              <a:xfrm>
                <a:off x="178074" y="5220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1" name="Line 15">
                <a:extLst>
                  <a:ext uri="{FF2B5EF4-FFF2-40B4-BE49-F238E27FC236}">
                    <a16:creationId xmlns:a16="http://schemas.microsoft.com/office/drawing/2014/main" id="{0A99046C-7D76-490A-88DE-41D62CAAB2D3}"/>
                  </a:ext>
                </a:extLst>
              </p:cNvPr>
              <p:cNvSpPr>
                <a:spLocks noChangeShapeType="1"/>
              </p:cNvSpPr>
              <p:nvPr userDrawn="1"/>
            </p:nvSpPr>
            <p:spPr bwMode="auto">
              <a:xfrm>
                <a:off x="178074" y="50772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 name="Line 16">
                <a:extLst>
                  <a:ext uri="{FF2B5EF4-FFF2-40B4-BE49-F238E27FC236}">
                    <a16:creationId xmlns:a16="http://schemas.microsoft.com/office/drawing/2014/main" id="{59BBACC5-635F-4604-B162-146A153A24BB}"/>
                  </a:ext>
                </a:extLst>
              </p:cNvPr>
              <p:cNvSpPr>
                <a:spLocks noChangeShapeType="1"/>
              </p:cNvSpPr>
              <p:nvPr userDrawn="1"/>
            </p:nvSpPr>
            <p:spPr bwMode="auto">
              <a:xfrm>
                <a:off x="178074" y="49327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3" name="Line 17">
                <a:extLst>
                  <a:ext uri="{FF2B5EF4-FFF2-40B4-BE49-F238E27FC236}">
                    <a16:creationId xmlns:a16="http://schemas.microsoft.com/office/drawing/2014/main" id="{9FB4A3F6-32A1-4976-8A08-D1DAD172D3A1}"/>
                  </a:ext>
                </a:extLst>
              </p:cNvPr>
              <p:cNvSpPr>
                <a:spLocks noChangeShapeType="1"/>
              </p:cNvSpPr>
              <p:nvPr userDrawn="1"/>
            </p:nvSpPr>
            <p:spPr bwMode="auto">
              <a:xfrm>
                <a:off x="178074" y="47882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4" name="Line 18">
                <a:extLst>
                  <a:ext uri="{FF2B5EF4-FFF2-40B4-BE49-F238E27FC236}">
                    <a16:creationId xmlns:a16="http://schemas.microsoft.com/office/drawing/2014/main" id="{908F9892-CF7B-484A-A087-A99993AE4574}"/>
                  </a:ext>
                </a:extLst>
              </p:cNvPr>
              <p:cNvSpPr>
                <a:spLocks noChangeShapeType="1"/>
              </p:cNvSpPr>
              <p:nvPr userDrawn="1"/>
            </p:nvSpPr>
            <p:spPr bwMode="auto">
              <a:xfrm>
                <a:off x="178074" y="4643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5" name="Line 19">
                <a:extLst>
                  <a:ext uri="{FF2B5EF4-FFF2-40B4-BE49-F238E27FC236}">
                    <a16:creationId xmlns:a16="http://schemas.microsoft.com/office/drawing/2014/main" id="{8870D894-1D46-4193-A356-3B3B47BC911F}"/>
                  </a:ext>
                </a:extLst>
              </p:cNvPr>
              <p:cNvSpPr>
                <a:spLocks noChangeShapeType="1"/>
              </p:cNvSpPr>
              <p:nvPr userDrawn="1"/>
            </p:nvSpPr>
            <p:spPr bwMode="auto">
              <a:xfrm>
                <a:off x="178074" y="45009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6" name="Line 20">
                <a:extLst>
                  <a:ext uri="{FF2B5EF4-FFF2-40B4-BE49-F238E27FC236}">
                    <a16:creationId xmlns:a16="http://schemas.microsoft.com/office/drawing/2014/main" id="{E62FE32C-C1AA-4D40-946C-A2C857DF1D2C}"/>
                  </a:ext>
                </a:extLst>
              </p:cNvPr>
              <p:cNvSpPr>
                <a:spLocks noChangeShapeType="1"/>
              </p:cNvSpPr>
              <p:nvPr userDrawn="1"/>
            </p:nvSpPr>
            <p:spPr bwMode="auto">
              <a:xfrm>
                <a:off x="178074" y="43564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7" name="Line 21">
                <a:extLst>
                  <a:ext uri="{FF2B5EF4-FFF2-40B4-BE49-F238E27FC236}">
                    <a16:creationId xmlns:a16="http://schemas.microsoft.com/office/drawing/2014/main" id="{A41DF6BE-EF66-4E04-9235-822F95384006}"/>
                  </a:ext>
                </a:extLst>
              </p:cNvPr>
              <p:cNvSpPr>
                <a:spLocks noChangeShapeType="1"/>
              </p:cNvSpPr>
              <p:nvPr userDrawn="1"/>
            </p:nvSpPr>
            <p:spPr bwMode="auto">
              <a:xfrm>
                <a:off x="178074" y="42120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8" name="Line 22">
                <a:extLst>
                  <a:ext uri="{FF2B5EF4-FFF2-40B4-BE49-F238E27FC236}">
                    <a16:creationId xmlns:a16="http://schemas.microsoft.com/office/drawing/2014/main" id="{04515879-DFE5-4F8A-B76C-705440CA75BA}"/>
                  </a:ext>
                </a:extLst>
              </p:cNvPr>
              <p:cNvSpPr>
                <a:spLocks noChangeShapeType="1"/>
              </p:cNvSpPr>
              <p:nvPr userDrawn="1"/>
            </p:nvSpPr>
            <p:spPr bwMode="auto">
              <a:xfrm>
                <a:off x="178074" y="39246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9" name="Line 23">
                <a:extLst>
                  <a:ext uri="{FF2B5EF4-FFF2-40B4-BE49-F238E27FC236}">
                    <a16:creationId xmlns:a16="http://schemas.microsoft.com/office/drawing/2014/main" id="{0952AF1D-8248-4B31-B111-ACD4257CBB02}"/>
                  </a:ext>
                </a:extLst>
              </p:cNvPr>
              <p:cNvSpPr>
                <a:spLocks noChangeShapeType="1"/>
              </p:cNvSpPr>
              <p:nvPr userDrawn="1"/>
            </p:nvSpPr>
            <p:spPr bwMode="auto">
              <a:xfrm>
                <a:off x="178074" y="37802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0" name="Line 24">
                <a:extLst>
                  <a:ext uri="{FF2B5EF4-FFF2-40B4-BE49-F238E27FC236}">
                    <a16:creationId xmlns:a16="http://schemas.microsoft.com/office/drawing/2014/main" id="{5DF19807-4FC9-4DCA-8DBB-DA4B436820F2}"/>
                  </a:ext>
                </a:extLst>
              </p:cNvPr>
              <p:cNvSpPr>
                <a:spLocks noChangeShapeType="1"/>
              </p:cNvSpPr>
              <p:nvPr userDrawn="1"/>
            </p:nvSpPr>
            <p:spPr bwMode="auto">
              <a:xfrm>
                <a:off x="178074" y="3635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1" name="Line 25">
                <a:extLst>
                  <a:ext uri="{FF2B5EF4-FFF2-40B4-BE49-F238E27FC236}">
                    <a16:creationId xmlns:a16="http://schemas.microsoft.com/office/drawing/2014/main" id="{3B491BFB-F3D6-4AE7-A3AB-529175A1FC52}"/>
                  </a:ext>
                </a:extLst>
              </p:cNvPr>
              <p:cNvSpPr>
                <a:spLocks noChangeShapeType="1"/>
              </p:cNvSpPr>
              <p:nvPr userDrawn="1"/>
            </p:nvSpPr>
            <p:spPr bwMode="auto">
              <a:xfrm>
                <a:off x="178074" y="34928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 name="Line 26">
                <a:extLst>
                  <a:ext uri="{FF2B5EF4-FFF2-40B4-BE49-F238E27FC236}">
                    <a16:creationId xmlns:a16="http://schemas.microsoft.com/office/drawing/2014/main" id="{F13ED150-3A1D-42A7-9E86-E99A6B5238F8}"/>
                  </a:ext>
                </a:extLst>
              </p:cNvPr>
              <p:cNvSpPr>
                <a:spLocks noChangeShapeType="1"/>
              </p:cNvSpPr>
              <p:nvPr userDrawn="1"/>
            </p:nvSpPr>
            <p:spPr bwMode="auto">
              <a:xfrm>
                <a:off x="178074" y="33484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 name="Line 27">
                <a:extLst>
                  <a:ext uri="{FF2B5EF4-FFF2-40B4-BE49-F238E27FC236}">
                    <a16:creationId xmlns:a16="http://schemas.microsoft.com/office/drawing/2014/main" id="{EC8E0ABF-A65A-4B61-8B39-1DB126D7CE48}"/>
                  </a:ext>
                </a:extLst>
              </p:cNvPr>
              <p:cNvSpPr>
                <a:spLocks noChangeShapeType="1"/>
              </p:cNvSpPr>
              <p:nvPr userDrawn="1"/>
            </p:nvSpPr>
            <p:spPr bwMode="auto">
              <a:xfrm>
                <a:off x="178074" y="32039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4" name="Line 28">
                <a:extLst>
                  <a:ext uri="{FF2B5EF4-FFF2-40B4-BE49-F238E27FC236}">
                    <a16:creationId xmlns:a16="http://schemas.microsoft.com/office/drawing/2014/main" id="{5B0E93A0-803C-43D4-922B-174A4DD30EAF}"/>
                  </a:ext>
                </a:extLst>
              </p:cNvPr>
              <p:cNvSpPr>
                <a:spLocks noChangeShapeType="1"/>
              </p:cNvSpPr>
              <p:nvPr userDrawn="1"/>
            </p:nvSpPr>
            <p:spPr bwMode="auto">
              <a:xfrm>
                <a:off x="178074" y="3061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5" name="Line 29">
                <a:extLst>
                  <a:ext uri="{FF2B5EF4-FFF2-40B4-BE49-F238E27FC236}">
                    <a16:creationId xmlns:a16="http://schemas.microsoft.com/office/drawing/2014/main" id="{D3F014D9-1393-4D00-9A6D-9E0E19D15C5C}"/>
                  </a:ext>
                </a:extLst>
              </p:cNvPr>
              <p:cNvSpPr>
                <a:spLocks noChangeShapeType="1"/>
              </p:cNvSpPr>
              <p:nvPr userDrawn="1"/>
            </p:nvSpPr>
            <p:spPr bwMode="auto">
              <a:xfrm>
                <a:off x="178074" y="29166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6" name="Line 30">
                <a:extLst>
                  <a:ext uri="{FF2B5EF4-FFF2-40B4-BE49-F238E27FC236}">
                    <a16:creationId xmlns:a16="http://schemas.microsoft.com/office/drawing/2014/main" id="{414030D1-E2E5-4E55-8024-2D453BC4802C}"/>
                  </a:ext>
                </a:extLst>
              </p:cNvPr>
              <p:cNvSpPr>
                <a:spLocks noChangeShapeType="1"/>
              </p:cNvSpPr>
              <p:nvPr userDrawn="1"/>
            </p:nvSpPr>
            <p:spPr bwMode="auto">
              <a:xfrm>
                <a:off x="178074" y="27721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7" name="Line 31">
                <a:extLst>
                  <a:ext uri="{FF2B5EF4-FFF2-40B4-BE49-F238E27FC236}">
                    <a16:creationId xmlns:a16="http://schemas.microsoft.com/office/drawing/2014/main" id="{FDB3FA4B-DE95-483C-A755-22E878FB2E2B}"/>
                  </a:ext>
                </a:extLst>
              </p:cNvPr>
              <p:cNvSpPr>
                <a:spLocks noChangeShapeType="1"/>
              </p:cNvSpPr>
              <p:nvPr userDrawn="1"/>
            </p:nvSpPr>
            <p:spPr bwMode="auto">
              <a:xfrm>
                <a:off x="178074" y="26276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8" name="Line 32">
                <a:extLst>
                  <a:ext uri="{FF2B5EF4-FFF2-40B4-BE49-F238E27FC236}">
                    <a16:creationId xmlns:a16="http://schemas.microsoft.com/office/drawing/2014/main" id="{35206945-08AE-4534-AE16-F2B17244D230}"/>
                  </a:ext>
                </a:extLst>
              </p:cNvPr>
              <p:cNvSpPr>
                <a:spLocks noChangeShapeType="1"/>
              </p:cNvSpPr>
              <p:nvPr userDrawn="1"/>
            </p:nvSpPr>
            <p:spPr bwMode="auto">
              <a:xfrm>
                <a:off x="178074" y="2484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9" name="Line 33">
                <a:extLst>
                  <a:ext uri="{FF2B5EF4-FFF2-40B4-BE49-F238E27FC236}">
                    <a16:creationId xmlns:a16="http://schemas.microsoft.com/office/drawing/2014/main" id="{27C86116-2335-4015-8AAC-D3331F924635}"/>
                  </a:ext>
                </a:extLst>
              </p:cNvPr>
              <p:cNvSpPr>
                <a:spLocks noChangeShapeType="1"/>
              </p:cNvSpPr>
              <p:nvPr userDrawn="1"/>
            </p:nvSpPr>
            <p:spPr bwMode="auto">
              <a:xfrm>
                <a:off x="178074" y="23403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0" name="Line 34">
                <a:extLst>
                  <a:ext uri="{FF2B5EF4-FFF2-40B4-BE49-F238E27FC236}">
                    <a16:creationId xmlns:a16="http://schemas.microsoft.com/office/drawing/2014/main" id="{3BF6F914-6E1F-4EB0-8F80-051002B517C6}"/>
                  </a:ext>
                </a:extLst>
              </p:cNvPr>
              <p:cNvSpPr>
                <a:spLocks noChangeShapeType="1"/>
              </p:cNvSpPr>
              <p:nvPr userDrawn="1"/>
            </p:nvSpPr>
            <p:spPr bwMode="auto">
              <a:xfrm>
                <a:off x="178074" y="21958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1" name="Line 35">
                <a:extLst>
                  <a:ext uri="{FF2B5EF4-FFF2-40B4-BE49-F238E27FC236}">
                    <a16:creationId xmlns:a16="http://schemas.microsoft.com/office/drawing/2014/main" id="{04D2FA21-70F9-4DA5-A0FC-C0E92E3FE52E}"/>
                  </a:ext>
                </a:extLst>
              </p:cNvPr>
              <p:cNvSpPr>
                <a:spLocks noChangeShapeType="1"/>
              </p:cNvSpPr>
              <p:nvPr userDrawn="1"/>
            </p:nvSpPr>
            <p:spPr bwMode="auto">
              <a:xfrm>
                <a:off x="178074" y="20514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 name="Line 36">
                <a:extLst>
                  <a:ext uri="{FF2B5EF4-FFF2-40B4-BE49-F238E27FC236}">
                    <a16:creationId xmlns:a16="http://schemas.microsoft.com/office/drawing/2014/main" id="{F58D4FB5-90F3-4530-8AF9-1A1ED0B03627}"/>
                  </a:ext>
                </a:extLst>
              </p:cNvPr>
              <p:cNvSpPr>
                <a:spLocks noChangeShapeType="1"/>
              </p:cNvSpPr>
              <p:nvPr userDrawn="1"/>
            </p:nvSpPr>
            <p:spPr bwMode="auto">
              <a:xfrm>
                <a:off x="178074" y="19085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3" name="Line 37">
                <a:extLst>
                  <a:ext uri="{FF2B5EF4-FFF2-40B4-BE49-F238E27FC236}">
                    <a16:creationId xmlns:a16="http://schemas.microsoft.com/office/drawing/2014/main" id="{46EF435C-533B-4F36-A45C-DED4C9DA1769}"/>
                  </a:ext>
                </a:extLst>
              </p:cNvPr>
              <p:cNvSpPr>
                <a:spLocks noChangeShapeType="1"/>
              </p:cNvSpPr>
              <p:nvPr userDrawn="1"/>
            </p:nvSpPr>
            <p:spPr bwMode="auto">
              <a:xfrm>
                <a:off x="178074" y="17640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4" name="Line 38">
                <a:extLst>
                  <a:ext uri="{FF2B5EF4-FFF2-40B4-BE49-F238E27FC236}">
                    <a16:creationId xmlns:a16="http://schemas.microsoft.com/office/drawing/2014/main" id="{7260D7FA-0243-4149-92F2-9A2E3D3D639A}"/>
                  </a:ext>
                </a:extLst>
              </p:cNvPr>
              <p:cNvSpPr>
                <a:spLocks noChangeShapeType="1"/>
              </p:cNvSpPr>
              <p:nvPr userDrawn="1"/>
            </p:nvSpPr>
            <p:spPr bwMode="auto">
              <a:xfrm>
                <a:off x="178074" y="16196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5" name="Line 39">
                <a:extLst>
                  <a:ext uri="{FF2B5EF4-FFF2-40B4-BE49-F238E27FC236}">
                    <a16:creationId xmlns:a16="http://schemas.microsoft.com/office/drawing/2014/main" id="{E17B36A0-958F-443F-9FD7-D5530C92BC70}"/>
                  </a:ext>
                </a:extLst>
              </p:cNvPr>
              <p:cNvSpPr>
                <a:spLocks noChangeShapeType="1"/>
              </p:cNvSpPr>
              <p:nvPr userDrawn="1"/>
            </p:nvSpPr>
            <p:spPr bwMode="auto">
              <a:xfrm>
                <a:off x="178074" y="1476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6" name="Line 102">
                <a:extLst>
                  <a:ext uri="{FF2B5EF4-FFF2-40B4-BE49-F238E27FC236}">
                    <a16:creationId xmlns:a16="http://schemas.microsoft.com/office/drawing/2014/main" id="{351063C8-67B1-4656-BE04-74F237AAE0DC}"/>
                  </a:ext>
                </a:extLst>
              </p:cNvPr>
              <p:cNvSpPr>
                <a:spLocks noChangeShapeType="1"/>
              </p:cNvSpPr>
              <p:nvPr userDrawn="1"/>
            </p:nvSpPr>
            <p:spPr bwMode="auto">
              <a:xfrm>
                <a:off x="178074" y="4069139"/>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7" name="Line 4">
                <a:extLst>
                  <a:ext uri="{FF2B5EF4-FFF2-40B4-BE49-F238E27FC236}">
                    <a16:creationId xmlns:a16="http://schemas.microsoft.com/office/drawing/2014/main" id="{A46FAAE6-29DC-4506-AD6F-E0CFB6E0E485}"/>
                  </a:ext>
                </a:extLst>
              </p:cNvPr>
              <p:cNvSpPr>
                <a:spLocks noChangeShapeType="1"/>
              </p:cNvSpPr>
              <p:nvPr userDrawn="1"/>
            </p:nvSpPr>
            <p:spPr bwMode="auto">
              <a:xfrm>
                <a:off x="178074" y="6804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8" name="Line 4">
                <a:extLst>
                  <a:ext uri="{FF2B5EF4-FFF2-40B4-BE49-F238E27FC236}">
                    <a16:creationId xmlns:a16="http://schemas.microsoft.com/office/drawing/2014/main" id="{BDB1BE34-748E-475F-92C8-62D418402AEE}"/>
                  </a:ext>
                </a:extLst>
              </p:cNvPr>
              <p:cNvSpPr>
                <a:spLocks noChangeShapeType="1"/>
              </p:cNvSpPr>
              <p:nvPr userDrawn="1"/>
            </p:nvSpPr>
            <p:spPr bwMode="auto">
              <a:xfrm>
                <a:off x="178074" y="6948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9" name="Line 39">
                <a:extLst>
                  <a:ext uri="{FF2B5EF4-FFF2-40B4-BE49-F238E27FC236}">
                    <a16:creationId xmlns:a16="http://schemas.microsoft.com/office/drawing/2014/main" id="{B8FC7F79-F5A5-4158-8740-748E3241FF8F}"/>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0" name="Line 4">
                <a:extLst>
                  <a:ext uri="{FF2B5EF4-FFF2-40B4-BE49-F238E27FC236}">
                    <a16:creationId xmlns:a16="http://schemas.microsoft.com/office/drawing/2014/main" id="{04F44B2B-BA78-4509-9C32-74EDCFF90D98}"/>
                  </a:ext>
                </a:extLst>
              </p:cNvPr>
              <p:cNvSpPr>
                <a:spLocks noChangeShapeType="1"/>
              </p:cNvSpPr>
              <p:nvPr userDrawn="1"/>
            </p:nvSpPr>
            <p:spPr bwMode="auto">
              <a:xfrm>
                <a:off x="178074" y="738028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1" name="Line 34">
                <a:extLst>
                  <a:ext uri="{FF2B5EF4-FFF2-40B4-BE49-F238E27FC236}">
                    <a16:creationId xmlns:a16="http://schemas.microsoft.com/office/drawing/2014/main" id="{5E5B63E7-A874-41DF-80CD-384ECF0D0ECD}"/>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2" name="Line 35">
                <a:extLst>
                  <a:ext uri="{FF2B5EF4-FFF2-40B4-BE49-F238E27FC236}">
                    <a16:creationId xmlns:a16="http://schemas.microsoft.com/office/drawing/2014/main" id="{09956D0B-D2BD-494C-9E10-AC5791E6B997}"/>
                  </a:ext>
                </a:extLst>
              </p:cNvPr>
              <p:cNvSpPr>
                <a:spLocks noChangeShapeType="1"/>
              </p:cNvSpPr>
              <p:nvPr userDrawn="1"/>
            </p:nvSpPr>
            <p:spPr bwMode="auto">
              <a:xfrm>
                <a:off x="178074" y="118782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 name="Line 36">
                <a:extLst>
                  <a:ext uri="{FF2B5EF4-FFF2-40B4-BE49-F238E27FC236}">
                    <a16:creationId xmlns:a16="http://schemas.microsoft.com/office/drawing/2014/main" id="{FDCF63A4-9AE6-42F3-B831-26054F80B908}"/>
                  </a:ext>
                </a:extLst>
              </p:cNvPr>
              <p:cNvSpPr>
                <a:spLocks noChangeShapeType="1"/>
              </p:cNvSpPr>
              <p:nvPr userDrawn="1"/>
            </p:nvSpPr>
            <p:spPr bwMode="auto">
              <a:xfrm>
                <a:off x="178074" y="104495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4" name="グループ化 3">
              <a:extLst>
                <a:ext uri="{FF2B5EF4-FFF2-40B4-BE49-F238E27FC236}">
                  <a16:creationId xmlns:a16="http://schemas.microsoft.com/office/drawing/2014/main" id="{7563BD28-1209-42D1-9D77-592742544D69}"/>
                </a:ext>
              </a:extLst>
            </p:cNvPr>
            <p:cNvGrpSpPr/>
            <p:nvPr userDrawn="1"/>
          </p:nvGrpSpPr>
          <p:grpSpPr>
            <a:xfrm>
              <a:off x="177800" y="1042608"/>
              <a:ext cx="10368268" cy="6337679"/>
              <a:chOff x="177800" y="613150"/>
              <a:chExt cx="10368268" cy="6767138"/>
            </a:xfrm>
          </p:grpSpPr>
          <p:sp>
            <p:nvSpPr>
              <p:cNvPr id="5" name="Line 41">
                <a:extLst>
                  <a:ext uri="{FF2B5EF4-FFF2-40B4-BE49-F238E27FC236}">
                    <a16:creationId xmlns:a16="http://schemas.microsoft.com/office/drawing/2014/main" id="{B3C22C89-D315-4DE2-A2CE-1772E3524552}"/>
                  </a:ext>
                </a:extLst>
              </p:cNvPr>
              <p:cNvSpPr>
                <a:spLocks noChangeShapeType="1"/>
              </p:cNvSpPr>
              <p:nvPr userDrawn="1"/>
            </p:nvSpPr>
            <p:spPr bwMode="auto">
              <a:xfrm>
                <a:off x="132972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 name="Line 42">
                <a:extLst>
                  <a:ext uri="{FF2B5EF4-FFF2-40B4-BE49-F238E27FC236}">
                    <a16:creationId xmlns:a16="http://schemas.microsoft.com/office/drawing/2014/main" id="{B6B37B61-127F-43BC-8980-FDDC4E2D4884}"/>
                  </a:ext>
                </a:extLst>
              </p:cNvPr>
              <p:cNvSpPr>
                <a:spLocks noChangeShapeType="1"/>
              </p:cNvSpPr>
              <p:nvPr userDrawn="1"/>
            </p:nvSpPr>
            <p:spPr bwMode="auto">
              <a:xfrm>
                <a:off x="147371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 name="Line 43">
                <a:extLst>
                  <a:ext uri="{FF2B5EF4-FFF2-40B4-BE49-F238E27FC236}">
                    <a16:creationId xmlns:a16="http://schemas.microsoft.com/office/drawing/2014/main" id="{814E20DB-764C-424E-81E2-70243941EA7A}"/>
                  </a:ext>
                </a:extLst>
              </p:cNvPr>
              <p:cNvSpPr>
                <a:spLocks noChangeShapeType="1"/>
              </p:cNvSpPr>
              <p:nvPr userDrawn="1"/>
            </p:nvSpPr>
            <p:spPr bwMode="auto">
              <a:xfrm>
                <a:off x="161771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 name="Line 44">
                <a:extLst>
                  <a:ext uri="{FF2B5EF4-FFF2-40B4-BE49-F238E27FC236}">
                    <a16:creationId xmlns:a16="http://schemas.microsoft.com/office/drawing/2014/main" id="{FCABC8BD-5A98-49C6-B473-81F079E35153}"/>
                  </a:ext>
                </a:extLst>
              </p:cNvPr>
              <p:cNvSpPr>
                <a:spLocks noChangeShapeType="1"/>
              </p:cNvSpPr>
              <p:nvPr userDrawn="1"/>
            </p:nvSpPr>
            <p:spPr bwMode="auto">
              <a:xfrm>
                <a:off x="176170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 name="Line 45">
                <a:extLst>
                  <a:ext uri="{FF2B5EF4-FFF2-40B4-BE49-F238E27FC236}">
                    <a16:creationId xmlns:a16="http://schemas.microsoft.com/office/drawing/2014/main" id="{1A60A482-CAE7-4B32-B147-65B54D505B66}"/>
                  </a:ext>
                </a:extLst>
              </p:cNvPr>
              <p:cNvSpPr>
                <a:spLocks noChangeShapeType="1"/>
              </p:cNvSpPr>
              <p:nvPr userDrawn="1"/>
            </p:nvSpPr>
            <p:spPr bwMode="auto">
              <a:xfrm>
                <a:off x="190569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 name="Line 46">
                <a:extLst>
                  <a:ext uri="{FF2B5EF4-FFF2-40B4-BE49-F238E27FC236}">
                    <a16:creationId xmlns:a16="http://schemas.microsoft.com/office/drawing/2014/main" id="{EFDE9D29-C267-4456-BF4C-3E31CC996007}"/>
                  </a:ext>
                </a:extLst>
              </p:cNvPr>
              <p:cNvSpPr>
                <a:spLocks noChangeShapeType="1"/>
              </p:cNvSpPr>
              <p:nvPr userDrawn="1"/>
            </p:nvSpPr>
            <p:spPr bwMode="auto">
              <a:xfrm>
                <a:off x="204968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 name="Line 47">
                <a:extLst>
                  <a:ext uri="{FF2B5EF4-FFF2-40B4-BE49-F238E27FC236}">
                    <a16:creationId xmlns:a16="http://schemas.microsoft.com/office/drawing/2014/main" id="{491A06B6-733C-4C7D-A019-438D4782E29D}"/>
                  </a:ext>
                </a:extLst>
              </p:cNvPr>
              <p:cNvSpPr>
                <a:spLocks noChangeShapeType="1"/>
              </p:cNvSpPr>
              <p:nvPr userDrawn="1"/>
            </p:nvSpPr>
            <p:spPr bwMode="auto">
              <a:xfrm>
                <a:off x="219367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 name="Line 48">
                <a:extLst>
                  <a:ext uri="{FF2B5EF4-FFF2-40B4-BE49-F238E27FC236}">
                    <a16:creationId xmlns:a16="http://schemas.microsoft.com/office/drawing/2014/main" id="{1A2FF589-8AE7-4B04-A3CF-707EC50F0E4D}"/>
                  </a:ext>
                </a:extLst>
              </p:cNvPr>
              <p:cNvSpPr>
                <a:spLocks noChangeShapeType="1"/>
              </p:cNvSpPr>
              <p:nvPr userDrawn="1"/>
            </p:nvSpPr>
            <p:spPr bwMode="auto">
              <a:xfrm>
                <a:off x="233766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 name="Line 49">
                <a:extLst>
                  <a:ext uri="{FF2B5EF4-FFF2-40B4-BE49-F238E27FC236}">
                    <a16:creationId xmlns:a16="http://schemas.microsoft.com/office/drawing/2014/main" id="{220BD835-09F7-42BC-8A59-760F67C3BA30}"/>
                  </a:ext>
                </a:extLst>
              </p:cNvPr>
              <p:cNvSpPr>
                <a:spLocks noChangeShapeType="1"/>
              </p:cNvSpPr>
              <p:nvPr userDrawn="1"/>
            </p:nvSpPr>
            <p:spPr bwMode="auto">
              <a:xfrm>
                <a:off x="248165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 name="Line 50">
                <a:extLst>
                  <a:ext uri="{FF2B5EF4-FFF2-40B4-BE49-F238E27FC236}">
                    <a16:creationId xmlns:a16="http://schemas.microsoft.com/office/drawing/2014/main" id="{80C9531A-D351-4FB0-810D-0B60B9AE5DA3}"/>
                  </a:ext>
                </a:extLst>
              </p:cNvPr>
              <p:cNvSpPr>
                <a:spLocks noChangeShapeType="1"/>
              </p:cNvSpPr>
              <p:nvPr userDrawn="1"/>
            </p:nvSpPr>
            <p:spPr bwMode="auto">
              <a:xfrm>
                <a:off x="262564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 name="Line 51">
                <a:extLst>
                  <a:ext uri="{FF2B5EF4-FFF2-40B4-BE49-F238E27FC236}">
                    <a16:creationId xmlns:a16="http://schemas.microsoft.com/office/drawing/2014/main" id="{B8E8462B-F715-42E6-9C65-36FFE4337D4E}"/>
                  </a:ext>
                </a:extLst>
              </p:cNvPr>
              <p:cNvSpPr>
                <a:spLocks noChangeShapeType="1"/>
              </p:cNvSpPr>
              <p:nvPr userDrawn="1"/>
            </p:nvSpPr>
            <p:spPr bwMode="auto">
              <a:xfrm>
                <a:off x="276963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 name="Line 52">
                <a:extLst>
                  <a:ext uri="{FF2B5EF4-FFF2-40B4-BE49-F238E27FC236}">
                    <a16:creationId xmlns:a16="http://schemas.microsoft.com/office/drawing/2014/main" id="{D8F1D8BF-9549-4DB4-8539-54E7306FE4B2}"/>
                  </a:ext>
                </a:extLst>
              </p:cNvPr>
              <p:cNvSpPr>
                <a:spLocks noChangeShapeType="1"/>
              </p:cNvSpPr>
              <p:nvPr userDrawn="1"/>
            </p:nvSpPr>
            <p:spPr bwMode="auto">
              <a:xfrm>
                <a:off x="291362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 name="Line 53">
                <a:extLst>
                  <a:ext uri="{FF2B5EF4-FFF2-40B4-BE49-F238E27FC236}">
                    <a16:creationId xmlns:a16="http://schemas.microsoft.com/office/drawing/2014/main" id="{21A8334C-E16F-4C67-A640-48814127DE18}"/>
                  </a:ext>
                </a:extLst>
              </p:cNvPr>
              <p:cNvSpPr>
                <a:spLocks noChangeShapeType="1"/>
              </p:cNvSpPr>
              <p:nvPr userDrawn="1"/>
            </p:nvSpPr>
            <p:spPr bwMode="auto">
              <a:xfrm>
                <a:off x="305762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 name="Line 54">
                <a:extLst>
                  <a:ext uri="{FF2B5EF4-FFF2-40B4-BE49-F238E27FC236}">
                    <a16:creationId xmlns:a16="http://schemas.microsoft.com/office/drawing/2014/main" id="{87645081-3E3E-46BC-930C-6315E36C5EB3}"/>
                  </a:ext>
                </a:extLst>
              </p:cNvPr>
              <p:cNvSpPr>
                <a:spLocks noChangeShapeType="1"/>
              </p:cNvSpPr>
              <p:nvPr userDrawn="1"/>
            </p:nvSpPr>
            <p:spPr bwMode="auto">
              <a:xfrm>
                <a:off x="320161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 name="Line 55">
                <a:extLst>
                  <a:ext uri="{FF2B5EF4-FFF2-40B4-BE49-F238E27FC236}">
                    <a16:creationId xmlns:a16="http://schemas.microsoft.com/office/drawing/2014/main" id="{A4BEC564-851D-4F58-80F1-6A0185EDAFE7}"/>
                  </a:ext>
                </a:extLst>
              </p:cNvPr>
              <p:cNvSpPr>
                <a:spLocks noChangeShapeType="1"/>
              </p:cNvSpPr>
              <p:nvPr userDrawn="1"/>
            </p:nvSpPr>
            <p:spPr bwMode="auto">
              <a:xfrm>
                <a:off x="334560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 name="Line 56">
                <a:extLst>
                  <a:ext uri="{FF2B5EF4-FFF2-40B4-BE49-F238E27FC236}">
                    <a16:creationId xmlns:a16="http://schemas.microsoft.com/office/drawing/2014/main" id="{432A9BBC-9761-4CF7-8E8B-58C807DB482F}"/>
                  </a:ext>
                </a:extLst>
              </p:cNvPr>
              <p:cNvSpPr>
                <a:spLocks noChangeShapeType="1"/>
              </p:cNvSpPr>
              <p:nvPr userDrawn="1"/>
            </p:nvSpPr>
            <p:spPr bwMode="auto">
              <a:xfrm>
                <a:off x="348959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 name="Line 57">
                <a:extLst>
                  <a:ext uri="{FF2B5EF4-FFF2-40B4-BE49-F238E27FC236}">
                    <a16:creationId xmlns:a16="http://schemas.microsoft.com/office/drawing/2014/main" id="{20A6B1C2-9D27-470D-A085-87FA71EAB4A1}"/>
                  </a:ext>
                </a:extLst>
              </p:cNvPr>
              <p:cNvSpPr>
                <a:spLocks noChangeShapeType="1"/>
              </p:cNvSpPr>
              <p:nvPr userDrawn="1"/>
            </p:nvSpPr>
            <p:spPr bwMode="auto">
              <a:xfrm>
                <a:off x="363358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2" name="Line 58">
                <a:extLst>
                  <a:ext uri="{FF2B5EF4-FFF2-40B4-BE49-F238E27FC236}">
                    <a16:creationId xmlns:a16="http://schemas.microsoft.com/office/drawing/2014/main" id="{F23207BF-AF0B-4F40-8B7A-C3F38848C909}"/>
                  </a:ext>
                </a:extLst>
              </p:cNvPr>
              <p:cNvSpPr>
                <a:spLocks noChangeShapeType="1"/>
              </p:cNvSpPr>
              <p:nvPr userDrawn="1"/>
            </p:nvSpPr>
            <p:spPr bwMode="auto">
              <a:xfrm>
                <a:off x="37775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3" name="Line 59">
                <a:extLst>
                  <a:ext uri="{FF2B5EF4-FFF2-40B4-BE49-F238E27FC236}">
                    <a16:creationId xmlns:a16="http://schemas.microsoft.com/office/drawing/2014/main" id="{26C53B7A-6B78-45F3-81B8-0C4A985F930E}"/>
                  </a:ext>
                </a:extLst>
              </p:cNvPr>
              <p:cNvSpPr>
                <a:spLocks noChangeShapeType="1"/>
              </p:cNvSpPr>
              <p:nvPr userDrawn="1"/>
            </p:nvSpPr>
            <p:spPr bwMode="auto">
              <a:xfrm>
                <a:off x="39215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4" name="Line 60">
                <a:extLst>
                  <a:ext uri="{FF2B5EF4-FFF2-40B4-BE49-F238E27FC236}">
                    <a16:creationId xmlns:a16="http://schemas.microsoft.com/office/drawing/2014/main" id="{EFE47F1C-76D7-41CA-9659-2A5E4423D6B4}"/>
                  </a:ext>
                </a:extLst>
              </p:cNvPr>
              <p:cNvSpPr>
                <a:spLocks noChangeShapeType="1"/>
              </p:cNvSpPr>
              <p:nvPr userDrawn="1"/>
            </p:nvSpPr>
            <p:spPr bwMode="auto">
              <a:xfrm>
                <a:off x="406555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5" name="Line 61">
                <a:extLst>
                  <a:ext uri="{FF2B5EF4-FFF2-40B4-BE49-F238E27FC236}">
                    <a16:creationId xmlns:a16="http://schemas.microsoft.com/office/drawing/2014/main" id="{64457307-026F-493B-ABF6-07B942375561}"/>
                  </a:ext>
                </a:extLst>
              </p:cNvPr>
              <p:cNvSpPr>
                <a:spLocks noChangeShapeType="1"/>
              </p:cNvSpPr>
              <p:nvPr userDrawn="1"/>
            </p:nvSpPr>
            <p:spPr bwMode="auto">
              <a:xfrm>
                <a:off x="420954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 name="Line 62">
                <a:extLst>
                  <a:ext uri="{FF2B5EF4-FFF2-40B4-BE49-F238E27FC236}">
                    <a16:creationId xmlns:a16="http://schemas.microsoft.com/office/drawing/2014/main" id="{030B4BD7-7599-44B1-8074-D5431EC3F5EB}"/>
                  </a:ext>
                </a:extLst>
              </p:cNvPr>
              <p:cNvSpPr>
                <a:spLocks noChangeShapeType="1"/>
              </p:cNvSpPr>
              <p:nvPr userDrawn="1"/>
            </p:nvSpPr>
            <p:spPr bwMode="auto">
              <a:xfrm>
                <a:off x="435353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 name="Line 63">
                <a:extLst>
                  <a:ext uri="{FF2B5EF4-FFF2-40B4-BE49-F238E27FC236}">
                    <a16:creationId xmlns:a16="http://schemas.microsoft.com/office/drawing/2014/main" id="{4595D81E-7D18-4885-B662-9E134883C21E}"/>
                  </a:ext>
                </a:extLst>
              </p:cNvPr>
              <p:cNvSpPr>
                <a:spLocks noChangeShapeType="1"/>
              </p:cNvSpPr>
              <p:nvPr userDrawn="1"/>
            </p:nvSpPr>
            <p:spPr bwMode="auto">
              <a:xfrm>
                <a:off x="449753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 name="Line 64">
                <a:extLst>
                  <a:ext uri="{FF2B5EF4-FFF2-40B4-BE49-F238E27FC236}">
                    <a16:creationId xmlns:a16="http://schemas.microsoft.com/office/drawing/2014/main" id="{9D7EEAE3-EB7B-4CAB-8D29-74B01BF77DA7}"/>
                  </a:ext>
                </a:extLst>
              </p:cNvPr>
              <p:cNvSpPr>
                <a:spLocks noChangeShapeType="1"/>
              </p:cNvSpPr>
              <p:nvPr userDrawn="1"/>
            </p:nvSpPr>
            <p:spPr bwMode="auto">
              <a:xfrm>
                <a:off x="464152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9" name="Line 65">
                <a:extLst>
                  <a:ext uri="{FF2B5EF4-FFF2-40B4-BE49-F238E27FC236}">
                    <a16:creationId xmlns:a16="http://schemas.microsoft.com/office/drawing/2014/main" id="{0F246FB1-7AE4-4FC2-ADF0-AEC7C07561B7}"/>
                  </a:ext>
                </a:extLst>
              </p:cNvPr>
              <p:cNvSpPr>
                <a:spLocks noChangeShapeType="1"/>
              </p:cNvSpPr>
              <p:nvPr userDrawn="1"/>
            </p:nvSpPr>
            <p:spPr bwMode="auto">
              <a:xfrm>
                <a:off x="478551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 name="Line 66">
                <a:extLst>
                  <a:ext uri="{FF2B5EF4-FFF2-40B4-BE49-F238E27FC236}">
                    <a16:creationId xmlns:a16="http://schemas.microsoft.com/office/drawing/2014/main" id="{F57F2CE7-B513-47B5-9D3D-A274C47CC757}"/>
                  </a:ext>
                </a:extLst>
              </p:cNvPr>
              <p:cNvSpPr>
                <a:spLocks noChangeShapeType="1"/>
              </p:cNvSpPr>
              <p:nvPr userDrawn="1"/>
            </p:nvSpPr>
            <p:spPr bwMode="auto">
              <a:xfrm>
                <a:off x="492950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1" name="Line 67">
                <a:extLst>
                  <a:ext uri="{FF2B5EF4-FFF2-40B4-BE49-F238E27FC236}">
                    <a16:creationId xmlns:a16="http://schemas.microsoft.com/office/drawing/2014/main" id="{9040D867-6020-46C6-8856-42B9EE18A29D}"/>
                  </a:ext>
                </a:extLst>
              </p:cNvPr>
              <p:cNvSpPr>
                <a:spLocks noChangeShapeType="1"/>
              </p:cNvSpPr>
              <p:nvPr userDrawn="1"/>
            </p:nvSpPr>
            <p:spPr bwMode="auto">
              <a:xfrm>
                <a:off x="507349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2" name="Line 68">
                <a:extLst>
                  <a:ext uri="{FF2B5EF4-FFF2-40B4-BE49-F238E27FC236}">
                    <a16:creationId xmlns:a16="http://schemas.microsoft.com/office/drawing/2014/main" id="{F353CD92-5CA1-4C0F-8661-E074AB491295}"/>
                  </a:ext>
                </a:extLst>
              </p:cNvPr>
              <p:cNvSpPr>
                <a:spLocks noChangeShapeType="1"/>
              </p:cNvSpPr>
              <p:nvPr userDrawn="1"/>
            </p:nvSpPr>
            <p:spPr bwMode="auto">
              <a:xfrm>
                <a:off x="521748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3" name="Line 69">
                <a:extLst>
                  <a:ext uri="{FF2B5EF4-FFF2-40B4-BE49-F238E27FC236}">
                    <a16:creationId xmlns:a16="http://schemas.microsoft.com/office/drawing/2014/main" id="{0D038A48-2468-4083-ABDA-2013B92143E0}"/>
                  </a:ext>
                </a:extLst>
              </p:cNvPr>
              <p:cNvSpPr>
                <a:spLocks noChangeShapeType="1"/>
              </p:cNvSpPr>
              <p:nvPr userDrawn="1"/>
            </p:nvSpPr>
            <p:spPr bwMode="auto">
              <a:xfrm>
                <a:off x="536147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4" name="Line 70">
                <a:extLst>
                  <a:ext uri="{FF2B5EF4-FFF2-40B4-BE49-F238E27FC236}">
                    <a16:creationId xmlns:a16="http://schemas.microsoft.com/office/drawing/2014/main" id="{BAF64418-9CE6-467B-8BF0-9E2B368CB22E}"/>
                  </a:ext>
                </a:extLst>
              </p:cNvPr>
              <p:cNvSpPr>
                <a:spLocks noChangeShapeType="1"/>
              </p:cNvSpPr>
              <p:nvPr userDrawn="1"/>
            </p:nvSpPr>
            <p:spPr bwMode="auto">
              <a:xfrm>
                <a:off x="564945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5" name="Line 71">
                <a:extLst>
                  <a:ext uri="{FF2B5EF4-FFF2-40B4-BE49-F238E27FC236}">
                    <a16:creationId xmlns:a16="http://schemas.microsoft.com/office/drawing/2014/main" id="{B08E98E2-2275-4757-AF6A-CEA7367028EB}"/>
                  </a:ext>
                </a:extLst>
              </p:cNvPr>
              <p:cNvSpPr>
                <a:spLocks noChangeShapeType="1"/>
              </p:cNvSpPr>
              <p:nvPr userDrawn="1"/>
            </p:nvSpPr>
            <p:spPr bwMode="auto">
              <a:xfrm>
                <a:off x="579344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6" name="Line 72">
                <a:extLst>
                  <a:ext uri="{FF2B5EF4-FFF2-40B4-BE49-F238E27FC236}">
                    <a16:creationId xmlns:a16="http://schemas.microsoft.com/office/drawing/2014/main" id="{BAF0F2BB-8D3E-4967-B761-CA8A2E97D03B}"/>
                  </a:ext>
                </a:extLst>
              </p:cNvPr>
              <p:cNvSpPr>
                <a:spLocks noChangeShapeType="1"/>
              </p:cNvSpPr>
              <p:nvPr userDrawn="1"/>
            </p:nvSpPr>
            <p:spPr bwMode="auto">
              <a:xfrm>
                <a:off x="593744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7" name="Line 73">
                <a:extLst>
                  <a:ext uri="{FF2B5EF4-FFF2-40B4-BE49-F238E27FC236}">
                    <a16:creationId xmlns:a16="http://schemas.microsoft.com/office/drawing/2014/main" id="{723DDDCA-6CF4-4716-9D83-57D409851449}"/>
                  </a:ext>
                </a:extLst>
              </p:cNvPr>
              <p:cNvSpPr>
                <a:spLocks noChangeShapeType="1"/>
              </p:cNvSpPr>
              <p:nvPr userDrawn="1"/>
            </p:nvSpPr>
            <p:spPr bwMode="auto">
              <a:xfrm>
                <a:off x="608143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8" name="Line 74">
                <a:extLst>
                  <a:ext uri="{FF2B5EF4-FFF2-40B4-BE49-F238E27FC236}">
                    <a16:creationId xmlns:a16="http://schemas.microsoft.com/office/drawing/2014/main" id="{AAEFDC64-D696-421A-A86D-9EB4A4E11CA5}"/>
                  </a:ext>
                </a:extLst>
              </p:cNvPr>
              <p:cNvSpPr>
                <a:spLocks noChangeShapeType="1"/>
              </p:cNvSpPr>
              <p:nvPr userDrawn="1"/>
            </p:nvSpPr>
            <p:spPr bwMode="auto">
              <a:xfrm>
                <a:off x="622542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9" name="Line 75">
                <a:extLst>
                  <a:ext uri="{FF2B5EF4-FFF2-40B4-BE49-F238E27FC236}">
                    <a16:creationId xmlns:a16="http://schemas.microsoft.com/office/drawing/2014/main" id="{18106B5D-9A4D-4E6A-B509-CCFE36E6471B}"/>
                  </a:ext>
                </a:extLst>
              </p:cNvPr>
              <p:cNvSpPr>
                <a:spLocks noChangeShapeType="1"/>
              </p:cNvSpPr>
              <p:nvPr userDrawn="1"/>
            </p:nvSpPr>
            <p:spPr bwMode="auto">
              <a:xfrm>
                <a:off x="636941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0" name="Line 76">
                <a:extLst>
                  <a:ext uri="{FF2B5EF4-FFF2-40B4-BE49-F238E27FC236}">
                    <a16:creationId xmlns:a16="http://schemas.microsoft.com/office/drawing/2014/main" id="{BAFB4B40-3FCF-47E4-9472-C68AA657A83A}"/>
                  </a:ext>
                </a:extLst>
              </p:cNvPr>
              <p:cNvSpPr>
                <a:spLocks noChangeShapeType="1"/>
              </p:cNvSpPr>
              <p:nvPr userDrawn="1"/>
            </p:nvSpPr>
            <p:spPr bwMode="auto">
              <a:xfrm>
                <a:off x="651340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 name="Line 77">
                <a:extLst>
                  <a:ext uri="{FF2B5EF4-FFF2-40B4-BE49-F238E27FC236}">
                    <a16:creationId xmlns:a16="http://schemas.microsoft.com/office/drawing/2014/main" id="{91AC1E62-A671-457A-B999-A9AD01C32097}"/>
                  </a:ext>
                </a:extLst>
              </p:cNvPr>
              <p:cNvSpPr>
                <a:spLocks noChangeShapeType="1"/>
              </p:cNvSpPr>
              <p:nvPr userDrawn="1"/>
            </p:nvSpPr>
            <p:spPr bwMode="auto">
              <a:xfrm>
                <a:off x="665739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2" name="Line 78">
                <a:extLst>
                  <a:ext uri="{FF2B5EF4-FFF2-40B4-BE49-F238E27FC236}">
                    <a16:creationId xmlns:a16="http://schemas.microsoft.com/office/drawing/2014/main" id="{EEE965B0-C6E6-4518-86CD-63D4B7EBA880}"/>
                  </a:ext>
                </a:extLst>
              </p:cNvPr>
              <p:cNvSpPr>
                <a:spLocks noChangeShapeType="1"/>
              </p:cNvSpPr>
              <p:nvPr userDrawn="1"/>
            </p:nvSpPr>
            <p:spPr bwMode="auto">
              <a:xfrm>
                <a:off x="680138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3" name="Line 79">
                <a:extLst>
                  <a:ext uri="{FF2B5EF4-FFF2-40B4-BE49-F238E27FC236}">
                    <a16:creationId xmlns:a16="http://schemas.microsoft.com/office/drawing/2014/main" id="{24997377-0B31-44D1-B937-DB15718E3166}"/>
                  </a:ext>
                </a:extLst>
              </p:cNvPr>
              <p:cNvSpPr>
                <a:spLocks noChangeShapeType="1"/>
              </p:cNvSpPr>
              <p:nvPr userDrawn="1"/>
            </p:nvSpPr>
            <p:spPr bwMode="auto">
              <a:xfrm>
                <a:off x="694537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4" name="Line 80">
                <a:extLst>
                  <a:ext uri="{FF2B5EF4-FFF2-40B4-BE49-F238E27FC236}">
                    <a16:creationId xmlns:a16="http://schemas.microsoft.com/office/drawing/2014/main" id="{D9108AD2-FE21-4DFA-98C7-9987526429BF}"/>
                  </a:ext>
                </a:extLst>
              </p:cNvPr>
              <p:cNvSpPr>
                <a:spLocks noChangeShapeType="1"/>
              </p:cNvSpPr>
              <p:nvPr userDrawn="1"/>
            </p:nvSpPr>
            <p:spPr bwMode="auto">
              <a:xfrm>
                <a:off x="70893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5" name="Line 81">
                <a:extLst>
                  <a:ext uri="{FF2B5EF4-FFF2-40B4-BE49-F238E27FC236}">
                    <a16:creationId xmlns:a16="http://schemas.microsoft.com/office/drawing/2014/main" id="{1CA5C353-7840-45EE-863A-10C278F5A325}"/>
                  </a:ext>
                </a:extLst>
              </p:cNvPr>
              <p:cNvSpPr>
                <a:spLocks noChangeShapeType="1"/>
              </p:cNvSpPr>
              <p:nvPr userDrawn="1"/>
            </p:nvSpPr>
            <p:spPr bwMode="auto">
              <a:xfrm>
                <a:off x="723335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6" name="Line 82">
                <a:extLst>
                  <a:ext uri="{FF2B5EF4-FFF2-40B4-BE49-F238E27FC236}">
                    <a16:creationId xmlns:a16="http://schemas.microsoft.com/office/drawing/2014/main" id="{26AFC1F5-9DCD-49DE-9CC8-D9D4F6233EF8}"/>
                  </a:ext>
                </a:extLst>
              </p:cNvPr>
              <p:cNvSpPr>
                <a:spLocks noChangeShapeType="1"/>
              </p:cNvSpPr>
              <p:nvPr userDrawn="1"/>
            </p:nvSpPr>
            <p:spPr bwMode="auto">
              <a:xfrm>
                <a:off x="737735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7" name="Line 83">
                <a:extLst>
                  <a:ext uri="{FF2B5EF4-FFF2-40B4-BE49-F238E27FC236}">
                    <a16:creationId xmlns:a16="http://schemas.microsoft.com/office/drawing/2014/main" id="{14B32CED-A602-42D5-A3B1-8FF2269F4501}"/>
                  </a:ext>
                </a:extLst>
              </p:cNvPr>
              <p:cNvSpPr>
                <a:spLocks noChangeShapeType="1"/>
              </p:cNvSpPr>
              <p:nvPr userDrawn="1"/>
            </p:nvSpPr>
            <p:spPr bwMode="auto">
              <a:xfrm>
                <a:off x="752134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8" name="Line 84">
                <a:extLst>
                  <a:ext uri="{FF2B5EF4-FFF2-40B4-BE49-F238E27FC236}">
                    <a16:creationId xmlns:a16="http://schemas.microsoft.com/office/drawing/2014/main" id="{8898D64B-560A-4FE6-A65E-5FDEE2787597}"/>
                  </a:ext>
                </a:extLst>
              </p:cNvPr>
              <p:cNvSpPr>
                <a:spLocks noChangeShapeType="1"/>
              </p:cNvSpPr>
              <p:nvPr userDrawn="1"/>
            </p:nvSpPr>
            <p:spPr bwMode="auto">
              <a:xfrm>
                <a:off x="766533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9" name="Line 85">
                <a:extLst>
                  <a:ext uri="{FF2B5EF4-FFF2-40B4-BE49-F238E27FC236}">
                    <a16:creationId xmlns:a16="http://schemas.microsoft.com/office/drawing/2014/main" id="{DE3EB8DA-494D-48D7-9D5A-041A02840615}"/>
                  </a:ext>
                </a:extLst>
              </p:cNvPr>
              <p:cNvSpPr>
                <a:spLocks noChangeShapeType="1"/>
              </p:cNvSpPr>
              <p:nvPr userDrawn="1"/>
            </p:nvSpPr>
            <p:spPr bwMode="auto">
              <a:xfrm>
                <a:off x="780932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0" name="Line 86">
                <a:extLst>
                  <a:ext uri="{FF2B5EF4-FFF2-40B4-BE49-F238E27FC236}">
                    <a16:creationId xmlns:a16="http://schemas.microsoft.com/office/drawing/2014/main" id="{090115F5-7C62-42C7-915F-569C75B502BF}"/>
                  </a:ext>
                </a:extLst>
              </p:cNvPr>
              <p:cNvSpPr>
                <a:spLocks noChangeShapeType="1"/>
              </p:cNvSpPr>
              <p:nvPr userDrawn="1"/>
            </p:nvSpPr>
            <p:spPr bwMode="auto">
              <a:xfrm>
                <a:off x="795331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 name="Line 87">
                <a:extLst>
                  <a:ext uri="{FF2B5EF4-FFF2-40B4-BE49-F238E27FC236}">
                    <a16:creationId xmlns:a16="http://schemas.microsoft.com/office/drawing/2014/main" id="{07150042-95BE-4CDF-8FFB-4CB35B404708}"/>
                  </a:ext>
                </a:extLst>
              </p:cNvPr>
              <p:cNvSpPr>
                <a:spLocks noChangeShapeType="1"/>
              </p:cNvSpPr>
              <p:nvPr userDrawn="1"/>
            </p:nvSpPr>
            <p:spPr bwMode="auto">
              <a:xfrm>
                <a:off x="809730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2" name="Line 88">
                <a:extLst>
                  <a:ext uri="{FF2B5EF4-FFF2-40B4-BE49-F238E27FC236}">
                    <a16:creationId xmlns:a16="http://schemas.microsoft.com/office/drawing/2014/main" id="{4D5B66A5-264B-4795-ADBD-502ED4E9C0E0}"/>
                  </a:ext>
                </a:extLst>
              </p:cNvPr>
              <p:cNvSpPr>
                <a:spLocks noChangeShapeType="1"/>
              </p:cNvSpPr>
              <p:nvPr userDrawn="1"/>
            </p:nvSpPr>
            <p:spPr bwMode="auto">
              <a:xfrm>
                <a:off x="824129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3" name="Line 89">
                <a:extLst>
                  <a:ext uri="{FF2B5EF4-FFF2-40B4-BE49-F238E27FC236}">
                    <a16:creationId xmlns:a16="http://schemas.microsoft.com/office/drawing/2014/main" id="{24BF882A-B84D-4511-B50C-111B07E51870}"/>
                  </a:ext>
                </a:extLst>
              </p:cNvPr>
              <p:cNvSpPr>
                <a:spLocks noChangeShapeType="1"/>
              </p:cNvSpPr>
              <p:nvPr userDrawn="1"/>
            </p:nvSpPr>
            <p:spPr bwMode="auto">
              <a:xfrm>
                <a:off x="838528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4" name="Line 90">
                <a:extLst>
                  <a:ext uri="{FF2B5EF4-FFF2-40B4-BE49-F238E27FC236}">
                    <a16:creationId xmlns:a16="http://schemas.microsoft.com/office/drawing/2014/main" id="{E5B34C9D-6C85-473E-B998-6581E2216D0E}"/>
                  </a:ext>
                </a:extLst>
              </p:cNvPr>
              <p:cNvSpPr>
                <a:spLocks noChangeShapeType="1"/>
              </p:cNvSpPr>
              <p:nvPr userDrawn="1"/>
            </p:nvSpPr>
            <p:spPr bwMode="auto">
              <a:xfrm>
                <a:off x="852927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5" name="Line 91">
                <a:extLst>
                  <a:ext uri="{FF2B5EF4-FFF2-40B4-BE49-F238E27FC236}">
                    <a16:creationId xmlns:a16="http://schemas.microsoft.com/office/drawing/2014/main" id="{44595B99-1CD9-464F-88A0-268D2EA0DDAF}"/>
                  </a:ext>
                </a:extLst>
              </p:cNvPr>
              <p:cNvSpPr>
                <a:spLocks noChangeShapeType="1"/>
              </p:cNvSpPr>
              <p:nvPr userDrawn="1"/>
            </p:nvSpPr>
            <p:spPr bwMode="auto">
              <a:xfrm>
                <a:off x="867326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 name="Line 92">
                <a:extLst>
                  <a:ext uri="{FF2B5EF4-FFF2-40B4-BE49-F238E27FC236}">
                    <a16:creationId xmlns:a16="http://schemas.microsoft.com/office/drawing/2014/main" id="{EF9327C4-BC85-4DF3-9D0C-DF77C23C79C2}"/>
                  </a:ext>
                </a:extLst>
              </p:cNvPr>
              <p:cNvSpPr>
                <a:spLocks noChangeShapeType="1"/>
              </p:cNvSpPr>
              <p:nvPr userDrawn="1"/>
            </p:nvSpPr>
            <p:spPr bwMode="auto">
              <a:xfrm>
                <a:off x="881726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7" name="Line 93">
                <a:extLst>
                  <a:ext uri="{FF2B5EF4-FFF2-40B4-BE49-F238E27FC236}">
                    <a16:creationId xmlns:a16="http://schemas.microsoft.com/office/drawing/2014/main" id="{C52B8491-D39D-4464-9861-2C3197ED8FB1}"/>
                  </a:ext>
                </a:extLst>
              </p:cNvPr>
              <p:cNvSpPr>
                <a:spLocks noChangeShapeType="1"/>
              </p:cNvSpPr>
              <p:nvPr userDrawn="1"/>
            </p:nvSpPr>
            <p:spPr bwMode="auto">
              <a:xfrm>
                <a:off x="896125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8" name="Line 94">
                <a:extLst>
                  <a:ext uri="{FF2B5EF4-FFF2-40B4-BE49-F238E27FC236}">
                    <a16:creationId xmlns:a16="http://schemas.microsoft.com/office/drawing/2014/main" id="{F3C1B3B6-065E-4FA1-924E-4932FA75F3EC}"/>
                  </a:ext>
                </a:extLst>
              </p:cNvPr>
              <p:cNvSpPr>
                <a:spLocks noChangeShapeType="1"/>
              </p:cNvSpPr>
              <p:nvPr userDrawn="1"/>
            </p:nvSpPr>
            <p:spPr bwMode="auto">
              <a:xfrm>
                <a:off x="910524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9" name="Line 95">
                <a:extLst>
                  <a:ext uri="{FF2B5EF4-FFF2-40B4-BE49-F238E27FC236}">
                    <a16:creationId xmlns:a16="http://schemas.microsoft.com/office/drawing/2014/main" id="{30A7F764-5474-4681-ADEE-195CCB1CDA90}"/>
                  </a:ext>
                </a:extLst>
              </p:cNvPr>
              <p:cNvSpPr>
                <a:spLocks noChangeShapeType="1"/>
              </p:cNvSpPr>
              <p:nvPr userDrawn="1"/>
            </p:nvSpPr>
            <p:spPr bwMode="auto">
              <a:xfrm>
                <a:off x="924923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0" name="Line 96">
                <a:extLst>
                  <a:ext uri="{FF2B5EF4-FFF2-40B4-BE49-F238E27FC236}">
                    <a16:creationId xmlns:a16="http://schemas.microsoft.com/office/drawing/2014/main" id="{3B41F62B-F78D-4258-B192-ED82846047B7}"/>
                  </a:ext>
                </a:extLst>
              </p:cNvPr>
              <p:cNvSpPr>
                <a:spLocks noChangeShapeType="1"/>
              </p:cNvSpPr>
              <p:nvPr userDrawn="1"/>
            </p:nvSpPr>
            <p:spPr bwMode="auto">
              <a:xfrm>
                <a:off x="939322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1" name="Line 97">
                <a:extLst>
                  <a:ext uri="{FF2B5EF4-FFF2-40B4-BE49-F238E27FC236}">
                    <a16:creationId xmlns:a16="http://schemas.microsoft.com/office/drawing/2014/main" id="{2DC9E165-C10D-4D83-9EF1-A5082CA9ACAE}"/>
                  </a:ext>
                </a:extLst>
              </p:cNvPr>
              <p:cNvSpPr>
                <a:spLocks noChangeShapeType="1"/>
              </p:cNvSpPr>
              <p:nvPr userDrawn="1"/>
            </p:nvSpPr>
            <p:spPr bwMode="auto">
              <a:xfrm>
                <a:off x="953721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2" name="Line 98">
                <a:extLst>
                  <a:ext uri="{FF2B5EF4-FFF2-40B4-BE49-F238E27FC236}">
                    <a16:creationId xmlns:a16="http://schemas.microsoft.com/office/drawing/2014/main" id="{4C420AD3-BC41-430F-A995-2E86A183D761}"/>
                  </a:ext>
                </a:extLst>
              </p:cNvPr>
              <p:cNvSpPr>
                <a:spLocks noChangeShapeType="1"/>
              </p:cNvSpPr>
              <p:nvPr userDrawn="1"/>
            </p:nvSpPr>
            <p:spPr bwMode="auto">
              <a:xfrm>
                <a:off x="968120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3" name="Line 99">
                <a:extLst>
                  <a:ext uri="{FF2B5EF4-FFF2-40B4-BE49-F238E27FC236}">
                    <a16:creationId xmlns:a16="http://schemas.microsoft.com/office/drawing/2014/main" id="{7D129CCC-152F-4AB2-AE1B-A27D9C38917B}"/>
                  </a:ext>
                </a:extLst>
              </p:cNvPr>
              <p:cNvSpPr>
                <a:spLocks noChangeShapeType="1"/>
              </p:cNvSpPr>
              <p:nvPr userDrawn="1"/>
            </p:nvSpPr>
            <p:spPr bwMode="auto">
              <a:xfrm>
                <a:off x="11857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4" name="Line 100">
                <a:extLst>
                  <a:ext uri="{FF2B5EF4-FFF2-40B4-BE49-F238E27FC236}">
                    <a16:creationId xmlns:a16="http://schemas.microsoft.com/office/drawing/2014/main" id="{6BA0EE88-775D-4DED-AAA9-0F84326588B0}"/>
                  </a:ext>
                </a:extLst>
              </p:cNvPr>
              <p:cNvSpPr>
                <a:spLocks noChangeShapeType="1"/>
              </p:cNvSpPr>
              <p:nvPr userDrawn="1"/>
            </p:nvSpPr>
            <p:spPr bwMode="auto">
              <a:xfrm>
                <a:off x="982519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5" name="Line 103">
                <a:extLst>
                  <a:ext uri="{FF2B5EF4-FFF2-40B4-BE49-F238E27FC236}">
                    <a16:creationId xmlns:a16="http://schemas.microsoft.com/office/drawing/2014/main" id="{1B7CC1FA-EF48-429B-800A-C666B45F97D7}"/>
                  </a:ext>
                </a:extLst>
              </p:cNvPr>
              <p:cNvSpPr>
                <a:spLocks noChangeShapeType="1"/>
              </p:cNvSpPr>
              <p:nvPr userDrawn="1"/>
            </p:nvSpPr>
            <p:spPr bwMode="auto">
              <a:xfrm>
                <a:off x="5505467" y="613151"/>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6" name="Line 99">
                <a:extLst>
                  <a:ext uri="{FF2B5EF4-FFF2-40B4-BE49-F238E27FC236}">
                    <a16:creationId xmlns:a16="http://schemas.microsoft.com/office/drawing/2014/main" id="{C39D7A7B-875D-43E7-AA15-D0D41D5A20AC}"/>
                  </a:ext>
                </a:extLst>
              </p:cNvPr>
              <p:cNvSpPr>
                <a:spLocks noChangeShapeType="1"/>
              </p:cNvSpPr>
              <p:nvPr userDrawn="1"/>
            </p:nvSpPr>
            <p:spPr bwMode="auto">
              <a:xfrm>
                <a:off x="104174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7" name="Line 99">
                <a:extLst>
                  <a:ext uri="{FF2B5EF4-FFF2-40B4-BE49-F238E27FC236}">
                    <a16:creationId xmlns:a16="http://schemas.microsoft.com/office/drawing/2014/main" id="{4A221A8F-AA8C-429F-99F2-D9ACCFDE2C97}"/>
                  </a:ext>
                </a:extLst>
              </p:cNvPr>
              <p:cNvSpPr>
                <a:spLocks noChangeShapeType="1"/>
              </p:cNvSpPr>
              <p:nvPr userDrawn="1"/>
            </p:nvSpPr>
            <p:spPr bwMode="auto">
              <a:xfrm>
                <a:off x="89775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8" name="Line 100">
                <a:extLst>
                  <a:ext uri="{FF2B5EF4-FFF2-40B4-BE49-F238E27FC236}">
                    <a16:creationId xmlns:a16="http://schemas.microsoft.com/office/drawing/2014/main" id="{1B79F200-A8BA-489D-9E77-C350590CE1E3}"/>
                  </a:ext>
                </a:extLst>
              </p:cNvPr>
              <p:cNvSpPr>
                <a:spLocks noChangeShapeType="1"/>
              </p:cNvSpPr>
              <p:nvPr userDrawn="1"/>
            </p:nvSpPr>
            <p:spPr bwMode="auto">
              <a:xfrm>
                <a:off x="996919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9" name="Line 99">
                <a:extLst>
                  <a:ext uri="{FF2B5EF4-FFF2-40B4-BE49-F238E27FC236}">
                    <a16:creationId xmlns:a16="http://schemas.microsoft.com/office/drawing/2014/main" id="{9A9BC62E-DEA8-496F-9E8B-1B999891A049}"/>
                  </a:ext>
                </a:extLst>
              </p:cNvPr>
              <p:cNvSpPr>
                <a:spLocks noChangeShapeType="1"/>
              </p:cNvSpPr>
              <p:nvPr userDrawn="1"/>
            </p:nvSpPr>
            <p:spPr bwMode="auto">
              <a:xfrm>
                <a:off x="32179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0" name="Line 99">
                <a:extLst>
                  <a:ext uri="{FF2B5EF4-FFF2-40B4-BE49-F238E27FC236}">
                    <a16:creationId xmlns:a16="http://schemas.microsoft.com/office/drawing/2014/main" id="{BC335BF3-4274-4A7A-B852-B31B51C45ABF}"/>
                  </a:ext>
                </a:extLst>
              </p:cNvPr>
              <p:cNvSpPr>
                <a:spLocks noChangeShapeType="1"/>
              </p:cNvSpPr>
              <p:nvPr userDrawn="1"/>
            </p:nvSpPr>
            <p:spPr bwMode="auto">
              <a:xfrm>
                <a:off x="17780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1" name="Line 99">
                <a:extLst>
                  <a:ext uri="{FF2B5EF4-FFF2-40B4-BE49-F238E27FC236}">
                    <a16:creationId xmlns:a16="http://schemas.microsoft.com/office/drawing/2014/main" id="{940DEF4C-4D14-40D8-A28C-36C47C1FFE43}"/>
                  </a:ext>
                </a:extLst>
              </p:cNvPr>
              <p:cNvSpPr>
                <a:spLocks noChangeShapeType="1"/>
              </p:cNvSpPr>
              <p:nvPr userDrawn="1"/>
            </p:nvSpPr>
            <p:spPr bwMode="auto">
              <a:xfrm>
                <a:off x="60977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2" name="Line 99">
                <a:extLst>
                  <a:ext uri="{FF2B5EF4-FFF2-40B4-BE49-F238E27FC236}">
                    <a16:creationId xmlns:a16="http://schemas.microsoft.com/office/drawing/2014/main" id="{71D8B819-6FF4-4244-975C-DF2F219F8F3F}"/>
                  </a:ext>
                </a:extLst>
              </p:cNvPr>
              <p:cNvSpPr>
                <a:spLocks noChangeShapeType="1"/>
              </p:cNvSpPr>
              <p:nvPr userDrawn="1"/>
            </p:nvSpPr>
            <p:spPr bwMode="auto">
              <a:xfrm>
                <a:off x="46578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3" name="Line 99">
                <a:extLst>
                  <a:ext uri="{FF2B5EF4-FFF2-40B4-BE49-F238E27FC236}">
                    <a16:creationId xmlns:a16="http://schemas.microsoft.com/office/drawing/2014/main" id="{29ADFD8F-4616-40E9-BE5A-9A5DDF4C845E}"/>
                  </a:ext>
                </a:extLst>
              </p:cNvPr>
              <p:cNvSpPr>
                <a:spLocks noChangeShapeType="1"/>
              </p:cNvSpPr>
              <p:nvPr userDrawn="1"/>
            </p:nvSpPr>
            <p:spPr bwMode="auto">
              <a:xfrm>
                <a:off x="75376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4" name="Line 100">
                <a:extLst>
                  <a:ext uri="{FF2B5EF4-FFF2-40B4-BE49-F238E27FC236}">
                    <a16:creationId xmlns:a16="http://schemas.microsoft.com/office/drawing/2014/main" id="{C8F65069-8B3E-410E-BFB0-329AB5A58C49}"/>
                  </a:ext>
                </a:extLst>
              </p:cNvPr>
              <p:cNvSpPr>
                <a:spLocks noChangeShapeType="1"/>
              </p:cNvSpPr>
              <p:nvPr userDrawn="1"/>
            </p:nvSpPr>
            <p:spPr bwMode="auto">
              <a:xfrm>
                <a:off x="101136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5" name="Line 100">
                <a:extLst>
                  <a:ext uri="{FF2B5EF4-FFF2-40B4-BE49-F238E27FC236}">
                    <a16:creationId xmlns:a16="http://schemas.microsoft.com/office/drawing/2014/main" id="{3957CFDD-1A24-41AD-AC46-02B96736D4F9}"/>
                  </a:ext>
                </a:extLst>
              </p:cNvPr>
              <p:cNvSpPr>
                <a:spLocks noChangeShapeType="1"/>
              </p:cNvSpPr>
              <p:nvPr userDrawn="1"/>
            </p:nvSpPr>
            <p:spPr bwMode="auto">
              <a:xfrm>
                <a:off x="102580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6" name="Line 100">
                <a:extLst>
                  <a:ext uri="{FF2B5EF4-FFF2-40B4-BE49-F238E27FC236}">
                    <a16:creationId xmlns:a16="http://schemas.microsoft.com/office/drawing/2014/main" id="{A64D2D0B-0CD8-4B73-9AA1-49902EB1BFD3}"/>
                  </a:ext>
                </a:extLst>
              </p:cNvPr>
              <p:cNvSpPr>
                <a:spLocks noChangeShapeType="1"/>
              </p:cNvSpPr>
              <p:nvPr userDrawn="1"/>
            </p:nvSpPr>
            <p:spPr bwMode="auto">
              <a:xfrm>
                <a:off x="104020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7" name="Line 100">
                <a:extLst>
                  <a:ext uri="{FF2B5EF4-FFF2-40B4-BE49-F238E27FC236}">
                    <a16:creationId xmlns:a16="http://schemas.microsoft.com/office/drawing/2014/main" id="{6AB7AC07-4830-4DE3-B49F-37FAA2CE1C05}"/>
                  </a:ext>
                </a:extLst>
              </p:cNvPr>
              <p:cNvSpPr>
                <a:spLocks noChangeShapeType="1"/>
              </p:cNvSpPr>
              <p:nvPr userDrawn="1"/>
            </p:nvSpPr>
            <p:spPr bwMode="auto">
              <a:xfrm>
                <a:off x="105460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spTree>
    <p:extLst>
      <p:ext uri="{BB962C8B-B14F-4D97-AF65-F5344CB8AC3E}">
        <p14:creationId xmlns:p14="http://schemas.microsoft.com/office/powerpoint/2010/main" val="3774376401"/>
      </p:ext>
    </p:extLst>
  </p:cSld>
  <p:clrMap bg1="lt1" tx1="dk1" bg2="lt2" tx2="dk2" accent1="accent1" accent2="accent2" accent3="accent3" accent4="accent4" accent5="accent5" accent6="accent6" hlink="hlink" folHlink="folHlink"/>
  <p:sldLayoutIdLst>
    <p:sldLayoutId id="2147484101" r:id="rId1"/>
    <p:sldLayoutId id="2147484102" r:id="rId2"/>
    <p:sldLayoutId id="2147484103" r:id="rId3"/>
    <p:sldLayoutId id="2147484104" r:id="rId4"/>
    <p:sldLayoutId id="2147484105" r:id="rId5"/>
    <p:sldLayoutId id="2147484106" r:id="rId6"/>
    <p:sldLayoutId id="2147484107" r:id="rId7"/>
    <p:sldLayoutId id="2147484108" r:id="rId8"/>
    <p:sldLayoutId id="2147484109" r:id="rId9"/>
    <p:sldLayoutId id="2147484110" r:id="rId10"/>
    <p:sldLayoutId id="2147484111" r:id="rId11"/>
    <p:sldLayoutId id="2147484112" r:id="rId12"/>
    <p:sldLayoutId id="2147484113" r:id="rId13"/>
    <p:sldLayoutId id="2147484114" r:id="rId14"/>
    <p:sldLayoutId id="2147484115" r:id="rId15"/>
    <p:sldLayoutId id="2147484116" r:id="rId16"/>
  </p:sldLayoutIdLst>
  <p:txStyles>
    <p:titleStyle>
      <a:lvl1pPr algn="ctr" defTabSz="1007943" rtl="0" eaLnBrk="1" latinLnBrk="0" hangingPunct="1">
        <a:lnSpc>
          <a:spcPct val="90000"/>
        </a:lnSpc>
        <a:spcBef>
          <a:spcPct val="0"/>
        </a:spcBef>
        <a:buNone/>
        <a:defRPr kumimoji="1" sz="4850" kern="1200">
          <a:solidFill>
            <a:schemeClr val="tx1"/>
          </a:solidFill>
          <a:latin typeface="+mj-lt"/>
          <a:ea typeface="+mj-ea"/>
          <a:cs typeface="+mj-cs"/>
        </a:defRPr>
      </a:lvl1pPr>
    </p:titleStyle>
    <p:bodyStyle>
      <a:lvl1pPr marL="0" indent="0" algn="ctr" defTabSz="1007943" rtl="0" eaLnBrk="1" latinLnBrk="0" hangingPunct="1">
        <a:lnSpc>
          <a:spcPct val="90000"/>
        </a:lnSpc>
        <a:spcBef>
          <a:spcPts val="1102"/>
        </a:spcBef>
        <a:buFontTx/>
        <a:buNone/>
        <a:defRPr kumimoji="1" sz="3086" kern="1200">
          <a:solidFill>
            <a:schemeClr val="tx1"/>
          </a:solidFill>
          <a:latin typeface="+mn-lt"/>
          <a:ea typeface="+mn-ea"/>
          <a:cs typeface="+mn-cs"/>
        </a:defRPr>
      </a:lvl1pPr>
      <a:lvl2pPr marL="0" indent="0" algn="l" defTabSz="1007943" rtl="0" eaLnBrk="1" latinLnBrk="0" hangingPunct="1">
        <a:lnSpc>
          <a:spcPct val="90000"/>
        </a:lnSpc>
        <a:spcBef>
          <a:spcPts val="551"/>
        </a:spcBef>
        <a:buFontTx/>
        <a:buNone/>
        <a:defRPr kumimoji="1" sz="2646" kern="1200">
          <a:solidFill>
            <a:schemeClr val="tx1"/>
          </a:solidFill>
          <a:latin typeface="+mn-lt"/>
          <a:ea typeface="+mn-ea"/>
          <a:cs typeface="+mn-cs"/>
        </a:defRPr>
      </a:lvl2pPr>
      <a:lvl3pPr marL="0" indent="0" algn="l" defTabSz="1007943" rtl="0" eaLnBrk="1" latinLnBrk="0" hangingPunct="1">
        <a:lnSpc>
          <a:spcPct val="90000"/>
        </a:lnSpc>
        <a:spcBef>
          <a:spcPts val="551"/>
        </a:spcBef>
        <a:buFontTx/>
        <a:buNone/>
        <a:defRPr kumimoji="1" sz="2205" kern="1200">
          <a:solidFill>
            <a:schemeClr val="tx1"/>
          </a:solidFill>
          <a:latin typeface="+mn-lt"/>
          <a:ea typeface="+mn-ea"/>
          <a:cs typeface="+mn-cs"/>
        </a:defRPr>
      </a:lvl3pPr>
      <a:lvl4pPr marL="0" indent="0" algn="l" defTabSz="1007943" rtl="0" eaLnBrk="1" latinLnBrk="0" hangingPunct="1">
        <a:lnSpc>
          <a:spcPct val="90000"/>
        </a:lnSpc>
        <a:spcBef>
          <a:spcPts val="551"/>
        </a:spcBef>
        <a:buFontTx/>
        <a:buNone/>
        <a:defRPr kumimoji="1" sz="1984" kern="1200">
          <a:solidFill>
            <a:schemeClr val="tx1"/>
          </a:solidFill>
          <a:latin typeface="+mn-lt"/>
          <a:ea typeface="+mn-ea"/>
          <a:cs typeface="+mn-cs"/>
        </a:defRPr>
      </a:lvl4pPr>
      <a:lvl5pPr marL="0" indent="0" algn="l" defTabSz="1007943" rtl="0" eaLnBrk="1" latinLnBrk="0" hangingPunct="1">
        <a:lnSpc>
          <a:spcPct val="90000"/>
        </a:lnSpc>
        <a:spcBef>
          <a:spcPts val="551"/>
        </a:spcBef>
        <a:buFontTx/>
        <a:buNone/>
        <a:defRPr kumimoji="1"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p:bodyStyle>
    <p:otherStyle>
      <a:defPPr>
        <a:defRPr lang="ja-JP"/>
      </a:defPPr>
      <a:lvl1pPr marL="0" algn="l" defTabSz="1007943" rtl="0" eaLnBrk="1" latinLnBrk="0" hangingPunct="1">
        <a:defRPr kumimoji="1" sz="1984" kern="1200">
          <a:solidFill>
            <a:schemeClr val="tx1"/>
          </a:solidFill>
          <a:latin typeface="+mn-lt"/>
          <a:ea typeface="+mn-ea"/>
          <a:cs typeface="+mn-cs"/>
        </a:defRPr>
      </a:lvl1pPr>
      <a:lvl2pPr marL="503972" algn="l" defTabSz="1007943" rtl="0" eaLnBrk="1" latinLnBrk="0" hangingPunct="1">
        <a:defRPr kumimoji="1" sz="1984" kern="1200">
          <a:solidFill>
            <a:schemeClr val="tx1"/>
          </a:solidFill>
          <a:latin typeface="+mn-lt"/>
          <a:ea typeface="+mn-ea"/>
          <a:cs typeface="+mn-cs"/>
        </a:defRPr>
      </a:lvl2pPr>
      <a:lvl3pPr marL="1007943" algn="l" defTabSz="1007943" rtl="0" eaLnBrk="1" latinLnBrk="0" hangingPunct="1">
        <a:defRPr kumimoji="1" sz="1984" kern="1200">
          <a:solidFill>
            <a:schemeClr val="tx1"/>
          </a:solidFill>
          <a:latin typeface="+mn-lt"/>
          <a:ea typeface="+mn-ea"/>
          <a:cs typeface="+mn-cs"/>
        </a:defRPr>
      </a:lvl3pPr>
      <a:lvl4pPr marL="1511915" algn="l" defTabSz="1007943" rtl="0" eaLnBrk="1" latinLnBrk="0" hangingPunct="1">
        <a:defRPr kumimoji="1" sz="1984" kern="1200">
          <a:solidFill>
            <a:schemeClr val="tx1"/>
          </a:solidFill>
          <a:latin typeface="+mn-lt"/>
          <a:ea typeface="+mn-ea"/>
          <a:cs typeface="+mn-cs"/>
        </a:defRPr>
      </a:lvl4pPr>
      <a:lvl5pPr marL="2015886" algn="l" defTabSz="1007943" rtl="0" eaLnBrk="1" latinLnBrk="0" hangingPunct="1">
        <a:defRPr kumimoji="1" sz="1984" kern="1200">
          <a:solidFill>
            <a:schemeClr val="tx1"/>
          </a:solidFill>
          <a:latin typeface="+mn-lt"/>
          <a:ea typeface="+mn-ea"/>
          <a:cs typeface="+mn-cs"/>
        </a:defRPr>
      </a:lvl5pPr>
      <a:lvl6pPr marL="2519858" algn="l" defTabSz="1007943" rtl="0" eaLnBrk="1" latinLnBrk="0" hangingPunct="1">
        <a:defRPr kumimoji="1" sz="1984" kern="1200">
          <a:solidFill>
            <a:schemeClr val="tx1"/>
          </a:solidFill>
          <a:latin typeface="+mn-lt"/>
          <a:ea typeface="+mn-ea"/>
          <a:cs typeface="+mn-cs"/>
        </a:defRPr>
      </a:lvl6pPr>
      <a:lvl7pPr marL="3023829" algn="l" defTabSz="1007943" rtl="0" eaLnBrk="1" latinLnBrk="0" hangingPunct="1">
        <a:defRPr kumimoji="1" sz="1984" kern="1200">
          <a:solidFill>
            <a:schemeClr val="tx1"/>
          </a:solidFill>
          <a:latin typeface="+mn-lt"/>
          <a:ea typeface="+mn-ea"/>
          <a:cs typeface="+mn-cs"/>
        </a:defRPr>
      </a:lvl7pPr>
      <a:lvl8pPr marL="3527801" algn="l" defTabSz="1007943" rtl="0" eaLnBrk="1" latinLnBrk="0" hangingPunct="1">
        <a:defRPr kumimoji="1" sz="1984" kern="1200">
          <a:solidFill>
            <a:schemeClr val="tx1"/>
          </a:solidFill>
          <a:latin typeface="+mn-lt"/>
          <a:ea typeface="+mn-ea"/>
          <a:cs typeface="+mn-cs"/>
        </a:defRPr>
      </a:lvl8pPr>
      <a:lvl9pPr marL="4031772" algn="l" defTabSz="1007943" rtl="0" eaLnBrk="1" latinLnBrk="0" hangingPunct="1">
        <a:defRPr kumimoji="1" sz="1984"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367">
          <p15:clr>
            <a:srgbClr val="F26B43"/>
          </p15:clr>
        </p15:guide>
        <p15:guide id="2" orient="horz" pos="2381">
          <p15:clr>
            <a:srgbClr val="F26B43"/>
          </p15:clr>
        </p15:guide>
        <p15:guide id="3" orient="horz" pos="22">
          <p15:clr>
            <a:srgbClr val="F26B43"/>
          </p15:clr>
        </p15:guide>
        <p15:guide id="4" orient="horz" pos="4649">
          <p15:clr>
            <a:srgbClr val="F26B43"/>
          </p15:clr>
        </p15:guide>
        <p15:guide id="5" pos="6633">
          <p15:clr>
            <a:srgbClr val="F26B43"/>
          </p15:clr>
        </p15:guide>
        <p15:guide id="6" pos="102">
          <p15:clr>
            <a:srgbClr val="F26B43"/>
          </p15:clr>
        </p15:guide>
        <p15:guide id="7" orient="horz" pos="703">
          <p15:clr>
            <a:srgbClr val="F26B43"/>
          </p15:clr>
        </p15:guide>
      </p15:sldGuideLst>
    </p:ext>
  </p:extLst>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5FCB3D-1864-4055-8FAE-6AE5D1762F30}"/>
            </a:ext>
          </a:extLst>
        </p:cNvPr>
        <p:cNvGrpSpPr/>
        <p:nvPr/>
      </p:nvGrpSpPr>
      <p:grpSpPr>
        <a:xfrm>
          <a:off x="0" y="0"/>
          <a:ext cx="0" cy="0"/>
          <a:chOff x="0" y="0"/>
          <a:chExt cx="0" cy="0"/>
        </a:xfrm>
      </p:grpSpPr>
      <p:sp>
        <p:nvSpPr>
          <p:cNvPr id="5" name="タイトル 4">
            <a:extLst>
              <a:ext uri="{FF2B5EF4-FFF2-40B4-BE49-F238E27FC236}">
                <a16:creationId xmlns:a16="http://schemas.microsoft.com/office/drawing/2014/main" id="{05FD7C98-2458-77E3-5CCE-51F93CE68074}"/>
              </a:ext>
            </a:extLst>
          </p:cNvPr>
          <p:cNvSpPr>
            <a:spLocks noGrp="1"/>
          </p:cNvSpPr>
          <p:nvPr>
            <p:ph type="title"/>
          </p:nvPr>
        </p:nvSpPr>
        <p:spPr/>
        <p:txBody>
          <a:bodyPr/>
          <a:lstStyle/>
          <a:p>
            <a:r>
              <a:rPr kumimoji="0" lang="en-US" altLang="ja-JP" sz="2000" dirty="0">
                <a:latin typeface="Arial" panose="020B0604020202020204" pitchFamily="34" charset="0"/>
              </a:rPr>
              <a:t>International Standardization Project for Value Chain Circularity Indicators and Corporate Disclosure Schemes</a:t>
            </a:r>
            <a:endParaRPr lang="ja-JP" altLang="en-US" sz="2000" dirty="0"/>
          </a:p>
        </p:txBody>
      </p:sp>
      <p:sp>
        <p:nvSpPr>
          <p:cNvPr id="2" name="コンテンツ プレースホルダー 1">
            <a:extLst>
              <a:ext uri="{FF2B5EF4-FFF2-40B4-BE49-F238E27FC236}">
                <a16:creationId xmlns:a16="http://schemas.microsoft.com/office/drawing/2014/main" id="{9AEBE669-AB06-FD70-A868-DCB3FD8C3FBB}"/>
              </a:ext>
            </a:extLst>
          </p:cNvPr>
          <p:cNvSpPr txBox="1">
            <a:spLocks/>
          </p:cNvSpPr>
          <p:nvPr/>
        </p:nvSpPr>
        <p:spPr>
          <a:xfrm>
            <a:off x="-945019" y="1454656"/>
            <a:ext cx="9579810" cy="493819"/>
          </a:xfrm>
          <a:prstGeom prst="rect">
            <a:avLst/>
          </a:prstGeom>
        </p:spPr>
        <p:txBody>
          <a:bodyPr>
            <a:normAutofit/>
          </a:bodyPr>
          <a:lstStyle>
            <a:lvl1pPr marL="246728" indent="-246728" algn="l" defTabSz="986912" rtl="0" eaLnBrk="1" latinLnBrk="0" hangingPunct="1">
              <a:lnSpc>
                <a:spcPct val="90000"/>
              </a:lnSpc>
              <a:spcBef>
                <a:spcPts val="1079"/>
              </a:spcBef>
              <a:buFont typeface="Arial" panose="020B0604020202020204" pitchFamily="34" charset="0"/>
              <a:buChar char="•"/>
              <a:defRPr kumimoji="1" sz="3022" kern="1200">
                <a:solidFill>
                  <a:schemeClr val="tx1"/>
                </a:solidFill>
                <a:latin typeface="+mn-lt"/>
                <a:ea typeface="+mn-ea"/>
                <a:cs typeface="+mn-cs"/>
              </a:defRPr>
            </a:lvl1pPr>
            <a:lvl2pPr marL="740184" indent="-246728" algn="l" defTabSz="986912" rtl="0" eaLnBrk="1" latinLnBrk="0" hangingPunct="1">
              <a:lnSpc>
                <a:spcPct val="90000"/>
              </a:lnSpc>
              <a:spcBef>
                <a:spcPts val="540"/>
              </a:spcBef>
              <a:buFont typeface="Arial" panose="020B0604020202020204" pitchFamily="34" charset="0"/>
              <a:buChar char="•"/>
              <a:defRPr kumimoji="1" sz="2590" kern="1200">
                <a:solidFill>
                  <a:schemeClr val="tx1"/>
                </a:solidFill>
                <a:latin typeface="+mn-lt"/>
                <a:ea typeface="+mn-ea"/>
                <a:cs typeface="+mn-cs"/>
              </a:defRPr>
            </a:lvl2pPr>
            <a:lvl3pPr marL="1233640" indent="-246728" algn="l" defTabSz="986912" rtl="0" eaLnBrk="1" latinLnBrk="0" hangingPunct="1">
              <a:lnSpc>
                <a:spcPct val="90000"/>
              </a:lnSpc>
              <a:spcBef>
                <a:spcPts val="540"/>
              </a:spcBef>
              <a:buFont typeface="Arial" panose="020B0604020202020204" pitchFamily="34" charset="0"/>
              <a:buChar char="•"/>
              <a:defRPr kumimoji="1" sz="2159" kern="1200">
                <a:solidFill>
                  <a:schemeClr val="tx1"/>
                </a:solidFill>
                <a:latin typeface="+mn-lt"/>
                <a:ea typeface="+mn-ea"/>
                <a:cs typeface="+mn-cs"/>
              </a:defRPr>
            </a:lvl3pPr>
            <a:lvl4pPr marL="1727096" indent="-246728" algn="l" defTabSz="986912"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4pPr>
            <a:lvl5pPr marL="2220552" indent="-246728" algn="l" defTabSz="986912"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5pPr>
            <a:lvl6pPr marL="2714008" indent="-246728" algn="l" defTabSz="986912"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6pPr>
            <a:lvl7pPr marL="3207464" indent="-246728" algn="l" defTabSz="986912"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7pPr>
            <a:lvl8pPr marL="3700920" indent="-246728" algn="l" defTabSz="986912"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8pPr>
            <a:lvl9pPr marL="4194376" indent="-246728" algn="l" defTabSz="986912"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9pPr>
          </a:lstStyle>
          <a:p>
            <a:pPr marL="0" marR="0" lvl="0" indent="0" algn="l" defTabSz="986912" rtl="0" eaLnBrk="1" fontAlgn="auto" latinLnBrk="0" hangingPunct="1">
              <a:lnSpc>
                <a:spcPct val="90000"/>
              </a:lnSpc>
              <a:spcBef>
                <a:spcPts val="1079"/>
              </a:spcBef>
              <a:spcAft>
                <a:spcPts val="0"/>
              </a:spcAft>
              <a:buClrTx/>
              <a:buSzTx/>
              <a:buFont typeface="Arial" panose="020B0604020202020204" pitchFamily="34" charset="0"/>
              <a:buNone/>
              <a:tabLst/>
              <a:defRPr/>
            </a:pPr>
            <a:endParaRPr kumimoji="1" lang="en-US" altLang="ja-JP" sz="2800" b="1" i="0" u="none" strike="noStrike" kern="1200" cap="none" spc="0" normalizeH="0" baseline="0" noProof="0">
              <a:ln>
                <a:noFill/>
              </a:ln>
              <a:solidFill>
                <a:prstClr val="white"/>
              </a:solidFill>
              <a:effectLst/>
              <a:uLnTx/>
              <a:uFillTx/>
              <a:latin typeface="Meiryo UI"/>
              <a:ea typeface="Meiryo UI"/>
              <a:cs typeface="+mn-cs"/>
            </a:endParaRPr>
          </a:p>
        </p:txBody>
      </p:sp>
      <p:grpSp>
        <p:nvGrpSpPr>
          <p:cNvPr id="3" name="グループ化 2">
            <a:extLst>
              <a:ext uri="{FF2B5EF4-FFF2-40B4-BE49-F238E27FC236}">
                <a16:creationId xmlns:a16="http://schemas.microsoft.com/office/drawing/2014/main" id="{0A3C7645-88B5-1A89-19A7-167455E46E5F}"/>
              </a:ext>
            </a:extLst>
          </p:cNvPr>
          <p:cNvGrpSpPr/>
          <p:nvPr/>
        </p:nvGrpSpPr>
        <p:grpSpPr>
          <a:xfrm>
            <a:off x="149983" y="3462927"/>
            <a:ext cx="10779267" cy="4007251"/>
            <a:chOff x="399600" y="3509629"/>
            <a:chExt cx="9840081" cy="4007251"/>
          </a:xfrm>
        </p:grpSpPr>
        <p:sp>
          <p:nvSpPr>
            <p:cNvPr id="8" name="正方形/長方形 7">
              <a:extLst>
                <a:ext uri="{FF2B5EF4-FFF2-40B4-BE49-F238E27FC236}">
                  <a16:creationId xmlns:a16="http://schemas.microsoft.com/office/drawing/2014/main" id="{97D3803E-4788-8183-16E7-8386905EBD8C}"/>
                </a:ext>
              </a:extLst>
            </p:cNvPr>
            <p:cNvSpPr/>
            <p:nvPr/>
          </p:nvSpPr>
          <p:spPr>
            <a:xfrm>
              <a:off x="399600" y="5792425"/>
              <a:ext cx="733954" cy="1724455"/>
            </a:xfrm>
            <a:prstGeom prst="rect">
              <a:avLst/>
            </a:prstGeom>
            <a:solidFill>
              <a:schemeClr val="accent2">
                <a:lumMod val="40000"/>
                <a:lumOff val="60000"/>
              </a:schemeClr>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400" dirty="0">
                  <a:latin typeface="Meiryo UI"/>
                  <a:ea typeface="Meiryo UI"/>
                </a:rPr>
                <a:t>Goal</a:t>
              </a:r>
              <a:endParaRPr kumimoji="1" lang="ja-JP" altLang="en-US" sz="1400" b="0" i="0" u="none" strike="noStrike" kern="1200" cap="none" spc="0" normalizeH="0" baseline="0" noProof="0" dirty="0">
                <a:ln>
                  <a:noFill/>
                </a:ln>
                <a:effectLst/>
                <a:uLnTx/>
                <a:uFillTx/>
                <a:latin typeface="Meiryo UI"/>
                <a:ea typeface="Meiryo UI"/>
                <a:cs typeface="+mn-cs"/>
              </a:endParaRPr>
            </a:p>
          </p:txBody>
        </p:sp>
        <p:sp>
          <p:nvSpPr>
            <p:cNvPr id="19" name="テキスト ボックス 18">
              <a:extLst>
                <a:ext uri="{FF2B5EF4-FFF2-40B4-BE49-F238E27FC236}">
                  <a16:creationId xmlns:a16="http://schemas.microsoft.com/office/drawing/2014/main" id="{9AB1178D-3685-D8C4-CEE1-150A402921A1}"/>
                </a:ext>
              </a:extLst>
            </p:cNvPr>
            <p:cNvSpPr txBox="1"/>
            <p:nvPr/>
          </p:nvSpPr>
          <p:spPr>
            <a:xfrm>
              <a:off x="5271061" y="6446871"/>
              <a:ext cx="4599755" cy="523220"/>
            </a:xfrm>
            <a:prstGeom prst="rect">
              <a:avLst/>
            </a:prstGeom>
            <a:noFill/>
          </p:spPr>
          <p:txBody>
            <a:bodyPr wrap="square">
              <a:spAutoFit/>
            </a:bodyPr>
            <a:lstStyle/>
            <a:p>
              <a:pPr lvl="0" algn="ctr">
                <a:defRPr/>
              </a:pPr>
              <a:r>
                <a:rPr lang="en-US" altLang="ja-JP" sz="1400" dirty="0">
                  <a:solidFill>
                    <a:srgbClr val="009C89"/>
                  </a:solidFill>
                </a:rPr>
                <a:t>International standardization of circularity indicators based on the formulated strategy</a:t>
              </a:r>
              <a:endParaRPr kumimoji="1" lang="ja-JP" altLang="en-US" sz="1400" i="0" u="none" strike="noStrike" kern="1200" cap="none" spc="0" normalizeH="0" baseline="0" noProof="0" dirty="0">
                <a:ln>
                  <a:noFill/>
                </a:ln>
                <a:solidFill>
                  <a:srgbClr val="009C89"/>
                </a:solidFill>
                <a:effectLst/>
                <a:uLnTx/>
                <a:uFillTx/>
                <a:latin typeface="Meiryo UI"/>
                <a:ea typeface="Meiryo UI"/>
                <a:cs typeface="+mn-cs"/>
              </a:endParaRPr>
            </a:p>
          </p:txBody>
        </p:sp>
        <p:sp>
          <p:nvSpPr>
            <p:cNvPr id="20" name="テキスト ボックス 19">
              <a:extLst>
                <a:ext uri="{FF2B5EF4-FFF2-40B4-BE49-F238E27FC236}">
                  <a16:creationId xmlns:a16="http://schemas.microsoft.com/office/drawing/2014/main" id="{6688A038-61BD-60CD-338A-1A0BAE5B555F}"/>
                </a:ext>
              </a:extLst>
            </p:cNvPr>
            <p:cNvSpPr txBox="1"/>
            <p:nvPr/>
          </p:nvSpPr>
          <p:spPr>
            <a:xfrm>
              <a:off x="5365816" y="3509629"/>
              <a:ext cx="4873865" cy="1077218"/>
            </a:xfrm>
            <a:prstGeom prst="rect">
              <a:avLst/>
            </a:prstGeom>
            <a:noFill/>
          </p:spPr>
          <p:txBody>
            <a:bodyPr wrap="square">
              <a:spAutoFit/>
            </a:bodyPr>
            <a:lstStyle/>
            <a:p>
              <a:pPr lvl="0">
                <a:defRPr/>
              </a:pPr>
              <a:r>
                <a:rPr lang="en-US" altLang="ja-JP" sz="1600" dirty="0">
                  <a:solidFill>
                    <a:srgbClr val="000000"/>
                  </a:solidFill>
                  <a:latin typeface="Yu Gothic UI"/>
                  <a:ea typeface="Yu Gothic UI"/>
                </a:rPr>
                <a:t>Developed indicators for 10 value chains, considering environmental impact, product characteristics, and the competitive advantages of Japanese companies.</a:t>
              </a:r>
            </a:p>
            <a:p>
              <a:pPr marR="0" lvl="0" algn="l" defTabSz="914400" rtl="0" eaLnBrk="1" fontAlgn="auto" latinLnBrk="0" hangingPunct="1">
                <a:lnSpc>
                  <a:spcPct val="100000"/>
                </a:lnSpc>
                <a:spcBef>
                  <a:spcPts val="0"/>
                </a:spcBef>
                <a:spcAft>
                  <a:spcPts val="0"/>
                </a:spcAft>
                <a:buClrTx/>
                <a:buSzTx/>
                <a:tabLst/>
                <a:defRPr/>
              </a:pPr>
              <a:endParaRPr kumimoji="1" lang="ja-JP" altLang="en-US" sz="1600" b="0" i="0" u="none" strike="noStrike" kern="1200" cap="none" spc="0" normalizeH="0" baseline="0" noProof="0" dirty="0">
                <a:ln>
                  <a:noFill/>
                </a:ln>
                <a:solidFill>
                  <a:prstClr val="black"/>
                </a:solidFill>
                <a:effectLst/>
                <a:uLnTx/>
                <a:uFillTx/>
                <a:latin typeface="Meiryo UI"/>
                <a:ea typeface="Meiryo UI"/>
                <a:cs typeface="+mn-cs"/>
              </a:endParaRPr>
            </a:p>
          </p:txBody>
        </p:sp>
        <p:sp>
          <p:nvSpPr>
            <p:cNvPr id="21" name="テキスト ボックス 20">
              <a:extLst>
                <a:ext uri="{FF2B5EF4-FFF2-40B4-BE49-F238E27FC236}">
                  <a16:creationId xmlns:a16="http://schemas.microsoft.com/office/drawing/2014/main" id="{651C905F-9D9E-649A-EC06-C7D3879C89A9}"/>
                </a:ext>
              </a:extLst>
            </p:cNvPr>
            <p:cNvSpPr txBox="1"/>
            <p:nvPr/>
          </p:nvSpPr>
          <p:spPr>
            <a:xfrm>
              <a:off x="1230243" y="3746144"/>
              <a:ext cx="4007343" cy="830997"/>
            </a:xfrm>
            <a:prstGeom prst="rect">
              <a:avLst/>
            </a:prstGeom>
            <a:noFill/>
          </p:spPr>
          <p:txBody>
            <a:bodyPr wrap="square">
              <a:spAutoFit/>
            </a:bodyPr>
            <a:lstStyle/>
            <a:p>
              <a:pPr lvl="0">
                <a:defRPr/>
              </a:pPr>
              <a:r>
                <a:rPr lang="en-US" altLang="ja-JP" sz="1600" dirty="0">
                  <a:solidFill>
                    <a:srgbClr val="000000"/>
                  </a:solidFill>
                  <a:latin typeface="Yu Gothic UI"/>
                  <a:ea typeface="Yu Gothic UI"/>
                </a:rPr>
                <a:t>Create a draft scheme and common metrics for companies to measure, evaluate, and report progress in a comparable manner.</a:t>
              </a:r>
              <a:endParaRPr kumimoji="1" lang="en-US" altLang="ja-JP" sz="1600" b="0" i="0" u="none" strike="noStrike" kern="1200" cap="none" spc="0" normalizeH="0" baseline="0" noProof="0" dirty="0">
                <a:ln>
                  <a:noFill/>
                </a:ln>
                <a:solidFill>
                  <a:srgbClr val="000000"/>
                </a:solidFill>
                <a:effectLst/>
                <a:uLnTx/>
                <a:uFillTx/>
                <a:latin typeface="Yu Gothic UI"/>
                <a:ea typeface="Yu Gothic UI"/>
                <a:cs typeface="+mn-cs"/>
              </a:endParaRPr>
            </a:p>
          </p:txBody>
        </p:sp>
        <p:sp>
          <p:nvSpPr>
            <p:cNvPr id="24" name="テキスト ボックス 83">
              <a:extLst>
                <a:ext uri="{FF2B5EF4-FFF2-40B4-BE49-F238E27FC236}">
                  <a16:creationId xmlns:a16="http://schemas.microsoft.com/office/drawing/2014/main" id="{088ED763-6B0A-58BF-9191-D42589E2F57F}"/>
                </a:ext>
              </a:extLst>
            </p:cNvPr>
            <p:cNvSpPr txBox="1"/>
            <p:nvPr/>
          </p:nvSpPr>
          <p:spPr>
            <a:xfrm>
              <a:off x="984108" y="6440271"/>
              <a:ext cx="4306404" cy="523220"/>
            </a:xfrm>
            <a:prstGeom prst="rect">
              <a:avLst/>
            </a:prstGeom>
            <a:noFill/>
          </p:spPr>
          <p:txBody>
            <a:bodyPr wrap="square" lIns="91440" tIns="45720" rIns="91440" bIns="45720" anchor="t">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lvl="0" algn="ctr">
                <a:defRPr/>
              </a:pPr>
              <a:r>
                <a:rPr lang="en-US" altLang="ja-JP" sz="1400" dirty="0">
                  <a:solidFill>
                    <a:srgbClr val="009C89"/>
                  </a:solidFill>
                </a:rPr>
                <a:t>Global standardization of disclosure schemes</a:t>
              </a:r>
              <a:r>
                <a:rPr lang="ja-JP" altLang="en-US" sz="1400" dirty="0">
                  <a:solidFill>
                    <a:srgbClr val="009C89"/>
                  </a:solidFill>
                </a:rPr>
                <a:t>　</a:t>
              </a:r>
              <a:r>
                <a:rPr lang="en-US" altLang="ja-JP" sz="1400" dirty="0">
                  <a:solidFill>
                    <a:srgbClr val="009C89"/>
                  </a:solidFill>
                </a:rPr>
                <a:t>for circularity</a:t>
              </a:r>
              <a:endParaRPr kumimoji="1" lang="en-US" altLang="ja-JP" sz="1400" i="0" u="none" strike="noStrike" kern="1200" cap="none" spc="0" normalizeH="0" baseline="0" noProof="0" dirty="0">
                <a:ln>
                  <a:noFill/>
                </a:ln>
                <a:solidFill>
                  <a:srgbClr val="009C89"/>
                </a:solidFill>
                <a:effectLst/>
                <a:uLnTx/>
                <a:uFillTx/>
                <a:latin typeface="Meiryo UI"/>
                <a:ea typeface="Meiryo UI"/>
                <a:cs typeface="+mn-cs"/>
              </a:endParaRPr>
            </a:p>
          </p:txBody>
        </p:sp>
        <p:sp>
          <p:nvSpPr>
            <p:cNvPr id="30" name="二等辺三角形 29">
              <a:extLst>
                <a:ext uri="{FF2B5EF4-FFF2-40B4-BE49-F238E27FC236}">
                  <a16:creationId xmlns:a16="http://schemas.microsoft.com/office/drawing/2014/main" id="{92FCA35B-F331-97A4-9E7A-C3B0E43BFB6D}"/>
                </a:ext>
              </a:extLst>
            </p:cNvPr>
            <p:cNvSpPr/>
            <p:nvPr/>
          </p:nvSpPr>
          <p:spPr>
            <a:xfrm rot="10800000">
              <a:off x="2409528" y="5570162"/>
              <a:ext cx="1127979" cy="119543"/>
            </a:xfrm>
            <a:prstGeom prst="triangle">
              <a:avLst/>
            </a:prstGeom>
            <a:solidFill>
              <a:schemeClr val="bg1">
                <a:lumMod val="65000"/>
              </a:schemeClr>
            </a:solidFill>
            <a:ln>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Meiryo UI"/>
                <a:ea typeface="Meiryo UI"/>
                <a:cs typeface="+mn-cs"/>
              </a:endParaRPr>
            </a:p>
          </p:txBody>
        </p:sp>
      </p:grpSp>
      <p:sp>
        <p:nvSpPr>
          <p:cNvPr id="33" name="テキスト ボックス 32">
            <a:extLst>
              <a:ext uri="{FF2B5EF4-FFF2-40B4-BE49-F238E27FC236}">
                <a16:creationId xmlns:a16="http://schemas.microsoft.com/office/drawing/2014/main" id="{DAD01D11-B925-070E-38FD-DEFCC898DD0F}"/>
              </a:ext>
            </a:extLst>
          </p:cNvPr>
          <p:cNvSpPr txBox="1"/>
          <p:nvPr/>
        </p:nvSpPr>
        <p:spPr>
          <a:xfrm>
            <a:off x="1087186" y="2924967"/>
            <a:ext cx="3831540" cy="523220"/>
          </a:xfrm>
          <a:prstGeom prst="rect">
            <a:avLst/>
          </a:prstGeom>
          <a:solidFill>
            <a:srgbClr val="009C89"/>
          </a:solidFill>
        </p:spPr>
        <p:txBody>
          <a:bodyPr wrap="square">
            <a:spAutoFit/>
          </a:bodyPr>
          <a:lstStyle/>
          <a:p>
            <a:pPr lvl="0" eaLnBrk="0" fontAlgn="base" hangingPunct="0">
              <a:spcBef>
                <a:spcPct val="0"/>
              </a:spcBef>
              <a:spcAft>
                <a:spcPct val="0"/>
              </a:spcAft>
            </a:pPr>
            <a:r>
              <a:rPr kumimoji="0" lang="ja-JP" altLang="ja-JP" sz="1400" dirty="0">
                <a:solidFill>
                  <a:schemeClr val="bg1"/>
                </a:solidFill>
                <a:latin typeface="Arial" panose="020B0604020202020204" pitchFamily="34" charset="0"/>
              </a:rPr>
              <a:t>Development of a corporate-level information disclosure scheme for resource circulation</a:t>
            </a:r>
          </a:p>
        </p:txBody>
      </p:sp>
      <p:sp>
        <p:nvSpPr>
          <p:cNvPr id="34" name="テキスト ボックス 33">
            <a:extLst>
              <a:ext uri="{FF2B5EF4-FFF2-40B4-BE49-F238E27FC236}">
                <a16:creationId xmlns:a16="http://schemas.microsoft.com/office/drawing/2014/main" id="{B604EA17-74F9-9ADE-736D-FAD82C2AD544}"/>
              </a:ext>
            </a:extLst>
          </p:cNvPr>
          <p:cNvSpPr txBox="1"/>
          <p:nvPr/>
        </p:nvSpPr>
        <p:spPr>
          <a:xfrm>
            <a:off x="5773087" y="2919854"/>
            <a:ext cx="4465225" cy="523220"/>
          </a:xfrm>
          <a:prstGeom prst="rect">
            <a:avLst/>
          </a:prstGeom>
          <a:solidFill>
            <a:srgbClr val="009C89"/>
          </a:solidFill>
        </p:spPr>
        <p:txBody>
          <a:bodyPr wrap="square">
            <a:spAutoFit/>
          </a:bodyPr>
          <a:lstStyle/>
          <a:p>
            <a:pPr algn="ctr">
              <a:defRPr/>
            </a:pPr>
            <a:r>
              <a:rPr kumimoji="0" lang="ja-JP" altLang="ja-JP" sz="1400" dirty="0">
                <a:solidFill>
                  <a:schemeClr val="bg1"/>
                </a:solidFill>
                <a:latin typeface="Arial" panose="020B0604020202020204" pitchFamily="34" charset="0"/>
              </a:rPr>
              <a:t>Development of an international standardization strategy and circularity metrics at the value chain level</a:t>
            </a:r>
            <a:endParaRPr kumimoji="0" lang="en-US" altLang="ja-JP" sz="1400" dirty="0">
              <a:solidFill>
                <a:schemeClr val="bg1"/>
              </a:solidFill>
              <a:latin typeface="Arial" panose="020B0604020202020204" pitchFamily="34" charset="0"/>
            </a:endParaRPr>
          </a:p>
        </p:txBody>
      </p:sp>
      <p:sp>
        <p:nvSpPr>
          <p:cNvPr id="6" name="正方形/長方形 5">
            <a:extLst>
              <a:ext uri="{FF2B5EF4-FFF2-40B4-BE49-F238E27FC236}">
                <a16:creationId xmlns:a16="http://schemas.microsoft.com/office/drawing/2014/main" id="{DC712F64-0097-9DAD-EF7D-B0B2915BF494}"/>
              </a:ext>
            </a:extLst>
          </p:cNvPr>
          <p:cNvSpPr/>
          <p:nvPr/>
        </p:nvSpPr>
        <p:spPr>
          <a:xfrm>
            <a:off x="149983" y="3391656"/>
            <a:ext cx="804006" cy="1364751"/>
          </a:xfrm>
          <a:prstGeom prst="rect">
            <a:avLst/>
          </a:prstGeom>
          <a:solidFill>
            <a:schemeClr val="accent2">
              <a:lumMod val="40000"/>
              <a:lumOff val="60000"/>
            </a:schemeClr>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lvl="0" algn="ctr">
              <a:defRPr/>
            </a:pPr>
            <a:r>
              <a:rPr lang="en-US" altLang="ja-JP" sz="1400" dirty="0"/>
              <a:t>Overview</a:t>
            </a:r>
            <a:endParaRPr kumimoji="1" lang="ja-JP" altLang="en-US" sz="1400" b="0" i="0" u="none" strike="noStrike" kern="1200" cap="none" spc="0" normalizeH="0" baseline="0" noProof="0" dirty="0">
              <a:ln>
                <a:noFill/>
              </a:ln>
              <a:effectLst/>
              <a:uLnTx/>
              <a:uFillTx/>
              <a:latin typeface="Meiryo UI"/>
              <a:ea typeface="Meiryo UI"/>
              <a:cs typeface="+mn-cs"/>
            </a:endParaRPr>
          </a:p>
        </p:txBody>
      </p:sp>
      <p:sp>
        <p:nvSpPr>
          <p:cNvPr id="35" name="正方形/長方形 34">
            <a:extLst>
              <a:ext uri="{FF2B5EF4-FFF2-40B4-BE49-F238E27FC236}">
                <a16:creationId xmlns:a16="http://schemas.microsoft.com/office/drawing/2014/main" id="{094A33D1-B84D-9ECC-94F2-C9CF7E20202B}"/>
              </a:ext>
            </a:extLst>
          </p:cNvPr>
          <p:cNvSpPr/>
          <p:nvPr/>
        </p:nvSpPr>
        <p:spPr>
          <a:xfrm>
            <a:off x="161925" y="4807346"/>
            <a:ext cx="806126" cy="823259"/>
          </a:xfrm>
          <a:prstGeom prst="rect">
            <a:avLst/>
          </a:prstGeom>
          <a:solidFill>
            <a:schemeClr val="accent2">
              <a:lumMod val="40000"/>
              <a:lumOff val="60000"/>
            </a:schemeClr>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lvl="0" algn="ctr">
              <a:defRPr/>
            </a:pPr>
            <a:r>
              <a:rPr lang="en-US" altLang="ja-JP" sz="1400" dirty="0"/>
              <a:t>Participant</a:t>
            </a:r>
            <a:endParaRPr kumimoji="1" lang="ja-JP" altLang="en-US" sz="1400" b="0" i="0" u="none" strike="noStrike" kern="1200" cap="none" spc="0" normalizeH="0" baseline="0" noProof="0" dirty="0">
              <a:ln>
                <a:noFill/>
              </a:ln>
              <a:effectLst/>
              <a:uLnTx/>
              <a:uFillTx/>
              <a:latin typeface="Meiryo UI"/>
              <a:ea typeface="Meiryo UI"/>
              <a:cs typeface="+mn-cs"/>
            </a:endParaRPr>
          </a:p>
        </p:txBody>
      </p:sp>
      <p:sp>
        <p:nvSpPr>
          <p:cNvPr id="36" name="テキスト ボックス 35">
            <a:extLst>
              <a:ext uri="{FF2B5EF4-FFF2-40B4-BE49-F238E27FC236}">
                <a16:creationId xmlns:a16="http://schemas.microsoft.com/office/drawing/2014/main" id="{0DC02F3A-C987-D868-C574-9C98D5859109}"/>
              </a:ext>
            </a:extLst>
          </p:cNvPr>
          <p:cNvSpPr txBox="1"/>
          <p:nvPr/>
        </p:nvSpPr>
        <p:spPr>
          <a:xfrm>
            <a:off x="1041364" y="4744079"/>
            <a:ext cx="4626779" cy="738664"/>
          </a:xfrm>
          <a:prstGeom prst="rect">
            <a:avLst/>
          </a:prstGeom>
          <a:noFill/>
        </p:spPr>
        <p:txBody>
          <a:bodyPr wrap="square" rtlCol="0">
            <a:spAutoFit/>
          </a:bodyPr>
          <a:lstStyle/>
          <a:p>
            <a:r>
              <a:rPr lang="en-US" altLang="ja-JP" sz="1400" dirty="0">
                <a:solidFill>
                  <a:prstClr val="black"/>
                </a:solidFill>
                <a:latin typeface="Yu Gothic UI" panose="020B0500000000000000" pitchFamily="50" charset="-128"/>
                <a:ea typeface="Yu Gothic UI" panose="020B0500000000000000" pitchFamily="50" charset="-128"/>
              </a:rPr>
              <a:t>Experts with knowledge of resource circulation and non-financial information disclosure, financial institutions, manufacturers, etc.</a:t>
            </a:r>
            <a:endParaRPr kumimoji="1" lang="ja-JP" altLang="en-US" sz="1400" dirty="0">
              <a:latin typeface="Yu Gothic UI" panose="020B0500000000000000" pitchFamily="50" charset="-128"/>
              <a:ea typeface="Yu Gothic UI" panose="020B0500000000000000" pitchFamily="50" charset="-128"/>
            </a:endParaRPr>
          </a:p>
        </p:txBody>
      </p:sp>
      <p:sp>
        <p:nvSpPr>
          <p:cNvPr id="37" name="テキスト ボックス 36">
            <a:extLst>
              <a:ext uri="{FF2B5EF4-FFF2-40B4-BE49-F238E27FC236}">
                <a16:creationId xmlns:a16="http://schemas.microsoft.com/office/drawing/2014/main" id="{49877EBA-4D64-50C0-1D32-64DE50F1D006}"/>
              </a:ext>
            </a:extLst>
          </p:cNvPr>
          <p:cNvSpPr txBox="1"/>
          <p:nvPr/>
        </p:nvSpPr>
        <p:spPr>
          <a:xfrm>
            <a:off x="5568262" y="4781946"/>
            <a:ext cx="5038778" cy="738664"/>
          </a:xfrm>
          <a:prstGeom prst="rect">
            <a:avLst/>
          </a:prstGeom>
          <a:noFill/>
        </p:spPr>
        <p:txBody>
          <a:bodyPr wrap="square" rtlCol="0">
            <a:spAutoFit/>
          </a:bodyPr>
          <a:lstStyle/>
          <a:p>
            <a:r>
              <a:rPr lang="en-US" altLang="ja-JP" sz="1400" dirty="0">
                <a:latin typeface="Yu Gothic UI" panose="020B0500000000000000" pitchFamily="50" charset="-128"/>
                <a:ea typeface="Yu Gothic UI" panose="020B0500000000000000" pitchFamily="50" charset="-128"/>
              </a:rPr>
              <a:t>Experts with knowledge of environmental impacts in the value chain, LCA, and international standardization, as well as manufacturers, etc.</a:t>
            </a:r>
            <a:endParaRPr kumimoji="1" lang="ja-JP" altLang="en-US" sz="1400" dirty="0">
              <a:latin typeface="Yu Gothic UI" panose="020B0500000000000000" pitchFamily="50" charset="-128"/>
              <a:ea typeface="Yu Gothic UI" panose="020B0500000000000000" pitchFamily="50" charset="-128"/>
            </a:endParaRPr>
          </a:p>
        </p:txBody>
      </p:sp>
      <p:cxnSp>
        <p:nvCxnSpPr>
          <p:cNvPr id="42" name="直線コネクタ 41">
            <a:extLst>
              <a:ext uri="{FF2B5EF4-FFF2-40B4-BE49-F238E27FC236}">
                <a16:creationId xmlns:a16="http://schemas.microsoft.com/office/drawing/2014/main" id="{3BDF1181-FABB-F4C9-9747-737EADB4EF30}"/>
              </a:ext>
            </a:extLst>
          </p:cNvPr>
          <p:cNvCxnSpPr>
            <a:cxnSpLocks/>
          </p:cNvCxnSpPr>
          <p:nvPr/>
        </p:nvCxnSpPr>
        <p:spPr>
          <a:xfrm>
            <a:off x="5486400" y="3114450"/>
            <a:ext cx="0" cy="4368913"/>
          </a:xfrm>
          <a:prstGeom prst="line">
            <a:avLst/>
          </a:prstGeom>
          <a:ln>
            <a:prstDash val="lgDash"/>
          </a:ln>
        </p:spPr>
        <p:style>
          <a:lnRef idx="1">
            <a:schemeClr val="accent2"/>
          </a:lnRef>
          <a:fillRef idx="0">
            <a:schemeClr val="accent2"/>
          </a:fillRef>
          <a:effectRef idx="0">
            <a:schemeClr val="accent2"/>
          </a:effectRef>
          <a:fontRef idx="minor">
            <a:schemeClr val="tx1"/>
          </a:fontRef>
        </p:style>
      </p:cxnSp>
      <p:sp>
        <p:nvSpPr>
          <p:cNvPr id="43" name="正方形/長方形 42">
            <a:extLst>
              <a:ext uri="{FF2B5EF4-FFF2-40B4-BE49-F238E27FC236}">
                <a16:creationId xmlns:a16="http://schemas.microsoft.com/office/drawing/2014/main" id="{98970017-DC61-FA26-1B2E-7C14063ACA43}"/>
              </a:ext>
            </a:extLst>
          </p:cNvPr>
          <p:cNvSpPr/>
          <p:nvPr/>
        </p:nvSpPr>
        <p:spPr>
          <a:xfrm>
            <a:off x="992776" y="6923389"/>
            <a:ext cx="9537111" cy="559974"/>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ja-JP" sz="1400" dirty="0">
                <a:solidFill>
                  <a:srgbClr val="FFFFFF"/>
                </a:solidFill>
                <a:latin typeface="Meiryo UI" panose="020B0604030504040204" pitchFamily="50" charset="-128"/>
                <a:ea typeface="Meiryo UI" panose="020B0604030504040204" pitchFamily="50" charset="-128"/>
              </a:rPr>
              <a:t>Lead the development of international rules for the circular </a:t>
            </a:r>
            <a:r>
              <a:rPr lang="en-US" altLang="ja-JP" sz="1400" dirty="0" err="1">
                <a:solidFill>
                  <a:srgbClr val="FFFFFF"/>
                </a:solidFill>
                <a:latin typeface="Meiryo UI" panose="020B0604030504040204" pitchFamily="50" charset="-128"/>
                <a:ea typeface="Meiryo UI" panose="020B0604030504040204" pitchFamily="50" charset="-128"/>
              </a:rPr>
              <a:t>economy,and</a:t>
            </a:r>
            <a:r>
              <a:rPr lang="en-US" altLang="ja-JP" sz="1400" dirty="0">
                <a:solidFill>
                  <a:srgbClr val="FFFFFF"/>
                </a:solidFill>
                <a:latin typeface="Meiryo UI" panose="020B0604030504040204" pitchFamily="50" charset="-128"/>
                <a:ea typeface="Meiryo UI" panose="020B0604030504040204" pitchFamily="50" charset="-128"/>
              </a:rPr>
              <a:t> maintain and enhance investment promotion for Japanese companies and their competitiveness in the global circular economy market.</a:t>
            </a:r>
            <a:endParaRPr kumimoji="1" lang="ja-JP" altLang="en-US" sz="1400" dirty="0">
              <a:solidFill>
                <a:srgbClr val="FFFFFF"/>
              </a:solidFill>
              <a:latin typeface="Meiryo UI" panose="020B0604030504040204" pitchFamily="50" charset="-128"/>
              <a:ea typeface="Meiryo UI" panose="020B0604030504040204" pitchFamily="50" charset="-128"/>
            </a:endParaRPr>
          </a:p>
        </p:txBody>
      </p:sp>
      <p:sp>
        <p:nvSpPr>
          <p:cNvPr id="7" name="テキスト ボックス 6">
            <a:extLst>
              <a:ext uri="{FF2B5EF4-FFF2-40B4-BE49-F238E27FC236}">
                <a16:creationId xmlns:a16="http://schemas.microsoft.com/office/drawing/2014/main" id="{D1752684-0942-4628-3D8F-C38140A6D9C9}"/>
              </a:ext>
            </a:extLst>
          </p:cNvPr>
          <p:cNvSpPr txBox="1"/>
          <p:nvPr/>
        </p:nvSpPr>
        <p:spPr>
          <a:xfrm>
            <a:off x="161925" y="1000135"/>
            <a:ext cx="10230520" cy="1815882"/>
          </a:xfrm>
          <a:prstGeom prst="rect">
            <a:avLst/>
          </a:prstGeom>
          <a:noFill/>
          <a:ln w="19050">
            <a:solidFill>
              <a:schemeClr val="tx1"/>
            </a:solidFill>
          </a:ln>
        </p:spPr>
        <p:txBody>
          <a:bodyPr wrap="square" rtlCol="0">
            <a:spAutoFit/>
          </a:bodyPr>
          <a:lstStyle/>
          <a:p>
            <a:pPr lvl="0" fontAlgn="base">
              <a:spcBef>
                <a:spcPct val="0"/>
              </a:spcBef>
              <a:spcAft>
                <a:spcPct val="0"/>
              </a:spcAft>
              <a:defRPr/>
            </a:pPr>
            <a:endParaRPr lang="en-US" altLang="ja-JP" sz="1600" dirty="0">
              <a:solidFill>
                <a:srgbClr val="000000"/>
              </a:solidFill>
              <a:latin typeface="メイリオ" panose="020B0604030504040204" pitchFamily="50" charset="-128"/>
              <a:ea typeface="メイリオ" panose="020B0604030504040204" pitchFamily="50" charset="-128"/>
            </a:endParaRPr>
          </a:p>
          <a:p>
            <a:pPr lvl="0" fontAlgn="base">
              <a:spcBef>
                <a:spcPct val="0"/>
              </a:spcBef>
              <a:spcAft>
                <a:spcPct val="0"/>
              </a:spcAft>
              <a:defRPr/>
            </a:pPr>
            <a:endParaRPr lang="en-US" altLang="ja-JP" sz="1600" dirty="0">
              <a:solidFill>
                <a:srgbClr val="000000"/>
              </a:solidFill>
              <a:latin typeface="メイリオ" panose="020B0604030504040204" pitchFamily="50" charset="-128"/>
              <a:ea typeface="メイリオ" panose="020B0604030504040204" pitchFamily="50" charset="-128"/>
            </a:endParaRPr>
          </a:p>
          <a:p>
            <a:pPr lvl="0" fontAlgn="base">
              <a:spcBef>
                <a:spcPct val="0"/>
              </a:spcBef>
              <a:spcAft>
                <a:spcPct val="0"/>
              </a:spcAft>
              <a:defRPr/>
            </a:pPr>
            <a:endParaRPr lang="en-US" altLang="ja-JP" sz="1600" dirty="0">
              <a:solidFill>
                <a:srgbClr val="000000"/>
              </a:solidFill>
              <a:latin typeface="メイリオ" panose="020B0604030504040204" pitchFamily="50" charset="-128"/>
              <a:ea typeface="メイリオ" panose="020B0604030504040204" pitchFamily="50" charset="-128"/>
            </a:endParaRPr>
          </a:p>
          <a:p>
            <a:pPr lvl="0" fontAlgn="base">
              <a:spcBef>
                <a:spcPct val="0"/>
              </a:spcBef>
              <a:spcAft>
                <a:spcPct val="0"/>
              </a:spcAft>
              <a:defRPr/>
            </a:pPr>
            <a:endParaRPr lang="en-US" altLang="ja-JP" sz="1600" dirty="0">
              <a:solidFill>
                <a:srgbClr val="000000"/>
              </a:solidFill>
              <a:latin typeface="メイリオ" panose="020B0604030504040204" pitchFamily="50" charset="-128"/>
              <a:ea typeface="メイリオ" panose="020B0604030504040204" pitchFamily="50" charset="-128"/>
            </a:endParaRPr>
          </a:p>
          <a:p>
            <a:pPr lvl="0" fontAlgn="base">
              <a:spcBef>
                <a:spcPct val="0"/>
              </a:spcBef>
              <a:spcAft>
                <a:spcPct val="0"/>
              </a:spcAft>
              <a:defRPr/>
            </a:pPr>
            <a:endParaRPr lang="en-US" altLang="ja-JP" sz="1600" dirty="0">
              <a:solidFill>
                <a:srgbClr val="000000"/>
              </a:solidFill>
              <a:latin typeface="メイリオ" panose="020B0604030504040204" pitchFamily="50" charset="-128"/>
              <a:ea typeface="メイリオ" panose="020B0604030504040204" pitchFamily="50" charset="-128"/>
            </a:endParaRPr>
          </a:p>
          <a:p>
            <a:pPr lvl="0" fontAlgn="base">
              <a:spcBef>
                <a:spcPct val="0"/>
              </a:spcBef>
              <a:spcAft>
                <a:spcPct val="0"/>
              </a:spcAft>
              <a:defRPr/>
            </a:pPr>
            <a:endParaRPr lang="en-US" altLang="ja-JP" sz="1600" dirty="0">
              <a:solidFill>
                <a:srgbClr val="000000"/>
              </a:solidFill>
              <a:latin typeface="メイリオ" panose="020B0604030504040204" pitchFamily="50" charset="-128"/>
              <a:ea typeface="メイリオ" panose="020B0604030504040204" pitchFamily="50" charset="-128"/>
            </a:endParaRPr>
          </a:p>
          <a:p>
            <a:pPr lvl="0" fontAlgn="base">
              <a:spcBef>
                <a:spcPct val="0"/>
              </a:spcBef>
              <a:spcAft>
                <a:spcPct val="0"/>
              </a:spcAft>
              <a:defRPr/>
            </a:pPr>
            <a:endParaRPr lang="en-US" altLang="ja-JP" sz="1600" dirty="0">
              <a:solidFill>
                <a:srgbClr val="000000"/>
              </a:solidFill>
              <a:latin typeface="メイリオ" panose="020B0604030504040204" pitchFamily="50" charset="-128"/>
              <a:ea typeface="メイリオ" panose="020B0604030504040204" pitchFamily="50" charset="-128"/>
            </a:endParaRPr>
          </a:p>
        </p:txBody>
      </p:sp>
      <p:sp>
        <p:nvSpPr>
          <p:cNvPr id="9" name="二等辺三角形 8">
            <a:extLst>
              <a:ext uri="{FF2B5EF4-FFF2-40B4-BE49-F238E27FC236}">
                <a16:creationId xmlns:a16="http://schemas.microsoft.com/office/drawing/2014/main" id="{D6EDD84F-687C-AB33-80E7-912A0A9A65D6}"/>
              </a:ext>
            </a:extLst>
          </p:cNvPr>
          <p:cNvSpPr/>
          <p:nvPr/>
        </p:nvSpPr>
        <p:spPr>
          <a:xfrm rot="10800000">
            <a:off x="2351748" y="6334910"/>
            <a:ext cx="1235639" cy="100669"/>
          </a:xfrm>
          <a:prstGeom prst="triangle">
            <a:avLst/>
          </a:prstGeom>
          <a:solidFill>
            <a:schemeClr val="bg1">
              <a:lumMod val="65000"/>
            </a:schemeClr>
          </a:solidFill>
          <a:ln>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Meiryo UI"/>
              <a:ea typeface="Meiryo UI"/>
              <a:cs typeface="+mn-cs"/>
            </a:endParaRPr>
          </a:p>
        </p:txBody>
      </p:sp>
      <p:sp>
        <p:nvSpPr>
          <p:cNvPr id="13" name="テキスト ボックス 83">
            <a:extLst>
              <a:ext uri="{FF2B5EF4-FFF2-40B4-BE49-F238E27FC236}">
                <a16:creationId xmlns:a16="http://schemas.microsoft.com/office/drawing/2014/main" id="{390EBAEE-6773-23D0-EBCE-C981543A0028}"/>
              </a:ext>
            </a:extLst>
          </p:cNvPr>
          <p:cNvSpPr txBox="1"/>
          <p:nvPr/>
        </p:nvSpPr>
        <p:spPr>
          <a:xfrm>
            <a:off x="968051" y="5610188"/>
            <a:ext cx="4385196" cy="738664"/>
          </a:xfrm>
          <a:prstGeom prst="rect">
            <a:avLst/>
          </a:prstGeom>
          <a:noFill/>
        </p:spPr>
        <p:txBody>
          <a:bodyPr wrap="square" lIns="91440" tIns="45720" rIns="91440" bIns="45720" anchor="t">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lvl="0" algn="ctr">
              <a:defRPr/>
            </a:pPr>
            <a:r>
              <a:rPr lang="en-US" altLang="ja-JP" sz="1400" dirty="0">
                <a:solidFill>
                  <a:srgbClr val="009C89"/>
                </a:solidFill>
              </a:rPr>
              <a:t>Contributing to the development of GCP</a:t>
            </a:r>
          </a:p>
          <a:p>
            <a:pPr lvl="0" algn="ctr">
              <a:defRPr/>
            </a:pPr>
            <a:r>
              <a:rPr lang="en-US" altLang="ja-JP" sz="1400" dirty="0">
                <a:solidFill>
                  <a:srgbClr val="009C89"/>
                </a:solidFill>
              </a:rPr>
              <a:t>(First edition published in November 2025 (ver. 1.0), subject to future improvements)</a:t>
            </a:r>
          </a:p>
        </p:txBody>
      </p:sp>
      <p:sp>
        <p:nvSpPr>
          <p:cNvPr id="14" name="テキスト ボックス 83">
            <a:extLst>
              <a:ext uri="{FF2B5EF4-FFF2-40B4-BE49-F238E27FC236}">
                <a16:creationId xmlns:a16="http://schemas.microsoft.com/office/drawing/2014/main" id="{D2210F34-F69A-BA76-BFF0-019EB5151A07}"/>
              </a:ext>
            </a:extLst>
          </p:cNvPr>
          <p:cNvSpPr txBox="1"/>
          <p:nvPr/>
        </p:nvSpPr>
        <p:spPr>
          <a:xfrm>
            <a:off x="5619554" y="5745721"/>
            <a:ext cx="4772887" cy="523220"/>
          </a:xfrm>
          <a:prstGeom prst="rect">
            <a:avLst/>
          </a:prstGeom>
          <a:noFill/>
        </p:spPr>
        <p:txBody>
          <a:bodyPr wrap="square" lIns="91440" tIns="45720" rIns="91440" bIns="45720" anchor="t">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lvl="0" algn="ctr">
              <a:defRPr/>
            </a:pPr>
            <a:r>
              <a:rPr lang="en-US" altLang="ja-JP" sz="1400" dirty="0">
                <a:solidFill>
                  <a:srgbClr val="009C89"/>
                </a:solidFill>
              </a:rPr>
              <a:t>Development of circularity indicators for the value chain by fiscal year 2026</a:t>
            </a:r>
            <a:endParaRPr kumimoji="1" lang="en-US" altLang="ja-JP" sz="1400" i="0" u="none" strike="noStrike" kern="1200" cap="none" spc="0" normalizeH="0" baseline="0" noProof="0" dirty="0">
              <a:ln>
                <a:noFill/>
              </a:ln>
              <a:solidFill>
                <a:srgbClr val="009C89"/>
              </a:solidFill>
              <a:effectLst/>
              <a:uLnTx/>
              <a:uFillTx/>
              <a:latin typeface="Meiryo UI"/>
              <a:ea typeface="Meiryo UI"/>
              <a:cs typeface="+mn-cs"/>
            </a:endParaRPr>
          </a:p>
        </p:txBody>
      </p:sp>
      <p:sp>
        <p:nvSpPr>
          <p:cNvPr id="10" name="正方形/長方形 9">
            <a:extLst>
              <a:ext uri="{FF2B5EF4-FFF2-40B4-BE49-F238E27FC236}">
                <a16:creationId xmlns:a16="http://schemas.microsoft.com/office/drawing/2014/main" id="{06427F0E-450F-65CF-B05D-0B47BEEC4C90}"/>
              </a:ext>
            </a:extLst>
          </p:cNvPr>
          <p:cNvSpPr/>
          <p:nvPr/>
        </p:nvSpPr>
        <p:spPr>
          <a:xfrm>
            <a:off x="5619556" y="4314904"/>
            <a:ext cx="4772885" cy="441504"/>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ja-JP" sz="1100" dirty="0">
                <a:solidFill>
                  <a:schemeClr val="tx1"/>
                </a:solidFill>
                <a:latin typeface="Meiryo UI" panose="020B0604030504040204" pitchFamily="50" charset="-128"/>
                <a:ea typeface="Meiryo UI" panose="020B0604030504040204" pitchFamily="50" charset="-128"/>
              </a:rPr>
              <a:t>Target Industries: Iron, Aluminum, Copper, Plastics, Paper, Automotive, Textiles, Electrical Equipment, Rubber, Construction</a:t>
            </a:r>
            <a:endParaRPr kumimoji="1" lang="ja-JP" altLang="en-US" sz="1100" dirty="0">
              <a:solidFill>
                <a:schemeClr val="tx1"/>
              </a:solidFill>
              <a:latin typeface="Meiryo UI" panose="020B0604030504040204" pitchFamily="50" charset="-128"/>
              <a:ea typeface="Meiryo UI" panose="020B0604030504040204" pitchFamily="50" charset="-128"/>
            </a:endParaRPr>
          </a:p>
        </p:txBody>
      </p:sp>
      <p:sp>
        <p:nvSpPr>
          <p:cNvPr id="4" name="Rectangle 1">
            <a:extLst>
              <a:ext uri="{FF2B5EF4-FFF2-40B4-BE49-F238E27FC236}">
                <a16:creationId xmlns:a16="http://schemas.microsoft.com/office/drawing/2014/main" id="{70B50165-9B5B-642F-96BF-7163932DEB70}"/>
              </a:ext>
            </a:extLst>
          </p:cNvPr>
          <p:cNvSpPr>
            <a:spLocks noChangeArrowheads="1"/>
          </p:cNvSpPr>
          <p:nvPr/>
        </p:nvSpPr>
        <p:spPr bwMode="auto">
          <a:xfrm>
            <a:off x="149983" y="1018991"/>
            <a:ext cx="10379905"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400" b="0" i="0" u="none" strike="noStrike" cap="none" normalizeH="0" baseline="0" dirty="0">
                <a:ln>
                  <a:noFill/>
                </a:ln>
                <a:solidFill>
                  <a:schemeClr val="tx1"/>
                </a:solidFill>
                <a:effectLst/>
                <a:latin typeface="Arial" panose="020B0604020202020204" pitchFamily="34" charset="0"/>
              </a:rPr>
              <a:t>The Ministry of the Environment is implementing the following initiatives (BRIDGE) to enhance the value of Japanese companies in the circular economy and maintain and strengthen the international competitiveness of their products and services.</a:t>
            </a:r>
          </a:p>
          <a:p>
            <a:pPr marL="285750" marR="0" lvl="0" indent="-285750" algn="l" defTabSz="914400" rtl="0" eaLnBrk="0" fontAlgn="base" latinLnBrk="0" hangingPunct="0">
              <a:lnSpc>
                <a:spcPct val="100000"/>
              </a:lnSpc>
              <a:spcBef>
                <a:spcPct val="0"/>
              </a:spcBef>
              <a:spcAft>
                <a:spcPct val="0"/>
              </a:spcAft>
              <a:buClrTx/>
              <a:buSzTx/>
              <a:buFont typeface="Wingdings" panose="05000000000000000000" pitchFamily="2" charset="2"/>
              <a:buChar char="n"/>
              <a:tabLst/>
            </a:pPr>
            <a:r>
              <a:rPr kumimoji="0" lang="ja-JP" altLang="ja-JP" sz="1400" b="0" i="0" u="none" strike="noStrike" cap="none" normalizeH="0" baseline="0" dirty="0">
                <a:ln>
                  <a:noFill/>
                </a:ln>
                <a:solidFill>
                  <a:schemeClr val="tx1"/>
                </a:solidFill>
                <a:effectLst/>
                <a:latin typeface="Arial" panose="020B0604020202020204" pitchFamily="34" charset="0"/>
              </a:rPr>
              <a:t>Development of a corporate-level information disclosure scheme for resource circulation</a:t>
            </a: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400" b="0" i="0" u="none" strike="noStrike" cap="none" normalizeH="0" baseline="0" dirty="0">
                <a:ln>
                  <a:noFill/>
                </a:ln>
                <a:solidFill>
                  <a:schemeClr val="tx1"/>
                </a:solidFill>
                <a:effectLst/>
                <a:latin typeface="Arial" panose="020B0604020202020204" pitchFamily="34" charset="0"/>
              </a:rPr>
              <a:t>Developing each component aligned with the 4 Pillars disclosure framework (Risk Management, Strategy, Metrics &amp; Targets, Governance), while organizing and developing sector-common circularity metrics at the corporate level.</a:t>
            </a:r>
          </a:p>
          <a:p>
            <a:pPr marL="285750" marR="0" lvl="0" indent="-285750" algn="l" defTabSz="914400" rtl="0" eaLnBrk="0" fontAlgn="base" latinLnBrk="0" hangingPunct="0">
              <a:lnSpc>
                <a:spcPct val="100000"/>
              </a:lnSpc>
              <a:spcBef>
                <a:spcPct val="0"/>
              </a:spcBef>
              <a:spcAft>
                <a:spcPct val="0"/>
              </a:spcAft>
              <a:buClrTx/>
              <a:buSzTx/>
              <a:buFont typeface="Wingdings" panose="05000000000000000000" pitchFamily="2" charset="2"/>
              <a:buChar char="n"/>
              <a:tabLst/>
            </a:pPr>
            <a:r>
              <a:rPr kumimoji="0" lang="ja-JP" altLang="ja-JP" sz="1400" b="0" i="0" u="none" strike="noStrike" cap="none" normalizeH="0" baseline="0" dirty="0">
                <a:ln>
                  <a:noFill/>
                </a:ln>
                <a:solidFill>
                  <a:schemeClr val="tx1"/>
                </a:solidFill>
                <a:effectLst/>
                <a:latin typeface="Arial" panose="020B0604020202020204" pitchFamily="34" charset="0"/>
              </a:rPr>
              <a:t>Development of an international standardization strategy and circularity metrics at the value chain level</a:t>
            </a:r>
            <a:endParaRPr kumimoji="0" lang="en-US" altLang="ja-JP" sz="14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400" b="0" i="0" u="none" strike="noStrike" cap="none" normalizeH="0" baseline="0" dirty="0">
                <a:ln>
                  <a:noFill/>
                </a:ln>
                <a:solidFill>
                  <a:schemeClr val="tx1"/>
                </a:solidFill>
                <a:effectLst/>
                <a:latin typeface="Arial" panose="020B0604020202020204" pitchFamily="34" charset="0"/>
              </a:rPr>
              <a:t>Developing circularity metrics tailored to the characteristics of each value chain and formulating an international standardization strategy for their standardization.</a:t>
            </a:r>
          </a:p>
        </p:txBody>
      </p:sp>
      <p:sp>
        <p:nvSpPr>
          <p:cNvPr id="15" name="二等辺三角形 14">
            <a:extLst>
              <a:ext uri="{FF2B5EF4-FFF2-40B4-BE49-F238E27FC236}">
                <a16:creationId xmlns:a16="http://schemas.microsoft.com/office/drawing/2014/main" id="{60925FDF-38D5-FAA1-BE8E-047A3A2C7B0F}"/>
              </a:ext>
            </a:extLst>
          </p:cNvPr>
          <p:cNvSpPr/>
          <p:nvPr/>
        </p:nvSpPr>
        <p:spPr>
          <a:xfrm rot="10800000">
            <a:off x="7469831" y="5651838"/>
            <a:ext cx="1235639" cy="119543"/>
          </a:xfrm>
          <a:prstGeom prst="triangle">
            <a:avLst/>
          </a:prstGeom>
          <a:solidFill>
            <a:schemeClr val="bg1">
              <a:lumMod val="65000"/>
            </a:schemeClr>
          </a:solidFill>
          <a:ln>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Meiryo UI"/>
              <a:ea typeface="Meiryo UI"/>
              <a:cs typeface="+mn-cs"/>
            </a:endParaRPr>
          </a:p>
        </p:txBody>
      </p:sp>
      <p:sp>
        <p:nvSpPr>
          <p:cNvPr id="16" name="二等辺三角形 15">
            <a:extLst>
              <a:ext uri="{FF2B5EF4-FFF2-40B4-BE49-F238E27FC236}">
                <a16:creationId xmlns:a16="http://schemas.microsoft.com/office/drawing/2014/main" id="{74E2A8BE-73CE-2B57-41A0-2FF3D43AF4CF}"/>
              </a:ext>
            </a:extLst>
          </p:cNvPr>
          <p:cNvSpPr/>
          <p:nvPr/>
        </p:nvSpPr>
        <p:spPr>
          <a:xfrm rot="10800000">
            <a:off x="7469831" y="6312489"/>
            <a:ext cx="1235639" cy="100669"/>
          </a:xfrm>
          <a:prstGeom prst="triangle">
            <a:avLst/>
          </a:prstGeom>
          <a:solidFill>
            <a:schemeClr val="bg1">
              <a:lumMod val="65000"/>
            </a:schemeClr>
          </a:solidFill>
          <a:ln>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Meiryo UI"/>
              <a:ea typeface="Meiryo UI"/>
              <a:cs typeface="+mn-cs"/>
            </a:endParaRPr>
          </a:p>
        </p:txBody>
      </p:sp>
    </p:spTree>
    <p:extLst>
      <p:ext uri="{BB962C8B-B14F-4D97-AF65-F5344CB8AC3E}">
        <p14:creationId xmlns:p14="http://schemas.microsoft.com/office/powerpoint/2010/main" val="1860573000"/>
      </p:ext>
    </p:extLst>
  </p:cSld>
  <p:clrMapOvr>
    <a:masterClrMapping/>
  </p:clrMapOvr>
</p:sld>
</file>

<file path=ppt/theme/theme1.xml><?xml version="1.0" encoding="utf-8"?>
<a:theme xmlns:a="http://schemas.openxmlformats.org/drawingml/2006/main" name="Office テーマ">
  <a:themeElements>
    <a:clrScheme name="環境省template">
      <a:dk1>
        <a:sysClr val="windowText" lastClr="000000"/>
      </a:dk1>
      <a:lt1>
        <a:sysClr val="window" lastClr="FFFFFF"/>
      </a:lt1>
      <a:dk2>
        <a:srgbClr val="009C89"/>
      </a:dk2>
      <a:lt2>
        <a:srgbClr val="00584E"/>
      </a:lt2>
      <a:accent1>
        <a:srgbClr val="38BEE2"/>
      </a:accent1>
      <a:accent2>
        <a:srgbClr val="43B99A"/>
      </a:accent2>
      <a:accent3>
        <a:srgbClr val="83A4D1"/>
      </a:accent3>
      <a:accent4>
        <a:srgbClr val="C89E28"/>
      </a:accent4>
      <a:accent5>
        <a:srgbClr val="AC353C"/>
      </a:accent5>
      <a:accent6>
        <a:srgbClr val="ED7D31"/>
      </a:accent6>
      <a:hlink>
        <a:srgbClr val="0563C1"/>
      </a:hlink>
      <a:folHlink>
        <a:srgbClr val="954F72"/>
      </a:folHlink>
    </a:clrScheme>
    <a:fontScheme name="環境省template">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lIns="0" tIns="0" rIns="0" bIns="0" rtlCol="0" anchor="ctr"/>
      <a:lstStyle>
        <a:defPPr algn="ctr">
          <a:defRPr kumimoji="1" sz="1600" dirty="0" smtClean="0">
            <a:solidFill>
              <a:schemeClr val="tx1"/>
            </a:solidFill>
            <a:latin typeface="Meiryo UI" panose="020B0604030504040204" pitchFamily="50" charset="-128"/>
            <a:ea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0.xml><?xml version="1.0" encoding="utf-8"?>
<a:theme xmlns:a="http://schemas.openxmlformats.org/drawingml/2006/main" name="4_Office テーマ">
  <a:themeElements>
    <a:clrScheme name="環境省template">
      <a:dk1>
        <a:sysClr val="windowText" lastClr="000000"/>
      </a:dk1>
      <a:lt1>
        <a:sysClr val="window" lastClr="FFFFFF"/>
      </a:lt1>
      <a:dk2>
        <a:srgbClr val="009C89"/>
      </a:dk2>
      <a:lt2>
        <a:srgbClr val="00584E"/>
      </a:lt2>
      <a:accent1>
        <a:srgbClr val="38BEE2"/>
      </a:accent1>
      <a:accent2>
        <a:srgbClr val="43B99A"/>
      </a:accent2>
      <a:accent3>
        <a:srgbClr val="83A4D1"/>
      </a:accent3>
      <a:accent4>
        <a:srgbClr val="C89E28"/>
      </a:accent4>
      <a:accent5>
        <a:srgbClr val="AC353C"/>
      </a:accent5>
      <a:accent6>
        <a:srgbClr val="ED7D31"/>
      </a:accent6>
      <a:hlink>
        <a:srgbClr val="0563C1"/>
      </a:hlink>
      <a:folHlink>
        <a:srgbClr val="954F72"/>
      </a:folHlink>
    </a:clrScheme>
    <a:fontScheme name="環境省template">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lIns="0" tIns="0" rIns="0" bIns="0" rtlCol="0" anchor="ctr"/>
      <a:lstStyle>
        <a:defPPr algn="ctr">
          <a:defRPr kumimoji="1" sz="1600" dirty="0" smtClean="0">
            <a:solidFill>
              <a:schemeClr val="tx1"/>
            </a:solidFill>
            <a:latin typeface="Meiryo UI" panose="020B0604030504040204" pitchFamily="50" charset="-128"/>
            <a:ea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1.xml><?xml version="1.0" encoding="utf-8"?>
<a:theme xmlns:a="http://schemas.openxmlformats.org/drawingml/2006/main" name="7_Office テーマ">
  <a:themeElements>
    <a:clrScheme name="環境省template">
      <a:dk1>
        <a:sysClr val="windowText" lastClr="000000"/>
      </a:dk1>
      <a:lt1>
        <a:sysClr val="window" lastClr="FFFFFF"/>
      </a:lt1>
      <a:dk2>
        <a:srgbClr val="009C89"/>
      </a:dk2>
      <a:lt2>
        <a:srgbClr val="00584E"/>
      </a:lt2>
      <a:accent1>
        <a:srgbClr val="38BEE2"/>
      </a:accent1>
      <a:accent2>
        <a:srgbClr val="43B99A"/>
      </a:accent2>
      <a:accent3>
        <a:srgbClr val="83A4D1"/>
      </a:accent3>
      <a:accent4>
        <a:srgbClr val="C89E28"/>
      </a:accent4>
      <a:accent5>
        <a:srgbClr val="AC353C"/>
      </a:accent5>
      <a:accent6>
        <a:srgbClr val="ED7D31"/>
      </a:accent6>
      <a:hlink>
        <a:srgbClr val="0563C1"/>
      </a:hlink>
      <a:folHlink>
        <a:srgbClr val="954F72"/>
      </a:folHlink>
    </a:clrScheme>
    <a:fontScheme name="環境省template">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lIns="0" tIns="0" rIns="0" bIns="0" rtlCol="0" anchor="ctr"/>
      <a:lstStyle>
        <a:defPPr algn="ctr">
          <a:defRPr kumimoji="1" sz="1600" dirty="0" smtClean="0">
            <a:solidFill>
              <a:schemeClr val="tx1"/>
            </a:solidFill>
            <a:latin typeface="Meiryo UI" panose="020B0604030504040204" pitchFamily="50" charset="-128"/>
            <a:ea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2.xml><?xml version="1.0" encoding="utf-8"?>
<a:theme xmlns:a="http://schemas.openxmlformats.org/drawingml/2006/main" name="8_Office テーマ">
  <a:themeElements>
    <a:clrScheme name="環境省template">
      <a:dk1>
        <a:sysClr val="windowText" lastClr="000000"/>
      </a:dk1>
      <a:lt1>
        <a:sysClr val="window" lastClr="FFFFFF"/>
      </a:lt1>
      <a:dk2>
        <a:srgbClr val="009C89"/>
      </a:dk2>
      <a:lt2>
        <a:srgbClr val="00584E"/>
      </a:lt2>
      <a:accent1>
        <a:srgbClr val="38BEE2"/>
      </a:accent1>
      <a:accent2>
        <a:srgbClr val="43B99A"/>
      </a:accent2>
      <a:accent3>
        <a:srgbClr val="83A4D1"/>
      </a:accent3>
      <a:accent4>
        <a:srgbClr val="C89E28"/>
      </a:accent4>
      <a:accent5>
        <a:srgbClr val="AC353C"/>
      </a:accent5>
      <a:accent6>
        <a:srgbClr val="ED7D31"/>
      </a:accent6>
      <a:hlink>
        <a:srgbClr val="0563C1"/>
      </a:hlink>
      <a:folHlink>
        <a:srgbClr val="954F72"/>
      </a:folHlink>
    </a:clrScheme>
    <a:fontScheme name="環境省template">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lIns="0" tIns="0" rIns="0" bIns="0" rtlCol="0" anchor="ctr"/>
      <a:lstStyle>
        <a:defPPr algn="ctr">
          <a:defRPr kumimoji="1" sz="1600" dirty="0" smtClean="0">
            <a:solidFill>
              <a:schemeClr val="tx1"/>
            </a:solidFill>
            <a:latin typeface="Meiryo UI" panose="020B0604030504040204" pitchFamily="50" charset="-128"/>
            <a:ea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3.xml><?xml version="1.0" encoding="utf-8"?>
<a:theme xmlns:a="http://schemas.openxmlformats.org/drawingml/2006/main" name="2_Office テーマ">
  <a:themeElements>
    <a:clrScheme name="環境省template">
      <a:dk1>
        <a:sysClr val="windowText" lastClr="000000"/>
      </a:dk1>
      <a:lt1>
        <a:sysClr val="window" lastClr="FFFFFF"/>
      </a:lt1>
      <a:dk2>
        <a:srgbClr val="009C89"/>
      </a:dk2>
      <a:lt2>
        <a:srgbClr val="00584E"/>
      </a:lt2>
      <a:accent1>
        <a:srgbClr val="38BEE2"/>
      </a:accent1>
      <a:accent2>
        <a:srgbClr val="43B99A"/>
      </a:accent2>
      <a:accent3>
        <a:srgbClr val="83A4D1"/>
      </a:accent3>
      <a:accent4>
        <a:srgbClr val="C89E28"/>
      </a:accent4>
      <a:accent5>
        <a:srgbClr val="AC353C"/>
      </a:accent5>
      <a:accent6>
        <a:srgbClr val="ED7D31"/>
      </a:accent6>
      <a:hlink>
        <a:srgbClr val="0563C1"/>
      </a:hlink>
      <a:folHlink>
        <a:srgbClr val="954F72"/>
      </a:folHlink>
    </a:clrScheme>
    <a:fontScheme name="環境省template">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lIns="0" tIns="0" rIns="0" bIns="0" rtlCol="0" anchor="ctr"/>
      <a:lstStyle>
        <a:defPPr algn="ctr">
          <a:defRPr kumimoji="1" sz="1600" dirty="0" smtClean="0">
            <a:solidFill>
              <a:schemeClr val="tx1"/>
            </a:solidFill>
            <a:latin typeface="Meiryo UI" panose="020B0604030504040204" pitchFamily="50" charset="-128"/>
            <a:ea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再循局_作業用">
  <a:themeElements>
    <a:clrScheme name="環境省template">
      <a:dk1>
        <a:sysClr val="windowText" lastClr="000000"/>
      </a:dk1>
      <a:lt1>
        <a:sysClr val="window" lastClr="FFFFFF"/>
      </a:lt1>
      <a:dk2>
        <a:srgbClr val="009C89"/>
      </a:dk2>
      <a:lt2>
        <a:srgbClr val="00584E"/>
      </a:lt2>
      <a:accent1>
        <a:srgbClr val="38BEE2"/>
      </a:accent1>
      <a:accent2>
        <a:srgbClr val="43B99A"/>
      </a:accent2>
      <a:accent3>
        <a:srgbClr val="83A4D1"/>
      </a:accent3>
      <a:accent4>
        <a:srgbClr val="C89E28"/>
      </a:accent4>
      <a:accent5>
        <a:srgbClr val="AC353C"/>
      </a:accent5>
      <a:accent6>
        <a:srgbClr val="ED7D31"/>
      </a:accent6>
      <a:hlink>
        <a:srgbClr val="0563C1"/>
      </a:hlink>
      <a:folHlink>
        <a:srgbClr val="954F72"/>
      </a:folHlink>
    </a:clrScheme>
    <a:fontScheme name="環境省template">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00B0F0"/>
        </a:solidFill>
        <a:ln w="25400" cap="flat" cmpd="sng" algn="ctr">
          <a:solidFill>
            <a:srgbClr val="00B0F0"/>
          </a:solidFill>
          <a:prstDash val="solid"/>
        </a:ln>
        <a:effectLst/>
      </a:spPr>
      <a:bodyPr rtlCol="0" anchor="ctr"/>
      <a:lstStyle>
        <a:defPPr algn="ctr" defTabSz="861993">
          <a:defRPr kumimoji="0" sz="1697" kern="0">
            <a:solidFill>
              <a:prstClr val="white"/>
            </a:solidFill>
            <a:latin typeface="Calibri"/>
            <a:ea typeface="ＭＳ Ｐゴシック" panose="020B0600070205080204" pitchFamily="50" charset="-128"/>
          </a:defRPr>
        </a:defPPr>
      </a:lst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デザインの設定">
  <a:themeElements>
    <a:clrScheme name="環境省">
      <a:dk1>
        <a:sysClr val="windowText" lastClr="000000"/>
      </a:dk1>
      <a:lt1>
        <a:sysClr val="window" lastClr="FFFFFF"/>
      </a:lt1>
      <a:dk2>
        <a:srgbClr val="44546A"/>
      </a:dk2>
      <a:lt2>
        <a:srgbClr val="E7E6E6"/>
      </a:lt2>
      <a:accent1>
        <a:srgbClr val="00584E"/>
      </a:accent1>
      <a:accent2>
        <a:srgbClr val="008676"/>
      </a:accent2>
      <a:accent3>
        <a:srgbClr val="009C89"/>
      </a:accent3>
      <a:accent4>
        <a:srgbClr val="00C0A9"/>
      </a:accent4>
      <a:accent5>
        <a:srgbClr val="00B0F6"/>
      </a:accent5>
      <a:accent6>
        <a:srgbClr val="ED7D31"/>
      </a:accent6>
      <a:hlink>
        <a:srgbClr val="0563C1"/>
      </a:hlink>
      <a:folHlink>
        <a:srgbClr val="954F72"/>
      </a:folHlink>
    </a:clrScheme>
    <a:fontScheme name="ユーザー定義 2">
      <a:majorFont>
        <a:latin typeface="Arial"/>
        <a:ea typeface="Meiryo UI"/>
        <a:cs typeface=""/>
      </a:majorFont>
      <a:minorFont>
        <a:latin typeface="Arial"/>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Office テーマ">
  <a:themeElements>
    <a:clrScheme name="環境省template">
      <a:dk1>
        <a:sysClr val="windowText" lastClr="000000"/>
      </a:dk1>
      <a:lt1>
        <a:sysClr val="window" lastClr="FFFFFF"/>
      </a:lt1>
      <a:dk2>
        <a:srgbClr val="009C89"/>
      </a:dk2>
      <a:lt2>
        <a:srgbClr val="00584E"/>
      </a:lt2>
      <a:accent1>
        <a:srgbClr val="38BEE2"/>
      </a:accent1>
      <a:accent2>
        <a:srgbClr val="43B99A"/>
      </a:accent2>
      <a:accent3>
        <a:srgbClr val="83A4D1"/>
      </a:accent3>
      <a:accent4>
        <a:srgbClr val="C89E28"/>
      </a:accent4>
      <a:accent5>
        <a:srgbClr val="AC353C"/>
      </a:accent5>
      <a:accent6>
        <a:srgbClr val="ED7D31"/>
      </a:accent6>
      <a:hlink>
        <a:srgbClr val="0563C1"/>
      </a:hlink>
      <a:folHlink>
        <a:srgbClr val="954F72"/>
      </a:folHlink>
    </a:clrScheme>
    <a:fontScheme name="環境省template">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lIns="0" tIns="0" rIns="0" bIns="0" rtlCol="0" anchor="ctr"/>
      <a:lstStyle>
        <a:defPPr algn="ctr">
          <a:defRPr kumimoji="1" sz="1600" dirty="0" smtClean="0">
            <a:solidFill>
              <a:schemeClr val="tx1"/>
            </a:solidFill>
            <a:latin typeface="Meiryo UI" panose="020B0604030504040204" pitchFamily="50" charset="-128"/>
            <a:ea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3_Office テーマ">
  <a:themeElements>
    <a:clrScheme name="環境省template">
      <a:dk1>
        <a:sysClr val="windowText" lastClr="000000"/>
      </a:dk1>
      <a:lt1>
        <a:sysClr val="window" lastClr="FFFFFF"/>
      </a:lt1>
      <a:dk2>
        <a:srgbClr val="009C89"/>
      </a:dk2>
      <a:lt2>
        <a:srgbClr val="00584E"/>
      </a:lt2>
      <a:accent1>
        <a:srgbClr val="38BEE2"/>
      </a:accent1>
      <a:accent2>
        <a:srgbClr val="43B99A"/>
      </a:accent2>
      <a:accent3>
        <a:srgbClr val="83A4D1"/>
      </a:accent3>
      <a:accent4>
        <a:srgbClr val="C89E28"/>
      </a:accent4>
      <a:accent5>
        <a:srgbClr val="AC353C"/>
      </a:accent5>
      <a:accent6>
        <a:srgbClr val="ED7D31"/>
      </a:accent6>
      <a:hlink>
        <a:srgbClr val="0563C1"/>
      </a:hlink>
      <a:folHlink>
        <a:srgbClr val="954F72"/>
      </a:folHlink>
    </a:clrScheme>
    <a:fontScheme name="環境省template">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lIns="0" tIns="0" rIns="0" bIns="0" rtlCol="0" anchor="ctr"/>
      <a:lstStyle>
        <a:defPPr algn="ctr">
          <a:defRPr kumimoji="1" sz="1600" dirty="0" smtClean="0">
            <a:solidFill>
              <a:schemeClr val="tx1"/>
            </a:solidFill>
            <a:latin typeface="Meiryo UI" panose="020B0604030504040204" pitchFamily="50" charset="-128"/>
            <a:ea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1_再循局_作業用">
  <a:themeElements>
    <a:clrScheme name="環境省template">
      <a:dk1>
        <a:sysClr val="windowText" lastClr="000000"/>
      </a:dk1>
      <a:lt1>
        <a:sysClr val="window" lastClr="FFFFFF"/>
      </a:lt1>
      <a:dk2>
        <a:srgbClr val="009C89"/>
      </a:dk2>
      <a:lt2>
        <a:srgbClr val="00584E"/>
      </a:lt2>
      <a:accent1>
        <a:srgbClr val="38BEE2"/>
      </a:accent1>
      <a:accent2>
        <a:srgbClr val="43B99A"/>
      </a:accent2>
      <a:accent3>
        <a:srgbClr val="83A4D1"/>
      </a:accent3>
      <a:accent4>
        <a:srgbClr val="C89E28"/>
      </a:accent4>
      <a:accent5>
        <a:srgbClr val="AC353C"/>
      </a:accent5>
      <a:accent6>
        <a:srgbClr val="ED7D31"/>
      </a:accent6>
      <a:hlink>
        <a:srgbClr val="0563C1"/>
      </a:hlink>
      <a:folHlink>
        <a:srgbClr val="954F72"/>
      </a:folHlink>
    </a:clrScheme>
    <a:fontScheme name="環境省template">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00B0F0"/>
        </a:solidFill>
        <a:ln w="25400" cap="flat" cmpd="sng" algn="ctr">
          <a:solidFill>
            <a:srgbClr val="00B0F0"/>
          </a:solidFill>
          <a:prstDash val="solid"/>
        </a:ln>
        <a:effectLst/>
      </a:spPr>
      <a:bodyPr rtlCol="0" anchor="ctr"/>
      <a:lstStyle>
        <a:defPPr algn="ctr" defTabSz="861993">
          <a:defRPr kumimoji="0" sz="1697" kern="0">
            <a:solidFill>
              <a:prstClr val="white"/>
            </a:solidFill>
            <a:latin typeface="Calibri"/>
            <a:ea typeface="ＭＳ Ｐゴシック" panose="020B0600070205080204" pitchFamily="50" charset="-128"/>
          </a:defRPr>
        </a:defPPr>
      </a:lst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1_デザインの設定">
  <a:themeElements>
    <a:clrScheme name="環境省">
      <a:dk1>
        <a:sysClr val="windowText" lastClr="000000"/>
      </a:dk1>
      <a:lt1>
        <a:sysClr val="window" lastClr="FFFFFF"/>
      </a:lt1>
      <a:dk2>
        <a:srgbClr val="44546A"/>
      </a:dk2>
      <a:lt2>
        <a:srgbClr val="E7E6E6"/>
      </a:lt2>
      <a:accent1>
        <a:srgbClr val="00584E"/>
      </a:accent1>
      <a:accent2>
        <a:srgbClr val="008676"/>
      </a:accent2>
      <a:accent3>
        <a:srgbClr val="009C89"/>
      </a:accent3>
      <a:accent4>
        <a:srgbClr val="00C0A9"/>
      </a:accent4>
      <a:accent5>
        <a:srgbClr val="00B0F6"/>
      </a:accent5>
      <a:accent6>
        <a:srgbClr val="ED7D31"/>
      </a:accent6>
      <a:hlink>
        <a:srgbClr val="0563C1"/>
      </a:hlink>
      <a:folHlink>
        <a:srgbClr val="954F72"/>
      </a:folHlink>
    </a:clrScheme>
    <a:fontScheme name="ユーザー定義 2">
      <a:majorFont>
        <a:latin typeface="Arial"/>
        <a:ea typeface="Meiryo UI"/>
        <a:cs typeface=""/>
      </a:majorFont>
      <a:minorFont>
        <a:latin typeface="Arial"/>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3_デザインの設定">
  <a:themeElements>
    <a:clrScheme name="環境省">
      <a:dk1>
        <a:sysClr val="windowText" lastClr="000000"/>
      </a:dk1>
      <a:lt1>
        <a:sysClr val="window" lastClr="FFFFFF"/>
      </a:lt1>
      <a:dk2>
        <a:srgbClr val="44546A"/>
      </a:dk2>
      <a:lt2>
        <a:srgbClr val="E7E6E6"/>
      </a:lt2>
      <a:accent1>
        <a:srgbClr val="00584E"/>
      </a:accent1>
      <a:accent2>
        <a:srgbClr val="008676"/>
      </a:accent2>
      <a:accent3>
        <a:srgbClr val="009C89"/>
      </a:accent3>
      <a:accent4>
        <a:srgbClr val="00C0A9"/>
      </a:accent4>
      <a:accent5>
        <a:srgbClr val="00B0F6"/>
      </a:accent5>
      <a:accent6>
        <a:srgbClr val="ED7D31"/>
      </a:accent6>
      <a:hlink>
        <a:srgbClr val="0563C1"/>
      </a:hlink>
      <a:folHlink>
        <a:srgbClr val="954F72"/>
      </a:folHlink>
    </a:clrScheme>
    <a:fontScheme name="ユーザー定義 2">
      <a:majorFont>
        <a:latin typeface="Arial"/>
        <a:ea typeface="Meiryo UI"/>
        <a:cs typeface=""/>
      </a:majorFont>
      <a:minorFont>
        <a:latin typeface="Arial"/>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9.xml><?xml version="1.0" encoding="utf-8"?>
<a:theme xmlns:a="http://schemas.openxmlformats.org/drawingml/2006/main" name="6_Office テーマ">
  <a:themeElements>
    <a:clrScheme name="環境省template">
      <a:dk1>
        <a:sysClr val="windowText" lastClr="000000"/>
      </a:dk1>
      <a:lt1>
        <a:sysClr val="window" lastClr="FFFFFF"/>
      </a:lt1>
      <a:dk2>
        <a:srgbClr val="009C89"/>
      </a:dk2>
      <a:lt2>
        <a:srgbClr val="00584E"/>
      </a:lt2>
      <a:accent1>
        <a:srgbClr val="38BEE2"/>
      </a:accent1>
      <a:accent2>
        <a:srgbClr val="43B99A"/>
      </a:accent2>
      <a:accent3>
        <a:srgbClr val="83A4D1"/>
      </a:accent3>
      <a:accent4>
        <a:srgbClr val="C89E28"/>
      </a:accent4>
      <a:accent5>
        <a:srgbClr val="AC353C"/>
      </a:accent5>
      <a:accent6>
        <a:srgbClr val="ED7D31"/>
      </a:accent6>
      <a:hlink>
        <a:srgbClr val="0563C1"/>
      </a:hlink>
      <a:folHlink>
        <a:srgbClr val="954F72"/>
      </a:folHlink>
    </a:clrScheme>
    <a:fontScheme name="環境省template">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lIns="0" tIns="0" rIns="0" bIns="0" rtlCol="0" anchor="ctr"/>
      <a:lstStyle>
        <a:defPPr algn="ctr">
          <a:defRPr kumimoji="1" sz="1600" dirty="0" smtClean="0">
            <a:solidFill>
              <a:schemeClr val="tx1"/>
            </a:solidFill>
            <a:latin typeface="Meiryo UI" panose="020B0604030504040204" pitchFamily="50" charset="-128"/>
            <a:ea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320BEE491AA7C5489BCC410D62A53D59" ma:contentTypeVersion="14" ma:contentTypeDescription="新しいドキュメントを作成します。" ma:contentTypeScope="" ma:versionID="a3d312ffa7e1d9ab4e7ede6031471226">
  <xsd:schema xmlns:xsd="http://www.w3.org/2001/XMLSchema" xmlns:xs="http://www.w3.org/2001/XMLSchema" xmlns:p="http://schemas.microsoft.com/office/2006/metadata/properties" xmlns:ns2="6d279b2f-79c0-4ed8-bd97-acec486942c3" xmlns:ns3="44072bf6-2910-405c-80b1-19093bade0cc" targetNamespace="http://schemas.microsoft.com/office/2006/metadata/properties" ma:root="true" ma:fieldsID="e9bc913c5c1607f23b45d2b1f2cce656" ns2:_="" ns3:_="">
    <xsd:import namespace="6d279b2f-79c0-4ed8-bd97-acec486942c3"/>
    <xsd:import namespace="44072bf6-2910-405c-80b1-19093bade0c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DateTaken"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d279b2f-79c0-4ed8-bd97-acec486942c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description="" ma:hidden="true" ma:indexed="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4072bf6-2910-405c-80b1-19093bade0cc"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9ae4236d-ff34-4ecb-a48d-879bfe568387}" ma:internalName="TaxCatchAll" ma:showField="CatchAllData" ma:web="44072bf6-2910-405c-80b1-19093bade0c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44072bf6-2910-405c-80b1-19093bade0cc" xsi:nil="true"/>
    <lcf76f155ced4ddcb4097134ff3c332f xmlns="6d279b2f-79c0-4ed8-bd97-acec486942c3">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3199252E-CC28-4437-9C44-38A223AA2FD2}"/>
</file>

<file path=customXml/itemProps2.xml><?xml version="1.0" encoding="utf-8"?>
<ds:datastoreItem xmlns:ds="http://schemas.openxmlformats.org/officeDocument/2006/customXml" ds:itemID="{51F04E57-2FC4-4076-B113-4E4F37381772}">
  <ds:schemaRefs>
    <ds:schemaRef ds:uri="http://schemas.microsoft.com/sharepoint/v3/contenttype/forms"/>
  </ds:schemaRefs>
</ds:datastoreItem>
</file>

<file path=customXml/itemProps3.xml><?xml version="1.0" encoding="utf-8"?>
<ds:datastoreItem xmlns:ds="http://schemas.openxmlformats.org/officeDocument/2006/customXml" ds:itemID="{07D63F32-4CCF-4DB2-9E13-5A299AC5EEEA}"/>
</file>

<file path=docProps/app.xml><?xml version="1.0" encoding="utf-8"?>
<Properties xmlns="http://schemas.openxmlformats.org/officeDocument/2006/extended-properties" xmlns:vt="http://schemas.openxmlformats.org/officeDocument/2006/docPropsVTypes">
  <Words>354</Words>
  <PresentationFormat>ユーザー設定</PresentationFormat>
  <Paragraphs>28</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13</vt:i4>
      </vt:variant>
      <vt:variant>
        <vt:lpstr>スライド タイトル</vt:lpstr>
      </vt:variant>
      <vt:variant>
        <vt:i4>1</vt:i4>
      </vt:variant>
    </vt:vector>
  </HeadingPairs>
  <TitlesOfParts>
    <vt:vector size="20" baseType="lpstr">
      <vt:lpstr>Meiryo UI</vt:lpstr>
      <vt:lpstr>Yu Gothic UI</vt:lpstr>
      <vt:lpstr>メイリオ</vt:lpstr>
      <vt:lpstr>游ゴシック</vt:lpstr>
      <vt:lpstr>Arial</vt:lpstr>
      <vt:lpstr>Wingdings</vt:lpstr>
      <vt:lpstr>Office テーマ</vt:lpstr>
      <vt:lpstr>再循局_作業用</vt:lpstr>
      <vt:lpstr>2_デザインの設定</vt:lpstr>
      <vt:lpstr>1_Office テーマ</vt:lpstr>
      <vt:lpstr>3_Office テーマ</vt:lpstr>
      <vt:lpstr>1_再循局_作業用</vt:lpstr>
      <vt:lpstr>1_デザインの設定</vt:lpstr>
      <vt:lpstr>3_デザインの設定</vt:lpstr>
      <vt:lpstr>6_Office テーマ</vt:lpstr>
      <vt:lpstr>4_Office テーマ</vt:lpstr>
      <vt:lpstr>7_Office テーマ</vt:lpstr>
      <vt:lpstr>8_Office テーマ</vt:lpstr>
      <vt:lpstr>2_Office テーマ</vt:lpstr>
      <vt:lpstr>International Standardization Project for Value Chain Circularity Indicators and Corporate Disclosure Schemes</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0x010100320BEE491AA7C5489BCC410D62A53D59</vt:lpwstr>
  </property>
</Properties>
</file>