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4"/>
    <p:sldMasterId id="2147484149" r:id="rId5"/>
    <p:sldMasterId id="2147484170" r:id="rId6"/>
  </p:sldMasterIdLst>
  <p:notesMasterIdLst>
    <p:notesMasterId r:id="rId8"/>
  </p:notesMasterIdLst>
  <p:sldIdLst>
    <p:sldId id="2147483445" r:id="rId7"/>
  </p:sldIdLst>
  <p:sldSz cx="10691813" cy="7559675"/>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外部用" id="{7D82A0C6-7509-43B0-8F3B-B20A9B94510C}">
          <p14:sldIdLst>
            <p14:sldId id="2147483445"/>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BAAD206-B8CB-EA81-FAE8-D5D60CCDBA5E}" name="ISHIMORI TAKASHI" initials="IT" userId="S::b15956@open.mofa.go.jp::7d4ca51d-43df-43d1-b777-09138c3e3b71" providerId="AD"/>
  <p188:author id="{29BB852E-BC47-E2DF-4A8F-CFDFF55539FF}" name="福井 美悠(FUKUI Miyu)" initials="美福" userId="S::MIYU_FUKUI@env.go.jp::1feae1f4-6e0b-4850-bb8b-5c9e8f602b39" providerId="AD"/>
  <p188:author id="{C77E847F-E470-E49E-BBFA-0C8E1675ABE4}" name="土居 秀徳（HIDENORI DOI）" initials="土D" userId="S::doi13@moe.go.jp::689587d1-021a-4b4d-9628-a876c40e12f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奥山 航（WATARU OKUYAMA）" initials="航奥" lastIdx="1" clrIdx="0">
    <p:extLst>
      <p:ext uri="{19B8F6BF-5375-455C-9EA6-DF929625EA0E}">
        <p15:presenceInfo xmlns:p15="http://schemas.microsoft.com/office/powerpoint/2012/main" userId="S::OKUYAM09@moe.go.jp::9cd9afae-b570-41de-ab24-2f269c15b9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90000"/>
    <a:srgbClr val="E8E9DE"/>
    <a:srgbClr val="E9E9DE"/>
    <a:srgbClr val="CC0000"/>
    <a:srgbClr val="FFFFCC"/>
    <a:srgbClr val="009C89"/>
    <a:srgbClr val="FFCC66"/>
    <a:srgbClr val="99CCFF"/>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82D160-F725-45E9-B26E-C2D457B1D51C}" v="3" dt="2025-11-06T08:14:36.27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652" y="56"/>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14" Target="changesInfos/changesInfo1.xml" Type="http://schemas.microsoft.com/office/2016/11/relationships/changesInfo"/><Relationship Id="rId15" Target="revisionInfo.xml" Type="http://schemas.microsoft.com/office/2015/10/relationships/revisionInfo"/><Relationship Id="rId16"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Masters/slideMaster3.xml" Type="http://schemas.openxmlformats.org/officeDocument/2006/relationships/slideMaster"/><Relationship Id="rId7" Target="slides/slide1.xml" Type="http://schemas.openxmlformats.org/officeDocument/2006/relationships/slide"/><Relationship Id="rId8" Target="notesMasters/notesMaster1.xml" Type="http://schemas.openxmlformats.org/officeDocument/2006/relationships/notesMaster"/><Relationship Id="rId9" Target="commentAuthors.xml" Type="http://schemas.openxmlformats.org/officeDocument/2006/relationships/commentAuthor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池田 宏之(IKEDA Hiroyuki)" userId="ae20d8f2-73cd-45e4-9844-e5441e0ddda2" providerId="ADAL" clId="{40FFA1A6-5E44-40DF-AE95-70043DCC09E5}"/>
    <pc:docChg chg="custSel modSld modMainMaster">
      <pc:chgData name="池田 宏之(IKEDA Hiroyuki)" userId="ae20d8f2-73cd-45e4-9844-e5441e0ddda2" providerId="ADAL" clId="{40FFA1A6-5E44-40DF-AE95-70043DCC09E5}" dt="2025-11-04T02:57:24.865" v="24" actId="20577"/>
      <pc:docMkLst>
        <pc:docMk/>
      </pc:docMkLst>
      <pc:sldChg chg="modSp mod">
        <pc:chgData name="池田 宏之(IKEDA Hiroyuki)" userId="ae20d8f2-73cd-45e4-9844-e5441e0ddda2" providerId="ADAL" clId="{40FFA1A6-5E44-40DF-AE95-70043DCC09E5}" dt="2025-11-04T02:57:24.865" v="24" actId="20577"/>
        <pc:sldMkLst>
          <pc:docMk/>
          <pc:sldMk cId="925752108" sldId="2147483445"/>
        </pc:sldMkLst>
        <pc:spChg chg="mod">
          <ac:chgData name="池田 宏之(IKEDA Hiroyuki)" userId="ae20d8f2-73cd-45e4-9844-e5441e0ddda2" providerId="ADAL" clId="{40FFA1A6-5E44-40DF-AE95-70043DCC09E5}" dt="2025-10-31T13:40:54.564" v="16" actId="1038"/>
          <ac:spMkLst>
            <pc:docMk/>
            <pc:sldMk cId="925752108" sldId="2147483445"/>
            <ac:spMk id="4" creationId="{B50483A1-A152-81DC-7F96-04A336EE3FB6}"/>
          </ac:spMkLst>
        </pc:spChg>
        <pc:spChg chg="mod">
          <ac:chgData name="池田 宏之(IKEDA Hiroyuki)" userId="ae20d8f2-73cd-45e4-9844-e5441e0ddda2" providerId="ADAL" clId="{40FFA1A6-5E44-40DF-AE95-70043DCC09E5}" dt="2025-10-31T13:41:06.497" v="18" actId="14100"/>
          <ac:spMkLst>
            <pc:docMk/>
            <pc:sldMk cId="925752108" sldId="2147483445"/>
            <ac:spMk id="5" creationId="{28B29967-3A73-E63D-746D-2920B55E258F}"/>
          </ac:spMkLst>
        </pc:spChg>
        <pc:spChg chg="mod">
          <ac:chgData name="池田 宏之(IKEDA Hiroyuki)" userId="ae20d8f2-73cd-45e4-9844-e5441e0ddda2" providerId="ADAL" clId="{40FFA1A6-5E44-40DF-AE95-70043DCC09E5}" dt="2025-10-31T13:40:54.564" v="16" actId="1038"/>
          <ac:spMkLst>
            <pc:docMk/>
            <pc:sldMk cId="925752108" sldId="2147483445"/>
            <ac:spMk id="6" creationId="{E9266281-1045-AC58-C6CD-974ED76E3251}"/>
          </ac:spMkLst>
        </pc:spChg>
        <pc:spChg chg="mod">
          <ac:chgData name="池田 宏之(IKEDA Hiroyuki)" userId="ae20d8f2-73cd-45e4-9844-e5441e0ddda2" providerId="ADAL" clId="{40FFA1A6-5E44-40DF-AE95-70043DCC09E5}" dt="2025-10-31T13:41:04.537" v="17" actId="14100"/>
          <ac:spMkLst>
            <pc:docMk/>
            <pc:sldMk cId="925752108" sldId="2147483445"/>
            <ac:spMk id="7" creationId="{682D08F6-4636-1659-9DCA-BBB0736C267C}"/>
          </ac:spMkLst>
        </pc:spChg>
        <pc:spChg chg="mod">
          <ac:chgData name="池田 宏之(IKEDA Hiroyuki)" userId="ae20d8f2-73cd-45e4-9844-e5441e0ddda2" providerId="ADAL" clId="{40FFA1A6-5E44-40DF-AE95-70043DCC09E5}" dt="2025-10-31T13:44:07.637" v="23" actId="20578"/>
          <ac:spMkLst>
            <pc:docMk/>
            <pc:sldMk cId="925752108" sldId="2147483445"/>
            <ac:spMk id="8" creationId="{A8A0D5A6-F0C5-F599-6319-A827105523F3}"/>
          </ac:spMkLst>
        </pc:spChg>
        <pc:spChg chg="mod">
          <ac:chgData name="池田 宏之(IKEDA Hiroyuki)" userId="ae20d8f2-73cd-45e4-9844-e5441e0ddda2" providerId="ADAL" clId="{40FFA1A6-5E44-40DF-AE95-70043DCC09E5}" dt="2025-10-31T13:41:29.061" v="20" actId="1035"/>
          <ac:spMkLst>
            <pc:docMk/>
            <pc:sldMk cId="925752108" sldId="2147483445"/>
            <ac:spMk id="11" creationId="{E3F85A60-8EAE-0476-1AA0-0A7995D2F4E5}"/>
          </ac:spMkLst>
        </pc:spChg>
        <pc:spChg chg="mod">
          <ac:chgData name="池田 宏之(IKEDA Hiroyuki)" userId="ae20d8f2-73cd-45e4-9844-e5441e0ddda2" providerId="ADAL" clId="{40FFA1A6-5E44-40DF-AE95-70043DCC09E5}" dt="2025-10-31T13:40:54.564" v="16" actId="1038"/>
          <ac:spMkLst>
            <pc:docMk/>
            <pc:sldMk cId="925752108" sldId="2147483445"/>
            <ac:spMk id="49" creationId="{6BC4BDC5-329A-6620-01BD-9C3480359B3B}"/>
          </ac:spMkLst>
        </pc:spChg>
        <pc:spChg chg="mod">
          <ac:chgData name="池田 宏之(IKEDA Hiroyuki)" userId="ae20d8f2-73cd-45e4-9844-e5441e0ddda2" providerId="ADAL" clId="{40FFA1A6-5E44-40DF-AE95-70043DCC09E5}" dt="2025-10-31T13:40:54.564" v="16" actId="1038"/>
          <ac:spMkLst>
            <pc:docMk/>
            <pc:sldMk cId="925752108" sldId="2147483445"/>
            <ac:spMk id="56" creationId="{B3EBC3CF-C233-3D45-4355-5EE62C80D003}"/>
          </ac:spMkLst>
        </pc:spChg>
        <pc:spChg chg="mod">
          <ac:chgData name="池田 宏之(IKEDA Hiroyuki)" userId="ae20d8f2-73cd-45e4-9844-e5441e0ddda2" providerId="ADAL" clId="{40FFA1A6-5E44-40DF-AE95-70043DCC09E5}" dt="2025-10-31T13:40:54.564" v="16" actId="1038"/>
          <ac:spMkLst>
            <pc:docMk/>
            <pc:sldMk cId="925752108" sldId="2147483445"/>
            <ac:spMk id="57" creationId="{EF4F97B9-A805-039F-AF30-B9D613EF3280}"/>
          </ac:spMkLst>
        </pc:spChg>
        <pc:spChg chg="mod">
          <ac:chgData name="池田 宏之(IKEDA Hiroyuki)" userId="ae20d8f2-73cd-45e4-9844-e5441e0ddda2" providerId="ADAL" clId="{40FFA1A6-5E44-40DF-AE95-70043DCC09E5}" dt="2025-10-31T13:40:54.564" v="16" actId="1038"/>
          <ac:spMkLst>
            <pc:docMk/>
            <pc:sldMk cId="925752108" sldId="2147483445"/>
            <ac:spMk id="58" creationId="{557E8DAC-C2A0-6EB4-7B6D-EF75A75E304D}"/>
          </ac:spMkLst>
        </pc:spChg>
        <pc:spChg chg="mod">
          <ac:chgData name="池田 宏之(IKEDA Hiroyuki)" userId="ae20d8f2-73cd-45e4-9844-e5441e0ddda2" providerId="ADAL" clId="{40FFA1A6-5E44-40DF-AE95-70043DCC09E5}" dt="2025-10-31T13:40:54.564" v="16" actId="1038"/>
          <ac:spMkLst>
            <pc:docMk/>
            <pc:sldMk cId="925752108" sldId="2147483445"/>
            <ac:spMk id="59" creationId="{8AB09F85-6D56-747C-BB2A-59266E29EB7E}"/>
          </ac:spMkLst>
        </pc:spChg>
        <pc:spChg chg="mod">
          <ac:chgData name="池田 宏之(IKEDA Hiroyuki)" userId="ae20d8f2-73cd-45e4-9844-e5441e0ddda2" providerId="ADAL" clId="{40FFA1A6-5E44-40DF-AE95-70043DCC09E5}" dt="2025-10-31T13:40:54.564" v="16" actId="1038"/>
          <ac:spMkLst>
            <pc:docMk/>
            <pc:sldMk cId="925752108" sldId="2147483445"/>
            <ac:spMk id="60" creationId="{586093EA-1CAB-3390-E0F6-DADE3B4E6BAD}"/>
          </ac:spMkLst>
        </pc:spChg>
        <pc:spChg chg="mod">
          <ac:chgData name="池田 宏之(IKEDA Hiroyuki)" userId="ae20d8f2-73cd-45e4-9844-e5441e0ddda2" providerId="ADAL" clId="{40FFA1A6-5E44-40DF-AE95-70043DCC09E5}" dt="2025-10-31T13:40:54.564" v="16" actId="1038"/>
          <ac:spMkLst>
            <pc:docMk/>
            <pc:sldMk cId="925752108" sldId="2147483445"/>
            <ac:spMk id="63" creationId="{EE49EDC5-D416-7452-2B09-D842FACDC868}"/>
          </ac:spMkLst>
        </pc:spChg>
        <pc:spChg chg="mod">
          <ac:chgData name="池田 宏之(IKEDA Hiroyuki)" userId="ae20d8f2-73cd-45e4-9844-e5441e0ddda2" providerId="ADAL" clId="{40FFA1A6-5E44-40DF-AE95-70043DCC09E5}" dt="2025-11-04T02:57:24.865" v="24" actId="20577"/>
          <ac:spMkLst>
            <pc:docMk/>
            <pc:sldMk cId="925752108" sldId="2147483445"/>
            <ac:spMk id="64" creationId="{FCB033F8-C95A-D7CA-52A6-F6B5E97D234E}"/>
          </ac:spMkLst>
        </pc:spChg>
      </pc:sldChg>
      <pc:sldMasterChg chg="modSldLayout">
        <pc:chgData name="池田 宏之(IKEDA Hiroyuki)" userId="ae20d8f2-73cd-45e4-9844-e5441e0ddda2" providerId="ADAL" clId="{40FFA1A6-5E44-40DF-AE95-70043DCC09E5}" dt="2025-10-31T13:41:19.565" v="19" actId="478"/>
        <pc:sldMasterMkLst>
          <pc:docMk/>
          <pc:sldMasterMk cId="3090608411" sldId="2147483648"/>
        </pc:sldMasterMkLst>
        <pc:sldLayoutChg chg="delSp mod">
          <pc:chgData name="池田 宏之(IKEDA Hiroyuki)" userId="ae20d8f2-73cd-45e4-9844-e5441e0ddda2" providerId="ADAL" clId="{40FFA1A6-5E44-40DF-AE95-70043DCC09E5}" dt="2025-10-31T13:41:19.565" v="19" actId="478"/>
          <pc:sldLayoutMkLst>
            <pc:docMk/>
            <pc:sldMasterMk cId="3090608411" sldId="2147483648"/>
            <pc:sldLayoutMk cId="2147978391" sldId="2147484148"/>
          </pc:sldLayoutMkLst>
        </pc:sldLayoutChg>
      </pc:sldMasterChg>
    </pc:docChg>
  </pc:docChgLst>
  <pc:docChgLst>
    <pc:chgData name="網野 舞(AMINO Mai)" userId="54dcb24a-f960-4546-b264-806eab55f7e6" providerId="ADAL" clId="{24AB1D6E-DB09-4271-8E85-5C0FA1F7B50D}"/>
    <pc:docChg chg="undo redo custSel modSld">
      <pc:chgData name="網野 舞(AMINO Mai)" userId="54dcb24a-f960-4546-b264-806eab55f7e6" providerId="ADAL" clId="{24AB1D6E-DB09-4271-8E85-5C0FA1F7B50D}" dt="2025-10-31T13:45:04.898" v="11"/>
      <pc:docMkLst>
        <pc:docMk/>
      </pc:docMkLst>
      <pc:sldChg chg="modSp mod">
        <pc:chgData name="網野 舞(AMINO Mai)" userId="54dcb24a-f960-4546-b264-806eab55f7e6" providerId="ADAL" clId="{24AB1D6E-DB09-4271-8E85-5C0FA1F7B50D}" dt="2025-10-31T13:45:04.898" v="11"/>
        <pc:sldMkLst>
          <pc:docMk/>
          <pc:sldMk cId="925752108" sldId="2147483445"/>
        </pc:sldMkLst>
        <pc:spChg chg="mod">
          <ac:chgData name="網野 舞(AMINO Mai)" userId="54dcb24a-f960-4546-b264-806eab55f7e6" providerId="ADAL" clId="{24AB1D6E-DB09-4271-8E85-5C0FA1F7B50D}" dt="2025-10-31T13:45:04.898" v="11"/>
          <ac:spMkLst>
            <pc:docMk/>
            <pc:sldMk cId="925752108" sldId="2147483445"/>
            <ac:spMk id="64" creationId="{FCB033F8-C95A-D7CA-52A6-F6B5E97D234E}"/>
          </ac:spMkLst>
        </pc:spChg>
      </pc:sldChg>
    </pc:docChg>
  </pc:docChgLst>
  <pc:docChgLst>
    <pc:chgData name="藤田 駿平(FUJITA Shumpei)" userId="043fb4d4-0a40-48be-ad75-e23873bd32d9" providerId="ADAL" clId="{FDD2E95A-51C3-43E0-9F1D-E65F1963F5F7}"/>
    <pc:docChg chg="modSld">
      <pc:chgData name="藤田 駿平(FUJITA Shumpei)" userId="043fb4d4-0a40-48be-ad75-e23873bd32d9" providerId="ADAL" clId="{FDD2E95A-51C3-43E0-9F1D-E65F1963F5F7}" dt="2025-11-06T08:14:55.124" v="26" actId="20577"/>
      <pc:docMkLst>
        <pc:docMk/>
      </pc:docMkLst>
      <pc:sldChg chg="modSp mod">
        <pc:chgData name="藤田 駿平(FUJITA Shumpei)" userId="043fb4d4-0a40-48be-ad75-e23873bd32d9" providerId="ADAL" clId="{FDD2E95A-51C3-43E0-9F1D-E65F1963F5F7}" dt="2025-11-06T08:14:55.124" v="26" actId="20577"/>
        <pc:sldMkLst>
          <pc:docMk/>
          <pc:sldMk cId="925752108" sldId="2147483445"/>
        </pc:sldMkLst>
        <pc:spChg chg="mod">
          <ac:chgData name="藤田 駿平(FUJITA Shumpei)" userId="043fb4d4-0a40-48be-ad75-e23873bd32d9" providerId="ADAL" clId="{FDD2E95A-51C3-43E0-9F1D-E65F1963F5F7}" dt="2025-11-06T08:14:48.910" v="25" actId="1035"/>
          <ac:spMkLst>
            <pc:docMk/>
            <pc:sldMk cId="925752108" sldId="2147483445"/>
            <ac:spMk id="4" creationId="{B50483A1-A152-81DC-7F96-04A336EE3FB6}"/>
          </ac:spMkLst>
        </pc:spChg>
        <pc:spChg chg="mod">
          <ac:chgData name="藤田 駿平(FUJITA Shumpei)" userId="043fb4d4-0a40-48be-ad75-e23873bd32d9" providerId="ADAL" clId="{FDD2E95A-51C3-43E0-9F1D-E65F1963F5F7}" dt="2025-11-06T08:14:48.910" v="25" actId="1035"/>
          <ac:spMkLst>
            <pc:docMk/>
            <pc:sldMk cId="925752108" sldId="2147483445"/>
            <ac:spMk id="5" creationId="{28B29967-3A73-E63D-746D-2920B55E258F}"/>
          </ac:spMkLst>
        </pc:spChg>
        <pc:spChg chg="mod">
          <ac:chgData name="藤田 駿平(FUJITA Shumpei)" userId="043fb4d4-0a40-48be-ad75-e23873bd32d9" providerId="ADAL" clId="{FDD2E95A-51C3-43E0-9F1D-E65F1963F5F7}" dt="2025-11-06T08:14:48.910" v="25" actId="1035"/>
          <ac:spMkLst>
            <pc:docMk/>
            <pc:sldMk cId="925752108" sldId="2147483445"/>
            <ac:spMk id="6" creationId="{E9266281-1045-AC58-C6CD-974ED76E3251}"/>
          </ac:spMkLst>
        </pc:spChg>
        <pc:spChg chg="mod">
          <ac:chgData name="藤田 駿平(FUJITA Shumpei)" userId="043fb4d4-0a40-48be-ad75-e23873bd32d9" providerId="ADAL" clId="{FDD2E95A-51C3-43E0-9F1D-E65F1963F5F7}" dt="2025-11-06T08:14:48.910" v="25" actId="1035"/>
          <ac:spMkLst>
            <pc:docMk/>
            <pc:sldMk cId="925752108" sldId="2147483445"/>
            <ac:spMk id="7" creationId="{682D08F6-4636-1659-9DCA-BBB0736C267C}"/>
          </ac:spMkLst>
        </pc:spChg>
        <pc:spChg chg="mod">
          <ac:chgData name="藤田 駿平(FUJITA Shumpei)" userId="043fb4d4-0a40-48be-ad75-e23873bd32d9" providerId="ADAL" clId="{FDD2E95A-51C3-43E0-9F1D-E65F1963F5F7}" dt="2025-11-06T08:13:41.083" v="13" actId="20577"/>
          <ac:spMkLst>
            <pc:docMk/>
            <pc:sldMk cId="925752108" sldId="2147483445"/>
            <ac:spMk id="8" creationId="{A8A0D5A6-F0C5-F599-6319-A827105523F3}"/>
          </ac:spMkLst>
        </pc:spChg>
        <pc:spChg chg="mod">
          <ac:chgData name="藤田 駿平(FUJITA Shumpei)" userId="043fb4d4-0a40-48be-ad75-e23873bd32d9" providerId="ADAL" clId="{FDD2E95A-51C3-43E0-9F1D-E65F1963F5F7}" dt="2025-11-06T08:12:14.130" v="7" actId="1036"/>
          <ac:spMkLst>
            <pc:docMk/>
            <pc:sldMk cId="925752108" sldId="2147483445"/>
            <ac:spMk id="11" creationId="{E3F85A60-8EAE-0476-1AA0-0A7995D2F4E5}"/>
          </ac:spMkLst>
        </pc:spChg>
        <pc:spChg chg="mod">
          <ac:chgData name="藤田 駿平(FUJITA Shumpei)" userId="043fb4d4-0a40-48be-ad75-e23873bd32d9" providerId="ADAL" clId="{FDD2E95A-51C3-43E0-9F1D-E65F1963F5F7}" dt="2025-11-06T08:14:48.910" v="25" actId="1035"/>
          <ac:spMkLst>
            <pc:docMk/>
            <pc:sldMk cId="925752108" sldId="2147483445"/>
            <ac:spMk id="49" creationId="{6BC4BDC5-329A-6620-01BD-9C3480359B3B}"/>
          </ac:spMkLst>
        </pc:spChg>
        <pc:spChg chg="mod">
          <ac:chgData name="藤田 駿平(FUJITA Shumpei)" userId="043fb4d4-0a40-48be-ad75-e23873bd32d9" providerId="ADAL" clId="{FDD2E95A-51C3-43E0-9F1D-E65F1963F5F7}" dt="2025-11-06T08:14:08.349" v="14"/>
          <ac:spMkLst>
            <pc:docMk/>
            <pc:sldMk cId="925752108" sldId="2147483445"/>
            <ac:spMk id="56" creationId="{B3EBC3CF-C233-3D45-4355-5EE62C80D003}"/>
          </ac:spMkLst>
        </pc:spChg>
        <pc:spChg chg="mod">
          <ac:chgData name="藤田 駿平(FUJITA Shumpei)" userId="043fb4d4-0a40-48be-ad75-e23873bd32d9" providerId="ADAL" clId="{FDD2E95A-51C3-43E0-9F1D-E65F1963F5F7}" dt="2025-11-06T08:14:55.124" v="26" actId="20577"/>
          <ac:spMkLst>
            <pc:docMk/>
            <pc:sldMk cId="925752108" sldId="2147483445"/>
            <ac:spMk id="57" creationId="{EF4F97B9-A805-039F-AF30-B9D613EF3280}"/>
          </ac:spMkLst>
        </pc:spChg>
        <pc:grpChg chg="mod">
          <ac:chgData name="藤田 駿平(FUJITA Shumpei)" userId="043fb4d4-0a40-48be-ad75-e23873bd32d9" providerId="ADAL" clId="{FDD2E95A-51C3-43E0-9F1D-E65F1963F5F7}" dt="2025-11-06T08:14:48.910" v="25" actId="1035"/>
          <ac:grpSpMkLst>
            <pc:docMk/>
            <pc:sldMk cId="925752108" sldId="2147483445"/>
            <ac:grpSpMk id="9" creationId="{65FBF3DF-F738-9F05-BAFB-9D4B905EE252}"/>
          </ac:grpSpMkLst>
        </pc:grpChg>
      </pc:sldChg>
    </pc:docChg>
  </pc:docChgLst>
</pc:chgInfo>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4676C23-DA1E-485E-9AE5-8C1F6EB3E736}" type="datetimeFigureOut">
              <a:rPr kumimoji="1" lang="ja-JP" altLang="en-US" smtClean="0"/>
              <a:t>2025/11/6</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CA85C3C-BA34-42A5-98C5-265698F7EAB8}" type="slidenum">
              <a:rPr kumimoji="1" lang="ja-JP" altLang="en-US" smtClean="0"/>
              <a:t>‹#›</a:t>
            </a:fld>
            <a:endParaRPr kumimoji="1" lang="ja-JP" altLang="en-US"/>
          </a:p>
        </p:txBody>
      </p:sp>
    </p:spTree>
    <p:extLst>
      <p:ext uri="{BB962C8B-B14F-4D97-AF65-F5344CB8AC3E}">
        <p14:creationId xmlns:p14="http://schemas.microsoft.com/office/powerpoint/2010/main" val="9237284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8.jpeg" Type="http://schemas.openxmlformats.org/officeDocument/2006/relationships/image"/><Relationship Id="rId3" Target="../media/image17.jpe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9.jpeg" Type="http://schemas.openxmlformats.org/officeDocument/2006/relationships/image"/><Relationship Id="rId3" Target="../media/image17.jpeg" Type="http://schemas.openxmlformats.org/officeDocument/2006/relationships/image"/></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jpeg"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jpe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0.png" Type="http://schemas.openxmlformats.org/officeDocument/2006/relationships/image"/></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5.png" Type="http://schemas.openxmlformats.org/officeDocument/2006/relationships/image"/></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1.jpeg" Type="http://schemas.openxmlformats.org/officeDocument/2006/relationships/image"/></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png" Type="http://schemas.openxmlformats.org/officeDocument/2006/relationships/image"/><Relationship Id="rId3" Target="../media/image9.svg" Type="http://schemas.openxmlformats.org/officeDocument/2006/relationships/image"/><Relationship Id="rId4" Target="../media/image10.png" Type="http://schemas.openxmlformats.org/officeDocument/2006/relationships/image"/><Relationship Id="rId5" Target="../media/image11.svg" Type="http://schemas.openxmlformats.org/officeDocument/2006/relationships/image"/><Relationship Id="rId6" Target="../media/image12.jpe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jpe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3.jpe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6.jpeg" Type="http://schemas.openxmlformats.org/officeDocument/2006/relationships/image"/><Relationship Id="rId3" Target="../media/image17.jpe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103408" y="2921810"/>
            <a:ext cx="8640000" cy="100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表紙タイトル</a:t>
            </a:r>
          </a:p>
        </p:txBody>
      </p:sp>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3"/>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3"/>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510574"/>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436480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userDrawn="1">
            <p:ph sz="quarter" idx="14" hasCustomPrompt="1"/>
          </p:nvPr>
        </p:nvSpPr>
        <p:spPr>
          <a:xfrm>
            <a:off x="1034510" y="4148806"/>
            <a:ext cx="8640000" cy="432000"/>
          </a:xfrm>
          <a:prstGeom prst="rect">
            <a:avLst/>
          </a:prstGeom>
        </p:spPr>
        <p:txBody>
          <a:bodyPr lIns="0" tIns="0" rIns="0" bIns="0" anchor="ctr" anchorCtr="0"/>
          <a:lstStyle>
            <a:lvl1pPr>
              <a:defRPr sz="2000"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userDrawn="1">
            <p:ph sz="quarter" idx="15" hasCustomPrompt="1"/>
          </p:nvPr>
        </p:nvSpPr>
        <p:spPr>
          <a:xfrm>
            <a:off x="3554510" y="5436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userDrawn="1">
            <p:ph sz="quarter" idx="16" hasCustomPrompt="1"/>
          </p:nvPr>
        </p:nvSpPr>
        <p:spPr>
          <a:xfrm>
            <a:off x="3554510" y="5724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328222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表紙（創発する社会1）">
    <p:spTree>
      <p:nvGrpSpPr>
        <p:cNvPr id="1" name=""/>
        <p:cNvGrpSpPr/>
        <p:nvPr/>
      </p:nvGrpSpPr>
      <p:grpSpPr>
        <a:xfrm>
          <a:off x="0" y="0"/>
          <a:ext cx="0" cy="0"/>
          <a:chOff x="0" y="0"/>
          <a:chExt cx="0" cy="0"/>
        </a:xfrm>
      </p:grpSpPr>
      <p:pic>
        <p:nvPicPr>
          <p:cNvPr id="45" name="図 4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93245" y="0"/>
            <a:ext cx="3198568" cy="7559675"/>
          </a:xfrm>
          <a:prstGeom prst="rect">
            <a:avLst/>
          </a:prstGeom>
        </p:spPr>
      </p:pic>
      <p:pic>
        <p:nvPicPr>
          <p:cNvPr id="51" name="図 50">
            <a:extLst>
              <a:ext uri="{FF2B5EF4-FFF2-40B4-BE49-F238E27FC236}">
                <a16:creationId xmlns:a16="http://schemas.microsoft.com/office/drawing/2014/main" id="{004D3937-B26B-B51B-B3B0-D5287C4390D2}"/>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168783" y="6319155"/>
            <a:ext cx="2295176" cy="1215708"/>
          </a:xfrm>
          <a:prstGeom prst="rect">
            <a:avLst/>
          </a:prstGeom>
        </p:spPr>
      </p:pic>
      <p:grpSp>
        <p:nvGrpSpPr>
          <p:cNvPr id="52" name="グループ化 51">
            <a:extLst>
              <a:ext uri="{FF2B5EF4-FFF2-40B4-BE49-F238E27FC236}">
                <a16:creationId xmlns:a16="http://schemas.microsoft.com/office/drawing/2014/main" id="{536CC259-2020-4EC3-B5BE-B978935AF555}"/>
              </a:ext>
            </a:extLst>
          </p:cNvPr>
          <p:cNvGrpSpPr>
            <a:grpSpLocks noChangeAspect="1"/>
          </p:cNvGrpSpPr>
          <p:nvPr userDrawn="1"/>
        </p:nvGrpSpPr>
        <p:grpSpPr>
          <a:xfrm>
            <a:off x="531856" y="6714440"/>
            <a:ext cx="827628" cy="425139"/>
            <a:chOff x="200472" y="6597352"/>
            <a:chExt cx="355987" cy="179051"/>
          </a:xfrm>
        </p:grpSpPr>
        <p:sp>
          <p:nvSpPr>
            <p:cNvPr id="53" name="Freeform 290">
              <a:extLst>
                <a:ext uri="{FF2B5EF4-FFF2-40B4-BE49-F238E27FC236}">
                  <a16:creationId xmlns:a16="http://schemas.microsoft.com/office/drawing/2014/main" id="{B36ABA08-4E13-467F-AD78-99ED871D2895}"/>
                </a:ext>
              </a:extLst>
            </p:cNvPr>
            <p:cNvSpPr>
              <a:spLocks noChangeAspect="1"/>
            </p:cNvSpPr>
            <p:nvPr/>
          </p:nvSpPr>
          <p:spPr bwMode="auto">
            <a:xfrm>
              <a:off x="508801" y="6598074"/>
              <a:ext cx="47658" cy="177607"/>
            </a:xfrm>
            <a:custGeom>
              <a:avLst/>
              <a:gdLst/>
              <a:ahLst/>
              <a:cxnLst>
                <a:cxn ang="0">
                  <a:pos x="132" y="0"/>
                </a:cxn>
                <a:cxn ang="0">
                  <a:pos x="0" y="0"/>
                </a:cxn>
                <a:cxn ang="0">
                  <a:pos x="0" y="0"/>
                </a:cxn>
                <a:cxn ang="0">
                  <a:pos x="5" y="121"/>
                </a:cxn>
                <a:cxn ang="0">
                  <a:pos x="7" y="183"/>
                </a:cxn>
                <a:cxn ang="0">
                  <a:pos x="8" y="246"/>
                </a:cxn>
                <a:cxn ang="0">
                  <a:pos x="8" y="246"/>
                </a:cxn>
                <a:cxn ang="0">
                  <a:pos x="7" y="310"/>
                </a:cxn>
                <a:cxn ang="0">
                  <a:pos x="5" y="372"/>
                </a:cxn>
                <a:cxn ang="0">
                  <a:pos x="0" y="492"/>
                </a:cxn>
                <a:cxn ang="0">
                  <a:pos x="132" y="492"/>
                </a:cxn>
                <a:cxn ang="0">
                  <a:pos x="132" y="492"/>
                </a:cxn>
                <a:cxn ang="0">
                  <a:pos x="127" y="372"/>
                </a:cxn>
                <a:cxn ang="0">
                  <a:pos x="124" y="310"/>
                </a:cxn>
                <a:cxn ang="0">
                  <a:pos x="124" y="246"/>
                </a:cxn>
                <a:cxn ang="0">
                  <a:pos x="124" y="246"/>
                </a:cxn>
                <a:cxn ang="0">
                  <a:pos x="124" y="183"/>
                </a:cxn>
                <a:cxn ang="0">
                  <a:pos x="127" y="121"/>
                </a:cxn>
                <a:cxn ang="0">
                  <a:pos x="132" y="0"/>
                </a:cxn>
                <a:cxn ang="0">
                  <a:pos x="132" y="0"/>
                </a:cxn>
              </a:cxnLst>
              <a:rect l="0" t="0" r="r" b="b"/>
              <a:pathLst>
                <a:path w="132" h="492">
                  <a:moveTo>
                    <a:pt x="132" y="0"/>
                  </a:moveTo>
                  <a:lnTo>
                    <a:pt x="0" y="0"/>
                  </a:lnTo>
                  <a:lnTo>
                    <a:pt x="0" y="0"/>
                  </a:lnTo>
                  <a:lnTo>
                    <a:pt x="5" y="121"/>
                  </a:lnTo>
                  <a:lnTo>
                    <a:pt x="7" y="183"/>
                  </a:lnTo>
                  <a:lnTo>
                    <a:pt x="8" y="246"/>
                  </a:lnTo>
                  <a:lnTo>
                    <a:pt x="8" y="246"/>
                  </a:lnTo>
                  <a:lnTo>
                    <a:pt x="7" y="310"/>
                  </a:lnTo>
                  <a:lnTo>
                    <a:pt x="5" y="372"/>
                  </a:lnTo>
                  <a:lnTo>
                    <a:pt x="0" y="492"/>
                  </a:lnTo>
                  <a:lnTo>
                    <a:pt x="132" y="492"/>
                  </a:lnTo>
                  <a:lnTo>
                    <a:pt x="132" y="492"/>
                  </a:lnTo>
                  <a:lnTo>
                    <a:pt x="127" y="372"/>
                  </a:lnTo>
                  <a:lnTo>
                    <a:pt x="124" y="310"/>
                  </a:lnTo>
                  <a:lnTo>
                    <a:pt x="124" y="246"/>
                  </a:lnTo>
                  <a:lnTo>
                    <a:pt x="124" y="246"/>
                  </a:lnTo>
                  <a:lnTo>
                    <a:pt x="124" y="183"/>
                  </a:lnTo>
                  <a:lnTo>
                    <a:pt x="127" y="121"/>
                  </a:lnTo>
                  <a:lnTo>
                    <a:pt x="132" y="0"/>
                  </a:lnTo>
                  <a:lnTo>
                    <a:pt x="132" y="0"/>
                  </a:lnTo>
                  <a:close/>
                </a:path>
              </a:pathLst>
            </a:custGeom>
            <a:solidFill>
              <a:srgbClr val="005BAC"/>
            </a:solidFill>
            <a:ln w="9525">
              <a:noFill/>
              <a:round/>
              <a:headEnd/>
              <a:tailEnd/>
            </a:ln>
          </p:spPr>
          <p:txBody>
            <a:bodyPr/>
            <a:lstStyle/>
            <a:p>
              <a:pPr>
                <a:defRPr/>
              </a:pPr>
              <a:endParaRPr lang="ja-JP" altLang="en-US" sz="1943">
                <a:solidFill>
                  <a:prstClr val="black"/>
                </a:solidFill>
                <a:latin typeface="+mn-ea"/>
                <a:ea typeface="+mn-ea"/>
              </a:endParaRPr>
            </a:p>
          </p:txBody>
        </p:sp>
        <p:sp>
          <p:nvSpPr>
            <p:cNvPr id="54" name="Freeform 291">
              <a:extLst>
                <a:ext uri="{FF2B5EF4-FFF2-40B4-BE49-F238E27FC236}">
                  <a16:creationId xmlns:a16="http://schemas.microsoft.com/office/drawing/2014/main" id="{46B5DD99-F17B-4AA2-8492-07920C2264F9}"/>
                </a:ext>
              </a:extLst>
            </p:cNvPr>
            <p:cNvSpPr>
              <a:spLocks noChangeAspect="1"/>
            </p:cNvSpPr>
            <p:nvPr/>
          </p:nvSpPr>
          <p:spPr bwMode="auto">
            <a:xfrm>
              <a:off x="200472" y="6597352"/>
              <a:ext cx="303997" cy="179051"/>
            </a:xfrm>
            <a:custGeom>
              <a:avLst/>
              <a:gdLst/>
              <a:ahLst/>
              <a:cxnLst>
                <a:cxn ang="0">
                  <a:pos x="670" y="265"/>
                </a:cxn>
                <a:cxn ang="0">
                  <a:pos x="719" y="240"/>
                </a:cxn>
                <a:cxn ang="0">
                  <a:pos x="757" y="208"/>
                </a:cxn>
                <a:cxn ang="0">
                  <a:pos x="780" y="168"/>
                </a:cxn>
                <a:cxn ang="0">
                  <a:pos x="786" y="148"/>
                </a:cxn>
                <a:cxn ang="0">
                  <a:pos x="788" y="127"/>
                </a:cxn>
                <a:cxn ang="0">
                  <a:pos x="788" y="115"/>
                </a:cxn>
                <a:cxn ang="0">
                  <a:pos x="784" y="92"/>
                </a:cxn>
                <a:cxn ang="0">
                  <a:pos x="776" y="72"/>
                </a:cxn>
                <a:cxn ang="0">
                  <a:pos x="765" y="54"/>
                </a:cxn>
                <a:cxn ang="0">
                  <a:pos x="757" y="46"/>
                </a:cxn>
                <a:cxn ang="0">
                  <a:pos x="724" y="22"/>
                </a:cxn>
                <a:cxn ang="0">
                  <a:pos x="683" y="8"/>
                </a:cxn>
                <a:cxn ang="0">
                  <a:pos x="637" y="2"/>
                </a:cxn>
                <a:cxn ang="0">
                  <a:pos x="586" y="0"/>
                </a:cxn>
                <a:cxn ang="0">
                  <a:pos x="529" y="2"/>
                </a:cxn>
                <a:cxn ang="0">
                  <a:pos x="413" y="5"/>
                </a:cxn>
                <a:cxn ang="0">
                  <a:pos x="364" y="5"/>
                </a:cxn>
                <a:cxn ang="0">
                  <a:pos x="372" y="167"/>
                </a:cxn>
                <a:cxn ang="0">
                  <a:pos x="373" y="313"/>
                </a:cxn>
                <a:cxn ang="0">
                  <a:pos x="311" y="242"/>
                </a:cxn>
                <a:cxn ang="0">
                  <a:pos x="187" y="86"/>
                </a:cxn>
                <a:cxn ang="0">
                  <a:pos x="0" y="5"/>
                </a:cxn>
                <a:cxn ang="0">
                  <a:pos x="7" y="126"/>
                </a:cxn>
                <a:cxn ang="0">
                  <a:pos x="10" y="251"/>
                </a:cxn>
                <a:cxn ang="0">
                  <a:pos x="8" y="315"/>
                </a:cxn>
                <a:cxn ang="0">
                  <a:pos x="0" y="497"/>
                </a:cxn>
                <a:cxn ang="0">
                  <a:pos x="107" y="497"/>
                </a:cxn>
                <a:cxn ang="0">
                  <a:pos x="97" y="319"/>
                </a:cxn>
                <a:cxn ang="0">
                  <a:pos x="95" y="165"/>
                </a:cxn>
                <a:cxn ang="0">
                  <a:pos x="162" y="242"/>
                </a:cxn>
                <a:cxn ang="0">
                  <a:pos x="299" y="410"/>
                </a:cxn>
                <a:cxn ang="0">
                  <a:pos x="362" y="497"/>
                </a:cxn>
                <a:cxn ang="0">
                  <a:pos x="473" y="497"/>
                </a:cxn>
                <a:cxn ang="0">
                  <a:pos x="467" y="315"/>
                </a:cxn>
                <a:cxn ang="0">
                  <a:pos x="465" y="251"/>
                </a:cxn>
                <a:cxn ang="0">
                  <a:pos x="468" y="68"/>
                </a:cxn>
                <a:cxn ang="0">
                  <a:pos x="502" y="67"/>
                </a:cxn>
                <a:cxn ang="0">
                  <a:pos x="543" y="67"/>
                </a:cxn>
                <a:cxn ang="0">
                  <a:pos x="591" y="72"/>
                </a:cxn>
                <a:cxn ang="0">
                  <a:pos x="618" y="84"/>
                </a:cxn>
                <a:cxn ang="0">
                  <a:pos x="630" y="94"/>
                </a:cxn>
                <a:cxn ang="0">
                  <a:pos x="643" y="113"/>
                </a:cxn>
                <a:cxn ang="0">
                  <a:pos x="649" y="145"/>
                </a:cxn>
                <a:cxn ang="0">
                  <a:pos x="648" y="154"/>
                </a:cxn>
                <a:cxn ang="0">
                  <a:pos x="643" y="175"/>
                </a:cxn>
                <a:cxn ang="0">
                  <a:pos x="634" y="192"/>
                </a:cxn>
                <a:cxn ang="0">
                  <a:pos x="618" y="208"/>
                </a:cxn>
                <a:cxn ang="0">
                  <a:pos x="589" y="227"/>
                </a:cxn>
                <a:cxn ang="0">
                  <a:pos x="542" y="245"/>
                </a:cxn>
                <a:cxn ang="0">
                  <a:pos x="515" y="253"/>
                </a:cxn>
                <a:cxn ang="0">
                  <a:pos x="603" y="370"/>
                </a:cxn>
                <a:cxn ang="0">
                  <a:pos x="689" y="497"/>
                </a:cxn>
                <a:cxn ang="0">
                  <a:pos x="843" y="497"/>
                </a:cxn>
                <a:cxn ang="0">
                  <a:pos x="707" y="318"/>
                </a:cxn>
                <a:cxn ang="0">
                  <a:pos x="670" y="265"/>
                </a:cxn>
              </a:cxnLst>
              <a:rect l="0" t="0" r="r" b="b"/>
              <a:pathLst>
                <a:path w="843" h="497">
                  <a:moveTo>
                    <a:pt x="670" y="265"/>
                  </a:moveTo>
                  <a:lnTo>
                    <a:pt x="670" y="265"/>
                  </a:lnTo>
                  <a:lnTo>
                    <a:pt x="697" y="254"/>
                  </a:lnTo>
                  <a:lnTo>
                    <a:pt x="719" y="240"/>
                  </a:lnTo>
                  <a:lnTo>
                    <a:pt x="740" y="226"/>
                  </a:lnTo>
                  <a:lnTo>
                    <a:pt x="757" y="208"/>
                  </a:lnTo>
                  <a:lnTo>
                    <a:pt x="770" y="189"/>
                  </a:lnTo>
                  <a:lnTo>
                    <a:pt x="780" y="168"/>
                  </a:lnTo>
                  <a:lnTo>
                    <a:pt x="784" y="159"/>
                  </a:lnTo>
                  <a:lnTo>
                    <a:pt x="786" y="148"/>
                  </a:lnTo>
                  <a:lnTo>
                    <a:pt x="788" y="138"/>
                  </a:lnTo>
                  <a:lnTo>
                    <a:pt x="788" y="127"/>
                  </a:lnTo>
                  <a:lnTo>
                    <a:pt x="788" y="127"/>
                  </a:lnTo>
                  <a:lnTo>
                    <a:pt x="788" y="115"/>
                  </a:lnTo>
                  <a:lnTo>
                    <a:pt x="786" y="103"/>
                  </a:lnTo>
                  <a:lnTo>
                    <a:pt x="784" y="92"/>
                  </a:lnTo>
                  <a:lnTo>
                    <a:pt x="781" y="81"/>
                  </a:lnTo>
                  <a:lnTo>
                    <a:pt x="776" y="72"/>
                  </a:lnTo>
                  <a:lnTo>
                    <a:pt x="770" y="62"/>
                  </a:lnTo>
                  <a:lnTo>
                    <a:pt x="765" y="54"/>
                  </a:lnTo>
                  <a:lnTo>
                    <a:pt x="757" y="46"/>
                  </a:lnTo>
                  <a:lnTo>
                    <a:pt x="757" y="46"/>
                  </a:lnTo>
                  <a:lnTo>
                    <a:pt x="742" y="32"/>
                  </a:lnTo>
                  <a:lnTo>
                    <a:pt x="724" y="22"/>
                  </a:lnTo>
                  <a:lnTo>
                    <a:pt x="705" y="14"/>
                  </a:lnTo>
                  <a:lnTo>
                    <a:pt x="683" y="8"/>
                  </a:lnTo>
                  <a:lnTo>
                    <a:pt x="661" y="5"/>
                  </a:lnTo>
                  <a:lnTo>
                    <a:pt x="637" y="2"/>
                  </a:lnTo>
                  <a:lnTo>
                    <a:pt x="611" y="2"/>
                  </a:lnTo>
                  <a:lnTo>
                    <a:pt x="586" y="0"/>
                  </a:lnTo>
                  <a:lnTo>
                    <a:pt x="586" y="0"/>
                  </a:lnTo>
                  <a:lnTo>
                    <a:pt x="529" y="2"/>
                  </a:lnTo>
                  <a:lnTo>
                    <a:pt x="470" y="3"/>
                  </a:lnTo>
                  <a:lnTo>
                    <a:pt x="413" y="5"/>
                  </a:lnTo>
                  <a:lnTo>
                    <a:pt x="364" y="5"/>
                  </a:lnTo>
                  <a:lnTo>
                    <a:pt x="364" y="5"/>
                  </a:lnTo>
                  <a:lnTo>
                    <a:pt x="368" y="86"/>
                  </a:lnTo>
                  <a:lnTo>
                    <a:pt x="372" y="167"/>
                  </a:lnTo>
                  <a:lnTo>
                    <a:pt x="373" y="243"/>
                  </a:lnTo>
                  <a:lnTo>
                    <a:pt x="373" y="313"/>
                  </a:lnTo>
                  <a:lnTo>
                    <a:pt x="373" y="313"/>
                  </a:lnTo>
                  <a:lnTo>
                    <a:pt x="311" y="242"/>
                  </a:lnTo>
                  <a:lnTo>
                    <a:pt x="249" y="165"/>
                  </a:lnTo>
                  <a:lnTo>
                    <a:pt x="187" y="86"/>
                  </a:lnTo>
                  <a:lnTo>
                    <a:pt x="129" y="5"/>
                  </a:lnTo>
                  <a:lnTo>
                    <a:pt x="0" y="5"/>
                  </a:lnTo>
                  <a:lnTo>
                    <a:pt x="0" y="5"/>
                  </a:lnTo>
                  <a:lnTo>
                    <a:pt x="7" y="126"/>
                  </a:lnTo>
                  <a:lnTo>
                    <a:pt x="8" y="188"/>
                  </a:lnTo>
                  <a:lnTo>
                    <a:pt x="10" y="251"/>
                  </a:lnTo>
                  <a:lnTo>
                    <a:pt x="10" y="251"/>
                  </a:lnTo>
                  <a:lnTo>
                    <a:pt x="8" y="315"/>
                  </a:lnTo>
                  <a:lnTo>
                    <a:pt x="7" y="377"/>
                  </a:lnTo>
                  <a:lnTo>
                    <a:pt x="0" y="497"/>
                  </a:lnTo>
                  <a:lnTo>
                    <a:pt x="107" y="497"/>
                  </a:lnTo>
                  <a:lnTo>
                    <a:pt x="107" y="497"/>
                  </a:lnTo>
                  <a:lnTo>
                    <a:pt x="100" y="408"/>
                  </a:lnTo>
                  <a:lnTo>
                    <a:pt x="97" y="319"/>
                  </a:lnTo>
                  <a:lnTo>
                    <a:pt x="95" y="238"/>
                  </a:lnTo>
                  <a:lnTo>
                    <a:pt x="95" y="165"/>
                  </a:lnTo>
                  <a:lnTo>
                    <a:pt x="95" y="165"/>
                  </a:lnTo>
                  <a:lnTo>
                    <a:pt x="162" y="242"/>
                  </a:lnTo>
                  <a:lnTo>
                    <a:pt x="230" y="324"/>
                  </a:lnTo>
                  <a:lnTo>
                    <a:pt x="299" y="410"/>
                  </a:lnTo>
                  <a:lnTo>
                    <a:pt x="330" y="454"/>
                  </a:lnTo>
                  <a:lnTo>
                    <a:pt x="362" y="497"/>
                  </a:lnTo>
                  <a:lnTo>
                    <a:pt x="473" y="497"/>
                  </a:lnTo>
                  <a:lnTo>
                    <a:pt x="473" y="497"/>
                  </a:lnTo>
                  <a:lnTo>
                    <a:pt x="468" y="377"/>
                  </a:lnTo>
                  <a:lnTo>
                    <a:pt x="467" y="315"/>
                  </a:lnTo>
                  <a:lnTo>
                    <a:pt x="465" y="251"/>
                  </a:lnTo>
                  <a:lnTo>
                    <a:pt x="465" y="251"/>
                  </a:lnTo>
                  <a:lnTo>
                    <a:pt x="465" y="159"/>
                  </a:lnTo>
                  <a:lnTo>
                    <a:pt x="468" y="68"/>
                  </a:lnTo>
                  <a:lnTo>
                    <a:pt x="468" y="68"/>
                  </a:lnTo>
                  <a:lnTo>
                    <a:pt x="502" y="67"/>
                  </a:lnTo>
                  <a:lnTo>
                    <a:pt x="543" y="67"/>
                  </a:lnTo>
                  <a:lnTo>
                    <a:pt x="543" y="67"/>
                  </a:lnTo>
                  <a:lnTo>
                    <a:pt x="568" y="68"/>
                  </a:lnTo>
                  <a:lnTo>
                    <a:pt x="591" y="72"/>
                  </a:lnTo>
                  <a:lnTo>
                    <a:pt x="610" y="80"/>
                  </a:lnTo>
                  <a:lnTo>
                    <a:pt x="618" y="84"/>
                  </a:lnTo>
                  <a:lnTo>
                    <a:pt x="624" y="89"/>
                  </a:lnTo>
                  <a:lnTo>
                    <a:pt x="630" y="94"/>
                  </a:lnTo>
                  <a:lnTo>
                    <a:pt x="635" y="100"/>
                  </a:lnTo>
                  <a:lnTo>
                    <a:pt x="643" y="113"/>
                  </a:lnTo>
                  <a:lnTo>
                    <a:pt x="648" y="127"/>
                  </a:lnTo>
                  <a:lnTo>
                    <a:pt x="649" y="145"/>
                  </a:lnTo>
                  <a:lnTo>
                    <a:pt x="649" y="145"/>
                  </a:lnTo>
                  <a:lnTo>
                    <a:pt x="648" y="154"/>
                  </a:lnTo>
                  <a:lnTo>
                    <a:pt x="646" y="165"/>
                  </a:lnTo>
                  <a:lnTo>
                    <a:pt x="643" y="175"/>
                  </a:lnTo>
                  <a:lnTo>
                    <a:pt x="638" y="184"/>
                  </a:lnTo>
                  <a:lnTo>
                    <a:pt x="634" y="192"/>
                  </a:lnTo>
                  <a:lnTo>
                    <a:pt x="626" y="200"/>
                  </a:lnTo>
                  <a:lnTo>
                    <a:pt x="618" y="208"/>
                  </a:lnTo>
                  <a:lnTo>
                    <a:pt x="610" y="215"/>
                  </a:lnTo>
                  <a:lnTo>
                    <a:pt x="589" y="227"/>
                  </a:lnTo>
                  <a:lnTo>
                    <a:pt x="567" y="237"/>
                  </a:lnTo>
                  <a:lnTo>
                    <a:pt x="542" y="245"/>
                  </a:lnTo>
                  <a:lnTo>
                    <a:pt x="515" y="253"/>
                  </a:lnTo>
                  <a:lnTo>
                    <a:pt x="515" y="253"/>
                  </a:lnTo>
                  <a:lnTo>
                    <a:pt x="557" y="308"/>
                  </a:lnTo>
                  <a:lnTo>
                    <a:pt x="603" y="370"/>
                  </a:lnTo>
                  <a:lnTo>
                    <a:pt x="648" y="435"/>
                  </a:lnTo>
                  <a:lnTo>
                    <a:pt x="689" y="497"/>
                  </a:lnTo>
                  <a:lnTo>
                    <a:pt x="843" y="497"/>
                  </a:lnTo>
                  <a:lnTo>
                    <a:pt x="843" y="497"/>
                  </a:lnTo>
                  <a:lnTo>
                    <a:pt x="748" y="375"/>
                  </a:lnTo>
                  <a:lnTo>
                    <a:pt x="707" y="318"/>
                  </a:lnTo>
                  <a:lnTo>
                    <a:pt x="670" y="265"/>
                  </a:lnTo>
                  <a:lnTo>
                    <a:pt x="670" y="265"/>
                  </a:lnTo>
                  <a:close/>
                </a:path>
              </a:pathLst>
            </a:custGeom>
            <a:solidFill>
              <a:srgbClr val="005BAC"/>
            </a:solidFill>
            <a:ln w="9525">
              <a:noFill/>
              <a:round/>
              <a:headEnd/>
              <a:tailEnd/>
            </a:ln>
          </p:spPr>
          <p:txBody>
            <a:bodyPr/>
            <a:lstStyle/>
            <a:p>
              <a:pPr>
                <a:defRPr/>
              </a:pPr>
              <a:endParaRPr lang="ja-JP" altLang="en-US" sz="1943">
                <a:solidFill>
                  <a:prstClr val="black"/>
                </a:solidFill>
                <a:latin typeface="+mn-ea"/>
                <a:ea typeface="+mn-ea"/>
              </a:endParaRPr>
            </a:p>
          </p:txBody>
        </p:sp>
      </p:grpSp>
      <p:sp>
        <p:nvSpPr>
          <p:cNvPr id="13" name="Title 1"/>
          <p:cNvSpPr>
            <a:spLocks noGrp="1"/>
          </p:cNvSpPr>
          <p:nvPr>
            <p:ph type="ctrTitle"/>
          </p:nvPr>
        </p:nvSpPr>
        <p:spPr>
          <a:xfrm>
            <a:off x="531857" y="3293717"/>
            <a:ext cx="6834730" cy="487262"/>
          </a:xfrm>
          <a:prstGeom prst="rect">
            <a:avLst/>
          </a:prstGeom>
          <a:noFill/>
        </p:spPr>
        <p:txBody>
          <a:bodyPr lIns="0" anchor="b">
            <a:spAutoFit/>
          </a:bodyPr>
          <a:lstStyle>
            <a:lvl1pPr algn="l">
              <a:lnSpc>
                <a:spcPct val="100000"/>
              </a:lnSpc>
              <a:spcBef>
                <a:spcPts val="0"/>
              </a:spcBef>
              <a:defRPr sz="2590" b="1" i="0" baseline="0">
                <a:solidFill>
                  <a:srgbClr val="000F78"/>
                </a:solidFill>
                <a:latin typeface="+mn-ea"/>
                <a:ea typeface="+mn-ea"/>
              </a:defRPr>
            </a:lvl1pPr>
          </a:lstStyle>
          <a:p>
            <a:r>
              <a:rPr lang="ja-JP" altLang="en-US"/>
              <a:t>マスター タイトルの書式設定</a:t>
            </a:r>
            <a:endParaRPr lang="en-US"/>
          </a:p>
        </p:txBody>
      </p:sp>
      <p:sp>
        <p:nvSpPr>
          <p:cNvPr id="14" name="テキスト プレースホルダー 14">
            <a:extLst>
              <a:ext uri="{FF2B5EF4-FFF2-40B4-BE49-F238E27FC236}">
                <a16:creationId xmlns:a16="http://schemas.microsoft.com/office/drawing/2014/main" id="{FDC760E3-9F01-AD4C-BCF9-E22AE02BF0F0}"/>
              </a:ext>
            </a:extLst>
          </p:cNvPr>
          <p:cNvSpPr>
            <a:spLocks noGrp="1"/>
          </p:cNvSpPr>
          <p:nvPr>
            <p:ph type="body" sz="quarter" idx="10" hasCustomPrompt="1"/>
          </p:nvPr>
        </p:nvSpPr>
        <p:spPr>
          <a:xfrm>
            <a:off x="531449" y="5992184"/>
            <a:ext cx="6834730" cy="277783"/>
          </a:xfrm>
        </p:spPr>
        <p:txBody>
          <a:bodyPr lIns="0" anchor="ctr">
            <a:noAutofit/>
          </a:bodyPr>
          <a:lstStyle>
            <a:lvl1pPr marL="0" indent="0">
              <a:spcBef>
                <a:spcPts val="0"/>
              </a:spcBef>
              <a:buNone/>
              <a:defRPr sz="1295" b="1" baseline="0">
                <a:latin typeface="+mn-ea"/>
                <a:ea typeface="+mn-ea"/>
              </a:defRPr>
            </a:lvl1pPr>
          </a:lstStyle>
          <a:p>
            <a:r>
              <a:rPr kumimoji="1" lang="ja-JP" altLang="en-US"/>
              <a:t>日付</a:t>
            </a:r>
          </a:p>
        </p:txBody>
      </p:sp>
      <p:sp>
        <p:nvSpPr>
          <p:cNvPr id="15" name="テキスト プレースホルダー 14">
            <a:extLst>
              <a:ext uri="{FF2B5EF4-FFF2-40B4-BE49-F238E27FC236}">
                <a16:creationId xmlns:a16="http://schemas.microsoft.com/office/drawing/2014/main" id="{863F2344-476F-5942-A8C9-BC88457AB2D4}"/>
              </a:ext>
            </a:extLst>
          </p:cNvPr>
          <p:cNvSpPr>
            <a:spLocks noGrp="1"/>
          </p:cNvSpPr>
          <p:nvPr>
            <p:ph type="body" sz="quarter" idx="11" hasCustomPrompt="1"/>
          </p:nvPr>
        </p:nvSpPr>
        <p:spPr>
          <a:xfrm>
            <a:off x="531855" y="4952480"/>
            <a:ext cx="6834730" cy="845255"/>
          </a:xfrm>
        </p:spPr>
        <p:txBody>
          <a:bodyPr lIns="0" tIns="0" rIns="0" bIns="0" anchor="t">
            <a:noAutofit/>
          </a:bodyPr>
          <a:lstStyle>
            <a:lvl1pPr marL="0" indent="0">
              <a:lnSpc>
                <a:spcPts val="1770"/>
              </a:lnSpc>
              <a:spcBef>
                <a:spcPts val="0"/>
              </a:spcBef>
              <a:buNone/>
              <a:defRPr sz="1295" b="1" baseline="0">
                <a:latin typeface="+mn-ea"/>
                <a:ea typeface="+mn-ea"/>
              </a:defRPr>
            </a:lvl1pPr>
          </a:lstStyle>
          <a:p>
            <a:r>
              <a:rPr kumimoji="1" lang="ja-JP" altLang="en-US"/>
              <a:t>部署</a:t>
            </a:r>
          </a:p>
        </p:txBody>
      </p:sp>
      <p:sp>
        <p:nvSpPr>
          <p:cNvPr id="16" name="テキスト プレースホルダー 4">
            <a:extLst>
              <a:ext uri="{FF2B5EF4-FFF2-40B4-BE49-F238E27FC236}">
                <a16:creationId xmlns:a16="http://schemas.microsoft.com/office/drawing/2014/main" id="{E2E88B4C-DA79-CC41-98E9-9182634B031C}"/>
              </a:ext>
            </a:extLst>
          </p:cNvPr>
          <p:cNvSpPr>
            <a:spLocks noGrp="1"/>
          </p:cNvSpPr>
          <p:nvPr>
            <p:ph type="body" sz="quarter" idx="12" hasCustomPrompt="1"/>
          </p:nvPr>
        </p:nvSpPr>
        <p:spPr>
          <a:xfrm>
            <a:off x="531855" y="4428660"/>
            <a:ext cx="6834730" cy="376992"/>
          </a:xfrm>
        </p:spPr>
        <p:txBody>
          <a:bodyPr lIns="0" anchor="ctr">
            <a:noAutofit/>
          </a:bodyPr>
          <a:lstStyle>
            <a:lvl1pPr marL="0" indent="0" algn="l">
              <a:spcBef>
                <a:spcPts val="0"/>
              </a:spcBef>
              <a:buNone/>
              <a:defRPr sz="1727" b="1" baseline="0">
                <a:solidFill>
                  <a:schemeClr val="tx1"/>
                </a:solidFill>
                <a:latin typeface="+mn-ea"/>
                <a:ea typeface="+mn-ea"/>
              </a:defRPr>
            </a:lvl1pPr>
          </a:lstStyle>
          <a:p>
            <a:r>
              <a:rPr kumimoji="1" lang="ja-JP" altLang="en-US"/>
              <a:t>名前</a:t>
            </a:r>
          </a:p>
        </p:txBody>
      </p:sp>
      <p:sp>
        <p:nvSpPr>
          <p:cNvPr id="17" name="Subtitle 2"/>
          <p:cNvSpPr>
            <a:spLocks noGrp="1"/>
          </p:cNvSpPr>
          <p:nvPr>
            <p:ph type="subTitle" idx="1" hasCustomPrompt="1"/>
          </p:nvPr>
        </p:nvSpPr>
        <p:spPr>
          <a:xfrm>
            <a:off x="531450" y="764844"/>
            <a:ext cx="6834730" cy="386902"/>
          </a:xfrm>
        </p:spPr>
        <p:txBody>
          <a:bodyPr lIns="0" anchor="ctr">
            <a:spAutoFit/>
          </a:bodyPr>
          <a:lstStyle>
            <a:lvl1pPr marL="0" indent="0" algn="l">
              <a:lnSpc>
                <a:spcPct val="110000"/>
              </a:lnSpc>
              <a:spcBef>
                <a:spcPts val="0"/>
              </a:spcBef>
              <a:buNone/>
              <a:defRPr sz="1727" b="1" i="0" baseline="0">
                <a:solidFill>
                  <a:srgbClr val="000F78"/>
                </a:solidFill>
                <a:latin typeface="+mn-ea"/>
                <a:ea typeface="+mn-ea"/>
              </a:defRPr>
            </a:lvl1pPr>
            <a:lvl2pPr marL="534561" indent="0" algn="ctr">
              <a:buNone/>
              <a:defRPr sz="2339"/>
            </a:lvl2pPr>
            <a:lvl3pPr marL="1069122" indent="0" algn="ctr">
              <a:buNone/>
              <a:defRPr sz="2105"/>
            </a:lvl3pPr>
            <a:lvl4pPr marL="1603682" indent="0" algn="ctr">
              <a:buNone/>
              <a:defRPr sz="1870"/>
            </a:lvl4pPr>
            <a:lvl5pPr marL="2138243" indent="0" algn="ctr">
              <a:buNone/>
              <a:defRPr sz="1870"/>
            </a:lvl5pPr>
            <a:lvl6pPr marL="2672804" indent="0" algn="ctr">
              <a:buNone/>
              <a:defRPr sz="1870"/>
            </a:lvl6pPr>
            <a:lvl7pPr marL="3207366" indent="0" algn="ctr">
              <a:buNone/>
              <a:defRPr sz="1870"/>
            </a:lvl7pPr>
            <a:lvl8pPr marL="3741926" indent="0" algn="ctr">
              <a:buNone/>
              <a:defRPr sz="1870"/>
            </a:lvl8pPr>
            <a:lvl9pPr marL="4276487" indent="0" algn="ctr">
              <a:buNone/>
              <a:defRPr sz="1870"/>
            </a:lvl9pPr>
          </a:lstStyle>
          <a:p>
            <a:r>
              <a:rPr lang="ja-JP" altLang="en-US"/>
              <a:t>資料名など</a:t>
            </a:r>
            <a:endParaRPr lang="en-US"/>
          </a:p>
        </p:txBody>
      </p:sp>
    </p:spTree>
    <p:extLst>
      <p:ext uri="{BB962C8B-B14F-4D97-AF65-F5344CB8AC3E}">
        <p14:creationId xmlns:p14="http://schemas.microsoft.com/office/powerpoint/2010/main" val="2042015776"/>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表紙（創発する社会2）">
    <p:spTree>
      <p:nvGrpSpPr>
        <p:cNvPr id="1" name=""/>
        <p:cNvGrpSpPr/>
        <p:nvPr/>
      </p:nvGrpSpPr>
      <p:grpSpPr>
        <a:xfrm>
          <a:off x="0" y="0"/>
          <a:ext cx="0" cy="0"/>
          <a:chOff x="0" y="0"/>
          <a:chExt cx="0" cy="0"/>
        </a:xfrm>
      </p:grpSpPr>
      <p:pic>
        <p:nvPicPr>
          <p:cNvPr id="54" name="図 5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95278" y="0"/>
            <a:ext cx="3204254" cy="7559675"/>
          </a:xfrm>
          <a:prstGeom prst="rect">
            <a:avLst/>
          </a:prstGeom>
        </p:spPr>
      </p:pic>
      <p:pic>
        <p:nvPicPr>
          <p:cNvPr id="12" name="図 11">
            <a:extLst>
              <a:ext uri="{FF2B5EF4-FFF2-40B4-BE49-F238E27FC236}">
                <a16:creationId xmlns:a16="http://schemas.microsoft.com/office/drawing/2014/main" id="{004D3937-B26B-B51B-B3B0-D5287C4390D2}"/>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168783" y="6319155"/>
            <a:ext cx="2295176" cy="1215708"/>
          </a:xfrm>
          <a:prstGeom prst="rect">
            <a:avLst/>
          </a:prstGeom>
        </p:spPr>
      </p:pic>
      <p:grpSp>
        <p:nvGrpSpPr>
          <p:cNvPr id="18" name="グループ化 17">
            <a:extLst>
              <a:ext uri="{FF2B5EF4-FFF2-40B4-BE49-F238E27FC236}">
                <a16:creationId xmlns:a16="http://schemas.microsoft.com/office/drawing/2014/main" id="{536CC259-2020-4EC3-B5BE-B978935AF555}"/>
              </a:ext>
            </a:extLst>
          </p:cNvPr>
          <p:cNvGrpSpPr>
            <a:grpSpLocks noChangeAspect="1"/>
          </p:cNvGrpSpPr>
          <p:nvPr userDrawn="1"/>
        </p:nvGrpSpPr>
        <p:grpSpPr>
          <a:xfrm>
            <a:off x="531856" y="6714440"/>
            <a:ext cx="827628" cy="425139"/>
            <a:chOff x="200472" y="6597352"/>
            <a:chExt cx="355987" cy="179051"/>
          </a:xfrm>
        </p:grpSpPr>
        <p:sp>
          <p:nvSpPr>
            <p:cNvPr id="19" name="Freeform 290">
              <a:extLst>
                <a:ext uri="{FF2B5EF4-FFF2-40B4-BE49-F238E27FC236}">
                  <a16:creationId xmlns:a16="http://schemas.microsoft.com/office/drawing/2014/main" id="{B36ABA08-4E13-467F-AD78-99ED871D2895}"/>
                </a:ext>
              </a:extLst>
            </p:cNvPr>
            <p:cNvSpPr>
              <a:spLocks noChangeAspect="1"/>
            </p:cNvSpPr>
            <p:nvPr/>
          </p:nvSpPr>
          <p:spPr bwMode="auto">
            <a:xfrm>
              <a:off x="508801" y="6598074"/>
              <a:ext cx="47658" cy="177607"/>
            </a:xfrm>
            <a:custGeom>
              <a:avLst/>
              <a:gdLst/>
              <a:ahLst/>
              <a:cxnLst>
                <a:cxn ang="0">
                  <a:pos x="132" y="0"/>
                </a:cxn>
                <a:cxn ang="0">
                  <a:pos x="0" y="0"/>
                </a:cxn>
                <a:cxn ang="0">
                  <a:pos x="0" y="0"/>
                </a:cxn>
                <a:cxn ang="0">
                  <a:pos x="5" y="121"/>
                </a:cxn>
                <a:cxn ang="0">
                  <a:pos x="7" y="183"/>
                </a:cxn>
                <a:cxn ang="0">
                  <a:pos x="8" y="246"/>
                </a:cxn>
                <a:cxn ang="0">
                  <a:pos x="8" y="246"/>
                </a:cxn>
                <a:cxn ang="0">
                  <a:pos x="7" y="310"/>
                </a:cxn>
                <a:cxn ang="0">
                  <a:pos x="5" y="372"/>
                </a:cxn>
                <a:cxn ang="0">
                  <a:pos x="0" y="492"/>
                </a:cxn>
                <a:cxn ang="0">
                  <a:pos x="132" y="492"/>
                </a:cxn>
                <a:cxn ang="0">
                  <a:pos x="132" y="492"/>
                </a:cxn>
                <a:cxn ang="0">
                  <a:pos x="127" y="372"/>
                </a:cxn>
                <a:cxn ang="0">
                  <a:pos x="124" y="310"/>
                </a:cxn>
                <a:cxn ang="0">
                  <a:pos x="124" y="246"/>
                </a:cxn>
                <a:cxn ang="0">
                  <a:pos x="124" y="246"/>
                </a:cxn>
                <a:cxn ang="0">
                  <a:pos x="124" y="183"/>
                </a:cxn>
                <a:cxn ang="0">
                  <a:pos x="127" y="121"/>
                </a:cxn>
                <a:cxn ang="0">
                  <a:pos x="132" y="0"/>
                </a:cxn>
                <a:cxn ang="0">
                  <a:pos x="132" y="0"/>
                </a:cxn>
              </a:cxnLst>
              <a:rect l="0" t="0" r="r" b="b"/>
              <a:pathLst>
                <a:path w="132" h="492">
                  <a:moveTo>
                    <a:pt x="132" y="0"/>
                  </a:moveTo>
                  <a:lnTo>
                    <a:pt x="0" y="0"/>
                  </a:lnTo>
                  <a:lnTo>
                    <a:pt x="0" y="0"/>
                  </a:lnTo>
                  <a:lnTo>
                    <a:pt x="5" y="121"/>
                  </a:lnTo>
                  <a:lnTo>
                    <a:pt x="7" y="183"/>
                  </a:lnTo>
                  <a:lnTo>
                    <a:pt x="8" y="246"/>
                  </a:lnTo>
                  <a:lnTo>
                    <a:pt x="8" y="246"/>
                  </a:lnTo>
                  <a:lnTo>
                    <a:pt x="7" y="310"/>
                  </a:lnTo>
                  <a:lnTo>
                    <a:pt x="5" y="372"/>
                  </a:lnTo>
                  <a:lnTo>
                    <a:pt x="0" y="492"/>
                  </a:lnTo>
                  <a:lnTo>
                    <a:pt x="132" y="492"/>
                  </a:lnTo>
                  <a:lnTo>
                    <a:pt x="132" y="492"/>
                  </a:lnTo>
                  <a:lnTo>
                    <a:pt x="127" y="372"/>
                  </a:lnTo>
                  <a:lnTo>
                    <a:pt x="124" y="310"/>
                  </a:lnTo>
                  <a:lnTo>
                    <a:pt x="124" y="246"/>
                  </a:lnTo>
                  <a:lnTo>
                    <a:pt x="124" y="246"/>
                  </a:lnTo>
                  <a:lnTo>
                    <a:pt x="124" y="183"/>
                  </a:lnTo>
                  <a:lnTo>
                    <a:pt x="127" y="121"/>
                  </a:lnTo>
                  <a:lnTo>
                    <a:pt x="132" y="0"/>
                  </a:lnTo>
                  <a:lnTo>
                    <a:pt x="132" y="0"/>
                  </a:lnTo>
                  <a:close/>
                </a:path>
              </a:pathLst>
            </a:custGeom>
            <a:solidFill>
              <a:srgbClr val="005BAC"/>
            </a:solidFill>
            <a:ln w="9525">
              <a:noFill/>
              <a:round/>
              <a:headEnd/>
              <a:tailEnd/>
            </a:ln>
          </p:spPr>
          <p:txBody>
            <a:bodyPr/>
            <a:lstStyle/>
            <a:p>
              <a:pPr>
                <a:defRPr/>
              </a:pPr>
              <a:endParaRPr lang="ja-JP" altLang="en-US" sz="1943">
                <a:solidFill>
                  <a:prstClr val="black"/>
                </a:solidFill>
                <a:latin typeface="+mn-ea"/>
                <a:ea typeface="+mn-ea"/>
              </a:endParaRPr>
            </a:p>
          </p:txBody>
        </p:sp>
        <p:sp>
          <p:nvSpPr>
            <p:cNvPr id="20" name="Freeform 291">
              <a:extLst>
                <a:ext uri="{FF2B5EF4-FFF2-40B4-BE49-F238E27FC236}">
                  <a16:creationId xmlns:a16="http://schemas.microsoft.com/office/drawing/2014/main" id="{46B5DD99-F17B-4AA2-8492-07920C2264F9}"/>
                </a:ext>
              </a:extLst>
            </p:cNvPr>
            <p:cNvSpPr>
              <a:spLocks noChangeAspect="1"/>
            </p:cNvSpPr>
            <p:nvPr/>
          </p:nvSpPr>
          <p:spPr bwMode="auto">
            <a:xfrm>
              <a:off x="200472" y="6597352"/>
              <a:ext cx="303997" cy="179051"/>
            </a:xfrm>
            <a:custGeom>
              <a:avLst/>
              <a:gdLst/>
              <a:ahLst/>
              <a:cxnLst>
                <a:cxn ang="0">
                  <a:pos x="670" y="265"/>
                </a:cxn>
                <a:cxn ang="0">
                  <a:pos x="719" y="240"/>
                </a:cxn>
                <a:cxn ang="0">
                  <a:pos x="757" y="208"/>
                </a:cxn>
                <a:cxn ang="0">
                  <a:pos x="780" y="168"/>
                </a:cxn>
                <a:cxn ang="0">
                  <a:pos x="786" y="148"/>
                </a:cxn>
                <a:cxn ang="0">
                  <a:pos x="788" y="127"/>
                </a:cxn>
                <a:cxn ang="0">
                  <a:pos x="788" y="115"/>
                </a:cxn>
                <a:cxn ang="0">
                  <a:pos x="784" y="92"/>
                </a:cxn>
                <a:cxn ang="0">
                  <a:pos x="776" y="72"/>
                </a:cxn>
                <a:cxn ang="0">
                  <a:pos x="765" y="54"/>
                </a:cxn>
                <a:cxn ang="0">
                  <a:pos x="757" y="46"/>
                </a:cxn>
                <a:cxn ang="0">
                  <a:pos x="724" y="22"/>
                </a:cxn>
                <a:cxn ang="0">
                  <a:pos x="683" y="8"/>
                </a:cxn>
                <a:cxn ang="0">
                  <a:pos x="637" y="2"/>
                </a:cxn>
                <a:cxn ang="0">
                  <a:pos x="586" y="0"/>
                </a:cxn>
                <a:cxn ang="0">
                  <a:pos x="529" y="2"/>
                </a:cxn>
                <a:cxn ang="0">
                  <a:pos x="413" y="5"/>
                </a:cxn>
                <a:cxn ang="0">
                  <a:pos x="364" y="5"/>
                </a:cxn>
                <a:cxn ang="0">
                  <a:pos x="372" y="167"/>
                </a:cxn>
                <a:cxn ang="0">
                  <a:pos x="373" y="313"/>
                </a:cxn>
                <a:cxn ang="0">
                  <a:pos x="311" y="242"/>
                </a:cxn>
                <a:cxn ang="0">
                  <a:pos x="187" y="86"/>
                </a:cxn>
                <a:cxn ang="0">
                  <a:pos x="0" y="5"/>
                </a:cxn>
                <a:cxn ang="0">
                  <a:pos x="7" y="126"/>
                </a:cxn>
                <a:cxn ang="0">
                  <a:pos x="10" y="251"/>
                </a:cxn>
                <a:cxn ang="0">
                  <a:pos x="8" y="315"/>
                </a:cxn>
                <a:cxn ang="0">
                  <a:pos x="0" y="497"/>
                </a:cxn>
                <a:cxn ang="0">
                  <a:pos x="107" y="497"/>
                </a:cxn>
                <a:cxn ang="0">
                  <a:pos x="97" y="319"/>
                </a:cxn>
                <a:cxn ang="0">
                  <a:pos x="95" y="165"/>
                </a:cxn>
                <a:cxn ang="0">
                  <a:pos x="162" y="242"/>
                </a:cxn>
                <a:cxn ang="0">
                  <a:pos x="299" y="410"/>
                </a:cxn>
                <a:cxn ang="0">
                  <a:pos x="362" y="497"/>
                </a:cxn>
                <a:cxn ang="0">
                  <a:pos x="473" y="497"/>
                </a:cxn>
                <a:cxn ang="0">
                  <a:pos x="467" y="315"/>
                </a:cxn>
                <a:cxn ang="0">
                  <a:pos x="465" y="251"/>
                </a:cxn>
                <a:cxn ang="0">
                  <a:pos x="468" y="68"/>
                </a:cxn>
                <a:cxn ang="0">
                  <a:pos x="502" y="67"/>
                </a:cxn>
                <a:cxn ang="0">
                  <a:pos x="543" y="67"/>
                </a:cxn>
                <a:cxn ang="0">
                  <a:pos x="591" y="72"/>
                </a:cxn>
                <a:cxn ang="0">
                  <a:pos x="618" y="84"/>
                </a:cxn>
                <a:cxn ang="0">
                  <a:pos x="630" y="94"/>
                </a:cxn>
                <a:cxn ang="0">
                  <a:pos x="643" y="113"/>
                </a:cxn>
                <a:cxn ang="0">
                  <a:pos x="649" y="145"/>
                </a:cxn>
                <a:cxn ang="0">
                  <a:pos x="648" y="154"/>
                </a:cxn>
                <a:cxn ang="0">
                  <a:pos x="643" y="175"/>
                </a:cxn>
                <a:cxn ang="0">
                  <a:pos x="634" y="192"/>
                </a:cxn>
                <a:cxn ang="0">
                  <a:pos x="618" y="208"/>
                </a:cxn>
                <a:cxn ang="0">
                  <a:pos x="589" y="227"/>
                </a:cxn>
                <a:cxn ang="0">
                  <a:pos x="542" y="245"/>
                </a:cxn>
                <a:cxn ang="0">
                  <a:pos x="515" y="253"/>
                </a:cxn>
                <a:cxn ang="0">
                  <a:pos x="603" y="370"/>
                </a:cxn>
                <a:cxn ang="0">
                  <a:pos x="689" y="497"/>
                </a:cxn>
                <a:cxn ang="0">
                  <a:pos x="843" y="497"/>
                </a:cxn>
                <a:cxn ang="0">
                  <a:pos x="707" y="318"/>
                </a:cxn>
                <a:cxn ang="0">
                  <a:pos x="670" y="265"/>
                </a:cxn>
              </a:cxnLst>
              <a:rect l="0" t="0" r="r" b="b"/>
              <a:pathLst>
                <a:path w="843" h="497">
                  <a:moveTo>
                    <a:pt x="670" y="265"/>
                  </a:moveTo>
                  <a:lnTo>
                    <a:pt x="670" y="265"/>
                  </a:lnTo>
                  <a:lnTo>
                    <a:pt x="697" y="254"/>
                  </a:lnTo>
                  <a:lnTo>
                    <a:pt x="719" y="240"/>
                  </a:lnTo>
                  <a:lnTo>
                    <a:pt x="740" y="226"/>
                  </a:lnTo>
                  <a:lnTo>
                    <a:pt x="757" y="208"/>
                  </a:lnTo>
                  <a:lnTo>
                    <a:pt x="770" y="189"/>
                  </a:lnTo>
                  <a:lnTo>
                    <a:pt x="780" y="168"/>
                  </a:lnTo>
                  <a:lnTo>
                    <a:pt x="784" y="159"/>
                  </a:lnTo>
                  <a:lnTo>
                    <a:pt x="786" y="148"/>
                  </a:lnTo>
                  <a:lnTo>
                    <a:pt x="788" y="138"/>
                  </a:lnTo>
                  <a:lnTo>
                    <a:pt x="788" y="127"/>
                  </a:lnTo>
                  <a:lnTo>
                    <a:pt x="788" y="127"/>
                  </a:lnTo>
                  <a:lnTo>
                    <a:pt x="788" y="115"/>
                  </a:lnTo>
                  <a:lnTo>
                    <a:pt x="786" y="103"/>
                  </a:lnTo>
                  <a:lnTo>
                    <a:pt x="784" y="92"/>
                  </a:lnTo>
                  <a:lnTo>
                    <a:pt x="781" y="81"/>
                  </a:lnTo>
                  <a:lnTo>
                    <a:pt x="776" y="72"/>
                  </a:lnTo>
                  <a:lnTo>
                    <a:pt x="770" y="62"/>
                  </a:lnTo>
                  <a:lnTo>
                    <a:pt x="765" y="54"/>
                  </a:lnTo>
                  <a:lnTo>
                    <a:pt x="757" y="46"/>
                  </a:lnTo>
                  <a:lnTo>
                    <a:pt x="757" y="46"/>
                  </a:lnTo>
                  <a:lnTo>
                    <a:pt x="742" y="32"/>
                  </a:lnTo>
                  <a:lnTo>
                    <a:pt x="724" y="22"/>
                  </a:lnTo>
                  <a:lnTo>
                    <a:pt x="705" y="14"/>
                  </a:lnTo>
                  <a:lnTo>
                    <a:pt x="683" y="8"/>
                  </a:lnTo>
                  <a:lnTo>
                    <a:pt x="661" y="5"/>
                  </a:lnTo>
                  <a:lnTo>
                    <a:pt x="637" y="2"/>
                  </a:lnTo>
                  <a:lnTo>
                    <a:pt x="611" y="2"/>
                  </a:lnTo>
                  <a:lnTo>
                    <a:pt x="586" y="0"/>
                  </a:lnTo>
                  <a:lnTo>
                    <a:pt x="586" y="0"/>
                  </a:lnTo>
                  <a:lnTo>
                    <a:pt x="529" y="2"/>
                  </a:lnTo>
                  <a:lnTo>
                    <a:pt x="470" y="3"/>
                  </a:lnTo>
                  <a:lnTo>
                    <a:pt x="413" y="5"/>
                  </a:lnTo>
                  <a:lnTo>
                    <a:pt x="364" y="5"/>
                  </a:lnTo>
                  <a:lnTo>
                    <a:pt x="364" y="5"/>
                  </a:lnTo>
                  <a:lnTo>
                    <a:pt x="368" y="86"/>
                  </a:lnTo>
                  <a:lnTo>
                    <a:pt x="372" y="167"/>
                  </a:lnTo>
                  <a:lnTo>
                    <a:pt x="373" y="243"/>
                  </a:lnTo>
                  <a:lnTo>
                    <a:pt x="373" y="313"/>
                  </a:lnTo>
                  <a:lnTo>
                    <a:pt x="373" y="313"/>
                  </a:lnTo>
                  <a:lnTo>
                    <a:pt x="311" y="242"/>
                  </a:lnTo>
                  <a:lnTo>
                    <a:pt x="249" y="165"/>
                  </a:lnTo>
                  <a:lnTo>
                    <a:pt x="187" y="86"/>
                  </a:lnTo>
                  <a:lnTo>
                    <a:pt x="129" y="5"/>
                  </a:lnTo>
                  <a:lnTo>
                    <a:pt x="0" y="5"/>
                  </a:lnTo>
                  <a:lnTo>
                    <a:pt x="0" y="5"/>
                  </a:lnTo>
                  <a:lnTo>
                    <a:pt x="7" y="126"/>
                  </a:lnTo>
                  <a:lnTo>
                    <a:pt x="8" y="188"/>
                  </a:lnTo>
                  <a:lnTo>
                    <a:pt x="10" y="251"/>
                  </a:lnTo>
                  <a:lnTo>
                    <a:pt x="10" y="251"/>
                  </a:lnTo>
                  <a:lnTo>
                    <a:pt x="8" y="315"/>
                  </a:lnTo>
                  <a:lnTo>
                    <a:pt x="7" y="377"/>
                  </a:lnTo>
                  <a:lnTo>
                    <a:pt x="0" y="497"/>
                  </a:lnTo>
                  <a:lnTo>
                    <a:pt x="107" y="497"/>
                  </a:lnTo>
                  <a:lnTo>
                    <a:pt x="107" y="497"/>
                  </a:lnTo>
                  <a:lnTo>
                    <a:pt x="100" y="408"/>
                  </a:lnTo>
                  <a:lnTo>
                    <a:pt x="97" y="319"/>
                  </a:lnTo>
                  <a:lnTo>
                    <a:pt x="95" y="238"/>
                  </a:lnTo>
                  <a:lnTo>
                    <a:pt x="95" y="165"/>
                  </a:lnTo>
                  <a:lnTo>
                    <a:pt x="95" y="165"/>
                  </a:lnTo>
                  <a:lnTo>
                    <a:pt x="162" y="242"/>
                  </a:lnTo>
                  <a:lnTo>
                    <a:pt x="230" y="324"/>
                  </a:lnTo>
                  <a:lnTo>
                    <a:pt x="299" y="410"/>
                  </a:lnTo>
                  <a:lnTo>
                    <a:pt x="330" y="454"/>
                  </a:lnTo>
                  <a:lnTo>
                    <a:pt x="362" y="497"/>
                  </a:lnTo>
                  <a:lnTo>
                    <a:pt x="473" y="497"/>
                  </a:lnTo>
                  <a:lnTo>
                    <a:pt x="473" y="497"/>
                  </a:lnTo>
                  <a:lnTo>
                    <a:pt x="468" y="377"/>
                  </a:lnTo>
                  <a:lnTo>
                    <a:pt x="467" y="315"/>
                  </a:lnTo>
                  <a:lnTo>
                    <a:pt x="465" y="251"/>
                  </a:lnTo>
                  <a:lnTo>
                    <a:pt x="465" y="251"/>
                  </a:lnTo>
                  <a:lnTo>
                    <a:pt x="465" y="159"/>
                  </a:lnTo>
                  <a:lnTo>
                    <a:pt x="468" y="68"/>
                  </a:lnTo>
                  <a:lnTo>
                    <a:pt x="468" y="68"/>
                  </a:lnTo>
                  <a:lnTo>
                    <a:pt x="502" y="67"/>
                  </a:lnTo>
                  <a:lnTo>
                    <a:pt x="543" y="67"/>
                  </a:lnTo>
                  <a:lnTo>
                    <a:pt x="543" y="67"/>
                  </a:lnTo>
                  <a:lnTo>
                    <a:pt x="568" y="68"/>
                  </a:lnTo>
                  <a:lnTo>
                    <a:pt x="591" y="72"/>
                  </a:lnTo>
                  <a:lnTo>
                    <a:pt x="610" y="80"/>
                  </a:lnTo>
                  <a:lnTo>
                    <a:pt x="618" y="84"/>
                  </a:lnTo>
                  <a:lnTo>
                    <a:pt x="624" y="89"/>
                  </a:lnTo>
                  <a:lnTo>
                    <a:pt x="630" y="94"/>
                  </a:lnTo>
                  <a:lnTo>
                    <a:pt x="635" y="100"/>
                  </a:lnTo>
                  <a:lnTo>
                    <a:pt x="643" y="113"/>
                  </a:lnTo>
                  <a:lnTo>
                    <a:pt x="648" y="127"/>
                  </a:lnTo>
                  <a:lnTo>
                    <a:pt x="649" y="145"/>
                  </a:lnTo>
                  <a:lnTo>
                    <a:pt x="649" y="145"/>
                  </a:lnTo>
                  <a:lnTo>
                    <a:pt x="648" y="154"/>
                  </a:lnTo>
                  <a:lnTo>
                    <a:pt x="646" y="165"/>
                  </a:lnTo>
                  <a:lnTo>
                    <a:pt x="643" y="175"/>
                  </a:lnTo>
                  <a:lnTo>
                    <a:pt x="638" y="184"/>
                  </a:lnTo>
                  <a:lnTo>
                    <a:pt x="634" y="192"/>
                  </a:lnTo>
                  <a:lnTo>
                    <a:pt x="626" y="200"/>
                  </a:lnTo>
                  <a:lnTo>
                    <a:pt x="618" y="208"/>
                  </a:lnTo>
                  <a:lnTo>
                    <a:pt x="610" y="215"/>
                  </a:lnTo>
                  <a:lnTo>
                    <a:pt x="589" y="227"/>
                  </a:lnTo>
                  <a:lnTo>
                    <a:pt x="567" y="237"/>
                  </a:lnTo>
                  <a:lnTo>
                    <a:pt x="542" y="245"/>
                  </a:lnTo>
                  <a:lnTo>
                    <a:pt x="515" y="253"/>
                  </a:lnTo>
                  <a:lnTo>
                    <a:pt x="515" y="253"/>
                  </a:lnTo>
                  <a:lnTo>
                    <a:pt x="557" y="308"/>
                  </a:lnTo>
                  <a:lnTo>
                    <a:pt x="603" y="370"/>
                  </a:lnTo>
                  <a:lnTo>
                    <a:pt x="648" y="435"/>
                  </a:lnTo>
                  <a:lnTo>
                    <a:pt x="689" y="497"/>
                  </a:lnTo>
                  <a:lnTo>
                    <a:pt x="843" y="497"/>
                  </a:lnTo>
                  <a:lnTo>
                    <a:pt x="843" y="497"/>
                  </a:lnTo>
                  <a:lnTo>
                    <a:pt x="748" y="375"/>
                  </a:lnTo>
                  <a:lnTo>
                    <a:pt x="707" y="318"/>
                  </a:lnTo>
                  <a:lnTo>
                    <a:pt x="670" y="265"/>
                  </a:lnTo>
                  <a:lnTo>
                    <a:pt x="670" y="265"/>
                  </a:lnTo>
                  <a:close/>
                </a:path>
              </a:pathLst>
            </a:custGeom>
            <a:solidFill>
              <a:srgbClr val="005BAC"/>
            </a:solidFill>
            <a:ln w="9525">
              <a:noFill/>
              <a:round/>
              <a:headEnd/>
              <a:tailEnd/>
            </a:ln>
          </p:spPr>
          <p:txBody>
            <a:bodyPr/>
            <a:lstStyle/>
            <a:p>
              <a:pPr>
                <a:defRPr/>
              </a:pPr>
              <a:endParaRPr lang="ja-JP" altLang="en-US" sz="1943">
                <a:solidFill>
                  <a:prstClr val="black"/>
                </a:solidFill>
                <a:latin typeface="+mn-ea"/>
                <a:ea typeface="+mn-ea"/>
              </a:endParaRPr>
            </a:p>
          </p:txBody>
        </p:sp>
      </p:grpSp>
      <p:sp>
        <p:nvSpPr>
          <p:cNvPr id="21" name="Title 1"/>
          <p:cNvSpPr>
            <a:spLocks noGrp="1"/>
          </p:cNvSpPr>
          <p:nvPr>
            <p:ph type="ctrTitle"/>
          </p:nvPr>
        </p:nvSpPr>
        <p:spPr>
          <a:xfrm>
            <a:off x="531857" y="3293717"/>
            <a:ext cx="6834730" cy="487262"/>
          </a:xfrm>
          <a:prstGeom prst="rect">
            <a:avLst/>
          </a:prstGeom>
          <a:noFill/>
        </p:spPr>
        <p:txBody>
          <a:bodyPr lIns="0" anchor="b">
            <a:spAutoFit/>
          </a:bodyPr>
          <a:lstStyle>
            <a:lvl1pPr algn="l">
              <a:lnSpc>
                <a:spcPct val="100000"/>
              </a:lnSpc>
              <a:spcBef>
                <a:spcPts val="0"/>
              </a:spcBef>
              <a:defRPr sz="2590" b="1" i="0" baseline="0">
                <a:solidFill>
                  <a:srgbClr val="000F78"/>
                </a:solidFill>
                <a:latin typeface="+mn-ea"/>
                <a:ea typeface="+mn-ea"/>
              </a:defRPr>
            </a:lvl1pPr>
          </a:lstStyle>
          <a:p>
            <a:r>
              <a:rPr lang="ja-JP" altLang="en-US"/>
              <a:t>マスター タイトルの書式設定</a:t>
            </a:r>
            <a:endParaRPr lang="en-US"/>
          </a:p>
        </p:txBody>
      </p:sp>
      <p:sp>
        <p:nvSpPr>
          <p:cNvPr id="22" name="テキスト プレースホルダー 14">
            <a:extLst>
              <a:ext uri="{FF2B5EF4-FFF2-40B4-BE49-F238E27FC236}">
                <a16:creationId xmlns:a16="http://schemas.microsoft.com/office/drawing/2014/main" id="{FDC760E3-9F01-AD4C-BCF9-E22AE02BF0F0}"/>
              </a:ext>
            </a:extLst>
          </p:cNvPr>
          <p:cNvSpPr>
            <a:spLocks noGrp="1"/>
          </p:cNvSpPr>
          <p:nvPr>
            <p:ph type="body" sz="quarter" idx="10" hasCustomPrompt="1"/>
          </p:nvPr>
        </p:nvSpPr>
        <p:spPr>
          <a:xfrm>
            <a:off x="531449" y="5992184"/>
            <a:ext cx="6834730" cy="277783"/>
          </a:xfrm>
        </p:spPr>
        <p:txBody>
          <a:bodyPr lIns="0" anchor="ctr">
            <a:noAutofit/>
          </a:bodyPr>
          <a:lstStyle>
            <a:lvl1pPr marL="0" indent="0">
              <a:spcBef>
                <a:spcPts val="0"/>
              </a:spcBef>
              <a:buNone/>
              <a:defRPr sz="1295" b="1" baseline="0">
                <a:latin typeface="+mn-ea"/>
                <a:ea typeface="+mn-ea"/>
              </a:defRPr>
            </a:lvl1pPr>
          </a:lstStyle>
          <a:p>
            <a:r>
              <a:rPr kumimoji="1" lang="ja-JP" altLang="en-US"/>
              <a:t>日付</a:t>
            </a:r>
          </a:p>
        </p:txBody>
      </p:sp>
      <p:sp>
        <p:nvSpPr>
          <p:cNvPr id="23" name="テキスト プレースホルダー 14">
            <a:extLst>
              <a:ext uri="{FF2B5EF4-FFF2-40B4-BE49-F238E27FC236}">
                <a16:creationId xmlns:a16="http://schemas.microsoft.com/office/drawing/2014/main" id="{863F2344-476F-5942-A8C9-BC88457AB2D4}"/>
              </a:ext>
            </a:extLst>
          </p:cNvPr>
          <p:cNvSpPr>
            <a:spLocks noGrp="1"/>
          </p:cNvSpPr>
          <p:nvPr>
            <p:ph type="body" sz="quarter" idx="11" hasCustomPrompt="1"/>
          </p:nvPr>
        </p:nvSpPr>
        <p:spPr>
          <a:xfrm>
            <a:off x="531855" y="4952480"/>
            <a:ext cx="6834730" cy="845255"/>
          </a:xfrm>
        </p:spPr>
        <p:txBody>
          <a:bodyPr lIns="0" tIns="0" rIns="0" bIns="0" anchor="t">
            <a:noAutofit/>
          </a:bodyPr>
          <a:lstStyle>
            <a:lvl1pPr marL="0" indent="0">
              <a:lnSpc>
                <a:spcPts val="1770"/>
              </a:lnSpc>
              <a:spcBef>
                <a:spcPts val="0"/>
              </a:spcBef>
              <a:buNone/>
              <a:defRPr sz="1295" b="1" baseline="0">
                <a:latin typeface="+mn-ea"/>
                <a:ea typeface="+mn-ea"/>
              </a:defRPr>
            </a:lvl1pPr>
          </a:lstStyle>
          <a:p>
            <a:r>
              <a:rPr kumimoji="1" lang="ja-JP" altLang="en-US"/>
              <a:t>部署</a:t>
            </a:r>
          </a:p>
        </p:txBody>
      </p:sp>
      <p:sp>
        <p:nvSpPr>
          <p:cNvPr id="24" name="テキスト プレースホルダー 4">
            <a:extLst>
              <a:ext uri="{FF2B5EF4-FFF2-40B4-BE49-F238E27FC236}">
                <a16:creationId xmlns:a16="http://schemas.microsoft.com/office/drawing/2014/main" id="{E2E88B4C-DA79-CC41-98E9-9182634B031C}"/>
              </a:ext>
            </a:extLst>
          </p:cNvPr>
          <p:cNvSpPr>
            <a:spLocks noGrp="1"/>
          </p:cNvSpPr>
          <p:nvPr>
            <p:ph type="body" sz="quarter" idx="12" hasCustomPrompt="1"/>
          </p:nvPr>
        </p:nvSpPr>
        <p:spPr>
          <a:xfrm>
            <a:off x="531855" y="4428660"/>
            <a:ext cx="6834730" cy="376992"/>
          </a:xfrm>
        </p:spPr>
        <p:txBody>
          <a:bodyPr lIns="0" anchor="ctr">
            <a:noAutofit/>
          </a:bodyPr>
          <a:lstStyle>
            <a:lvl1pPr marL="0" indent="0" algn="l">
              <a:spcBef>
                <a:spcPts val="0"/>
              </a:spcBef>
              <a:buNone/>
              <a:defRPr sz="1727" b="1" baseline="0">
                <a:solidFill>
                  <a:schemeClr val="tx1"/>
                </a:solidFill>
                <a:latin typeface="+mn-ea"/>
                <a:ea typeface="+mn-ea"/>
              </a:defRPr>
            </a:lvl1pPr>
          </a:lstStyle>
          <a:p>
            <a:r>
              <a:rPr kumimoji="1" lang="ja-JP" altLang="en-US"/>
              <a:t>名前</a:t>
            </a:r>
          </a:p>
        </p:txBody>
      </p:sp>
      <p:sp>
        <p:nvSpPr>
          <p:cNvPr id="25" name="Subtitle 2"/>
          <p:cNvSpPr>
            <a:spLocks noGrp="1"/>
          </p:cNvSpPr>
          <p:nvPr>
            <p:ph type="subTitle" idx="1" hasCustomPrompt="1"/>
          </p:nvPr>
        </p:nvSpPr>
        <p:spPr>
          <a:xfrm>
            <a:off x="531450" y="764844"/>
            <a:ext cx="6834730" cy="386902"/>
          </a:xfrm>
        </p:spPr>
        <p:txBody>
          <a:bodyPr lIns="0" anchor="ctr">
            <a:spAutoFit/>
          </a:bodyPr>
          <a:lstStyle>
            <a:lvl1pPr marL="0" indent="0" algn="l">
              <a:lnSpc>
                <a:spcPct val="110000"/>
              </a:lnSpc>
              <a:spcBef>
                <a:spcPts val="0"/>
              </a:spcBef>
              <a:buNone/>
              <a:defRPr sz="1727" b="1" i="0" baseline="0">
                <a:solidFill>
                  <a:srgbClr val="000F78"/>
                </a:solidFill>
                <a:latin typeface="+mn-ea"/>
                <a:ea typeface="+mn-ea"/>
              </a:defRPr>
            </a:lvl1pPr>
            <a:lvl2pPr marL="534561" indent="0" algn="ctr">
              <a:buNone/>
              <a:defRPr sz="2339"/>
            </a:lvl2pPr>
            <a:lvl3pPr marL="1069122" indent="0" algn="ctr">
              <a:buNone/>
              <a:defRPr sz="2105"/>
            </a:lvl3pPr>
            <a:lvl4pPr marL="1603682" indent="0" algn="ctr">
              <a:buNone/>
              <a:defRPr sz="1870"/>
            </a:lvl4pPr>
            <a:lvl5pPr marL="2138243" indent="0" algn="ctr">
              <a:buNone/>
              <a:defRPr sz="1870"/>
            </a:lvl5pPr>
            <a:lvl6pPr marL="2672804" indent="0" algn="ctr">
              <a:buNone/>
              <a:defRPr sz="1870"/>
            </a:lvl6pPr>
            <a:lvl7pPr marL="3207366" indent="0" algn="ctr">
              <a:buNone/>
              <a:defRPr sz="1870"/>
            </a:lvl7pPr>
            <a:lvl8pPr marL="3741926" indent="0" algn="ctr">
              <a:buNone/>
              <a:defRPr sz="1870"/>
            </a:lvl8pPr>
            <a:lvl9pPr marL="4276487" indent="0" algn="ctr">
              <a:buNone/>
              <a:defRPr sz="1870"/>
            </a:lvl9pPr>
          </a:lstStyle>
          <a:p>
            <a:r>
              <a:rPr lang="ja-JP" altLang="en-US"/>
              <a:t>資料名など</a:t>
            </a:r>
            <a:endParaRPr lang="en-US"/>
          </a:p>
        </p:txBody>
      </p:sp>
    </p:spTree>
    <p:extLst>
      <p:ext uri="{BB962C8B-B14F-4D97-AF65-F5344CB8AC3E}">
        <p14:creationId xmlns:p14="http://schemas.microsoft.com/office/powerpoint/2010/main" val="1085570794"/>
      </p:ext>
    </p:extLst>
  </p:cSld>
  <p:clrMapOvr>
    <a:masterClrMapping/>
  </p:clrMapOvr>
  <p:extLst>
    <p:ext uri="{DCECCB84-F9BA-43D5-87BE-67443E8EF086}">
      <p15:sldGuideLst xmlns:p15="http://schemas.microsoft.com/office/powerpoint/2012/main">
        <p15:guide id="2" pos="3120">
          <p15:clr>
            <a:srgbClr val="FBAE40"/>
          </p15:clr>
        </p15:guide>
        <p15:guide id="3" orient="horz" pos="216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表紙（写真なし）">
    <p:spTree>
      <p:nvGrpSpPr>
        <p:cNvPr id="1" name=""/>
        <p:cNvGrpSpPr/>
        <p:nvPr/>
      </p:nvGrpSpPr>
      <p:grpSpPr>
        <a:xfrm>
          <a:off x="0" y="0"/>
          <a:ext cx="0" cy="0"/>
          <a:chOff x="0" y="0"/>
          <a:chExt cx="0" cy="0"/>
        </a:xfrm>
      </p:grpSpPr>
      <p:sp>
        <p:nvSpPr>
          <p:cNvPr id="2" name="Title 1"/>
          <p:cNvSpPr>
            <a:spLocks noGrp="1"/>
          </p:cNvSpPr>
          <p:nvPr>
            <p:ph type="ctrTitle"/>
          </p:nvPr>
        </p:nvSpPr>
        <p:spPr>
          <a:xfrm>
            <a:off x="531856" y="3293717"/>
            <a:ext cx="9632220" cy="487262"/>
          </a:xfrm>
          <a:prstGeom prst="rect">
            <a:avLst/>
          </a:prstGeom>
          <a:noFill/>
        </p:spPr>
        <p:txBody>
          <a:bodyPr lIns="0" tIns="36000" rIns="0" bIns="36000" anchor="b" anchorCtr="0">
            <a:spAutoFit/>
          </a:bodyPr>
          <a:lstStyle>
            <a:lvl1pPr algn="l">
              <a:lnSpc>
                <a:spcPct val="100000"/>
              </a:lnSpc>
              <a:spcBef>
                <a:spcPts val="0"/>
              </a:spcBef>
              <a:defRPr sz="2590" b="1" i="0" baseline="0">
                <a:latin typeface="+mn-ea"/>
                <a:ea typeface="+mn-ea"/>
              </a:defRPr>
            </a:lvl1pPr>
          </a:lstStyle>
          <a:p>
            <a:r>
              <a:rPr lang="ja-JP" altLang="en-US"/>
              <a:t>マスター タイトルの書式設定</a:t>
            </a:r>
            <a:endParaRPr lang="en-US"/>
          </a:p>
        </p:txBody>
      </p:sp>
      <p:sp>
        <p:nvSpPr>
          <p:cNvPr id="3" name="Subtitle 2"/>
          <p:cNvSpPr>
            <a:spLocks noGrp="1"/>
          </p:cNvSpPr>
          <p:nvPr>
            <p:ph type="subTitle" idx="1" hasCustomPrompt="1"/>
          </p:nvPr>
        </p:nvSpPr>
        <p:spPr>
          <a:xfrm>
            <a:off x="531448" y="765870"/>
            <a:ext cx="9632628" cy="386902"/>
          </a:xfrm>
        </p:spPr>
        <p:txBody>
          <a:bodyPr lIns="0" tIns="46800" rIns="90000" bIns="46800" anchor="ctr">
            <a:spAutoFit/>
          </a:bodyPr>
          <a:lstStyle>
            <a:lvl1pPr marL="0" indent="0" algn="l">
              <a:lnSpc>
                <a:spcPct val="110000"/>
              </a:lnSpc>
              <a:spcBef>
                <a:spcPts val="0"/>
              </a:spcBef>
              <a:buNone/>
              <a:defRPr sz="1727" b="1" i="0" baseline="0">
                <a:solidFill>
                  <a:srgbClr val="000F78"/>
                </a:solidFill>
                <a:latin typeface="+mn-ea"/>
                <a:ea typeface="+mn-ea"/>
              </a:defRPr>
            </a:lvl1pPr>
            <a:lvl2pPr marL="534561" indent="0" algn="ctr">
              <a:buNone/>
              <a:defRPr sz="2339"/>
            </a:lvl2pPr>
            <a:lvl3pPr marL="1069122" indent="0" algn="ctr">
              <a:buNone/>
              <a:defRPr sz="2105"/>
            </a:lvl3pPr>
            <a:lvl4pPr marL="1603682" indent="0" algn="ctr">
              <a:buNone/>
              <a:defRPr sz="1870"/>
            </a:lvl4pPr>
            <a:lvl5pPr marL="2138243" indent="0" algn="ctr">
              <a:buNone/>
              <a:defRPr sz="1870"/>
            </a:lvl5pPr>
            <a:lvl6pPr marL="2672804" indent="0" algn="ctr">
              <a:buNone/>
              <a:defRPr sz="1870"/>
            </a:lvl6pPr>
            <a:lvl7pPr marL="3207366" indent="0" algn="ctr">
              <a:buNone/>
              <a:defRPr sz="1870"/>
            </a:lvl7pPr>
            <a:lvl8pPr marL="3741926" indent="0" algn="ctr">
              <a:buNone/>
              <a:defRPr sz="1870"/>
            </a:lvl8pPr>
            <a:lvl9pPr marL="4276487" indent="0" algn="ctr">
              <a:buNone/>
              <a:defRPr sz="1870"/>
            </a:lvl9pPr>
          </a:lstStyle>
          <a:p>
            <a:r>
              <a:rPr lang="ja-JP" altLang="en-US"/>
              <a:t>資料名など</a:t>
            </a:r>
            <a:endParaRPr lang="en-US"/>
          </a:p>
        </p:txBody>
      </p:sp>
      <p:sp>
        <p:nvSpPr>
          <p:cNvPr id="15" name="テキスト プレースホルダー 14">
            <a:extLst>
              <a:ext uri="{FF2B5EF4-FFF2-40B4-BE49-F238E27FC236}">
                <a16:creationId xmlns:a16="http://schemas.microsoft.com/office/drawing/2014/main" id="{FDC760E3-9F01-AD4C-BCF9-E22AE02BF0F0}"/>
              </a:ext>
            </a:extLst>
          </p:cNvPr>
          <p:cNvSpPr>
            <a:spLocks noGrp="1"/>
          </p:cNvSpPr>
          <p:nvPr>
            <p:ph type="body" sz="quarter" idx="10" hasCustomPrompt="1"/>
          </p:nvPr>
        </p:nvSpPr>
        <p:spPr>
          <a:xfrm>
            <a:off x="531448" y="5992184"/>
            <a:ext cx="6834730" cy="277783"/>
          </a:xfrm>
        </p:spPr>
        <p:txBody>
          <a:bodyPr lIns="0" tIns="46800" rIns="90000" bIns="46800" anchor="ctr">
            <a:noAutofit/>
          </a:bodyPr>
          <a:lstStyle>
            <a:lvl1pPr marL="0" indent="0">
              <a:spcBef>
                <a:spcPts val="0"/>
              </a:spcBef>
              <a:buNone/>
              <a:defRPr sz="1295" b="1" baseline="0">
                <a:latin typeface="+mn-ea"/>
                <a:ea typeface="+mn-ea"/>
              </a:defRPr>
            </a:lvl1pPr>
          </a:lstStyle>
          <a:p>
            <a:r>
              <a:rPr kumimoji="1" lang="ja-JP" altLang="en-US"/>
              <a:t>日付</a:t>
            </a:r>
          </a:p>
        </p:txBody>
      </p:sp>
      <p:sp>
        <p:nvSpPr>
          <p:cNvPr id="16" name="テキスト プレースホルダー 14">
            <a:extLst>
              <a:ext uri="{FF2B5EF4-FFF2-40B4-BE49-F238E27FC236}">
                <a16:creationId xmlns:a16="http://schemas.microsoft.com/office/drawing/2014/main" id="{863F2344-476F-5942-A8C9-BC88457AB2D4}"/>
              </a:ext>
            </a:extLst>
          </p:cNvPr>
          <p:cNvSpPr>
            <a:spLocks noGrp="1"/>
          </p:cNvSpPr>
          <p:nvPr>
            <p:ph type="body" sz="quarter" idx="11" hasCustomPrompt="1"/>
          </p:nvPr>
        </p:nvSpPr>
        <p:spPr>
          <a:xfrm>
            <a:off x="531854" y="4952480"/>
            <a:ext cx="6834730" cy="845255"/>
          </a:xfrm>
        </p:spPr>
        <p:txBody>
          <a:bodyPr lIns="0" tIns="0" rIns="0" bIns="0" anchor="t">
            <a:noAutofit/>
          </a:bodyPr>
          <a:lstStyle>
            <a:lvl1pPr marL="0" indent="0">
              <a:lnSpc>
                <a:spcPts val="1770"/>
              </a:lnSpc>
              <a:spcBef>
                <a:spcPts val="0"/>
              </a:spcBef>
              <a:buNone/>
              <a:defRPr sz="1295" b="1" baseline="0">
                <a:latin typeface="+mn-ea"/>
                <a:ea typeface="+mn-ea"/>
              </a:defRPr>
            </a:lvl1pPr>
          </a:lstStyle>
          <a:p>
            <a:r>
              <a:rPr kumimoji="1" lang="ja-JP" altLang="en-US"/>
              <a:t>部署</a:t>
            </a:r>
          </a:p>
        </p:txBody>
      </p:sp>
      <p:sp>
        <p:nvSpPr>
          <p:cNvPr id="5" name="テキスト プレースホルダー 4">
            <a:extLst>
              <a:ext uri="{FF2B5EF4-FFF2-40B4-BE49-F238E27FC236}">
                <a16:creationId xmlns:a16="http://schemas.microsoft.com/office/drawing/2014/main" id="{E2E88B4C-DA79-CC41-98E9-9182634B031C}"/>
              </a:ext>
            </a:extLst>
          </p:cNvPr>
          <p:cNvSpPr>
            <a:spLocks noGrp="1"/>
          </p:cNvSpPr>
          <p:nvPr>
            <p:ph type="body" sz="quarter" idx="12" hasCustomPrompt="1"/>
          </p:nvPr>
        </p:nvSpPr>
        <p:spPr>
          <a:xfrm>
            <a:off x="531854" y="4428660"/>
            <a:ext cx="6834730" cy="376992"/>
          </a:xfrm>
        </p:spPr>
        <p:txBody>
          <a:bodyPr lIns="0" tIns="46800" rIns="90000" bIns="46800" anchor="ctr">
            <a:noAutofit/>
          </a:bodyPr>
          <a:lstStyle>
            <a:lvl1pPr marL="0" indent="0" algn="l">
              <a:spcBef>
                <a:spcPts val="0"/>
              </a:spcBef>
              <a:buNone/>
              <a:defRPr sz="1727" b="1" baseline="0">
                <a:solidFill>
                  <a:schemeClr val="tx1"/>
                </a:solidFill>
                <a:latin typeface="+mn-ea"/>
                <a:ea typeface="+mn-ea"/>
              </a:defRPr>
            </a:lvl1pPr>
          </a:lstStyle>
          <a:p>
            <a:r>
              <a:rPr kumimoji="1" lang="ja-JP" altLang="en-US"/>
              <a:t>名前</a:t>
            </a:r>
          </a:p>
        </p:txBody>
      </p:sp>
      <p:grpSp>
        <p:nvGrpSpPr>
          <p:cNvPr id="34" name="グループ化 33">
            <a:extLst>
              <a:ext uri="{FF2B5EF4-FFF2-40B4-BE49-F238E27FC236}">
                <a16:creationId xmlns:a16="http://schemas.microsoft.com/office/drawing/2014/main" id="{96019AEE-C75E-58C4-3755-74C3744585D3}"/>
              </a:ext>
            </a:extLst>
          </p:cNvPr>
          <p:cNvGrpSpPr>
            <a:grpSpLocks noChangeAspect="1"/>
          </p:cNvGrpSpPr>
          <p:nvPr userDrawn="1"/>
        </p:nvGrpSpPr>
        <p:grpSpPr>
          <a:xfrm>
            <a:off x="531856" y="6714440"/>
            <a:ext cx="827628" cy="425139"/>
            <a:chOff x="200472" y="6597352"/>
            <a:chExt cx="355987" cy="179051"/>
          </a:xfrm>
        </p:grpSpPr>
        <p:sp>
          <p:nvSpPr>
            <p:cNvPr id="35" name="Freeform 290">
              <a:extLst>
                <a:ext uri="{FF2B5EF4-FFF2-40B4-BE49-F238E27FC236}">
                  <a16:creationId xmlns:a16="http://schemas.microsoft.com/office/drawing/2014/main" id="{738AF6F3-879D-C5B8-78FF-EB2E73390649}"/>
                </a:ext>
              </a:extLst>
            </p:cNvPr>
            <p:cNvSpPr>
              <a:spLocks noChangeAspect="1"/>
            </p:cNvSpPr>
            <p:nvPr/>
          </p:nvSpPr>
          <p:spPr bwMode="auto">
            <a:xfrm>
              <a:off x="508801" y="6598074"/>
              <a:ext cx="47658" cy="177607"/>
            </a:xfrm>
            <a:custGeom>
              <a:avLst/>
              <a:gdLst/>
              <a:ahLst/>
              <a:cxnLst>
                <a:cxn ang="0">
                  <a:pos x="132" y="0"/>
                </a:cxn>
                <a:cxn ang="0">
                  <a:pos x="0" y="0"/>
                </a:cxn>
                <a:cxn ang="0">
                  <a:pos x="0" y="0"/>
                </a:cxn>
                <a:cxn ang="0">
                  <a:pos x="5" y="121"/>
                </a:cxn>
                <a:cxn ang="0">
                  <a:pos x="7" y="183"/>
                </a:cxn>
                <a:cxn ang="0">
                  <a:pos x="8" y="246"/>
                </a:cxn>
                <a:cxn ang="0">
                  <a:pos x="8" y="246"/>
                </a:cxn>
                <a:cxn ang="0">
                  <a:pos x="7" y="310"/>
                </a:cxn>
                <a:cxn ang="0">
                  <a:pos x="5" y="372"/>
                </a:cxn>
                <a:cxn ang="0">
                  <a:pos x="0" y="492"/>
                </a:cxn>
                <a:cxn ang="0">
                  <a:pos x="132" y="492"/>
                </a:cxn>
                <a:cxn ang="0">
                  <a:pos x="132" y="492"/>
                </a:cxn>
                <a:cxn ang="0">
                  <a:pos x="127" y="372"/>
                </a:cxn>
                <a:cxn ang="0">
                  <a:pos x="124" y="310"/>
                </a:cxn>
                <a:cxn ang="0">
                  <a:pos x="124" y="246"/>
                </a:cxn>
                <a:cxn ang="0">
                  <a:pos x="124" y="246"/>
                </a:cxn>
                <a:cxn ang="0">
                  <a:pos x="124" y="183"/>
                </a:cxn>
                <a:cxn ang="0">
                  <a:pos x="127" y="121"/>
                </a:cxn>
                <a:cxn ang="0">
                  <a:pos x="132" y="0"/>
                </a:cxn>
                <a:cxn ang="0">
                  <a:pos x="132" y="0"/>
                </a:cxn>
              </a:cxnLst>
              <a:rect l="0" t="0" r="r" b="b"/>
              <a:pathLst>
                <a:path w="132" h="492">
                  <a:moveTo>
                    <a:pt x="132" y="0"/>
                  </a:moveTo>
                  <a:lnTo>
                    <a:pt x="0" y="0"/>
                  </a:lnTo>
                  <a:lnTo>
                    <a:pt x="0" y="0"/>
                  </a:lnTo>
                  <a:lnTo>
                    <a:pt x="5" y="121"/>
                  </a:lnTo>
                  <a:lnTo>
                    <a:pt x="7" y="183"/>
                  </a:lnTo>
                  <a:lnTo>
                    <a:pt x="8" y="246"/>
                  </a:lnTo>
                  <a:lnTo>
                    <a:pt x="8" y="246"/>
                  </a:lnTo>
                  <a:lnTo>
                    <a:pt x="7" y="310"/>
                  </a:lnTo>
                  <a:lnTo>
                    <a:pt x="5" y="372"/>
                  </a:lnTo>
                  <a:lnTo>
                    <a:pt x="0" y="492"/>
                  </a:lnTo>
                  <a:lnTo>
                    <a:pt x="132" y="492"/>
                  </a:lnTo>
                  <a:lnTo>
                    <a:pt x="132" y="492"/>
                  </a:lnTo>
                  <a:lnTo>
                    <a:pt x="127" y="372"/>
                  </a:lnTo>
                  <a:lnTo>
                    <a:pt x="124" y="310"/>
                  </a:lnTo>
                  <a:lnTo>
                    <a:pt x="124" y="246"/>
                  </a:lnTo>
                  <a:lnTo>
                    <a:pt x="124" y="246"/>
                  </a:lnTo>
                  <a:lnTo>
                    <a:pt x="124" y="183"/>
                  </a:lnTo>
                  <a:lnTo>
                    <a:pt x="127" y="121"/>
                  </a:lnTo>
                  <a:lnTo>
                    <a:pt x="132" y="0"/>
                  </a:lnTo>
                  <a:lnTo>
                    <a:pt x="132" y="0"/>
                  </a:lnTo>
                  <a:close/>
                </a:path>
              </a:pathLst>
            </a:custGeom>
            <a:solidFill>
              <a:srgbClr val="005BAC"/>
            </a:solidFill>
            <a:ln w="9525">
              <a:noFill/>
              <a:round/>
              <a:headEnd/>
              <a:tailEnd/>
            </a:ln>
          </p:spPr>
          <p:txBody>
            <a:bodyPr/>
            <a:lstStyle/>
            <a:p>
              <a:pPr>
                <a:defRPr/>
              </a:pPr>
              <a:endParaRPr lang="ja-JP" altLang="en-US" sz="1943">
                <a:solidFill>
                  <a:prstClr val="black"/>
                </a:solidFill>
              </a:endParaRPr>
            </a:p>
          </p:txBody>
        </p:sp>
        <p:sp>
          <p:nvSpPr>
            <p:cNvPr id="36" name="Freeform 291">
              <a:extLst>
                <a:ext uri="{FF2B5EF4-FFF2-40B4-BE49-F238E27FC236}">
                  <a16:creationId xmlns:a16="http://schemas.microsoft.com/office/drawing/2014/main" id="{4481E48F-6ED2-60E7-39DB-1F66CDA299AC}"/>
                </a:ext>
              </a:extLst>
            </p:cNvPr>
            <p:cNvSpPr>
              <a:spLocks noChangeAspect="1"/>
            </p:cNvSpPr>
            <p:nvPr/>
          </p:nvSpPr>
          <p:spPr bwMode="auto">
            <a:xfrm>
              <a:off x="200472" y="6597352"/>
              <a:ext cx="303997" cy="179051"/>
            </a:xfrm>
            <a:custGeom>
              <a:avLst/>
              <a:gdLst/>
              <a:ahLst/>
              <a:cxnLst>
                <a:cxn ang="0">
                  <a:pos x="670" y="265"/>
                </a:cxn>
                <a:cxn ang="0">
                  <a:pos x="719" y="240"/>
                </a:cxn>
                <a:cxn ang="0">
                  <a:pos x="757" y="208"/>
                </a:cxn>
                <a:cxn ang="0">
                  <a:pos x="780" y="168"/>
                </a:cxn>
                <a:cxn ang="0">
                  <a:pos x="786" y="148"/>
                </a:cxn>
                <a:cxn ang="0">
                  <a:pos x="788" y="127"/>
                </a:cxn>
                <a:cxn ang="0">
                  <a:pos x="788" y="115"/>
                </a:cxn>
                <a:cxn ang="0">
                  <a:pos x="784" y="92"/>
                </a:cxn>
                <a:cxn ang="0">
                  <a:pos x="776" y="72"/>
                </a:cxn>
                <a:cxn ang="0">
                  <a:pos x="765" y="54"/>
                </a:cxn>
                <a:cxn ang="0">
                  <a:pos x="757" y="46"/>
                </a:cxn>
                <a:cxn ang="0">
                  <a:pos x="724" y="22"/>
                </a:cxn>
                <a:cxn ang="0">
                  <a:pos x="683" y="8"/>
                </a:cxn>
                <a:cxn ang="0">
                  <a:pos x="637" y="2"/>
                </a:cxn>
                <a:cxn ang="0">
                  <a:pos x="586" y="0"/>
                </a:cxn>
                <a:cxn ang="0">
                  <a:pos x="529" y="2"/>
                </a:cxn>
                <a:cxn ang="0">
                  <a:pos x="413" y="5"/>
                </a:cxn>
                <a:cxn ang="0">
                  <a:pos x="364" y="5"/>
                </a:cxn>
                <a:cxn ang="0">
                  <a:pos x="372" y="167"/>
                </a:cxn>
                <a:cxn ang="0">
                  <a:pos x="373" y="313"/>
                </a:cxn>
                <a:cxn ang="0">
                  <a:pos x="311" y="242"/>
                </a:cxn>
                <a:cxn ang="0">
                  <a:pos x="187" y="86"/>
                </a:cxn>
                <a:cxn ang="0">
                  <a:pos x="0" y="5"/>
                </a:cxn>
                <a:cxn ang="0">
                  <a:pos x="7" y="126"/>
                </a:cxn>
                <a:cxn ang="0">
                  <a:pos x="10" y="251"/>
                </a:cxn>
                <a:cxn ang="0">
                  <a:pos x="8" y="315"/>
                </a:cxn>
                <a:cxn ang="0">
                  <a:pos x="0" y="497"/>
                </a:cxn>
                <a:cxn ang="0">
                  <a:pos x="107" y="497"/>
                </a:cxn>
                <a:cxn ang="0">
                  <a:pos x="97" y="319"/>
                </a:cxn>
                <a:cxn ang="0">
                  <a:pos x="95" y="165"/>
                </a:cxn>
                <a:cxn ang="0">
                  <a:pos x="162" y="242"/>
                </a:cxn>
                <a:cxn ang="0">
                  <a:pos x="299" y="410"/>
                </a:cxn>
                <a:cxn ang="0">
                  <a:pos x="362" y="497"/>
                </a:cxn>
                <a:cxn ang="0">
                  <a:pos x="473" y="497"/>
                </a:cxn>
                <a:cxn ang="0">
                  <a:pos x="467" y="315"/>
                </a:cxn>
                <a:cxn ang="0">
                  <a:pos x="465" y="251"/>
                </a:cxn>
                <a:cxn ang="0">
                  <a:pos x="468" y="68"/>
                </a:cxn>
                <a:cxn ang="0">
                  <a:pos x="502" y="67"/>
                </a:cxn>
                <a:cxn ang="0">
                  <a:pos x="543" y="67"/>
                </a:cxn>
                <a:cxn ang="0">
                  <a:pos x="591" y="72"/>
                </a:cxn>
                <a:cxn ang="0">
                  <a:pos x="618" y="84"/>
                </a:cxn>
                <a:cxn ang="0">
                  <a:pos x="630" y="94"/>
                </a:cxn>
                <a:cxn ang="0">
                  <a:pos x="643" y="113"/>
                </a:cxn>
                <a:cxn ang="0">
                  <a:pos x="649" y="145"/>
                </a:cxn>
                <a:cxn ang="0">
                  <a:pos x="648" y="154"/>
                </a:cxn>
                <a:cxn ang="0">
                  <a:pos x="643" y="175"/>
                </a:cxn>
                <a:cxn ang="0">
                  <a:pos x="634" y="192"/>
                </a:cxn>
                <a:cxn ang="0">
                  <a:pos x="618" y="208"/>
                </a:cxn>
                <a:cxn ang="0">
                  <a:pos x="589" y="227"/>
                </a:cxn>
                <a:cxn ang="0">
                  <a:pos x="542" y="245"/>
                </a:cxn>
                <a:cxn ang="0">
                  <a:pos x="515" y="253"/>
                </a:cxn>
                <a:cxn ang="0">
                  <a:pos x="603" y="370"/>
                </a:cxn>
                <a:cxn ang="0">
                  <a:pos x="689" y="497"/>
                </a:cxn>
                <a:cxn ang="0">
                  <a:pos x="843" y="497"/>
                </a:cxn>
                <a:cxn ang="0">
                  <a:pos x="707" y="318"/>
                </a:cxn>
                <a:cxn ang="0">
                  <a:pos x="670" y="265"/>
                </a:cxn>
              </a:cxnLst>
              <a:rect l="0" t="0" r="r" b="b"/>
              <a:pathLst>
                <a:path w="843" h="497">
                  <a:moveTo>
                    <a:pt x="670" y="265"/>
                  </a:moveTo>
                  <a:lnTo>
                    <a:pt x="670" y="265"/>
                  </a:lnTo>
                  <a:lnTo>
                    <a:pt x="697" y="254"/>
                  </a:lnTo>
                  <a:lnTo>
                    <a:pt x="719" y="240"/>
                  </a:lnTo>
                  <a:lnTo>
                    <a:pt x="740" y="226"/>
                  </a:lnTo>
                  <a:lnTo>
                    <a:pt x="757" y="208"/>
                  </a:lnTo>
                  <a:lnTo>
                    <a:pt x="770" y="189"/>
                  </a:lnTo>
                  <a:lnTo>
                    <a:pt x="780" y="168"/>
                  </a:lnTo>
                  <a:lnTo>
                    <a:pt x="784" y="159"/>
                  </a:lnTo>
                  <a:lnTo>
                    <a:pt x="786" y="148"/>
                  </a:lnTo>
                  <a:lnTo>
                    <a:pt x="788" y="138"/>
                  </a:lnTo>
                  <a:lnTo>
                    <a:pt x="788" y="127"/>
                  </a:lnTo>
                  <a:lnTo>
                    <a:pt x="788" y="127"/>
                  </a:lnTo>
                  <a:lnTo>
                    <a:pt x="788" y="115"/>
                  </a:lnTo>
                  <a:lnTo>
                    <a:pt x="786" y="103"/>
                  </a:lnTo>
                  <a:lnTo>
                    <a:pt x="784" y="92"/>
                  </a:lnTo>
                  <a:lnTo>
                    <a:pt x="781" y="81"/>
                  </a:lnTo>
                  <a:lnTo>
                    <a:pt x="776" y="72"/>
                  </a:lnTo>
                  <a:lnTo>
                    <a:pt x="770" y="62"/>
                  </a:lnTo>
                  <a:lnTo>
                    <a:pt x="765" y="54"/>
                  </a:lnTo>
                  <a:lnTo>
                    <a:pt x="757" y="46"/>
                  </a:lnTo>
                  <a:lnTo>
                    <a:pt x="757" y="46"/>
                  </a:lnTo>
                  <a:lnTo>
                    <a:pt x="742" y="32"/>
                  </a:lnTo>
                  <a:lnTo>
                    <a:pt x="724" y="22"/>
                  </a:lnTo>
                  <a:lnTo>
                    <a:pt x="705" y="14"/>
                  </a:lnTo>
                  <a:lnTo>
                    <a:pt x="683" y="8"/>
                  </a:lnTo>
                  <a:lnTo>
                    <a:pt x="661" y="5"/>
                  </a:lnTo>
                  <a:lnTo>
                    <a:pt x="637" y="2"/>
                  </a:lnTo>
                  <a:lnTo>
                    <a:pt x="611" y="2"/>
                  </a:lnTo>
                  <a:lnTo>
                    <a:pt x="586" y="0"/>
                  </a:lnTo>
                  <a:lnTo>
                    <a:pt x="586" y="0"/>
                  </a:lnTo>
                  <a:lnTo>
                    <a:pt x="529" y="2"/>
                  </a:lnTo>
                  <a:lnTo>
                    <a:pt x="470" y="3"/>
                  </a:lnTo>
                  <a:lnTo>
                    <a:pt x="413" y="5"/>
                  </a:lnTo>
                  <a:lnTo>
                    <a:pt x="364" y="5"/>
                  </a:lnTo>
                  <a:lnTo>
                    <a:pt x="364" y="5"/>
                  </a:lnTo>
                  <a:lnTo>
                    <a:pt x="368" y="86"/>
                  </a:lnTo>
                  <a:lnTo>
                    <a:pt x="372" y="167"/>
                  </a:lnTo>
                  <a:lnTo>
                    <a:pt x="373" y="243"/>
                  </a:lnTo>
                  <a:lnTo>
                    <a:pt x="373" y="313"/>
                  </a:lnTo>
                  <a:lnTo>
                    <a:pt x="373" y="313"/>
                  </a:lnTo>
                  <a:lnTo>
                    <a:pt x="311" y="242"/>
                  </a:lnTo>
                  <a:lnTo>
                    <a:pt x="249" y="165"/>
                  </a:lnTo>
                  <a:lnTo>
                    <a:pt x="187" y="86"/>
                  </a:lnTo>
                  <a:lnTo>
                    <a:pt x="129" y="5"/>
                  </a:lnTo>
                  <a:lnTo>
                    <a:pt x="0" y="5"/>
                  </a:lnTo>
                  <a:lnTo>
                    <a:pt x="0" y="5"/>
                  </a:lnTo>
                  <a:lnTo>
                    <a:pt x="7" y="126"/>
                  </a:lnTo>
                  <a:lnTo>
                    <a:pt x="8" y="188"/>
                  </a:lnTo>
                  <a:lnTo>
                    <a:pt x="10" y="251"/>
                  </a:lnTo>
                  <a:lnTo>
                    <a:pt x="10" y="251"/>
                  </a:lnTo>
                  <a:lnTo>
                    <a:pt x="8" y="315"/>
                  </a:lnTo>
                  <a:lnTo>
                    <a:pt x="7" y="377"/>
                  </a:lnTo>
                  <a:lnTo>
                    <a:pt x="0" y="497"/>
                  </a:lnTo>
                  <a:lnTo>
                    <a:pt x="107" y="497"/>
                  </a:lnTo>
                  <a:lnTo>
                    <a:pt x="107" y="497"/>
                  </a:lnTo>
                  <a:lnTo>
                    <a:pt x="100" y="408"/>
                  </a:lnTo>
                  <a:lnTo>
                    <a:pt x="97" y="319"/>
                  </a:lnTo>
                  <a:lnTo>
                    <a:pt x="95" y="238"/>
                  </a:lnTo>
                  <a:lnTo>
                    <a:pt x="95" y="165"/>
                  </a:lnTo>
                  <a:lnTo>
                    <a:pt x="95" y="165"/>
                  </a:lnTo>
                  <a:lnTo>
                    <a:pt x="162" y="242"/>
                  </a:lnTo>
                  <a:lnTo>
                    <a:pt x="230" y="324"/>
                  </a:lnTo>
                  <a:lnTo>
                    <a:pt x="299" y="410"/>
                  </a:lnTo>
                  <a:lnTo>
                    <a:pt x="330" y="454"/>
                  </a:lnTo>
                  <a:lnTo>
                    <a:pt x="362" y="497"/>
                  </a:lnTo>
                  <a:lnTo>
                    <a:pt x="473" y="497"/>
                  </a:lnTo>
                  <a:lnTo>
                    <a:pt x="473" y="497"/>
                  </a:lnTo>
                  <a:lnTo>
                    <a:pt x="468" y="377"/>
                  </a:lnTo>
                  <a:lnTo>
                    <a:pt x="467" y="315"/>
                  </a:lnTo>
                  <a:lnTo>
                    <a:pt x="465" y="251"/>
                  </a:lnTo>
                  <a:lnTo>
                    <a:pt x="465" y="251"/>
                  </a:lnTo>
                  <a:lnTo>
                    <a:pt x="465" y="159"/>
                  </a:lnTo>
                  <a:lnTo>
                    <a:pt x="468" y="68"/>
                  </a:lnTo>
                  <a:lnTo>
                    <a:pt x="468" y="68"/>
                  </a:lnTo>
                  <a:lnTo>
                    <a:pt x="502" y="67"/>
                  </a:lnTo>
                  <a:lnTo>
                    <a:pt x="543" y="67"/>
                  </a:lnTo>
                  <a:lnTo>
                    <a:pt x="543" y="67"/>
                  </a:lnTo>
                  <a:lnTo>
                    <a:pt x="568" y="68"/>
                  </a:lnTo>
                  <a:lnTo>
                    <a:pt x="591" y="72"/>
                  </a:lnTo>
                  <a:lnTo>
                    <a:pt x="610" y="80"/>
                  </a:lnTo>
                  <a:lnTo>
                    <a:pt x="618" y="84"/>
                  </a:lnTo>
                  <a:lnTo>
                    <a:pt x="624" y="89"/>
                  </a:lnTo>
                  <a:lnTo>
                    <a:pt x="630" y="94"/>
                  </a:lnTo>
                  <a:lnTo>
                    <a:pt x="635" y="100"/>
                  </a:lnTo>
                  <a:lnTo>
                    <a:pt x="643" y="113"/>
                  </a:lnTo>
                  <a:lnTo>
                    <a:pt x="648" y="127"/>
                  </a:lnTo>
                  <a:lnTo>
                    <a:pt x="649" y="145"/>
                  </a:lnTo>
                  <a:lnTo>
                    <a:pt x="649" y="145"/>
                  </a:lnTo>
                  <a:lnTo>
                    <a:pt x="648" y="154"/>
                  </a:lnTo>
                  <a:lnTo>
                    <a:pt x="646" y="165"/>
                  </a:lnTo>
                  <a:lnTo>
                    <a:pt x="643" y="175"/>
                  </a:lnTo>
                  <a:lnTo>
                    <a:pt x="638" y="184"/>
                  </a:lnTo>
                  <a:lnTo>
                    <a:pt x="634" y="192"/>
                  </a:lnTo>
                  <a:lnTo>
                    <a:pt x="626" y="200"/>
                  </a:lnTo>
                  <a:lnTo>
                    <a:pt x="618" y="208"/>
                  </a:lnTo>
                  <a:lnTo>
                    <a:pt x="610" y="215"/>
                  </a:lnTo>
                  <a:lnTo>
                    <a:pt x="589" y="227"/>
                  </a:lnTo>
                  <a:lnTo>
                    <a:pt x="567" y="237"/>
                  </a:lnTo>
                  <a:lnTo>
                    <a:pt x="542" y="245"/>
                  </a:lnTo>
                  <a:lnTo>
                    <a:pt x="515" y="253"/>
                  </a:lnTo>
                  <a:lnTo>
                    <a:pt x="515" y="253"/>
                  </a:lnTo>
                  <a:lnTo>
                    <a:pt x="557" y="308"/>
                  </a:lnTo>
                  <a:lnTo>
                    <a:pt x="603" y="370"/>
                  </a:lnTo>
                  <a:lnTo>
                    <a:pt x="648" y="435"/>
                  </a:lnTo>
                  <a:lnTo>
                    <a:pt x="689" y="497"/>
                  </a:lnTo>
                  <a:lnTo>
                    <a:pt x="843" y="497"/>
                  </a:lnTo>
                  <a:lnTo>
                    <a:pt x="843" y="497"/>
                  </a:lnTo>
                  <a:lnTo>
                    <a:pt x="748" y="375"/>
                  </a:lnTo>
                  <a:lnTo>
                    <a:pt x="707" y="318"/>
                  </a:lnTo>
                  <a:lnTo>
                    <a:pt x="670" y="265"/>
                  </a:lnTo>
                  <a:lnTo>
                    <a:pt x="670" y="265"/>
                  </a:lnTo>
                  <a:close/>
                </a:path>
              </a:pathLst>
            </a:custGeom>
            <a:solidFill>
              <a:srgbClr val="005BAC"/>
            </a:solidFill>
            <a:ln w="9525">
              <a:noFill/>
              <a:round/>
              <a:headEnd/>
              <a:tailEnd/>
            </a:ln>
          </p:spPr>
          <p:txBody>
            <a:bodyPr/>
            <a:lstStyle/>
            <a:p>
              <a:pPr>
                <a:defRPr/>
              </a:pPr>
              <a:endParaRPr lang="ja-JP" altLang="en-US" sz="1943">
                <a:solidFill>
                  <a:prstClr val="black"/>
                </a:solidFill>
              </a:endParaRPr>
            </a:p>
          </p:txBody>
        </p:sp>
      </p:grpSp>
      <p:pic>
        <p:nvPicPr>
          <p:cNvPr id="37" name="図 36">
            <a:extLst>
              <a:ext uri="{FF2B5EF4-FFF2-40B4-BE49-F238E27FC236}">
                <a16:creationId xmlns:a16="http://schemas.microsoft.com/office/drawing/2014/main" id="{317FFA85-1511-1D6B-9342-69DE6F51FDD8}"/>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8066113" y="6319155"/>
            <a:ext cx="2295176" cy="1215708"/>
          </a:xfrm>
          <a:prstGeom prst="rect">
            <a:avLst/>
          </a:prstGeom>
        </p:spPr>
      </p:pic>
    </p:spTree>
    <p:extLst>
      <p:ext uri="{BB962C8B-B14F-4D97-AF65-F5344CB8AC3E}">
        <p14:creationId xmlns:p14="http://schemas.microsoft.com/office/powerpoint/2010/main" val="515157411"/>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表紙+サブタイトル（写真なし）">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531447" y="458063"/>
            <a:ext cx="9632630" cy="386902"/>
          </a:xfrm>
        </p:spPr>
        <p:txBody>
          <a:bodyPr lIns="0" tIns="46800" rIns="90000" bIns="46800" anchor="ctr">
            <a:spAutoFit/>
          </a:bodyPr>
          <a:lstStyle>
            <a:lvl1pPr marL="0" indent="0" algn="l">
              <a:lnSpc>
                <a:spcPct val="110000"/>
              </a:lnSpc>
              <a:spcBef>
                <a:spcPts val="0"/>
              </a:spcBef>
              <a:buNone/>
              <a:defRPr sz="1727" b="1" i="0" baseline="0">
                <a:solidFill>
                  <a:srgbClr val="000F78"/>
                </a:solidFill>
                <a:latin typeface="+mn-ea"/>
                <a:ea typeface="+mn-ea"/>
              </a:defRPr>
            </a:lvl1pPr>
            <a:lvl2pPr marL="534561" indent="0" algn="ctr">
              <a:buNone/>
              <a:defRPr sz="2339"/>
            </a:lvl2pPr>
            <a:lvl3pPr marL="1069122" indent="0" algn="ctr">
              <a:buNone/>
              <a:defRPr sz="2105"/>
            </a:lvl3pPr>
            <a:lvl4pPr marL="1603682" indent="0" algn="ctr">
              <a:buNone/>
              <a:defRPr sz="1870"/>
            </a:lvl4pPr>
            <a:lvl5pPr marL="2138243" indent="0" algn="ctr">
              <a:buNone/>
              <a:defRPr sz="1870"/>
            </a:lvl5pPr>
            <a:lvl6pPr marL="2672804" indent="0" algn="ctr">
              <a:buNone/>
              <a:defRPr sz="1870"/>
            </a:lvl6pPr>
            <a:lvl7pPr marL="3207366" indent="0" algn="ctr">
              <a:buNone/>
              <a:defRPr sz="1870"/>
            </a:lvl7pPr>
            <a:lvl8pPr marL="3741926" indent="0" algn="ctr">
              <a:buNone/>
              <a:defRPr sz="1870"/>
            </a:lvl8pPr>
            <a:lvl9pPr marL="4276487" indent="0" algn="ctr">
              <a:buNone/>
              <a:defRPr sz="1870"/>
            </a:lvl9pPr>
          </a:lstStyle>
          <a:p>
            <a:r>
              <a:rPr lang="ja-JP" altLang="en-US"/>
              <a:t>資料名など</a:t>
            </a:r>
            <a:endParaRPr lang="en-US"/>
          </a:p>
        </p:txBody>
      </p:sp>
      <p:sp>
        <p:nvSpPr>
          <p:cNvPr id="8" name="テキスト プレースホルダー 7">
            <a:extLst>
              <a:ext uri="{FF2B5EF4-FFF2-40B4-BE49-F238E27FC236}">
                <a16:creationId xmlns:a16="http://schemas.microsoft.com/office/drawing/2014/main" id="{41877E83-27AD-F84F-8D0E-74403068DF66}"/>
              </a:ext>
            </a:extLst>
          </p:cNvPr>
          <p:cNvSpPr>
            <a:spLocks noGrp="1"/>
          </p:cNvSpPr>
          <p:nvPr>
            <p:ph type="body" sz="quarter" idx="13" hasCustomPrompt="1"/>
          </p:nvPr>
        </p:nvSpPr>
        <p:spPr>
          <a:xfrm>
            <a:off x="531854" y="1311386"/>
            <a:ext cx="9632222" cy="385482"/>
          </a:xfrm>
        </p:spPr>
        <p:txBody>
          <a:bodyPr lIns="0" tIns="36000" rIns="0" bIns="36000" anchor="ctr">
            <a:spAutoFit/>
          </a:bodyPr>
          <a:lstStyle>
            <a:lvl1pPr marL="0" indent="0">
              <a:spcBef>
                <a:spcPts val="0"/>
              </a:spcBef>
              <a:buNone/>
              <a:defRPr sz="1943" b="1" i="0" baseline="0">
                <a:solidFill>
                  <a:srgbClr val="000F78"/>
                </a:solidFill>
                <a:latin typeface="+mn-ea"/>
                <a:ea typeface="+mn-ea"/>
              </a:defRPr>
            </a:lvl1pPr>
          </a:lstStyle>
          <a:p>
            <a:r>
              <a:rPr kumimoji="1" lang="ja-JP" altLang="en-US"/>
              <a:t>サブタイトル</a:t>
            </a:r>
          </a:p>
        </p:txBody>
      </p:sp>
      <p:sp>
        <p:nvSpPr>
          <p:cNvPr id="41" name="Title 1"/>
          <p:cNvSpPr>
            <a:spLocks noGrp="1"/>
          </p:cNvSpPr>
          <p:nvPr>
            <p:ph type="ctrTitle"/>
          </p:nvPr>
        </p:nvSpPr>
        <p:spPr>
          <a:xfrm>
            <a:off x="531856" y="3293717"/>
            <a:ext cx="9632220" cy="487262"/>
          </a:xfrm>
          <a:prstGeom prst="rect">
            <a:avLst/>
          </a:prstGeom>
          <a:noFill/>
        </p:spPr>
        <p:txBody>
          <a:bodyPr lIns="0" tIns="36000" rIns="0" bIns="36000" anchor="b" anchorCtr="0">
            <a:spAutoFit/>
          </a:bodyPr>
          <a:lstStyle>
            <a:lvl1pPr algn="l">
              <a:lnSpc>
                <a:spcPct val="100000"/>
              </a:lnSpc>
              <a:spcBef>
                <a:spcPts val="0"/>
              </a:spcBef>
              <a:defRPr sz="2590" b="1" i="0" baseline="0">
                <a:latin typeface="+mn-ea"/>
                <a:ea typeface="+mn-ea"/>
              </a:defRPr>
            </a:lvl1pPr>
          </a:lstStyle>
          <a:p>
            <a:r>
              <a:rPr lang="ja-JP" altLang="en-US"/>
              <a:t>マスター タイトルの書式設定</a:t>
            </a:r>
            <a:endParaRPr lang="en-US"/>
          </a:p>
        </p:txBody>
      </p:sp>
      <p:sp>
        <p:nvSpPr>
          <p:cNvPr id="42" name="テキスト プレースホルダー 14">
            <a:extLst>
              <a:ext uri="{FF2B5EF4-FFF2-40B4-BE49-F238E27FC236}">
                <a16:creationId xmlns:a16="http://schemas.microsoft.com/office/drawing/2014/main" id="{FDC760E3-9F01-AD4C-BCF9-E22AE02BF0F0}"/>
              </a:ext>
            </a:extLst>
          </p:cNvPr>
          <p:cNvSpPr>
            <a:spLocks noGrp="1"/>
          </p:cNvSpPr>
          <p:nvPr>
            <p:ph type="body" sz="quarter" idx="10" hasCustomPrompt="1"/>
          </p:nvPr>
        </p:nvSpPr>
        <p:spPr>
          <a:xfrm>
            <a:off x="531448" y="5992184"/>
            <a:ext cx="6834730" cy="277783"/>
          </a:xfrm>
        </p:spPr>
        <p:txBody>
          <a:bodyPr lIns="0" tIns="46800" rIns="90000" bIns="46800" anchor="ctr">
            <a:noAutofit/>
          </a:bodyPr>
          <a:lstStyle>
            <a:lvl1pPr marL="0" indent="0">
              <a:spcBef>
                <a:spcPts val="0"/>
              </a:spcBef>
              <a:buNone/>
              <a:defRPr sz="1295" b="1" baseline="0">
                <a:latin typeface="+mn-ea"/>
                <a:ea typeface="+mn-ea"/>
              </a:defRPr>
            </a:lvl1pPr>
          </a:lstStyle>
          <a:p>
            <a:r>
              <a:rPr kumimoji="1" lang="ja-JP" altLang="en-US"/>
              <a:t>日付</a:t>
            </a:r>
          </a:p>
        </p:txBody>
      </p:sp>
      <p:sp>
        <p:nvSpPr>
          <p:cNvPr id="43" name="テキスト プレースホルダー 14">
            <a:extLst>
              <a:ext uri="{FF2B5EF4-FFF2-40B4-BE49-F238E27FC236}">
                <a16:creationId xmlns:a16="http://schemas.microsoft.com/office/drawing/2014/main" id="{863F2344-476F-5942-A8C9-BC88457AB2D4}"/>
              </a:ext>
            </a:extLst>
          </p:cNvPr>
          <p:cNvSpPr>
            <a:spLocks noGrp="1"/>
          </p:cNvSpPr>
          <p:nvPr>
            <p:ph type="body" sz="quarter" idx="11" hasCustomPrompt="1"/>
          </p:nvPr>
        </p:nvSpPr>
        <p:spPr>
          <a:xfrm>
            <a:off x="531854" y="4952480"/>
            <a:ext cx="6834730" cy="845255"/>
          </a:xfrm>
        </p:spPr>
        <p:txBody>
          <a:bodyPr lIns="0" tIns="0" rIns="0" bIns="0" anchor="t">
            <a:noAutofit/>
          </a:bodyPr>
          <a:lstStyle>
            <a:lvl1pPr marL="0" indent="0">
              <a:lnSpc>
                <a:spcPts val="1770"/>
              </a:lnSpc>
              <a:spcBef>
                <a:spcPts val="0"/>
              </a:spcBef>
              <a:buNone/>
              <a:defRPr sz="1295" b="1" baseline="0">
                <a:latin typeface="+mn-ea"/>
                <a:ea typeface="+mn-ea"/>
              </a:defRPr>
            </a:lvl1pPr>
          </a:lstStyle>
          <a:p>
            <a:r>
              <a:rPr kumimoji="1" lang="ja-JP" altLang="en-US"/>
              <a:t>部署</a:t>
            </a:r>
          </a:p>
        </p:txBody>
      </p:sp>
      <p:sp>
        <p:nvSpPr>
          <p:cNvPr id="44" name="テキスト プレースホルダー 4">
            <a:extLst>
              <a:ext uri="{FF2B5EF4-FFF2-40B4-BE49-F238E27FC236}">
                <a16:creationId xmlns:a16="http://schemas.microsoft.com/office/drawing/2014/main" id="{E2E88B4C-DA79-CC41-98E9-9182634B031C}"/>
              </a:ext>
            </a:extLst>
          </p:cNvPr>
          <p:cNvSpPr>
            <a:spLocks noGrp="1"/>
          </p:cNvSpPr>
          <p:nvPr>
            <p:ph type="body" sz="quarter" idx="12" hasCustomPrompt="1"/>
          </p:nvPr>
        </p:nvSpPr>
        <p:spPr>
          <a:xfrm>
            <a:off x="531854" y="4428660"/>
            <a:ext cx="6834730" cy="376992"/>
          </a:xfrm>
        </p:spPr>
        <p:txBody>
          <a:bodyPr lIns="0" tIns="46800" rIns="90000" bIns="46800" anchor="ctr">
            <a:noAutofit/>
          </a:bodyPr>
          <a:lstStyle>
            <a:lvl1pPr marL="0" indent="0" algn="l">
              <a:spcBef>
                <a:spcPts val="0"/>
              </a:spcBef>
              <a:buNone/>
              <a:defRPr sz="1727" b="1" baseline="0">
                <a:solidFill>
                  <a:schemeClr val="tx1"/>
                </a:solidFill>
                <a:latin typeface="+mn-ea"/>
                <a:ea typeface="+mn-ea"/>
              </a:defRPr>
            </a:lvl1pPr>
          </a:lstStyle>
          <a:p>
            <a:r>
              <a:rPr kumimoji="1" lang="ja-JP" altLang="en-US"/>
              <a:t>名前</a:t>
            </a:r>
          </a:p>
        </p:txBody>
      </p:sp>
      <p:grpSp>
        <p:nvGrpSpPr>
          <p:cNvPr id="45" name="グループ化 44">
            <a:extLst>
              <a:ext uri="{FF2B5EF4-FFF2-40B4-BE49-F238E27FC236}">
                <a16:creationId xmlns:a16="http://schemas.microsoft.com/office/drawing/2014/main" id="{96019AEE-C75E-58C4-3755-74C3744585D3}"/>
              </a:ext>
            </a:extLst>
          </p:cNvPr>
          <p:cNvGrpSpPr>
            <a:grpSpLocks noChangeAspect="1"/>
          </p:cNvGrpSpPr>
          <p:nvPr userDrawn="1"/>
        </p:nvGrpSpPr>
        <p:grpSpPr>
          <a:xfrm>
            <a:off x="531856" y="6714440"/>
            <a:ext cx="827628" cy="425139"/>
            <a:chOff x="200472" y="6597352"/>
            <a:chExt cx="355987" cy="179051"/>
          </a:xfrm>
        </p:grpSpPr>
        <p:sp>
          <p:nvSpPr>
            <p:cNvPr id="46" name="Freeform 290">
              <a:extLst>
                <a:ext uri="{FF2B5EF4-FFF2-40B4-BE49-F238E27FC236}">
                  <a16:creationId xmlns:a16="http://schemas.microsoft.com/office/drawing/2014/main" id="{738AF6F3-879D-C5B8-78FF-EB2E73390649}"/>
                </a:ext>
              </a:extLst>
            </p:cNvPr>
            <p:cNvSpPr>
              <a:spLocks noChangeAspect="1"/>
            </p:cNvSpPr>
            <p:nvPr/>
          </p:nvSpPr>
          <p:spPr bwMode="auto">
            <a:xfrm>
              <a:off x="508801" y="6598074"/>
              <a:ext cx="47658" cy="177607"/>
            </a:xfrm>
            <a:custGeom>
              <a:avLst/>
              <a:gdLst/>
              <a:ahLst/>
              <a:cxnLst>
                <a:cxn ang="0">
                  <a:pos x="132" y="0"/>
                </a:cxn>
                <a:cxn ang="0">
                  <a:pos x="0" y="0"/>
                </a:cxn>
                <a:cxn ang="0">
                  <a:pos x="0" y="0"/>
                </a:cxn>
                <a:cxn ang="0">
                  <a:pos x="5" y="121"/>
                </a:cxn>
                <a:cxn ang="0">
                  <a:pos x="7" y="183"/>
                </a:cxn>
                <a:cxn ang="0">
                  <a:pos x="8" y="246"/>
                </a:cxn>
                <a:cxn ang="0">
                  <a:pos x="8" y="246"/>
                </a:cxn>
                <a:cxn ang="0">
                  <a:pos x="7" y="310"/>
                </a:cxn>
                <a:cxn ang="0">
                  <a:pos x="5" y="372"/>
                </a:cxn>
                <a:cxn ang="0">
                  <a:pos x="0" y="492"/>
                </a:cxn>
                <a:cxn ang="0">
                  <a:pos x="132" y="492"/>
                </a:cxn>
                <a:cxn ang="0">
                  <a:pos x="132" y="492"/>
                </a:cxn>
                <a:cxn ang="0">
                  <a:pos x="127" y="372"/>
                </a:cxn>
                <a:cxn ang="0">
                  <a:pos x="124" y="310"/>
                </a:cxn>
                <a:cxn ang="0">
                  <a:pos x="124" y="246"/>
                </a:cxn>
                <a:cxn ang="0">
                  <a:pos x="124" y="246"/>
                </a:cxn>
                <a:cxn ang="0">
                  <a:pos x="124" y="183"/>
                </a:cxn>
                <a:cxn ang="0">
                  <a:pos x="127" y="121"/>
                </a:cxn>
                <a:cxn ang="0">
                  <a:pos x="132" y="0"/>
                </a:cxn>
                <a:cxn ang="0">
                  <a:pos x="132" y="0"/>
                </a:cxn>
              </a:cxnLst>
              <a:rect l="0" t="0" r="r" b="b"/>
              <a:pathLst>
                <a:path w="132" h="492">
                  <a:moveTo>
                    <a:pt x="132" y="0"/>
                  </a:moveTo>
                  <a:lnTo>
                    <a:pt x="0" y="0"/>
                  </a:lnTo>
                  <a:lnTo>
                    <a:pt x="0" y="0"/>
                  </a:lnTo>
                  <a:lnTo>
                    <a:pt x="5" y="121"/>
                  </a:lnTo>
                  <a:lnTo>
                    <a:pt x="7" y="183"/>
                  </a:lnTo>
                  <a:lnTo>
                    <a:pt x="8" y="246"/>
                  </a:lnTo>
                  <a:lnTo>
                    <a:pt x="8" y="246"/>
                  </a:lnTo>
                  <a:lnTo>
                    <a:pt x="7" y="310"/>
                  </a:lnTo>
                  <a:lnTo>
                    <a:pt x="5" y="372"/>
                  </a:lnTo>
                  <a:lnTo>
                    <a:pt x="0" y="492"/>
                  </a:lnTo>
                  <a:lnTo>
                    <a:pt x="132" y="492"/>
                  </a:lnTo>
                  <a:lnTo>
                    <a:pt x="132" y="492"/>
                  </a:lnTo>
                  <a:lnTo>
                    <a:pt x="127" y="372"/>
                  </a:lnTo>
                  <a:lnTo>
                    <a:pt x="124" y="310"/>
                  </a:lnTo>
                  <a:lnTo>
                    <a:pt x="124" y="246"/>
                  </a:lnTo>
                  <a:lnTo>
                    <a:pt x="124" y="246"/>
                  </a:lnTo>
                  <a:lnTo>
                    <a:pt x="124" y="183"/>
                  </a:lnTo>
                  <a:lnTo>
                    <a:pt x="127" y="121"/>
                  </a:lnTo>
                  <a:lnTo>
                    <a:pt x="132" y="0"/>
                  </a:lnTo>
                  <a:lnTo>
                    <a:pt x="132" y="0"/>
                  </a:lnTo>
                  <a:close/>
                </a:path>
              </a:pathLst>
            </a:custGeom>
            <a:solidFill>
              <a:srgbClr val="005BAC"/>
            </a:solidFill>
            <a:ln w="9525">
              <a:noFill/>
              <a:round/>
              <a:headEnd/>
              <a:tailEnd/>
            </a:ln>
          </p:spPr>
          <p:txBody>
            <a:bodyPr/>
            <a:lstStyle/>
            <a:p>
              <a:pPr>
                <a:defRPr/>
              </a:pPr>
              <a:endParaRPr lang="ja-JP" altLang="en-US" sz="1943">
                <a:solidFill>
                  <a:prstClr val="black"/>
                </a:solidFill>
              </a:endParaRPr>
            </a:p>
          </p:txBody>
        </p:sp>
        <p:sp>
          <p:nvSpPr>
            <p:cNvPr id="47" name="Freeform 291">
              <a:extLst>
                <a:ext uri="{FF2B5EF4-FFF2-40B4-BE49-F238E27FC236}">
                  <a16:creationId xmlns:a16="http://schemas.microsoft.com/office/drawing/2014/main" id="{4481E48F-6ED2-60E7-39DB-1F66CDA299AC}"/>
                </a:ext>
              </a:extLst>
            </p:cNvPr>
            <p:cNvSpPr>
              <a:spLocks noChangeAspect="1"/>
            </p:cNvSpPr>
            <p:nvPr/>
          </p:nvSpPr>
          <p:spPr bwMode="auto">
            <a:xfrm>
              <a:off x="200472" y="6597352"/>
              <a:ext cx="303997" cy="179051"/>
            </a:xfrm>
            <a:custGeom>
              <a:avLst/>
              <a:gdLst/>
              <a:ahLst/>
              <a:cxnLst>
                <a:cxn ang="0">
                  <a:pos x="670" y="265"/>
                </a:cxn>
                <a:cxn ang="0">
                  <a:pos x="719" y="240"/>
                </a:cxn>
                <a:cxn ang="0">
                  <a:pos x="757" y="208"/>
                </a:cxn>
                <a:cxn ang="0">
                  <a:pos x="780" y="168"/>
                </a:cxn>
                <a:cxn ang="0">
                  <a:pos x="786" y="148"/>
                </a:cxn>
                <a:cxn ang="0">
                  <a:pos x="788" y="127"/>
                </a:cxn>
                <a:cxn ang="0">
                  <a:pos x="788" y="115"/>
                </a:cxn>
                <a:cxn ang="0">
                  <a:pos x="784" y="92"/>
                </a:cxn>
                <a:cxn ang="0">
                  <a:pos x="776" y="72"/>
                </a:cxn>
                <a:cxn ang="0">
                  <a:pos x="765" y="54"/>
                </a:cxn>
                <a:cxn ang="0">
                  <a:pos x="757" y="46"/>
                </a:cxn>
                <a:cxn ang="0">
                  <a:pos x="724" y="22"/>
                </a:cxn>
                <a:cxn ang="0">
                  <a:pos x="683" y="8"/>
                </a:cxn>
                <a:cxn ang="0">
                  <a:pos x="637" y="2"/>
                </a:cxn>
                <a:cxn ang="0">
                  <a:pos x="586" y="0"/>
                </a:cxn>
                <a:cxn ang="0">
                  <a:pos x="529" y="2"/>
                </a:cxn>
                <a:cxn ang="0">
                  <a:pos x="413" y="5"/>
                </a:cxn>
                <a:cxn ang="0">
                  <a:pos x="364" y="5"/>
                </a:cxn>
                <a:cxn ang="0">
                  <a:pos x="372" y="167"/>
                </a:cxn>
                <a:cxn ang="0">
                  <a:pos x="373" y="313"/>
                </a:cxn>
                <a:cxn ang="0">
                  <a:pos x="311" y="242"/>
                </a:cxn>
                <a:cxn ang="0">
                  <a:pos x="187" y="86"/>
                </a:cxn>
                <a:cxn ang="0">
                  <a:pos x="0" y="5"/>
                </a:cxn>
                <a:cxn ang="0">
                  <a:pos x="7" y="126"/>
                </a:cxn>
                <a:cxn ang="0">
                  <a:pos x="10" y="251"/>
                </a:cxn>
                <a:cxn ang="0">
                  <a:pos x="8" y="315"/>
                </a:cxn>
                <a:cxn ang="0">
                  <a:pos x="0" y="497"/>
                </a:cxn>
                <a:cxn ang="0">
                  <a:pos x="107" y="497"/>
                </a:cxn>
                <a:cxn ang="0">
                  <a:pos x="97" y="319"/>
                </a:cxn>
                <a:cxn ang="0">
                  <a:pos x="95" y="165"/>
                </a:cxn>
                <a:cxn ang="0">
                  <a:pos x="162" y="242"/>
                </a:cxn>
                <a:cxn ang="0">
                  <a:pos x="299" y="410"/>
                </a:cxn>
                <a:cxn ang="0">
                  <a:pos x="362" y="497"/>
                </a:cxn>
                <a:cxn ang="0">
                  <a:pos x="473" y="497"/>
                </a:cxn>
                <a:cxn ang="0">
                  <a:pos x="467" y="315"/>
                </a:cxn>
                <a:cxn ang="0">
                  <a:pos x="465" y="251"/>
                </a:cxn>
                <a:cxn ang="0">
                  <a:pos x="468" y="68"/>
                </a:cxn>
                <a:cxn ang="0">
                  <a:pos x="502" y="67"/>
                </a:cxn>
                <a:cxn ang="0">
                  <a:pos x="543" y="67"/>
                </a:cxn>
                <a:cxn ang="0">
                  <a:pos x="591" y="72"/>
                </a:cxn>
                <a:cxn ang="0">
                  <a:pos x="618" y="84"/>
                </a:cxn>
                <a:cxn ang="0">
                  <a:pos x="630" y="94"/>
                </a:cxn>
                <a:cxn ang="0">
                  <a:pos x="643" y="113"/>
                </a:cxn>
                <a:cxn ang="0">
                  <a:pos x="649" y="145"/>
                </a:cxn>
                <a:cxn ang="0">
                  <a:pos x="648" y="154"/>
                </a:cxn>
                <a:cxn ang="0">
                  <a:pos x="643" y="175"/>
                </a:cxn>
                <a:cxn ang="0">
                  <a:pos x="634" y="192"/>
                </a:cxn>
                <a:cxn ang="0">
                  <a:pos x="618" y="208"/>
                </a:cxn>
                <a:cxn ang="0">
                  <a:pos x="589" y="227"/>
                </a:cxn>
                <a:cxn ang="0">
                  <a:pos x="542" y="245"/>
                </a:cxn>
                <a:cxn ang="0">
                  <a:pos x="515" y="253"/>
                </a:cxn>
                <a:cxn ang="0">
                  <a:pos x="603" y="370"/>
                </a:cxn>
                <a:cxn ang="0">
                  <a:pos x="689" y="497"/>
                </a:cxn>
                <a:cxn ang="0">
                  <a:pos x="843" y="497"/>
                </a:cxn>
                <a:cxn ang="0">
                  <a:pos x="707" y="318"/>
                </a:cxn>
                <a:cxn ang="0">
                  <a:pos x="670" y="265"/>
                </a:cxn>
              </a:cxnLst>
              <a:rect l="0" t="0" r="r" b="b"/>
              <a:pathLst>
                <a:path w="843" h="497">
                  <a:moveTo>
                    <a:pt x="670" y="265"/>
                  </a:moveTo>
                  <a:lnTo>
                    <a:pt x="670" y="265"/>
                  </a:lnTo>
                  <a:lnTo>
                    <a:pt x="697" y="254"/>
                  </a:lnTo>
                  <a:lnTo>
                    <a:pt x="719" y="240"/>
                  </a:lnTo>
                  <a:lnTo>
                    <a:pt x="740" y="226"/>
                  </a:lnTo>
                  <a:lnTo>
                    <a:pt x="757" y="208"/>
                  </a:lnTo>
                  <a:lnTo>
                    <a:pt x="770" y="189"/>
                  </a:lnTo>
                  <a:lnTo>
                    <a:pt x="780" y="168"/>
                  </a:lnTo>
                  <a:lnTo>
                    <a:pt x="784" y="159"/>
                  </a:lnTo>
                  <a:lnTo>
                    <a:pt x="786" y="148"/>
                  </a:lnTo>
                  <a:lnTo>
                    <a:pt x="788" y="138"/>
                  </a:lnTo>
                  <a:lnTo>
                    <a:pt x="788" y="127"/>
                  </a:lnTo>
                  <a:lnTo>
                    <a:pt x="788" y="127"/>
                  </a:lnTo>
                  <a:lnTo>
                    <a:pt x="788" y="115"/>
                  </a:lnTo>
                  <a:lnTo>
                    <a:pt x="786" y="103"/>
                  </a:lnTo>
                  <a:lnTo>
                    <a:pt x="784" y="92"/>
                  </a:lnTo>
                  <a:lnTo>
                    <a:pt x="781" y="81"/>
                  </a:lnTo>
                  <a:lnTo>
                    <a:pt x="776" y="72"/>
                  </a:lnTo>
                  <a:lnTo>
                    <a:pt x="770" y="62"/>
                  </a:lnTo>
                  <a:lnTo>
                    <a:pt x="765" y="54"/>
                  </a:lnTo>
                  <a:lnTo>
                    <a:pt x="757" y="46"/>
                  </a:lnTo>
                  <a:lnTo>
                    <a:pt x="757" y="46"/>
                  </a:lnTo>
                  <a:lnTo>
                    <a:pt x="742" y="32"/>
                  </a:lnTo>
                  <a:lnTo>
                    <a:pt x="724" y="22"/>
                  </a:lnTo>
                  <a:lnTo>
                    <a:pt x="705" y="14"/>
                  </a:lnTo>
                  <a:lnTo>
                    <a:pt x="683" y="8"/>
                  </a:lnTo>
                  <a:lnTo>
                    <a:pt x="661" y="5"/>
                  </a:lnTo>
                  <a:lnTo>
                    <a:pt x="637" y="2"/>
                  </a:lnTo>
                  <a:lnTo>
                    <a:pt x="611" y="2"/>
                  </a:lnTo>
                  <a:lnTo>
                    <a:pt x="586" y="0"/>
                  </a:lnTo>
                  <a:lnTo>
                    <a:pt x="586" y="0"/>
                  </a:lnTo>
                  <a:lnTo>
                    <a:pt x="529" y="2"/>
                  </a:lnTo>
                  <a:lnTo>
                    <a:pt x="470" y="3"/>
                  </a:lnTo>
                  <a:lnTo>
                    <a:pt x="413" y="5"/>
                  </a:lnTo>
                  <a:lnTo>
                    <a:pt x="364" y="5"/>
                  </a:lnTo>
                  <a:lnTo>
                    <a:pt x="364" y="5"/>
                  </a:lnTo>
                  <a:lnTo>
                    <a:pt x="368" y="86"/>
                  </a:lnTo>
                  <a:lnTo>
                    <a:pt x="372" y="167"/>
                  </a:lnTo>
                  <a:lnTo>
                    <a:pt x="373" y="243"/>
                  </a:lnTo>
                  <a:lnTo>
                    <a:pt x="373" y="313"/>
                  </a:lnTo>
                  <a:lnTo>
                    <a:pt x="373" y="313"/>
                  </a:lnTo>
                  <a:lnTo>
                    <a:pt x="311" y="242"/>
                  </a:lnTo>
                  <a:lnTo>
                    <a:pt x="249" y="165"/>
                  </a:lnTo>
                  <a:lnTo>
                    <a:pt x="187" y="86"/>
                  </a:lnTo>
                  <a:lnTo>
                    <a:pt x="129" y="5"/>
                  </a:lnTo>
                  <a:lnTo>
                    <a:pt x="0" y="5"/>
                  </a:lnTo>
                  <a:lnTo>
                    <a:pt x="0" y="5"/>
                  </a:lnTo>
                  <a:lnTo>
                    <a:pt x="7" y="126"/>
                  </a:lnTo>
                  <a:lnTo>
                    <a:pt x="8" y="188"/>
                  </a:lnTo>
                  <a:lnTo>
                    <a:pt x="10" y="251"/>
                  </a:lnTo>
                  <a:lnTo>
                    <a:pt x="10" y="251"/>
                  </a:lnTo>
                  <a:lnTo>
                    <a:pt x="8" y="315"/>
                  </a:lnTo>
                  <a:lnTo>
                    <a:pt x="7" y="377"/>
                  </a:lnTo>
                  <a:lnTo>
                    <a:pt x="0" y="497"/>
                  </a:lnTo>
                  <a:lnTo>
                    <a:pt x="107" y="497"/>
                  </a:lnTo>
                  <a:lnTo>
                    <a:pt x="107" y="497"/>
                  </a:lnTo>
                  <a:lnTo>
                    <a:pt x="100" y="408"/>
                  </a:lnTo>
                  <a:lnTo>
                    <a:pt x="97" y="319"/>
                  </a:lnTo>
                  <a:lnTo>
                    <a:pt x="95" y="238"/>
                  </a:lnTo>
                  <a:lnTo>
                    <a:pt x="95" y="165"/>
                  </a:lnTo>
                  <a:lnTo>
                    <a:pt x="95" y="165"/>
                  </a:lnTo>
                  <a:lnTo>
                    <a:pt x="162" y="242"/>
                  </a:lnTo>
                  <a:lnTo>
                    <a:pt x="230" y="324"/>
                  </a:lnTo>
                  <a:lnTo>
                    <a:pt x="299" y="410"/>
                  </a:lnTo>
                  <a:lnTo>
                    <a:pt x="330" y="454"/>
                  </a:lnTo>
                  <a:lnTo>
                    <a:pt x="362" y="497"/>
                  </a:lnTo>
                  <a:lnTo>
                    <a:pt x="473" y="497"/>
                  </a:lnTo>
                  <a:lnTo>
                    <a:pt x="473" y="497"/>
                  </a:lnTo>
                  <a:lnTo>
                    <a:pt x="468" y="377"/>
                  </a:lnTo>
                  <a:lnTo>
                    <a:pt x="467" y="315"/>
                  </a:lnTo>
                  <a:lnTo>
                    <a:pt x="465" y="251"/>
                  </a:lnTo>
                  <a:lnTo>
                    <a:pt x="465" y="251"/>
                  </a:lnTo>
                  <a:lnTo>
                    <a:pt x="465" y="159"/>
                  </a:lnTo>
                  <a:lnTo>
                    <a:pt x="468" y="68"/>
                  </a:lnTo>
                  <a:lnTo>
                    <a:pt x="468" y="68"/>
                  </a:lnTo>
                  <a:lnTo>
                    <a:pt x="502" y="67"/>
                  </a:lnTo>
                  <a:lnTo>
                    <a:pt x="543" y="67"/>
                  </a:lnTo>
                  <a:lnTo>
                    <a:pt x="543" y="67"/>
                  </a:lnTo>
                  <a:lnTo>
                    <a:pt x="568" y="68"/>
                  </a:lnTo>
                  <a:lnTo>
                    <a:pt x="591" y="72"/>
                  </a:lnTo>
                  <a:lnTo>
                    <a:pt x="610" y="80"/>
                  </a:lnTo>
                  <a:lnTo>
                    <a:pt x="618" y="84"/>
                  </a:lnTo>
                  <a:lnTo>
                    <a:pt x="624" y="89"/>
                  </a:lnTo>
                  <a:lnTo>
                    <a:pt x="630" y="94"/>
                  </a:lnTo>
                  <a:lnTo>
                    <a:pt x="635" y="100"/>
                  </a:lnTo>
                  <a:lnTo>
                    <a:pt x="643" y="113"/>
                  </a:lnTo>
                  <a:lnTo>
                    <a:pt x="648" y="127"/>
                  </a:lnTo>
                  <a:lnTo>
                    <a:pt x="649" y="145"/>
                  </a:lnTo>
                  <a:lnTo>
                    <a:pt x="649" y="145"/>
                  </a:lnTo>
                  <a:lnTo>
                    <a:pt x="648" y="154"/>
                  </a:lnTo>
                  <a:lnTo>
                    <a:pt x="646" y="165"/>
                  </a:lnTo>
                  <a:lnTo>
                    <a:pt x="643" y="175"/>
                  </a:lnTo>
                  <a:lnTo>
                    <a:pt x="638" y="184"/>
                  </a:lnTo>
                  <a:lnTo>
                    <a:pt x="634" y="192"/>
                  </a:lnTo>
                  <a:lnTo>
                    <a:pt x="626" y="200"/>
                  </a:lnTo>
                  <a:lnTo>
                    <a:pt x="618" y="208"/>
                  </a:lnTo>
                  <a:lnTo>
                    <a:pt x="610" y="215"/>
                  </a:lnTo>
                  <a:lnTo>
                    <a:pt x="589" y="227"/>
                  </a:lnTo>
                  <a:lnTo>
                    <a:pt x="567" y="237"/>
                  </a:lnTo>
                  <a:lnTo>
                    <a:pt x="542" y="245"/>
                  </a:lnTo>
                  <a:lnTo>
                    <a:pt x="515" y="253"/>
                  </a:lnTo>
                  <a:lnTo>
                    <a:pt x="515" y="253"/>
                  </a:lnTo>
                  <a:lnTo>
                    <a:pt x="557" y="308"/>
                  </a:lnTo>
                  <a:lnTo>
                    <a:pt x="603" y="370"/>
                  </a:lnTo>
                  <a:lnTo>
                    <a:pt x="648" y="435"/>
                  </a:lnTo>
                  <a:lnTo>
                    <a:pt x="689" y="497"/>
                  </a:lnTo>
                  <a:lnTo>
                    <a:pt x="843" y="497"/>
                  </a:lnTo>
                  <a:lnTo>
                    <a:pt x="843" y="497"/>
                  </a:lnTo>
                  <a:lnTo>
                    <a:pt x="748" y="375"/>
                  </a:lnTo>
                  <a:lnTo>
                    <a:pt x="707" y="318"/>
                  </a:lnTo>
                  <a:lnTo>
                    <a:pt x="670" y="265"/>
                  </a:lnTo>
                  <a:lnTo>
                    <a:pt x="670" y="265"/>
                  </a:lnTo>
                  <a:close/>
                </a:path>
              </a:pathLst>
            </a:custGeom>
            <a:solidFill>
              <a:srgbClr val="005BAC"/>
            </a:solidFill>
            <a:ln w="9525">
              <a:noFill/>
              <a:round/>
              <a:headEnd/>
              <a:tailEnd/>
            </a:ln>
          </p:spPr>
          <p:txBody>
            <a:bodyPr/>
            <a:lstStyle/>
            <a:p>
              <a:pPr>
                <a:defRPr/>
              </a:pPr>
              <a:endParaRPr lang="ja-JP" altLang="en-US" sz="1943">
                <a:solidFill>
                  <a:prstClr val="black"/>
                </a:solidFill>
              </a:endParaRPr>
            </a:p>
          </p:txBody>
        </p:sp>
      </p:grpSp>
      <p:pic>
        <p:nvPicPr>
          <p:cNvPr id="48" name="図 47">
            <a:extLst>
              <a:ext uri="{FF2B5EF4-FFF2-40B4-BE49-F238E27FC236}">
                <a16:creationId xmlns:a16="http://schemas.microsoft.com/office/drawing/2014/main" id="{317FFA85-1511-1D6B-9342-69DE6F51FDD8}"/>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8066113" y="6319155"/>
            <a:ext cx="2295176" cy="1215708"/>
          </a:xfrm>
          <a:prstGeom prst="rect">
            <a:avLst/>
          </a:prstGeom>
        </p:spPr>
      </p:pic>
    </p:spTree>
    <p:extLst>
      <p:ext uri="{BB962C8B-B14F-4D97-AF65-F5344CB8AC3E}">
        <p14:creationId xmlns:p14="http://schemas.microsoft.com/office/powerpoint/2010/main" val="2584134756"/>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目次（中）">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621611" y="1235313"/>
            <a:ext cx="7448596" cy="5662812"/>
          </a:xfrm>
        </p:spPr>
        <p:txBody>
          <a:bodyPr>
            <a:noAutofit/>
          </a:bodyPr>
          <a:lstStyle>
            <a:lvl1pPr marL="370092" indent="-370092" algn="l">
              <a:lnSpc>
                <a:spcPct val="110000"/>
              </a:lnSpc>
              <a:spcBef>
                <a:spcPts val="648"/>
              </a:spcBef>
              <a:buClr>
                <a:srgbClr val="000F78"/>
              </a:buClr>
              <a:buFont typeface="+mj-lt"/>
              <a:buAutoNum type="arabicPeriod"/>
              <a:tabLst>
                <a:tab pos="6966639" algn="r"/>
                <a:tab pos="7259629" algn="r"/>
                <a:tab pos="7454955" algn="r"/>
              </a:tabLst>
              <a:defRPr sz="1727" b="0">
                <a:latin typeface="+mn-ea"/>
                <a:ea typeface="+mn-ea"/>
              </a:defRPr>
            </a:lvl1pPr>
            <a:lvl2pPr marL="558565" indent="0" algn="l">
              <a:spcBef>
                <a:spcPts val="0"/>
              </a:spcBef>
              <a:spcAft>
                <a:spcPts val="324"/>
              </a:spcAft>
              <a:buFont typeface="+mj-lt"/>
              <a:buNone/>
              <a:tabLst>
                <a:tab pos="6966639" algn="r"/>
                <a:tab pos="7259629" algn="r"/>
                <a:tab pos="7454955" algn="r"/>
              </a:tabLst>
              <a:defRPr kumimoji="1" lang="en-US" altLang="ja-JP" sz="1511" kern="1200" dirty="0">
                <a:solidFill>
                  <a:schemeClr val="tx1"/>
                </a:solidFill>
                <a:latin typeface="+mn-ea"/>
                <a:ea typeface="+mn-ea"/>
                <a:cs typeface="+mn-cs"/>
              </a:defRPr>
            </a:lvl2pPr>
            <a:lvl3pPr marL="1052021" indent="-185046" algn="l">
              <a:spcBef>
                <a:spcPts val="0"/>
              </a:spcBef>
              <a:spcAft>
                <a:spcPts val="324"/>
              </a:spcAft>
              <a:buFont typeface="Arial" panose="020B0604020202020204" pitchFamily="34" charset="0"/>
              <a:buChar char="•"/>
              <a:tabLst/>
              <a:defRPr>
                <a:latin typeface="+mn-ea"/>
                <a:ea typeface="+mn-ea"/>
              </a:defRPr>
            </a:lvl3pPr>
            <a:lvl4pPr marL="1108563" indent="0">
              <a:buNone/>
              <a:tabLst/>
              <a:defRPr>
                <a:latin typeface="Yu Gothic UI" panose="020B0500000000000000" pitchFamily="50" charset="-128"/>
                <a:ea typeface="Yu Gothic UI" panose="020B0500000000000000" pitchFamily="50" charset="-128"/>
              </a:defRPr>
            </a:lvl4pPr>
            <a:lvl5pPr marL="1398125" indent="0">
              <a:buFont typeface="システムフォント"/>
              <a:buNone/>
              <a:tabLst/>
              <a:defRPr>
                <a:latin typeface="Yu Gothic UI" panose="020B0500000000000000" pitchFamily="50" charset="-128"/>
                <a:ea typeface="Yu Gothic UI" panose="020B05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5" name="タイトル 4">
            <a:extLst>
              <a:ext uri="{FF2B5EF4-FFF2-40B4-BE49-F238E27FC236}">
                <a16:creationId xmlns:a16="http://schemas.microsoft.com/office/drawing/2014/main" id="{8204379D-C656-4DFC-9A29-E952D48D051C}"/>
              </a:ext>
            </a:extLst>
          </p:cNvPr>
          <p:cNvSpPr>
            <a:spLocks noGrp="1"/>
          </p:cNvSpPr>
          <p:nvPr>
            <p:ph type="title" hasCustomPrompt="1"/>
          </p:nvPr>
        </p:nvSpPr>
        <p:spPr>
          <a:xfrm>
            <a:off x="216945" y="285720"/>
            <a:ext cx="10257924" cy="419409"/>
          </a:xfrm>
          <a:prstGeom prst="rect">
            <a:avLst/>
          </a:prstGeom>
        </p:spPr>
        <p:txBody>
          <a:bodyPr/>
          <a:lstStyle>
            <a:lvl1pPr>
              <a:defRPr>
                <a:latin typeface="+mn-ea"/>
                <a:ea typeface="+mn-ea"/>
              </a:defRPr>
            </a:lvl1pPr>
          </a:lstStyle>
          <a:p>
            <a:r>
              <a:rPr kumimoji="1" lang="ja-JP" altLang="en-US"/>
              <a:t>目次タイトルを入力</a:t>
            </a:r>
          </a:p>
        </p:txBody>
      </p:sp>
    </p:spTree>
    <p:extLst>
      <p:ext uri="{BB962C8B-B14F-4D97-AF65-F5344CB8AC3E}">
        <p14:creationId xmlns:p14="http://schemas.microsoft.com/office/powerpoint/2010/main" val="1999354719"/>
      </p:ext>
    </p:extLst>
  </p:cSld>
  <p:clrMapOvr>
    <a:masterClrMapping/>
  </p:clrMapOvr>
  <p:extLst>
    <p:ext uri="{DCECCB84-F9BA-43D5-87BE-67443E8EF086}">
      <p15:sldGuideLst xmlns:p15="http://schemas.microsoft.com/office/powerpoint/2012/main">
        <p15:guide id="1" pos="5297">
          <p15:clr>
            <a:srgbClr val="FBAE40"/>
          </p15:clr>
        </p15:guide>
        <p15:guide id="2" pos="94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目次（多/二段組）">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49535" y="1235313"/>
            <a:ext cx="9792747" cy="5662812"/>
          </a:xfrm>
        </p:spPr>
        <p:txBody>
          <a:bodyPr rIns="0" numCol="2" spcCol="360000">
            <a:noAutofit/>
          </a:bodyPr>
          <a:lstStyle>
            <a:lvl1pPr marL="292990" indent="-292990" algn="l">
              <a:lnSpc>
                <a:spcPct val="110000"/>
              </a:lnSpc>
              <a:spcBef>
                <a:spcPts val="648"/>
              </a:spcBef>
              <a:buClr>
                <a:srgbClr val="000F78"/>
              </a:buClr>
              <a:buFont typeface="+mj-lt"/>
              <a:buAutoNum type="arabicPeriod"/>
              <a:tabLst>
                <a:tab pos="4259484" algn="r"/>
                <a:tab pos="4554187" algn="r"/>
                <a:tab pos="4739233" algn="r"/>
                <a:tab pos="4842037" algn="r"/>
                <a:tab pos="6973492" algn="r"/>
                <a:tab pos="7355578" algn="r"/>
              </a:tabLst>
              <a:defRPr sz="1511" b="0">
                <a:latin typeface="+mn-ea"/>
                <a:ea typeface="+mn-ea"/>
              </a:defRPr>
            </a:lvl1pPr>
            <a:lvl2pPr marL="558565" indent="0" algn="l">
              <a:spcBef>
                <a:spcPts val="0"/>
              </a:spcBef>
              <a:spcAft>
                <a:spcPts val="324"/>
              </a:spcAft>
              <a:buFont typeface="+mj-lt"/>
              <a:buNone/>
              <a:tabLst>
                <a:tab pos="4259484" algn="r"/>
                <a:tab pos="4554187" algn="r"/>
                <a:tab pos="4739233" algn="r"/>
                <a:tab pos="4842037" algn="r"/>
                <a:tab pos="6973492" algn="r"/>
                <a:tab pos="7355578" algn="r"/>
              </a:tabLst>
              <a:defRPr kumimoji="1" lang="en-US" altLang="ja-JP" sz="1295" kern="1200" dirty="0">
                <a:solidFill>
                  <a:schemeClr val="tx1"/>
                </a:solidFill>
                <a:latin typeface="+mn-ea"/>
                <a:ea typeface="+mn-ea"/>
                <a:cs typeface="+mn-cs"/>
              </a:defRPr>
            </a:lvl2pPr>
            <a:lvl3pPr marL="1052021" indent="-185046" algn="l">
              <a:spcBef>
                <a:spcPts val="0"/>
              </a:spcBef>
              <a:spcAft>
                <a:spcPts val="324"/>
              </a:spcAft>
              <a:buFont typeface="Arial" panose="020B0604020202020204" pitchFamily="34" charset="0"/>
              <a:buChar char="•"/>
              <a:tabLst>
                <a:tab pos="4259484" algn="r"/>
                <a:tab pos="4554187" algn="r"/>
                <a:tab pos="4739233" algn="r"/>
              </a:tabLst>
              <a:defRPr sz="1295">
                <a:latin typeface="+mn-ea"/>
                <a:ea typeface="+mn-ea"/>
              </a:defRPr>
            </a:lvl3pPr>
            <a:lvl4pPr marL="1108563" indent="0">
              <a:buNone/>
              <a:tabLst/>
              <a:defRPr>
                <a:latin typeface="Yu Gothic UI" panose="020B0500000000000000" pitchFamily="50" charset="-128"/>
                <a:ea typeface="Yu Gothic UI" panose="020B0500000000000000" pitchFamily="50" charset="-128"/>
              </a:defRPr>
            </a:lvl4pPr>
            <a:lvl5pPr marL="1398125" indent="0">
              <a:buFont typeface="システムフォント"/>
              <a:buNone/>
              <a:tabLst/>
              <a:defRPr>
                <a:latin typeface="Yu Gothic UI" panose="020B0500000000000000" pitchFamily="50" charset="-128"/>
                <a:ea typeface="Yu Gothic UI" panose="020B05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4" name="タイトル 3">
            <a:extLst>
              <a:ext uri="{FF2B5EF4-FFF2-40B4-BE49-F238E27FC236}">
                <a16:creationId xmlns:a16="http://schemas.microsoft.com/office/drawing/2014/main" id="{428C50A7-B2DD-41D0-8891-C4838ACDA6EA}"/>
              </a:ext>
            </a:extLst>
          </p:cNvPr>
          <p:cNvSpPr>
            <a:spLocks noGrp="1"/>
          </p:cNvSpPr>
          <p:nvPr>
            <p:ph type="title" hasCustomPrompt="1"/>
          </p:nvPr>
        </p:nvSpPr>
        <p:spPr>
          <a:xfrm>
            <a:off x="216945" y="285720"/>
            <a:ext cx="10257924" cy="419409"/>
          </a:xfrm>
          <a:prstGeom prst="rect">
            <a:avLst/>
          </a:prstGeom>
        </p:spPr>
        <p:txBody>
          <a:bodyPr/>
          <a:lstStyle>
            <a:lvl1pPr>
              <a:defRPr>
                <a:latin typeface="+mn-ea"/>
                <a:ea typeface="+mn-ea"/>
              </a:defRPr>
            </a:lvl1pPr>
          </a:lstStyle>
          <a:p>
            <a:r>
              <a:rPr kumimoji="1" lang="ja-JP" altLang="en-US"/>
              <a:t>目次タイトルを入力</a:t>
            </a:r>
          </a:p>
        </p:txBody>
      </p:sp>
    </p:spTree>
    <p:extLst>
      <p:ext uri="{BB962C8B-B14F-4D97-AF65-F5344CB8AC3E}">
        <p14:creationId xmlns:p14="http://schemas.microsoft.com/office/powerpoint/2010/main" val="3124291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中表紙">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D6ED402-EDA3-6FE1-ADA1-817DD97B373E}"/>
              </a:ext>
            </a:extLst>
          </p:cNvPr>
          <p:cNvPicPr>
            <a:picLocks noChangeAspect="1"/>
          </p:cNvPicPr>
          <p:nvPr userDrawn="1"/>
        </p:nvPicPr>
        <p:blipFill>
          <a:blip r:embed="rId2"/>
          <a:stretch>
            <a:fillRect/>
          </a:stretch>
        </p:blipFill>
        <p:spPr>
          <a:xfrm>
            <a:off x="217251" y="0"/>
            <a:ext cx="10474563" cy="7559675"/>
          </a:xfrm>
          <a:prstGeom prst="rect">
            <a:avLst/>
          </a:prstGeom>
        </p:spPr>
      </p:pic>
      <p:sp>
        <p:nvSpPr>
          <p:cNvPr id="2" name="タイトル 1">
            <a:extLst>
              <a:ext uri="{FF2B5EF4-FFF2-40B4-BE49-F238E27FC236}">
                <a16:creationId xmlns:a16="http://schemas.microsoft.com/office/drawing/2014/main" id="{C6C67CC5-5ED1-405E-80A7-6ACF6F8FCC4F}"/>
              </a:ext>
            </a:extLst>
          </p:cNvPr>
          <p:cNvSpPr>
            <a:spLocks noGrp="1"/>
          </p:cNvSpPr>
          <p:nvPr>
            <p:ph type="title"/>
          </p:nvPr>
        </p:nvSpPr>
        <p:spPr>
          <a:xfrm>
            <a:off x="215892" y="3373083"/>
            <a:ext cx="9325385" cy="555567"/>
          </a:xfrm>
          <a:prstGeom prst="rect">
            <a:avLst/>
          </a:prstGeom>
          <a:noFill/>
        </p:spPr>
        <p:txBody>
          <a:bodyPr vert="horz" wrap="square" lIns="0" tIns="0" rIns="0" bIns="144000" rtlCol="0" anchor="b">
            <a:noAutofit/>
          </a:bodyPr>
          <a:lstStyle>
            <a:lvl1pPr marL="0" indent="0" algn="l">
              <a:spcBef>
                <a:spcPts val="0"/>
              </a:spcBef>
              <a:buFontTx/>
              <a:buNone/>
              <a:tabLst>
                <a:tab pos="97664" algn="l"/>
              </a:tabLst>
              <a:defRPr lang="ja-JP" altLang="en-US" sz="2590" baseline="0">
                <a:solidFill>
                  <a:srgbClr val="000F78"/>
                </a:solidFill>
                <a:latin typeface="+mn-ea"/>
                <a:ea typeface="+mn-ea"/>
                <a:cs typeface="+mn-cs"/>
              </a:defRPr>
            </a:lvl1pPr>
          </a:lstStyle>
          <a:p>
            <a:pPr marL="0" indent="0">
              <a:spcBef>
                <a:spcPts val="0"/>
              </a:spcBef>
              <a:buFontTx/>
              <a:buNone/>
            </a:pPr>
            <a:r>
              <a:rPr lang="ja-JP" altLang="en-US"/>
              <a:t>マスター タイトルの書式設定</a:t>
            </a:r>
          </a:p>
        </p:txBody>
      </p:sp>
    </p:spTree>
    <p:extLst>
      <p:ext uri="{BB962C8B-B14F-4D97-AF65-F5344CB8AC3E}">
        <p14:creationId xmlns:p14="http://schemas.microsoft.com/office/powerpoint/2010/main" val="1010796941"/>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行タイト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7697E7-3F46-4BBA-A911-DBD857A6FCC5}"/>
              </a:ext>
            </a:extLst>
          </p:cNvPr>
          <p:cNvSpPr>
            <a:spLocks noGrp="1"/>
          </p:cNvSpPr>
          <p:nvPr>
            <p:ph type="title" hasCustomPrompt="1"/>
          </p:nvPr>
        </p:nvSpPr>
        <p:spPr>
          <a:xfrm>
            <a:off x="216945" y="285720"/>
            <a:ext cx="10257924" cy="419409"/>
          </a:xfrm>
          <a:prstGeom prst="rect">
            <a:avLst/>
          </a:prstGeom>
        </p:spPr>
        <p:txBody>
          <a:bodyPr/>
          <a:lstStyle>
            <a:lvl1pPr>
              <a:defRPr baseline="0">
                <a:latin typeface="+mn-ea"/>
                <a:ea typeface="+mn-ea"/>
              </a:defRPr>
            </a:lvl1pPr>
          </a:lstStyle>
          <a:p>
            <a:r>
              <a:rPr kumimoji="1" lang="en-US" altLang="ja-JP"/>
              <a:t>1</a:t>
            </a:r>
            <a:r>
              <a:rPr kumimoji="1" lang="ja-JP" altLang="en-US"/>
              <a:t>行レイアウト タイトル</a:t>
            </a:r>
            <a:r>
              <a:rPr lang="en-US" altLang="ja-JP"/>
              <a:t>/</a:t>
            </a:r>
            <a:r>
              <a:rPr lang="ja-JP" altLang="en-US"/>
              <a:t>スライドタイトル</a:t>
            </a:r>
            <a:r>
              <a:rPr kumimoji="1" lang="ja-JP" altLang="en-US"/>
              <a:t>を入力</a:t>
            </a:r>
          </a:p>
        </p:txBody>
      </p:sp>
    </p:spTree>
    <p:extLst>
      <p:ext uri="{BB962C8B-B14F-4D97-AF65-F5344CB8AC3E}">
        <p14:creationId xmlns:p14="http://schemas.microsoft.com/office/powerpoint/2010/main" val="2200841205"/>
      </p:ext>
    </p:extLst>
  </p:cSld>
  <p:clrMapOvr>
    <a:masterClrMapping/>
  </p:clrMapOvr>
  <p:extLst>
    <p:ext uri="{DCECCB84-F9BA-43D5-87BE-67443E8EF086}">
      <p15:sldGuideLst xmlns:p15="http://schemas.microsoft.com/office/powerpoint/2012/main">
        <p15:guide id="1" orient="horz" pos="527">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行タイトル+本文">
    <p:spTree>
      <p:nvGrpSpPr>
        <p:cNvPr id="1" name=""/>
        <p:cNvGrpSpPr/>
        <p:nvPr/>
      </p:nvGrpSpPr>
      <p:grpSpPr>
        <a:xfrm>
          <a:off x="0" y="0"/>
          <a:ext cx="0" cy="0"/>
          <a:chOff x="0" y="0"/>
          <a:chExt cx="0" cy="0"/>
        </a:xfrm>
      </p:grpSpPr>
      <p:sp>
        <p:nvSpPr>
          <p:cNvPr id="4" name="コンテンツ プレースホルダー 3">
            <a:extLst>
              <a:ext uri="{FF2B5EF4-FFF2-40B4-BE49-F238E27FC236}">
                <a16:creationId xmlns:a16="http://schemas.microsoft.com/office/drawing/2014/main" id="{B89C78DF-9F4E-428F-8949-4660E432C58A}"/>
              </a:ext>
            </a:extLst>
          </p:cNvPr>
          <p:cNvSpPr>
            <a:spLocks noGrp="1"/>
          </p:cNvSpPr>
          <p:nvPr>
            <p:ph sz="quarter" idx="10"/>
          </p:nvPr>
        </p:nvSpPr>
        <p:spPr>
          <a:xfrm>
            <a:off x="215892" y="920654"/>
            <a:ext cx="10257924" cy="6191234"/>
          </a:xfrm>
        </p:spPr>
        <p:txBody>
          <a:bodyPr/>
          <a:lstStyle>
            <a:lvl1pPr>
              <a:defRPr>
                <a:latin typeface="+mn-ea"/>
                <a:ea typeface="+mn-ea"/>
              </a:defRPr>
            </a:lvl1pPr>
            <a:lvl2pPr>
              <a:defRPr>
                <a:latin typeface="+mn-ea"/>
                <a:ea typeface="+mn-ea"/>
              </a:defRPr>
            </a:lvl2pPr>
            <a:lvl3pPr>
              <a:defRPr>
                <a:latin typeface="+mn-ea"/>
                <a:ea typeface="+mn-ea"/>
              </a:defRPr>
            </a:lvl3pPr>
            <a:lvl4pPr>
              <a:defRPr>
                <a:latin typeface="+mn-ea"/>
                <a:ea typeface="+mn-ea"/>
              </a:defRPr>
            </a:lvl4pPr>
            <a:lvl5pPr>
              <a:defRPr>
                <a:latin typeface="+mn-ea"/>
                <a:ea typeface="+mn-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3" name="タイトル 2">
            <a:extLst>
              <a:ext uri="{FF2B5EF4-FFF2-40B4-BE49-F238E27FC236}">
                <a16:creationId xmlns:a16="http://schemas.microsoft.com/office/drawing/2014/main" id="{8E5B7E22-4349-4043-8C35-8AA7558D38DE}"/>
              </a:ext>
            </a:extLst>
          </p:cNvPr>
          <p:cNvSpPr>
            <a:spLocks noGrp="1"/>
          </p:cNvSpPr>
          <p:nvPr>
            <p:ph type="title" hasCustomPrompt="1"/>
          </p:nvPr>
        </p:nvSpPr>
        <p:spPr>
          <a:xfrm>
            <a:off x="216945" y="285720"/>
            <a:ext cx="10257924" cy="419409"/>
          </a:xfrm>
          <a:prstGeom prst="rect">
            <a:avLst/>
          </a:prstGeom>
          <a:blipFill>
            <a:blip r:embed="rId2"/>
            <a:stretch>
              <a:fillRect/>
            </a:stretch>
          </a:blipFill>
        </p:spPr>
        <p:txBody>
          <a:bodyPr/>
          <a:lstStyle>
            <a:lvl1pPr>
              <a:defRPr>
                <a:latin typeface="+mn-ea"/>
                <a:ea typeface="+mn-ea"/>
              </a:defRPr>
            </a:lvl1pPr>
          </a:lstStyle>
          <a:p>
            <a:r>
              <a:rPr kumimoji="1" lang="en-US" altLang="ja-JP"/>
              <a:t>1</a:t>
            </a:r>
            <a:r>
              <a:rPr kumimoji="1" lang="ja-JP" altLang="en-US"/>
              <a:t>行レイアウト タイトル</a:t>
            </a:r>
            <a:r>
              <a:rPr lang="en-US" altLang="ja-JP"/>
              <a:t>/</a:t>
            </a:r>
            <a:r>
              <a:rPr lang="ja-JP" altLang="en-US"/>
              <a:t>スライドタイトル</a:t>
            </a:r>
            <a:r>
              <a:rPr kumimoji="1" lang="ja-JP" altLang="en-US"/>
              <a:t>を入力</a:t>
            </a:r>
          </a:p>
        </p:txBody>
      </p:sp>
    </p:spTree>
    <p:extLst>
      <p:ext uri="{BB962C8B-B14F-4D97-AF65-F5344CB8AC3E}">
        <p14:creationId xmlns:p14="http://schemas.microsoft.com/office/powerpoint/2010/main" val="3426100695"/>
      </p:ext>
    </p:extLst>
  </p:cSld>
  <p:clrMapOvr>
    <a:masterClrMapping/>
  </p:clrMapOvr>
  <p:extLst>
    <p:ext uri="{DCECCB84-F9BA-43D5-87BE-67443E8EF086}">
      <p15:sldGuideLst xmlns:p15="http://schemas.microsoft.com/office/powerpoint/2012/main">
        <p15:guide id="3" orient="horz" pos="527">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章＋1行タイト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16945" y="285720"/>
            <a:ext cx="10257924" cy="695786"/>
          </a:xfrm>
        </p:spPr>
        <p:txBody>
          <a:bodyPr tIns="324000">
            <a:spAutoFit/>
          </a:bodyPr>
          <a:lstStyle>
            <a:lvl1pPr fontAlgn="ctr">
              <a:defRPr baseline="0">
                <a:latin typeface="+mn-ea"/>
                <a:ea typeface="+mn-ea"/>
              </a:defRPr>
            </a:lvl1pPr>
          </a:lstStyle>
          <a:p>
            <a:r>
              <a:rPr lang="en-US" altLang="ja-JP"/>
              <a:t>1</a:t>
            </a:r>
            <a:r>
              <a:rPr lang="ja-JP" altLang="en-US"/>
              <a:t>行レイアウト タイトル</a:t>
            </a:r>
            <a:r>
              <a:rPr lang="en-US" altLang="ja-JP"/>
              <a:t>/</a:t>
            </a:r>
            <a:r>
              <a:rPr lang="ja-JP" altLang="en-US"/>
              <a:t>スライドタイトルを入力</a:t>
            </a:r>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16945" y="285721"/>
            <a:ext cx="10257924" cy="318486"/>
          </a:xfrm>
        </p:spPr>
        <p:txBody>
          <a:bodyPr lIns="144000" rIns="0" bIns="36000" anchor="b" anchorCtr="0"/>
          <a:lstStyle>
            <a:lvl1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mn-ea"/>
                <a:ea typeface="+mn-ea"/>
                <a:cs typeface="+mj-cs"/>
              </a:defRPr>
            </a:lvl1pPr>
            <a:lvl2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rPr>
              <a:t>章タイトル</a:t>
            </a:r>
            <a:r>
              <a:rPr kumimoji="1" lang="en-US" altLang="ja-JP" sz="1511" b="1" i="0" kern="1200" baseline="0">
                <a:solidFill>
                  <a:srgbClr val="000F78"/>
                </a:solidFill>
                <a:latin typeface="Yu Gothic UI" panose="020B0500000000000000" pitchFamily="50" charset="-128"/>
                <a:ea typeface="Yu Gothic UI" panose="020B0500000000000000" pitchFamily="50" charset="-128"/>
                <a:cs typeface="+mj-cs"/>
              </a:rPr>
              <a:t>/</a:t>
            </a:r>
            <a:r>
              <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rPr>
              <a:t>スライドタイトルを入力</a:t>
            </a:r>
          </a:p>
        </p:txBody>
      </p:sp>
    </p:spTree>
    <p:extLst>
      <p:ext uri="{BB962C8B-B14F-4D97-AF65-F5344CB8AC3E}">
        <p14:creationId xmlns:p14="http://schemas.microsoft.com/office/powerpoint/2010/main" val="3416261984"/>
      </p:ext>
    </p:extLst>
  </p:cSld>
  <p:clrMapOvr>
    <a:masterClrMapping/>
  </p:clrMapOvr>
  <p:extLst>
    <p:ext uri="{DCECCB84-F9BA-43D5-87BE-67443E8EF086}">
      <p15:sldGuideLst xmlns:p15="http://schemas.microsoft.com/office/powerpoint/2012/main">
        <p15:guide id="1" orient="horz" pos="70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185265"/>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52734"/>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2">
            <a:extLst>
              <a:ext uri="{FF2B5EF4-FFF2-40B4-BE49-F238E27FC236}">
                <a16:creationId xmlns:a16="http://schemas.microsoft.com/office/drawing/2014/main" id="{448D47F3-83E6-E3A4-EA3F-BCA9185F2FB1}"/>
              </a:ext>
            </a:extLst>
          </p:cNvPr>
          <p:cNvSpPr txBox="1"/>
          <p:nvPr userDrawn="1"/>
        </p:nvSpPr>
        <p:spPr>
          <a:xfrm>
            <a:off x="10300006" y="7575"/>
            <a:ext cx="360000" cy="360000"/>
          </a:xfrm>
          <a:prstGeom prst="rect">
            <a:avLst/>
          </a:prstGeom>
          <a:noFill/>
        </p:spPr>
        <p:txBody>
          <a:bodyPr wrap="none" lIns="0" tIns="0" rIns="0" bIns="0" rtlCol="0" anchor="b" anchorCtr="0">
            <a:noAutofit/>
          </a:bodyPr>
          <a:lstStyle/>
          <a:p>
            <a:pPr algn="ctr"/>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7" name="テキスト ボックス 6">
            <a:extLst>
              <a:ext uri="{FF2B5EF4-FFF2-40B4-BE49-F238E27FC236}">
                <a16:creationId xmlns:a16="http://schemas.microsoft.com/office/drawing/2014/main" id="{00EC7733-FB4F-FF23-960B-13B860B80067}"/>
              </a:ext>
            </a:extLst>
          </p:cNvPr>
          <p:cNvSpPr txBox="1"/>
          <p:nvPr userDrawn="1"/>
        </p:nvSpPr>
        <p:spPr>
          <a:xfrm>
            <a:off x="10195020" y="7201115"/>
            <a:ext cx="5426528"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1B02FA-3B43-4965-97B5-C29D405C4738}" type="slidenum">
              <a:rPr kumimoji="1" lang="ja-JP" altLang="en-US" sz="2400" b="0" i="0" u="none" strike="noStrike" kern="1200" cap="none" spc="0" normalizeH="0" baseline="0" noProof="0" smtClean="0">
                <a:ln>
                  <a:noFill/>
                </a:ln>
                <a:solidFill>
                  <a:prstClr val="black"/>
                </a:solidFill>
                <a:effectLst/>
                <a:uLnTx/>
                <a:uFillTx/>
                <a:latin typeface="Arial" panose="020B0604020202020204" pitchFamily="34" charset="0"/>
                <a:ea typeface="メイリオ" panose="020B0604030504040204" pitchFamily="50" charset="-128"/>
                <a:cs typeface="Arial" panose="020B060402020202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ja-JP" altLang="en-US"/>
          </a:p>
        </p:txBody>
      </p:sp>
    </p:spTree>
    <p:extLst>
      <p:ext uri="{BB962C8B-B14F-4D97-AF65-F5344CB8AC3E}">
        <p14:creationId xmlns:p14="http://schemas.microsoft.com/office/powerpoint/2010/main" val="39016658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章＋1行タイトル+本文">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16945" y="285720"/>
            <a:ext cx="10257924" cy="695786"/>
          </a:xfrm>
        </p:spPr>
        <p:txBody>
          <a:bodyPr tIns="324000">
            <a:spAutoFit/>
          </a:bodyPr>
          <a:lstStyle>
            <a:lvl1pPr fontAlgn="ctr">
              <a:defRPr>
                <a:latin typeface="+mn-ea"/>
                <a:ea typeface="+mn-ea"/>
              </a:defRPr>
            </a:lvl1pPr>
          </a:lstStyle>
          <a:p>
            <a:r>
              <a:rPr lang="en-US" altLang="ja-JP"/>
              <a:t>1</a:t>
            </a:r>
            <a:r>
              <a:rPr lang="ja-JP" altLang="en-US"/>
              <a:t>行レイアウト タイトル</a:t>
            </a:r>
            <a:r>
              <a:rPr lang="en-US" altLang="ja-JP"/>
              <a:t>/</a:t>
            </a:r>
            <a:r>
              <a:rPr lang="ja-JP" altLang="en-US"/>
              <a:t>スライドタイトルを入力</a:t>
            </a:r>
          </a:p>
        </p:txBody>
      </p:sp>
      <p:sp>
        <p:nvSpPr>
          <p:cNvPr id="9" name="コンテンツ プレースホルダー 8">
            <a:extLst>
              <a:ext uri="{FF2B5EF4-FFF2-40B4-BE49-F238E27FC236}">
                <a16:creationId xmlns:a16="http://schemas.microsoft.com/office/drawing/2014/main" id="{D8A45075-8F77-4535-9426-4755326A6EDF}"/>
              </a:ext>
            </a:extLst>
          </p:cNvPr>
          <p:cNvSpPr>
            <a:spLocks noGrp="1"/>
          </p:cNvSpPr>
          <p:nvPr>
            <p:ph sz="quarter" idx="10"/>
          </p:nvPr>
        </p:nvSpPr>
        <p:spPr>
          <a:xfrm>
            <a:off x="216945" y="1239822"/>
            <a:ext cx="10256601" cy="5873133"/>
          </a:xfrm>
        </p:spPr>
        <p:txBody>
          <a:bodyPr/>
          <a:lstStyle>
            <a:lvl1pPr fontAlgn="ctr">
              <a:defRPr>
                <a:latin typeface="+mn-ea"/>
                <a:ea typeface="+mn-ea"/>
              </a:defRPr>
            </a:lvl1pPr>
            <a:lvl2pPr fontAlgn="ctr">
              <a:defRPr>
                <a:latin typeface="+mn-ea"/>
                <a:ea typeface="+mn-ea"/>
              </a:defRPr>
            </a:lvl2pPr>
            <a:lvl3pPr fontAlgn="ctr">
              <a:defRPr>
                <a:latin typeface="+mn-ea"/>
                <a:ea typeface="+mn-ea"/>
              </a:defRPr>
            </a:lvl3pPr>
            <a:lvl4pPr fontAlgn="ctr">
              <a:defRPr>
                <a:latin typeface="+mn-ea"/>
                <a:ea typeface="+mn-ea"/>
              </a:defRPr>
            </a:lvl4pPr>
            <a:lvl5pPr fontAlgn="ctr">
              <a:defRPr>
                <a:latin typeface="+mn-ea"/>
                <a:ea typeface="+mn-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16945" y="285721"/>
            <a:ext cx="10257924" cy="318486"/>
          </a:xfrm>
        </p:spPr>
        <p:txBody>
          <a:bodyPr lIns="144000" rIns="0" bIns="36000" anchor="b" anchorCtr="0"/>
          <a:lstStyle>
            <a:lvl1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mn-ea"/>
                <a:ea typeface="+mn-ea"/>
                <a:cs typeface="+mj-cs"/>
              </a:defRPr>
            </a:lvl1pPr>
            <a:lvl2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a:t>章タイトル</a:t>
            </a:r>
            <a:r>
              <a:rPr lang="en-US" altLang="ja-JP"/>
              <a:t>/</a:t>
            </a:r>
            <a:r>
              <a:rPr lang="ja-JP" altLang="en-US"/>
              <a:t>スライドタイトル</a:t>
            </a:r>
            <a:r>
              <a:rPr kumimoji="1" lang="ja-JP" altLang="en-US"/>
              <a:t>を入力</a:t>
            </a:r>
            <a:endPar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endParaRPr>
          </a:p>
        </p:txBody>
      </p:sp>
    </p:spTree>
    <p:extLst>
      <p:ext uri="{BB962C8B-B14F-4D97-AF65-F5344CB8AC3E}">
        <p14:creationId xmlns:p14="http://schemas.microsoft.com/office/powerpoint/2010/main" val="455205007"/>
      </p:ext>
    </p:extLst>
  </p:cSld>
  <p:clrMapOvr>
    <a:masterClrMapping/>
  </p:clrMapOvr>
  <p:extLst>
    <p:ext uri="{DCECCB84-F9BA-43D5-87BE-67443E8EF086}">
      <p15:sldGuideLst xmlns:p15="http://schemas.microsoft.com/office/powerpoint/2012/main">
        <p15:guide id="1" orient="horz" pos="709">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章＋2行タイト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16945" y="285720"/>
            <a:ext cx="10257924" cy="1028057"/>
          </a:xfrm>
        </p:spPr>
        <p:txBody>
          <a:bodyPr tIns="324000">
            <a:spAutoFit/>
          </a:bodyPr>
          <a:lstStyle>
            <a:lvl1pPr fontAlgn="ctr">
              <a:spcBef>
                <a:spcPct val="0"/>
              </a:spcBef>
              <a:defRPr baseline="0">
                <a:latin typeface="+mn-ea"/>
                <a:ea typeface="+mn-ea"/>
              </a:defRPr>
            </a:lvl1pPr>
          </a:lstStyle>
          <a:p>
            <a:pPr lvl="0">
              <a:spcBef>
                <a:spcPct val="0"/>
              </a:spcBef>
            </a:pPr>
            <a:r>
              <a:rPr kumimoji="1" lang="en-US" altLang="ja-JP"/>
              <a:t>2</a:t>
            </a:r>
            <a:r>
              <a:rPr kumimoji="1" lang="ja-JP" altLang="en-US"/>
              <a:t>行レイアウト タイトル</a:t>
            </a:r>
            <a:r>
              <a:rPr lang="en-US" altLang="ja-JP"/>
              <a:t>/</a:t>
            </a:r>
            <a:br>
              <a:rPr lang="en-US" altLang="ja-JP"/>
            </a:br>
            <a:r>
              <a:rPr lang="ja-JP" altLang="en-US"/>
              <a:t>スライドタイトル</a:t>
            </a:r>
            <a:r>
              <a:rPr kumimoji="1" lang="ja-JP" altLang="en-US"/>
              <a:t>を入力</a:t>
            </a:r>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16945" y="285721"/>
            <a:ext cx="10257924" cy="318486"/>
          </a:xfrm>
        </p:spPr>
        <p:txBody>
          <a:bodyPr lIns="144000" rIns="0" bIns="36000" anchor="b" anchorCtr="0"/>
          <a:lstStyle>
            <a:lvl1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mn-ea"/>
                <a:ea typeface="+mn-ea"/>
                <a:cs typeface="+mj-cs"/>
              </a:defRPr>
            </a:lvl1pPr>
            <a:lvl2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a:t>章タイトル</a:t>
            </a:r>
            <a:r>
              <a:rPr lang="en-US" altLang="ja-JP"/>
              <a:t>/</a:t>
            </a:r>
            <a:r>
              <a:rPr lang="ja-JP" altLang="en-US"/>
              <a:t>スライドタイトル</a:t>
            </a:r>
            <a:r>
              <a:rPr kumimoji="1" lang="ja-JP" altLang="en-US"/>
              <a:t>を入力</a:t>
            </a:r>
            <a:endPar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endParaRPr>
          </a:p>
        </p:txBody>
      </p:sp>
    </p:spTree>
    <p:extLst>
      <p:ext uri="{BB962C8B-B14F-4D97-AF65-F5344CB8AC3E}">
        <p14:creationId xmlns:p14="http://schemas.microsoft.com/office/powerpoint/2010/main" val="334661389"/>
      </p:ext>
    </p:extLst>
  </p:cSld>
  <p:clrMapOvr>
    <a:masterClrMapping/>
  </p:clrMapOvr>
  <p:extLst>
    <p:ext uri="{DCECCB84-F9BA-43D5-87BE-67443E8EF086}">
      <p15:sldGuideLst xmlns:p15="http://schemas.microsoft.com/office/powerpoint/2012/main">
        <p15:guide id="1" orient="horz" pos="935">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章＋2行タイトル+本文">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16945" y="285720"/>
            <a:ext cx="10257924" cy="1028057"/>
          </a:xfrm>
        </p:spPr>
        <p:txBody>
          <a:bodyPr tIns="324000">
            <a:spAutoFit/>
          </a:bodyPr>
          <a:lstStyle>
            <a:lvl1pPr fontAlgn="ctr">
              <a:spcBef>
                <a:spcPct val="0"/>
              </a:spcBef>
              <a:defRPr>
                <a:latin typeface="+mn-ea"/>
                <a:ea typeface="+mn-ea"/>
              </a:defRPr>
            </a:lvl1pPr>
          </a:lstStyle>
          <a:p>
            <a:pPr lvl="0">
              <a:spcBef>
                <a:spcPct val="0"/>
              </a:spcBef>
            </a:pPr>
            <a:r>
              <a:rPr kumimoji="1" lang="en-US" altLang="ja-JP"/>
              <a:t>2</a:t>
            </a:r>
            <a:r>
              <a:rPr kumimoji="1" lang="ja-JP" altLang="en-US"/>
              <a:t>行レイアウト タイトル</a:t>
            </a:r>
            <a:r>
              <a:rPr lang="en-US" altLang="ja-JP"/>
              <a:t>/</a:t>
            </a:r>
            <a:br>
              <a:rPr lang="en-US" altLang="ja-JP"/>
            </a:br>
            <a:r>
              <a:rPr lang="ja-JP" altLang="en-US"/>
              <a:t>スライドタイトル</a:t>
            </a:r>
            <a:r>
              <a:rPr kumimoji="1" lang="ja-JP" altLang="en-US"/>
              <a:t>を入力</a:t>
            </a:r>
          </a:p>
        </p:txBody>
      </p:sp>
      <p:sp>
        <p:nvSpPr>
          <p:cNvPr id="9" name="コンテンツ プレースホルダー 8">
            <a:extLst>
              <a:ext uri="{FF2B5EF4-FFF2-40B4-BE49-F238E27FC236}">
                <a16:creationId xmlns:a16="http://schemas.microsoft.com/office/drawing/2014/main" id="{D8A45075-8F77-4535-9426-4755326A6EDF}"/>
              </a:ext>
            </a:extLst>
          </p:cNvPr>
          <p:cNvSpPr>
            <a:spLocks noGrp="1"/>
          </p:cNvSpPr>
          <p:nvPr>
            <p:ph sz="quarter" idx="10"/>
          </p:nvPr>
        </p:nvSpPr>
        <p:spPr>
          <a:xfrm>
            <a:off x="216945" y="1637308"/>
            <a:ext cx="10256601" cy="5476300"/>
          </a:xfrm>
        </p:spPr>
        <p:txBody>
          <a:bodyPr/>
          <a:lstStyle>
            <a:lvl1pPr fontAlgn="ctr">
              <a:defRPr>
                <a:latin typeface="+mn-ea"/>
                <a:ea typeface="+mn-ea"/>
              </a:defRPr>
            </a:lvl1pPr>
            <a:lvl2pPr fontAlgn="ctr">
              <a:defRPr>
                <a:latin typeface="+mn-ea"/>
                <a:ea typeface="+mn-ea"/>
              </a:defRPr>
            </a:lvl2pPr>
            <a:lvl3pPr fontAlgn="ctr">
              <a:defRPr>
                <a:latin typeface="+mn-ea"/>
                <a:ea typeface="+mn-ea"/>
              </a:defRPr>
            </a:lvl3pPr>
            <a:lvl4pPr fontAlgn="ctr">
              <a:defRPr>
                <a:latin typeface="+mn-ea"/>
                <a:ea typeface="+mn-ea"/>
              </a:defRPr>
            </a:lvl4pPr>
            <a:lvl5pPr fontAlgn="ctr">
              <a:defRPr>
                <a:latin typeface="+mn-ea"/>
                <a:ea typeface="+mn-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16945" y="285721"/>
            <a:ext cx="10257924" cy="318486"/>
          </a:xfrm>
        </p:spPr>
        <p:txBody>
          <a:bodyPr lIns="144000" rIns="0" bIns="36000" anchor="b" anchorCtr="0"/>
          <a:lstStyle>
            <a:lvl1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mn-ea"/>
                <a:ea typeface="+mn-ea"/>
                <a:cs typeface="+mj-cs"/>
              </a:defRPr>
            </a:lvl1pPr>
            <a:lvl2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a:t>章タイトル</a:t>
            </a:r>
            <a:r>
              <a:rPr lang="en-US" altLang="ja-JP"/>
              <a:t>/</a:t>
            </a:r>
            <a:r>
              <a:rPr lang="ja-JP" altLang="en-US"/>
              <a:t>スライドタイトル</a:t>
            </a:r>
            <a:r>
              <a:rPr kumimoji="1" lang="ja-JP" altLang="en-US"/>
              <a:t>を入力</a:t>
            </a:r>
            <a:endPar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endParaRPr>
          </a:p>
        </p:txBody>
      </p:sp>
    </p:spTree>
    <p:extLst>
      <p:ext uri="{BB962C8B-B14F-4D97-AF65-F5344CB8AC3E}">
        <p14:creationId xmlns:p14="http://schemas.microsoft.com/office/powerpoint/2010/main" val="3236240518"/>
      </p:ext>
    </p:extLst>
  </p:cSld>
  <p:clrMapOvr>
    <a:masterClrMapping/>
  </p:clrMapOvr>
  <p:extLst>
    <p:ext uri="{DCECCB84-F9BA-43D5-87BE-67443E8EF086}">
      <p15:sldGuideLst xmlns:p15="http://schemas.microsoft.com/office/powerpoint/2012/main">
        <p15:guide id="1" orient="horz" pos="935">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プロフィール">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BFBE7747-457A-47B4-8D78-525F18385533}"/>
              </a:ext>
            </a:extLst>
          </p:cNvPr>
          <p:cNvSpPr>
            <a:spLocks noGrp="1"/>
          </p:cNvSpPr>
          <p:nvPr>
            <p:ph type="title"/>
          </p:nvPr>
        </p:nvSpPr>
        <p:spPr>
          <a:xfrm>
            <a:off x="216945" y="285720"/>
            <a:ext cx="10257924" cy="419409"/>
          </a:xfrm>
        </p:spPr>
        <p:txBody>
          <a:bodyPr vert="horz" tIns="36000"/>
          <a:lstStyle>
            <a:lvl1pPr>
              <a:defRPr>
                <a:latin typeface="+mn-ea"/>
                <a:ea typeface="+mn-ea"/>
              </a:defRPr>
            </a:lvl1pPr>
          </a:lstStyle>
          <a:p>
            <a:r>
              <a:rPr kumimoji="1" lang="ja-JP" altLang="en-US"/>
              <a:t>マスター タイトルの書式設定</a:t>
            </a:r>
          </a:p>
        </p:txBody>
      </p:sp>
      <p:sp>
        <p:nvSpPr>
          <p:cNvPr id="19" name="テキスト ボックス 18">
            <a:extLst>
              <a:ext uri="{FF2B5EF4-FFF2-40B4-BE49-F238E27FC236}">
                <a16:creationId xmlns:a16="http://schemas.microsoft.com/office/drawing/2014/main" id="{EEAAFBC8-E7D9-4A89-B3EF-E866F293A9A1}"/>
              </a:ext>
            </a:extLst>
          </p:cNvPr>
          <p:cNvSpPr txBox="1"/>
          <p:nvPr userDrawn="1"/>
        </p:nvSpPr>
        <p:spPr>
          <a:xfrm>
            <a:off x="215894" y="1247694"/>
            <a:ext cx="680444" cy="308379"/>
          </a:xfrm>
          <a:prstGeom prst="rect">
            <a:avLst/>
          </a:prstGeom>
          <a:noFill/>
        </p:spPr>
        <p:txBody>
          <a:bodyPr wrap="none" lIns="97139" tIns="0" rIns="97139" bIns="0" rtlCol="0">
            <a:noAutofit/>
          </a:bodyPr>
          <a:lstStyle/>
          <a:p>
            <a:pPr algn="l" fontAlgn="ctr">
              <a:lnSpc>
                <a:spcPct val="100000"/>
              </a:lnSpc>
            </a:pPr>
            <a:r>
              <a:rPr lang="ja-JP" altLang="en-US" sz="1727" b="1">
                <a:solidFill>
                  <a:srgbClr val="000F78"/>
                </a:solidFill>
                <a:latin typeface="+mn-ea"/>
                <a:ea typeface="+mn-ea"/>
              </a:rPr>
              <a:t>経歴</a:t>
            </a:r>
          </a:p>
        </p:txBody>
      </p:sp>
      <p:sp>
        <p:nvSpPr>
          <p:cNvPr id="20" name="テキスト ボックス 19">
            <a:extLst>
              <a:ext uri="{FF2B5EF4-FFF2-40B4-BE49-F238E27FC236}">
                <a16:creationId xmlns:a16="http://schemas.microsoft.com/office/drawing/2014/main" id="{5DD26883-9F47-4771-B812-9FFEC4043CA7}"/>
              </a:ext>
            </a:extLst>
          </p:cNvPr>
          <p:cNvSpPr txBox="1"/>
          <p:nvPr userDrawn="1"/>
        </p:nvSpPr>
        <p:spPr>
          <a:xfrm>
            <a:off x="4879637" y="1247694"/>
            <a:ext cx="1519310" cy="309295"/>
          </a:xfrm>
          <a:prstGeom prst="rect">
            <a:avLst/>
          </a:prstGeom>
          <a:noFill/>
        </p:spPr>
        <p:txBody>
          <a:bodyPr wrap="none" lIns="97139" tIns="0" rIns="97139" bIns="0" rtlCol="0">
            <a:noAutofit/>
          </a:bodyPr>
          <a:lstStyle/>
          <a:p>
            <a:pPr algn="l" fontAlgn="ctr">
              <a:lnSpc>
                <a:spcPct val="100000"/>
              </a:lnSpc>
            </a:pPr>
            <a:r>
              <a:rPr lang="ja-JP" altLang="en-US" sz="1727" b="1">
                <a:solidFill>
                  <a:srgbClr val="000F78"/>
                </a:solidFill>
                <a:latin typeface="+mn-ea"/>
                <a:ea typeface="+mn-ea"/>
              </a:rPr>
              <a:t>主要プロジェクト</a:t>
            </a:r>
          </a:p>
        </p:txBody>
      </p:sp>
      <p:cxnSp>
        <p:nvCxnSpPr>
          <p:cNvPr id="21" name="直線コネクタ 20">
            <a:extLst>
              <a:ext uri="{FF2B5EF4-FFF2-40B4-BE49-F238E27FC236}">
                <a16:creationId xmlns:a16="http://schemas.microsoft.com/office/drawing/2014/main" id="{0692F409-148C-4ECA-8461-74E337BDD83A}"/>
              </a:ext>
            </a:extLst>
          </p:cNvPr>
          <p:cNvCxnSpPr>
            <a:cxnSpLocks/>
          </p:cNvCxnSpPr>
          <p:nvPr userDrawn="1"/>
        </p:nvCxnSpPr>
        <p:spPr>
          <a:xfrm>
            <a:off x="4724145" y="1240310"/>
            <a:ext cx="0" cy="5873133"/>
          </a:xfrm>
          <a:prstGeom prst="line">
            <a:avLst/>
          </a:prstGeom>
          <a:ln w="3175">
            <a:solidFill>
              <a:srgbClr val="000F78"/>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F1D5F7FB-D5C9-442A-A715-816C7DB310A8}"/>
              </a:ext>
            </a:extLst>
          </p:cNvPr>
          <p:cNvSpPr txBox="1"/>
          <p:nvPr userDrawn="1"/>
        </p:nvSpPr>
        <p:spPr>
          <a:xfrm>
            <a:off x="216375" y="3962052"/>
            <a:ext cx="618015" cy="294038"/>
          </a:xfrm>
          <a:prstGeom prst="rect">
            <a:avLst/>
          </a:prstGeom>
          <a:noFill/>
        </p:spPr>
        <p:txBody>
          <a:bodyPr wrap="none" lIns="97139" tIns="0" rIns="97139" bIns="0" rtlCol="0">
            <a:noAutofit/>
          </a:bodyPr>
          <a:lstStyle/>
          <a:p>
            <a:pPr algn="l" fontAlgn="ctr">
              <a:lnSpc>
                <a:spcPct val="100000"/>
              </a:lnSpc>
            </a:pPr>
            <a:r>
              <a:rPr lang="ja-JP" altLang="en-US" sz="1727" b="1">
                <a:solidFill>
                  <a:srgbClr val="000F78"/>
                </a:solidFill>
                <a:latin typeface="+mn-ea"/>
                <a:ea typeface="+mn-ea"/>
              </a:rPr>
              <a:t>専門</a:t>
            </a:r>
          </a:p>
        </p:txBody>
      </p:sp>
      <p:cxnSp>
        <p:nvCxnSpPr>
          <p:cNvPr id="23" name="直線コネクタ 22">
            <a:extLst>
              <a:ext uri="{FF2B5EF4-FFF2-40B4-BE49-F238E27FC236}">
                <a16:creationId xmlns:a16="http://schemas.microsoft.com/office/drawing/2014/main" id="{2DC8E470-EBB0-4A37-855C-C3912B29471A}"/>
              </a:ext>
            </a:extLst>
          </p:cNvPr>
          <p:cNvCxnSpPr>
            <a:cxnSpLocks/>
          </p:cNvCxnSpPr>
          <p:nvPr userDrawn="1"/>
        </p:nvCxnSpPr>
        <p:spPr>
          <a:xfrm>
            <a:off x="294095" y="3779838"/>
            <a:ext cx="4195933" cy="0"/>
          </a:xfrm>
          <a:prstGeom prst="line">
            <a:avLst/>
          </a:prstGeom>
          <a:ln w="3175">
            <a:solidFill>
              <a:srgbClr val="000F78"/>
            </a:solidFill>
          </a:ln>
        </p:spPr>
        <p:style>
          <a:lnRef idx="1">
            <a:schemeClr val="accent1"/>
          </a:lnRef>
          <a:fillRef idx="0">
            <a:schemeClr val="accent1"/>
          </a:fillRef>
          <a:effectRef idx="0">
            <a:schemeClr val="accent1"/>
          </a:effectRef>
          <a:fontRef idx="minor">
            <a:schemeClr val="tx1"/>
          </a:fontRef>
        </p:style>
      </p:cxnSp>
      <p:sp>
        <p:nvSpPr>
          <p:cNvPr id="25" name="テキスト プレースホルダ 20"/>
          <p:cNvSpPr>
            <a:spLocks noGrp="1"/>
          </p:cNvSpPr>
          <p:nvPr>
            <p:ph type="body" sz="quarter" idx="15"/>
          </p:nvPr>
        </p:nvSpPr>
        <p:spPr>
          <a:xfrm>
            <a:off x="215893" y="4256091"/>
            <a:ext cx="4274135" cy="2857354"/>
          </a:xfrm>
          <a:prstGeom prst="rect">
            <a:avLst/>
          </a:prstGeom>
        </p:spPr>
        <p:txBody>
          <a:bodyPr lIns="90000" rIns="90000"/>
          <a:lstStyle>
            <a:lvl1pPr marL="202045" indent="-202045" fontAlgn="ctr">
              <a:defRPr sz="1295">
                <a:latin typeface="+mn-ea"/>
                <a:ea typeface="+mn-ea"/>
              </a:defRPr>
            </a:lvl1pPr>
            <a:lvl2pPr marL="385513" indent="-191900" fontAlgn="ctr">
              <a:defRPr sz="971">
                <a:latin typeface="+mn-ea"/>
                <a:ea typeface="+mn-ea"/>
              </a:defRPr>
            </a:lvl2pPr>
            <a:lvl3pPr marL="547853" indent="-128221">
              <a:spcBef>
                <a:spcPts val="544"/>
              </a:spcBef>
              <a:buFont typeface="Arial" panose="020B0604020202020204" pitchFamily="34" charset="0"/>
              <a:buChar char="•"/>
              <a:defRPr sz="971">
                <a:latin typeface="+mj-ea"/>
                <a:ea typeface="+mj-ea"/>
              </a:defRPr>
            </a:lvl3pPr>
            <a:lvl4pPr>
              <a:defRPr sz="1295">
                <a:latin typeface="+mn-ea"/>
                <a:ea typeface="+mn-ea"/>
              </a:defRPr>
            </a:lvl4pPr>
            <a:lvl5pPr>
              <a:defRPr sz="1295"/>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p>
        </p:txBody>
      </p:sp>
      <p:sp>
        <p:nvSpPr>
          <p:cNvPr id="12" name="テキスト プレースホルダ 20"/>
          <p:cNvSpPr>
            <a:spLocks noGrp="1"/>
          </p:cNvSpPr>
          <p:nvPr>
            <p:ph type="body" sz="quarter" idx="14"/>
          </p:nvPr>
        </p:nvSpPr>
        <p:spPr>
          <a:xfrm>
            <a:off x="215893" y="1557324"/>
            <a:ext cx="4274135" cy="2063763"/>
          </a:xfrm>
          <a:prstGeom prst="rect">
            <a:avLst/>
          </a:prstGeom>
        </p:spPr>
        <p:txBody>
          <a:bodyPr lIns="90000"/>
          <a:lstStyle>
            <a:lvl1pPr marL="202045" indent="-202045" fontAlgn="ctr">
              <a:tabLst>
                <a:tab pos="1163392" algn="l"/>
              </a:tabLst>
              <a:defRPr sz="1295">
                <a:latin typeface="+mn-ea"/>
                <a:ea typeface="+mn-ea"/>
              </a:defRPr>
            </a:lvl1pPr>
            <a:lvl2pPr marL="385513" indent="-191900" fontAlgn="ctr">
              <a:defRPr sz="971">
                <a:latin typeface="+mn-ea"/>
                <a:ea typeface="+mn-ea"/>
              </a:defRPr>
            </a:lvl2pPr>
            <a:lvl3pPr marL="547853" marR="0" indent="-128221" algn="l" defTabSz="986912" rtl="0" eaLnBrk="1" fontAlgn="ctr" latinLnBrk="0" hangingPunct="1">
              <a:lnSpc>
                <a:spcPct val="100000"/>
              </a:lnSpc>
              <a:spcBef>
                <a:spcPts val="544"/>
              </a:spcBef>
              <a:spcAft>
                <a:spcPts val="0"/>
              </a:spcAft>
              <a:buClr>
                <a:srgbClr val="000F78"/>
              </a:buClr>
              <a:buSzTx/>
              <a:buFont typeface="Arial" panose="020B0604020202020204" pitchFamily="34" charset="0"/>
              <a:buChar char="•"/>
              <a:tabLst/>
              <a:defRPr sz="971">
                <a:latin typeface="+mj-ea"/>
                <a:ea typeface="+mj-ea"/>
              </a:defRPr>
            </a:lvl3pPr>
            <a:lvl4pPr>
              <a:defRPr sz="1295">
                <a:latin typeface="+mn-ea"/>
                <a:ea typeface="+mn-ea"/>
              </a:defRPr>
            </a:lvl4pPr>
            <a:lvl5pPr>
              <a:defRPr sz="1295"/>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marL="547853" marR="0" lvl="2" indent="-128221" algn="l" defTabSz="986912" rtl="0" eaLnBrk="1" fontAlgn="ctr" latinLnBrk="0" hangingPunct="1">
              <a:lnSpc>
                <a:spcPct val="100000"/>
              </a:lnSpc>
              <a:spcBef>
                <a:spcPts val="544"/>
              </a:spcBef>
              <a:spcAft>
                <a:spcPts val="0"/>
              </a:spcAft>
              <a:buClr>
                <a:srgbClr val="000F78"/>
              </a:buClr>
              <a:buSzTx/>
              <a:buFont typeface="Arial" panose="020B0604020202020204" pitchFamily="34" charset="0"/>
              <a:buChar char="•"/>
              <a:tabLst/>
              <a:defRPr/>
            </a:pPr>
            <a:r>
              <a:rPr kumimoji="1" lang="ja-JP" altLang="en-US"/>
              <a:t>第 </a:t>
            </a:r>
            <a:r>
              <a:rPr kumimoji="1" lang="en-US" altLang="ja-JP"/>
              <a:t>3 </a:t>
            </a:r>
            <a:r>
              <a:rPr kumimoji="1" lang="ja-JP" altLang="en-US"/>
              <a:t>レベル</a:t>
            </a:r>
            <a:endParaRPr kumimoji="1" lang="en-US" altLang="ja-JP"/>
          </a:p>
        </p:txBody>
      </p:sp>
      <p:sp>
        <p:nvSpPr>
          <p:cNvPr id="14" name="テキスト プレースホルダ 20"/>
          <p:cNvSpPr>
            <a:spLocks noGrp="1"/>
          </p:cNvSpPr>
          <p:nvPr>
            <p:ph type="body" sz="quarter" idx="21"/>
          </p:nvPr>
        </p:nvSpPr>
        <p:spPr>
          <a:xfrm>
            <a:off x="4879637" y="1557324"/>
            <a:ext cx="5595231" cy="5555667"/>
          </a:xfrm>
          <a:prstGeom prst="rect">
            <a:avLst/>
          </a:prstGeom>
        </p:spPr>
        <p:txBody>
          <a:bodyPr lIns="90000" rIns="90000"/>
          <a:lstStyle>
            <a:lvl1pPr marL="202045" indent="-202045" fontAlgn="ctr">
              <a:defRPr sz="1295">
                <a:latin typeface="+mn-ea"/>
                <a:ea typeface="+mn-ea"/>
              </a:defRPr>
            </a:lvl1pPr>
            <a:lvl2pPr marL="385513" indent="-191900" fontAlgn="ctr">
              <a:defRPr sz="971">
                <a:latin typeface="+mn-ea"/>
                <a:ea typeface="+mn-ea"/>
              </a:defRPr>
            </a:lvl2pPr>
            <a:lvl3pPr marL="547853" indent="-128221">
              <a:spcBef>
                <a:spcPts val="544"/>
              </a:spcBef>
              <a:buFont typeface="Arial" panose="020B0604020202020204" pitchFamily="34" charset="0"/>
              <a:buChar char="•"/>
              <a:defRPr sz="971">
                <a:latin typeface="+mj-ea"/>
                <a:ea typeface="+mj-ea"/>
              </a:defRPr>
            </a:lvl3pPr>
            <a:lvl4pPr>
              <a:defRPr sz="1295">
                <a:latin typeface="+mn-ea"/>
                <a:ea typeface="+mn-ea"/>
              </a:defRPr>
            </a:lvl4pPr>
            <a:lvl5pPr>
              <a:defRPr sz="1295"/>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737715643"/>
      </p:ext>
    </p:extLst>
  </p:cSld>
  <p:clrMapOvr>
    <a:masterClrMapping/>
  </p:clrMapOvr>
  <p:extLst>
    <p:ext uri="{DCECCB84-F9BA-43D5-87BE-67443E8EF086}">
      <p15:sldGuideLst xmlns:p15="http://schemas.microsoft.com/office/powerpoint/2012/main">
        <p15:guide id="2" pos="126">
          <p15:clr>
            <a:srgbClr val="FBAE40"/>
          </p15:clr>
        </p15:guide>
        <p15:guide id="3" pos="2848">
          <p15:clr>
            <a:srgbClr val="FBAE40"/>
          </p15:clr>
        </p15:guide>
        <p15:guide id="4" pos="2621">
          <p15:clr>
            <a:srgbClr val="FBAE40"/>
          </p15:clr>
        </p15:guide>
        <p15:guide id="5" orient="horz" pos="2160">
          <p15:clr>
            <a:srgbClr val="FBAE40"/>
          </p15:clr>
        </p15:guide>
        <p15:guide id="6" orient="horz" pos="709">
          <p15:clr>
            <a:srgbClr val="FBAE40"/>
          </p15:clr>
        </p15:guide>
        <p15:guide id="7" pos="2757">
          <p15:clr>
            <a:srgbClr val="FBAE40"/>
          </p15:clr>
        </p15:guide>
        <p15:guide id="8" pos="17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プロフィール（章あり）">
    <p:spTree>
      <p:nvGrpSpPr>
        <p:cNvPr id="1" name=""/>
        <p:cNvGrpSpPr/>
        <p:nvPr/>
      </p:nvGrpSpPr>
      <p:grpSpPr>
        <a:xfrm>
          <a:off x="0" y="0"/>
          <a:ext cx="0" cy="0"/>
          <a:chOff x="0" y="0"/>
          <a:chExt cx="0" cy="0"/>
        </a:xfrm>
      </p:grpSpPr>
      <p:sp>
        <p:nvSpPr>
          <p:cNvPr id="20" name="タイトル 12">
            <a:extLst>
              <a:ext uri="{FF2B5EF4-FFF2-40B4-BE49-F238E27FC236}">
                <a16:creationId xmlns:a16="http://schemas.microsoft.com/office/drawing/2014/main" id="{54A96962-01C7-4CDE-BCC8-C65E26A9A134}"/>
              </a:ext>
            </a:extLst>
          </p:cNvPr>
          <p:cNvSpPr>
            <a:spLocks noGrp="1"/>
          </p:cNvSpPr>
          <p:nvPr>
            <p:ph type="title"/>
          </p:nvPr>
        </p:nvSpPr>
        <p:spPr>
          <a:xfrm>
            <a:off x="216945" y="285720"/>
            <a:ext cx="10257924" cy="695786"/>
          </a:xfrm>
        </p:spPr>
        <p:txBody>
          <a:bodyPr vert="horz" tIns="324000"/>
          <a:lstStyle>
            <a:lvl1pPr>
              <a:defRPr>
                <a:latin typeface="+mn-ea"/>
                <a:ea typeface="+mn-ea"/>
              </a:defRPr>
            </a:lvl1pPr>
          </a:lstStyle>
          <a:p>
            <a:r>
              <a:rPr kumimoji="1" lang="ja-JP" altLang="en-US"/>
              <a:t>マスター タイトルの書式設定</a:t>
            </a:r>
          </a:p>
        </p:txBody>
      </p:sp>
      <p:sp>
        <p:nvSpPr>
          <p:cNvPr id="21" name="テキスト プレースホルダー 19">
            <a:extLst>
              <a:ext uri="{FF2B5EF4-FFF2-40B4-BE49-F238E27FC236}">
                <a16:creationId xmlns:a16="http://schemas.microsoft.com/office/drawing/2014/main" id="{2553E7DF-AEA8-49DF-9D59-F29EB73B8959}"/>
              </a:ext>
            </a:extLst>
          </p:cNvPr>
          <p:cNvSpPr>
            <a:spLocks noGrp="1"/>
          </p:cNvSpPr>
          <p:nvPr>
            <p:ph type="body" sz="quarter" idx="20" hasCustomPrompt="1"/>
          </p:nvPr>
        </p:nvSpPr>
        <p:spPr>
          <a:xfrm>
            <a:off x="216945" y="285721"/>
            <a:ext cx="10257924" cy="318486"/>
          </a:xfrm>
        </p:spPr>
        <p:txBody>
          <a:bodyPr lIns="144000" rIns="0" bIns="36000" anchor="b" anchorCtr="0"/>
          <a:lstStyle>
            <a:lvl1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mn-ea"/>
                <a:ea typeface="+mn-ea"/>
                <a:cs typeface="+mj-cs"/>
              </a:defRPr>
            </a:lvl1pPr>
            <a:lvl2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a:t>章タイトル</a:t>
            </a:r>
            <a:r>
              <a:rPr lang="en-US" altLang="ja-JP"/>
              <a:t>/</a:t>
            </a:r>
            <a:r>
              <a:rPr lang="ja-JP" altLang="en-US"/>
              <a:t>スライドタイトル</a:t>
            </a:r>
            <a:r>
              <a:rPr kumimoji="1" lang="ja-JP" altLang="en-US"/>
              <a:t>を入力</a:t>
            </a:r>
            <a:endPar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endParaRPr>
          </a:p>
        </p:txBody>
      </p:sp>
      <p:sp>
        <p:nvSpPr>
          <p:cNvPr id="23" name="テキスト ボックス 22">
            <a:extLst>
              <a:ext uri="{FF2B5EF4-FFF2-40B4-BE49-F238E27FC236}">
                <a16:creationId xmlns:a16="http://schemas.microsoft.com/office/drawing/2014/main" id="{E96DC105-3612-45FB-8BFC-2C6F9403A975}"/>
              </a:ext>
            </a:extLst>
          </p:cNvPr>
          <p:cNvSpPr txBox="1"/>
          <p:nvPr userDrawn="1"/>
        </p:nvSpPr>
        <p:spPr>
          <a:xfrm>
            <a:off x="4879637" y="1247694"/>
            <a:ext cx="1519310" cy="309295"/>
          </a:xfrm>
          <a:prstGeom prst="rect">
            <a:avLst/>
          </a:prstGeom>
          <a:noFill/>
        </p:spPr>
        <p:txBody>
          <a:bodyPr wrap="none" lIns="97139" tIns="0" rIns="97139" bIns="0" rtlCol="0">
            <a:noAutofit/>
          </a:bodyPr>
          <a:lstStyle/>
          <a:p>
            <a:pPr algn="l" fontAlgn="ctr">
              <a:lnSpc>
                <a:spcPct val="100000"/>
              </a:lnSpc>
            </a:pPr>
            <a:r>
              <a:rPr lang="ja-JP" altLang="en-US" sz="1727" b="1">
                <a:solidFill>
                  <a:srgbClr val="000F78"/>
                </a:solidFill>
                <a:latin typeface="+mn-ea"/>
                <a:ea typeface="+mn-ea"/>
              </a:rPr>
              <a:t>主要プロジェクト</a:t>
            </a:r>
          </a:p>
        </p:txBody>
      </p:sp>
      <p:cxnSp>
        <p:nvCxnSpPr>
          <p:cNvPr id="24" name="直線コネクタ 23">
            <a:extLst>
              <a:ext uri="{FF2B5EF4-FFF2-40B4-BE49-F238E27FC236}">
                <a16:creationId xmlns:a16="http://schemas.microsoft.com/office/drawing/2014/main" id="{7CA3323B-AF9B-4AF1-BE27-65FB15FB99A4}"/>
              </a:ext>
            </a:extLst>
          </p:cNvPr>
          <p:cNvCxnSpPr>
            <a:cxnSpLocks/>
          </p:cNvCxnSpPr>
          <p:nvPr userDrawn="1"/>
        </p:nvCxnSpPr>
        <p:spPr>
          <a:xfrm>
            <a:off x="4724145" y="1240310"/>
            <a:ext cx="0" cy="5873133"/>
          </a:xfrm>
          <a:prstGeom prst="line">
            <a:avLst/>
          </a:prstGeom>
          <a:ln w="3175">
            <a:solidFill>
              <a:srgbClr val="000F78"/>
            </a:solidFill>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9EA90D61-2335-40F0-A9AF-1BFBC8DDDD46}"/>
              </a:ext>
            </a:extLst>
          </p:cNvPr>
          <p:cNvSpPr txBox="1"/>
          <p:nvPr userDrawn="1"/>
        </p:nvSpPr>
        <p:spPr>
          <a:xfrm>
            <a:off x="216375" y="3962052"/>
            <a:ext cx="618015" cy="294038"/>
          </a:xfrm>
          <a:prstGeom prst="rect">
            <a:avLst/>
          </a:prstGeom>
          <a:noFill/>
        </p:spPr>
        <p:txBody>
          <a:bodyPr wrap="none" lIns="97139" tIns="0" rIns="97139" bIns="0" rtlCol="0">
            <a:noAutofit/>
          </a:bodyPr>
          <a:lstStyle/>
          <a:p>
            <a:pPr algn="l" fontAlgn="ctr">
              <a:lnSpc>
                <a:spcPct val="100000"/>
              </a:lnSpc>
            </a:pPr>
            <a:r>
              <a:rPr lang="ja-JP" altLang="en-US" sz="1727" b="1">
                <a:solidFill>
                  <a:srgbClr val="000F78"/>
                </a:solidFill>
                <a:latin typeface="+mn-ea"/>
                <a:ea typeface="+mn-ea"/>
              </a:rPr>
              <a:t>専門</a:t>
            </a:r>
          </a:p>
        </p:txBody>
      </p:sp>
      <p:cxnSp>
        <p:nvCxnSpPr>
          <p:cNvPr id="26" name="直線コネクタ 25">
            <a:extLst>
              <a:ext uri="{FF2B5EF4-FFF2-40B4-BE49-F238E27FC236}">
                <a16:creationId xmlns:a16="http://schemas.microsoft.com/office/drawing/2014/main" id="{D183AE00-A38E-4339-B2DE-ADC882984879}"/>
              </a:ext>
            </a:extLst>
          </p:cNvPr>
          <p:cNvCxnSpPr>
            <a:cxnSpLocks/>
          </p:cNvCxnSpPr>
          <p:nvPr userDrawn="1"/>
        </p:nvCxnSpPr>
        <p:spPr>
          <a:xfrm>
            <a:off x="294095" y="3779838"/>
            <a:ext cx="4195933" cy="0"/>
          </a:xfrm>
          <a:prstGeom prst="line">
            <a:avLst/>
          </a:prstGeom>
          <a:ln w="3175">
            <a:solidFill>
              <a:srgbClr val="000F78"/>
            </a:solidFill>
          </a:ln>
        </p:spPr>
        <p:style>
          <a:lnRef idx="1">
            <a:schemeClr val="accent1"/>
          </a:lnRef>
          <a:fillRef idx="0">
            <a:schemeClr val="accent1"/>
          </a:fillRef>
          <a:effectRef idx="0">
            <a:schemeClr val="accent1"/>
          </a:effectRef>
          <a:fontRef idx="minor">
            <a:schemeClr val="tx1"/>
          </a:fontRef>
        </p:style>
      </p:cxnSp>
      <p:sp>
        <p:nvSpPr>
          <p:cNvPr id="27" name="テキスト プレースホルダ 20"/>
          <p:cNvSpPr>
            <a:spLocks noGrp="1"/>
          </p:cNvSpPr>
          <p:nvPr>
            <p:ph type="body" sz="quarter" idx="14"/>
          </p:nvPr>
        </p:nvSpPr>
        <p:spPr>
          <a:xfrm>
            <a:off x="215893" y="1557324"/>
            <a:ext cx="4274135" cy="2063763"/>
          </a:xfrm>
          <a:prstGeom prst="rect">
            <a:avLst/>
          </a:prstGeom>
        </p:spPr>
        <p:txBody>
          <a:bodyPr lIns="90000"/>
          <a:lstStyle>
            <a:lvl1pPr marL="202045" indent="-202045" fontAlgn="ctr">
              <a:tabLst>
                <a:tab pos="1163392" algn="l"/>
              </a:tabLst>
              <a:defRPr sz="1295">
                <a:latin typeface="+mn-ea"/>
                <a:ea typeface="+mn-ea"/>
              </a:defRPr>
            </a:lvl1pPr>
            <a:lvl2pPr marL="385513" indent="-191900" fontAlgn="ctr">
              <a:defRPr sz="971">
                <a:latin typeface="+mn-ea"/>
                <a:ea typeface="+mn-ea"/>
              </a:defRPr>
            </a:lvl2pPr>
            <a:lvl3pPr marL="547853" marR="0" indent="-128221" algn="l" defTabSz="986912" rtl="0" eaLnBrk="1" fontAlgn="ctr" latinLnBrk="0" hangingPunct="1">
              <a:lnSpc>
                <a:spcPct val="100000"/>
              </a:lnSpc>
              <a:spcBef>
                <a:spcPts val="544"/>
              </a:spcBef>
              <a:spcAft>
                <a:spcPts val="0"/>
              </a:spcAft>
              <a:buClr>
                <a:srgbClr val="000F78"/>
              </a:buClr>
              <a:buSzTx/>
              <a:buFont typeface="Arial" panose="020B0604020202020204" pitchFamily="34" charset="0"/>
              <a:buChar char="•"/>
              <a:tabLst/>
              <a:defRPr sz="971">
                <a:latin typeface="+mj-ea"/>
                <a:ea typeface="+mj-ea"/>
              </a:defRPr>
            </a:lvl3pPr>
            <a:lvl4pPr>
              <a:defRPr sz="1295">
                <a:latin typeface="+mn-ea"/>
                <a:ea typeface="+mn-ea"/>
              </a:defRPr>
            </a:lvl4pPr>
            <a:lvl5pPr>
              <a:defRPr sz="1295"/>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marL="547853" marR="0" lvl="2" indent="-128221" algn="l" defTabSz="986912" rtl="0" eaLnBrk="1" fontAlgn="ctr" latinLnBrk="0" hangingPunct="1">
              <a:lnSpc>
                <a:spcPct val="100000"/>
              </a:lnSpc>
              <a:spcBef>
                <a:spcPts val="544"/>
              </a:spcBef>
              <a:spcAft>
                <a:spcPts val="0"/>
              </a:spcAft>
              <a:buClr>
                <a:srgbClr val="000F78"/>
              </a:buClr>
              <a:buSzTx/>
              <a:buFont typeface="Arial" panose="020B0604020202020204" pitchFamily="34" charset="0"/>
              <a:buChar char="•"/>
              <a:tabLst/>
              <a:defRPr/>
            </a:pPr>
            <a:r>
              <a:rPr kumimoji="1" lang="ja-JP" altLang="en-US"/>
              <a:t>第 </a:t>
            </a:r>
            <a:r>
              <a:rPr kumimoji="1" lang="en-US" altLang="ja-JP"/>
              <a:t>3 </a:t>
            </a:r>
            <a:r>
              <a:rPr kumimoji="1" lang="ja-JP" altLang="en-US"/>
              <a:t>レベル</a:t>
            </a:r>
            <a:endParaRPr kumimoji="1" lang="en-US" altLang="ja-JP"/>
          </a:p>
        </p:txBody>
      </p:sp>
      <p:sp>
        <p:nvSpPr>
          <p:cNvPr id="12" name="テキスト ボックス 11">
            <a:extLst>
              <a:ext uri="{FF2B5EF4-FFF2-40B4-BE49-F238E27FC236}">
                <a16:creationId xmlns:a16="http://schemas.microsoft.com/office/drawing/2014/main" id="{EEAAFBC8-E7D9-4A89-B3EF-E866F293A9A1}"/>
              </a:ext>
            </a:extLst>
          </p:cNvPr>
          <p:cNvSpPr txBox="1"/>
          <p:nvPr userDrawn="1"/>
        </p:nvSpPr>
        <p:spPr>
          <a:xfrm>
            <a:off x="215894" y="1247694"/>
            <a:ext cx="680444" cy="308379"/>
          </a:xfrm>
          <a:prstGeom prst="rect">
            <a:avLst/>
          </a:prstGeom>
          <a:noFill/>
        </p:spPr>
        <p:txBody>
          <a:bodyPr wrap="none" lIns="97139" tIns="0" rIns="97139" bIns="0" rtlCol="0">
            <a:noAutofit/>
          </a:bodyPr>
          <a:lstStyle/>
          <a:p>
            <a:pPr algn="l" fontAlgn="ctr">
              <a:lnSpc>
                <a:spcPct val="100000"/>
              </a:lnSpc>
            </a:pPr>
            <a:r>
              <a:rPr lang="ja-JP" altLang="en-US" sz="1727" b="1">
                <a:solidFill>
                  <a:srgbClr val="000F78"/>
                </a:solidFill>
                <a:latin typeface="+mn-ea"/>
                <a:ea typeface="+mn-ea"/>
              </a:rPr>
              <a:t>経歴</a:t>
            </a:r>
          </a:p>
        </p:txBody>
      </p:sp>
      <p:sp>
        <p:nvSpPr>
          <p:cNvPr id="13" name="テキスト プレースホルダ 20"/>
          <p:cNvSpPr>
            <a:spLocks noGrp="1"/>
          </p:cNvSpPr>
          <p:nvPr>
            <p:ph type="body" sz="quarter" idx="15"/>
          </p:nvPr>
        </p:nvSpPr>
        <p:spPr>
          <a:xfrm>
            <a:off x="215893" y="4256091"/>
            <a:ext cx="4274135" cy="2857354"/>
          </a:xfrm>
          <a:prstGeom prst="rect">
            <a:avLst/>
          </a:prstGeom>
        </p:spPr>
        <p:txBody>
          <a:bodyPr lIns="90000" rIns="90000"/>
          <a:lstStyle>
            <a:lvl1pPr marL="202045" indent="-202045" fontAlgn="ctr">
              <a:defRPr sz="1295">
                <a:latin typeface="+mn-ea"/>
                <a:ea typeface="+mn-ea"/>
              </a:defRPr>
            </a:lvl1pPr>
            <a:lvl2pPr marL="385513" indent="-191900" fontAlgn="ctr">
              <a:defRPr sz="971">
                <a:latin typeface="+mn-ea"/>
                <a:ea typeface="+mn-ea"/>
              </a:defRPr>
            </a:lvl2pPr>
            <a:lvl3pPr marL="547853" indent="-128221">
              <a:spcBef>
                <a:spcPts val="544"/>
              </a:spcBef>
              <a:buFont typeface="Arial" panose="020B0604020202020204" pitchFamily="34" charset="0"/>
              <a:buChar char="•"/>
              <a:defRPr sz="971">
                <a:latin typeface="+mj-ea"/>
                <a:ea typeface="+mj-ea"/>
              </a:defRPr>
            </a:lvl3pPr>
            <a:lvl4pPr>
              <a:defRPr sz="1295">
                <a:latin typeface="+mn-ea"/>
                <a:ea typeface="+mn-ea"/>
              </a:defRPr>
            </a:lvl4pPr>
            <a:lvl5pPr>
              <a:defRPr sz="1295"/>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p>
        </p:txBody>
      </p:sp>
      <p:sp>
        <p:nvSpPr>
          <p:cNvPr id="14" name="テキスト プレースホルダ 20"/>
          <p:cNvSpPr>
            <a:spLocks noGrp="1"/>
          </p:cNvSpPr>
          <p:nvPr>
            <p:ph type="body" sz="quarter" idx="21"/>
          </p:nvPr>
        </p:nvSpPr>
        <p:spPr>
          <a:xfrm>
            <a:off x="4879637" y="1557324"/>
            <a:ext cx="5595231" cy="5555667"/>
          </a:xfrm>
          <a:prstGeom prst="rect">
            <a:avLst/>
          </a:prstGeom>
        </p:spPr>
        <p:txBody>
          <a:bodyPr lIns="90000" rIns="90000"/>
          <a:lstStyle>
            <a:lvl1pPr marL="202045" indent="-202045" fontAlgn="ctr">
              <a:defRPr sz="1295">
                <a:latin typeface="+mn-ea"/>
                <a:ea typeface="+mn-ea"/>
              </a:defRPr>
            </a:lvl1pPr>
            <a:lvl2pPr marL="385513" indent="-191900" fontAlgn="ctr">
              <a:defRPr sz="971">
                <a:latin typeface="+mn-ea"/>
                <a:ea typeface="+mn-ea"/>
              </a:defRPr>
            </a:lvl2pPr>
            <a:lvl3pPr marL="547853" indent="-128221">
              <a:spcBef>
                <a:spcPts val="544"/>
              </a:spcBef>
              <a:buFont typeface="Arial" panose="020B0604020202020204" pitchFamily="34" charset="0"/>
              <a:buChar char="•"/>
              <a:defRPr sz="971">
                <a:latin typeface="+mj-ea"/>
                <a:ea typeface="+mj-ea"/>
              </a:defRPr>
            </a:lvl3pPr>
            <a:lvl4pPr>
              <a:defRPr sz="1295">
                <a:latin typeface="+mn-ea"/>
                <a:ea typeface="+mn-ea"/>
              </a:defRPr>
            </a:lvl4pPr>
            <a:lvl5pPr>
              <a:defRPr sz="1295"/>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3101947635"/>
      </p:ext>
    </p:extLst>
  </p:cSld>
  <p:clrMapOvr>
    <a:masterClrMapping/>
  </p:clrMapOvr>
  <p:extLst>
    <p:ext uri="{DCECCB84-F9BA-43D5-87BE-67443E8EF086}">
      <p15:sldGuideLst xmlns:p15="http://schemas.microsoft.com/office/powerpoint/2012/main">
        <p15:guide id="2" pos="126">
          <p15:clr>
            <a:srgbClr val="FBAE40"/>
          </p15:clr>
        </p15:guide>
        <p15:guide id="3" pos="2848">
          <p15:clr>
            <a:srgbClr val="FBAE40"/>
          </p15:clr>
        </p15:guide>
        <p15:guide id="4" pos="2621">
          <p15:clr>
            <a:srgbClr val="FBAE40"/>
          </p15:clr>
        </p15:guide>
        <p15:guide id="5" orient="horz" pos="2160">
          <p15:clr>
            <a:srgbClr val="FBAE40"/>
          </p15:clr>
        </p15:guide>
        <p15:guide id="6" orient="horz" pos="709">
          <p15:clr>
            <a:srgbClr val="FBAE40"/>
          </p15:clr>
        </p15:guide>
        <p15:guide id="7" pos="2757">
          <p15:clr>
            <a:srgbClr val="FBAE40"/>
          </p15:clr>
        </p15:guide>
        <p15:guide id="8" pos="172">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プロフィール 移動可">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BFBE7747-457A-47B4-8D78-525F18385533}"/>
              </a:ext>
            </a:extLst>
          </p:cNvPr>
          <p:cNvSpPr>
            <a:spLocks noGrp="1"/>
          </p:cNvSpPr>
          <p:nvPr>
            <p:ph type="title"/>
          </p:nvPr>
        </p:nvSpPr>
        <p:spPr>
          <a:xfrm>
            <a:off x="216945" y="285720"/>
            <a:ext cx="10257924" cy="419409"/>
          </a:xfrm>
        </p:spPr>
        <p:txBody>
          <a:bodyPr vert="horz" tIns="36000"/>
          <a:lstStyle>
            <a:lvl1pPr>
              <a:defRPr>
                <a:latin typeface="+mn-ea"/>
                <a:ea typeface="+mn-ea"/>
              </a:defRPr>
            </a:lvl1pPr>
          </a:lstStyle>
          <a:p>
            <a:r>
              <a:rPr kumimoji="1" lang="ja-JP" altLang="en-US"/>
              <a:t>マスター タイトルの書式設定</a:t>
            </a:r>
          </a:p>
        </p:txBody>
      </p:sp>
      <p:sp>
        <p:nvSpPr>
          <p:cNvPr id="7" name="テキスト プレースホルダ 20"/>
          <p:cNvSpPr>
            <a:spLocks noGrp="1"/>
          </p:cNvSpPr>
          <p:nvPr>
            <p:ph type="body" sz="quarter" idx="14" hasCustomPrompt="1"/>
          </p:nvPr>
        </p:nvSpPr>
        <p:spPr>
          <a:xfrm>
            <a:off x="217607" y="1246057"/>
            <a:ext cx="4274135" cy="2380389"/>
          </a:xfrm>
          <a:prstGeom prst="callout1">
            <a:avLst>
              <a:gd name="adj1" fmla="val 106472"/>
              <a:gd name="adj2" fmla="val 1730"/>
              <a:gd name="adj3" fmla="val 106411"/>
              <a:gd name="adj4" fmla="val 100056"/>
            </a:avLst>
          </a:prstGeom>
          <a:ln w="3175">
            <a:solidFill>
              <a:srgbClr val="000F78"/>
            </a:solidFill>
          </a:ln>
        </p:spPr>
        <p:txBody>
          <a:bodyPr lIns="90000" tIns="0" rIns="90000" bIns="0"/>
          <a:lstStyle>
            <a:lvl1pPr marL="202045" marR="0" indent="-202045" algn="l" defTabSz="986912" rtl="0" eaLnBrk="1" fontAlgn="ctr" latinLnBrk="0" hangingPunct="1">
              <a:lnSpc>
                <a:spcPct val="100000"/>
              </a:lnSpc>
              <a:spcBef>
                <a:spcPts val="622"/>
              </a:spcBef>
              <a:spcAft>
                <a:spcPts val="0"/>
              </a:spcAft>
              <a:buClr>
                <a:srgbClr val="000F78"/>
              </a:buClr>
              <a:buSzTx/>
              <a:buFont typeface="Wingdings" panose="05000000000000000000" pitchFamily="2" charset="2"/>
              <a:buChar char="n"/>
              <a:tabLst>
                <a:tab pos="1163392" algn="l"/>
              </a:tabLst>
              <a:defRPr sz="1295">
                <a:latin typeface="+mn-ea"/>
                <a:ea typeface="+mn-ea"/>
              </a:defRPr>
            </a:lvl1pPr>
            <a:lvl2pPr marL="385513" indent="-190389" fontAlgn="ctr">
              <a:defRPr sz="971">
                <a:latin typeface="+mn-ea"/>
                <a:ea typeface="+mn-ea"/>
              </a:defRPr>
            </a:lvl2pPr>
            <a:lvl3pPr marL="547853" marR="0" indent="-128221" algn="l" defTabSz="986912" rtl="0" eaLnBrk="1" fontAlgn="ctr" latinLnBrk="0" hangingPunct="1">
              <a:lnSpc>
                <a:spcPct val="100000"/>
              </a:lnSpc>
              <a:spcBef>
                <a:spcPts val="544"/>
              </a:spcBef>
              <a:spcAft>
                <a:spcPts val="0"/>
              </a:spcAft>
              <a:buClr>
                <a:srgbClr val="000F78"/>
              </a:buClr>
              <a:buSzTx/>
              <a:buFont typeface="Arial" panose="020B0604020202020204" pitchFamily="34" charset="0"/>
              <a:buChar char="•"/>
              <a:tabLst/>
              <a:defRPr sz="971">
                <a:latin typeface="+mn-ea"/>
                <a:ea typeface="+mn-ea"/>
              </a:defRPr>
            </a:lvl3pPr>
            <a:lvl4pPr marL="0" indent="0" fontAlgn="ctr">
              <a:buNone/>
              <a:defRPr sz="1727" b="1">
                <a:solidFill>
                  <a:srgbClr val="000F78"/>
                </a:solidFill>
                <a:latin typeface="+mn-ea"/>
                <a:ea typeface="+mn-ea"/>
              </a:defRPr>
            </a:lvl4pPr>
            <a:lvl5pPr>
              <a:defRPr sz="1295"/>
            </a:lvl5pPr>
          </a:lstStyle>
          <a:p>
            <a:pPr lvl="3"/>
            <a:r>
              <a:rPr kumimoji="1" lang="ja-JP" altLang="en-US"/>
              <a:t>経歴</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endParaRPr kumimoji="1" lang="en-US" altLang="ja-JP"/>
          </a:p>
        </p:txBody>
      </p:sp>
      <p:sp>
        <p:nvSpPr>
          <p:cNvPr id="11" name="テキスト プレースホルダ 20"/>
          <p:cNvSpPr>
            <a:spLocks noGrp="1"/>
          </p:cNvSpPr>
          <p:nvPr>
            <p:ph type="body" sz="quarter" idx="15" hasCustomPrompt="1"/>
          </p:nvPr>
        </p:nvSpPr>
        <p:spPr>
          <a:xfrm>
            <a:off x="217607" y="3960398"/>
            <a:ext cx="4274135" cy="3153048"/>
          </a:xfrm>
          <a:prstGeom prst="rect">
            <a:avLst/>
          </a:prstGeom>
        </p:spPr>
        <p:txBody>
          <a:bodyPr lIns="90000" tIns="0" rIns="90000" bIns="0"/>
          <a:lstStyle>
            <a:lvl1pPr marL="202045" indent="-202045" fontAlgn="ctr">
              <a:defRPr sz="1295">
                <a:latin typeface="Yu Gothic UI" panose="020B0500000000000000" pitchFamily="50" charset="-128"/>
                <a:ea typeface="Yu Gothic UI" panose="020B0500000000000000" pitchFamily="50" charset="-128"/>
              </a:defRPr>
            </a:lvl1pPr>
            <a:lvl2pPr marL="385513" marR="0" indent="-191900" algn="l" defTabSz="986912" rtl="0" eaLnBrk="1" fontAlgn="ctr" latinLnBrk="0" hangingPunct="1">
              <a:lnSpc>
                <a:spcPct val="100000"/>
              </a:lnSpc>
              <a:spcBef>
                <a:spcPts val="544"/>
              </a:spcBef>
              <a:spcAft>
                <a:spcPts val="0"/>
              </a:spcAft>
              <a:buClr>
                <a:srgbClr val="000F78"/>
              </a:buClr>
              <a:buSzTx/>
              <a:buFont typeface="Wingdings" panose="05000000000000000000" pitchFamily="2" charset="2"/>
              <a:buChar char="l"/>
              <a:tabLst/>
              <a:defRPr sz="971">
                <a:latin typeface="Yu Gothic UI" panose="020B0500000000000000" pitchFamily="50" charset="-128"/>
                <a:ea typeface="Yu Gothic UI" panose="020B0500000000000000" pitchFamily="50" charset="-128"/>
              </a:defRPr>
            </a:lvl2pPr>
            <a:lvl3pPr marL="547853" indent="-128221" fontAlgn="ctr">
              <a:spcBef>
                <a:spcPts val="544"/>
              </a:spcBef>
              <a:buFont typeface="Arial" panose="020B0604020202020204" pitchFamily="34" charset="0"/>
              <a:buChar char="•"/>
              <a:defRPr sz="971">
                <a:latin typeface="+mj-ea"/>
                <a:ea typeface="+mj-ea"/>
              </a:defRPr>
            </a:lvl3pPr>
            <a:lvl4pPr marL="0" indent="0" fontAlgn="ctr">
              <a:buNone/>
              <a:defRPr sz="1727" b="1">
                <a:solidFill>
                  <a:srgbClr val="000F78"/>
                </a:solidFill>
                <a:latin typeface="+mn-ea"/>
                <a:ea typeface="+mn-ea"/>
              </a:defRPr>
            </a:lvl4pPr>
            <a:lvl5pPr>
              <a:defRPr sz="1295"/>
            </a:lvl5pPr>
          </a:lstStyle>
          <a:p>
            <a:pPr lvl="3"/>
            <a:r>
              <a:rPr kumimoji="1" lang="ja-JP" altLang="en-US"/>
              <a:t>専門</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p:txBody>
      </p:sp>
      <p:sp>
        <p:nvSpPr>
          <p:cNvPr id="12" name="テキスト プレースホルダ 20"/>
          <p:cNvSpPr>
            <a:spLocks noGrp="1"/>
          </p:cNvSpPr>
          <p:nvPr>
            <p:ph type="body" sz="quarter" idx="16" hasCustomPrompt="1"/>
          </p:nvPr>
        </p:nvSpPr>
        <p:spPr>
          <a:xfrm>
            <a:off x="4880690" y="1246057"/>
            <a:ext cx="5595231" cy="5867388"/>
          </a:xfrm>
          <a:prstGeom prst="callout1">
            <a:avLst>
              <a:gd name="adj1" fmla="val -18"/>
              <a:gd name="adj2" fmla="val -2797"/>
              <a:gd name="adj3" fmla="val 100131"/>
              <a:gd name="adj4" fmla="val -2752"/>
            </a:avLst>
          </a:prstGeom>
          <a:ln w="3175">
            <a:solidFill>
              <a:srgbClr val="000F78"/>
            </a:solidFill>
          </a:ln>
        </p:spPr>
        <p:txBody>
          <a:bodyPr lIns="90000" tIns="0" rIns="90000" bIns="0"/>
          <a:lstStyle>
            <a:lvl1pPr marL="202045" indent="-202045" fontAlgn="ctr">
              <a:spcBef>
                <a:spcPts val="622"/>
              </a:spcBef>
              <a:defRPr sz="1295">
                <a:latin typeface="Yu Gothic UI" panose="020B0500000000000000" pitchFamily="50" charset="-128"/>
                <a:ea typeface="Yu Gothic UI" panose="020B0500000000000000" pitchFamily="50" charset="-128"/>
              </a:defRPr>
            </a:lvl1pPr>
            <a:lvl2pPr marL="385513" indent="-191900" fontAlgn="ctr">
              <a:defRPr sz="971">
                <a:latin typeface="Yu Gothic UI" panose="020B0500000000000000" pitchFamily="50" charset="-128"/>
                <a:ea typeface="Yu Gothic UI" panose="020B0500000000000000" pitchFamily="50" charset="-128"/>
              </a:defRPr>
            </a:lvl2pPr>
            <a:lvl3pPr marL="547853" indent="-128221" fontAlgn="ctr">
              <a:spcBef>
                <a:spcPts val="544"/>
              </a:spcBef>
              <a:buFont typeface="Arial" panose="020B0604020202020204" pitchFamily="34" charset="0"/>
              <a:buChar char="•"/>
              <a:defRPr sz="971">
                <a:latin typeface="+mj-ea"/>
                <a:ea typeface="+mj-ea"/>
              </a:defRPr>
            </a:lvl3pPr>
            <a:lvl4pPr marL="0" indent="0" fontAlgn="ctr">
              <a:spcBef>
                <a:spcPts val="233"/>
              </a:spcBef>
              <a:buNone/>
              <a:defRPr sz="1727" b="1">
                <a:solidFill>
                  <a:srgbClr val="000F78"/>
                </a:solidFill>
                <a:latin typeface="+mn-ea"/>
                <a:ea typeface="+mn-ea"/>
              </a:defRPr>
            </a:lvl4pPr>
            <a:lvl5pPr>
              <a:defRPr sz="1295"/>
            </a:lvl5pPr>
          </a:lstStyle>
          <a:p>
            <a:pPr lvl="3"/>
            <a:r>
              <a:rPr kumimoji="1" lang="ja-JP" altLang="en-US"/>
              <a:t>主要プロジェクト</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1999459070"/>
      </p:ext>
    </p:extLst>
  </p:cSld>
  <p:clrMapOvr>
    <a:masterClrMapping/>
  </p:clrMapOvr>
  <p:extLst>
    <p:ext uri="{DCECCB84-F9BA-43D5-87BE-67443E8EF086}">
      <p15:sldGuideLst xmlns:p15="http://schemas.microsoft.com/office/powerpoint/2012/main">
        <p15:guide id="2" pos="126">
          <p15:clr>
            <a:srgbClr val="FBAE40"/>
          </p15:clr>
        </p15:guide>
        <p15:guide id="3" pos="2848">
          <p15:clr>
            <a:srgbClr val="FBAE40"/>
          </p15:clr>
        </p15:guide>
        <p15:guide id="4" pos="2621">
          <p15:clr>
            <a:srgbClr val="FBAE40"/>
          </p15:clr>
        </p15:guide>
        <p15:guide id="5" orient="horz" pos="2160">
          <p15:clr>
            <a:srgbClr val="FBAE40"/>
          </p15:clr>
        </p15:guide>
        <p15:guide id="6" orient="horz" pos="709">
          <p15:clr>
            <a:srgbClr val="FBAE40"/>
          </p15:clr>
        </p15:guide>
        <p15:guide id="7" pos="2757">
          <p15:clr>
            <a:srgbClr val="FBAE40"/>
          </p15:clr>
        </p15:guide>
        <p15:guide id="8" pos="172">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プロフィール（章あり）移動可">
    <p:spTree>
      <p:nvGrpSpPr>
        <p:cNvPr id="1" name=""/>
        <p:cNvGrpSpPr/>
        <p:nvPr/>
      </p:nvGrpSpPr>
      <p:grpSpPr>
        <a:xfrm>
          <a:off x="0" y="0"/>
          <a:ext cx="0" cy="0"/>
          <a:chOff x="0" y="0"/>
          <a:chExt cx="0" cy="0"/>
        </a:xfrm>
      </p:grpSpPr>
      <p:sp>
        <p:nvSpPr>
          <p:cNvPr id="7" name="タイトル 12">
            <a:extLst>
              <a:ext uri="{FF2B5EF4-FFF2-40B4-BE49-F238E27FC236}">
                <a16:creationId xmlns:a16="http://schemas.microsoft.com/office/drawing/2014/main" id="{54A96962-01C7-4CDE-BCC8-C65E26A9A134}"/>
              </a:ext>
            </a:extLst>
          </p:cNvPr>
          <p:cNvSpPr>
            <a:spLocks noGrp="1"/>
          </p:cNvSpPr>
          <p:nvPr>
            <p:ph type="title"/>
          </p:nvPr>
        </p:nvSpPr>
        <p:spPr>
          <a:xfrm>
            <a:off x="216945" y="285720"/>
            <a:ext cx="10257924" cy="695786"/>
          </a:xfrm>
        </p:spPr>
        <p:txBody>
          <a:bodyPr vert="horz" tIns="324000"/>
          <a:lstStyle>
            <a:lvl1pPr>
              <a:defRPr>
                <a:latin typeface="+mn-ea"/>
                <a:ea typeface="+mn-ea"/>
              </a:defRPr>
            </a:lvl1pPr>
          </a:lstStyle>
          <a:p>
            <a:r>
              <a:rPr kumimoji="1" lang="ja-JP" altLang="en-US"/>
              <a:t>マスター タイトルの書式設定</a:t>
            </a:r>
          </a:p>
        </p:txBody>
      </p:sp>
      <p:sp>
        <p:nvSpPr>
          <p:cNvPr id="8" name="テキスト プレースホルダー 19">
            <a:extLst>
              <a:ext uri="{FF2B5EF4-FFF2-40B4-BE49-F238E27FC236}">
                <a16:creationId xmlns:a16="http://schemas.microsoft.com/office/drawing/2014/main" id="{2553E7DF-AEA8-49DF-9D59-F29EB73B8959}"/>
              </a:ext>
            </a:extLst>
          </p:cNvPr>
          <p:cNvSpPr>
            <a:spLocks noGrp="1"/>
          </p:cNvSpPr>
          <p:nvPr>
            <p:ph type="body" sz="quarter" idx="20" hasCustomPrompt="1"/>
          </p:nvPr>
        </p:nvSpPr>
        <p:spPr>
          <a:xfrm>
            <a:off x="216945" y="285721"/>
            <a:ext cx="10257924" cy="318486"/>
          </a:xfrm>
        </p:spPr>
        <p:txBody>
          <a:bodyPr lIns="144000" rIns="0" bIns="36000" anchor="b" anchorCtr="0"/>
          <a:lstStyle>
            <a:lvl1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mn-ea"/>
                <a:ea typeface="+mn-ea"/>
                <a:cs typeface="+mj-cs"/>
              </a:defRPr>
            </a:lvl1pPr>
            <a:lvl2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86912" rtl="0" eaLnBrk="1" fontAlgn="ctr" latinLnBrk="0" hangingPunct="1">
              <a:lnSpc>
                <a:spcPct val="100000"/>
              </a:lnSpc>
              <a:spcBef>
                <a:spcPct val="0"/>
              </a:spcBef>
              <a:buClr>
                <a:srgbClr val="000F78"/>
              </a:buClr>
              <a:buFont typeface="Wingdings" panose="05000000000000000000" pitchFamily="2" charset="2"/>
              <a:buNone/>
              <a:defRPr kumimoji="1" lang="ja-JP" altLang="en-US" sz="1511"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a:t>章タイトル</a:t>
            </a:r>
            <a:r>
              <a:rPr lang="en-US" altLang="ja-JP"/>
              <a:t>/</a:t>
            </a:r>
            <a:r>
              <a:rPr lang="ja-JP" altLang="en-US"/>
              <a:t>スライドタイトル</a:t>
            </a:r>
            <a:r>
              <a:rPr kumimoji="1" lang="ja-JP" altLang="en-US"/>
              <a:t>を入力</a:t>
            </a:r>
            <a:endParaRPr kumimoji="1" lang="ja-JP" altLang="en-US" sz="1511" b="1" i="0" kern="1200" baseline="0">
              <a:solidFill>
                <a:srgbClr val="000F78"/>
              </a:solidFill>
              <a:latin typeface="Yu Gothic UI" panose="020B0500000000000000" pitchFamily="50" charset="-128"/>
              <a:ea typeface="Yu Gothic UI" panose="020B0500000000000000" pitchFamily="50" charset="-128"/>
              <a:cs typeface="+mj-cs"/>
            </a:endParaRPr>
          </a:p>
        </p:txBody>
      </p:sp>
      <p:sp>
        <p:nvSpPr>
          <p:cNvPr id="12" name="テキスト プレースホルダ 20"/>
          <p:cNvSpPr>
            <a:spLocks noGrp="1"/>
          </p:cNvSpPr>
          <p:nvPr>
            <p:ph type="body" sz="quarter" idx="14" hasCustomPrompt="1"/>
          </p:nvPr>
        </p:nvSpPr>
        <p:spPr>
          <a:xfrm>
            <a:off x="217607" y="1246057"/>
            <a:ext cx="4274135" cy="2380389"/>
          </a:xfrm>
          <a:prstGeom prst="callout1">
            <a:avLst>
              <a:gd name="adj1" fmla="val 106472"/>
              <a:gd name="adj2" fmla="val 1730"/>
              <a:gd name="adj3" fmla="val 106411"/>
              <a:gd name="adj4" fmla="val 100056"/>
            </a:avLst>
          </a:prstGeom>
          <a:ln w="3175">
            <a:solidFill>
              <a:srgbClr val="000F78"/>
            </a:solidFill>
          </a:ln>
        </p:spPr>
        <p:txBody>
          <a:bodyPr lIns="90000" tIns="0" rIns="90000" bIns="0"/>
          <a:lstStyle>
            <a:lvl1pPr marL="202045" marR="0" indent="-202045" algn="l" defTabSz="986912" rtl="0" eaLnBrk="1" fontAlgn="ctr" latinLnBrk="0" hangingPunct="1">
              <a:lnSpc>
                <a:spcPct val="100000"/>
              </a:lnSpc>
              <a:spcBef>
                <a:spcPts val="622"/>
              </a:spcBef>
              <a:spcAft>
                <a:spcPts val="0"/>
              </a:spcAft>
              <a:buClr>
                <a:srgbClr val="000F78"/>
              </a:buClr>
              <a:buSzTx/>
              <a:buFont typeface="Wingdings" panose="05000000000000000000" pitchFamily="2" charset="2"/>
              <a:buChar char="n"/>
              <a:tabLst>
                <a:tab pos="1163392" algn="l"/>
              </a:tabLst>
              <a:defRPr sz="1295">
                <a:latin typeface="+mn-ea"/>
                <a:ea typeface="+mn-ea"/>
              </a:defRPr>
            </a:lvl1pPr>
            <a:lvl2pPr marL="385513" indent="-190389" fontAlgn="ctr">
              <a:defRPr sz="971">
                <a:latin typeface="+mn-ea"/>
                <a:ea typeface="+mn-ea"/>
              </a:defRPr>
            </a:lvl2pPr>
            <a:lvl3pPr marL="547853" marR="0" indent="-128221" algn="l" defTabSz="986912" rtl="0" eaLnBrk="1" fontAlgn="ctr" latinLnBrk="0" hangingPunct="1">
              <a:lnSpc>
                <a:spcPct val="100000"/>
              </a:lnSpc>
              <a:spcBef>
                <a:spcPts val="544"/>
              </a:spcBef>
              <a:spcAft>
                <a:spcPts val="0"/>
              </a:spcAft>
              <a:buClr>
                <a:srgbClr val="000F78"/>
              </a:buClr>
              <a:buSzTx/>
              <a:buFont typeface="Arial" panose="020B0604020202020204" pitchFamily="34" charset="0"/>
              <a:buChar char="•"/>
              <a:tabLst/>
              <a:defRPr sz="971">
                <a:latin typeface="+mn-ea"/>
                <a:ea typeface="+mn-ea"/>
              </a:defRPr>
            </a:lvl3pPr>
            <a:lvl4pPr marL="0" indent="0" fontAlgn="ctr">
              <a:buNone/>
              <a:defRPr sz="1727" b="1">
                <a:solidFill>
                  <a:srgbClr val="000F78"/>
                </a:solidFill>
                <a:latin typeface="+mn-ea"/>
                <a:ea typeface="+mn-ea"/>
              </a:defRPr>
            </a:lvl4pPr>
            <a:lvl5pPr>
              <a:defRPr sz="1295"/>
            </a:lvl5pPr>
          </a:lstStyle>
          <a:p>
            <a:pPr lvl="3"/>
            <a:r>
              <a:rPr kumimoji="1" lang="ja-JP" altLang="en-US"/>
              <a:t>経歴</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endParaRPr kumimoji="1" lang="en-US" altLang="ja-JP"/>
          </a:p>
        </p:txBody>
      </p:sp>
      <p:sp>
        <p:nvSpPr>
          <p:cNvPr id="15" name="テキスト プレースホルダ 20"/>
          <p:cNvSpPr>
            <a:spLocks noGrp="1"/>
          </p:cNvSpPr>
          <p:nvPr>
            <p:ph type="body" sz="quarter" idx="15" hasCustomPrompt="1"/>
          </p:nvPr>
        </p:nvSpPr>
        <p:spPr>
          <a:xfrm>
            <a:off x="217607" y="3960398"/>
            <a:ext cx="4274135" cy="3153048"/>
          </a:xfrm>
          <a:prstGeom prst="rect">
            <a:avLst/>
          </a:prstGeom>
        </p:spPr>
        <p:txBody>
          <a:bodyPr lIns="90000" tIns="0" rIns="90000" bIns="0"/>
          <a:lstStyle>
            <a:lvl1pPr marL="202045" indent="-202045" fontAlgn="ctr">
              <a:defRPr sz="1295">
                <a:latin typeface="Yu Gothic UI" panose="020B0500000000000000" pitchFamily="50" charset="-128"/>
                <a:ea typeface="Yu Gothic UI" panose="020B0500000000000000" pitchFamily="50" charset="-128"/>
              </a:defRPr>
            </a:lvl1pPr>
            <a:lvl2pPr marL="385513" marR="0" indent="-191900" algn="l" defTabSz="986912" rtl="0" eaLnBrk="1" fontAlgn="ctr" latinLnBrk="0" hangingPunct="1">
              <a:lnSpc>
                <a:spcPct val="100000"/>
              </a:lnSpc>
              <a:spcBef>
                <a:spcPts val="544"/>
              </a:spcBef>
              <a:spcAft>
                <a:spcPts val="0"/>
              </a:spcAft>
              <a:buClr>
                <a:srgbClr val="000F78"/>
              </a:buClr>
              <a:buSzTx/>
              <a:buFont typeface="Wingdings" panose="05000000000000000000" pitchFamily="2" charset="2"/>
              <a:buChar char="l"/>
              <a:tabLst/>
              <a:defRPr sz="971">
                <a:latin typeface="Yu Gothic UI" panose="020B0500000000000000" pitchFamily="50" charset="-128"/>
                <a:ea typeface="Yu Gothic UI" panose="020B0500000000000000" pitchFamily="50" charset="-128"/>
              </a:defRPr>
            </a:lvl2pPr>
            <a:lvl3pPr marL="547853" indent="-128221" fontAlgn="ctr">
              <a:spcBef>
                <a:spcPts val="544"/>
              </a:spcBef>
              <a:buFont typeface="Arial" panose="020B0604020202020204" pitchFamily="34" charset="0"/>
              <a:buChar char="•"/>
              <a:defRPr sz="971">
                <a:latin typeface="+mj-ea"/>
                <a:ea typeface="+mj-ea"/>
              </a:defRPr>
            </a:lvl3pPr>
            <a:lvl4pPr marL="0" indent="0" fontAlgn="ctr">
              <a:buNone/>
              <a:defRPr sz="1727" b="1">
                <a:solidFill>
                  <a:srgbClr val="000F78"/>
                </a:solidFill>
                <a:latin typeface="+mn-ea"/>
                <a:ea typeface="+mn-ea"/>
              </a:defRPr>
            </a:lvl4pPr>
            <a:lvl5pPr>
              <a:defRPr sz="1295"/>
            </a:lvl5pPr>
          </a:lstStyle>
          <a:p>
            <a:pPr lvl="3"/>
            <a:r>
              <a:rPr kumimoji="1" lang="ja-JP" altLang="en-US"/>
              <a:t>専門</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endParaRPr kumimoji="1" lang="en-US" altLang="ja-JP"/>
          </a:p>
        </p:txBody>
      </p:sp>
      <p:sp>
        <p:nvSpPr>
          <p:cNvPr id="16" name="テキスト プレースホルダ 20"/>
          <p:cNvSpPr>
            <a:spLocks noGrp="1"/>
          </p:cNvSpPr>
          <p:nvPr>
            <p:ph type="body" sz="quarter" idx="16" hasCustomPrompt="1"/>
          </p:nvPr>
        </p:nvSpPr>
        <p:spPr>
          <a:xfrm>
            <a:off x="4880690" y="1246057"/>
            <a:ext cx="5595231" cy="5867388"/>
          </a:xfrm>
          <a:prstGeom prst="callout1">
            <a:avLst>
              <a:gd name="adj1" fmla="val -18"/>
              <a:gd name="adj2" fmla="val -2797"/>
              <a:gd name="adj3" fmla="val 100131"/>
              <a:gd name="adj4" fmla="val -2752"/>
            </a:avLst>
          </a:prstGeom>
          <a:ln w="3175">
            <a:solidFill>
              <a:srgbClr val="000F78"/>
            </a:solidFill>
          </a:ln>
        </p:spPr>
        <p:txBody>
          <a:bodyPr lIns="90000" tIns="0" rIns="90000" bIns="0"/>
          <a:lstStyle>
            <a:lvl1pPr marL="202045" indent="-202045" fontAlgn="ctr">
              <a:defRPr sz="1295">
                <a:latin typeface="Yu Gothic UI" panose="020B0500000000000000" pitchFamily="50" charset="-128"/>
                <a:ea typeface="Yu Gothic UI" panose="020B0500000000000000" pitchFamily="50" charset="-128"/>
              </a:defRPr>
            </a:lvl1pPr>
            <a:lvl2pPr marL="385513" indent="-191900" fontAlgn="ctr">
              <a:defRPr sz="971">
                <a:latin typeface="Yu Gothic UI" panose="020B0500000000000000" pitchFamily="50" charset="-128"/>
                <a:ea typeface="Yu Gothic UI" panose="020B0500000000000000" pitchFamily="50" charset="-128"/>
              </a:defRPr>
            </a:lvl2pPr>
            <a:lvl3pPr marL="547853" indent="-128221" fontAlgn="ctr">
              <a:spcBef>
                <a:spcPts val="544"/>
              </a:spcBef>
              <a:buFont typeface="Arial" panose="020B0604020202020204" pitchFamily="34" charset="0"/>
              <a:buChar char="•"/>
              <a:defRPr sz="971">
                <a:latin typeface="+mj-ea"/>
                <a:ea typeface="+mj-ea"/>
              </a:defRPr>
            </a:lvl3pPr>
            <a:lvl4pPr marL="0" indent="0" fontAlgn="ctr">
              <a:spcBef>
                <a:spcPts val="233"/>
              </a:spcBef>
              <a:buNone/>
              <a:defRPr sz="1727" b="1">
                <a:solidFill>
                  <a:srgbClr val="000F78"/>
                </a:solidFill>
                <a:latin typeface="+mn-ea"/>
                <a:ea typeface="+mn-ea"/>
              </a:defRPr>
            </a:lvl4pPr>
            <a:lvl5pPr>
              <a:defRPr sz="1295"/>
            </a:lvl5pPr>
          </a:lstStyle>
          <a:p>
            <a:pPr lvl="3"/>
            <a:r>
              <a:rPr kumimoji="1" lang="ja-JP" altLang="en-US"/>
              <a:t>主要プロジェクト</a:t>
            </a:r>
            <a:endParaRPr kumimoji="1" lang="en-US" altLang="ja-JP"/>
          </a:p>
          <a:p>
            <a:pPr lvl="0"/>
            <a:r>
              <a:rPr kumimoji="1" lang="ja-JP" altLang="en-US"/>
              <a:t>マスター テキストの書式設定</a:t>
            </a:r>
          </a:p>
          <a:p>
            <a:pPr lvl="1"/>
            <a:r>
              <a:rPr kumimoji="1" lang="ja-JP" altLang="en-US"/>
              <a:t>第 </a:t>
            </a:r>
            <a:r>
              <a:rPr kumimoji="1" lang="en-US" altLang="ja-JP"/>
              <a:t>2 </a:t>
            </a:r>
            <a:r>
              <a:rPr kumimoji="1" lang="ja-JP" altLang="en-US"/>
              <a:t>レベル</a:t>
            </a:r>
            <a:endParaRPr kumimoji="1" lang="en-US" altLang="ja-JP"/>
          </a:p>
          <a:p>
            <a:pPr lvl="2"/>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2869176099"/>
      </p:ext>
    </p:extLst>
  </p:cSld>
  <p:clrMapOvr>
    <a:masterClrMapping/>
  </p:clrMapOvr>
  <p:extLst>
    <p:ext uri="{DCECCB84-F9BA-43D5-87BE-67443E8EF086}">
      <p15:sldGuideLst xmlns:p15="http://schemas.microsoft.com/office/powerpoint/2012/main">
        <p15:guide id="2" pos="126">
          <p15:clr>
            <a:srgbClr val="FBAE40"/>
          </p15:clr>
        </p15:guide>
        <p15:guide id="3" pos="2848">
          <p15:clr>
            <a:srgbClr val="FBAE40"/>
          </p15:clr>
        </p15:guide>
        <p15:guide id="4" pos="2621">
          <p15:clr>
            <a:srgbClr val="FBAE40"/>
          </p15:clr>
        </p15:guide>
        <p15:guide id="5" orient="horz" pos="2160">
          <p15:clr>
            <a:srgbClr val="FBAE40"/>
          </p15:clr>
        </p15:guide>
        <p15:guide id="6" orient="horz" pos="709">
          <p15:clr>
            <a:srgbClr val="FBAE40"/>
          </p15:clr>
        </p15:guide>
        <p15:guide id="7" pos="2757">
          <p15:clr>
            <a:srgbClr val="FBAE40"/>
          </p15:clr>
        </p15:guide>
        <p15:guide id="8" pos="172">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25880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裏表紙">
    <p:spTree>
      <p:nvGrpSpPr>
        <p:cNvPr id="1" name=""/>
        <p:cNvGrpSpPr/>
        <p:nvPr/>
      </p:nvGrpSpPr>
      <p:grpSpPr>
        <a:xfrm>
          <a:off x="0" y="0"/>
          <a:ext cx="0" cy="0"/>
          <a:chOff x="0" y="0"/>
          <a:chExt cx="0" cy="0"/>
        </a:xfrm>
      </p:grpSpPr>
      <p:pic>
        <p:nvPicPr>
          <p:cNvPr id="27" name="図 26">
            <a:extLst>
              <a:ext uri="{FF2B5EF4-FFF2-40B4-BE49-F238E27FC236}">
                <a16:creationId xmlns:a16="http://schemas.microsoft.com/office/drawing/2014/main" id="{8579C954-6CF1-F280-36DD-2349B0D9F4F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2319301" y="2183906"/>
            <a:ext cx="6053211" cy="3191863"/>
          </a:xfrm>
          <a:prstGeom prst="rect">
            <a:avLst/>
          </a:prstGeom>
        </p:spPr>
      </p:pic>
    </p:spTree>
    <p:extLst>
      <p:ext uri="{BB962C8B-B14F-4D97-AF65-F5344CB8AC3E}">
        <p14:creationId xmlns:p14="http://schemas.microsoft.com/office/powerpoint/2010/main" val="2378113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のみ">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CC6EB47F-A8CE-82B3-94F2-E469EC02DF24}"/>
              </a:ext>
            </a:extLst>
          </p:cNvPr>
          <p:cNvGrpSpPr/>
          <p:nvPr userDrawn="1"/>
        </p:nvGrpSpPr>
        <p:grpSpPr>
          <a:xfrm>
            <a:off x="111919" y="216797"/>
            <a:ext cx="10424028" cy="795336"/>
            <a:chOff x="111919" y="216797"/>
            <a:chExt cx="10424028" cy="795336"/>
          </a:xfrm>
          <a:solidFill>
            <a:schemeClr val="accent1"/>
          </a:solidFill>
        </p:grpSpPr>
        <p:pic>
          <p:nvPicPr>
            <p:cNvPr id="3" name="Picture 11" descr="ç°å¢ç">
              <a:extLst>
                <a:ext uri="{FF2B5EF4-FFF2-40B4-BE49-F238E27FC236}">
                  <a16:creationId xmlns:a16="http://schemas.microsoft.com/office/drawing/2014/main" id="{48DDD44E-5995-F337-DA3E-FF7DE220C47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grpFill/>
          </p:spPr>
        </p:pic>
        <p:sp>
          <p:nvSpPr>
            <p:cNvPr id="4" name="Freeform 13">
              <a:extLst>
                <a:ext uri="{FF2B5EF4-FFF2-40B4-BE49-F238E27FC236}">
                  <a16:creationId xmlns:a16="http://schemas.microsoft.com/office/drawing/2014/main" id="{C77B4EDE-BB0D-17E4-4D0F-D147EBD0631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grpFill/>
            <a:ln>
              <a:noFill/>
            </a:ln>
          </p:spPr>
          <p:txBody>
            <a:bodyPr vert="horz" wrap="square" lIns="0" tIns="0" rIns="0" bIns="0" numCol="1" anchor="t" anchorCtr="0" compatLnSpc="1">
              <a:prstTxWarp prst="textNoShape">
                <a:avLst/>
              </a:prstTxWarp>
            </a:bodyPr>
            <a:lstStyle/>
            <a:p>
              <a:endParaRPr lang="ja-JP" altLang="en-US"/>
            </a:p>
          </p:txBody>
        </p:sp>
        <p:cxnSp>
          <p:nvCxnSpPr>
            <p:cNvPr id="5" name="直線コネクタ 4">
              <a:extLst>
                <a:ext uri="{FF2B5EF4-FFF2-40B4-BE49-F238E27FC236}">
                  <a16:creationId xmlns:a16="http://schemas.microsoft.com/office/drawing/2014/main" id="{AA8678BD-FD51-3639-407A-26BA041BB879}"/>
                </a:ext>
              </a:extLst>
            </p:cNvPr>
            <p:cNvCxnSpPr>
              <a:cxnSpLocks/>
            </p:cNvCxnSpPr>
            <p:nvPr userDrawn="1"/>
          </p:nvCxnSpPr>
          <p:spPr>
            <a:xfrm>
              <a:off x="9408319" y="216797"/>
              <a:ext cx="786701" cy="778669"/>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E1464432-5F8D-BBEB-F107-5DE0F7E3C2F8}"/>
                </a:ext>
              </a:extLst>
            </p:cNvPr>
            <p:cNvCxnSpPr>
              <a:cxnSpLocks/>
            </p:cNvCxnSpPr>
            <p:nvPr userDrawn="1"/>
          </p:nvCxnSpPr>
          <p:spPr>
            <a:xfrm>
              <a:off x="111919" y="681139"/>
              <a:ext cx="345281" cy="33099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タイトル 1">
            <a:extLst>
              <a:ext uri="{FF2B5EF4-FFF2-40B4-BE49-F238E27FC236}">
                <a16:creationId xmlns:a16="http://schemas.microsoft.com/office/drawing/2014/main" id="{48487141-59BB-54BE-801F-54D3B5B97C1A}"/>
              </a:ext>
            </a:extLst>
          </p:cNvPr>
          <p:cNvSpPr>
            <a:spLocks noGrp="1"/>
          </p:cNvSpPr>
          <p:nvPr>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8" name="テキスト ボックス 7">
            <a:extLst>
              <a:ext uri="{FF2B5EF4-FFF2-40B4-BE49-F238E27FC236}">
                <a16:creationId xmlns:a16="http://schemas.microsoft.com/office/drawing/2014/main" id="{53D90118-7AB0-E29A-00D3-0DC29EF9F9FF}"/>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615503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5" y="32266"/>
            <a:ext cx="9288000" cy="252000"/>
          </a:xfrm>
          <a:prstGeom prst="rect">
            <a:avLst/>
          </a:prstGeom>
        </p:spPr>
        <p:txBody>
          <a:bodyPr lIns="0" tIns="0" rIns="0" bIns="0" anchor="ctr" anchorCtr="0"/>
          <a:lstStyle>
            <a:lvl1pPr algn="l">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9" y="216797"/>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5" y="536266"/>
            <a:ext cx="9288000" cy="396000"/>
          </a:xfrm>
          <a:prstGeom prst="rect">
            <a:avLst/>
          </a:prstGeom>
        </p:spPr>
        <p:txBody>
          <a:bodyPr lIns="252000" tIns="0" rIns="0" bIns="0" anchor="ctr" anchorCtr="0"/>
          <a:lstStyle>
            <a:lvl1pPr algn="l">
              <a:defRPr sz="24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5" y="284266"/>
            <a:ext cx="9288000" cy="252000"/>
          </a:xfrm>
          <a:prstGeom prst="rect">
            <a:avLst/>
          </a:prstGeom>
        </p:spPr>
        <p:txBody>
          <a:bodyPr lIns="252000" tIns="0" rIns="0" bIns="0" anchor="ctr" anchorCtr="0"/>
          <a:lstStyle>
            <a:lvl1pPr algn="l">
              <a:defRPr sz="1400"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4036131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4" y="189756"/>
            <a:ext cx="9896475" cy="324000"/>
          </a:xfrm>
          <a:prstGeom prst="rect">
            <a:avLst/>
          </a:prstGeom>
          <a:solidFill>
            <a:schemeClr val="bg2"/>
          </a:solidFill>
        </p:spPr>
        <p:txBody>
          <a:bodyPr lIns="72000" tIns="0" rIns="72000" bIns="0" anchor="ctr" anchorCtr="0"/>
          <a:lstStyle>
            <a:lvl1pPr algn="l">
              <a:defRPr sz="1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7572" b="6659"/>
          <a:stretch/>
        </p:blipFill>
        <p:spPr bwMode="auto">
          <a:xfrm>
            <a:off x="10139629" y="152064"/>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80328"/>
          </a:xfrm>
          <a:prstGeom prst="rect">
            <a:avLst/>
          </a:prstGeom>
          <a:ln w="19050">
            <a:solidFill>
              <a:schemeClr val="tx2"/>
            </a:solidFill>
          </a:ln>
        </p:spPr>
        <p:txBody>
          <a:bodyPr lIns="144000" tIns="144000" rIns="144000" bIns="108000">
            <a:spAutoFit/>
          </a:bodyPr>
          <a:lstStyle>
            <a:lvl1pPr marL="190800" indent="-190800" algn="l">
              <a:lnSpc>
                <a:spcPct val="100000"/>
              </a:lnSpc>
              <a:spcBef>
                <a:spcPts val="600"/>
              </a:spcBef>
              <a:buFont typeface="Wingdings" panose="05000000000000000000" pitchFamily="2" charset="2"/>
              <a:buChar char="n"/>
              <a:defRPr sz="1400"/>
            </a:lvl1pPr>
            <a:lvl2pPr marL="301625" indent="-101600" algn="l">
              <a:lnSpc>
                <a:spcPct val="100000"/>
              </a:lnSpc>
              <a:spcBef>
                <a:spcPts val="400"/>
              </a:spcBef>
              <a:buFont typeface="Arial" panose="020B0604020202020204" pitchFamily="34" charset="0"/>
              <a:buChar char="•"/>
              <a:defRPr sz="1200"/>
            </a:lvl2pPr>
            <a:lvl3pPr marL="492125" indent="-180975" algn="l">
              <a:lnSpc>
                <a:spcPct val="100000"/>
              </a:lnSpc>
              <a:spcBef>
                <a:spcPts val="200"/>
              </a:spcBef>
              <a:buFont typeface="Wingdings" panose="05000000000000000000" pitchFamily="2" charset="2"/>
              <a:buChar char="ü"/>
              <a:defRPr sz="1100"/>
            </a:lvl3pPr>
            <a:lvl4pPr marL="663575" indent="-165100" algn="l">
              <a:lnSpc>
                <a:spcPct val="100000"/>
              </a:lnSpc>
              <a:spcBef>
                <a:spcPts val="200"/>
              </a:spcBef>
              <a:buFont typeface="Meiryo UI" panose="020B0604030504040204" pitchFamily="50" charset="-128"/>
              <a:buChar char="※"/>
              <a:tabLst>
                <a:tab pos="488950" algn="l"/>
              </a:tabLst>
              <a:defRPr sz="1000"/>
            </a:lvl4pPr>
            <a:lvl5pPr algn="l">
              <a:defRPr sz="2000"/>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371212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800"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8"/>
            <a:ext cx="10367963" cy="360000"/>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8"/>
            <a:ext cx="1164253" cy="360000"/>
          </a:xfrm>
          <a:prstGeom prst="rect">
            <a:avLst/>
          </a:prstGeom>
          <a:noFill/>
        </p:spPr>
        <p:txBody>
          <a:bodyPr wrap="square" lIns="108000" tIns="0" rIns="0" bIns="0" rtlCol="0" anchor="ctr">
            <a:noAutofit/>
          </a:bodyPr>
          <a:lstStyle/>
          <a:p>
            <a:r>
              <a:rPr lang="ja-JP" altLang="en-US" sz="1200"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3" y="2395810"/>
            <a:ext cx="542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2. </a:t>
            </a:r>
            <a:r>
              <a:rPr lang="ja-JP" altLang="en-US" sz="1511"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6728" indent="-246728" algn="l">
              <a:lnSpc>
                <a:spcPct val="120000"/>
              </a:lnSpc>
              <a:spcBef>
                <a:spcPts val="0"/>
              </a:spcBef>
              <a:buFont typeface="+mj-ea"/>
              <a:buAutoNum type="circleNumDbPlain"/>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5" y="1542747"/>
            <a:ext cx="1138771" cy="360000"/>
          </a:xfrm>
          <a:prstGeom prst="rect">
            <a:avLst/>
          </a:prstGeom>
          <a:noFill/>
        </p:spPr>
        <p:txBody>
          <a:bodyPr wrap="square" lIns="0" tIns="0" rIns="0" bIns="0" rtlCol="0" anchor="ctr">
            <a:noAutofit/>
          </a:bodyPr>
          <a:lstStyle/>
          <a:p>
            <a:r>
              <a:rPr lang="en-US" altLang="ja-JP" sz="1511" b="1">
                <a:solidFill>
                  <a:schemeClr val="bg2"/>
                </a:solidFill>
                <a:latin typeface="Meiryo UI" panose="020B0604030504040204" pitchFamily="50" charset="-128"/>
                <a:ea typeface="Meiryo UI" panose="020B0604030504040204" pitchFamily="50" charset="-128"/>
              </a:rPr>
              <a:t>1. </a:t>
            </a:r>
            <a:r>
              <a:rPr lang="ja-JP" altLang="en-US" sz="1511"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8"/>
            <a:ext cx="9288000" cy="360000"/>
          </a:xfrm>
        </p:spPr>
        <p:txBody>
          <a:bodyPr lIns="0" tIns="18000" rIns="108000" bIns="0" anchor="ctr">
            <a:noAutofit/>
          </a:bodyPr>
          <a:lstStyle>
            <a:lvl1pPr marL="0" indent="0" algn="l">
              <a:buNone/>
              <a:defRPr sz="1200"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7" y="60167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7" y="65882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3" y="493020"/>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2" y="493020"/>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95">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0"/>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6" y="6302538"/>
            <a:ext cx="972000" cy="252000"/>
          </a:xfrm>
          <a:prstGeom prst="rect">
            <a:avLst/>
          </a:prstGeom>
          <a:noFill/>
        </p:spPr>
        <p:txBody>
          <a:bodyPr wrap="none" lIns="0" tIns="0" rIns="0" bIns="0" rtlCol="0" anchor="ctr">
            <a:noAutofit/>
          </a:bodyPr>
          <a:lstStyle/>
          <a:p>
            <a:pPr algn="dist" defTabSz="179388">
              <a:tabLst/>
            </a:pPr>
            <a:r>
              <a:rPr lang="ja-JP" altLang="en-US" sz="1295">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3" y="5637164"/>
            <a:ext cx="560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3. </a:t>
            </a:r>
            <a:r>
              <a:rPr lang="ja-JP" altLang="en-US" sz="1511"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4" y="890697"/>
            <a:ext cx="10367961" cy="360000"/>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6"/>
            <a:ext cx="10349461" cy="360000"/>
          </a:xfrm>
        </p:spPr>
        <p:txBody>
          <a:bodyPr lIns="108000" tIns="36000" rIns="108000" bIns="0" anchor="ctr">
            <a:noAutofit/>
          </a:bodyPr>
          <a:lstStyle>
            <a:lvl1pPr marL="0" indent="0" algn="l">
              <a:buNone/>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4"/>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51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72000" rtlCol="0" anchor="b" anchorCtr="0">
            <a:noAutofit/>
          </a:bodyPr>
          <a:lstStyle/>
          <a:p>
            <a:pPr algn="l"/>
            <a:r>
              <a:rPr lang="en-US" altLang="ja-JP" sz="1511"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214040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4" y="3439579"/>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3434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324361"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5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5" y="7146107"/>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4"/>
            <a:ext cx="10367963" cy="1896825"/>
          </a:xfrm>
          <a:prstGeom prst="rect">
            <a:avLst/>
          </a:prstGeom>
          <a:ln w="19050">
            <a:solidFill>
              <a:schemeClr val="tx2"/>
            </a:solidFill>
          </a:ln>
        </p:spPr>
        <p:txBody>
          <a:bodyPr lIns="180000" tIns="180000" rIns="180000" bIns="144000">
            <a:spAutoFit/>
          </a:bodyPr>
          <a:lstStyle>
            <a:lvl1pPr marL="324000" indent="-324000" algn="l">
              <a:lnSpc>
                <a:spcPct val="100000"/>
              </a:lnSpc>
              <a:spcBef>
                <a:spcPts val="1200"/>
              </a:spcBef>
              <a:buFont typeface="Wingdings" panose="05000000000000000000" pitchFamily="2" charset="2"/>
              <a:buChar char="n"/>
              <a:defRPr sz="1800"/>
            </a:lvl1pPr>
            <a:lvl2pPr marL="612000" indent="-288000" algn="l">
              <a:lnSpc>
                <a:spcPct val="100000"/>
              </a:lnSpc>
              <a:spcBef>
                <a:spcPts val="1200"/>
              </a:spcBef>
              <a:buFont typeface="Wingdings" panose="05000000000000000000" pitchFamily="2" charset="2"/>
              <a:buChar char="Ø"/>
              <a:defRPr sz="1800"/>
            </a:lvl2pPr>
            <a:lvl3pPr marL="1044000" indent="-288000" algn="l">
              <a:lnSpc>
                <a:spcPct val="100000"/>
              </a:lnSpc>
              <a:spcBef>
                <a:spcPts val="1200"/>
              </a:spcBef>
              <a:buFont typeface="Wingdings" panose="05000000000000000000" pitchFamily="2" charset="2"/>
              <a:buChar char="l"/>
              <a:defRPr sz="1800"/>
            </a:lvl3pPr>
            <a:lvl4pPr marL="1152000" indent="-288000" algn="l">
              <a:lnSpc>
                <a:spcPct val="100000"/>
              </a:lnSpc>
              <a:spcBef>
                <a:spcPts val="1200"/>
              </a:spcBef>
              <a:buFont typeface="Wingdings" panose="05000000000000000000" pitchFamily="2" charset="2"/>
              <a:buChar char="ü"/>
              <a:defRPr sz="18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2323413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2147978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表紙（デジタル）">
    <p:spTree>
      <p:nvGrpSpPr>
        <p:cNvPr id="1" name=""/>
        <p:cNvGrpSpPr/>
        <p:nvPr/>
      </p:nvGrpSpPr>
      <p:grpSpPr>
        <a:xfrm>
          <a:off x="0" y="0"/>
          <a:ext cx="0" cy="0"/>
          <a:chOff x="0" y="0"/>
          <a:chExt cx="0" cy="0"/>
        </a:xfrm>
      </p:grpSpPr>
      <p:pic>
        <p:nvPicPr>
          <p:cNvPr id="35" name="図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95278" y="0"/>
            <a:ext cx="3210834" cy="7559675"/>
          </a:xfrm>
          <a:prstGeom prst="rect">
            <a:avLst/>
          </a:prstGeom>
        </p:spPr>
      </p:pic>
      <p:pic>
        <p:nvPicPr>
          <p:cNvPr id="36" name="図 35">
            <a:extLst>
              <a:ext uri="{FF2B5EF4-FFF2-40B4-BE49-F238E27FC236}">
                <a16:creationId xmlns:a16="http://schemas.microsoft.com/office/drawing/2014/main" id="{004D3937-B26B-B51B-B3B0-D5287C4390D2}"/>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5168783" y="6319155"/>
            <a:ext cx="2295176" cy="1215708"/>
          </a:xfrm>
          <a:prstGeom prst="rect">
            <a:avLst/>
          </a:prstGeom>
        </p:spPr>
      </p:pic>
      <p:grpSp>
        <p:nvGrpSpPr>
          <p:cNvPr id="40" name="グループ化 39">
            <a:extLst>
              <a:ext uri="{FF2B5EF4-FFF2-40B4-BE49-F238E27FC236}">
                <a16:creationId xmlns:a16="http://schemas.microsoft.com/office/drawing/2014/main" id="{536CC259-2020-4EC3-B5BE-B978935AF555}"/>
              </a:ext>
            </a:extLst>
          </p:cNvPr>
          <p:cNvGrpSpPr>
            <a:grpSpLocks noChangeAspect="1"/>
          </p:cNvGrpSpPr>
          <p:nvPr userDrawn="1"/>
        </p:nvGrpSpPr>
        <p:grpSpPr>
          <a:xfrm>
            <a:off x="531856" y="6714440"/>
            <a:ext cx="827628" cy="425139"/>
            <a:chOff x="200472" y="6597352"/>
            <a:chExt cx="355987" cy="179051"/>
          </a:xfrm>
        </p:grpSpPr>
        <p:sp>
          <p:nvSpPr>
            <p:cNvPr id="41" name="Freeform 290">
              <a:extLst>
                <a:ext uri="{FF2B5EF4-FFF2-40B4-BE49-F238E27FC236}">
                  <a16:creationId xmlns:a16="http://schemas.microsoft.com/office/drawing/2014/main" id="{B36ABA08-4E13-467F-AD78-99ED871D2895}"/>
                </a:ext>
              </a:extLst>
            </p:cNvPr>
            <p:cNvSpPr>
              <a:spLocks noChangeAspect="1"/>
            </p:cNvSpPr>
            <p:nvPr/>
          </p:nvSpPr>
          <p:spPr bwMode="auto">
            <a:xfrm>
              <a:off x="508801" y="6598074"/>
              <a:ext cx="47658" cy="177607"/>
            </a:xfrm>
            <a:custGeom>
              <a:avLst/>
              <a:gdLst/>
              <a:ahLst/>
              <a:cxnLst>
                <a:cxn ang="0">
                  <a:pos x="132" y="0"/>
                </a:cxn>
                <a:cxn ang="0">
                  <a:pos x="0" y="0"/>
                </a:cxn>
                <a:cxn ang="0">
                  <a:pos x="0" y="0"/>
                </a:cxn>
                <a:cxn ang="0">
                  <a:pos x="5" y="121"/>
                </a:cxn>
                <a:cxn ang="0">
                  <a:pos x="7" y="183"/>
                </a:cxn>
                <a:cxn ang="0">
                  <a:pos x="8" y="246"/>
                </a:cxn>
                <a:cxn ang="0">
                  <a:pos x="8" y="246"/>
                </a:cxn>
                <a:cxn ang="0">
                  <a:pos x="7" y="310"/>
                </a:cxn>
                <a:cxn ang="0">
                  <a:pos x="5" y="372"/>
                </a:cxn>
                <a:cxn ang="0">
                  <a:pos x="0" y="492"/>
                </a:cxn>
                <a:cxn ang="0">
                  <a:pos x="132" y="492"/>
                </a:cxn>
                <a:cxn ang="0">
                  <a:pos x="132" y="492"/>
                </a:cxn>
                <a:cxn ang="0">
                  <a:pos x="127" y="372"/>
                </a:cxn>
                <a:cxn ang="0">
                  <a:pos x="124" y="310"/>
                </a:cxn>
                <a:cxn ang="0">
                  <a:pos x="124" y="246"/>
                </a:cxn>
                <a:cxn ang="0">
                  <a:pos x="124" y="246"/>
                </a:cxn>
                <a:cxn ang="0">
                  <a:pos x="124" y="183"/>
                </a:cxn>
                <a:cxn ang="0">
                  <a:pos x="127" y="121"/>
                </a:cxn>
                <a:cxn ang="0">
                  <a:pos x="132" y="0"/>
                </a:cxn>
                <a:cxn ang="0">
                  <a:pos x="132" y="0"/>
                </a:cxn>
              </a:cxnLst>
              <a:rect l="0" t="0" r="r" b="b"/>
              <a:pathLst>
                <a:path w="132" h="492">
                  <a:moveTo>
                    <a:pt x="132" y="0"/>
                  </a:moveTo>
                  <a:lnTo>
                    <a:pt x="0" y="0"/>
                  </a:lnTo>
                  <a:lnTo>
                    <a:pt x="0" y="0"/>
                  </a:lnTo>
                  <a:lnTo>
                    <a:pt x="5" y="121"/>
                  </a:lnTo>
                  <a:lnTo>
                    <a:pt x="7" y="183"/>
                  </a:lnTo>
                  <a:lnTo>
                    <a:pt x="8" y="246"/>
                  </a:lnTo>
                  <a:lnTo>
                    <a:pt x="8" y="246"/>
                  </a:lnTo>
                  <a:lnTo>
                    <a:pt x="7" y="310"/>
                  </a:lnTo>
                  <a:lnTo>
                    <a:pt x="5" y="372"/>
                  </a:lnTo>
                  <a:lnTo>
                    <a:pt x="0" y="492"/>
                  </a:lnTo>
                  <a:lnTo>
                    <a:pt x="132" y="492"/>
                  </a:lnTo>
                  <a:lnTo>
                    <a:pt x="132" y="492"/>
                  </a:lnTo>
                  <a:lnTo>
                    <a:pt x="127" y="372"/>
                  </a:lnTo>
                  <a:lnTo>
                    <a:pt x="124" y="310"/>
                  </a:lnTo>
                  <a:lnTo>
                    <a:pt x="124" y="246"/>
                  </a:lnTo>
                  <a:lnTo>
                    <a:pt x="124" y="246"/>
                  </a:lnTo>
                  <a:lnTo>
                    <a:pt x="124" y="183"/>
                  </a:lnTo>
                  <a:lnTo>
                    <a:pt x="127" y="121"/>
                  </a:lnTo>
                  <a:lnTo>
                    <a:pt x="132" y="0"/>
                  </a:lnTo>
                  <a:lnTo>
                    <a:pt x="132" y="0"/>
                  </a:lnTo>
                  <a:close/>
                </a:path>
              </a:pathLst>
            </a:custGeom>
            <a:solidFill>
              <a:srgbClr val="005BAC"/>
            </a:solidFill>
            <a:ln w="9525">
              <a:noFill/>
              <a:round/>
              <a:headEnd/>
              <a:tailEnd/>
            </a:ln>
          </p:spPr>
          <p:txBody>
            <a:bodyPr/>
            <a:lstStyle/>
            <a:p>
              <a:pPr>
                <a:defRPr/>
              </a:pPr>
              <a:endParaRPr lang="ja-JP" altLang="en-US" sz="1943">
                <a:solidFill>
                  <a:prstClr val="black"/>
                </a:solidFill>
                <a:latin typeface="Yu Gothic UI" panose="020B0500000000000000" pitchFamily="50" charset="-128"/>
                <a:ea typeface="Yu Gothic UI" panose="020B0500000000000000" pitchFamily="50" charset="-128"/>
              </a:endParaRPr>
            </a:p>
          </p:txBody>
        </p:sp>
        <p:sp>
          <p:nvSpPr>
            <p:cNvPr id="42" name="Freeform 291">
              <a:extLst>
                <a:ext uri="{FF2B5EF4-FFF2-40B4-BE49-F238E27FC236}">
                  <a16:creationId xmlns:a16="http://schemas.microsoft.com/office/drawing/2014/main" id="{46B5DD99-F17B-4AA2-8492-07920C2264F9}"/>
                </a:ext>
              </a:extLst>
            </p:cNvPr>
            <p:cNvSpPr>
              <a:spLocks noChangeAspect="1"/>
            </p:cNvSpPr>
            <p:nvPr/>
          </p:nvSpPr>
          <p:spPr bwMode="auto">
            <a:xfrm>
              <a:off x="200472" y="6597352"/>
              <a:ext cx="303997" cy="179051"/>
            </a:xfrm>
            <a:custGeom>
              <a:avLst/>
              <a:gdLst/>
              <a:ahLst/>
              <a:cxnLst>
                <a:cxn ang="0">
                  <a:pos x="670" y="265"/>
                </a:cxn>
                <a:cxn ang="0">
                  <a:pos x="719" y="240"/>
                </a:cxn>
                <a:cxn ang="0">
                  <a:pos x="757" y="208"/>
                </a:cxn>
                <a:cxn ang="0">
                  <a:pos x="780" y="168"/>
                </a:cxn>
                <a:cxn ang="0">
                  <a:pos x="786" y="148"/>
                </a:cxn>
                <a:cxn ang="0">
                  <a:pos x="788" y="127"/>
                </a:cxn>
                <a:cxn ang="0">
                  <a:pos x="788" y="115"/>
                </a:cxn>
                <a:cxn ang="0">
                  <a:pos x="784" y="92"/>
                </a:cxn>
                <a:cxn ang="0">
                  <a:pos x="776" y="72"/>
                </a:cxn>
                <a:cxn ang="0">
                  <a:pos x="765" y="54"/>
                </a:cxn>
                <a:cxn ang="0">
                  <a:pos x="757" y="46"/>
                </a:cxn>
                <a:cxn ang="0">
                  <a:pos x="724" y="22"/>
                </a:cxn>
                <a:cxn ang="0">
                  <a:pos x="683" y="8"/>
                </a:cxn>
                <a:cxn ang="0">
                  <a:pos x="637" y="2"/>
                </a:cxn>
                <a:cxn ang="0">
                  <a:pos x="586" y="0"/>
                </a:cxn>
                <a:cxn ang="0">
                  <a:pos x="529" y="2"/>
                </a:cxn>
                <a:cxn ang="0">
                  <a:pos x="413" y="5"/>
                </a:cxn>
                <a:cxn ang="0">
                  <a:pos x="364" y="5"/>
                </a:cxn>
                <a:cxn ang="0">
                  <a:pos x="372" y="167"/>
                </a:cxn>
                <a:cxn ang="0">
                  <a:pos x="373" y="313"/>
                </a:cxn>
                <a:cxn ang="0">
                  <a:pos x="311" y="242"/>
                </a:cxn>
                <a:cxn ang="0">
                  <a:pos x="187" y="86"/>
                </a:cxn>
                <a:cxn ang="0">
                  <a:pos x="0" y="5"/>
                </a:cxn>
                <a:cxn ang="0">
                  <a:pos x="7" y="126"/>
                </a:cxn>
                <a:cxn ang="0">
                  <a:pos x="10" y="251"/>
                </a:cxn>
                <a:cxn ang="0">
                  <a:pos x="8" y="315"/>
                </a:cxn>
                <a:cxn ang="0">
                  <a:pos x="0" y="497"/>
                </a:cxn>
                <a:cxn ang="0">
                  <a:pos x="107" y="497"/>
                </a:cxn>
                <a:cxn ang="0">
                  <a:pos x="97" y="319"/>
                </a:cxn>
                <a:cxn ang="0">
                  <a:pos x="95" y="165"/>
                </a:cxn>
                <a:cxn ang="0">
                  <a:pos x="162" y="242"/>
                </a:cxn>
                <a:cxn ang="0">
                  <a:pos x="299" y="410"/>
                </a:cxn>
                <a:cxn ang="0">
                  <a:pos x="362" y="497"/>
                </a:cxn>
                <a:cxn ang="0">
                  <a:pos x="473" y="497"/>
                </a:cxn>
                <a:cxn ang="0">
                  <a:pos x="467" y="315"/>
                </a:cxn>
                <a:cxn ang="0">
                  <a:pos x="465" y="251"/>
                </a:cxn>
                <a:cxn ang="0">
                  <a:pos x="468" y="68"/>
                </a:cxn>
                <a:cxn ang="0">
                  <a:pos x="502" y="67"/>
                </a:cxn>
                <a:cxn ang="0">
                  <a:pos x="543" y="67"/>
                </a:cxn>
                <a:cxn ang="0">
                  <a:pos x="591" y="72"/>
                </a:cxn>
                <a:cxn ang="0">
                  <a:pos x="618" y="84"/>
                </a:cxn>
                <a:cxn ang="0">
                  <a:pos x="630" y="94"/>
                </a:cxn>
                <a:cxn ang="0">
                  <a:pos x="643" y="113"/>
                </a:cxn>
                <a:cxn ang="0">
                  <a:pos x="649" y="145"/>
                </a:cxn>
                <a:cxn ang="0">
                  <a:pos x="648" y="154"/>
                </a:cxn>
                <a:cxn ang="0">
                  <a:pos x="643" y="175"/>
                </a:cxn>
                <a:cxn ang="0">
                  <a:pos x="634" y="192"/>
                </a:cxn>
                <a:cxn ang="0">
                  <a:pos x="618" y="208"/>
                </a:cxn>
                <a:cxn ang="0">
                  <a:pos x="589" y="227"/>
                </a:cxn>
                <a:cxn ang="0">
                  <a:pos x="542" y="245"/>
                </a:cxn>
                <a:cxn ang="0">
                  <a:pos x="515" y="253"/>
                </a:cxn>
                <a:cxn ang="0">
                  <a:pos x="603" y="370"/>
                </a:cxn>
                <a:cxn ang="0">
                  <a:pos x="689" y="497"/>
                </a:cxn>
                <a:cxn ang="0">
                  <a:pos x="843" y="497"/>
                </a:cxn>
                <a:cxn ang="0">
                  <a:pos x="707" y="318"/>
                </a:cxn>
                <a:cxn ang="0">
                  <a:pos x="670" y="265"/>
                </a:cxn>
              </a:cxnLst>
              <a:rect l="0" t="0" r="r" b="b"/>
              <a:pathLst>
                <a:path w="843" h="497">
                  <a:moveTo>
                    <a:pt x="670" y="265"/>
                  </a:moveTo>
                  <a:lnTo>
                    <a:pt x="670" y="265"/>
                  </a:lnTo>
                  <a:lnTo>
                    <a:pt x="697" y="254"/>
                  </a:lnTo>
                  <a:lnTo>
                    <a:pt x="719" y="240"/>
                  </a:lnTo>
                  <a:lnTo>
                    <a:pt x="740" y="226"/>
                  </a:lnTo>
                  <a:lnTo>
                    <a:pt x="757" y="208"/>
                  </a:lnTo>
                  <a:lnTo>
                    <a:pt x="770" y="189"/>
                  </a:lnTo>
                  <a:lnTo>
                    <a:pt x="780" y="168"/>
                  </a:lnTo>
                  <a:lnTo>
                    <a:pt x="784" y="159"/>
                  </a:lnTo>
                  <a:lnTo>
                    <a:pt x="786" y="148"/>
                  </a:lnTo>
                  <a:lnTo>
                    <a:pt x="788" y="138"/>
                  </a:lnTo>
                  <a:lnTo>
                    <a:pt x="788" y="127"/>
                  </a:lnTo>
                  <a:lnTo>
                    <a:pt x="788" y="127"/>
                  </a:lnTo>
                  <a:lnTo>
                    <a:pt x="788" y="115"/>
                  </a:lnTo>
                  <a:lnTo>
                    <a:pt x="786" y="103"/>
                  </a:lnTo>
                  <a:lnTo>
                    <a:pt x="784" y="92"/>
                  </a:lnTo>
                  <a:lnTo>
                    <a:pt x="781" y="81"/>
                  </a:lnTo>
                  <a:lnTo>
                    <a:pt x="776" y="72"/>
                  </a:lnTo>
                  <a:lnTo>
                    <a:pt x="770" y="62"/>
                  </a:lnTo>
                  <a:lnTo>
                    <a:pt x="765" y="54"/>
                  </a:lnTo>
                  <a:lnTo>
                    <a:pt x="757" y="46"/>
                  </a:lnTo>
                  <a:lnTo>
                    <a:pt x="757" y="46"/>
                  </a:lnTo>
                  <a:lnTo>
                    <a:pt x="742" y="32"/>
                  </a:lnTo>
                  <a:lnTo>
                    <a:pt x="724" y="22"/>
                  </a:lnTo>
                  <a:lnTo>
                    <a:pt x="705" y="14"/>
                  </a:lnTo>
                  <a:lnTo>
                    <a:pt x="683" y="8"/>
                  </a:lnTo>
                  <a:lnTo>
                    <a:pt x="661" y="5"/>
                  </a:lnTo>
                  <a:lnTo>
                    <a:pt x="637" y="2"/>
                  </a:lnTo>
                  <a:lnTo>
                    <a:pt x="611" y="2"/>
                  </a:lnTo>
                  <a:lnTo>
                    <a:pt x="586" y="0"/>
                  </a:lnTo>
                  <a:lnTo>
                    <a:pt x="586" y="0"/>
                  </a:lnTo>
                  <a:lnTo>
                    <a:pt x="529" y="2"/>
                  </a:lnTo>
                  <a:lnTo>
                    <a:pt x="470" y="3"/>
                  </a:lnTo>
                  <a:lnTo>
                    <a:pt x="413" y="5"/>
                  </a:lnTo>
                  <a:lnTo>
                    <a:pt x="364" y="5"/>
                  </a:lnTo>
                  <a:lnTo>
                    <a:pt x="364" y="5"/>
                  </a:lnTo>
                  <a:lnTo>
                    <a:pt x="368" y="86"/>
                  </a:lnTo>
                  <a:lnTo>
                    <a:pt x="372" y="167"/>
                  </a:lnTo>
                  <a:lnTo>
                    <a:pt x="373" y="243"/>
                  </a:lnTo>
                  <a:lnTo>
                    <a:pt x="373" y="313"/>
                  </a:lnTo>
                  <a:lnTo>
                    <a:pt x="373" y="313"/>
                  </a:lnTo>
                  <a:lnTo>
                    <a:pt x="311" y="242"/>
                  </a:lnTo>
                  <a:lnTo>
                    <a:pt x="249" y="165"/>
                  </a:lnTo>
                  <a:lnTo>
                    <a:pt x="187" y="86"/>
                  </a:lnTo>
                  <a:lnTo>
                    <a:pt x="129" y="5"/>
                  </a:lnTo>
                  <a:lnTo>
                    <a:pt x="0" y="5"/>
                  </a:lnTo>
                  <a:lnTo>
                    <a:pt x="0" y="5"/>
                  </a:lnTo>
                  <a:lnTo>
                    <a:pt x="7" y="126"/>
                  </a:lnTo>
                  <a:lnTo>
                    <a:pt x="8" y="188"/>
                  </a:lnTo>
                  <a:lnTo>
                    <a:pt x="10" y="251"/>
                  </a:lnTo>
                  <a:lnTo>
                    <a:pt x="10" y="251"/>
                  </a:lnTo>
                  <a:lnTo>
                    <a:pt x="8" y="315"/>
                  </a:lnTo>
                  <a:lnTo>
                    <a:pt x="7" y="377"/>
                  </a:lnTo>
                  <a:lnTo>
                    <a:pt x="0" y="497"/>
                  </a:lnTo>
                  <a:lnTo>
                    <a:pt x="107" y="497"/>
                  </a:lnTo>
                  <a:lnTo>
                    <a:pt x="107" y="497"/>
                  </a:lnTo>
                  <a:lnTo>
                    <a:pt x="100" y="408"/>
                  </a:lnTo>
                  <a:lnTo>
                    <a:pt x="97" y="319"/>
                  </a:lnTo>
                  <a:lnTo>
                    <a:pt x="95" y="238"/>
                  </a:lnTo>
                  <a:lnTo>
                    <a:pt x="95" y="165"/>
                  </a:lnTo>
                  <a:lnTo>
                    <a:pt x="95" y="165"/>
                  </a:lnTo>
                  <a:lnTo>
                    <a:pt x="162" y="242"/>
                  </a:lnTo>
                  <a:lnTo>
                    <a:pt x="230" y="324"/>
                  </a:lnTo>
                  <a:lnTo>
                    <a:pt x="299" y="410"/>
                  </a:lnTo>
                  <a:lnTo>
                    <a:pt x="330" y="454"/>
                  </a:lnTo>
                  <a:lnTo>
                    <a:pt x="362" y="497"/>
                  </a:lnTo>
                  <a:lnTo>
                    <a:pt x="473" y="497"/>
                  </a:lnTo>
                  <a:lnTo>
                    <a:pt x="473" y="497"/>
                  </a:lnTo>
                  <a:lnTo>
                    <a:pt x="468" y="377"/>
                  </a:lnTo>
                  <a:lnTo>
                    <a:pt x="467" y="315"/>
                  </a:lnTo>
                  <a:lnTo>
                    <a:pt x="465" y="251"/>
                  </a:lnTo>
                  <a:lnTo>
                    <a:pt x="465" y="251"/>
                  </a:lnTo>
                  <a:lnTo>
                    <a:pt x="465" y="159"/>
                  </a:lnTo>
                  <a:lnTo>
                    <a:pt x="468" y="68"/>
                  </a:lnTo>
                  <a:lnTo>
                    <a:pt x="468" y="68"/>
                  </a:lnTo>
                  <a:lnTo>
                    <a:pt x="502" y="67"/>
                  </a:lnTo>
                  <a:lnTo>
                    <a:pt x="543" y="67"/>
                  </a:lnTo>
                  <a:lnTo>
                    <a:pt x="543" y="67"/>
                  </a:lnTo>
                  <a:lnTo>
                    <a:pt x="568" y="68"/>
                  </a:lnTo>
                  <a:lnTo>
                    <a:pt x="591" y="72"/>
                  </a:lnTo>
                  <a:lnTo>
                    <a:pt x="610" y="80"/>
                  </a:lnTo>
                  <a:lnTo>
                    <a:pt x="618" y="84"/>
                  </a:lnTo>
                  <a:lnTo>
                    <a:pt x="624" y="89"/>
                  </a:lnTo>
                  <a:lnTo>
                    <a:pt x="630" y="94"/>
                  </a:lnTo>
                  <a:lnTo>
                    <a:pt x="635" y="100"/>
                  </a:lnTo>
                  <a:lnTo>
                    <a:pt x="643" y="113"/>
                  </a:lnTo>
                  <a:lnTo>
                    <a:pt x="648" y="127"/>
                  </a:lnTo>
                  <a:lnTo>
                    <a:pt x="649" y="145"/>
                  </a:lnTo>
                  <a:lnTo>
                    <a:pt x="649" y="145"/>
                  </a:lnTo>
                  <a:lnTo>
                    <a:pt x="648" y="154"/>
                  </a:lnTo>
                  <a:lnTo>
                    <a:pt x="646" y="165"/>
                  </a:lnTo>
                  <a:lnTo>
                    <a:pt x="643" y="175"/>
                  </a:lnTo>
                  <a:lnTo>
                    <a:pt x="638" y="184"/>
                  </a:lnTo>
                  <a:lnTo>
                    <a:pt x="634" y="192"/>
                  </a:lnTo>
                  <a:lnTo>
                    <a:pt x="626" y="200"/>
                  </a:lnTo>
                  <a:lnTo>
                    <a:pt x="618" y="208"/>
                  </a:lnTo>
                  <a:lnTo>
                    <a:pt x="610" y="215"/>
                  </a:lnTo>
                  <a:lnTo>
                    <a:pt x="589" y="227"/>
                  </a:lnTo>
                  <a:lnTo>
                    <a:pt x="567" y="237"/>
                  </a:lnTo>
                  <a:lnTo>
                    <a:pt x="542" y="245"/>
                  </a:lnTo>
                  <a:lnTo>
                    <a:pt x="515" y="253"/>
                  </a:lnTo>
                  <a:lnTo>
                    <a:pt x="515" y="253"/>
                  </a:lnTo>
                  <a:lnTo>
                    <a:pt x="557" y="308"/>
                  </a:lnTo>
                  <a:lnTo>
                    <a:pt x="603" y="370"/>
                  </a:lnTo>
                  <a:lnTo>
                    <a:pt x="648" y="435"/>
                  </a:lnTo>
                  <a:lnTo>
                    <a:pt x="689" y="497"/>
                  </a:lnTo>
                  <a:lnTo>
                    <a:pt x="843" y="497"/>
                  </a:lnTo>
                  <a:lnTo>
                    <a:pt x="843" y="497"/>
                  </a:lnTo>
                  <a:lnTo>
                    <a:pt x="748" y="375"/>
                  </a:lnTo>
                  <a:lnTo>
                    <a:pt x="707" y="318"/>
                  </a:lnTo>
                  <a:lnTo>
                    <a:pt x="670" y="265"/>
                  </a:lnTo>
                  <a:lnTo>
                    <a:pt x="670" y="265"/>
                  </a:lnTo>
                  <a:close/>
                </a:path>
              </a:pathLst>
            </a:custGeom>
            <a:solidFill>
              <a:srgbClr val="005BAC"/>
            </a:solidFill>
            <a:ln w="9525">
              <a:noFill/>
              <a:round/>
              <a:headEnd/>
              <a:tailEnd/>
            </a:ln>
          </p:spPr>
          <p:txBody>
            <a:bodyPr/>
            <a:lstStyle/>
            <a:p>
              <a:pPr>
                <a:defRPr/>
              </a:pPr>
              <a:endParaRPr lang="ja-JP" altLang="en-US" sz="1943">
                <a:solidFill>
                  <a:prstClr val="black"/>
                </a:solidFill>
                <a:latin typeface="Yu Gothic UI" panose="020B0500000000000000" pitchFamily="50" charset="-128"/>
                <a:ea typeface="Yu Gothic UI" panose="020B0500000000000000" pitchFamily="50" charset="-128"/>
              </a:endParaRPr>
            </a:p>
          </p:txBody>
        </p:sp>
      </p:grpSp>
      <p:sp>
        <p:nvSpPr>
          <p:cNvPr id="12" name="Title 1"/>
          <p:cNvSpPr>
            <a:spLocks noGrp="1"/>
          </p:cNvSpPr>
          <p:nvPr>
            <p:ph type="ctrTitle"/>
          </p:nvPr>
        </p:nvSpPr>
        <p:spPr>
          <a:xfrm>
            <a:off x="531857" y="3293717"/>
            <a:ext cx="6834730" cy="487262"/>
          </a:xfrm>
          <a:prstGeom prst="rect">
            <a:avLst/>
          </a:prstGeom>
          <a:noFill/>
        </p:spPr>
        <p:txBody>
          <a:bodyPr lIns="0" anchor="b">
            <a:spAutoFit/>
          </a:bodyPr>
          <a:lstStyle>
            <a:lvl1pPr algn="l">
              <a:lnSpc>
                <a:spcPct val="100000"/>
              </a:lnSpc>
              <a:spcBef>
                <a:spcPts val="0"/>
              </a:spcBef>
              <a:defRPr sz="2590" b="1" i="0" baseline="0">
                <a:solidFill>
                  <a:srgbClr val="000F78"/>
                </a:solidFill>
                <a:latin typeface="+mn-ea"/>
                <a:ea typeface="+mn-ea"/>
              </a:defRPr>
            </a:lvl1pPr>
          </a:lstStyle>
          <a:p>
            <a:r>
              <a:rPr lang="ja-JP" altLang="en-US"/>
              <a:t>マスター タイトルの書式設定</a:t>
            </a:r>
            <a:endParaRPr lang="en-US"/>
          </a:p>
        </p:txBody>
      </p:sp>
      <p:sp>
        <p:nvSpPr>
          <p:cNvPr id="13" name="Subtitle 2"/>
          <p:cNvSpPr>
            <a:spLocks noGrp="1"/>
          </p:cNvSpPr>
          <p:nvPr>
            <p:ph type="subTitle" idx="1" hasCustomPrompt="1"/>
          </p:nvPr>
        </p:nvSpPr>
        <p:spPr>
          <a:xfrm>
            <a:off x="531450" y="764844"/>
            <a:ext cx="6834730" cy="386902"/>
          </a:xfrm>
        </p:spPr>
        <p:txBody>
          <a:bodyPr lIns="0" anchor="ctr">
            <a:spAutoFit/>
          </a:bodyPr>
          <a:lstStyle>
            <a:lvl1pPr marL="0" indent="0" algn="l">
              <a:lnSpc>
                <a:spcPct val="110000"/>
              </a:lnSpc>
              <a:spcBef>
                <a:spcPts val="0"/>
              </a:spcBef>
              <a:buNone/>
              <a:defRPr sz="1727" b="1" i="0" baseline="0">
                <a:solidFill>
                  <a:srgbClr val="000F78"/>
                </a:solidFill>
                <a:latin typeface="+mn-ea"/>
                <a:ea typeface="+mn-ea"/>
              </a:defRPr>
            </a:lvl1pPr>
            <a:lvl2pPr marL="534561" indent="0" algn="ctr">
              <a:buNone/>
              <a:defRPr sz="2339"/>
            </a:lvl2pPr>
            <a:lvl3pPr marL="1069122" indent="0" algn="ctr">
              <a:buNone/>
              <a:defRPr sz="2105"/>
            </a:lvl3pPr>
            <a:lvl4pPr marL="1603682" indent="0" algn="ctr">
              <a:buNone/>
              <a:defRPr sz="1870"/>
            </a:lvl4pPr>
            <a:lvl5pPr marL="2138243" indent="0" algn="ctr">
              <a:buNone/>
              <a:defRPr sz="1870"/>
            </a:lvl5pPr>
            <a:lvl6pPr marL="2672804" indent="0" algn="ctr">
              <a:buNone/>
              <a:defRPr sz="1870"/>
            </a:lvl6pPr>
            <a:lvl7pPr marL="3207366" indent="0" algn="ctr">
              <a:buNone/>
              <a:defRPr sz="1870"/>
            </a:lvl7pPr>
            <a:lvl8pPr marL="3741926" indent="0" algn="ctr">
              <a:buNone/>
              <a:defRPr sz="1870"/>
            </a:lvl8pPr>
            <a:lvl9pPr marL="4276487" indent="0" algn="ctr">
              <a:buNone/>
              <a:defRPr sz="1870"/>
            </a:lvl9pPr>
          </a:lstStyle>
          <a:p>
            <a:r>
              <a:rPr lang="ja-JP" altLang="en-US"/>
              <a:t>資料名など</a:t>
            </a:r>
            <a:endParaRPr lang="en-US"/>
          </a:p>
        </p:txBody>
      </p:sp>
      <p:sp>
        <p:nvSpPr>
          <p:cNvPr id="14" name="テキスト プレースホルダー 14">
            <a:extLst>
              <a:ext uri="{FF2B5EF4-FFF2-40B4-BE49-F238E27FC236}">
                <a16:creationId xmlns:a16="http://schemas.microsoft.com/office/drawing/2014/main" id="{FDC760E3-9F01-AD4C-BCF9-E22AE02BF0F0}"/>
              </a:ext>
            </a:extLst>
          </p:cNvPr>
          <p:cNvSpPr>
            <a:spLocks noGrp="1"/>
          </p:cNvSpPr>
          <p:nvPr>
            <p:ph type="body" sz="quarter" idx="10" hasCustomPrompt="1"/>
          </p:nvPr>
        </p:nvSpPr>
        <p:spPr>
          <a:xfrm>
            <a:off x="531449" y="5992184"/>
            <a:ext cx="6834730" cy="277783"/>
          </a:xfrm>
        </p:spPr>
        <p:txBody>
          <a:bodyPr lIns="0" anchor="ctr">
            <a:noAutofit/>
          </a:bodyPr>
          <a:lstStyle>
            <a:lvl1pPr marL="0" indent="0">
              <a:spcBef>
                <a:spcPts val="0"/>
              </a:spcBef>
              <a:buNone/>
              <a:defRPr sz="1295" b="1" baseline="0">
                <a:latin typeface="+mn-ea"/>
                <a:ea typeface="+mn-ea"/>
              </a:defRPr>
            </a:lvl1pPr>
          </a:lstStyle>
          <a:p>
            <a:r>
              <a:rPr kumimoji="1" lang="ja-JP" altLang="en-US"/>
              <a:t>日付</a:t>
            </a:r>
          </a:p>
        </p:txBody>
      </p:sp>
      <p:sp>
        <p:nvSpPr>
          <p:cNvPr id="17" name="テキスト プレースホルダー 14">
            <a:extLst>
              <a:ext uri="{FF2B5EF4-FFF2-40B4-BE49-F238E27FC236}">
                <a16:creationId xmlns:a16="http://schemas.microsoft.com/office/drawing/2014/main" id="{863F2344-476F-5942-A8C9-BC88457AB2D4}"/>
              </a:ext>
            </a:extLst>
          </p:cNvPr>
          <p:cNvSpPr>
            <a:spLocks noGrp="1"/>
          </p:cNvSpPr>
          <p:nvPr>
            <p:ph type="body" sz="quarter" idx="11" hasCustomPrompt="1"/>
          </p:nvPr>
        </p:nvSpPr>
        <p:spPr>
          <a:xfrm>
            <a:off x="531855" y="4952480"/>
            <a:ext cx="6834730" cy="845255"/>
          </a:xfrm>
        </p:spPr>
        <p:txBody>
          <a:bodyPr lIns="0" tIns="0" rIns="0" bIns="0" anchor="t">
            <a:noAutofit/>
          </a:bodyPr>
          <a:lstStyle>
            <a:lvl1pPr marL="0" indent="0">
              <a:lnSpc>
                <a:spcPts val="1770"/>
              </a:lnSpc>
              <a:spcBef>
                <a:spcPts val="0"/>
              </a:spcBef>
              <a:buNone/>
              <a:defRPr sz="1295" b="1" baseline="0">
                <a:latin typeface="+mn-ea"/>
                <a:ea typeface="+mn-ea"/>
              </a:defRPr>
            </a:lvl1pPr>
          </a:lstStyle>
          <a:p>
            <a:r>
              <a:rPr kumimoji="1" lang="ja-JP" altLang="en-US"/>
              <a:t>部署</a:t>
            </a:r>
          </a:p>
        </p:txBody>
      </p:sp>
      <p:sp>
        <p:nvSpPr>
          <p:cNvPr id="18" name="テキスト プレースホルダー 4">
            <a:extLst>
              <a:ext uri="{FF2B5EF4-FFF2-40B4-BE49-F238E27FC236}">
                <a16:creationId xmlns:a16="http://schemas.microsoft.com/office/drawing/2014/main" id="{E2E88B4C-DA79-CC41-98E9-9182634B031C}"/>
              </a:ext>
            </a:extLst>
          </p:cNvPr>
          <p:cNvSpPr>
            <a:spLocks noGrp="1"/>
          </p:cNvSpPr>
          <p:nvPr>
            <p:ph type="body" sz="quarter" idx="12" hasCustomPrompt="1"/>
          </p:nvPr>
        </p:nvSpPr>
        <p:spPr>
          <a:xfrm>
            <a:off x="531855" y="4428660"/>
            <a:ext cx="6834730" cy="376992"/>
          </a:xfrm>
        </p:spPr>
        <p:txBody>
          <a:bodyPr lIns="0" anchor="ctr">
            <a:noAutofit/>
          </a:bodyPr>
          <a:lstStyle>
            <a:lvl1pPr marL="0" indent="0" algn="l">
              <a:spcBef>
                <a:spcPts val="0"/>
              </a:spcBef>
              <a:buNone/>
              <a:defRPr sz="1727" b="1" baseline="0">
                <a:solidFill>
                  <a:schemeClr val="tx1"/>
                </a:solidFill>
                <a:latin typeface="+mn-ea"/>
                <a:ea typeface="+mn-ea"/>
              </a:defRPr>
            </a:lvl1pPr>
          </a:lstStyle>
          <a:p>
            <a:r>
              <a:rPr kumimoji="1" lang="ja-JP" altLang="en-US"/>
              <a:t>名前</a:t>
            </a:r>
          </a:p>
        </p:txBody>
      </p:sp>
    </p:spTree>
    <p:extLst>
      <p:ext uri="{BB962C8B-B14F-4D97-AF65-F5344CB8AC3E}">
        <p14:creationId xmlns:p14="http://schemas.microsoft.com/office/powerpoint/2010/main" val="3040059920"/>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9.xml" Type="http://schemas.openxmlformats.org/officeDocument/2006/relationships/slideLayout"/><Relationship Id="rId10" Target="../slideLayouts/slideLayout18.xml" Type="http://schemas.openxmlformats.org/officeDocument/2006/relationships/slideLayout"/><Relationship Id="rId11" Target="../slideLayouts/slideLayout19.xml" Type="http://schemas.openxmlformats.org/officeDocument/2006/relationships/slideLayout"/><Relationship Id="rId12" Target="../slideLayouts/slideLayout20.xml" Type="http://schemas.openxmlformats.org/officeDocument/2006/relationships/slideLayout"/><Relationship Id="rId13" Target="../slideLayouts/slideLayout21.xml" Type="http://schemas.openxmlformats.org/officeDocument/2006/relationships/slideLayout"/><Relationship Id="rId14" Target="../slideLayouts/slideLayout22.xml" Type="http://schemas.openxmlformats.org/officeDocument/2006/relationships/slideLayout"/><Relationship Id="rId15" Target="../slideLayouts/slideLayout23.xml" Type="http://schemas.openxmlformats.org/officeDocument/2006/relationships/slideLayout"/><Relationship Id="rId16" Target="../slideLayouts/slideLayout24.xml" Type="http://schemas.openxmlformats.org/officeDocument/2006/relationships/slideLayout"/><Relationship Id="rId17" Target="../slideLayouts/slideLayout25.xml" Type="http://schemas.openxmlformats.org/officeDocument/2006/relationships/slideLayout"/><Relationship Id="rId18" Target="../slideLayouts/slideLayout26.xml" Type="http://schemas.openxmlformats.org/officeDocument/2006/relationships/slideLayout"/><Relationship Id="rId19" Target="../slideLayouts/slideLayout27.xml" Type="http://schemas.openxmlformats.org/officeDocument/2006/relationships/slideLayout"/><Relationship Id="rId2" Target="../slideLayouts/slideLayout10.xml" Type="http://schemas.openxmlformats.org/officeDocument/2006/relationships/slideLayout"/><Relationship Id="rId20" Target="../slideLayouts/slideLayout28.xml" Type="http://schemas.openxmlformats.org/officeDocument/2006/relationships/slideLayout"/><Relationship Id="rId21" Target="../theme/theme2.xml" Type="http://schemas.openxmlformats.org/officeDocument/2006/relationships/theme"/><Relationship Id="rId22" Target="../tags/tag1.xml" Type="http://schemas.openxmlformats.org/officeDocument/2006/relationships/tags"/><Relationship Id="rId23" Target="../embeddings/oleObject1.bin" Type="http://schemas.openxmlformats.org/officeDocument/2006/relationships/oleObject"/><Relationship Id="rId24" Target="../media/image14.emf" Type="http://schemas.openxmlformats.org/officeDocument/2006/relationships/image"/><Relationship Id="rId25" Target="../media/image15.png" Type="http://schemas.openxmlformats.org/officeDocument/2006/relationships/image"/><Relationship Id="rId3" Target="../slideLayouts/slideLayout11.xml" Type="http://schemas.openxmlformats.org/officeDocument/2006/relationships/slideLayout"/><Relationship Id="rId4" Target="../slideLayouts/slideLayout12.xml" Type="http://schemas.openxmlformats.org/officeDocument/2006/relationships/slideLayout"/><Relationship Id="rId5" Target="../slideLayouts/slideLayout13.xml" Type="http://schemas.openxmlformats.org/officeDocument/2006/relationships/slideLayout"/><Relationship Id="rId6" Target="../slideLayouts/slideLayout14.xml" Type="http://schemas.openxmlformats.org/officeDocument/2006/relationships/slideLayout"/><Relationship Id="rId7" Target="../slideLayouts/slideLayout15.xml" Type="http://schemas.openxmlformats.org/officeDocument/2006/relationships/slideLayout"/><Relationship Id="rId8" Target="../slideLayouts/slideLayout16.xml" Type="http://schemas.openxmlformats.org/officeDocument/2006/relationships/slideLayout"/><Relationship Id="rId9" Target="../slideLayouts/slideLayout17.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9.xml" Type="http://schemas.openxmlformats.org/officeDocument/2006/relationships/slideLayout"/><Relationship Id="rId2" Target="../theme/theme3.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309060841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5" r:id="rId4"/>
    <p:sldLayoutId id="2147483656" r:id="rId5"/>
    <p:sldLayoutId id="2147483653" r:id="rId6"/>
    <p:sldLayoutId id="2147483755" r:id="rId7"/>
    <p:sldLayoutId id="2147484148" r:id="rId8"/>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userDrawn="1">
          <p15:clr>
            <a:srgbClr val="F26B43"/>
          </p15:clr>
        </p15:guide>
        <p15:guide id="2" orient="horz" pos="2381" userDrawn="1">
          <p15:clr>
            <a:srgbClr val="F26B43"/>
          </p15:clr>
        </p15:guide>
        <p15:guide id="3" orient="horz" pos="22" userDrawn="1">
          <p15:clr>
            <a:srgbClr val="F26B43"/>
          </p15:clr>
        </p15:guide>
        <p15:guide id="4" orient="horz" pos="4649" userDrawn="1">
          <p15:clr>
            <a:srgbClr val="F26B43"/>
          </p15:clr>
        </p15:guide>
        <p15:guide id="5" pos="6633" userDrawn="1">
          <p15:clr>
            <a:srgbClr val="F26B43"/>
          </p15:clr>
        </p15:guide>
        <p15:guide id="6" pos="102" userDrawn="1">
          <p15:clr>
            <a:srgbClr val="F26B43"/>
          </p15:clr>
        </p15:guide>
        <p15:guide id="7" orient="horz" pos="70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98E3427-F598-3B42-732A-D072BC243CAC}"/>
              </a:ext>
            </a:extLst>
          </p:cNvPr>
          <p:cNvGraphicFramePr>
            <a:graphicFrameLocks noChangeAspect="1"/>
          </p:cNvGraphicFramePr>
          <p:nvPr userDrawn="1">
            <p:custDataLst>
              <p:tags r:id="rId22"/>
            </p:custDataLst>
            <p:extLst>
              <p:ext uri="{D42A27DB-BD31-4B8C-83A1-F6EECF244321}">
                <p14:modId xmlns:p14="http://schemas.microsoft.com/office/powerpoint/2010/main" val="3592200365"/>
              </p:ext>
            </p:extLst>
          </p:nvPr>
        </p:nvGraphicFramePr>
        <p:xfrm>
          <a:off x="1714" y="1751"/>
          <a:ext cx="1714" cy="1750"/>
        </p:xfrm>
        <a:graphic>
          <a:graphicData uri="http://schemas.openxmlformats.org/presentationml/2006/ole">
            <mc:AlternateContent xmlns:mc="http://schemas.openxmlformats.org/markup-compatibility/2006">
              <mc:Choice xmlns:v="urn:schemas-microsoft-com:vml" Requires="v">
                <p:oleObj name="think-cellスライド" r:id="rId23" imgW="561" imgH="561" progId="TCLayout.ActiveDocument.1">
                  <p:embed/>
                </p:oleObj>
              </mc:Choice>
              <mc:Fallback>
                <p:oleObj name="think-cellスライド" r:id="rId23" imgW="561" imgH="561" progId="TCLayout.ActiveDocument.1">
                  <p:embed/>
                  <p:pic>
                    <p:nvPicPr>
                      <p:cNvPr id="5" name="think-cell data - do not delete" hidden="1">
                        <a:extLst>
                          <a:ext uri="{FF2B5EF4-FFF2-40B4-BE49-F238E27FC236}">
                            <a16:creationId xmlns:a16="http://schemas.microsoft.com/office/drawing/2014/main" id="{298E3427-F598-3B42-732A-D072BC243CAC}"/>
                          </a:ext>
                        </a:extLst>
                      </p:cNvPr>
                      <p:cNvPicPr/>
                      <p:nvPr/>
                    </p:nvPicPr>
                    <p:blipFill>
                      <a:blip r:embed="rId24"/>
                      <a:stretch>
                        <a:fillRect/>
                      </a:stretch>
                    </p:blipFill>
                    <p:spPr>
                      <a:xfrm>
                        <a:off x="1714" y="1751"/>
                        <a:ext cx="1714" cy="1750"/>
                      </a:xfrm>
                      <a:prstGeom prst="rect">
                        <a:avLst/>
                      </a:prstGeom>
                    </p:spPr>
                  </p:pic>
                </p:oleObj>
              </mc:Fallback>
            </mc:AlternateContent>
          </a:graphicData>
        </a:graphic>
      </p:graphicFrame>
      <p:sp>
        <p:nvSpPr>
          <p:cNvPr id="2" name="Title Placeholder 1"/>
          <p:cNvSpPr>
            <a:spLocks noGrp="1"/>
          </p:cNvSpPr>
          <p:nvPr>
            <p:ph type="title"/>
          </p:nvPr>
        </p:nvSpPr>
        <p:spPr>
          <a:xfrm>
            <a:off x="216945" y="285720"/>
            <a:ext cx="10257924" cy="419409"/>
          </a:xfrm>
          <a:prstGeom prst="rect">
            <a:avLst/>
          </a:prstGeom>
          <a:blipFill dpi="0" rotWithShape="1">
            <a:blip r:embed="rId25"/>
            <a:srcRect/>
            <a:stretch>
              <a:fillRect/>
            </a:stretch>
          </a:blipFill>
        </p:spPr>
        <p:txBody>
          <a:bodyPr vert="horz" lIns="144000" tIns="36000" rIns="0" bIns="36000" rtlCol="0" anchor="t" anchorCtr="0">
            <a:spAutoFit/>
          </a:bodyPr>
          <a:lstStyle/>
          <a:p>
            <a:r>
              <a:rPr lang="ja-JP" altLang="en-US"/>
              <a:t>マスター タイトルの書式設定</a:t>
            </a:r>
            <a:endParaRPr lang="en-US"/>
          </a:p>
        </p:txBody>
      </p:sp>
      <p:sp>
        <p:nvSpPr>
          <p:cNvPr id="3" name="Text Placeholder 2"/>
          <p:cNvSpPr>
            <a:spLocks noGrp="1"/>
          </p:cNvSpPr>
          <p:nvPr>
            <p:ph type="body" idx="1"/>
          </p:nvPr>
        </p:nvSpPr>
        <p:spPr>
          <a:xfrm>
            <a:off x="216945" y="952399"/>
            <a:ext cx="10257924" cy="6161207"/>
          </a:xfrm>
          <a:prstGeom prst="rect">
            <a:avLst/>
          </a:prstGeom>
        </p:spPr>
        <p:txBody>
          <a:bodyPr vert="horz" lIns="90000" tIns="46800" rIns="90000" bIns="46800" rtlCol="0">
            <a:no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ltLang="ja-JP"/>
          </a:p>
          <a:p>
            <a:pPr lvl="5"/>
            <a:r>
              <a:rPr kumimoji="1" lang="ja-JP" altLang="en-US"/>
              <a:t>第 </a:t>
            </a:r>
            <a:r>
              <a:rPr kumimoji="1" lang="en-US" altLang="ja-JP"/>
              <a:t>6 </a:t>
            </a:r>
            <a:r>
              <a:rPr kumimoji="1" lang="ja-JP" altLang="en-US"/>
              <a:t>レベル</a:t>
            </a:r>
          </a:p>
        </p:txBody>
      </p:sp>
      <p:sp>
        <p:nvSpPr>
          <p:cNvPr id="10" name="正方形/長方形 9">
            <a:extLst>
              <a:ext uri="{FF2B5EF4-FFF2-40B4-BE49-F238E27FC236}">
                <a16:creationId xmlns:a16="http://schemas.microsoft.com/office/drawing/2014/main" id="{9391117A-CD3E-4600-B746-847FEC23B848}"/>
              </a:ext>
            </a:extLst>
          </p:cNvPr>
          <p:cNvSpPr/>
          <p:nvPr userDrawn="1"/>
        </p:nvSpPr>
        <p:spPr>
          <a:xfrm>
            <a:off x="10164557" y="7301616"/>
            <a:ext cx="527256" cy="189439"/>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tIns="0" rIns="174851" bIns="0" rtlCol="0" anchor="ctr" anchorCtr="0"/>
          <a:lstStyle/>
          <a:p>
            <a:pPr algn="r"/>
            <a:fld id="{F461DCFA-917F-7743-ADC0-510F16953B30}" type="slidenum">
              <a:rPr kumimoji="1" lang="ja-JP" altLang="en-US" sz="1295" b="0" i="0" smtClean="0">
                <a:solidFill>
                  <a:srgbClr val="000F78"/>
                </a:solidFill>
                <a:latin typeface="Yu Gothic UI" panose="020B0500000000000000" pitchFamily="50" charset="-128"/>
                <a:ea typeface="Yu Gothic UI" panose="020B0500000000000000" pitchFamily="50" charset="-128"/>
              </a:rPr>
              <a:pPr algn="r"/>
              <a:t>‹#›</a:t>
            </a:fld>
            <a:endParaRPr kumimoji="1" lang="ja-JP" altLang="en-US" sz="1295" b="0" i="0">
              <a:solidFill>
                <a:srgbClr val="000F78"/>
              </a:solidFill>
              <a:latin typeface="Yu Gothic UI" panose="020B0500000000000000" pitchFamily="50" charset="-128"/>
              <a:ea typeface="Yu Gothic UI" panose="020B0500000000000000" pitchFamily="50" charset="-128"/>
            </a:endParaRPr>
          </a:p>
        </p:txBody>
      </p:sp>
      <p:sp>
        <p:nvSpPr>
          <p:cNvPr id="11" name="テキスト ボックス 10">
            <a:extLst>
              <a:ext uri="{FF2B5EF4-FFF2-40B4-BE49-F238E27FC236}">
                <a16:creationId xmlns:a16="http://schemas.microsoft.com/office/drawing/2014/main" id="{2878B6BD-A78E-4925-94CB-0CF8088229B7}"/>
              </a:ext>
            </a:extLst>
          </p:cNvPr>
          <p:cNvSpPr txBox="1"/>
          <p:nvPr userDrawn="1"/>
        </p:nvSpPr>
        <p:spPr>
          <a:xfrm>
            <a:off x="6404750" y="7297723"/>
            <a:ext cx="3396046" cy="225126"/>
          </a:xfrm>
          <a:prstGeom prst="rect">
            <a:avLst/>
          </a:prstGeom>
          <a:noFill/>
        </p:spPr>
        <p:txBody>
          <a:bodyPr wrap="none" rIns="77712" rtlCol="0">
            <a:spAutoFit/>
          </a:bodyPr>
          <a:lstStyle/>
          <a:p>
            <a:pPr algn="r"/>
            <a:r>
              <a:rPr kumimoji="1" lang="en-US" altLang="ja-JP" sz="863" b="0" i="0">
                <a:solidFill>
                  <a:srgbClr val="000F78"/>
                </a:solidFill>
                <a:latin typeface="Yu Gothic UI" panose="020B0500000000000000" pitchFamily="50" charset="-128"/>
                <a:ea typeface="Yu Gothic UI" panose="020B0500000000000000" pitchFamily="50" charset="-128"/>
              </a:rPr>
              <a:t>Copyrigh</a:t>
            </a:r>
            <a:r>
              <a:rPr kumimoji="1" lang="en-US" altLang="ja-JP" sz="863" b="0" i="0" spc="-1079" baseline="0">
                <a:solidFill>
                  <a:srgbClr val="000F78"/>
                </a:solidFill>
                <a:latin typeface="Yu Gothic UI" panose="020B0500000000000000" pitchFamily="50" charset="-128"/>
                <a:ea typeface="Yu Gothic UI" panose="020B0500000000000000" pitchFamily="50" charset="-128"/>
              </a:rPr>
              <a:t>t</a:t>
            </a:r>
            <a:r>
              <a:rPr kumimoji="0" lang="ja-JP" altLang="en-US" sz="863">
                <a:solidFill>
                  <a:srgbClr val="001279"/>
                </a:solidFill>
                <a:latin typeface="Yu Gothic UI" panose="020B0500000000000000" pitchFamily="50" charset="-128"/>
                <a:ea typeface="Yu Gothic UI" panose="020B0500000000000000" pitchFamily="50" charset="-128"/>
                <a:cs typeface="Arial" panose="020B0604020202020204" pitchFamily="34" charset="0"/>
              </a:rPr>
              <a:t>（</a:t>
            </a:r>
            <a:r>
              <a:rPr kumimoji="0" lang="en-US" altLang="ja-JP" sz="863">
                <a:solidFill>
                  <a:srgbClr val="001279"/>
                </a:solidFill>
                <a:latin typeface="Yu Gothic UI" panose="020B0500000000000000" pitchFamily="50" charset="-128"/>
                <a:ea typeface="Yu Gothic UI" panose="020B0500000000000000" pitchFamily="50" charset="-128"/>
                <a:cs typeface="Arial" panose="020B0604020202020204" pitchFamily="34" charset="0"/>
              </a:rPr>
              <a:t>C</a:t>
            </a:r>
            <a:r>
              <a:rPr kumimoji="0" lang="ja-JP" altLang="en-US" sz="863">
                <a:solidFill>
                  <a:srgbClr val="001279"/>
                </a:solidFill>
                <a:latin typeface="Yu Gothic UI" panose="020B0500000000000000" pitchFamily="50" charset="-128"/>
                <a:ea typeface="Yu Gothic UI" panose="020B0500000000000000" pitchFamily="50" charset="-128"/>
                <a:cs typeface="Arial" panose="020B0604020202020204" pitchFamily="34" charset="0"/>
              </a:rPr>
              <a:t>）</a:t>
            </a:r>
            <a:r>
              <a:rPr kumimoji="1" lang="en-US" altLang="ja-JP" sz="863" b="0" i="0">
                <a:solidFill>
                  <a:srgbClr val="000F78"/>
                </a:solidFill>
                <a:latin typeface="Yu Gothic UI" panose="020B0500000000000000" pitchFamily="50" charset="-128"/>
                <a:ea typeface="Yu Gothic UI" panose="020B0500000000000000" pitchFamily="50" charset="-128"/>
              </a:rPr>
              <a:t> Nomura Research Institute, Ltd. All rights reserved.</a:t>
            </a:r>
            <a:endParaRPr kumimoji="1" lang="ja-JP" altLang="en-US" sz="863" b="0" i="0">
              <a:solidFill>
                <a:srgbClr val="000F78"/>
              </a:solidFill>
              <a:latin typeface="Yu Gothic UI" panose="020B0500000000000000" pitchFamily="50" charset="-128"/>
              <a:ea typeface="Yu Gothic UI" panose="020B0500000000000000" pitchFamily="50" charset="-128"/>
            </a:endParaRPr>
          </a:p>
        </p:txBody>
      </p:sp>
      <p:grpSp>
        <p:nvGrpSpPr>
          <p:cNvPr id="12" name="グループ化 11">
            <a:extLst>
              <a:ext uri="{FF2B5EF4-FFF2-40B4-BE49-F238E27FC236}">
                <a16:creationId xmlns:a16="http://schemas.microsoft.com/office/drawing/2014/main" id="{72C7F0B2-5B3C-45FD-B59F-8B95408E08B4}"/>
              </a:ext>
            </a:extLst>
          </p:cNvPr>
          <p:cNvGrpSpPr>
            <a:grpSpLocks noChangeAspect="1"/>
          </p:cNvGrpSpPr>
          <p:nvPr userDrawn="1"/>
        </p:nvGrpSpPr>
        <p:grpSpPr>
          <a:xfrm>
            <a:off x="9853346" y="7297724"/>
            <a:ext cx="311212" cy="159863"/>
            <a:chOff x="200472" y="6597352"/>
            <a:chExt cx="355987" cy="179051"/>
          </a:xfrm>
        </p:grpSpPr>
        <p:sp>
          <p:nvSpPr>
            <p:cNvPr id="13" name="Freeform 290">
              <a:extLst>
                <a:ext uri="{FF2B5EF4-FFF2-40B4-BE49-F238E27FC236}">
                  <a16:creationId xmlns:a16="http://schemas.microsoft.com/office/drawing/2014/main" id="{02AE9B58-4C18-4B14-8235-AF1BEBE66D43}"/>
                </a:ext>
              </a:extLst>
            </p:cNvPr>
            <p:cNvSpPr>
              <a:spLocks noChangeAspect="1"/>
            </p:cNvSpPr>
            <p:nvPr/>
          </p:nvSpPr>
          <p:spPr bwMode="auto">
            <a:xfrm>
              <a:off x="508801" y="6598074"/>
              <a:ext cx="47658" cy="177607"/>
            </a:xfrm>
            <a:custGeom>
              <a:avLst/>
              <a:gdLst/>
              <a:ahLst/>
              <a:cxnLst>
                <a:cxn ang="0">
                  <a:pos x="132" y="0"/>
                </a:cxn>
                <a:cxn ang="0">
                  <a:pos x="0" y="0"/>
                </a:cxn>
                <a:cxn ang="0">
                  <a:pos x="0" y="0"/>
                </a:cxn>
                <a:cxn ang="0">
                  <a:pos x="5" y="121"/>
                </a:cxn>
                <a:cxn ang="0">
                  <a:pos x="7" y="183"/>
                </a:cxn>
                <a:cxn ang="0">
                  <a:pos x="8" y="246"/>
                </a:cxn>
                <a:cxn ang="0">
                  <a:pos x="8" y="246"/>
                </a:cxn>
                <a:cxn ang="0">
                  <a:pos x="7" y="310"/>
                </a:cxn>
                <a:cxn ang="0">
                  <a:pos x="5" y="372"/>
                </a:cxn>
                <a:cxn ang="0">
                  <a:pos x="0" y="492"/>
                </a:cxn>
                <a:cxn ang="0">
                  <a:pos x="132" y="492"/>
                </a:cxn>
                <a:cxn ang="0">
                  <a:pos x="132" y="492"/>
                </a:cxn>
                <a:cxn ang="0">
                  <a:pos x="127" y="372"/>
                </a:cxn>
                <a:cxn ang="0">
                  <a:pos x="124" y="310"/>
                </a:cxn>
                <a:cxn ang="0">
                  <a:pos x="124" y="246"/>
                </a:cxn>
                <a:cxn ang="0">
                  <a:pos x="124" y="246"/>
                </a:cxn>
                <a:cxn ang="0">
                  <a:pos x="124" y="183"/>
                </a:cxn>
                <a:cxn ang="0">
                  <a:pos x="127" y="121"/>
                </a:cxn>
                <a:cxn ang="0">
                  <a:pos x="132" y="0"/>
                </a:cxn>
                <a:cxn ang="0">
                  <a:pos x="132" y="0"/>
                </a:cxn>
              </a:cxnLst>
              <a:rect l="0" t="0" r="r" b="b"/>
              <a:pathLst>
                <a:path w="132" h="492">
                  <a:moveTo>
                    <a:pt x="132" y="0"/>
                  </a:moveTo>
                  <a:lnTo>
                    <a:pt x="0" y="0"/>
                  </a:lnTo>
                  <a:lnTo>
                    <a:pt x="0" y="0"/>
                  </a:lnTo>
                  <a:lnTo>
                    <a:pt x="5" y="121"/>
                  </a:lnTo>
                  <a:lnTo>
                    <a:pt x="7" y="183"/>
                  </a:lnTo>
                  <a:lnTo>
                    <a:pt x="8" y="246"/>
                  </a:lnTo>
                  <a:lnTo>
                    <a:pt x="8" y="246"/>
                  </a:lnTo>
                  <a:lnTo>
                    <a:pt x="7" y="310"/>
                  </a:lnTo>
                  <a:lnTo>
                    <a:pt x="5" y="372"/>
                  </a:lnTo>
                  <a:lnTo>
                    <a:pt x="0" y="492"/>
                  </a:lnTo>
                  <a:lnTo>
                    <a:pt x="132" y="492"/>
                  </a:lnTo>
                  <a:lnTo>
                    <a:pt x="132" y="492"/>
                  </a:lnTo>
                  <a:lnTo>
                    <a:pt x="127" y="372"/>
                  </a:lnTo>
                  <a:lnTo>
                    <a:pt x="124" y="310"/>
                  </a:lnTo>
                  <a:lnTo>
                    <a:pt x="124" y="246"/>
                  </a:lnTo>
                  <a:lnTo>
                    <a:pt x="124" y="246"/>
                  </a:lnTo>
                  <a:lnTo>
                    <a:pt x="124" y="183"/>
                  </a:lnTo>
                  <a:lnTo>
                    <a:pt x="127" y="121"/>
                  </a:lnTo>
                  <a:lnTo>
                    <a:pt x="132" y="0"/>
                  </a:lnTo>
                  <a:lnTo>
                    <a:pt x="132" y="0"/>
                  </a:lnTo>
                  <a:close/>
                </a:path>
              </a:pathLst>
            </a:custGeom>
            <a:solidFill>
              <a:srgbClr val="005BAC"/>
            </a:solidFill>
            <a:ln w="9525">
              <a:noFill/>
              <a:round/>
              <a:headEnd/>
              <a:tailEnd/>
            </a:ln>
          </p:spPr>
          <p:txBody>
            <a:bodyPr/>
            <a:lstStyle/>
            <a:p>
              <a:pPr>
                <a:defRPr/>
              </a:pPr>
              <a:endParaRPr lang="ja-JP" altLang="en-US" sz="1943">
                <a:latin typeface="Yu Gothic UI" panose="020B0500000000000000" pitchFamily="50" charset="-128"/>
                <a:ea typeface="Yu Gothic UI" panose="020B0500000000000000" pitchFamily="50" charset="-128"/>
              </a:endParaRPr>
            </a:p>
          </p:txBody>
        </p:sp>
        <p:sp>
          <p:nvSpPr>
            <p:cNvPr id="14" name="Freeform 291">
              <a:extLst>
                <a:ext uri="{FF2B5EF4-FFF2-40B4-BE49-F238E27FC236}">
                  <a16:creationId xmlns:a16="http://schemas.microsoft.com/office/drawing/2014/main" id="{55EF5A94-9329-40A3-AA7A-E9D88BABF20F}"/>
                </a:ext>
              </a:extLst>
            </p:cNvPr>
            <p:cNvSpPr>
              <a:spLocks noChangeAspect="1"/>
            </p:cNvSpPr>
            <p:nvPr/>
          </p:nvSpPr>
          <p:spPr bwMode="auto">
            <a:xfrm>
              <a:off x="200472" y="6597352"/>
              <a:ext cx="303997" cy="179051"/>
            </a:xfrm>
            <a:custGeom>
              <a:avLst/>
              <a:gdLst/>
              <a:ahLst/>
              <a:cxnLst>
                <a:cxn ang="0">
                  <a:pos x="670" y="265"/>
                </a:cxn>
                <a:cxn ang="0">
                  <a:pos x="719" y="240"/>
                </a:cxn>
                <a:cxn ang="0">
                  <a:pos x="757" y="208"/>
                </a:cxn>
                <a:cxn ang="0">
                  <a:pos x="780" y="168"/>
                </a:cxn>
                <a:cxn ang="0">
                  <a:pos x="786" y="148"/>
                </a:cxn>
                <a:cxn ang="0">
                  <a:pos x="788" y="127"/>
                </a:cxn>
                <a:cxn ang="0">
                  <a:pos x="788" y="115"/>
                </a:cxn>
                <a:cxn ang="0">
                  <a:pos x="784" y="92"/>
                </a:cxn>
                <a:cxn ang="0">
                  <a:pos x="776" y="72"/>
                </a:cxn>
                <a:cxn ang="0">
                  <a:pos x="765" y="54"/>
                </a:cxn>
                <a:cxn ang="0">
                  <a:pos x="757" y="46"/>
                </a:cxn>
                <a:cxn ang="0">
                  <a:pos x="724" y="22"/>
                </a:cxn>
                <a:cxn ang="0">
                  <a:pos x="683" y="8"/>
                </a:cxn>
                <a:cxn ang="0">
                  <a:pos x="637" y="2"/>
                </a:cxn>
                <a:cxn ang="0">
                  <a:pos x="586" y="0"/>
                </a:cxn>
                <a:cxn ang="0">
                  <a:pos x="529" y="2"/>
                </a:cxn>
                <a:cxn ang="0">
                  <a:pos x="413" y="5"/>
                </a:cxn>
                <a:cxn ang="0">
                  <a:pos x="364" y="5"/>
                </a:cxn>
                <a:cxn ang="0">
                  <a:pos x="372" y="167"/>
                </a:cxn>
                <a:cxn ang="0">
                  <a:pos x="373" y="313"/>
                </a:cxn>
                <a:cxn ang="0">
                  <a:pos x="311" y="242"/>
                </a:cxn>
                <a:cxn ang="0">
                  <a:pos x="187" y="86"/>
                </a:cxn>
                <a:cxn ang="0">
                  <a:pos x="0" y="5"/>
                </a:cxn>
                <a:cxn ang="0">
                  <a:pos x="7" y="126"/>
                </a:cxn>
                <a:cxn ang="0">
                  <a:pos x="10" y="251"/>
                </a:cxn>
                <a:cxn ang="0">
                  <a:pos x="8" y="315"/>
                </a:cxn>
                <a:cxn ang="0">
                  <a:pos x="0" y="497"/>
                </a:cxn>
                <a:cxn ang="0">
                  <a:pos x="107" y="497"/>
                </a:cxn>
                <a:cxn ang="0">
                  <a:pos x="97" y="319"/>
                </a:cxn>
                <a:cxn ang="0">
                  <a:pos x="95" y="165"/>
                </a:cxn>
                <a:cxn ang="0">
                  <a:pos x="162" y="242"/>
                </a:cxn>
                <a:cxn ang="0">
                  <a:pos x="299" y="410"/>
                </a:cxn>
                <a:cxn ang="0">
                  <a:pos x="362" y="497"/>
                </a:cxn>
                <a:cxn ang="0">
                  <a:pos x="473" y="497"/>
                </a:cxn>
                <a:cxn ang="0">
                  <a:pos x="467" y="315"/>
                </a:cxn>
                <a:cxn ang="0">
                  <a:pos x="465" y="251"/>
                </a:cxn>
                <a:cxn ang="0">
                  <a:pos x="468" y="68"/>
                </a:cxn>
                <a:cxn ang="0">
                  <a:pos x="502" y="67"/>
                </a:cxn>
                <a:cxn ang="0">
                  <a:pos x="543" y="67"/>
                </a:cxn>
                <a:cxn ang="0">
                  <a:pos x="591" y="72"/>
                </a:cxn>
                <a:cxn ang="0">
                  <a:pos x="618" y="84"/>
                </a:cxn>
                <a:cxn ang="0">
                  <a:pos x="630" y="94"/>
                </a:cxn>
                <a:cxn ang="0">
                  <a:pos x="643" y="113"/>
                </a:cxn>
                <a:cxn ang="0">
                  <a:pos x="649" y="145"/>
                </a:cxn>
                <a:cxn ang="0">
                  <a:pos x="648" y="154"/>
                </a:cxn>
                <a:cxn ang="0">
                  <a:pos x="643" y="175"/>
                </a:cxn>
                <a:cxn ang="0">
                  <a:pos x="634" y="192"/>
                </a:cxn>
                <a:cxn ang="0">
                  <a:pos x="618" y="208"/>
                </a:cxn>
                <a:cxn ang="0">
                  <a:pos x="589" y="227"/>
                </a:cxn>
                <a:cxn ang="0">
                  <a:pos x="542" y="245"/>
                </a:cxn>
                <a:cxn ang="0">
                  <a:pos x="515" y="253"/>
                </a:cxn>
                <a:cxn ang="0">
                  <a:pos x="603" y="370"/>
                </a:cxn>
                <a:cxn ang="0">
                  <a:pos x="689" y="497"/>
                </a:cxn>
                <a:cxn ang="0">
                  <a:pos x="843" y="497"/>
                </a:cxn>
                <a:cxn ang="0">
                  <a:pos x="707" y="318"/>
                </a:cxn>
                <a:cxn ang="0">
                  <a:pos x="670" y="265"/>
                </a:cxn>
              </a:cxnLst>
              <a:rect l="0" t="0" r="r" b="b"/>
              <a:pathLst>
                <a:path w="843" h="497">
                  <a:moveTo>
                    <a:pt x="670" y="265"/>
                  </a:moveTo>
                  <a:lnTo>
                    <a:pt x="670" y="265"/>
                  </a:lnTo>
                  <a:lnTo>
                    <a:pt x="697" y="254"/>
                  </a:lnTo>
                  <a:lnTo>
                    <a:pt x="719" y="240"/>
                  </a:lnTo>
                  <a:lnTo>
                    <a:pt x="740" y="226"/>
                  </a:lnTo>
                  <a:lnTo>
                    <a:pt x="757" y="208"/>
                  </a:lnTo>
                  <a:lnTo>
                    <a:pt x="770" y="189"/>
                  </a:lnTo>
                  <a:lnTo>
                    <a:pt x="780" y="168"/>
                  </a:lnTo>
                  <a:lnTo>
                    <a:pt x="784" y="159"/>
                  </a:lnTo>
                  <a:lnTo>
                    <a:pt x="786" y="148"/>
                  </a:lnTo>
                  <a:lnTo>
                    <a:pt x="788" y="138"/>
                  </a:lnTo>
                  <a:lnTo>
                    <a:pt x="788" y="127"/>
                  </a:lnTo>
                  <a:lnTo>
                    <a:pt x="788" y="127"/>
                  </a:lnTo>
                  <a:lnTo>
                    <a:pt x="788" y="115"/>
                  </a:lnTo>
                  <a:lnTo>
                    <a:pt x="786" y="103"/>
                  </a:lnTo>
                  <a:lnTo>
                    <a:pt x="784" y="92"/>
                  </a:lnTo>
                  <a:lnTo>
                    <a:pt x="781" y="81"/>
                  </a:lnTo>
                  <a:lnTo>
                    <a:pt x="776" y="72"/>
                  </a:lnTo>
                  <a:lnTo>
                    <a:pt x="770" y="62"/>
                  </a:lnTo>
                  <a:lnTo>
                    <a:pt x="765" y="54"/>
                  </a:lnTo>
                  <a:lnTo>
                    <a:pt x="757" y="46"/>
                  </a:lnTo>
                  <a:lnTo>
                    <a:pt x="757" y="46"/>
                  </a:lnTo>
                  <a:lnTo>
                    <a:pt x="742" y="32"/>
                  </a:lnTo>
                  <a:lnTo>
                    <a:pt x="724" y="22"/>
                  </a:lnTo>
                  <a:lnTo>
                    <a:pt x="705" y="14"/>
                  </a:lnTo>
                  <a:lnTo>
                    <a:pt x="683" y="8"/>
                  </a:lnTo>
                  <a:lnTo>
                    <a:pt x="661" y="5"/>
                  </a:lnTo>
                  <a:lnTo>
                    <a:pt x="637" y="2"/>
                  </a:lnTo>
                  <a:lnTo>
                    <a:pt x="611" y="2"/>
                  </a:lnTo>
                  <a:lnTo>
                    <a:pt x="586" y="0"/>
                  </a:lnTo>
                  <a:lnTo>
                    <a:pt x="586" y="0"/>
                  </a:lnTo>
                  <a:lnTo>
                    <a:pt x="529" y="2"/>
                  </a:lnTo>
                  <a:lnTo>
                    <a:pt x="470" y="3"/>
                  </a:lnTo>
                  <a:lnTo>
                    <a:pt x="413" y="5"/>
                  </a:lnTo>
                  <a:lnTo>
                    <a:pt x="364" y="5"/>
                  </a:lnTo>
                  <a:lnTo>
                    <a:pt x="364" y="5"/>
                  </a:lnTo>
                  <a:lnTo>
                    <a:pt x="368" y="86"/>
                  </a:lnTo>
                  <a:lnTo>
                    <a:pt x="372" y="167"/>
                  </a:lnTo>
                  <a:lnTo>
                    <a:pt x="373" y="243"/>
                  </a:lnTo>
                  <a:lnTo>
                    <a:pt x="373" y="313"/>
                  </a:lnTo>
                  <a:lnTo>
                    <a:pt x="373" y="313"/>
                  </a:lnTo>
                  <a:lnTo>
                    <a:pt x="311" y="242"/>
                  </a:lnTo>
                  <a:lnTo>
                    <a:pt x="249" y="165"/>
                  </a:lnTo>
                  <a:lnTo>
                    <a:pt x="187" y="86"/>
                  </a:lnTo>
                  <a:lnTo>
                    <a:pt x="129" y="5"/>
                  </a:lnTo>
                  <a:lnTo>
                    <a:pt x="0" y="5"/>
                  </a:lnTo>
                  <a:lnTo>
                    <a:pt x="0" y="5"/>
                  </a:lnTo>
                  <a:lnTo>
                    <a:pt x="7" y="126"/>
                  </a:lnTo>
                  <a:lnTo>
                    <a:pt x="8" y="188"/>
                  </a:lnTo>
                  <a:lnTo>
                    <a:pt x="10" y="251"/>
                  </a:lnTo>
                  <a:lnTo>
                    <a:pt x="10" y="251"/>
                  </a:lnTo>
                  <a:lnTo>
                    <a:pt x="8" y="315"/>
                  </a:lnTo>
                  <a:lnTo>
                    <a:pt x="7" y="377"/>
                  </a:lnTo>
                  <a:lnTo>
                    <a:pt x="0" y="497"/>
                  </a:lnTo>
                  <a:lnTo>
                    <a:pt x="107" y="497"/>
                  </a:lnTo>
                  <a:lnTo>
                    <a:pt x="107" y="497"/>
                  </a:lnTo>
                  <a:lnTo>
                    <a:pt x="100" y="408"/>
                  </a:lnTo>
                  <a:lnTo>
                    <a:pt x="97" y="319"/>
                  </a:lnTo>
                  <a:lnTo>
                    <a:pt x="95" y="238"/>
                  </a:lnTo>
                  <a:lnTo>
                    <a:pt x="95" y="165"/>
                  </a:lnTo>
                  <a:lnTo>
                    <a:pt x="95" y="165"/>
                  </a:lnTo>
                  <a:lnTo>
                    <a:pt x="162" y="242"/>
                  </a:lnTo>
                  <a:lnTo>
                    <a:pt x="230" y="324"/>
                  </a:lnTo>
                  <a:lnTo>
                    <a:pt x="299" y="410"/>
                  </a:lnTo>
                  <a:lnTo>
                    <a:pt x="330" y="454"/>
                  </a:lnTo>
                  <a:lnTo>
                    <a:pt x="362" y="497"/>
                  </a:lnTo>
                  <a:lnTo>
                    <a:pt x="473" y="497"/>
                  </a:lnTo>
                  <a:lnTo>
                    <a:pt x="473" y="497"/>
                  </a:lnTo>
                  <a:lnTo>
                    <a:pt x="468" y="377"/>
                  </a:lnTo>
                  <a:lnTo>
                    <a:pt x="467" y="315"/>
                  </a:lnTo>
                  <a:lnTo>
                    <a:pt x="465" y="251"/>
                  </a:lnTo>
                  <a:lnTo>
                    <a:pt x="465" y="251"/>
                  </a:lnTo>
                  <a:lnTo>
                    <a:pt x="465" y="159"/>
                  </a:lnTo>
                  <a:lnTo>
                    <a:pt x="468" y="68"/>
                  </a:lnTo>
                  <a:lnTo>
                    <a:pt x="468" y="68"/>
                  </a:lnTo>
                  <a:lnTo>
                    <a:pt x="502" y="67"/>
                  </a:lnTo>
                  <a:lnTo>
                    <a:pt x="543" y="67"/>
                  </a:lnTo>
                  <a:lnTo>
                    <a:pt x="543" y="67"/>
                  </a:lnTo>
                  <a:lnTo>
                    <a:pt x="568" y="68"/>
                  </a:lnTo>
                  <a:lnTo>
                    <a:pt x="591" y="72"/>
                  </a:lnTo>
                  <a:lnTo>
                    <a:pt x="610" y="80"/>
                  </a:lnTo>
                  <a:lnTo>
                    <a:pt x="618" y="84"/>
                  </a:lnTo>
                  <a:lnTo>
                    <a:pt x="624" y="89"/>
                  </a:lnTo>
                  <a:lnTo>
                    <a:pt x="630" y="94"/>
                  </a:lnTo>
                  <a:lnTo>
                    <a:pt x="635" y="100"/>
                  </a:lnTo>
                  <a:lnTo>
                    <a:pt x="643" y="113"/>
                  </a:lnTo>
                  <a:lnTo>
                    <a:pt x="648" y="127"/>
                  </a:lnTo>
                  <a:lnTo>
                    <a:pt x="649" y="145"/>
                  </a:lnTo>
                  <a:lnTo>
                    <a:pt x="649" y="145"/>
                  </a:lnTo>
                  <a:lnTo>
                    <a:pt x="648" y="154"/>
                  </a:lnTo>
                  <a:lnTo>
                    <a:pt x="646" y="165"/>
                  </a:lnTo>
                  <a:lnTo>
                    <a:pt x="643" y="175"/>
                  </a:lnTo>
                  <a:lnTo>
                    <a:pt x="638" y="184"/>
                  </a:lnTo>
                  <a:lnTo>
                    <a:pt x="634" y="192"/>
                  </a:lnTo>
                  <a:lnTo>
                    <a:pt x="626" y="200"/>
                  </a:lnTo>
                  <a:lnTo>
                    <a:pt x="618" y="208"/>
                  </a:lnTo>
                  <a:lnTo>
                    <a:pt x="610" y="215"/>
                  </a:lnTo>
                  <a:lnTo>
                    <a:pt x="589" y="227"/>
                  </a:lnTo>
                  <a:lnTo>
                    <a:pt x="567" y="237"/>
                  </a:lnTo>
                  <a:lnTo>
                    <a:pt x="542" y="245"/>
                  </a:lnTo>
                  <a:lnTo>
                    <a:pt x="515" y="253"/>
                  </a:lnTo>
                  <a:lnTo>
                    <a:pt x="515" y="253"/>
                  </a:lnTo>
                  <a:lnTo>
                    <a:pt x="557" y="308"/>
                  </a:lnTo>
                  <a:lnTo>
                    <a:pt x="603" y="370"/>
                  </a:lnTo>
                  <a:lnTo>
                    <a:pt x="648" y="435"/>
                  </a:lnTo>
                  <a:lnTo>
                    <a:pt x="689" y="497"/>
                  </a:lnTo>
                  <a:lnTo>
                    <a:pt x="843" y="497"/>
                  </a:lnTo>
                  <a:lnTo>
                    <a:pt x="843" y="497"/>
                  </a:lnTo>
                  <a:lnTo>
                    <a:pt x="748" y="375"/>
                  </a:lnTo>
                  <a:lnTo>
                    <a:pt x="707" y="318"/>
                  </a:lnTo>
                  <a:lnTo>
                    <a:pt x="670" y="265"/>
                  </a:lnTo>
                  <a:lnTo>
                    <a:pt x="670" y="265"/>
                  </a:lnTo>
                  <a:close/>
                </a:path>
              </a:pathLst>
            </a:custGeom>
            <a:solidFill>
              <a:srgbClr val="005BAC"/>
            </a:solidFill>
            <a:ln w="9525">
              <a:noFill/>
              <a:round/>
              <a:headEnd/>
              <a:tailEnd/>
            </a:ln>
          </p:spPr>
          <p:txBody>
            <a:bodyPr/>
            <a:lstStyle/>
            <a:p>
              <a:pPr>
                <a:defRPr/>
              </a:pPr>
              <a:endParaRPr lang="ja-JP" altLang="en-US" sz="1943">
                <a:latin typeface="Yu Gothic UI" panose="020B0500000000000000" pitchFamily="50" charset="-128"/>
                <a:ea typeface="Yu Gothic UI" panose="020B0500000000000000" pitchFamily="50" charset="-128"/>
              </a:endParaRPr>
            </a:p>
          </p:txBody>
        </p:sp>
      </p:grpSp>
    </p:spTree>
    <p:extLst>
      <p:ext uri="{BB962C8B-B14F-4D97-AF65-F5344CB8AC3E}">
        <p14:creationId xmlns:p14="http://schemas.microsoft.com/office/powerpoint/2010/main" val="1829623030"/>
      </p:ext>
    </p:extLst>
  </p:cSld>
  <p:clrMap bg1="lt1" tx1="dk1" bg2="lt2" tx2="dk2" accent1="accent1" accent2="accent2" accent3="accent3" accent4="accent4" accent5="accent5" accent6="accent6" hlink="hlink" folHlink="folHlink"/>
  <p:sldLayoutIdLst>
    <p:sldLayoutId id="2147484150" r:id="rId1"/>
    <p:sldLayoutId id="2147484151" r:id="rId2"/>
    <p:sldLayoutId id="2147484152" r:id="rId3"/>
    <p:sldLayoutId id="2147484153" r:id="rId4"/>
    <p:sldLayoutId id="2147484154" r:id="rId5"/>
    <p:sldLayoutId id="2147484155" r:id="rId6"/>
    <p:sldLayoutId id="2147484156" r:id="rId7"/>
    <p:sldLayoutId id="2147484157" r:id="rId8"/>
    <p:sldLayoutId id="2147484158" r:id="rId9"/>
    <p:sldLayoutId id="2147484159" r:id="rId10"/>
    <p:sldLayoutId id="2147484160" r:id="rId11"/>
    <p:sldLayoutId id="2147484161" r:id="rId12"/>
    <p:sldLayoutId id="2147484162" r:id="rId13"/>
    <p:sldLayoutId id="2147484163" r:id="rId14"/>
    <p:sldLayoutId id="2147484164" r:id="rId15"/>
    <p:sldLayoutId id="2147484165" r:id="rId16"/>
    <p:sldLayoutId id="2147484166" r:id="rId17"/>
    <p:sldLayoutId id="2147484167" r:id="rId18"/>
    <p:sldLayoutId id="2147484168" r:id="rId19"/>
    <p:sldLayoutId id="2147484169" r:id="rId20"/>
  </p:sldLayoutIdLst>
  <p:hf hdr="0" ftr="0" dt="0"/>
  <p:txStyles>
    <p:titleStyle>
      <a:lvl1pPr algn="l" defTabSz="986912" rtl="0" eaLnBrk="1" fontAlgn="ctr" latinLnBrk="0" hangingPunct="1">
        <a:lnSpc>
          <a:spcPct val="100000"/>
        </a:lnSpc>
        <a:spcBef>
          <a:spcPct val="0"/>
        </a:spcBef>
        <a:buNone/>
        <a:defRPr kumimoji="1" sz="2159" b="1" i="0" kern="1200" baseline="0">
          <a:solidFill>
            <a:srgbClr val="000F78"/>
          </a:solidFill>
          <a:latin typeface="+mn-ea"/>
          <a:ea typeface="+mn-ea"/>
          <a:cs typeface="+mj-cs"/>
        </a:defRPr>
      </a:lvl1pPr>
    </p:titleStyle>
    <p:bodyStyle>
      <a:lvl1pPr marL="202045" indent="-202045" algn="l" defTabSz="986912" rtl="0" eaLnBrk="1" fontAlgn="ctr" latinLnBrk="0" hangingPunct="1">
        <a:lnSpc>
          <a:spcPct val="100000"/>
        </a:lnSpc>
        <a:spcBef>
          <a:spcPts val="622"/>
        </a:spcBef>
        <a:buClr>
          <a:srgbClr val="000F78"/>
        </a:buClr>
        <a:buFont typeface="Wingdings" panose="05000000000000000000" pitchFamily="2" charset="2"/>
        <a:buChar char="n"/>
        <a:defRPr kumimoji="1" sz="1727" kern="1200" baseline="0">
          <a:solidFill>
            <a:schemeClr val="tx1"/>
          </a:solidFill>
          <a:latin typeface="+mn-ea"/>
          <a:ea typeface="+mn-ea"/>
          <a:cs typeface="+mn-cs"/>
        </a:defRPr>
      </a:lvl1pPr>
      <a:lvl2pPr marL="657941" indent="-248442" algn="l" defTabSz="986912" rtl="0" eaLnBrk="1" fontAlgn="ctr" latinLnBrk="0" hangingPunct="1">
        <a:lnSpc>
          <a:spcPct val="100000"/>
        </a:lnSpc>
        <a:spcBef>
          <a:spcPts val="544"/>
        </a:spcBef>
        <a:buClr>
          <a:srgbClr val="000F78"/>
        </a:buClr>
        <a:buFont typeface="Wingdings" panose="05000000000000000000" pitchFamily="2" charset="2"/>
        <a:buChar char="l"/>
        <a:tabLst/>
        <a:defRPr kumimoji="1" sz="1511" kern="1200">
          <a:solidFill>
            <a:schemeClr val="tx1"/>
          </a:solidFill>
          <a:latin typeface="+mn-ea"/>
          <a:ea typeface="+mn-ea"/>
          <a:cs typeface="+mn-cs"/>
        </a:defRPr>
      </a:lvl2pPr>
      <a:lvl3pPr marL="1062301" indent="-212460" algn="l" defTabSz="986912" rtl="0" eaLnBrk="1" fontAlgn="ctr" latinLnBrk="0" hangingPunct="1">
        <a:lnSpc>
          <a:spcPct val="100000"/>
        </a:lnSpc>
        <a:spcBef>
          <a:spcPts val="26"/>
        </a:spcBef>
        <a:buClr>
          <a:srgbClr val="000F78"/>
        </a:buClr>
        <a:buFont typeface="Arial" panose="020B0604020202020204" pitchFamily="34" charset="0"/>
        <a:buChar char="•"/>
        <a:tabLst/>
        <a:defRPr kumimoji="1" sz="1511" kern="1200">
          <a:solidFill>
            <a:schemeClr val="tx1"/>
          </a:solidFill>
          <a:latin typeface="+mn-ea"/>
          <a:ea typeface="+mn-ea"/>
          <a:cs typeface="+mn-cs"/>
        </a:defRPr>
      </a:lvl3pPr>
      <a:lvl4pPr marL="1463234" indent="-205607" algn="l" defTabSz="986912" rtl="0" eaLnBrk="1" fontAlgn="ctr" latinLnBrk="0" hangingPunct="1">
        <a:lnSpc>
          <a:spcPct val="100000"/>
        </a:lnSpc>
        <a:spcBef>
          <a:spcPts val="233"/>
        </a:spcBef>
        <a:buClr>
          <a:srgbClr val="000F78"/>
        </a:buClr>
        <a:buFont typeface="Yu Gothic UI" panose="020B0500000000000000" pitchFamily="50" charset="-128"/>
        <a:buChar char="•"/>
        <a:tabLst/>
        <a:defRPr kumimoji="1" sz="1295" kern="1200">
          <a:solidFill>
            <a:schemeClr val="tx1"/>
          </a:solidFill>
          <a:latin typeface="+mn-ea"/>
          <a:ea typeface="+mn-ea"/>
          <a:cs typeface="+mn-cs"/>
        </a:defRPr>
      </a:lvl4pPr>
      <a:lvl5pPr marL="1807626" indent="-198753" algn="l" defTabSz="986912" rtl="0" eaLnBrk="1" fontAlgn="ctr" latinLnBrk="0" hangingPunct="1">
        <a:lnSpc>
          <a:spcPct val="100000"/>
        </a:lnSpc>
        <a:spcBef>
          <a:spcPts val="155"/>
        </a:spcBef>
        <a:buClr>
          <a:srgbClr val="000F78"/>
        </a:buClr>
        <a:buFont typeface="Arial" panose="020B0604020202020204" pitchFamily="34" charset="0"/>
        <a:buChar char="•"/>
        <a:tabLst/>
        <a:defRPr kumimoji="1" sz="1295" kern="1200">
          <a:solidFill>
            <a:schemeClr val="tx1"/>
          </a:solidFill>
          <a:latin typeface="+mn-ea"/>
          <a:ea typeface="+mn-ea"/>
          <a:cs typeface="+mn-cs"/>
        </a:defRPr>
      </a:lvl5pPr>
      <a:lvl6pPr marL="2148589" indent="-205607" algn="l" defTabSz="986912" rtl="0" eaLnBrk="1" fontAlgn="ctr" latinLnBrk="0" hangingPunct="1">
        <a:lnSpc>
          <a:spcPct val="90000"/>
        </a:lnSpc>
        <a:spcBef>
          <a:spcPts val="540"/>
        </a:spcBef>
        <a:buClr>
          <a:srgbClr val="000F78"/>
        </a:buClr>
        <a:buFont typeface="Arial" panose="020B0604020202020204" pitchFamily="34" charset="0"/>
        <a:buChar char="•"/>
        <a:defRPr kumimoji="1" sz="1295" kern="1200">
          <a:solidFill>
            <a:schemeClr val="tx1"/>
          </a:solidFill>
          <a:latin typeface="+mn-ea"/>
          <a:ea typeface="+mn-ea"/>
          <a:cs typeface="+mn-cs"/>
        </a:defRPr>
      </a:lvl6pPr>
      <a:lvl7pPr marL="3207464"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20"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37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en-US"/>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4">
          <p15:clr>
            <a:srgbClr val="5ACBF0"/>
          </p15:clr>
        </p15:guide>
        <p15:guide id="2" pos="3120">
          <p15:clr>
            <a:srgbClr val="5ACBF0"/>
          </p15:clr>
        </p15:guide>
        <p15:guide id="3" pos="6114">
          <p15:clr>
            <a:srgbClr val="5ACBF0"/>
          </p15:clr>
        </p15:guide>
        <p15:guide id="4" pos="126">
          <p15:clr>
            <a:srgbClr val="5ACBF0"/>
          </p15:clr>
        </p15:guide>
        <p15:guide id="5" orient="horz" pos="4065">
          <p15:clr>
            <a:srgbClr val="5ACBF0"/>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27" name="グループ化 126">
            <a:extLst>
              <a:ext uri="{FF2B5EF4-FFF2-40B4-BE49-F238E27FC236}">
                <a16:creationId xmlns:a16="http://schemas.microsoft.com/office/drawing/2014/main" id="{FD0AB78C-8AC7-4651-AA0E-38DB282BD41C}"/>
              </a:ext>
            </a:extLst>
          </p:cNvPr>
          <p:cNvGrpSpPr/>
          <p:nvPr userDrawn="1"/>
        </p:nvGrpSpPr>
        <p:grpSpPr>
          <a:xfrm>
            <a:off x="593907" y="1260198"/>
            <a:ext cx="9504000" cy="5759999"/>
            <a:chOff x="593906" y="1260197"/>
            <a:chExt cx="9504000" cy="5760000"/>
          </a:xfrm>
        </p:grpSpPr>
        <p:sp>
          <p:nvSpPr>
            <p:cNvPr id="13" name="Rectangle 104">
              <a:extLst>
                <a:ext uri="{FF2B5EF4-FFF2-40B4-BE49-F238E27FC236}">
                  <a16:creationId xmlns:a16="http://schemas.microsoft.com/office/drawing/2014/main" id="{D10B48C2-5533-4386-BCAF-09466BC55F56}"/>
                </a:ext>
              </a:extLst>
            </p:cNvPr>
            <p:cNvSpPr>
              <a:spLocks noChangeArrowheads="1"/>
            </p:cNvSpPr>
            <p:nvPr userDrawn="1"/>
          </p:nvSpPr>
          <p:spPr bwMode="auto">
            <a:xfrm>
              <a:off x="593906" y="1260198"/>
              <a:ext cx="9504000" cy="5759999"/>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892"/>
            </a:p>
          </p:txBody>
        </p:sp>
        <p:sp>
          <p:nvSpPr>
            <p:cNvPr id="14" name="Line 41">
              <a:extLst>
                <a:ext uri="{FF2B5EF4-FFF2-40B4-BE49-F238E27FC236}">
                  <a16:creationId xmlns:a16="http://schemas.microsoft.com/office/drawing/2014/main" id="{B813B794-8B19-4E71-8AD0-A4C71EF7C384}"/>
                </a:ext>
              </a:extLst>
            </p:cNvPr>
            <p:cNvSpPr>
              <a:spLocks noChangeShapeType="1"/>
            </p:cNvSpPr>
            <p:nvPr userDrawn="1"/>
          </p:nvSpPr>
          <p:spPr bwMode="auto">
            <a:xfrm>
              <a:off x="11699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5" name="Line 42">
              <a:extLst>
                <a:ext uri="{FF2B5EF4-FFF2-40B4-BE49-F238E27FC236}">
                  <a16:creationId xmlns:a16="http://schemas.microsoft.com/office/drawing/2014/main" id="{E4499451-2889-48A9-A1E6-FE9DA5954FEA}"/>
                </a:ext>
              </a:extLst>
            </p:cNvPr>
            <p:cNvSpPr>
              <a:spLocks noChangeShapeType="1"/>
            </p:cNvSpPr>
            <p:nvPr userDrawn="1"/>
          </p:nvSpPr>
          <p:spPr bwMode="auto">
            <a:xfrm>
              <a:off x="1314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6" name="Line 43">
              <a:extLst>
                <a:ext uri="{FF2B5EF4-FFF2-40B4-BE49-F238E27FC236}">
                  <a16:creationId xmlns:a16="http://schemas.microsoft.com/office/drawing/2014/main" id="{E294B6A0-6D1C-4597-A945-76AB193D3C47}"/>
                </a:ext>
              </a:extLst>
            </p:cNvPr>
            <p:cNvSpPr>
              <a:spLocks noChangeShapeType="1"/>
            </p:cNvSpPr>
            <p:nvPr userDrawn="1"/>
          </p:nvSpPr>
          <p:spPr bwMode="auto">
            <a:xfrm>
              <a:off x="1458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7" name="Line 44">
              <a:extLst>
                <a:ext uri="{FF2B5EF4-FFF2-40B4-BE49-F238E27FC236}">
                  <a16:creationId xmlns:a16="http://schemas.microsoft.com/office/drawing/2014/main" id="{579E11FC-C5AB-4E51-AF8E-A8694F192513}"/>
                </a:ext>
              </a:extLst>
            </p:cNvPr>
            <p:cNvSpPr>
              <a:spLocks noChangeShapeType="1"/>
            </p:cNvSpPr>
            <p:nvPr userDrawn="1"/>
          </p:nvSpPr>
          <p:spPr bwMode="auto">
            <a:xfrm>
              <a:off x="16017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8" name="Line 45">
              <a:extLst>
                <a:ext uri="{FF2B5EF4-FFF2-40B4-BE49-F238E27FC236}">
                  <a16:creationId xmlns:a16="http://schemas.microsoft.com/office/drawing/2014/main" id="{89AE8D2B-4E5C-43F3-8BB6-086547F54A15}"/>
                </a:ext>
              </a:extLst>
            </p:cNvPr>
            <p:cNvSpPr>
              <a:spLocks noChangeShapeType="1"/>
            </p:cNvSpPr>
            <p:nvPr userDrawn="1"/>
          </p:nvSpPr>
          <p:spPr bwMode="auto">
            <a:xfrm>
              <a:off x="1746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9" name="Line 46">
              <a:extLst>
                <a:ext uri="{FF2B5EF4-FFF2-40B4-BE49-F238E27FC236}">
                  <a16:creationId xmlns:a16="http://schemas.microsoft.com/office/drawing/2014/main" id="{2AD46782-B19A-4CB5-BEF1-65DA07182652}"/>
                </a:ext>
              </a:extLst>
            </p:cNvPr>
            <p:cNvSpPr>
              <a:spLocks noChangeShapeType="1"/>
            </p:cNvSpPr>
            <p:nvPr userDrawn="1"/>
          </p:nvSpPr>
          <p:spPr bwMode="auto">
            <a:xfrm>
              <a:off x="1890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0" name="Line 47">
              <a:extLst>
                <a:ext uri="{FF2B5EF4-FFF2-40B4-BE49-F238E27FC236}">
                  <a16:creationId xmlns:a16="http://schemas.microsoft.com/office/drawing/2014/main" id="{61B22FA8-1D1B-4C21-B4C7-AF01C60715D3}"/>
                </a:ext>
              </a:extLst>
            </p:cNvPr>
            <p:cNvSpPr>
              <a:spLocks noChangeShapeType="1"/>
            </p:cNvSpPr>
            <p:nvPr userDrawn="1"/>
          </p:nvSpPr>
          <p:spPr bwMode="auto">
            <a:xfrm>
              <a:off x="2035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1" name="Line 48">
              <a:extLst>
                <a:ext uri="{FF2B5EF4-FFF2-40B4-BE49-F238E27FC236}">
                  <a16:creationId xmlns:a16="http://schemas.microsoft.com/office/drawing/2014/main" id="{E16ACD03-592C-4A43-807A-06DAE1B5E1F5}"/>
                </a:ext>
              </a:extLst>
            </p:cNvPr>
            <p:cNvSpPr>
              <a:spLocks noChangeShapeType="1"/>
            </p:cNvSpPr>
            <p:nvPr userDrawn="1"/>
          </p:nvSpPr>
          <p:spPr bwMode="auto">
            <a:xfrm>
              <a:off x="21780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2" name="Line 49">
              <a:extLst>
                <a:ext uri="{FF2B5EF4-FFF2-40B4-BE49-F238E27FC236}">
                  <a16:creationId xmlns:a16="http://schemas.microsoft.com/office/drawing/2014/main" id="{1660372C-3A4B-4A89-B606-6077EB9F7A8D}"/>
                </a:ext>
              </a:extLst>
            </p:cNvPr>
            <p:cNvSpPr>
              <a:spLocks noChangeShapeType="1"/>
            </p:cNvSpPr>
            <p:nvPr userDrawn="1"/>
          </p:nvSpPr>
          <p:spPr bwMode="auto">
            <a:xfrm>
              <a:off x="2322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3" name="Line 50">
              <a:extLst>
                <a:ext uri="{FF2B5EF4-FFF2-40B4-BE49-F238E27FC236}">
                  <a16:creationId xmlns:a16="http://schemas.microsoft.com/office/drawing/2014/main" id="{1BE35503-E024-4E30-AA3D-2BFE158CD957}"/>
                </a:ext>
              </a:extLst>
            </p:cNvPr>
            <p:cNvSpPr>
              <a:spLocks noChangeShapeType="1"/>
            </p:cNvSpPr>
            <p:nvPr userDrawn="1"/>
          </p:nvSpPr>
          <p:spPr bwMode="auto">
            <a:xfrm>
              <a:off x="2466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4" name="Line 51">
              <a:extLst>
                <a:ext uri="{FF2B5EF4-FFF2-40B4-BE49-F238E27FC236}">
                  <a16:creationId xmlns:a16="http://schemas.microsoft.com/office/drawing/2014/main" id="{891F0A11-53BB-404B-AD4F-D7380DD123C6}"/>
                </a:ext>
              </a:extLst>
            </p:cNvPr>
            <p:cNvSpPr>
              <a:spLocks noChangeShapeType="1"/>
            </p:cNvSpPr>
            <p:nvPr userDrawn="1"/>
          </p:nvSpPr>
          <p:spPr bwMode="auto">
            <a:xfrm>
              <a:off x="26098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5" name="Line 52">
              <a:extLst>
                <a:ext uri="{FF2B5EF4-FFF2-40B4-BE49-F238E27FC236}">
                  <a16:creationId xmlns:a16="http://schemas.microsoft.com/office/drawing/2014/main" id="{363BAFE0-011A-4E50-A64C-9BFEF298E5B1}"/>
                </a:ext>
              </a:extLst>
            </p:cNvPr>
            <p:cNvSpPr>
              <a:spLocks noChangeShapeType="1"/>
            </p:cNvSpPr>
            <p:nvPr userDrawn="1"/>
          </p:nvSpPr>
          <p:spPr bwMode="auto">
            <a:xfrm>
              <a:off x="27543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6" name="Line 53">
              <a:extLst>
                <a:ext uri="{FF2B5EF4-FFF2-40B4-BE49-F238E27FC236}">
                  <a16:creationId xmlns:a16="http://schemas.microsoft.com/office/drawing/2014/main" id="{175300C9-693A-47E6-B394-5EEDEFCAF8D7}"/>
                </a:ext>
              </a:extLst>
            </p:cNvPr>
            <p:cNvSpPr>
              <a:spLocks noChangeShapeType="1"/>
            </p:cNvSpPr>
            <p:nvPr userDrawn="1"/>
          </p:nvSpPr>
          <p:spPr bwMode="auto">
            <a:xfrm>
              <a:off x="2898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7" name="Line 54">
              <a:extLst>
                <a:ext uri="{FF2B5EF4-FFF2-40B4-BE49-F238E27FC236}">
                  <a16:creationId xmlns:a16="http://schemas.microsoft.com/office/drawing/2014/main" id="{02776534-4EA2-4EDB-A2EF-1CBF020DB355}"/>
                </a:ext>
              </a:extLst>
            </p:cNvPr>
            <p:cNvSpPr>
              <a:spLocks noChangeShapeType="1"/>
            </p:cNvSpPr>
            <p:nvPr userDrawn="1"/>
          </p:nvSpPr>
          <p:spPr bwMode="auto">
            <a:xfrm>
              <a:off x="3043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8" name="Line 55">
              <a:extLst>
                <a:ext uri="{FF2B5EF4-FFF2-40B4-BE49-F238E27FC236}">
                  <a16:creationId xmlns:a16="http://schemas.microsoft.com/office/drawing/2014/main" id="{F0A04E8A-4070-47CB-A7B6-87CB77302C51}"/>
                </a:ext>
              </a:extLst>
            </p:cNvPr>
            <p:cNvSpPr>
              <a:spLocks noChangeShapeType="1"/>
            </p:cNvSpPr>
            <p:nvPr userDrawn="1"/>
          </p:nvSpPr>
          <p:spPr bwMode="auto">
            <a:xfrm>
              <a:off x="31861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9" name="Line 56">
              <a:extLst>
                <a:ext uri="{FF2B5EF4-FFF2-40B4-BE49-F238E27FC236}">
                  <a16:creationId xmlns:a16="http://schemas.microsoft.com/office/drawing/2014/main" id="{71F1E0CA-98D5-41E8-8187-60C43A247919}"/>
                </a:ext>
              </a:extLst>
            </p:cNvPr>
            <p:cNvSpPr>
              <a:spLocks noChangeShapeType="1"/>
            </p:cNvSpPr>
            <p:nvPr userDrawn="1"/>
          </p:nvSpPr>
          <p:spPr bwMode="auto">
            <a:xfrm>
              <a:off x="3330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0" name="Line 57">
              <a:extLst>
                <a:ext uri="{FF2B5EF4-FFF2-40B4-BE49-F238E27FC236}">
                  <a16:creationId xmlns:a16="http://schemas.microsoft.com/office/drawing/2014/main" id="{C886B503-45D8-40FB-9FEF-6A2B2BF41FF6}"/>
                </a:ext>
              </a:extLst>
            </p:cNvPr>
            <p:cNvSpPr>
              <a:spLocks noChangeShapeType="1"/>
            </p:cNvSpPr>
            <p:nvPr userDrawn="1"/>
          </p:nvSpPr>
          <p:spPr bwMode="auto">
            <a:xfrm>
              <a:off x="3475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1" name="Line 58">
              <a:extLst>
                <a:ext uri="{FF2B5EF4-FFF2-40B4-BE49-F238E27FC236}">
                  <a16:creationId xmlns:a16="http://schemas.microsoft.com/office/drawing/2014/main" id="{DA6A002E-2565-4B00-B8B7-4EAAFC469019}"/>
                </a:ext>
              </a:extLst>
            </p:cNvPr>
            <p:cNvSpPr>
              <a:spLocks noChangeShapeType="1"/>
            </p:cNvSpPr>
            <p:nvPr userDrawn="1"/>
          </p:nvSpPr>
          <p:spPr bwMode="auto">
            <a:xfrm>
              <a:off x="3617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2" name="Line 59">
              <a:extLst>
                <a:ext uri="{FF2B5EF4-FFF2-40B4-BE49-F238E27FC236}">
                  <a16:creationId xmlns:a16="http://schemas.microsoft.com/office/drawing/2014/main" id="{9CE74601-BEDC-4352-93C8-DD70C4B7B2A6}"/>
                </a:ext>
              </a:extLst>
            </p:cNvPr>
            <p:cNvSpPr>
              <a:spLocks noChangeShapeType="1"/>
            </p:cNvSpPr>
            <p:nvPr userDrawn="1"/>
          </p:nvSpPr>
          <p:spPr bwMode="auto">
            <a:xfrm>
              <a:off x="3762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3" name="Line 60">
              <a:extLst>
                <a:ext uri="{FF2B5EF4-FFF2-40B4-BE49-F238E27FC236}">
                  <a16:creationId xmlns:a16="http://schemas.microsoft.com/office/drawing/2014/main" id="{969613DB-87D1-462A-936E-70CE157F7167}"/>
                </a:ext>
              </a:extLst>
            </p:cNvPr>
            <p:cNvSpPr>
              <a:spLocks noChangeShapeType="1"/>
            </p:cNvSpPr>
            <p:nvPr userDrawn="1"/>
          </p:nvSpPr>
          <p:spPr bwMode="auto">
            <a:xfrm>
              <a:off x="3906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4" name="Line 61">
              <a:extLst>
                <a:ext uri="{FF2B5EF4-FFF2-40B4-BE49-F238E27FC236}">
                  <a16:creationId xmlns:a16="http://schemas.microsoft.com/office/drawing/2014/main" id="{2367DC33-930F-4B68-A6A0-882BD6EEFADF}"/>
                </a:ext>
              </a:extLst>
            </p:cNvPr>
            <p:cNvSpPr>
              <a:spLocks noChangeShapeType="1"/>
            </p:cNvSpPr>
            <p:nvPr userDrawn="1"/>
          </p:nvSpPr>
          <p:spPr bwMode="auto">
            <a:xfrm>
              <a:off x="4051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5" name="Line 62">
              <a:extLst>
                <a:ext uri="{FF2B5EF4-FFF2-40B4-BE49-F238E27FC236}">
                  <a16:creationId xmlns:a16="http://schemas.microsoft.com/office/drawing/2014/main" id="{4591CD4D-DF5C-420C-B0D5-C1E37BA94744}"/>
                </a:ext>
              </a:extLst>
            </p:cNvPr>
            <p:cNvSpPr>
              <a:spLocks noChangeShapeType="1"/>
            </p:cNvSpPr>
            <p:nvPr userDrawn="1"/>
          </p:nvSpPr>
          <p:spPr bwMode="auto">
            <a:xfrm>
              <a:off x="4194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6" name="Line 63">
              <a:extLst>
                <a:ext uri="{FF2B5EF4-FFF2-40B4-BE49-F238E27FC236}">
                  <a16:creationId xmlns:a16="http://schemas.microsoft.com/office/drawing/2014/main" id="{9F47C4E3-DA86-45FD-B898-A0F9EC174D3E}"/>
                </a:ext>
              </a:extLst>
            </p:cNvPr>
            <p:cNvSpPr>
              <a:spLocks noChangeShapeType="1"/>
            </p:cNvSpPr>
            <p:nvPr userDrawn="1"/>
          </p:nvSpPr>
          <p:spPr bwMode="auto">
            <a:xfrm>
              <a:off x="4338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7" name="Line 64">
              <a:extLst>
                <a:ext uri="{FF2B5EF4-FFF2-40B4-BE49-F238E27FC236}">
                  <a16:creationId xmlns:a16="http://schemas.microsoft.com/office/drawing/2014/main" id="{C6161ABB-F20A-4558-AC16-FD59266AAD62}"/>
                </a:ext>
              </a:extLst>
            </p:cNvPr>
            <p:cNvSpPr>
              <a:spLocks noChangeShapeType="1"/>
            </p:cNvSpPr>
            <p:nvPr userDrawn="1"/>
          </p:nvSpPr>
          <p:spPr bwMode="auto">
            <a:xfrm>
              <a:off x="4483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8" name="Line 65">
              <a:extLst>
                <a:ext uri="{FF2B5EF4-FFF2-40B4-BE49-F238E27FC236}">
                  <a16:creationId xmlns:a16="http://schemas.microsoft.com/office/drawing/2014/main" id="{1D67868D-749B-4465-A63F-1486C3407ABE}"/>
                </a:ext>
              </a:extLst>
            </p:cNvPr>
            <p:cNvSpPr>
              <a:spLocks noChangeShapeType="1"/>
            </p:cNvSpPr>
            <p:nvPr userDrawn="1"/>
          </p:nvSpPr>
          <p:spPr bwMode="auto">
            <a:xfrm>
              <a:off x="4627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9" name="Line 66">
              <a:extLst>
                <a:ext uri="{FF2B5EF4-FFF2-40B4-BE49-F238E27FC236}">
                  <a16:creationId xmlns:a16="http://schemas.microsoft.com/office/drawing/2014/main" id="{CC921885-C1C6-4954-A6EB-9093652CB594}"/>
                </a:ext>
              </a:extLst>
            </p:cNvPr>
            <p:cNvSpPr>
              <a:spLocks noChangeShapeType="1"/>
            </p:cNvSpPr>
            <p:nvPr userDrawn="1"/>
          </p:nvSpPr>
          <p:spPr bwMode="auto">
            <a:xfrm>
              <a:off x="4770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0" name="Line 67">
              <a:extLst>
                <a:ext uri="{FF2B5EF4-FFF2-40B4-BE49-F238E27FC236}">
                  <a16:creationId xmlns:a16="http://schemas.microsoft.com/office/drawing/2014/main" id="{B9113E4A-043F-4E15-A44F-4973B012D182}"/>
                </a:ext>
              </a:extLst>
            </p:cNvPr>
            <p:cNvSpPr>
              <a:spLocks noChangeShapeType="1"/>
            </p:cNvSpPr>
            <p:nvPr userDrawn="1"/>
          </p:nvSpPr>
          <p:spPr bwMode="auto">
            <a:xfrm>
              <a:off x="4914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1" name="Line 68">
              <a:extLst>
                <a:ext uri="{FF2B5EF4-FFF2-40B4-BE49-F238E27FC236}">
                  <a16:creationId xmlns:a16="http://schemas.microsoft.com/office/drawing/2014/main" id="{670ECD5C-B237-4D06-9F4D-B5C534264A27}"/>
                </a:ext>
              </a:extLst>
            </p:cNvPr>
            <p:cNvSpPr>
              <a:spLocks noChangeShapeType="1"/>
            </p:cNvSpPr>
            <p:nvPr userDrawn="1"/>
          </p:nvSpPr>
          <p:spPr bwMode="auto">
            <a:xfrm>
              <a:off x="5059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2" name="Line 69">
              <a:extLst>
                <a:ext uri="{FF2B5EF4-FFF2-40B4-BE49-F238E27FC236}">
                  <a16:creationId xmlns:a16="http://schemas.microsoft.com/office/drawing/2014/main" id="{BF147DC1-6C10-46F3-BB8F-2C371E6BFF6F}"/>
                </a:ext>
              </a:extLst>
            </p:cNvPr>
            <p:cNvSpPr>
              <a:spLocks noChangeShapeType="1"/>
            </p:cNvSpPr>
            <p:nvPr userDrawn="1"/>
          </p:nvSpPr>
          <p:spPr bwMode="auto">
            <a:xfrm>
              <a:off x="5202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3" name="Line 70">
              <a:extLst>
                <a:ext uri="{FF2B5EF4-FFF2-40B4-BE49-F238E27FC236}">
                  <a16:creationId xmlns:a16="http://schemas.microsoft.com/office/drawing/2014/main" id="{212631D2-7C04-430E-A5ED-9280AFF97E03}"/>
                </a:ext>
              </a:extLst>
            </p:cNvPr>
            <p:cNvSpPr>
              <a:spLocks noChangeShapeType="1"/>
            </p:cNvSpPr>
            <p:nvPr userDrawn="1"/>
          </p:nvSpPr>
          <p:spPr bwMode="auto">
            <a:xfrm>
              <a:off x="5489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4" name="Line 71">
              <a:extLst>
                <a:ext uri="{FF2B5EF4-FFF2-40B4-BE49-F238E27FC236}">
                  <a16:creationId xmlns:a16="http://schemas.microsoft.com/office/drawing/2014/main" id="{2E02C889-7DF1-4828-AD77-929A96910AB8}"/>
                </a:ext>
              </a:extLst>
            </p:cNvPr>
            <p:cNvSpPr>
              <a:spLocks noChangeShapeType="1"/>
            </p:cNvSpPr>
            <p:nvPr userDrawn="1"/>
          </p:nvSpPr>
          <p:spPr bwMode="auto">
            <a:xfrm>
              <a:off x="5632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5" name="Line 72">
              <a:extLst>
                <a:ext uri="{FF2B5EF4-FFF2-40B4-BE49-F238E27FC236}">
                  <a16:creationId xmlns:a16="http://schemas.microsoft.com/office/drawing/2014/main" id="{236C7EF8-F84F-4F88-8EC3-CD722D02B9BB}"/>
                </a:ext>
              </a:extLst>
            </p:cNvPr>
            <p:cNvSpPr>
              <a:spLocks noChangeShapeType="1"/>
            </p:cNvSpPr>
            <p:nvPr userDrawn="1"/>
          </p:nvSpPr>
          <p:spPr bwMode="auto">
            <a:xfrm>
              <a:off x="5776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6" name="Line 73">
              <a:extLst>
                <a:ext uri="{FF2B5EF4-FFF2-40B4-BE49-F238E27FC236}">
                  <a16:creationId xmlns:a16="http://schemas.microsoft.com/office/drawing/2014/main" id="{BB0E4E88-6DF8-48A2-9344-A94F9D2A684D}"/>
                </a:ext>
              </a:extLst>
            </p:cNvPr>
            <p:cNvSpPr>
              <a:spLocks noChangeShapeType="1"/>
            </p:cNvSpPr>
            <p:nvPr userDrawn="1"/>
          </p:nvSpPr>
          <p:spPr bwMode="auto">
            <a:xfrm>
              <a:off x="5921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7" name="Line 74">
              <a:extLst>
                <a:ext uri="{FF2B5EF4-FFF2-40B4-BE49-F238E27FC236}">
                  <a16:creationId xmlns:a16="http://schemas.microsoft.com/office/drawing/2014/main" id="{4CAA7118-2F15-40FB-BB8F-1B3015E91916}"/>
                </a:ext>
              </a:extLst>
            </p:cNvPr>
            <p:cNvSpPr>
              <a:spLocks noChangeShapeType="1"/>
            </p:cNvSpPr>
            <p:nvPr userDrawn="1"/>
          </p:nvSpPr>
          <p:spPr bwMode="auto">
            <a:xfrm>
              <a:off x="6064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8" name="Line 75">
              <a:extLst>
                <a:ext uri="{FF2B5EF4-FFF2-40B4-BE49-F238E27FC236}">
                  <a16:creationId xmlns:a16="http://schemas.microsoft.com/office/drawing/2014/main" id="{3089F4BD-28DF-42EA-8AA5-24F8C5447DAD}"/>
                </a:ext>
              </a:extLst>
            </p:cNvPr>
            <p:cNvSpPr>
              <a:spLocks noChangeShapeType="1"/>
            </p:cNvSpPr>
            <p:nvPr userDrawn="1"/>
          </p:nvSpPr>
          <p:spPr bwMode="auto">
            <a:xfrm>
              <a:off x="6208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9" name="Line 76">
              <a:extLst>
                <a:ext uri="{FF2B5EF4-FFF2-40B4-BE49-F238E27FC236}">
                  <a16:creationId xmlns:a16="http://schemas.microsoft.com/office/drawing/2014/main" id="{6C9E9BE6-A0B1-4A25-BF97-9A19916F4245}"/>
                </a:ext>
              </a:extLst>
            </p:cNvPr>
            <p:cNvSpPr>
              <a:spLocks noChangeShapeType="1"/>
            </p:cNvSpPr>
            <p:nvPr userDrawn="1"/>
          </p:nvSpPr>
          <p:spPr bwMode="auto">
            <a:xfrm>
              <a:off x="6353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0" name="Line 77">
              <a:extLst>
                <a:ext uri="{FF2B5EF4-FFF2-40B4-BE49-F238E27FC236}">
                  <a16:creationId xmlns:a16="http://schemas.microsoft.com/office/drawing/2014/main" id="{120331D6-4468-4E55-877F-9CE7A024160F}"/>
                </a:ext>
              </a:extLst>
            </p:cNvPr>
            <p:cNvSpPr>
              <a:spLocks noChangeShapeType="1"/>
            </p:cNvSpPr>
            <p:nvPr userDrawn="1"/>
          </p:nvSpPr>
          <p:spPr bwMode="auto">
            <a:xfrm>
              <a:off x="6497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1" name="Line 78">
              <a:extLst>
                <a:ext uri="{FF2B5EF4-FFF2-40B4-BE49-F238E27FC236}">
                  <a16:creationId xmlns:a16="http://schemas.microsoft.com/office/drawing/2014/main" id="{DEAE689D-A545-4780-BB1A-87741E6E8B03}"/>
                </a:ext>
              </a:extLst>
            </p:cNvPr>
            <p:cNvSpPr>
              <a:spLocks noChangeShapeType="1"/>
            </p:cNvSpPr>
            <p:nvPr userDrawn="1"/>
          </p:nvSpPr>
          <p:spPr bwMode="auto">
            <a:xfrm>
              <a:off x="6640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2" name="Line 79">
              <a:extLst>
                <a:ext uri="{FF2B5EF4-FFF2-40B4-BE49-F238E27FC236}">
                  <a16:creationId xmlns:a16="http://schemas.microsoft.com/office/drawing/2014/main" id="{BA26C8F6-9128-456F-88FF-D0E582DCB511}"/>
                </a:ext>
              </a:extLst>
            </p:cNvPr>
            <p:cNvSpPr>
              <a:spLocks noChangeShapeType="1"/>
            </p:cNvSpPr>
            <p:nvPr userDrawn="1"/>
          </p:nvSpPr>
          <p:spPr bwMode="auto">
            <a:xfrm>
              <a:off x="6784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3" name="Line 80">
              <a:extLst>
                <a:ext uri="{FF2B5EF4-FFF2-40B4-BE49-F238E27FC236}">
                  <a16:creationId xmlns:a16="http://schemas.microsoft.com/office/drawing/2014/main" id="{9ADBAC7F-382F-4539-B182-D9F376A762DA}"/>
                </a:ext>
              </a:extLst>
            </p:cNvPr>
            <p:cNvSpPr>
              <a:spLocks noChangeShapeType="1"/>
            </p:cNvSpPr>
            <p:nvPr userDrawn="1"/>
          </p:nvSpPr>
          <p:spPr bwMode="auto">
            <a:xfrm>
              <a:off x="6929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4" name="Line 81">
              <a:extLst>
                <a:ext uri="{FF2B5EF4-FFF2-40B4-BE49-F238E27FC236}">
                  <a16:creationId xmlns:a16="http://schemas.microsoft.com/office/drawing/2014/main" id="{F74CF1E0-42B4-49F3-A040-881B61957DBE}"/>
                </a:ext>
              </a:extLst>
            </p:cNvPr>
            <p:cNvSpPr>
              <a:spLocks noChangeShapeType="1"/>
            </p:cNvSpPr>
            <p:nvPr userDrawn="1"/>
          </p:nvSpPr>
          <p:spPr bwMode="auto">
            <a:xfrm>
              <a:off x="7073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5" name="Line 82">
              <a:extLst>
                <a:ext uri="{FF2B5EF4-FFF2-40B4-BE49-F238E27FC236}">
                  <a16:creationId xmlns:a16="http://schemas.microsoft.com/office/drawing/2014/main" id="{F92CF38E-E014-40A7-BA32-ADD8A8DDC366}"/>
                </a:ext>
              </a:extLst>
            </p:cNvPr>
            <p:cNvSpPr>
              <a:spLocks noChangeShapeType="1"/>
            </p:cNvSpPr>
            <p:nvPr userDrawn="1"/>
          </p:nvSpPr>
          <p:spPr bwMode="auto">
            <a:xfrm>
              <a:off x="7216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6" name="Line 83">
              <a:extLst>
                <a:ext uri="{FF2B5EF4-FFF2-40B4-BE49-F238E27FC236}">
                  <a16:creationId xmlns:a16="http://schemas.microsoft.com/office/drawing/2014/main" id="{C0F97338-72E4-4CA8-B0EC-CCB79146B2B3}"/>
                </a:ext>
              </a:extLst>
            </p:cNvPr>
            <p:cNvSpPr>
              <a:spLocks noChangeShapeType="1"/>
            </p:cNvSpPr>
            <p:nvPr userDrawn="1"/>
          </p:nvSpPr>
          <p:spPr bwMode="auto">
            <a:xfrm>
              <a:off x="7361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7" name="Line 84">
              <a:extLst>
                <a:ext uri="{FF2B5EF4-FFF2-40B4-BE49-F238E27FC236}">
                  <a16:creationId xmlns:a16="http://schemas.microsoft.com/office/drawing/2014/main" id="{72EA7E3A-A860-4BBA-B95A-5BA0143FCD2E}"/>
                </a:ext>
              </a:extLst>
            </p:cNvPr>
            <p:cNvSpPr>
              <a:spLocks noChangeShapeType="1"/>
            </p:cNvSpPr>
            <p:nvPr userDrawn="1"/>
          </p:nvSpPr>
          <p:spPr bwMode="auto">
            <a:xfrm>
              <a:off x="75057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8" name="Line 85">
              <a:extLst>
                <a:ext uri="{FF2B5EF4-FFF2-40B4-BE49-F238E27FC236}">
                  <a16:creationId xmlns:a16="http://schemas.microsoft.com/office/drawing/2014/main" id="{2B3B6E98-97A9-44D8-8171-F9663AF9990C}"/>
                </a:ext>
              </a:extLst>
            </p:cNvPr>
            <p:cNvSpPr>
              <a:spLocks noChangeShapeType="1"/>
            </p:cNvSpPr>
            <p:nvPr userDrawn="1"/>
          </p:nvSpPr>
          <p:spPr bwMode="auto">
            <a:xfrm>
              <a:off x="7648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9" name="Line 86">
              <a:extLst>
                <a:ext uri="{FF2B5EF4-FFF2-40B4-BE49-F238E27FC236}">
                  <a16:creationId xmlns:a16="http://schemas.microsoft.com/office/drawing/2014/main" id="{EE687D04-A2F1-4AE4-AF02-FFF7AB4B5855}"/>
                </a:ext>
              </a:extLst>
            </p:cNvPr>
            <p:cNvSpPr>
              <a:spLocks noChangeShapeType="1"/>
            </p:cNvSpPr>
            <p:nvPr userDrawn="1"/>
          </p:nvSpPr>
          <p:spPr bwMode="auto">
            <a:xfrm>
              <a:off x="7793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0" name="Line 87">
              <a:extLst>
                <a:ext uri="{FF2B5EF4-FFF2-40B4-BE49-F238E27FC236}">
                  <a16:creationId xmlns:a16="http://schemas.microsoft.com/office/drawing/2014/main" id="{4F4989A1-2481-47F4-A745-A291F8584F4A}"/>
                </a:ext>
              </a:extLst>
            </p:cNvPr>
            <p:cNvSpPr>
              <a:spLocks noChangeShapeType="1"/>
            </p:cNvSpPr>
            <p:nvPr userDrawn="1"/>
          </p:nvSpPr>
          <p:spPr bwMode="auto">
            <a:xfrm>
              <a:off x="79375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1" name="Line 88">
              <a:extLst>
                <a:ext uri="{FF2B5EF4-FFF2-40B4-BE49-F238E27FC236}">
                  <a16:creationId xmlns:a16="http://schemas.microsoft.com/office/drawing/2014/main" id="{7BD7EFF4-15CB-4DE7-A05C-233334F91C84}"/>
                </a:ext>
              </a:extLst>
            </p:cNvPr>
            <p:cNvSpPr>
              <a:spLocks noChangeShapeType="1"/>
            </p:cNvSpPr>
            <p:nvPr userDrawn="1"/>
          </p:nvSpPr>
          <p:spPr bwMode="auto">
            <a:xfrm>
              <a:off x="80819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2" name="Line 89">
              <a:extLst>
                <a:ext uri="{FF2B5EF4-FFF2-40B4-BE49-F238E27FC236}">
                  <a16:creationId xmlns:a16="http://schemas.microsoft.com/office/drawing/2014/main" id="{DD356E9D-87FC-44E6-8808-42927D21306A}"/>
                </a:ext>
              </a:extLst>
            </p:cNvPr>
            <p:cNvSpPr>
              <a:spLocks noChangeShapeType="1"/>
            </p:cNvSpPr>
            <p:nvPr userDrawn="1"/>
          </p:nvSpPr>
          <p:spPr bwMode="auto">
            <a:xfrm>
              <a:off x="8224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3" name="Line 90">
              <a:extLst>
                <a:ext uri="{FF2B5EF4-FFF2-40B4-BE49-F238E27FC236}">
                  <a16:creationId xmlns:a16="http://schemas.microsoft.com/office/drawing/2014/main" id="{63D2EE87-F461-4CDA-96EB-DD071B8A909C}"/>
                </a:ext>
              </a:extLst>
            </p:cNvPr>
            <p:cNvSpPr>
              <a:spLocks noChangeShapeType="1"/>
            </p:cNvSpPr>
            <p:nvPr userDrawn="1"/>
          </p:nvSpPr>
          <p:spPr bwMode="auto">
            <a:xfrm>
              <a:off x="8369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4" name="Line 91">
              <a:extLst>
                <a:ext uri="{FF2B5EF4-FFF2-40B4-BE49-F238E27FC236}">
                  <a16:creationId xmlns:a16="http://schemas.microsoft.com/office/drawing/2014/main" id="{C0B801D1-07AA-4950-BE03-47950B176699}"/>
                </a:ext>
              </a:extLst>
            </p:cNvPr>
            <p:cNvSpPr>
              <a:spLocks noChangeShapeType="1"/>
            </p:cNvSpPr>
            <p:nvPr userDrawn="1"/>
          </p:nvSpPr>
          <p:spPr bwMode="auto">
            <a:xfrm>
              <a:off x="85137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5" name="Line 92">
              <a:extLst>
                <a:ext uri="{FF2B5EF4-FFF2-40B4-BE49-F238E27FC236}">
                  <a16:creationId xmlns:a16="http://schemas.microsoft.com/office/drawing/2014/main" id="{7D2F46D5-683A-4FDE-B60C-D507A26FDFF9}"/>
                </a:ext>
              </a:extLst>
            </p:cNvPr>
            <p:cNvSpPr>
              <a:spLocks noChangeShapeType="1"/>
            </p:cNvSpPr>
            <p:nvPr userDrawn="1"/>
          </p:nvSpPr>
          <p:spPr bwMode="auto">
            <a:xfrm>
              <a:off x="8656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6" name="Line 93">
              <a:extLst>
                <a:ext uri="{FF2B5EF4-FFF2-40B4-BE49-F238E27FC236}">
                  <a16:creationId xmlns:a16="http://schemas.microsoft.com/office/drawing/2014/main" id="{3D9ED844-E83D-485A-80E2-3C204A748551}"/>
                </a:ext>
              </a:extLst>
            </p:cNvPr>
            <p:cNvSpPr>
              <a:spLocks noChangeShapeType="1"/>
            </p:cNvSpPr>
            <p:nvPr userDrawn="1"/>
          </p:nvSpPr>
          <p:spPr bwMode="auto">
            <a:xfrm>
              <a:off x="8801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7" name="Line 94">
              <a:extLst>
                <a:ext uri="{FF2B5EF4-FFF2-40B4-BE49-F238E27FC236}">
                  <a16:creationId xmlns:a16="http://schemas.microsoft.com/office/drawing/2014/main" id="{C5B0820D-7E29-4A19-8B74-C0C2F85C7AAA}"/>
                </a:ext>
              </a:extLst>
            </p:cNvPr>
            <p:cNvSpPr>
              <a:spLocks noChangeShapeType="1"/>
            </p:cNvSpPr>
            <p:nvPr userDrawn="1"/>
          </p:nvSpPr>
          <p:spPr bwMode="auto">
            <a:xfrm>
              <a:off x="8945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8" name="Line 95">
              <a:extLst>
                <a:ext uri="{FF2B5EF4-FFF2-40B4-BE49-F238E27FC236}">
                  <a16:creationId xmlns:a16="http://schemas.microsoft.com/office/drawing/2014/main" id="{D073B4B5-8B15-42BA-BF41-4CD3493D4F05}"/>
                </a:ext>
              </a:extLst>
            </p:cNvPr>
            <p:cNvSpPr>
              <a:spLocks noChangeShapeType="1"/>
            </p:cNvSpPr>
            <p:nvPr userDrawn="1"/>
          </p:nvSpPr>
          <p:spPr bwMode="auto">
            <a:xfrm>
              <a:off x="90900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9" name="Line 96">
              <a:extLst>
                <a:ext uri="{FF2B5EF4-FFF2-40B4-BE49-F238E27FC236}">
                  <a16:creationId xmlns:a16="http://schemas.microsoft.com/office/drawing/2014/main" id="{FB793A48-A1A3-4A4A-AF19-B3952853C555}"/>
                </a:ext>
              </a:extLst>
            </p:cNvPr>
            <p:cNvSpPr>
              <a:spLocks noChangeShapeType="1"/>
            </p:cNvSpPr>
            <p:nvPr userDrawn="1"/>
          </p:nvSpPr>
          <p:spPr bwMode="auto">
            <a:xfrm>
              <a:off x="9232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0" name="Line 97">
              <a:extLst>
                <a:ext uri="{FF2B5EF4-FFF2-40B4-BE49-F238E27FC236}">
                  <a16:creationId xmlns:a16="http://schemas.microsoft.com/office/drawing/2014/main" id="{B54C232B-D6E9-45C2-B74F-C039BCCBB515}"/>
                </a:ext>
              </a:extLst>
            </p:cNvPr>
            <p:cNvSpPr>
              <a:spLocks noChangeShapeType="1"/>
            </p:cNvSpPr>
            <p:nvPr userDrawn="1"/>
          </p:nvSpPr>
          <p:spPr bwMode="auto">
            <a:xfrm>
              <a:off x="9377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1" name="Line 98">
              <a:extLst>
                <a:ext uri="{FF2B5EF4-FFF2-40B4-BE49-F238E27FC236}">
                  <a16:creationId xmlns:a16="http://schemas.microsoft.com/office/drawing/2014/main" id="{02F1D6E3-A727-485C-97A7-0A4D07646D2B}"/>
                </a:ext>
              </a:extLst>
            </p:cNvPr>
            <p:cNvSpPr>
              <a:spLocks noChangeShapeType="1"/>
            </p:cNvSpPr>
            <p:nvPr userDrawn="1"/>
          </p:nvSpPr>
          <p:spPr bwMode="auto">
            <a:xfrm>
              <a:off x="95218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2" name="Line 99">
              <a:extLst>
                <a:ext uri="{FF2B5EF4-FFF2-40B4-BE49-F238E27FC236}">
                  <a16:creationId xmlns:a16="http://schemas.microsoft.com/office/drawing/2014/main" id="{F4031A21-B710-4CFF-A4ED-DD1CFB0184AE}"/>
                </a:ext>
              </a:extLst>
            </p:cNvPr>
            <p:cNvSpPr>
              <a:spLocks noChangeShapeType="1"/>
            </p:cNvSpPr>
            <p:nvPr userDrawn="1"/>
          </p:nvSpPr>
          <p:spPr bwMode="auto">
            <a:xfrm>
              <a:off x="10255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3" name="Line 100">
              <a:extLst>
                <a:ext uri="{FF2B5EF4-FFF2-40B4-BE49-F238E27FC236}">
                  <a16:creationId xmlns:a16="http://schemas.microsoft.com/office/drawing/2014/main" id="{EC31537F-428D-43A3-B154-40778561BFB2}"/>
                </a:ext>
              </a:extLst>
            </p:cNvPr>
            <p:cNvSpPr>
              <a:spLocks noChangeShapeType="1"/>
            </p:cNvSpPr>
            <p:nvPr userDrawn="1"/>
          </p:nvSpPr>
          <p:spPr bwMode="auto">
            <a:xfrm>
              <a:off x="96662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 name="Line 103">
              <a:extLst>
                <a:ext uri="{FF2B5EF4-FFF2-40B4-BE49-F238E27FC236}">
                  <a16:creationId xmlns:a16="http://schemas.microsoft.com/office/drawing/2014/main" id="{03AF1922-8C19-4C2B-A75C-FBDF041215C5}"/>
                </a:ext>
              </a:extLst>
            </p:cNvPr>
            <p:cNvSpPr>
              <a:spLocks noChangeShapeType="1"/>
            </p:cNvSpPr>
            <p:nvPr userDrawn="1"/>
          </p:nvSpPr>
          <p:spPr bwMode="auto">
            <a:xfrm>
              <a:off x="5346700" y="1260198"/>
              <a:ext cx="0" cy="5472113"/>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nvGrpSpPr>
            <p:cNvPr id="124" name="グループ化 123">
              <a:extLst>
                <a:ext uri="{FF2B5EF4-FFF2-40B4-BE49-F238E27FC236}">
                  <a16:creationId xmlns:a16="http://schemas.microsoft.com/office/drawing/2014/main" id="{28A0D355-673B-42E3-894A-87D4E45617C3}"/>
                </a:ext>
              </a:extLst>
            </p:cNvPr>
            <p:cNvGrpSpPr/>
            <p:nvPr userDrawn="1"/>
          </p:nvGrpSpPr>
          <p:grpSpPr>
            <a:xfrm>
              <a:off x="593906" y="1404661"/>
              <a:ext cx="9504000" cy="5472112"/>
              <a:chOff x="881062" y="1385888"/>
              <a:chExt cx="8929688" cy="5472112"/>
            </a:xfrm>
          </p:grpSpPr>
          <p:sp>
            <p:nvSpPr>
              <p:cNvPr id="74" name="Line 4">
                <a:extLst>
                  <a:ext uri="{FF2B5EF4-FFF2-40B4-BE49-F238E27FC236}">
                    <a16:creationId xmlns:a16="http://schemas.microsoft.com/office/drawing/2014/main" id="{ED3E67C9-27BC-4272-B00C-CA29AD6FEF9E}"/>
                  </a:ext>
                </a:extLst>
              </p:cNvPr>
              <p:cNvSpPr>
                <a:spLocks noChangeShapeType="1"/>
              </p:cNvSpPr>
              <p:nvPr userDrawn="1"/>
            </p:nvSpPr>
            <p:spPr bwMode="auto">
              <a:xfrm>
                <a:off x="881062" y="65706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5" name="Line 5">
                <a:extLst>
                  <a:ext uri="{FF2B5EF4-FFF2-40B4-BE49-F238E27FC236}">
                    <a16:creationId xmlns:a16="http://schemas.microsoft.com/office/drawing/2014/main" id="{6745349F-81B3-4223-A6AE-EFB20C4D4610}"/>
                  </a:ext>
                </a:extLst>
              </p:cNvPr>
              <p:cNvSpPr>
                <a:spLocks noChangeShapeType="1"/>
              </p:cNvSpPr>
              <p:nvPr userDrawn="1"/>
            </p:nvSpPr>
            <p:spPr bwMode="auto">
              <a:xfrm>
                <a:off x="881062" y="64262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6" name="Line 6">
                <a:extLst>
                  <a:ext uri="{FF2B5EF4-FFF2-40B4-BE49-F238E27FC236}">
                    <a16:creationId xmlns:a16="http://schemas.microsoft.com/office/drawing/2014/main" id="{01A4BD4C-0996-4DFE-87FD-2E6A3228566A}"/>
                  </a:ext>
                </a:extLst>
              </p:cNvPr>
              <p:cNvSpPr>
                <a:spLocks noChangeShapeType="1"/>
              </p:cNvSpPr>
              <p:nvPr userDrawn="1"/>
            </p:nvSpPr>
            <p:spPr bwMode="auto">
              <a:xfrm>
                <a:off x="881062" y="62817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7" name="Line 7">
                <a:extLst>
                  <a:ext uri="{FF2B5EF4-FFF2-40B4-BE49-F238E27FC236}">
                    <a16:creationId xmlns:a16="http://schemas.microsoft.com/office/drawing/2014/main" id="{17D6288E-5768-48AA-A479-590937F03C82}"/>
                  </a:ext>
                </a:extLst>
              </p:cNvPr>
              <p:cNvSpPr>
                <a:spLocks noChangeShapeType="1"/>
              </p:cNvSpPr>
              <p:nvPr userDrawn="1"/>
            </p:nvSpPr>
            <p:spPr bwMode="auto">
              <a:xfrm>
                <a:off x="881062" y="61372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8" name="Line 8">
                <a:extLst>
                  <a:ext uri="{FF2B5EF4-FFF2-40B4-BE49-F238E27FC236}">
                    <a16:creationId xmlns:a16="http://schemas.microsoft.com/office/drawing/2014/main" id="{970293D2-7B56-4A6B-8017-88B47F507A02}"/>
                  </a:ext>
                </a:extLst>
              </p:cNvPr>
              <p:cNvSpPr>
                <a:spLocks noChangeShapeType="1"/>
              </p:cNvSpPr>
              <p:nvPr userDrawn="1"/>
            </p:nvSpPr>
            <p:spPr bwMode="auto">
              <a:xfrm>
                <a:off x="881062" y="59944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9" name="Line 9">
                <a:extLst>
                  <a:ext uri="{FF2B5EF4-FFF2-40B4-BE49-F238E27FC236}">
                    <a16:creationId xmlns:a16="http://schemas.microsoft.com/office/drawing/2014/main" id="{3AA1EA8A-C1C1-4493-8473-EE34B6B9FB11}"/>
                  </a:ext>
                </a:extLst>
              </p:cNvPr>
              <p:cNvSpPr>
                <a:spLocks noChangeShapeType="1"/>
              </p:cNvSpPr>
              <p:nvPr userDrawn="1"/>
            </p:nvSpPr>
            <p:spPr bwMode="auto">
              <a:xfrm>
                <a:off x="881062" y="58499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0" name="Line 10">
                <a:extLst>
                  <a:ext uri="{FF2B5EF4-FFF2-40B4-BE49-F238E27FC236}">
                    <a16:creationId xmlns:a16="http://schemas.microsoft.com/office/drawing/2014/main" id="{AB0502EE-3088-4764-B89F-089E0AB0935C}"/>
                  </a:ext>
                </a:extLst>
              </p:cNvPr>
              <p:cNvSpPr>
                <a:spLocks noChangeShapeType="1"/>
              </p:cNvSpPr>
              <p:nvPr userDrawn="1"/>
            </p:nvSpPr>
            <p:spPr bwMode="auto">
              <a:xfrm>
                <a:off x="881062" y="57054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1" name="Line 11">
                <a:extLst>
                  <a:ext uri="{FF2B5EF4-FFF2-40B4-BE49-F238E27FC236}">
                    <a16:creationId xmlns:a16="http://schemas.microsoft.com/office/drawing/2014/main" id="{DB75B4C0-2A98-4F8F-8FE3-AE72A07BA0CF}"/>
                  </a:ext>
                </a:extLst>
              </p:cNvPr>
              <p:cNvSpPr>
                <a:spLocks noChangeShapeType="1"/>
              </p:cNvSpPr>
              <p:nvPr userDrawn="1"/>
            </p:nvSpPr>
            <p:spPr bwMode="auto">
              <a:xfrm>
                <a:off x="881062" y="55626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2" name="Line 12">
                <a:extLst>
                  <a:ext uri="{FF2B5EF4-FFF2-40B4-BE49-F238E27FC236}">
                    <a16:creationId xmlns:a16="http://schemas.microsoft.com/office/drawing/2014/main" id="{FD0BDE55-1681-4ADE-833B-2DDACA57573B}"/>
                  </a:ext>
                </a:extLst>
              </p:cNvPr>
              <p:cNvSpPr>
                <a:spLocks noChangeShapeType="1"/>
              </p:cNvSpPr>
              <p:nvPr userDrawn="1"/>
            </p:nvSpPr>
            <p:spPr bwMode="auto">
              <a:xfrm>
                <a:off x="881062" y="54181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3" name="Line 13">
                <a:extLst>
                  <a:ext uri="{FF2B5EF4-FFF2-40B4-BE49-F238E27FC236}">
                    <a16:creationId xmlns:a16="http://schemas.microsoft.com/office/drawing/2014/main" id="{CBDC9C49-34BE-4869-91C9-710B3DC780C5}"/>
                  </a:ext>
                </a:extLst>
              </p:cNvPr>
              <p:cNvSpPr>
                <a:spLocks noChangeShapeType="1"/>
              </p:cNvSpPr>
              <p:nvPr userDrawn="1"/>
            </p:nvSpPr>
            <p:spPr bwMode="auto">
              <a:xfrm>
                <a:off x="881062" y="52736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4" name="Line 14">
                <a:extLst>
                  <a:ext uri="{FF2B5EF4-FFF2-40B4-BE49-F238E27FC236}">
                    <a16:creationId xmlns:a16="http://schemas.microsoft.com/office/drawing/2014/main" id="{E13EA2CB-3144-4836-AE76-8DE8E10DF27C}"/>
                  </a:ext>
                </a:extLst>
              </p:cNvPr>
              <p:cNvSpPr>
                <a:spLocks noChangeShapeType="1"/>
              </p:cNvSpPr>
              <p:nvPr userDrawn="1"/>
            </p:nvSpPr>
            <p:spPr bwMode="auto">
              <a:xfrm>
                <a:off x="881062" y="5129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5" name="Line 15">
                <a:extLst>
                  <a:ext uri="{FF2B5EF4-FFF2-40B4-BE49-F238E27FC236}">
                    <a16:creationId xmlns:a16="http://schemas.microsoft.com/office/drawing/2014/main" id="{1194D918-3269-4A4B-9FAA-443F31789117}"/>
                  </a:ext>
                </a:extLst>
              </p:cNvPr>
              <p:cNvSpPr>
                <a:spLocks noChangeShapeType="1"/>
              </p:cNvSpPr>
              <p:nvPr userDrawn="1"/>
            </p:nvSpPr>
            <p:spPr bwMode="auto">
              <a:xfrm>
                <a:off x="881062" y="49863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6" name="Line 16">
                <a:extLst>
                  <a:ext uri="{FF2B5EF4-FFF2-40B4-BE49-F238E27FC236}">
                    <a16:creationId xmlns:a16="http://schemas.microsoft.com/office/drawing/2014/main" id="{E38AEF2F-D3A2-47E3-AC05-ADF42C95E8ED}"/>
                  </a:ext>
                </a:extLst>
              </p:cNvPr>
              <p:cNvSpPr>
                <a:spLocks noChangeShapeType="1"/>
              </p:cNvSpPr>
              <p:nvPr userDrawn="1"/>
            </p:nvSpPr>
            <p:spPr bwMode="auto">
              <a:xfrm>
                <a:off x="881062" y="48418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7" name="Line 17">
                <a:extLst>
                  <a:ext uri="{FF2B5EF4-FFF2-40B4-BE49-F238E27FC236}">
                    <a16:creationId xmlns:a16="http://schemas.microsoft.com/office/drawing/2014/main" id="{FC0F6E07-A752-469E-9B82-6C57FA3BB4C4}"/>
                  </a:ext>
                </a:extLst>
              </p:cNvPr>
              <p:cNvSpPr>
                <a:spLocks noChangeShapeType="1"/>
              </p:cNvSpPr>
              <p:nvPr userDrawn="1"/>
            </p:nvSpPr>
            <p:spPr bwMode="auto">
              <a:xfrm>
                <a:off x="881062" y="46974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8" name="Line 18">
                <a:extLst>
                  <a:ext uri="{FF2B5EF4-FFF2-40B4-BE49-F238E27FC236}">
                    <a16:creationId xmlns:a16="http://schemas.microsoft.com/office/drawing/2014/main" id="{4E757295-36F2-4E7C-B511-0F1135BF25E4}"/>
                  </a:ext>
                </a:extLst>
              </p:cNvPr>
              <p:cNvSpPr>
                <a:spLocks noChangeShapeType="1"/>
              </p:cNvSpPr>
              <p:nvPr userDrawn="1"/>
            </p:nvSpPr>
            <p:spPr bwMode="auto">
              <a:xfrm>
                <a:off x="881062" y="4552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9" name="Line 19">
                <a:extLst>
                  <a:ext uri="{FF2B5EF4-FFF2-40B4-BE49-F238E27FC236}">
                    <a16:creationId xmlns:a16="http://schemas.microsoft.com/office/drawing/2014/main" id="{577EC59E-4974-411E-AC78-5BFB5159494D}"/>
                  </a:ext>
                </a:extLst>
              </p:cNvPr>
              <p:cNvSpPr>
                <a:spLocks noChangeShapeType="1"/>
              </p:cNvSpPr>
              <p:nvPr userDrawn="1"/>
            </p:nvSpPr>
            <p:spPr bwMode="auto">
              <a:xfrm>
                <a:off x="881062" y="44100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0" name="Line 20">
                <a:extLst>
                  <a:ext uri="{FF2B5EF4-FFF2-40B4-BE49-F238E27FC236}">
                    <a16:creationId xmlns:a16="http://schemas.microsoft.com/office/drawing/2014/main" id="{1C440A29-704B-44A2-BA4B-77428C02D119}"/>
                  </a:ext>
                </a:extLst>
              </p:cNvPr>
              <p:cNvSpPr>
                <a:spLocks noChangeShapeType="1"/>
              </p:cNvSpPr>
              <p:nvPr userDrawn="1"/>
            </p:nvSpPr>
            <p:spPr bwMode="auto">
              <a:xfrm>
                <a:off x="881062" y="42656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1" name="Line 21">
                <a:extLst>
                  <a:ext uri="{FF2B5EF4-FFF2-40B4-BE49-F238E27FC236}">
                    <a16:creationId xmlns:a16="http://schemas.microsoft.com/office/drawing/2014/main" id="{7EA55C92-4E41-45E9-8C22-06F6AAA6E1C5}"/>
                  </a:ext>
                </a:extLst>
              </p:cNvPr>
              <p:cNvSpPr>
                <a:spLocks noChangeShapeType="1"/>
              </p:cNvSpPr>
              <p:nvPr userDrawn="1"/>
            </p:nvSpPr>
            <p:spPr bwMode="auto">
              <a:xfrm>
                <a:off x="881062" y="41211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2" name="Line 22">
                <a:extLst>
                  <a:ext uri="{FF2B5EF4-FFF2-40B4-BE49-F238E27FC236}">
                    <a16:creationId xmlns:a16="http://schemas.microsoft.com/office/drawing/2014/main" id="{10CE2B4B-011D-407D-B6EF-4F10E4D44CE4}"/>
                  </a:ext>
                </a:extLst>
              </p:cNvPr>
              <p:cNvSpPr>
                <a:spLocks noChangeShapeType="1"/>
              </p:cNvSpPr>
              <p:nvPr userDrawn="1"/>
            </p:nvSpPr>
            <p:spPr bwMode="auto">
              <a:xfrm>
                <a:off x="881062" y="38338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3" name="Line 23">
                <a:extLst>
                  <a:ext uri="{FF2B5EF4-FFF2-40B4-BE49-F238E27FC236}">
                    <a16:creationId xmlns:a16="http://schemas.microsoft.com/office/drawing/2014/main" id="{2D303A5A-109A-40F8-8085-F9E7F8B197F6}"/>
                  </a:ext>
                </a:extLst>
              </p:cNvPr>
              <p:cNvSpPr>
                <a:spLocks noChangeShapeType="1"/>
              </p:cNvSpPr>
              <p:nvPr userDrawn="1"/>
            </p:nvSpPr>
            <p:spPr bwMode="auto">
              <a:xfrm>
                <a:off x="881062" y="36893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4" name="Line 24">
                <a:extLst>
                  <a:ext uri="{FF2B5EF4-FFF2-40B4-BE49-F238E27FC236}">
                    <a16:creationId xmlns:a16="http://schemas.microsoft.com/office/drawing/2014/main" id="{AD12492D-2AA5-4D37-B469-FA29361D27CB}"/>
                  </a:ext>
                </a:extLst>
              </p:cNvPr>
              <p:cNvSpPr>
                <a:spLocks noChangeShapeType="1"/>
              </p:cNvSpPr>
              <p:nvPr userDrawn="1"/>
            </p:nvSpPr>
            <p:spPr bwMode="auto">
              <a:xfrm>
                <a:off x="881062" y="3544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5" name="Line 25">
                <a:extLst>
                  <a:ext uri="{FF2B5EF4-FFF2-40B4-BE49-F238E27FC236}">
                    <a16:creationId xmlns:a16="http://schemas.microsoft.com/office/drawing/2014/main" id="{3971B98E-6F40-4037-AFA6-16DEFA2429D2}"/>
                  </a:ext>
                </a:extLst>
              </p:cNvPr>
              <p:cNvSpPr>
                <a:spLocks noChangeShapeType="1"/>
              </p:cNvSpPr>
              <p:nvPr userDrawn="1"/>
            </p:nvSpPr>
            <p:spPr bwMode="auto">
              <a:xfrm>
                <a:off x="881062" y="34020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6" name="Line 26">
                <a:extLst>
                  <a:ext uri="{FF2B5EF4-FFF2-40B4-BE49-F238E27FC236}">
                    <a16:creationId xmlns:a16="http://schemas.microsoft.com/office/drawing/2014/main" id="{AE88A0C9-DC85-4C58-8054-004B6B8CE40E}"/>
                  </a:ext>
                </a:extLst>
              </p:cNvPr>
              <p:cNvSpPr>
                <a:spLocks noChangeShapeType="1"/>
              </p:cNvSpPr>
              <p:nvPr userDrawn="1"/>
            </p:nvSpPr>
            <p:spPr bwMode="auto">
              <a:xfrm>
                <a:off x="881062" y="32575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7" name="Line 27">
                <a:extLst>
                  <a:ext uri="{FF2B5EF4-FFF2-40B4-BE49-F238E27FC236}">
                    <a16:creationId xmlns:a16="http://schemas.microsoft.com/office/drawing/2014/main" id="{8DE82CBA-2163-4F71-BFE8-D55BE1629F09}"/>
                  </a:ext>
                </a:extLst>
              </p:cNvPr>
              <p:cNvSpPr>
                <a:spLocks noChangeShapeType="1"/>
              </p:cNvSpPr>
              <p:nvPr userDrawn="1"/>
            </p:nvSpPr>
            <p:spPr bwMode="auto">
              <a:xfrm>
                <a:off x="881062" y="31130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8" name="Line 28">
                <a:extLst>
                  <a:ext uri="{FF2B5EF4-FFF2-40B4-BE49-F238E27FC236}">
                    <a16:creationId xmlns:a16="http://schemas.microsoft.com/office/drawing/2014/main" id="{170EA35E-51DF-4522-A33A-46A5EDD695D8}"/>
                  </a:ext>
                </a:extLst>
              </p:cNvPr>
              <p:cNvSpPr>
                <a:spLocks noChangeShapeType="1"/>
              </p:cNvSpPr>
              <p:nvPr userDrawn="1"/>
            </p:nvSpPr>
            <p:spPr bwMode="auto">
              <a:xfrm>
                <a:off x="881062" y="2970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9" name="Line 29">
                <a:extLst>
                  <a:ext uri="{FF2B5EF4-FFF2-40B4-BE49-F238E27FC236}">
                    <a16:creationId xmlns:a16="http://schemas.microsoft.com/office/drawing/2014/main" id="{29296C2C-3237-4D16-9C01-DFA70EA8EE05}"/>
                  </a:ext>
                </a:extLst>
              </p:cNvPr>
              <p:cNvSpPr>
                <a:spLocks noChangeShapeType="1"/>
              </p:cNvSpPr>
              <p:nvPr userDrawn="1"/>
            </p:nvSpPr>
            <p:spPr bwMode="auto">
              <a:xfrm>
                <a:off x="881062" y="28257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0" name="Line 30">
                <a:extLst>
                  <a:ext uri="{FF2B5EF4-FFF2-40B4-BE49-F238E27FC236}">
                    <a16:creationId xmlns:a16="http://schemas.microsoft.com/office/drawing/2014/main" id="{11F720EC-33BE-4B72-8D95-12DBFE9624E1}"/>
                  </a:ext>
                </a:extLst>
              </p:cNvPr>
              <p:cNvSpPr>
                <a:spLocks noChangeShapeType="1"/>
              </p:cNvSpPr>
              <p:nvPr userDrawn="1"/>
            </p:nvSpPr>
            <p:spPr bwMode="auto">
              <a:xfrm>
                <a:off x="881062" y="26812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1" name="Line 31">
                <a:extLst>
                  <a:ext uri="{FF2B5EF4-FFF2-40B4-BE49-F238E27FC236}">
                    <a16:creationId xmlns:a16="http://schemas.microsoft.com/office/drawing/2014/main" id="{29D0852D-C183-46B2-8E54-F25A1883942B}"/>
                  </a:ext>
                </a:extLst>
              </p:cNvPr>
              <p:cNvSpPr>
                <a:spLocks noChangeShapeType="1"/>
              </p:cNvSpPr>
              <p:nvPr userDrawn="1"/>
            </p:nvSpPr>
            <p:spPr bwMode="auto">
              <a:xfrm>
                <a:off x="881062" y="25368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2" name="Line 32">
                <a:extLst>
                  <a:ext uri="{FF2B5EF4-FFF2-40B4-BE49-F238E27FC236}">
                    <a16:creationId xmlns:a16="http://schemas.microsoft.com/office/drawing/2014/main" id="{C2272E7F-489E-4925-B790-23EB1E4D28A9}"/>
                  </a:ext>
                </a:extLst>
              </p:cNvPr>
              <p:cNvSpPr>
                <a:spLocks noChangeShapeType="1"/>
              </p:cNvSpPr>
              <p:nvPr userDrawn="1"/>
            </p:nvSpPr>
            <p:spPr bwMode="auto">
              <a:xfrm>
                <a:off x="881062" y="2393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3" name="Line 33">
                <a:extLst>
                  <a:ext uri="{FF2B5EF4-FFF2-40B4-BE49-F238E27FC236}">
                    <a16:creationId xmlns:a16="http://schemas.microsoft.com/office/drawing/2014/main" id="{BAC9BCB8-98B4-45A8-85C2-B54CACC12BB8}"/>
                  </a:ext>
                </a:extLst>
              </p:cNvPr>
              <p:cNvSpPr>
                <a:spLocks noChangeShapeType="1"/>
              </p:cNvSpPr>
              <p:nvPr userDrawn="1"/>
            </p:nvSpPr>
            <p:spPr bwMode="auto">
              <a:xfrm>
                <a:off x="881062" y="22494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4" name="Line 34">
                <a:extLst>
                  <a:ext uri="{FF2B5EF4-FFF2-40B4-BE49-F238E27FC236}">
                    <a16:creationId xmlns:a16="http://schemas.microsoft.com/office/drawing/2014/main" id="{E2F6F5E4-D1B4-4726-9A6E-131DE98F91D2}"/>
                  </a:ext>
                </a:extLst>
              </p:cNvPr>
              <p:cNvSpPr>
                <a:spLocks noChangeShapeType="1"/>
              </p:cNvSpPr>
              <p:nvPr userDrawn="1"/>
            </p:nvSpPr>
            <p:spPr bwMode="auto">
              <a:xfrm>
                <a:off x="881062" y="21050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5" name="Line 35">
                <a:extLst>
                  <a:ext uri="{FF2B5EF4-FFF2-40B4-BE49-F238E27FC236}">
                    <a16:creationId xmlns:a16="http://schemas.microsoft.com/office/drawing/2014/main" id="{225B55C8-426A-4F22-82B9-EAFB0F1FC277}"/>
                  </a:ext>
                </a:extLst>
              </p:cNvPr>
              <p:cNvSpPr>
                <a:spLocks noChangeShapeType="1"/>
              </p:cNvSpPr>
              <p:nvPr userDrawn="1"/>
            </p:nvSpPr>
            <p:spPr bwMode="auto">
              <a:xfrm>
                <a:off x="881062" y="19605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6" name="Line 36">
                <a:extLst>
                  <a:ext uri="{FF2B5EF4-FFF2-40B4-BE49-F238E27FC236}">
                    <a16:creationId xmlns:a16="http://schemas.microsoft.com/office/drawing/2014/main" id="{6672C5D8-CEE1-4BB4-8393-0A109D728CE1}"/>
                  </a:ext>
                </a:extLst>
              </p:cNvPr>
              <p:cNvSpPr>
                <a:spLocks noChangeShapeType="1"/>
              </p:cNvSpPr>
              <p:nvPr userDrawn="1"/>
            </p:nvSpPr>
            <p:spPr bwMode="auto">
              <a:xfrm>
                <a:off x="881062" y="18176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7" name="Line 37">
                <a:extLst>
                  <a:ext uri="{FF2B5EF4-FFF2-40B4-BE49-F238E27FC236}">
                    <a16:creationId xmlns:a16="http://schemas.microsoft.com/office/drawing/2014/main" id="{BE2BB503-7643-46A6-B898-80793E19C9AA}"/>
                  </a:ext>
                </a:extLst>
              </p:cNvPr>
              <p:cNvSpPr>
                <a:spLocks noChangeShapeType="1"/>
              </p:cNvSpPr>
              <p:nvPr userDrawn="1"/>
            </p:nvSpPr>
            <p:spPr bwMode="auto">
              <a:xfrm>
                <a:off x="881062" y="16732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8" name="Line 38">
                <a:extLst>
                  <a:ext uri="{FF2B5EF4-FFF2-40B4-BE49-F238E27FC236}">
                    <a16:creationId xmlns:a16="http://schemas.microsoft.com/office/drawing/2014/main" id="{120079D5-6DC1-414D-8C06-85ED429B0B06}"/>
                  </a:ext>
                </a:extLst>
              </p:cNvPr>
              <p:cNvSpPr>
                <a:spLocks noChangeShapeType="1"/>
              </p:cNvSpPr>
              <p:nvPr userDrawn="1"/>
            </p:nvSpPr>
            <p:spPr bwMode="auto">
              <a:xfrm>
                <a:off x="881062" y="15287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9" name="Line 39">
                <a:extLst>
                  <a:ext uri="{FF2B5EF4-FFF2-40B4-BE49-F238E27FC236}">
                    <a16:creationId xmlns:a16="http://schemas.microsoft.com/office/drawing/2014/main" id="{7B2ECEF7-0CF9-4C5D-A3E9-55A137860632}"/>
                  </a:ext>
                </a:extLst>
              </p:cNvPr>
              <p:cNvSpPr>
                <a:spLocks noChangeShapeType="1"/>
              </p:cNvSpPr>
              <p:nvPr userDrawn="1"/>
            </p:nvSpPr>
            <p:spPr bwMode="auto">
              <a:xfrm>
                <a:off x="881062" y="1385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1" name="Line 102">
                <a:extLst>
                  <a:ext uri="{FF2B5EF4-FFF2-40B4-BE49-F238E27FC236}">
                    <a16:creationId xmlns:a16="http://schemas.microsoft.com/office/drawing/2014/main" id="{1D7A3248-BBD6-40A0-BA60-BC571CDD9017}"/>
                  </a:ext>
                </a:extLst>
              </p:cNvPr>
              <p:cNvSpPr>
                <a:spLocks noChangeShapeType="1"/>
              </p:cNvSpPr>
              <p:nvPr userDrawn="1"/>
            </p:nvSpPr>
            <p:spPr bwMode="auto">
              <a:xfrm>
                <a:off x="881062" y="39782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nvGrpSpPr>
              <p:cNvPr id="118" name="グループ化 117">
                <a:extLst>
                  <a:ext uri="{FF2B5EF4-FFF2-40B4-BE49-F238E27FC236}">
                    <a16:creationId xmlns:a16="http://schemas.microsoft.com/office/drawing/2014/main" id="{C4A8529E-22CD-49AD-904C-239C120B185F}"/>
                  </a:ext>
                </a:extLst>
              </p:cNvPr>
              <p:cNvGrpSpPr/>
              <p:nvPr userDrawn="1"/>
            </p:nvGrpSpPr>
            <p:grpSpPr>
              <a:xfrm>
                <a:off x="881062" y="6714000"/>
                <a:ext cx="8929688" cy="144000"/>
                <a:chOff x="881062" y="6858000"/>
                <a:chExt cx="8929688" cy="144000"/>
              </a:xfrm>
            </p:grpSpPr>
            <p:sp>
              <p:nvSpPr>
                <p:cNvPr id="116" name="Line 4">
                  <a:extLst>
                    <a:ext uri="{FF2B5EF4-FFF2-40B4-BE49-F238E27FC236}">
                      <a16:creationId xmlns:a16="http://schemas.microsoft.com/office/drawing/2014/main" id="{402903CB-B507-4066-9134-C1D5CFC21091}"/>
                    </a:ext>
                  </a:extLst>
                </p:cNvPr>
                <p:cNvSpPr>
                  <a:spLocks noChangeShapeType="1"/>
                </p:cNvSpPr>
                <p:nvPr userDrawn="1"/>
              </p:nvSpPr>
              <p:spPr bwMode="auto">
                <a:xfrm>
                  <a:off x="881062" y="6858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17" name="Line 4">
                  <a:extLst>
                    <a:ext uri="{FF2B5EF4-FFF2-40B4-BE49-F238E27FC236}">
                      <a16:creationId xmlns:a16="http://schemas.microsoft.com/office/drawing/2014/main" id="{1D7F0395-EBA2-44A0-824B-34FA283DDE7B}"/>
                    </a:ext>
                  </a:extLst>
                </p:cNvPr>
                <p:cNvSpPr>
                  <a:spLocks noChangeShapeType="1"/>
                </p:cNvSpPr>
                <p:nvPr userDrawn="1"/>
              </p:nvSpPr>
              <p:spPr bwMode="auto">
                <a:xfrm>
                  <a:off x="881062" y="7002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grpSp>
        <p:sp>
          <p:nvSpPr>
            <p:cNvPr id="119" name="Line 99">
              <a:extLst>
                <a:ext uri="{FF2B5EF4-FFF2-40B4-BE49-F238E27FC236}">
                  <a16:creationId xmlns:a16="http://schemas.microsoft.com/office/drawing/2014/main" id="{9E65657D-4235-4748-9913-7F7175549388}"/>
                </a:ext>
              </a:extLst>
            </p:cNvPr>
            <p:cNvSpPr>
              <a:spLocks noChangeShapeType="1"/>
            </p:cNvSpPr>
            <p:nvPr userDrawn="1"/>
          </p:nvSpPr>
          <p:spPr bwMode="auto">
            <a:xfrm>
              <a:off x="882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1" name="Line 99">
              <a:extLst>
                <a:ext uri="{FF2B5EF4-FFF2-40B4-BE49-F238E27FC236}">
                  <a16:creationId xmlns:a16="http://schemas.microsoft.com/office/drawing/2014/main" id="{A500CD90-3538-4FD9-9507-8C799046E7FE}"/>
                </a:ext>
              </a:extLst>
            </p:cNvPr>
            <p:cNvSpPr>
              <a:spLocks noChangeShapeType="1"/>
            </p:cNvSpPr>
            <p:nvPr userDrawn="1"/>
          </p:nvSpPr>
          <p:spPr bwMode="auto">
            <a:xfrm>
              <a:off x="738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2" name="Line 100">
              <a:extLst>
                <a:ext uri="{FF2B5EF4-FFF2-40B4-BE49-F238E27FC236}">
                  <a16:creationId xmlns:a16="http://schemas.microsoft.com/office/drawing/2014/main" id="{E89541B3-962E-45B5-A122-E883EBD2F347}"/>
                </a:ext>
              </a:extLst>
            </p:cNvPr>
            <p:cNvSpPr>
              <a:spLocks noChangeShapeType="1"/>
            </p:cNvSpPr>
            <p:nvPr userDrawn="1"/>
          </p:nvSpPr>
          <p:spPr bwMode="auto">
            <a:xfrm>
              <a:off x="981040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3" name="Line 100">
              <a:extLst>
                <a:ext uri="{FF2B5EF4-FFF2-40B4-BE49-F238E27FC236}">
                  <a16:creationId xmlns:a16="http://schemas.microsoft.com/office/drawing/2014/main" id="{426A0577-3288-42D6-A84C-BAF37D0E19E0}"/>
                </a:ext>
              </a:extLst>
            </p:cNvPr>
            <p:cNvSpPr>
              <a:spLocks noChangeShapeType="1"/>
            </p:cNvSpPr>
            <p:nvPr userDrawn="1"/>
          </p:nvSpPr>
          <p:spPr bwMode="auto">
            <a:xfrm>
              <a:off x="995441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spTree>
    <p:extLst>
      <p:ext uri="{BB962C8B-B14F-4D97-AF65-F5344CB8AC3E}">
        <p14:creationId xmlns:p14="http://schemas.microsoft.com/office/powerpoint/2010/main" val="1222786105"/>
      </p:ext>
    </p:extLst>
  </p:cSld>
  <p:clrMap bg1="lt1" tx1="dk1" bg2="lt2" tx2="dk2" accent1="accent1" accent2="accent2" accent3="accent3" accent4="accent4" accent5="accent5" accent6="accent6" hlink="hlink" folHlink="folHlink"/>
  <p:sldLayoutIdLst>
    <p:sldLayoutId id="2147484171" r:id="rId1"/>
  </p:sldLayoutIdLst>
  <p:hf sldNum="0" hdr="0" dt="0"/>
  <p:txStyles>
    <p:titleStyle>
      <a:lvl1pPr algn="l" defTabSz="986912"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246728" indent="-246728" algn="l" defTabSz="986912" rtl="0" eaLnBrk="1" latinLnBrk="0" hangingPunct="1">
        <a:lnSpc>
          <a:spcPct val="90000"/>
        </a:lnSpc>
        <a:spcBef>
          <a:spcPts val="1079"/>
        </a:spcBef>
        <a:buFont typeface="Arial" panose="020B0604020202020204" pitchFamily="34" charset="0"/>
        <a:buChar char="•"/>
        <a:defRPr kumimoji="1" sz="3022" kern="1200">
          <a:solidFill>
            <a:schemeClr val="tx1"/>
          </a:solidFill>
          <a:latin typeface="+mn-lt"/>
          <a:ea typeface="+mn-ea"/>
          <a:cs typeface="+mn-cs"/>
        </a:defRPr>
      </a:lvl1pPr>
      <a:lvl2pPr marL="740184" indent="-246728" algn="l" defTabSz="986912" rtl="0" eaLnBrk="1" latinLnBrk="0" hangingPunct="1">
        <a:lnSpc>
          <a:spcPct val="90000"/>
        </a:lnSpc>
        <a:spcBef>
          <a:spcPts val="540"/>
        </a:spcBef>
        <a:buFont typeface="Arial" panose="020B0604020202020204" pitchFamily="34" charset="0"/>
        <a:buChar char="•"/>
        <a:defRPr kumimoji="1" sz="2590" kern="1200">
          <a:solidFill>
            <a:schemeClr val="tx1"/>
          </a:solidFill>
          <a:latin typeface="+mn-lt"/>
          <a:ea typeface="+mn-ea"/>
          <a:cs typeface="+mn-cs"/>
        </a:defRPr>
      </a:lvl2pPr>
      <a:lvl3pPr marL="1233640" indent="-246728" algn="l" defTabSz="986912" rtl="0" eaLnBrk="1" latinLnBrk="0" hangingPunct="1">
        <a:lnSpc>
          <a:spcPct val="90000"/>
        </a:lnSpc>
        <a:spcBef>
          <a:spcPts val="540"/>
        </a:spcBef>
        <a:buFont typeface="Arial" panose="020B0604020202020204" pitchFamily="34" charset="0"/>
        <a:buChar char="•"/>
        <a:defRPr kumimoji="1" sz="2159" kern="1200">
          <a:solidFill>
            <a:schemeClr val="tx1"/>
          </a:solidFill>
          <a:latin typeface="+mn-lt"/>
          <a:ea typeface="+mn-ea"/>
          <a:cs typeface="+mn-cs"/>
        </a:defRPr>
      </a:lvl3pPr>
      <a:lvl4pPr marL="172709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4pPr>
      <a:lvl5pPr marL="2220552"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5pPr>
      <a:lvl6pPr marL="2714008"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64"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20"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37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66">
          <p15:clr>
            <a:srgbClr val="F26B43"/>
          </p15:clr>
        </p15:guide>
        <p15:guide id="2" pos="3120">
          <p15:clr>
            <a:srgbClr val="F26B43"/>
          </p15:clr>
        </p15:guide>
        <p15:guide id="3" pos="347">
          <p15:clr>
            <a:srgbClr val="F26B43"/>
          </p15:clr>
        </p15:guide>
        <p15:guide id="4" pos="5893">
          <p15:clr>
            <a:srgbClr val="F26B43"/>
          </p15:clr>
        </p15:guide>
        <p15:guide id="5" orient="horz" pos="719">
          <p15:clr>
            <a:srgbClr val="F26B43"/>
          </p15:clr>
        </p15:guide>
        <p15:guide id="6" orient="horz" pos="4012">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4F01F-217D-19F0-9091-13F3797BADD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2E05A78-10F4-F576-9605-01BC8474C606}"/>
              </a:ext>
            </a:extLst>
          </p:cNvPr>
          <p:cNvSpPr>
            <a:spLocks noGrp="1"/>
          </p:cNvSpPr>
          <p:nvPr>
            <p:ph type="title"/>
          </p:nvPr>
        </p:nvSpPr>
        <p:spPr/>
        <p:txBody>
          <a:bodyPr/>
          <a:lstStyle/>
          <a:p>
            <a:r>
              <a:rPr kumimoji="1" lang="en-US" altLang="ja-JP" sz="2400" dirty="0"/>
              <a:t>G</a:t>
            </a:r>
            <a:r>
              <a:rPr lang="en-US" altLang="ja-JP" sz="2400" dirty="0"/>
              <a:t>lobal Circularity Protocol for Business</a:t>
            </a:r>
            <a:endParaRPr kumimoji="1" lang="ja-JP" altLang="en-US" sz="2400" dirty="0"/>
          </a:p>
        </p:txBody>
      </p:sp>
      <p:sp>
        <p:nvSpPr>
          <p:cNvPr id="8" name="テキスト ボックス 7">
            <a:extLst>
              <a:ext uri="{FF2B5EF4-FFF2-40B4-BE49-F238E27FC236}">
                <a16:creationId xmlns:a16="http://schemas.microsoft.com/office/drawing/2014/main" id="{A8A0D5A6-F0C5-F599-6319-A827105523F3}"/>
              </a:ext>
            </a:extLst>
          </p:cNvPr>
          <p:cNvSpPr txBox="1"/>
          <p:nvPr/>
        </p:nvSpPr>
        <p:spPr>
          <a:xfrm>
            <a:off x="328785" y="1137506"/>
            <a:ext cx="10034241" cy="2539157"/>
          </a:xfrm>
          <a:prstGeom prst="rect">
            <a:avLst/>
          </a:prstGeom>
          <a:noFill/>
          <a:ln w="19050">
            <a:solidFill>
              <a:schemeClr val="tx1"/>
            </a:solidFill>
          </a:ln>
        </p:spPr>
        <p:txBody>
          <a:bodyPr wrap="square">
            <a:spAutoFit/>
          </a:bodyPr>
          <a:lstStyle/>
          <a:p>
            <a:pPr marL="285750" indent="-285750" algn="just">
              <a:spcAft>
                <a:spcPts val="600"/>
              </a:spcAft>
              <a:buFont typeface="Wingdings" panose="05000000000000000000" pitchFamily="2" charset="2"/>
              <a:buChar char="n"/>
              <a:defRPr/>
            </a:pPr>
            <a:r>
              <a:rPr lang="en-US" altLang="ja-JP" sz="1200" dirty="0">
                <a:solidFill>
                  <a:prstClr val="black"/>
                </a:solidFill>
                <a:latin typeface="+mn-ea"/>
              </a:rPr>
              <a:t>While corporate disclosure of non-financial information and the setting of metrics and targets directly impact the competitiveness of a company's products and services as well as its ability to raise capital, no international framework has been established for resource circulation, unlike the TCFD (climate change) and TNFD (biodiversity) frameworks.</a:t>
            </a:r>
          </a:p>
          <a:p>
            <a:pPr marL="285750" indent="-285750" algn="just">
              <a:spcAft>
                <a:spcPts val="600"/>
              </a:spcAft>
              <a:buFont typeface="Wingdings" panose="05000000000000000000" pitchFamily="2" charset="2"/>
              <a:buChar char="n"/>
              <a:defRPr/>
            </a:pPr>
            <a:r>
              <a:rPr lang="en-US" altLang="ja-JP" sz="1200" dirty="0">
                <a:solidFill>
                  <a:prstClr val="black"/>
                </a:solidFill>
                <a:latin typeface="+mn-ea"/>
              </a:rPr>
              <a:t>The Global Circularity Protocol for Business (GCP) is an international framework developed by the World Business Council for Sustainable Development (WBCSD) to advance corporate circularity reporting and the setting of metrics and targets. It aims to mainstream the circular economy in response to resource scarcity and to drive progress on climate change and biodiversity initiatives.</a:t>
            </a:r>
          </a:p>
          <a:p>
            <a:pPr marL="285750" indent="-285750" algn="just">
              <a:spcAft>
                <a:spcPts val="600"/>
              </a:spcAft>
              <a:buFont typeface="Wingdings" panose="05000000000000000000" pitchFamily="2" charset="2"/>
              <a:buChar char="n"/>
              <a:defRPr/>
            </a:pPr>
            <a:r>
              <a:rPr lang="en-US" altLang="ja-JP" sz="1200" dirty="0">
                <a:solidFill>
                  <a:prstClr val="black"/>
                </a:solidFill>
                <a:latin typeface="+mn-ea"/>
              </a:rPr>
              <a:t>The Ministry of the Environment (MOEJ) signed a Memorandum of Cooperation with the WBCSD in 2024 and is implementing various cooperation in GCP development, including participation in related committees.</a:t>
            </a:r>
          </a:p>
          <a:p>
            <a:pPr marL="285750" indent="-285750" algn="just">
              <a:spcAft>
                <a:spcPts val="600"/>
              </a:spcAft>
              <a:buFont typeface="Wingdings" panose="05000000000000000000" pitchFamily="2" charset="2"/>
              <a:buChar char="n"/>
              <a:defRPr/>
            </a:pPr>
            <a:r>
              <a:rPr lang="en-US" altLang="ja-JP" sz="1200" dirty="0">
                <a:solidFill>
                  <a:prstClr val="black"/>
                </a:solidFill>
                <a:latin typeface="+mn-ea"/>
              </a:rPr>
              <a:t>The first version (Ver. 1.0) of the GCP launched at COP30 (November 2025). This version includes a basic framework encompassing the measurement and disclosure of corporate performance related to circularity, as well as examples of sector-common circularity indicators.</a:t>
            </a:r>
          </a:p>
        </p:txBody>
      </p:sp>
      <p:sp>
        <p:nvSpPr>
          <p:cNvPr id="11" name="テキスト ボックス 10">
            <a:extLst>
              <a:ext uri="{FF2B5EF4-FFF2-40B4-BE49-F238E27FC236}">
                <a16:creationId xmlns:a16="http://schemas.microsoft.com/office/drawing/2014/main" id="{E3F85A60-8EAE-0476-1AA0-0A7995D2F4E5}"/>
              </a:ext>
            </a:extLst>
          </p:cNvPr>
          <p:cNvSpPr txBox="1"/>
          <p:nvPr/>
        </p:nvSpPr>
        <p:spPr>
          <a:xfrm>
            <a:off x="4909774" y="3747724"/>
            <a:ext cx="5481824" cy="276999"/>
          </a:xfrm>
          <a:prstGeom prst="rect">
            <a:avLst/>
          </a:prstGeom>
          <a:solidFill>
            <a:srgbClr val="009C89"/>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a:ln>
                  <a:noFill/>
                </a:ln>
                <a:solidFill>
                  <a:prstClr val="white"/>
                </a:solidFill>
                <a:effectLst/>
                <a:uLnTx/>
                <a:uFillTx/>
                <a:latin typeface="+mn-ea"/>
                <a:cs typeface="+mn-cs"/>
              </a:rPr>
              <a:t>GCP Overview</a:t>
            </a:r>
            <a:endParaRPr kumimoji="0" lang="ja-JP" altLang="en-US" sz="1200" b="1" i="0" u="none" strike="noStrike" kern="0" cap="none" spc="0" normalizeH="0" baseline="0" noProof="0" dirty="0">
              <a:ln>
                <a:noFill/>
              </a:ln>
              <a:solidFill>
                <a:prstClr val="white"/>
              </a:solidFill>
              <a:effectLst/>
              <a:uLnTx/>
              <a:uFillTx/>
              <a:latin typeface="+mn-ea"/>
              <a:cs typeface="+mn-cs"/>
            </a:endParaRPr>
          </a:p>
        </p:txBody>
      </p:sp>
      <p:sp>
        <p:nvSpPr>
          <p:cNvPr id="4" name="正方形/長方形 22">
            <a:extLst>
              <a:ext uri="{FF2B5EF4-FFF2-40B4-BE49-F238E27FC236}">
                <a16:creationId xmlns:a16="http://schemas.microsoft.com/office/drawing/2014/main" id="{B50483A1-A152-81DC-7F96-04A336EE3FB6}"/>
              </a:ext>
            </a:extLst>
          </p:cNvPr>
          <p:cNvSpPr/>
          <p:nvPr/>
        </p:nvSpPr>
        <p:spPr>
          <a:xfrm>
            <a:off x="4903995" y="4848057"/>
            <a:ext cx="2620187" cy="996497"/>
          </a:xfrm>
          <a:prstGeom prst="rect">
            <a:avLst/>
          </a:prstGeom>
          <a:solidFill>
            <a:srgbClr val="FFFFFF"/>
          </a:solidFill>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effectLst/>
                <a:uLnTx/>
                <a:uFillTx/>
                <a:latin typeface="+mn-ea"/>
                <a:cs typeface="+mn-cs"/>
              </a:rPr>
              <a:t>・</a:t>
            </a:r>
            <a:r>
              <a:rPr kumimoji="1" lang="en-US" altLang="ja-JP" sz="1200" b="1" i="0" u="none" strike="noStrike" kern="1200" cap="none" spc="0" normalizeH="0" baseline="0" noProof="0" dirty="0">
                <a:ln>
                  <a:noFill/>
                </a:ln>
                <a:effectLst/>
                <a:uLnTx/>
                <a:uFillTx/>
                <a:latin typeface="+mn-ea"/>
                <a:cs typeface="+mn-cs"/>
              </a:rPr>
              <a:t>Framework to promote cooperate initiatives</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effectLst/>
                <a:uLnTx/>
                <a:uFillTx/>
                <a:latin typeface="+mn-ea"/>
                <a:cs typeface="+mn-cs"/>
              </a:rPr>
              <a:t>・</a:t>
            </a:r>
            <a:r>
              <a:rPr lang="en-US" altLang="ja-JP" sz="1200" b="1" dirty="0">
                <a:latin typeface="+mn-ea"/>
              </a:rPr>
              <a:t>Circularity</a:t>
            </a:r>
            <a:r>
              <a:rPr lang="ja-JP" altLang="en-US" sz="1200" b="1" dirty="0">
                <a:latin typeface="+mn-ea"/>
              </a:rPr>
              <a:t> </a:t>
            </a:r>
            <a:r>
              <a:rPr lang="en-US" altLang="ja-JP" sz="1200" b="1" dirty="0">
                <a:latin typeface="+mn-ea"/>
              </a:rPr>
              <a:t>indicators</a:t>
            </a:r>
            <a:endParaRPr kumimoji="1" lang="en-US" altLang="ja-JP" sz="1200" b="1" i="0" u="none" strike="noStrike" kern="1200" cap="none" spc="0" normalizeH="0" baseline="0" noProof="0" dirty="0">
              <a:ln>
                <a:noFill/>
              </a:ln>
              <a:effectLst/>
              <a:uLnTx/>
              <a:uFillTx/>
              <a:latin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b="1" dirty="0">
                <a:latin typeface="+mn-ea"/>
              </a:rPr>
              <a:t>・</a:t>
            </a:r>
            <a:r>
              <a:rPr lang="en-US" altLang="ja-JP" sz="1200" b="1" dirty="0">
                <a:latin typeface="+mn-ea"/>
              </a:rPr>
              <a:t>IRO</a:t>
            </a:r>
            <a:r>
              <a:rPr lang="ja-JP" altLang="en-US" sz="1200" b="1" dirty="0">
                <a:latin typeface="+mn-ea"/>
              </a:rPr>
              <a:t>（</a:t>
            </a:r>
            <a:r>
              <a:rPr lang="en-US" altLang="ja-JP" sz="1200" b="1" dirty="0">
                <a:latin typeface="+mn-ea"/>
              </a:rPr>
              <a:t>Impact, Risk, Opportunity</a:t>
            </a:r>
            <a:r>
              <a:rPr lang="ja-JP" altLang="en-US" sz="1200" b="1" dirty="0">
                <a:latin typeface="+mn-ea"/>
              </a:rPr>
              <a:t>）</a:t>
            </a:r>
            <a:endParaRPr lang="ja-JP" altLang="en-US" sz="1200" b="1" i="0" u="none" strike="noStrike" kern="1200" cap="none" spc="0" normalizeH="0" baseline="0" noProof="0" dirty="0">
              <a:ln>
                <a:noFill/>
              </a:ln>
              <a:effectLst/>
              <a:uLnTx/>
              <a:uFillTx/>
              <a:latin typeface="+mn-ea"/>
            </a:endParaRPr>
          </a:p>
        </p:txBody>
      </p:sp>
      <p:sp>
        <p:nvSpPr>
          <p:cNvPr id="5" name="正方形/長方形 37">
            <a:extLst>
              <a:ext uri="{FF2B5EF4-FFF2-40B4-BE49-F238E27FC236}">
                <a16:creationId xmlns:a16="http://schemas.microsoft.com/office/drawing/2014/main" id="{28B29967-3A73-E63D-746D-2920B55E258F}"/>
              </a:ext>
            </a:extLst>
          </p:cNvPr>
          <p:cNvSpPr/>
          <p:nvPr/>
        </p:nvSpPr>
        <p:spPr>
          <a:xfrm>
            <a:off x="7574456" y="4834440"/>
            <a:ext cx="3042926" cy="1336057"/>
          </a:xfrm>
          <a:prstGeom prst="rect">
            <a:avLst/>
          </a:prstGeom>
          <a:solidFill>
            <a:srgbClr val="FFFFFF"/>
          </a:solidFill>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b="1" dirty="0">
                <a:latin typeface="+mn-ea"/>
              </a:rPr>
              <a:t>・</a:t>
            </a:r>
            <a:r>
              <a:rPr lang="en-US" altLang="ja-JP" sz="1200" b="1" dirty="0">
                <a:latin typeface="+mn-ea"/>
              </a:rPr>
              <a:t>Framework</a:t>
            </a:r>
            <a:r>
              <a:rPr lang="ja-JP" altLang="en-US" sz="1200" b="1" dirty="0">
                <a:latin typeface="+mn-ea"/>
              </a:rPr>
              <a:t>（４</a:t>
            </a:r>
            <a:r>
              <a:rPr lang="en-US" altLang="ja-JP" sz="1200" b="1" dirty="0">
                <a:latin typeface="+mn-ea"/>
              </a:rPr>
              <a:t>Pillars</a:t>
            </a:r>
            <a:r>
              <a:rPr lang="ja-JP" altLang="en-US" sz="1200" b="1" dirty="0">
                <a:latin typeface="+mn-ea"/>
              </a:rPr>
              <a:t>）</a:t>
            </a:r>
            <a:endParaRPr lang="en-US" altLang="ja-JP" sz="1200" b="1" dirty="0">
              <a:latin typeface="+mn-ea"/>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altLang="ja-JP" sz="1200" dirty="0">
                <a:latin typeface="+mn-ea"/>
              </a:rPr>
              <a:t>Governance, Strategy, IRO, Indicators and targets</a:t>
            </a: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effectLst/>
                <a:uLnTx/>
                <a:uFillTx/>
                <a:latin typeface="+mn-ea"/>
                <a:cs typeface="+mn-cs"/>
              </a:rPr>
              <a:t>・</a:t>
            </a:r>
            <a:r>
              <a:rPr kumimoji="1" lang="en-US" altLang="ja-JP" sz="1200" b="1" i="0" u="none" strike="noStrike" kern="1200" cap="none" spc="0" normalizeH="0" baseline="0" noProof="0" dirty="0">
                <a:ln>
                  <a:noFill/>
                </a:ln>
                <a:effectLst/>
                <a:uLnTx/>
                <a:uFillTx/>
                <a:latin typeface="+mn-ea"/>
                <a:cs typeface="+mn-cs"/>
              </a:rPr>
              <a:t>Scope</a:t>
            </a:r>
          </a:p>
          <a:p>
            <a:pPr lvl="0">
              <a:defRPr/>
            </a:pPr>
            <a:r>
              <a:rPr lang="en-US" altLang="ja-JP" sz="1200" dirty="0">
                <a:latin typeface="+mn-ea"/>
              </a:rPr>
              <a:t>Method for Determining the Scope of Disclosure</a:t>
            </a:r>
          </a:p>
          <a:p>
            <a:pPr lvl="0">
              <a:defRPr/>
            </a:pPr>
            <a:r>
              <a:rPr lang="ja-JP" altLang="en-US" sz="1200" b="1" dirty="0">
                <a:latin typeface="+mn-ea"/>
              </a:rPr>
              <a:t>・</a:t>
            </a:r>
            <a:r>
              <a:rPr lang="en-US" altLang="ja-JP" sz="1200" b="1" dirty="0">
                <a:latin typeface="+mn-ea"/>
              </a:rPr>
              <a:t>Disclosure items</a:t>
            </a:r>
            <a:endParaRPr kumimoji="1" lang="en-US" altLang="ja-JP" sz="1200" b="1" i="0" u="none" strike="noStrike" kern="1200" cap="none" spc="0" normalizeH="0" baseline="0" noProof="0" dirty="0">
              <a:ln>
                <a:noFill/>
              </a:ln>
              <a:effectLst/>
              <a:uLnTx/>
              <a:uFillTx/>
              <a:latin typeface="+mn-ea"/>
              <a:cs typeface="+mn-cs"/>
            </a:endParaRPr>
          </a:p>
        </p:txBody>
      </p:sp>
      <p:sp>
        <p:nvSpPr>
          <p:cNvPr id="6" name="四角形: 角を丸くする 27">
            <a:extLst>
              <a:ext uri="{FF2B5EF4-FFF2-40B4-BE49-F238E27FC236}">
                <a16:creationId xmlns:a16="http://schemas.microsoft.com/office/drawing/2014/main" id="{E9266281-1045-AC58-C6CD-974ED76E3251}"/>
              </a:ext>
            </a:extLst>
          </p:cNvPr>
          <p:cNvSpPr/>
          <p:nvPr/>
        </p:nvSpPr>
        <p:spPr bwMode="auto">
          <a:xfrm>
            <a:off x="4969219" y="4509804"/>
            <a:ext cx="2499370" cy="266653"/>
          </a:xfrm>
          <a:prstGeom prst="roundRect">
            <a:avLst>
              <a:gd name="adj" fmla="val 50000"/>
            </a:avLst>
          </a:prstGeom>
          <a:solidFill>
            <a:schemeClr val="accent2">
              <a:lumMod val="20000"/>
              <a:lumOff val="80000"/>
            </a:schemeClr>
          </a:solidFill>
          <a:ln>
            <a:solidFill>
              <a:schemeClr val="bg1">
                <a:lumMod val="75000"/>
              </a:schemeClr>
            </a:solidFill>
            <a:headEnd/>
            <a:tailEnd/>
          </a:ln>
        </p:spPr>
        <p:style>
          <a:lnRef idx="2">
            <a:schemeClr val="accent2"/>
          </a:lnRef>
          <a:fillRef idx="1">
            <a:schemeClr val="lt1"/>
          </a:fillRef>
          <a:effectRef idx="0">
            <a:schemeClr val="accent2"/>
          </a:effectRef>
          <a:fontRef idx="minor">
            <a:schemeClr val="dk1"/>
          </a:fontRef>
        </p:style>
        <p:txBody>
          <a:bodyPr wrap="square" rtlCol="0" anchor="ctr">
            <a:noAutofit/>
          </a:bodyPr>
          <a:lstStyle/>
          <a:p>
            <a:pPr marL="0" marR="0" lvl="0" indent="0" algn="ctr" defTabSz="930349" rtl="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a:ln>
                  <a:noFill/>
                </a:ln>
                <a:solidFill>
                  <a:schemeClr val="tx1"/>
                </a:solidFill>
                <a:effectLst/>
                <a:uLnTx/>
                <a:uFillTx/>
                <a:latin typeface="+mn-ea"/>
                <a:cs typeface="+mn-cs"/>
              </a:rPr>
              <a:t>Assessment of Circularity</a:t>
            </a:r>
            <a:endParaRPr kumimoji="0" lang="zh-TW" altLang="en-US" sz="1200" b="1" i="0" u="none" strike="noStrike" kern="0" cap="none" spc="0" normalizeH="0" baseline="0" noProof="0" dirty="0">
              <a:ln>
                <a:noFill/>
              </a:ln>
              <a:solidFill>
                <a:schemeClr val="tx1"/>
              </a:solidFill>
              <a:effectLst/>
              <a:uLnTx/>
              <a:uFillTx/>
              <a:latin typeface="+mn-ea"/>
              <a:cs typeface="+mn-cs"/>
            </a:endParaRPr>
          </a:p>
        </p:txBody>
      </p:sp>
      <p:sp>
        <p:nvSpPr>
          <p:cNvPr id="7" name="四角形: 角を丸くする 27">
            <a:extLst>
              <a:ext uri="{FF2B5EF4-FFF2-40B4-BE49-F238E27FC236}">
                <a16:creationId xmlns:a16="http://schemas.microsoft.com/office/drawing/2014/main" id="{682D08F6-4636-1659-9DCA-BBB0736C267C}"/>
              </a:ext>
            </a:extLst>
          </p:cNvPr>
          <p:cNvSpPr/>
          <p:nvPr/>
        </p:nvSpPr>
        <p:spPr bwMode="auto">
          <a:xfrm>
            <a:off x="7648887" y="4520219"/>
            <a:ext cx="2742711" cy="266653"/>
          </a:xfrm>
          <a:prstGeom prst="roundRect">
            <a:avLst>
              <a:gd name="adj" fmla="val 50000"/>
            </a:avLst>
          </a:prstGeom>
          <a:solidFill>
            <a:schemeClr val="accent2">
              <a:lumMod val="20000"/>
              <a:lumOff val="80000"/>
            </a:schemeClr>
          </a:solidFill>
          <a:ln>
            <a:solidFill>
              <a:schemeClr val="bg1">
                <a:lumMod val="75000"/>
              </a:schemeClr>
            </a:solidFill>
            <a:headEnd/>
            <a:tailEnd/>
          </a:ln>
        </p:spPr>
        <p:style>
          <a:lnRef idx="2">
            <a:schemeClr val="accent2"/>
          </a:lnRef>
          <a:fillRef idx="1">
            <a:schemeClr val="lt1"/>
          </a:fillRef>
          <a:effectRef idx="0">
            <a:schemeClr val="accent2"/>
          </a:effectRef>
          <a:fontRef idx="minor">
            <a:schemeClr val="dk1"/>
          </a:fontRef>
        </p:style>
        <p:txBody>
          <a:bodyPr wrap="square" rtlCol="0" anchor="ctr">
            <a:noAutofit/>
          </a:bodyPr>
          <a:lstStyle/>
          <a:p>
            <a:pPr marL="0" marR="0" lvl="0" indent="0" algn="ctr" defTabSz="930349" rtl="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a:ln>
                  <a:noFill/>
                </a:ln>
                <a:solidFill>
                  <a:schemeClr val="tx1"/>
                </a:solidFill>
                <a:effectLst/>
                <a:uLnTx/>
                <a:uFillTx/>
                <a:latin typeface="+mn-ea"/>
                <a:cs typeface="+mn-cs"/>
              </a:rPr>
              <a:t>Information disclosure</a:t>
            </a:r>
            <a:endParaRPr kumimoji="0" lang="zh-TW" altLang="en-US" sz="1200" b="1" i="0" u="none" strike="noStrike" kern="0" cap="none" spc="0" normalizeH="0" baseline="0" noProof="0" dirty="0">
              <a:ln>
                <a:noFill/>
              </a:ln>
              <a:solidFill>
                <a:schemeClr val="tx1"/>
              </a:solidFill>
              <a:effectLst/>
              <a:uLnTx/>
              <a:uFillTx/>
              <a:latin typeface="+mn-ea"/>
              <a:cs typeface="+mn-cs"/>
            </a:endParaRPr>
          </a:p>
        </p:txBody>
      </p:sp>
      <p:grpSp>
        <p:nvGrpSpPr>
          <p:cNvPr id="9" name="グループ化 8">
            <a:extLst>
              <a:ext uri="{FF2B5EF4-FFF2-40B4-BE49-F238E27FC236}">
                <a16:creationId xmlns:a16="http://schemas.microsoft.com/office/drawing/2014/main" id="{65FBF3DF-F738-9F05-BAFB-9D4B905EE252}"/>
              </a:ext>
            </a:extLst>
          </p:cNvPr>
          <p:cNvGrpSpPr/>
          <p:nvPr/>
        </p:nvGrpSpPr>
        <p:grpSpPr>
          <a:xfrm>
            <a:off x="4807598" y="6276017"/>
            <a:ext cx="5665472" cy="830499"/>
            <a:chOff x="4766731" y="5770212"/>
            <a:chExt cx="5665472" cy="830499"/>
          </a:xfrm>
        </p:grpSpPr>
        <p:sp>
          <p:nvSpPr>
            <p:cNvPr id="10" name="四角形: 角を丸くする 9">
              <a:extLst>
                <a:ext uri="{FF2B5EF4-FFF2-40B4-BE49-F238E27FC236}">
                  <a16:creationId xmlns:a16="http://schemas.microsoft.com/office/drawing/2014/main" id="{9536DEF0-C7E5-575B-2DD2-6E8B942525BC}"/>
                </a:ext>
              </a:extLst>
            </p:cNvPr>
            <p:cNvSpPr/>
            <p:nvPr/>
          </p:nvSpPr>
          <p:spPr>
            <a:xfrm>
              <a:off x="4766731" y="6147286"/>
              <a:ext cx="787223" cy="453425"/>
            </a:xfrm>
            <a:prstGeom prst="roundRect">
              <a:avLst/>
            </a:prstGeom>
            <a:solidFill>
              <a:schemeClr val="bg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200" dirty="0">
                  <a:solidFill>
                    <a:schemeClr val="tx1"/>
                  </a:solidFill>
                  <a:latin typeface="+mn-ea"/>
                </a:rPr>
                <a:t>Frame</a:t>
              </a:r>
              <a:endParaRPr kumimoji="1" lang="ja-JP" altLang="en-US" sz="1200" dirty="0">
                <a:solidFill>
                  <a:schemeClr val="tx1"/>
                </a:solidFill>
                <a:latin typeface="+mn-ea"/>
              </a:endParaRPr>
            </a:p>
          </p:txBody>
        </p:sp>
        <p:sp>
          <p:nvSpPr>
            <p:cNvPr id="26" name="四角形: 角を丸くする 25">
              <a:extLst>
                <a:ext uri="{FF2B5EF4-FFF2-40B4-BE49-F238E27FC236}">
                  <a16:creationId xmlns:a16="http://schemas.microsoft.com/office/drawing/2014/main" id="{FBF84B0A-81CF-00E1-4C55-22F34F7FBB16}"/>
                </a:ext>
              </a:extLst>
            </p:cNvPr>
            <p:cNvSpPr/>
            <p:nvPr/>
          </p:nvSpPr>
          <p:spPr>
            <a:xfrm>
              <a:off x="5951895" y="6147286"/>
              <a:ext cx="787223" cy="453425"/>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200" dirty="0">
                  <a:solidFill>
                    <a:schemeClr val="tx1"/>
                  </a:solidFill>
                  <a:latin typeface="+mn-ea"/>
                </a:rPr>
                <a:t>Prepare</a:t>
              </a:r>
              <a:endParaRPr kumimoji="1" lang="ja-JP" altLang="en-US" sz="1200" dirty="0">
                <a:solidFill>
                  <a:schemeClr val="tx1"/>
                </a:solidFill>
                <a:latin typeface="+mn-ea"/>
              </a:endParaRPr>
            </a:p>
          </p:txBody>
        </p:sp>
        <p:sp>
          <p:nvSpPr>
            <p:cNvPr id="28" name="四角形: 角を丸くする 27">
              <a:extLst>
                <a:ext uri="{FF2B5EF4-FFF2-40B4-BE49-F238E27FC236}">
                  <a16:creationId xmlns:a16="http://schemas.microsoft.com/office/drawing/2014/main" id="{5A5811D1-502C-3D24-B520-EFBEE80264DB}"/>
                </a:ext>
              </a:extLst>
            </p:cNvPr>
            <p:cNvSpPr/>
            <p:nvPr/>
          </p:nvSpPr>
          <p:spPr>
            <a:xfrm>
              <a:off x="7137059" y="6147286"/>
              <a:ext cx="787223" cy="453425"/>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200" dirty="0">
                  <a:solidFill>
                    <a:schemeClr val="tx1"/>
                  </a:solidFill>
                  <a:latin typeface="+mn-ea"/>
                </a:rPr>
                <a:t>Measure</a:t>
              </a:r>
              <a:endParaRPr kumimoji="1" lang="ja-JP" altLang="en-US" sz="1200" dirty="0">
                <a:solidFill>
                  <a:schemeClr val="tx1"/>
                </a:solidFill>
                <a:latin typeface="+mn-ea"/>
              </a:endParaRPr>
            </a:p>
          </p:txBody>
        </p:sp>
        <p:sp>
          <p:nvSpPr>
            <p:cNvPr id="29" name="四角形: 角を丸くする 28">
              <a:extLst>
                <a:ext uri="{FF2B5EF4-FFF2-40B4-BE49-F238E27FC236}">
                  <a16:creationId xmlns:a16="http://schemas.microsoft.com/office/drawing/2014/main" id="{02B785DA-C986-6A81-7C3E-D00F0CC0CAD1}"/>
                </a:ext>
              </a:extLst>
            </p:cNvPr>
            <p:cNvSpPr/>
            <p:nvPr/>
          </p:nvSpPr>
          <p:spPr>
            <a:xfrm>
              <a:off x="8323401" y="6147286"/>
              <a:ext cx="787223" cy="453425"/>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200" dirty="0">
                  <a:solidFill>
                    <a:schemeClr val="tx1"/>
                  </a:solidFill>
                  <a:latin typeface="+mn-ea"/>
                </a:rPr>
                <a:t>Manage</a:t>
              </a:r>
              <a:endParaRPr kumimoji="1" lang="ja-JP" altLang="en-US" sz="1200" dirty="0">
                <a:solidFill>
                  <a:schemeClr val="tx1"/>
                </a:solidFill>
                <a:latin typeface="+mn-ea"/>
              </a:endParaRPr>
            </a:p>
          </p:txBody>
        </p:sp>
        <p:sp>
          <p:nvSpPr>
            <p:cNvPr id="32" name="四角形: 角を丸くする 31">
              <a:extLst>
                <a:ext uri="{FF2B5EF4-FFF2-40B4-BE49-F238E27FC236}">
                  <a16:creationId xmlns:a16="http://schemas.microsoft.com/office/drawing/2014/main" id="{2F5619B0-4E29-2376-A4F6-D18DA8E371A7}"/>
                </a:ext>
              </a:extLst>
            </p:cNvPr>
            <p:cNvSpPr/>
            <p:nvPr/>
          </p:nvSpPr>
          <p:spPr>
            <a:xfrm>
              <a:off x="9508565" y="6147286"/>
              <a:ext cx="923638" cy="453425"/>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200" dirty="0">
                  <a:solidFill>
                    <a:schemeClr val="tx1"/>
                  </a:solidFill>
                  <a:latin typeface="+mn-ea"/>
                </a:rPr>
                <a:t>Disclosure</a:t>
              </a:r>
              <a:endParaRPr kumimoji="1" lang="ja-JP" altLang="en-US" sz="1200" dirty="0">
                <a:solidFill>
                  <a:schemeClr val="tx1"/>
                </a:solidFill>
                <a:latin typeface="+mn-ea"/>
              </a:endParaRPr>
            </a:p>
          </p:txBody>
        </p:sp>
        <p:sp>
          <p:nvSpPr>
            <p:cNvPr id="33" name="矢印: 右 32">
              <a:extLst>
                <a:ext uri="{FF2B5EF4-FFF2-40B4-BE49-F238E27FC236}">
                  <a16:creationId xmlns:a16="http://schemas.microsoft.com/office/drawing/2014/main" id="{6488D2B0-B07D-B372-8927-DC5C3E5422EC}"/>
                </a:ext>
              </a:extLst>
            </p:cNvPr>
            <p:cNvSpPr/>
            <p:nvPr/>
          </p:nvSpPr>
          <p:spPr>
            <a:xfrm>
              <a:off x="5553954" y="6282709"/>
              <a:ext cx="399119" cy="258732"/>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solidFill>
                  <a:schemeClr val="tx1"/>
                </a:solidFill>
                <a:latin typeface="+mn-ea"/>
              </a:endParaRPr>
            </a:p>
          </p:txBody>
        </p:sp>
        <p:sp>
          <p:nvSpPr>
            <p:cNvPr id="42" name="矢印: 右 41">
              <a:extLst>
                <a:ext uri="{FF2B5EF4-FFF2-40B4-BE49-F238E27FC236}">
                  <a16:creationId xmlns:a16="http://schemas.microsoft.com/office/drawing/2014/main" id="{2585C0E3-3178-F50B-3415-D2E20925909D}"/>
                </a:ext>
              </a:extLst>
            </p:cNvPr>
            <p:cNvSpPr/>
            <p:nvPr/>
          </p:nvSpPr>
          <p:spPr>
            <a:xfrm>
              <a:off x="6737940" y="6282709"/>
              <a:ext cx="399119" cy="258732"/>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solidFill>
                  <a:schemeClr val="tx1"/>
                </a:solidFill>
                <a:latin typeface="+mn-ea"/>
              </a:endParaRPr>
            </a:p>
          </p:txBody>
        </p:sp>
        <p:sp>
          <p:nvSpPr>
            <p:cNvPr id="43" name="矢印: 右 42">
              <a:extLst>
                <a:ext uri="{FF2B5EF4-FFF2-40B4-BE49-F238E27FC236}">
                  <a16:creationId xmlns:a16="http://schemas.microsoft.com/office/drawing/2014/main" id="{31735C11-CC23-FF84-FBB5-96A30EB7053A}"/>
                </a:ext>
              </a:extLst>
            </p:cNvPr>
            <p:cNvSpPr/>
            <p:nvPr/>
          </p:nvSpPr>
          <p:spPr>
            <a:xfrm>
              <a:off x="7923104" y="6285512"/>
              <a:ext cx="399119" cy="258732"/>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solidFill>
                  <a:schemeClr val="tx1"/>
                </a:solidFill>
                <a:latin typeface="+mn-ea"/>
              </a:endParaRPr>
            </a:p>
          </p:txBody>
        </p:sp>
        <p:sp>
          <p:nvSpPr>
            <p:cNvPr id="44" name="矢印: 右 43">
              <a:extLst>
                <a:ext uri="{FF2B5EF4-FFF2-40B4-BE49-F238E27FC236}">
                  <a16:creationId xmlns:a16="http://schemas.microsoft.com/office/drawing/2014/main" id="{481B1372-61A0-2A38-C546-C4C8732AF948}"/>
                </a:ext>
              </a:extLst>
            </p:cNvPr>
            <p:cNvSpPr/>
            <p:nvPr/>
          </p:nvSpPr>
          <p:spPr>
            <a:xfrm>
              <a:off x="9118403" y="6289769"/>
              <a:ext cx="399119" cy="258732"/>
            </a:xfrm>
            <a:prstGeom prst="righ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solidFill>
                  <a:schemeClr val="tx1"/>
                </a:solidFill>
                <a:latin typeface="+mn-ea"/>
              </a:endParaRPr>
            </a:p>
          </p:txBody>
        </p:sp>
        <p:sp>
          <p:nvSpPr>
            <p:cNvPr id="45" name="矢印: 折線 44">
              <a:extLst>
                <a:ext uri="{FF2B5EF4-FFF2-40B4-BE49-F238E27FC236}">
                  <a16:creationId xmlns:a16="http://schemas.microsoft.com/office/drawing/2014/main" id="{2A6206DF-FA6C-B707-F0C9-72D2A591768C}"/>
                </a:ext>
              </a:extLst>
            </p:cNvPr>
            <p:cNvSpPr/>
            <p:nvPr/>
          </p:nvSpPr>
          <p:spPr>
            <a:xfrm flipH="1">
              <a:off x="9026137" y="5770212"/>
              <a:ext cx="1126067" cy="377074"/>
            </a:xfrm>
            <a:prstGeom prst="ben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solidFill>
                  <a:schemeClr val="tx1"/>
                </a:solidFill>
                <a:latin typeface="+mn-ea"/>
              </a:endParaRPr>
            </a:p>
          </p:txBody>
        </p:sp>
        <p:sp>
          <p:nvSpPr>
            <p:cNvPr id="46" name="矢印: 折線 45">
              <a:extLst>
                <a:ext uri="{FF2B5EF4-FFF2-40B4-BE49-F238E27FC236}">
                  <a16:creationId xmlns:a16="http://schemas.microsoft.com/office/drawing/2014/main" id="{27D91B47-52A9-3429-642E-F1422FC0F18D}"/>
                </a:ext>
              </a:extLst>
            </p:cNvPr>
            <p:cNvSpPr/>
            <p:nvPr/>
          </p:nvSpPr>
          <p:spPr>
            <a:xfrm flipH="1">
              <a:off x="7828534" y="5776905"/>
              <a:ext cx="1126067" cy="377074"/>
            </a:xfrm>
            <a:prstGeom prst="ben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solidFill>
                  <a:schemeClr val="tx1"/>
                </a:solidFill>
                <a:latin typeface="+mn-ea"/>
              </a:endParaRPr>
            </a:p>
          </p:txBody>
        </p:sp>
        <p:sp>
          <p:nvSpPr>
            <p:cNvPr id="47" name="矢印: 折線 46">
              <a:extLst>
                <a:ext uri="{FF2B5EF4-FFF2-40B4-BE49-F238E27FC236}">
                  <a16:creationId xmlns:a16="http://schemas.microsoft.com/office/drawing/2014/main" id="{BDD11BF3-C783-36A7-6CFF-92E1E0532AB9}"/>
                </a:ext>
              </a:extLst>
            </p:cNvPr>
            <p:cNvSpPr/>
            <p:nvPr/>
          </p:nvSpPr>
          <p:spPr>
            <a:xfrm flipH="1">
              <a:off x="6666699" y="5785164"/>
              <a:ext cx="1126067" cy="377074"/>
            </a:xfrm>
            <a:prstGeom prst="ben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solidFill>
                  <a:schemeClr val="tx1"/>
                </a:solidFill>
                <a:latin typeface="+mn-ea"/>
              </a:endParaRPr>
            </a:p>
          </p:txBody>
        </p:sp>
        <p:sp>
          <p:nvSpPr>
            <p:cNvPr id="48" name="矢印: 折線 47">
              <a:extLst>
                <a:ext uri="{FF2B5EF4-FFF2-40B4-BE49-F238E27FC236}">
                  <a16:creationId xmlns:a16="http://schemas.microsoft.com/office/drawing/2014/main" id="{5EFDAA29-7F1E-B46F-65CC-B9E7839881D7}"/>
                </a:ext>
              </a:extLst>
            </p:cNvPr>
            <p:cNvSpPr/>
            <p:nvPr/>
          </p:nvSpPr>
          <p:spPr>
            <a:xfrm rot="16200000" flipH="1">
              <a:off x="6308745" y="5797112"/>
              <a:ext cx="309010" cy="391340"/>
            </a:xfrm>
            <a:prstGeom prst="ben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a:solidFill>
                  <a:schemeClr val="tx1"/>
                </a:solidFill>
                <a:latin typeface="+mn-ea"/>
              </a:endParaRPr>
            </a:p>
          </p:txBody>
        </p:sp>
      </p:grpSp>
      <p:sp>
        <p:nvSpPr>
          <p:cNvPr id="49" name="四角形: 角を丸くする 27">
            <a:extLst>
              <a:ext uri="{FF2B5EF4-FFF2-40B4-BE49-F238E27FC236}">
                <a16:creationId xmlns:a16="http://schemas.microsoft.com/office/drawing/2014/main" id="{6BC4BDC5-329A-6620-01BD-9C3480359B3B}"/>
              </a:ext>
            </a:extLst>
          </p:cNvPr>
          <p:cNvSpPr/>
          <p:nvPr/>
        </p:nvSpPr>
        <p:spPr bwMode="auto">
          <a:xfrm>
            <a:off x="4969219" y="5934435"/>
            <a:ext cx="2505123" cy="266653"/>
          </a:xfrm>
          <a:prstGeom prst="roundRect">
            <a:avLst>
              <a:gd name="adj" fmla="val 50000"/>
            </a:avLst>
          </a:prstGeom>
          <a:solidFill>
            <a:schemeClr val="accent2">
              <a:lumMod val="20000"/>
              <a:lumOff val="80000"/>
            </a:schemeClr>
          </a:solidFill>
          <a:ln>
            <a:solidFill>
              <a:schemeClr val="bg1">
                <a:lumMod val="75000"/>
              </a:schemeClr>
            </a:solidFill>
            <a:headEnd/>
            <a:tailEnd/>
          </a:ln>
        </p:spPr>
        <p:style>
          <a:lnRef idx="2">
            <a:schemeClr val="accent2"/>
          </a:lnRef>
          <a:fillRef idx="1">
            <a:schemeClr val="lt1"/>
          </a:fillRef>
          <a:effectRef idx="0">
            <a:schemeClr val="accent2"/>
          </a:effectRef>
          <a:fontRef idx="minor">
            <a:schemeClr val="dk1"/>
          </a:fontRef>
        </p:style>
        <p:txBody>
          <a:bodyPr wrap="square" rtlCol="0" anchor="ctr">
            <a:noAutofit/>
          </a:bodyPr>
          <a:lstStyle/>
          <a:p>
            <a:r>
              <a:rPr lang="en-US" altLang="ja-JP" sz="1200" b="1" dirty="0"/>
              <a:t>Basic GCP Structure</a:t>
            </a:r>
            <a:endParaRPr lang="en-US" altLang="ja-JP" sz="1200" dirty="0"/>
          </a:p>
        </p:txBody>
      </p:sp>
      <p:sp>
        <p:nvSpPr>
          <p:cNvPr id="56" name="テキスト ボックス 55">
            <a:extLst>
              <a:ext uri="{FF2B5EF4-FFF2-40B4-BE49-F238E27FC236}">
                <a16:creationId xmlns:a16="http://schemas.microsoft.com/office/drawing/2014/main" id="{B3EBC3CF-C233-3D45-4355-5EE62C80D003}"/>
              </a:ext>
            </a:extLst>
          </p:cNvPr>
          <p:cNvSpPr txBox="1"/>
          <p:nvPr/>
        </p:nvSpPr>
        <p:spPr>
          <a:xfrm>
            <a:off x="292310" y="3751401"/>
            <a:ext cx="4456020" cy="276999"/>
          </a:xfrm>
          <a:prstGeom prst="rect">
            <a:avLst/>
          </a:prstGeom>
          <a:solidFill>
            <a:srgbClr val="009C89"/>
          </a:solidFill>
        </p:spPr>
        <p:txBody>
          <a:bodyPr wrap="square">
            <a:spAutoFit/>
          </a:bodyPr>
          <a:lstStyle/>
          <a:p>
            <a:pPr lvl="0" algn="ctr">
              <a:defRPr/>
            </a:pPr>
            <a:r>
              <a:rPr kumimoji="0" lang="en-US" altLang="ja-JP" sz="1200" b="1" kern="0" dirty="0">
                <a:solidFill>
                  <a:prstClr val="white"/>
                </a:solidFill>
                <a:latin typeface="+mn-ea"/>
                <a:cs typeface="Calibri" panose="020F0502020204030204" pitchFamily="34" charset="0"/>
              </a:rPr>
              <a:t>Formulation of International Rules on Circulation</a:t>
            </a:r>
            <a:endParaRPr kumimoji="0" lang="ja-JP" altLang="en-US" sz="1200" b="1" i="0" u="none" strike="noStrike" kern="0" cap="none" spc="0" normalizeH="0" baseline="0" noProof="0" dirty="0">
              <a:ln>
                <a:noFill/>
              </a:ln>
              <a:solidFill>
                <a:prstClr val="white"/>
              </a:solidFill>
              <a:effectLst/>
              <a:uLnTx/>
              <a:uFillTx/>
              <a:latin typeface="+mn-ea"/>
              <a:cs typeface="Calibri" panose="020F0502020204030204" pitchFamily="34" charset="0"/>
            </a:endParaRPr>
          </a:p>
        </p:txBody>
      </p:sp>
      <p:sp>
        <p:nvSpPr>
          <p:cNvPr id="57" name="テキスト ボックス 56">
            <a:extLst>
              <a:ext uri="{FF2B5EF4-FFF2-40B4-BE49-F238E27FC236}">
                <a16:creationId xmlns:a16="http://schemas.microsoft.com/office/drawing/2014/main" id="{EF4F97B9-A805-039F-AF30-B9D613EF3280}"/>
              </a:ext>
            </a:extLst>
          </p:cNvPr>
          <p:cNvSpPr txBox="1"/>
          <p:nvPr/>
        </p:nvSpPr>
        <p:spPr>
          <a:xfrm>
            <a:off x="4969219" y="4036044"/>
            <a:ext cx="5503851" cy="461665"/>
          </a:xfrm>
          <a:prstGeom prst="rect">
            <a:avLst/>
          </a:prstGeom>
          <a:noFill/>
        </p:spPr>
        <p:txBody>
          <a:bodyPr wrap="square" rtlCol="0">
            <a:spAutoFit/>
          </a:bodyPr>
          <a:lstStyle/>
          <a:p>
            <a:r>
              <a:rPr lang="ja-JP" altLang="en-US" sz="1200" dirty="0">
                <a:latin typeface="+mn-ea"/>
              </a:rPr>
              <a:t>・</a:t>
            </a:r>
            <a:r>
              <a:rPr lang="en-US" altLang="ja-JP" sz="1200" dirty="0">
                <a:latin typeface="+mn-ea"/>
              </a:rPr>
              <a:t>A basic framework for cyclical assessments and information disclosure has been established.</a:t>
            </a:r>
            <a:endParaRPr kumimoji="1" lang="ja-JP" altLang="en-US" sz="1200" dirty="0">
              <a:latin typeface="+mn-ea"/>
            </a:endParaRPr>
          </a:p>
        </p:txBody>
      </p:sp>
      <p:sp>
        <p:nvSpPr>
          <p:cNvPr id="58" name="正方形/長方形 57">
            <a:extLst>
              <a:ext uri="{FF2B5EF4-FFF2-40B4-BE49-F238E27FC236}">
                <a16:creationId xmlns:a16="http://schemas.microsoft.com/office/drawing/2014/main" id="{557E8DAC-C2A0-6EB4-7B6D-EF75A75E304D}"/>
              </a:ext>
            </a:extLst>
          </p:cNvPr>
          <p:cNvSpPr/>
          <p:nvPr/>
        </p:nvSpPr>
        <p:spPr>
          <a:xfrm>
            <a:off x="292311" y="4089335"/>
            <a:ext cx="994396" cy="432000"/>
          </a:xfrm>
          <a:prstGeom prst="rect">
            <a:avLst/>
          </a:prstGeom>
          <a:noFill/>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mn-ea"/>
                <a:cs typeface="Calibri" panose="020F0502020204030204" pitchFamily="34" charset="0"/>
              </a:rPr>
              <a:t>Carbon Neutrality</a:t>
            </a:r>
          </a:p>
        </p:txBody>
      </p:sp>
      <p:sp>
        <p:nvSpPr>
          <p:cNvPr id="59" name="正方形/長方形 58">
            <a:extLst>
              <a:ext uri="{FF2B5EF4-FFF2-40B4-BE49-F238E27FC236}">
                <a16:creationId xmlns:a16="http://schemas.microsoft.com/office/drawing/2014/main" id="{8AB09F85-6D56-747C-BB2A-59266E29EB7E}"/>
              </a:ext>
            </a:extLst>
          </p:cNvPr>
          <p:cNvSpPr/>
          <p:nvPr/>
        </p:nvSpPr>
        <p:spPr>
          <a:xfrm>
            <a:off x="292310" y="4610287"/>
            <a:ext cx="1000151" cy="432000"/>
          </a:xfrm>
          <a:prstGeom prst="rect">
            <a:avLst/>
          </a:prstGeom>
          <a:noFill/>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mn-ea"/>
                <a:cs typeface="Calibri" panose="020F0502020204030204" pitchFamily="34" charset="0"/>
              </a:rPr>
              <a:t>Nature Positive</a:t>
            </a:r>
          </a:p>
        </p:txBody>
      </p:sp>
      <p:sp>
        <p:nvSpPr>
          <p:cNvPr id="60" name="正方形/長方形 59">
            <a:extLst>
              <a:ext uri="{FF2B5EF4-FFF2-40B4-BE49-F238E27FC236}">
                <a16:creationId xmlns:a16="http://schemas.microsoft.com/office/drawing/2014/main" id="{586093EA-1CAB-3390-E0F6-DADE3B4E6BAD}"/>
              </a:ext>
            </a:extLst>
          </p:cNvPr>
          <p:cNvSpPr/>
          <p:nvPr/>
        </p:nvSpPr>
        <p:spPr>
          <a:xfrm>
            <a:off x="289434" y="5131238"/>
            <a:ext cx="1000151" cy="432000"/>
          </a:xfrm>
          <a:prstGeom prst="rect">
            <a:avLst/>
          </a:prstGeom>
          <a:solidFill>
            <a:schemeClr val="accent1">
              <a:lumMod val="20000"/>
              <a:lumOff val="8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effectLst/>
                <a:uLnTx/>
                <a:uFillTx/>
                <a:latin typeface="+mn-ea"/>
                <a:cs typeface="Calibri" panose="020F0502020204030204" pitchFamily="34" charset="0"/>
              </a:rPr>
              <a:t>Circular Economy</a:t>
            </a:r>
          </a:p>
        </p:txBody>
      </p:sp>
      <p:sp>
        <p:nvSpPr>
          <p:cNvPr id="61" name="正方形/長方形 60">
            <a:extLst>
              <a:ext uri="{FF2B5EF4-FFF2-40B4-BE49-F238E27FC236}">
                <a16:creationId xmlns:a16="http://schemas.microsoft.com/office/drawing/2014/main" id="{20DA1C63-DD54-FCFB-8D30-FAA417592CBA}"/>
              </a:ext>
            </a:extLst>
          </p:cNvPr>
          <p:cNvSpPr/>
          <p:nvPr/>
        </p:nvSpPr>
        <p:spPr>
          <a:xfrm>
            <a:off x="1360413" y="4086687"/>
            <a:ext cx="3332604" cy="432000"/>
          </a:xfrm>
          <a:prstGeom prst="rect">
            <a:avLst/>
          </a:prstGeom>
          <a:noFill/>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r>
              <a:rPr lang="en-US" altLang="ja-JP" sz="900" b="1" dirty="0"/>
              <a:t>TCFD corporate disclosure framework established</a:t>
            </a:r>
            <a:endParaRPr lang="en-US" altLang="ja-JP" sz="900" dirty="0"/>
          </a:p>
          <a:p>
            <a:r>
              <a:rPr lang="en-US" altLang="ja-JP" sz="900" b="1" dirty="0"/>
              <a:t>GHG Protocol emissions calculation methodology established</a:t>
            </a:r>
            <a:endParaRPr lang="en-US" altLang="ja-JP" sz="900" dirty="0"/>
          </a:p>
        </p:txBody>
      </p:sp>
      <p:sp>
        <p:nvSpPr>
          <p:cNvPr id="62" name="正方形/長方形 61">
            <a:extLst>
              <a:ext uri="{FF2B5EF4-FFF2-40B4-BE49-F238E27FC236}">
                <a16:creationId xmlns:a16="http://schemas.microsoft.com/office/drawing/2014/main" id="{A3C64C7B-2796-97A4-EDAA-988E22667518}"/>
              </a:ext>
            </a:extLst>
          </p:cNvPr>
          <p:cNvSpPr/>
          <p:nvPr/>
        </p:nvSpPr>
        <p:spPr>
          <a:xfrm>
            <a:off x="1360413" y="4610287"/>
            <a:ext cx="3332604" cy="432000"/>
          </a:xfrm>
          <a:prstGeom prst="rect">
            <a:avLst/>
          </a:prstGeom>
          <a:noFill/>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r>
              <a:rPr lang="en-US" altLang="ja-JP" sz="1200" b="1" dirty="0"/>
              <a:t>The TNFD corporate disclosure scheme is progressing</a:t>
            </a:r>
            <a:endParaRPr lang="en-US" altLang="ja-JP" sz="1200" dirty="0"/>
          </a:p>
        </p:txBody>
      </p:sp>
      <p:sp>
        <p:nvSpPr>
          <p:cNvPr id="63" name="正方形/長方形 62">
            <a:extLst>
              <a:ext uri="{FF2B5EF4-FFF2-40B4-BE49-F238E27FC236}">
                <a16:creationId xmlns:a16="http://schemas.microsoft.com/office/drawing/2014/main" id="{EE49EDC5-D416-7452-2B09-D842FACDC868}"/>
              </a:ext>
            </a:extLst>
          </p:cNvPr>
          <p:cNvSpPr/>
          <p:nvPr/>
        </p:nvSpPr>
        <p:spPr>
          <a:xfrm>
            <a:off x="1370729" y="5133887"/>
            <a:ext cx="3322288" cy="432000"/>
          </a:xfrm>
          <a:prstGeom prst="rect">
            <a:avLst/>
          </a:prstGeom>
          <a:solidFill>
            <a:schemeClr val="accent1">
              <a:lumMod val="20000"/>
              <a:lumOff val="8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en-US" altLang="ja-JP" sz="1200" b="1" dirty="0"/>
              <a:t>CTI, ISO, ESRS, etc.</a:t>
            </a:r>
            <a:r>
              <a:rPr lang="en-US" altLang="ja-JP" sz="1200" dirty="0"/>
              <a:t> exist, but both disclosure and metrics are still maturing.</a:t>
            </a:r>
          </a:p>
        </p:txBody>
      </p:sp>
      <p:sp>
        <p:nvSpPr>
          <p:cNvPr id="64" name="吹き出し: 角を丸めた四角形 1">
            <a:extLst>
              <a:ext uri="{FF2B5EF4-FFF2-40B4-BE49-F238E27FC236}">
                <a16:creationId xmlns:a16="http://schemas.microsoft.com/office/drawing/2014/main" id="{FCB033F8-C95A-D7CA-52A6-F6B5E97D234E}"/>
              </a:ext>
            </a:extLst>
          </p:cNvPr>
          <p:cNvSpPr/>
          <p:nvPr/>
        </p:nvSpPr>
        <p:spPr>
          <a:xfrm>
            <a:off x="375723" y="5732542"/>
            <a:ext cx="4317293" cy="1362525"/>
          </a:xfrm>
          <a:prstGeom prst="wedgeRectCallout">
            <a:avLst>
              <a:gd name="adj1" fmla="val -8360"/>
              <a:gd name="adj2" fmla="val -63030"/>
            </a:avLst>
          </a:prstGeom>
          <a:solidFill>
            <a:schemeClr val="accent1">
              <a:lumMod val="20000"/>
              <a:lumOff val="80000"/>
            </a:schemeClr>
          </a:solidFill>
          <a:ln>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08000" defTabSz="795634">
              <a:lnSpc>
                <a:spcPct val="90000"/>
              </a:lnSpc>
              <a:spcBef>
                <a:spcPts val="870"/>
              </a:spcBef>
              <a:defRPr/>
            </a:pPr>
            <a:r>
              <a:rPr lang="en-US" altLang="ja-JP" sz="1200" b="1" kern="100" dirty="0">
                <a:solidFill>
                  <a:prstClr val="black"/>
                </a:solidFill>
                <a:latin typeface="+mn-ea"/>
                <a:cs typeface="Calibri" panose="020F0502020204030204" pitchFamily="34" charset="0"/>
              </a:rPr>
              <a:t>CTI(Circular Transition Indicators</a:t>
            </a:r>
            <a:r>
              <a:rPr lang="en-US" altLang="ja-JP" sz="1200" kern="100" dirty="0">
                <a:solidFill>
                  <a:prstClr val="black"/>
                </a:solidFill>
                <a:latin typeface="+mn-ea"/>
                <a:cs typeface="Calibri" panose="020F0502020204030204" pitchFamily="34" charset="0"/>
              </a:rPr>
              <a:t>)</a:t>
            </a:r>
            <a:r>
              <a:rPr lang="en-US" altLang="ja-JP" sz="1200" b="1" kern="100" dirty="0">
                <a:solidFill>
                  <a:prstClr val="black"/>
                </a:solidFill>
                <a:latin typeface="+mn-ea"/>
                <a:cs typeface="Calibri" panose="020F0502020204030204" pitchFamily="34" charset="0"/>
              </a:rPr>
              <a:t> </a:t>
            </a:r>
            <a:r>
              <a:rPr lang="en-US" altLang="ja-JP" sz="1200" kern="100" dirty="0">
                <a:solidFill>
                  <a:prstClr val="black"/>
                </a:solidFill>
                <a:latin typeface="+mn-ea"/>
                <a:cs typeface="Calibri" panose="020F0502020204030204" pitchFamily="34" charset="0"/>
              </a:rPr>
              <a:t>–</a:t>
            </a:r>
            <a:r>
              <a:rPr lang="ja-JP" altLang="en-US" sz="1200" b="1" kern="100" dirty="0">
                <a:solidFill>
                  <a:prstClr val="black"/>
                </a:solidFill>
                <a:latin typeface="+mn-ea"/>
                <a:cs typeface="Calibri" panose="020F0502020204030204" pitchFamily="34" charset="0"/>
              </a:rPr>
              <a:t> </a:t>
            </a:r>
            <a:r>
              <a:rPr lang="en-US" altLang="ja-JP" sz="1200" kern="100" dirty="0">
                <a:solidFill>
                  <a:prstClr val="black"/>
                </a:solidFill>
                <a:latin typeface="+mn-ea"/>
                <a:cs typeface="Calibri" panose="020F0502020204030204" pitchFamily="34" charset="0"/>
              </a:rPr>
              <a:t>Indicators for Circularity developed by WBCSD</a:t>
            </a:r>
          </a:p>
          <a:p>
            <a:pPr marL="108000" defTabSz="795634">
              <a:lnSpc>
                <a:spcPct val="90000"/>
              </a:lnSpc>
              <a:spcBef>
                <a:spcPts val="870"/>
              </a:spcBef>
              <a:defRPr/>
            </a:pPr>
            <a:r>
              <a:rPr lang="en-US" altLang="ja-JP" sz="1200" b="1" kern="100" dirty="0">
                <a:solidFill>
                  <a:prstClr val="black"/>
                </a:solidFill>
                <a:latin typeface="+mn-ea"/>
                <a:cs typeface="Calibri" panose="020F0502020204030204" pitchFamily="34" charset="0"/>
              </a:rPr>
              <a:t>ISO59020 </a:t>
            </a:r>
            <a:r>
              <a:rPr lang="en-US" altLang="ja-JP" sz="1200" kern="100" dirty="0">
                <a:solidFill>
                  <a:prstClr val="black"/>
                </a:solidFill>
                <a:latin typeface="+mn-ea"/>
                <a:cs typeface="Calibri" panose="020F0502020204030204" pitchFamily="34" charset="0"/>
              </a:rPr>
              <a:t>– An international standard for measuring and evaluating corporate circularity</a:t>
            </a:r>
          </a:p>
          <a:p>
            <a:pPr marL="108000" defTabSz="795634">
              <a:lnSpc>
                <a:spcPct val="90000"/>
              </a:lnSpc>
              <a:spcBef>
                <a:spcPts val="870"/>
              </a:spcBef>
              <a:defRPr/>
            </a:pPr>
            <a:r>
              <a:rPr lang="en-US" altLang="ja-JP" sz="1200" b="1" kern="100" dirty="0">
                <a:solidFill>
                  <a:prstClr val="black"/>
                </a:solidFill>
                <a:latin typeface="+mn-ea"/>
                <a:cs typeface="Calibri" panose="020F0502020204030204" pitchFamily="34" charset="0"/>
              </a:rPr>
              <a:t>ESRS</a:t>
            </a:r>
            <a:r>
              <a:rPr lang="ja-JP" altLang="en-US" sz="1200" b="1" kern="100" dirty="0">
                <a:solidFill>
                  <a:prstClr val="black"/>
                </a:solidFill>
                <a:latin typeface="+mn-ea"/>
                <a:cs typeface="Calibri" panose="020F0502020204030204" pitchFamily="34" charset="0"/>
              </a:rPr>
              <a:t>（</a:t>
            </a:r>
            <a:r>
              <a:rPr lang="en-US" altLang="ja-JP" sz="1200" b="1" kern="100" dirty="0">
                <a:solidFill>
                  <a:prstClr val="black"/>
                </a:solidFill>
                <a:latin typeface="+mn-ea"/>
                <a:cs typeface="Calibri" panose="020F0502020204030204" pitchFamily="34" charset="0"/>
              </a:rPr>
              <a:t>European Sustainability Reporting Standards</a:t>
            </a:r>
            <a:r>
              <a:rPr lang="ja-JP" altLang="en-US" sz="1200" b="1" kern="100" dirty="0">
                <a:solidFill>
                  <a:prstClr val="black"/>
                </a:solidFill>
                <a:latin typeface="+mn-ea"/>
                <a:cs typeface="Calibri" panose="020F0502020204030204" pitchFamily="34" charset="0"/>
              </a:rPr>
              <a:t>）</a:t>
            </a:r>
            <a:r>
              <a:rPr lang="en-US" altLang="ja-JP" sz="1200" b="1" kern="100" dirty="0">
                <a:solidFill>
                  <a:prstClr val="black"/>
                </a:solidFill>
                <a:latin typeface="+mn-ea"/>
                <a:cs typeface="Calibri" panose="020F0502020204030204" pitchFamily="34" charset="0"/>
              </a:rPr>
              <a:t> </a:t>
            </a:r>
            <a:r>
              <a:rPr lang="en-US" altLang="ja-JP" sz="1200" kern="100" dirty="0">
                <a:solidFill>
                  <a:prstClr val="black"/>
                </a:solidFill>
                <a:latin typeface="+mn-ea"/>
                <a:cs typeface="Calibri" panose="020F0502020204030204" pitchFamily="34" charset="0"/>
              </a:rPr>
              <a:t>-</a:t>
            </a:r>
            <a:r>
              <a:rPr lang="en-US" altLang="ja-JP" sz="1200" b="1" kern="100" dirty="0">
                <a:solidFill>
                  <a:prstClr val="black"/>
                </a:solidFill>
                <a:latin typeface="+mn-ea"/>
                <a:cs typeface="Calibri" panose="020F0502020204030204" pitchFamily="34" charset="0"/>
              </a:rPr>
              <a:t> </a:t>
            </a:r>
            <a:r>
              <a:rPr lang="en-US" altLang="ja-JP" sz="1200" kern="100" dirty="0">
                <a:solidFill>
                  <a:prstClr val="black"/>
                </a:solidFill>
                <a:latin typeface="+mn-ea"/>
                <a:cs typeface="Calibri" panose="020F0502020204030204" pitchFamily="34" charset="0"/>
              </a:rPr>
              <a:t>Corporate sustainability reporting standards by EU</a:t>
            </a:r>
            <a:endParaRPr lang="en-US" altLang="ja-JP" sz="1200" dirty="0">
              <a:solidFill>
                <a:prstClr val="black"/>
              </a:solidFill>
              <a:latin typeface="+mn-ea"/>
              <a:cs typeface="Calibri" panose="020F0502020204030204" pitchFamily="34" charset="0"/>
            </a:endParaRPr>
          </a:p>
        </p:txBody>
      </p:sp>
    </p:spTree>
    <p:extLst>
      <p:ext uri="{BB962C8B-B14F-4D97-AF65-F5344CB8AC3E}">
        <p14:creationId xmlns:p14="http://schemas.microsoft.com/office/powerpoint/2010/main" val="9257521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RIGroupPowerPointTemplate2023">
  <a:themeElements>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fontScheme name="Yu Gothic UI">
      <a:majorFont>
        <a:latin typeface="Yu Gothic UI"/>
        <a:ea typeface="Yu Gothic UI"/>
        <a:cs typeface=""/>
      </a:majorFont>
      <a:minorFont>
        <a:latin typeface="Yu Gothic UI"/>
        <a:ea typeface="Yu Gothic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tx1"/>
          </a:solidFill>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txDef>
      <a:spPr>
        <a:noFill/>
      </a:spPr>
      <a:bodyPr wrap="none" rtlCol="0">
        <a:spAutoFit/>
      </a:bodyPr>
      <a:lstStyle>
        <a:defPPr algn="l">
          <a:lnSpc>
            <a:spcPct val="120000"/>
          </a:lnSpc>
          <a:defRPr kumimoji="1" sz="1000" smtClean="0"/>
        </a:defPPr>
      </a:lstStyle>
    </a:txDef>
  </a:objectDefaults>
  <a:extraClrSchemeLst>
    <a:extraClrScheme>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extraClrScheme>
  </a:extraClrSchemeLst>
  <a:custClrLst>
    <a:custClr name="navy">
      <a:srgbClr val="000F78"/>
    </a:custClr>
    <a:custClr name="blue1">
      <a:srgbClr val="96BEF5"/>
    </a:custClr>
    <a:custClr name="blue2">
      <a:srgbClr val="0F55C3"/>
    </a:custClr>
    <a:custClr name="blue3">
      <a:srgbClr val="64AADC"/>
    </a:custClr>
    <a:custClr name="blue4">
      <a:srgbClr val="3C64AA"/>
    </a:custClr>
    <a:custClr name="blue5">
      <a:srgbClr val="64A5B4"/>
    </a:custClr>
    <a:custClr name="blue gray">
      <a:srgbClr val="E4ECED"/>
    </a:custClr>
    <a:custClr name="white">
      <a:srgbClr val="FFFFFF"/>
    </a:custClr>
    <a:custClr name="white">
      <a:srgbClr val="FFFFFF"/>
    </a:custClr>
    <a:custClr name="white">
      <a:srgbClr val="FFFFFF"/>
    </a:custClr>
    <a:custClr name="red">
      <a:srgbClr val="D73232"/>
    </a:custClr>
    <a:custClr name="magenta">
      <a:srgbClr val="BE377D"/>
    </a:custClr>
    <a:custClr name="orange">
      <a:srgbClr val="F59637"/>
    </a:custClr>
    <a:custClr name="yellow">
      <a:srgbClr val="FFDC00"/>
    </a:custClr>
    <a:custClr name="green">
      <a:srgbClr val="BED200"/>
    </a:custClr>
    <a:custClr name="purple">
      <a:srgbClr val="5F3C91"/>
    </a:custClr>
  </a:custClrLst>
  <a:extLst>
    <a:ext uri="{05A4C25C-085E-4340-85A3-A5531E510DB2}">
      <thm15:themeFamily xmlns:thm15="http://schemas.microsoft.com/office/thememl/2012/main" name="NRIGroup_Template2023_Standard_JA_ver.1.2.pptx" id="{7625A4F3-A49D-472B-A6D0-1A32CA7F9B4F}" vid="{80F423F5-EDD7-446D-B778-185F761F8920}"/>
    </a:ext>
  </a:extLst>
</a:theme>
</file>

<file path=ppt/theme/theme3.xml><?xml version="1.0" encoding="utf-8"?>
<a:theme xmlns:a="http://schemas.openxmlformats.org/drawingml/2006/main" name="1_デザインの設定">
  <a:themeElements>
    <a:clrScheme name="環境省">
      <a:dk1>
        <a:sysClr val="windowText" lastClr="000000"/>
      </a:dk1>
      <a:lt1>
        <a:sysClr val="window" lastClr="FFFFFF"/>
      </a:lt1>
      <a:dk2>
        <a:srgbClr val="44546A"/>
      </a:dk2>
      <a:lt2>
        <a:srgbClr val="E7E6E6"/>
      </a:lt2>
      <a:accent1>
        <a:srgbClr val="00584E"/>
      </a:accent1>
      <a:accent2>
        <a:srgbClr val="008676"/>
      </a:accent2>
      <a:accent3>
        <a:srgbClr val="009C89"/>
      </a:accent3>
      <a:accent4>
        <a:srgbClr val="00C0A9"/>
      </a:accent4>
      <a:accent5>
        <a:srgbClr val="00B0F6"/>
      </a:accent5>
      <a:accent6>
        <a:srgbClr val="ED7D31"/>
      </a:accent6>
      <a:hlink>
        <a:srgbClr val="0563C1"/>
      </a:hlink>
      <a:folHlink>
        <a:srgbClr val="954F72"/>
      </a:folHlink>
    </a:clrScheme>
    <a:fontScheme name="ユーザー定義 2">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4072bf6-2910-405c-80b1-19093bade0cc" xsi:nil="true"/>
    <lcf76f155ced4ddcb4097134ff3c332f xmlns="6d279b2f-79c0-4ed8-bd97-acec486942c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320BEE491AA7C5489BCC410D62A53D59" ma:contentTypeVersion="14" ma:contentTypeDescription="新しいドキュメントを作成します。" ma:contentTypeScope="" ma:versionID="a3d312ffa7e1d9ab4e7ede6031471226">
  <xsd:schema xmlns:xsd="http://www.w3.org/2001/XMLSchema" xmlns:xs="http://www.w3.org/2001/XMLSchema" xmlns:p="http://schemas.microsoft.com/office/2006/metadata/properties" xmlns:ns2="6d279b2f-79c0-4ed8-bd97-acec486942c3" xmlns:ns3="44072bf6-2910-405c-80b1-19093bade0cc" targetNamespace="http://schemas.microsoft.com/office/2006/metadata/properties" ma:root="true" ma:fieldsID="e9bc913c5c1607f23b45d2b1f2cce656" ns2:_="" ns3:_="">
    <xsd:import namespace="6d279b2f-79c0-4ed8-bd97-acec486942c3"/>
    <xsd:import namespace="44072bf6-2910-405c-80b1-19093bade0c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279b2f-79c0-4ed8-bd97-acec486942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descriptio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072bf6-2910-405c-80b1-19093bade0c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9ae4236d-ff34-4ecb-a48d-879bfe568387}" ma:internalName="TaxCatchAll" ma:showField="CatchAllData" ma:web="44072bf6-2910-405c-80b1-19093bade0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DD83CD-808A-4C3C-95CC-A5A15241BC12}">
  <ds:schemaRefs>
    <ds:schemaRef ds:uri="44072bf6-2910-405c-80b1-19093bade0cc"/>
    <ds:schemaRef ds:uri="6d279b2f-79c0-4ed8-bd97-acec486942c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8fc33615-b24b-4914-9672-4658ced9c92a"/>
    <ds:schemaRef ds:uri="79d72443-203a-4625-86fc-58a221c22977"/>
  </ds:schemaRefs>
</ds:datastoreItem>
</file>

<file path=customXml/itemProps2.xml><?xml version="1.0" encoding="utf-8"?>
<ds:datastoreItem xmlns:ds="http://schemas.openxmlformats.org/officeDocument/2006/customXml" ds:itemID="{51F04E57-2FC4-4076-B113-4E4F37381772}">
  <ds:schemaRefs>
    <ds:schemaRef ds:uri="http://schemas.microsoft.com/sharepoint/v3/contenttype/forms"/>
  </ds:schemaRefs>
</ds:datastoreItem>
</file>

<file path=customXml/itemProps3.xml><?xml version="1.0" encoding="utf-8"?>
<ds:datastoreItem xmlns:ds="http://schemas.openxmlformats.org/officeDocument/2006/customXml" ds:itemID="{2CCA5F9A-5E46-455C-A298-290BC0989EE1}"/>
</file>

<file path=docProps/app.xml><?xml version="1.0" encoding="utf-8"?>
<Properties xmlns="http://schemas.openxmlformats.org/officeDocument/2006/extended-properties" xmlns:vt="http://schemas.openxmlformats.org/officeDocument/2006/docPropsVTypes">
  <Words>361</Words>
  <PresentationFormat>ユーザー設定</PresentationFormat>
  <Paragraphs>34</Paragraphs>
  <Slides>1</Slides>
  <Notes>0</Notes>
  <HiddenSlides>0</HiddenSlides>
  <MMClips>0</MMClips>
  <ScaleCrop>false</ScaleCrop>
  <HeadingPairs>
    <vt:vector size="8" baseType="variant">
      <vt:variant>
        <vt:lpstr>使用されているフォント</vt:lpstr>
      </vt:variant>
      <vt:variant>
        <vt:i4>7</vt:i4>
      </vt:variant>
      <vt:variant>
        <vt:lpstr>テーマ</vt:lpstr>
      </vt:variant>
      <vt:variant>
        <vt:i4>3</vt:i4>
      </vt:variant>
      <vt:variant>
        <vt:lpstr>埋め込まれた OLE サーバー</vt:lpstr>
      </vt:variant>
      <vt:variant>
        <vt:i4>1</vt:i4>
      </vt:variant>
      <vt:variant>
        <vt:lpstr>スライド タイトル</vt:lpstr>
      </vt:variant>
      <vt:variant>
        <vt:i4>1</vt:i4>
      </vt:variant>
    </vt:vector>
  </HeadingPairs>
  <TitlesOfParts>
    <vt:vector size="12" baseType="lpstr">
      <vt:lpstr>Meiryo UI</vt:lpstr>
      <vt:lpstr>Yu Gothic UI</vt:lpstr>
      <vt:lpstr>システムフォント</vt:lpstr>
      <vt:lpstr>メイリオ</vt:lpstr>
      <vt:lpstr>游ゴシック</vt:lpstr>
      <vt:lpstr>Arial</vt:lpstr>
      <vt:lpstr>Wingdings</vt:lpstr>
      <vt:lpstr>Office テーマ</vt:lpstr>
      <vt:lpstr>NRIGroupPowerPointTemplate2023</vt:lpstr>
      <vt:lpstr>1_デザインの設定</vt:lpstr>
      <vt:lpstr>think-cellスライド</vt:lpstr>
      <vt:lpstr>Global Circularity Protocol for Business</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0x010100320BEE491AA7C5489BCC410D62A53D59</vt:lpwstr>
  </property>
  <property fmtid="{D5CDD505-2E9C-101B-9397-08002B2CF9AE}" pid="3" name="MediaServiceImageTags">
    <vt:lpwstr/>
  </property>
</Properties>
</file>