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image/x-wmf" Extension="wmf"/>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Layout+xml" PartName="/ppt/slideLayouts/slideLayout47.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50.xml"/>
  <Override ContentType="application/vnd.openxmlformats-officedocument.presentationml.slideLayout+xml" PartName="/ppt/slideLayouts/slideLayout51.xml"/>
  <Override ContentType="application/vnd.openxmlformats-officedocument.presentationml.slideLayout+xml" PartName="/ppt/slideLayouts/slideLayout52.xml"/>
  <Override ContentType="application/vnd.openxmlformats-officedocument.presentationml.slideLayout+xml" PartName="/ppt/slideLayouts/slideLayout53.xml"/>
  <Override ContentType="application/vnd.openxmlformats-officedocument.presentationml.slideLayout+xml" PartName="/ppt/slideLayouts/slideLayout54.xml"/>
  <Override ContentType="application/vnd.openxmlformats-officedocument.presentationml.slideLayout+xml" PartName="/ppt/slideLayouts/slideLayout55.xml"/>
  <Override ContentType="application/vnd.openxmlformats-officedocument.presentationml.slideLayout+xml" PartName="/ppt/slideLayouts/slideLayout56.xml"/>
  <Override ContentType="application/vnd.openxmlformats-officedocument.presentationml.slideLayout+xml" PartName="/ppt/slideLayouts/slideLayout57.xml"/>
  <Override ContentType="application/vnd.openxmlformats-officedocument.presentationml.slideLayout+xml" PartName="/ppt/slideLayouts/slideLayout58.xml"/>
  <Override ContentType="application/vnd.openxmlformats-officedocument.presentationml.slideLayout+xml" PartName="/ppt/slideLayouts/slideLayout59.xml"/>
  <Override ContentType="application/vnd.openxmlformats-officedocument.presentationml.slideLayout+xml" PartName="/ppt/slideLayouts/slideLayout60.xml"/>
  <Override ContentType="application/vnd.openxmlformats-officedocument.presentationml.slideLayout+xml" PartName="/ppt/slideLayouts/slideLayout61.xml"/>
  <Override ContentType="application/vnd.openxmlformats-officedocument.presentationml.slideLayout+xml" PartName="/ppt/slideLayouts/slideLayout62.xml"/>
  <Override ContentType="application/vnd.openxmlformats-officedocument.presentationml.slideLayout+xml" PartName="/ppt/slideLayouts/slideLayout63.xml"/>
  <Override ContentType="application/vnd.openxmlformats-officedocument.presentationml.slideLayout+xml" PartName="/ppt/slideLayouts/slideLayout64.xml"/>
  <Override ContentType="application/vnd.openxmlformats-officedocument.presentationml.slideLayout+xml" PartName="/ppt/slideLayouts/slideLayout65.xml"/>
  <Override ContentType="application/vnd.openxmlformats-officedocument.presentationml.slideLayout+xml" PartName="/ppt/slideLayouts/slideLayout66.xml"/>
  <Override ContentType="application/vnd.openxmlformats-officedocument.presentationml.slideLayout+xml" PartName="/ppt/slideLayouts/slideLayout67.xml"/>
  <Override ContentType="application/vnd.openxmlformats-officedocument.presentationml.slideLayout+xml" PartName="/ppt/slideLayouts/slideLayout68.xml"/>
  <Override ContentType="application/vnd.openxmlformats-officedocument.presentationml.slideLayout+xml" PartName="/ppt/slideLayouts/slideLayout69.xml"/>
  <Override ContentType="application/vnd.openxmlformats-officedocument.presentationml.slideLayout+xml" PartName="/ppt/slideLayouts/slideLayout70.xml"/>
  <Override ContentType="application/vnd.openxmlformats-officedocument.presentationml.slideLayout+xml" PartName="/ppt/slideLayouts/slideLayout71.xml"/>
  <Override ContentType="application/vnd.openxmlformats-officedocument.presentationml.slideLayout+xml" PartName="/ppt/slideLayouts/slideLayout72.xml"/>
  <Override ContentType="application/vnd.openxmlformats-officedocument.presentationml.slideLayout+xml" PartName="/ppt/slideLayouts/slideLayout73.xml"/>
  <Override ContentType="application/vnd.openxmlformats-officedocument.presentationml.slideLayout+xml" PartName="/ppt/slideLayouts/slideLayout74.xml"/>
  <Override ContentType="application/vnd.openxmlformats-officedocument.presentationml.slideLayout+xml" PartName="/ppt/slideLayouts/slideLayout75.xml"/>
  <Override ContentType="application/vnd.openxmlformats-officedocument.presentationml.slideLayout+xml" PartName="/ppt/slideLayouts/slideLayout76.xml"/>
  <Override ContentType="application/vnd.openxmlformats-officedocument.presentationml.slideLayout+xml" PartName="/ppt/slideLayouts/slideLayout77.xml"/>
  <Override ContentType="application/vnd.openxmlformats-officedocument.presentationml.slideLayout+xml" PartName="/ppt/slideLayouts/slideLayout78.xml"/>
  <Override ContentType="application/vnd.openxmlformats-officedocument.presentationml.slideLayout+xml" PartName="/ppt/slideLayouts/slideLayout79.xml"/>
  <Override ContentType="application/vnd.openxmlformats-officedocument.presentationml.slideLayout+xml" PartName="/ppt/slideLayouts/slideLayout80.xml"/>
  <Override ContentType="application/vnd.openxmlformats-officedocument.presentationml.slideLayout+xml" PartName="/ppt/slideLayouts/slideLayout81.xml"/>
  <Override ContentType="application/vnd.openxmlformats-officedocument.presentationml.slideLayout+xml" PartName="/ppt/slideLayouts/slideLayout82.xml"/>
  <Override ContentType="application/vnd.openxmlformats-officedocument.presentationml.slideLayout+xml" PartName="/ppt/slideLayouts/slideLayout83.xml"/>
  <Override ContentType="application/vnd.openxmlformats-officedocument.presentationml.slideLayout+xml" PartName="/ppt/slideLayouts/slideLayout84.xml"/>
  <Override ContentType="application/vnd.openxmlformats-officedocument.presentationml.slideLayout+xml" PartName="/ppt/slideLayouts/slideLayout85.xml"/>
  <Override ContentType="application/vnd.openxmlformats-officedocument.presentationml.slideLayout+xml" PartName="/ppt/slideLayouts/slideLayout86.xml"/>
  <Override ContentType="application/vnd.openxmlformats-officedocument.presentationml.slideLayout+xml" PartName="/ppt/slideLayouts/slideLayout87.xml"/>
  <Override ContentType="application/vnd.openxmlformats-officedocument.presentationml.slideLayout+xml" PartName="/ppt/slideLayouts/slideLayout88.xml"/>
  <Override ContentType="application/vnd.openxmlformats-officedocument.presentationml.slideLayout+xml" PartName="/ppt/slideLayouts/slideLayout89.xml"/>
  <Override ContentType="application/vnd.openxmlformats-officedocument.presentationml.slideLayout+xml" PartName="/ppt/slideLayouts/slideLayout90.xml"/>
  <Override ContentType="application/vnd.openxmlformats-officedocument.presentationml.slideLayout+xml" PartName="/ppt/slideLayouts/slideLayout91.xml"/>
  <Override ContentType="application/vnd.openxmlformats-officedocument.presentationml.slideLayout+xml" PartName="/ppt/slideLayouts/slideLayout92.xml"/>
  <Override ContentType="application/vnd.openxmlformats-officedocument.presentationml.slideLayout+xml" PartName="/ppt/slideLayouts/slideLayout93.xml"/>
  <Override ContentType="application/vnd.openxmlformats-officedocument.presentationml.slideLayout+xml" PartName="/ppt/slideLayouts/slideLayout94.xml"/>
  <Override ContentType="application/vnd.openxmlformats-officedocument.presentationml.slideLayout+xml" PartName="/ppt/slideLayouts/slideLayout95.xml"/>
  <Override ContentType="application/vnd.openxmlformats-officedocument.presentationml.slideLayout+xml" PartName="/ppt/slideLayouts/slideLayout96.xml"/>
  <Override ContentType="application/vnd.openxmlformats-officedocument.presentationml.slideLayout+xml" PartName="/ppt/slideLayouts/slideLayout97.xml"/>
  <Override ContentType="application/vnd.openxmlformats-officedocument.presentationml.slideLayout+xml" PartName="/ppt/slideLayouts/slideLayout98.xml"/>
  <Override ContentType="application/vnd.openxmlformats-officedocument.presentationml.slideLayout+xml" PartName="/ppt/slideLayouts/slideLayout99.xml"/>
  <Override ContentType="application/vnd.openxmlformats-officedocument.presentationml.slideLayout+xml" PartName="/ppt/slideLayouts/slideLayout100.xml"/>
  <Override ContentType="application/vnd.openxmlformats-officedocument.presentationml.slideLayout+xml" PartName="/ppt/slideLayouts/slideLayout101.xml"/>
  <Override ContentType="application/vnd.openxmlformats-officedocument.presentationml.slideLayout+xml" PartName="/ppt/slideLayouts/slideLayout102.xml"/>
  <Override ContentType="application/vnd.openxmlformats-officedocument.presentationml.slideLayout+xml" PartName="/ppt/slideLayouts/slideLayout103.xml"/>
  <Override ContentType="application/vnd.openxmlformats-officedocument.presentationml.slideLayout+xml" PartName="/ppt/slideLayouts/slideLayout104.xml"/>
  <Override ContentType="application/vnd.openxmlformats-officedocument.presentationml.slideLayout+xml" PartName="/ppt/slideLayouts/slideLayout105.xml"/>
  <Override ContentType="application/vnd.openxmlformats-officedocument.presentationml.slideLayout+xml" PartName="/ppt/slideLayouts/slideLayout106.xml"/>
  <Override ContentType="application/vnd.openxmlformats-officedocument.presentationml.slideLayout+xml" PartName="/ppt/slideLayouts/slideLayout107.xml"/>
  <Override ContentType="application/vnd.openxmlformats-officedocument.presentationml.slideLayout+xml" PartName="/ppt/slideLayouts/slideLayout108.xml"/>
  <Override ContentType="application/vnd.openxmlformats-officedocument.presentationml.slideLayout+xml" PartName="/ppt/slideLayouts/slideLayout109.xml"/>
  <Override ContentType="application/vnd.openxmlformats-officedocument.presentationml.slideLayout+xml" PartName="/ppt/slideLayouts/slideLayout110.xml"/>
  <Override ContentType="application/vnd.openxmlformats-officedocument.presentationml.slideLayout+xml" PartName="/ppt/slideLayouts/slideLayout111.xml"/>
  <Override ContentType="application/vnd.openxmlformats-officedocument.presentationml.slideLayout+xml" PartName="/ppt/slideLayouts/slideLayout112.xml"/>
  <Override ContentType="application/vnd.openxmlformats-officedocument.presentationml.slideLayout+xml" PartName="/ppt/slideLayouts/slideLayout113.xml"/>
  <Override ContentType="application/vnd.openxmlformats-officedocument.presentationml.slideLayout+xml" PartName="/ppt/slideLayouts/slideLayout114.xml"/>
  <Override ContentType="application/vnd.openxmlformats-officedocument.presentationml.slideLayout+xml" PartName="/ppt/slideLayouts/slideLayout115.xml"/>
  <Override ContentType="application/vnd.openxmlformats-officedocument.presentationml.slideLayout+xml" PartName="/ppt/slideLayouts/slideLayout116.xml"/>
  <Override ContentType="application/vnd.openxmlformats-officedocument.presentationml.slideLayout+xml" PartName="/ppt/slideLayouts/slideLayout117.xml"/>
  <Override ContentType="application/vnd.openxmlformats-officedocument.presentationml.slideLayout+xml" PartName="/ppt/slideLayouts/slideLayout118.xml"/>
  <Override ContentType="application/vnd.openxmlformats-officedocument.presentationml.slideLayout+xml" PartName="/ppt/slideLayouts/slideLayout119.xml"/>
  <Override ContentType="application/vnd.openxmlformats-officedocument.presentationml.slideLayout+xml" PartName="/ppt/slideLayouts/slideLayout120.xml"/>
  <Override ContentType="application/vnd.openxmlformats-officedocument.presentationml.slideLayout+xml" PartName="/ppt/slideLayouts/slideLayout121.xml"/>
  <Override ContentType="application/vnd.openxmlformats-officedocument.presentationml.slideLayout+xml" PartName="/ppt/slideLayouts/slideLayout122.xml"/>
  <Override ContentType="application/vnd.openxmlformats-officedocument.presentationml.slideLayout+xml" PartName="/ppt/slideLayouts/slideLayout123.xml"/>
  <Override ContentType="application/vnd.openxmlformats-officedocument.presentationml.slideLayout+xml" PartName="/ppt/slideLayouts/slideLayout12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Master+xml" PartName="/ppt/slideMasters/slideMaster6.xml"/>
  <Override ContentType="application/vnd.openxmlformats-officedocument.presentationml.slideMaster+xml" PartName="/ppt/slideMasters/slideMaster7.xml"/>
  <Override ContentType="application/vnd.openxmlformats-officedocument.presentationml.slideMaster+xml" PartName="/ppt/slideMasters/slideMaster8.xml"/>
  <Override ContentType="application/vnd.openxmlformats-officedocument.presentationml.slideMaster+xml" PartName="/ppt/slideMasters/slideMaster9.xml"/>
  <Override ContentType="application/vnd.openxmlformats-officedocument.presentationml.slideMaster+xml" PartName="/ppt/slideMasters/slideMaster10.xml"/>
  <Override ContentType="application/vnd.openxmlformats-officedocument.presentationml.slideMaster+xml" PartName="/ppt/slideMasters/slideMaster11.xml"/>
  <Override ContentType="application/vnd.openxmlformats-officedocument.presentationml.slideMaster+xml" PartName="/ppt/slideMasters/slideMaster12.xml"/>
  <Override ContentType="application/vnd.openxmlformats-officedocument.presentationml.slideMaster+xml" PartName="/ppt/slideMasters/slideMaster13.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theme+xml" PartName="/ppt/theme/theme7.xml"/>
  <Override ContentType="application/vnd.openxmlformats-officedocument.theme+xml" PartName="/ppt/theme/theme8.xml"/>
  <Override ContentType="application/vnd.openxmlformats-officedocument.theme+xml" PartName="/ppt/theme/theme9.xml"/>
  <Override ContentType="application/vnd.openxmlformats-officedocument.theme+xml" PartName="/ppt/theme/theme10.xml"/>
  <Override ContentType="application/vnd.openxmlformats-officedocument.theme+xml" PartName="/ppt/theme/theme11.xml"/>
  <Override ContentType="application/vnd.openxmlformats-officedocument.theme+xml" PartName="/ppt/theme/theme12.xml"/>
  <Override ContentType="application/vnd.openxmlformats-officedocument.theme+xml" PartName="/ppt/theme/theme13.xml"/>
  <Override ContentType="application/vnd.openxmlformats-officedocument.theme+xml" PartName="/ppt/theme/theme1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3"/>
    <p:sldMasterId id="2147483671" r:id="rId4"/>
    <p:sldMasterId id="2147483895" r:id="rId5"/>
    <p:sldMasterId id="2147483928" r:id="rId6"/>
    <p:sldMasterId id="2147483964" r:id="rId7"/>
    <p:sldMasterId id="2147483981" r:id="rId8"/>
    <p:sldMasterId id="2147484048" r:id="rId9"/>
    <p:sldMasterId id="2147484065" r:id="rId10"/>
    <p:sldMasterId id="2147484100" r:id="rId11"/>
    <p:sldMasterId id="2147484117" r:id="rId12"/>
    <p:sldMasterId id="2147484134" r:id="rId13"/>
    <p:sldMasterId id="2147484149" r:id="rId14"/>
    <p:sldMasterId id="2147484159" r:id="rId15"/>
  </p:sldMasterIdLst>
  <p:notesMasterIdLst>
    <p:notesMasterId r:id="rId17"/>
  </p:notesMasterIdLst>
  <p:sldIdLst>
    <p:sldId id="2147477248" r:id="rId16"/>
  </p:sldIdLst>
  <p:sldSz cx="10691813" cy="7559675"/>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BAAD206-B8CB-EA81-FAE8-D5D60CCDBA5E}" name="ISHIMORI TAKASHI" initials="IT" userId="S::b15956@open.mofa.go.jp::7d4ca51d-43df-43d1-b777-09138c3e3b71" providerId="AD"/>
  <p188:author id="{C77E847F-E470-E49E-BBFA-0C8E1675ABE4}" name="土居 秀徳（HIDENORI DOI）" initials="土D" userId="S::doi13@moe.go.jp::689587d1-021a-4b4d-9628-a876c40e12f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奥山 航（WATARU OKUYAMA）" initials="航奥" lastIdx="1" clrIdx="0">
    <p:extLst>
      <p:ext uri="{19B8F6BF-5375-455C-9EA6-DF929625EA0E}">
        <p15:presenceInfo xmlns:p15="http://schemas.microsoft.com/office/powerpoint/2012/main" userId="S::OKUYAM09@moe.go.jp::9cd9afae-b570-41de-ab24-2f269c15b934" providerId="AD"/>
      </p:ext>
    </p:extLst>
  </p:cmAuthor>
  <p:cmAuthor id="2" name="淺井 佑香（YUKA ASAI）" initials="佑淺" lastIdx="23" clrIdx="1">
    <p:extLst>
      <p:ext uri="{19B8F6BF-5375-455C-9EA6-DF929625EA0E}">
        <p15:presenceInfo xmlns:p15="http://schemas.microsoft.com/office/powerpoint/2012/main" userId="S::ASAI04@moe.go.jp::c043c7fd-f213-4e42-9c22-025f370eb90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C89"/>
    <a:srgbClr val="FFFFFF"/>
    <a:srgbClr val="FFFFCC"/>
    <a:srgbClr val="FFCC66"/>
    <a:srgbClr val="CC0000"/>
    <a:srgbClr val="990000"/>
    <a:srgbClr val="99CCFF"/>
    <a:srgbClr val="FF7C80"/>
    <a:srgbClr val="FF6699"/>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2352AD-8CA5-425F-80A6-1BF8CAC30F6C}" v="2" dt="2025-11-06T04:14:04.392"/>
    <p1510:client id="{BE88AB56-1D85-48B0-B56B-B16EE9183DB4}" v="2" dt="2025-11-06T04:25:56.34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7" d="100"/>
          <a:sy n="117" d="100"/>
        </p:scale>
        <p:origin x="786" y="84"/>
      </p:cViewPr>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Masters/slideMaster8.xml" Type="http://schemas.openxmlformats.org/officeDocument/2006/relationships/slideMaster"/><Relationship Id="rId11" Target="slideMasters/slideMaster9.xml" Type="http://schemas.openxmlformats.org/officeDocument/2006/relationships/slideMaster"/><Relationship Id="rId12" Target="slideMasters/slideMaster10.xml" Type="http://schemas.openxmlformats.org/officeDocument/2006/relationships/slideMaster"/><Relationship Id="rId13" Target="slideMasters/slideMaster11.xml" Type="http://schemas.openxmlformats.org/officeDocument/2006/relationships/slideMaster"/><Relationship Id="rId14" Target="slideMasters/slideMaster12.xml" Type="http://schemas.openxmlformats.org/officeDocument/2006/relationships/slideMaster"/><Relationship Id="rId15" Target="slideMasters/slideMaster13.xml" Type="http://schemas.openxmlformats.org/officeDocument/2006/relationships/slideMaster"/><Relationship Id="rId16" Target="slides/slide1.xml" Type="http://schemas.openxmlformats.org/officeDocument/2006/relationships/slide"/><Relationship Id="rId17" Target="notesMasters/notesMaster1.xml" Type="http://schemas.openxmlformats.org/officeDocument/2006/relationships/notesMaster"/><Relationship Id="rId18" Target="commentAuthors.xml" Type="http://schemas.openxmlformats.org/officeDocument/2006/relationships/commentAuthors"/><Relationship Id="rId19" Target="presProps.xml" Type="http://schemas.openxmlformats.org/officeDocument/2006/relationships/presProps"/><Relationship Id="rId2" Target="../customXml/item2.xml" Type="http://schemas.openxmlformats.org/officeDocument/2006/relationships/customXml"/><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23" Target="changesInfos/changesInfo1.xml" Type="http://schemas.microsoft.com/office/2016/11/relationships/changesInfo"/><Relationship Id="rId24" Target="revisionInfo.xml" Type="http://schemas.microsoft.com/office/2015/10/relationships/revisionInfo"/><Relationship Id="rId25" Target="authors.xml" Type="http://schemas.microsoft.com/office/2018/10/relationships/authors"/><Relationship Id="rId26" Target="../customXml/item3.xml" Type="http://schemas.openxmlformats.org/officeDocument/2006/relationships/customXml"/><Relationship Id="rId3" Target="slideMasters/slideMaster1.xml" Type="http://schemas.openxmlformats.org/officeDocument/2006/relationships/slideMaster"/><Relationship Id="rId4" Target="slideMasters/slideMaster2.xml" Type="http://schemas.openxmlformats.org/officeDocument/2006/relationships/slideMaster"/><Relationship Id="rId5" Target="slideMasters/slideMaster3.xml" Type="http://schemas.openxmlformats.org/officeDocument/2006/relationships/slideMaster"/><Relationship Id="rId6" Target="slideMasters/slideMaster4.xml" Type="http://schemas.openxmlformats.org/officeDocument/2006/relationships/slideMaster"/><Relationship Id="rId7" Target="slideMasters/slideMaster5.xml" Type="http://schemas.openxmlformats.org/officeDocument/2006/relationships/slideMaster"/><Relationship Id="rId8" Target="slideMasters/slideMaster6.xml" Type="http://schemas.openxmlformats.org/officeDocument/2006/relationships/slideMaster"/><Relationship Id="rId9" Target="slideMasters/slideMaster7.xml" Type="http://schemas.openxmlformats.org/officeDocument/2006/relationships/slideMaster"/></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池田 宏之(IKEDA Hiroyuki)" userId="ae20d8f2-73cd-45e4-9844-e5441e0ddda2" providerId="ADAL" clId="{40FFA1A6-5E44-40DF-AE95-70043DCC09E5}"/>
    <pc:docChg chg="modSld">
      <pc:chgData name="池田 宏之(IKEDA Hiroyuki)" userId="ae20d8f2-73cd-45e4-9844-e5441e0ddda2" providerId="ADAL" clId="{40FFA1A6-5E44-40DF-AE95-70043DCC09E5}" dt="2025-11-06T06:51:07.876" v="4" actId="1076"/>
      <pc:docMkLst>
        <pc:docMk/>
      </pc:docMkLst>
      <pc:sldChg chg="modSp mod">
        <pc:chgData name="池田 宏之(IKEDA Hiroyuki)" userId="ae20d8f2-73cd-45e4-9844-e5441e0ddda2" providerId="ADAL" clId="{40FFA1A6-5E44-40DF-AE95-70043DCC09E5}" dt="2025-11-06T06:51:07.876" v="4" actId="1076"/>
        <pc:sldMkLst>
          <pc:docMk/>
          <pc:sldMk cId="1860573000" sldId="2147477248"/>
        </pc:sldMkLst>
        <pc:spChg chg="mod">
          <ac:chgData name="池田 宏之(IKEDA Hiroyuki)" userId="ae20d8f2-73cd-45e4-9844-e5441e0ddda2" providerId="ADAL" clId="{40FFA1A6-5E44-40DF-AE95-70043DCC09E5}" dt="2025-11-06T06:50:57.026" v="3" actId="20577"/>
          <ac:spMkLst>
            <pc:docMk/>
            <pc:sldMk cId="1860573000" sldId="2147477248"/>
            <ac:spMk id="7" creationId="{D1752684-0942-4628-3D8F-C38140A6D9C9}"/>
          </ac:spMkLst>
        </pc:spChg>
        <pc:cxnChg chg="mod">
          <ac:chgData name="池田 宏之(IKEDA Hiroyuki)" userId="ae20d8f2-73cd-45e4-9844-e5441e0ddda2" providerId="ADAL" clId="{40FFA1A6-5E44-40DF-AE95-70043DCC09E5}" dt="2025-11-06T06:51:07.876" v="4" actId="1076"/>
          <ac:cxnSpMkLst>
            <pc:docMk/>
            <pc:sldMk cId="1860573000" sldId="2147477248"/>
            <ac:cxnSpMk id="42" creationId="{3BDF1181-FABB-F4C9-9747-737EADB4EF30}"/>
          </ac:cxnSpMkLst>
        </pc:cxnChg>
      </pc:sldChg>
    </pc:docChg>
  </pc:docChgLst>
</pc:chgInfo>
</file>

<file path=ppt/notesMasters/_rels/notesMaster1.xml.rels><?xml version="1.0" encoding="UTF-8" standalone="yes"?><Relationships xmlns="http://schemas.openxmlformats.org/package/2006/relationships"><Relationship Id="rId1" Target="../theme/theme1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4676C23-DA1E-485E-9AE5-8C1F6EB3E736}" type="datetimeFigureOut">
              <a:rPr kumimoji="1" lang="ja-JP" altLang="en-US" smtClean="0"/>
              <a:t>2025/11/6</a:t>
            </a:fld>
            <a:endParaRPr kumimoji="1" lang="ja-JP" altLang="en-US"/>
          </a:p>
        </p:txBody>
      </p:sp>
      <p:sp>
        <p:nvSpPr>
          <p:cNvPr id="4" name="スライド イメージ プレースホルダー 3"/>
          <p:cNvSpPr>
            <a:spLocks noGrp="1" noRot="1" noChangeAspect="1"/>
          </p:cNvSpPr>
          <p:nvPr>
            <p:ph type="sldImg" idx="2"/>
          </p:nvPr>
        </p:nvSpPr>
        <p:spPr>
          <a:xfrm>
            <a:off x="1031875" y="1243013"/>
            <a:ext cx="47434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1CA85C3C-BA34-42A5-98C5-265698F7EAB8}" type="slidenum">
              <a:rPr kumimoji="1" lang="ja-JP" altLang="en-US" smtClean="0"/>
              <a:t>‹#›</a:t>
            </a:fld>
            <a:endParaRPr kumimoji="1" lang="ja-JP" altLang="en-US"/>
          </a:p>
        </p:txBody>
      </p:sp>
    </p:spTree>
    <p:extLst>
      <p:ext uri="{BB962C8B-B14F-4D97-AF65-F5344CB8AC3E}">
        <p14:creationId xmlns:p14="http://schemas.microsoft.com/office/powerpoint/2010/main" val="9237284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CA85C3C-BA34-42A5-98C5-265698F7EAB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1082282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jpe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4.jpeg" Type="http://schemas.openxmlformats.org/officeDocument/2006/relationships/image"/></Relationships>
</file>

<file path=ppt/slideLayouts/_rels/slideLayout100.xml.rels><?xml version="1.0" encoding="UTF-8" standalone="yes"?><Relationships xmlns="http://schemas.openxmlformats.org/package/2006/relationships"><Relationship Id="rId1" Target="../slideMasters/slideMaster12.xml" Type="http://schemas.openxmlformats.org/officeDocument/2006/relationships/slideMaster"/><Relationship Id="rId2" Target="../media/image8.png" Type="http://schemas.openxmlformats.org/officeDocument/2006/relationships/image"/><Relationship Id="rId3" Target="../media/image34.svg" Type="http://schemas.openxmlformats.org/officeDocument/2006/relationships/image"/><Relationship Id="rId4" Target="../media/image10.png" Type="http://schemas.openxmlformats.org/officeDocument/2006/relationships/image"/><Relationship Id="rId5" Target="../media/image35.svg" Type="http://schemas.openxmlformats.org/officeDocument/2006/relationships/image"/><Relationship Id="rId6" Target="../media/image12.jpeg" Type="http://schemas.openxmlformats.org/officeDocument/2006/relationships/image"/></Relationships>
</file>

<file path=ppt/slideLayouts/_rels/slideLayout101.xml.rels><?xml version="1.0" encoding="UTF-8" standalone="yes"?><Relationships xmlns="http://schemas.openxmlformats.org/package/2006/relationships"><Relationship Id="rId1" Target="../slideMasters/slideMaster12.xml" Type="http://schemas.openxmlformats.org/officeDocument/2006/relationships/slideMaster"/><Relationship Id="rId2" Target="../media/image6.jpeg" Type="http://schemas.openxmlformats.org/officeDocument/2006/relationships/image"/></Relationships>
</file>

<file path=ppt/slideLayouts/_rels/slideLayout102.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36.jpeg" Type="http://schemas.openxmlformats.org/officeDocument/2006/relationships/image"/><Relationship Id="rId3" Target="../media/image37.png" Type="http://schemas.openxmlformats.org/officeDocument/2006/relationships/image"/><Relationship Id="rId4" Target="../media/image38.png" Type="http://schemas.openxmlformats.org/officeDocument/2006/relationships/image"/><Relationship Id="rId5" Target="../media/image39.png" Type="http://schemas.openxmlformats.org/officeDocument/2006/relationships/image"/><Relationship Id="rId6" Target="../media/image40.png" Type="http://schemas.openxmlformats.org/officeDocument/2006/relationships/image"/><Relationship Id="rId7" Target="../media/image41.jpeg" Type="http://schemas.openxmlformats.org/officeDocument/2006/relationships/image"/></Relationships>
</file>

<file path=ppt/slideLayouts/_rels/slideLayout103.xml.rels><?xml version="1.0" encoding="UTF-8" standalone="yes"?><Relationships xmlns="http://schemas.openxmlformats.org/package/2006/relationships"><Relationship Id="rId1" Target="../slideMasters/slideMaster13.xml" Type="http://schemas.openxmlformats.org/officeDocument/2006/relationships/slideMaster"/></Relationships>
</file>

<file path=ppt/slideLayouts/_rels/slideLayout104.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2.jpeg" Type="http://schemas.openxmlformats.org/officeDocument/2006/relationships/image"/></Relationships>
</file>

<file path=ppt/slideLayouts/_rels/slideLayout105.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2.jpeg" Type="http://schemas.openxmlformats.org/officeDocument/2006/relationships/image"/></Relationships>
</file>

<file path=ppt/slideLayouts/_rels/slideLayout106.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2.jpeg" Type="http://schemas.openxmlformats.org/officeDocument/2006/relationships/image"/></Relationships>
</file>

<file path=ppt/slideLayouts/_rels/slideLayout107.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2.jpeg" Type="http://schemas.openxmlformats.org/officeDocument/2006/relationships/image"/></Relationships>
</file>

<file path=ppt/slideLayouts/_rels/slideLayout108.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2.jpeg" Type="http://schemas.openxmlformats.org/officeDocument/2006/relationships/image"/></Relationships>
</file>

<file path=ppt/slideLayouts/_rels/slideLayout109.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3.jpe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5.jpeg" Type="http://schemas.openxmlformats.org/officeDocument/2006/relationships/image"/></Relationships>
</file>

<file path=ppt/slideLayouts/_rels/slideLayout110.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8.png" Type="http://schemas.openxmlformats.org/officeDocument/2006/relationships/image"/><Relationship Id="rId3" Target="../media/image34.svg" Type="http://schemas.openxmlformats.org/officeDocument/2006/relationships/image"/><Relationship Id="rId4" Target="../media/image10.png" Type="http://schemas.openxmlformats.org/officeDocument/2006/relationships/image"/><Relationship Id="rId5" Target="../media/image35.svg" Type="http://schemas.openxmlformats.org/officeDocument/2006/relationships/image"/><Relationship Id="rId6" Target="../media/image44.jpeg" Type="http://schemas.openxmlformats.org/officeDocument/2006/relationships/image"/></Relationships>
</file>

<file path=ppt/slideLayouts/_rels/slideLayout111.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1.jpeg" Type="http://schemas.openxmlformats.org/officeDocument/2006/relationships/image"/></Relationships>
</file>

<file path=ppt/slideLayouts/_rels/slideLayout112.xml.rels><?xml version="1.0" encoding="UTF-8" standalone="yes"?><Relationships xmlns="http://schemas.openxmlformats.org/package/2006/relationships"><Relationship Id="rId1" Target="../slideMasters/slideMaster13.xml" Type="http://schemas.openxmlformats.org/officeDocument/2006/relationships/slideMaster"/></Relationships>
</file>

<file path=ppt/slideLayouts/_rels/slideLayout113.xml.rels><?xml version="1.0" encoding="UTF-8" standalone="yes"?><Relationships xmlns="http://schemas.openxmlformats.org/package/2006/relationships"><Relationship Id="rId1" Target="../slideMasters/slideMaster13.xml" Type="http://schemas.openxmlformats.org/officeDocument/2006/relationships/slideMaster"/></Relationships>
</file>

<file path=ppt/slideLayouts/_rels/slideLayout114.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5.png" Type="http://schemas.openxmlformats.org/officeDocument/2006/relationships/image"/></Relationships>
</file>

<file path=ppt/slideLayouts/_rels/slideLayout115.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2.jpeg" Type="http://schemas.openxmlformats.org/officeDocument/2006/relationships/image"/></Relationships>
</file>

<file path=ppt/slideLayouts/_rels/slideLayout116.xml.rels><?xml version="1.0" encoding="UTF-8" standalone="yes"?><Relationships xmlns="http://schemas.openxmlformats.org/package/2006/relationships"><Relationship Id="rId1" Target="../slideMasters/slideMaster13.xml" Type="http://schemas.openxmlformats.org/officeDocument/2006/relationships/slideMaster"/></Relationships>
</file>

<file path=ppt/slideLayouts/_rels/slideLayout117.xml.rels><?xml version="1.0" encoding="UTF-8" standalone="yes"?><Relationships xmlns="http://schemas.openxmlformats.org/package/2006/relationships"><Relationship Id="rId1" Target="../slideMasters/slideMaster13.xml" Type="http://schemas.openxmlformats.org/officeDocument/2006/relationships/slideMaster"/></Relationships>
</file>

<file path=ppt/slideLayouts/_rels/slideLayout118.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6.jpeg" Type="http://schemas.openxmlformats.org/officeDocument/2006/relationships/image"/></Relationships>
</file>

<file path=ppt/slideLayouts/_rels/slideLayout119.xml.rels><?xml version="1.0" encoding="UTF-8" standalone="yes"?><Relationships xmlns="http://schemas.openxmlformats.org/package/2006/relationships"><Relationship Id="rId1" Target="../slideMasters/slideMaster13.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4.jpeg" Type="http://schemas.openxmlformats.org/officeDocument/2006/relationships/image"/><Relationship Id="rId3" Target="../media/image16.png" Type="http://schemas.openxmlformats.org/officeDocument/2006/relationships/image"/></Relationships>
</file>

<file path=ppt/slideLayouts/_rels/slideLayout120.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7.jpeg" Type="http://schemas.openxmlformats.org/officeDocument/2006/relationships/image"/></Relationships>
</file>

<file path=ppt/slideLayouts/_rels/slideLayout121.xml.rels><?xml version="1.0" encoding="UTF-8" standalone="yes"?><Relationships xmlns="http://schemas.openxmlformats.org/package/2006/relationships"><Relationship Id="rId1" Target="../slideMasters/slideMaster13.xml" Type="http://schemas.openxmlformats.org/officeDocument/2006/relationships/slideMaster"/></Relationships>
</file>

<file path=ppt/slideLayouts/_rels/slideLayout122.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47.jpeg" Type="http://schemas.openxmlformats.org/officeDocument/2006/relationships/image"/></Relationships>
</file>

<file path=ppt/slideLayouts/_rels/slideLayout123.xml.rels><?xml version="1.0" encoding="UTF-8" standalone="yes"?><Relationships xmlns="http://schemas.openxmlformats.org/package/2006/relationships"><Relationship Id="rId1" Target="../slideMasters/slideMaster13.xml" Type="http://schemas.openxmlformats.org/officeDocument/2006/relationships/slideMaster"/><Relationship Id="rId2" Target="../media/image31.jpeg" Type="http://schemas.openxmlformats.org/officeDocument/2006/relationships/image"/></Relationships>
</file>

<file path=ppt/slideLayouts/_rels/slideLayout124.xml.rels><?xml version="1.0" encoding="UTF-8" standalone="yes"?><Relationships xmlns="http://schemas.openxmlformats.org/package/2006/relationships"><Relationship Id="rId1" Target="../slideMasters/slideMaster13.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4.jpeg" Type="http://schemas.openxmlformats.org/officeDocument/2006/relationships/image"/><Relationship Id="rId3" Target="../media/image16.png"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png" Type="http://schemas.openxmlformats.org/officeDocument/2006/relationships/image"/><Relationship Id="rId3" Target="../media/image14.jpeg" Type="http://schemas.openxmlformats.org/officeDocument/2006/relationships/image"/><Relationship Id="rId4" Target="../media/image18.png" Type="http://schemas.openxmlformats.org/officeDocument/2006/relationships/image"/></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png" Type="http://schemas.openxmlformats.org/officeDocument/2006/relationships/image"/><Relationship Id="rId3" Target="../media/image14.jpeg" Type="http://schemas.openxmlformats.org/officeDocument/2006/relationships/image"/><Relationship Id="rId4" Target="../media/image18.png" Type="http://schemas.openxmlformats.org/officeDocument/2006/relationships/image"/></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png" Type="http://schemas.openxmlformats.org/officeDocument/2006/relationships/image"/><Relationship Id="rId3" Target="../media/image14.jpeg" Type="http://schemas.openxmlformats.org/officeDocument/2006/relationships/image"/><Relationship Id="rId4" Target="../media/image19.wmf" Type="http://schemas.openxmlformats.org/officeDocument/2006/relationships/image"/></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png" Type="http://schemas.openxmlformats.org/officeDocument/2006/relationships/image"/><Relationship Id="rId3" Target="../media/image14.jpeg" Type="http://schemas.openxmlformats.org/officeDocument/2006/relationships/image"/><Relationship Id="rId4" Target="../media/image19.wmf" Type="http://schemas.openxmlformats.org/officeDocument/2006/relationships/image"/></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png" Type="http://schemas.openxmlformats.org/officeDocument/2006/relationships/image"/><Relationship Id="rId3" Target="../media/image14.jpeg" Type="http://schemas.openxmlformats.org/officeDocument/2006/relationships/image"/><Relationship Id="rId4" Target="../media/image20.png" Type="http://schemas.openxmlformats.org/officeDocument/2006/relationships/image"/></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7.png" Type="http://schemas.openxmlformats.org/officeDocument/2006/relationships/image"/><Relationship Id="rId3" Target="../media/image14.jpeg" Type="http://schemas.openxmlformats.org/officeDocument/2006/relationships/image"/><Relationship Id="rId4" Target="../media/image20.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1.png" Type="http://schemas.openxmlformats.org/officeDocument/2006/relationships/image"/><Relationship Id="rId3" Target="../media/image22.png" Type="http://schemas.openxmlformats.org/officeDocument/2006/relationships/image"/><Relationship Id="rId4" Target="../media/image23.jpeg" Type="http://schemas.openxmlformats.org/officeDocument/2006/relationships/image"/></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4.jpeg" Type="http://schemas.openxmlformats.org/officeDocument/2006/relationships/image"/><Relationship Id="rId3" Target="../media/image16.png" Type="http://schemas.openxmlformats.org/officeDocument/2006/relationships/image"/></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4.jpeg" Type="http://schemas.openxmlformats.org/officeDocument/2006/relationships/image"/><Relationship Id="rId3" Target="../media/image16.png" Type="http://schemas.openxmlformats.org/officeDocument/2006/relationships/image"/></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24.png" Type="http://schemas.openxmlformats.org/officeDocument/2006/relationships/image"/><Relationship Id="rId3" Target="../media/image25.svg" Type="http://schemas.openxmlformats.org/officeDocument/2006/relationships/image"/><Relationship Id="rId4" Target="../media/image7.jpeg" Type="http://schemas.openxmlformats.org/officeDocument/2006/relationships/image"/><Relationship Id="rId5" Target="../media/image1.jpeg" Type="http://schemas.openxmlformats.org/officeDocument/2006/relationships/image"/><Relationship Id="rId6" Target="../media/image2.png" Type="http://schemas.openxmlformats.org/officeDocument/2006/relationships/image"/><Relationship Id="rId7" Target="../media/image3.png" Type="http://schemas.openxmlformats.org/officeDocument/2006/relationships/image"/><Relationship Id="rId8" Target="../media/image4.png" Type="http://schemas.openxmlformats.org/officeDocument/2006/relationships/image"/><Relationship Id="rId9" Target="../media/image5.png" Type="http://schemas.openxmlformats.org/officeDocument/2006/relationships/image"/></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24.png" Type="http://schemas.openxmlformats.org/officeDocument/2006/relationships/image"/><Relationship Id="rId3" Target="../media/image25.svg" Type="http://schemas.openxmlformats.org/officeDocument/2006/relationships/image"/></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7.jpeg" Type="http://schemas.openxmlformats.org/officeDocument/2006/relationships/image"/><Relationship Id="rId3" Target="../media/image26.png" Type="http://schemas.openxmlformats.org/officeDocument/2006/relationships/image"/><Relationship Id="rId4" Target="../media/image27.svg" Type="http://schemas.openxmlformats.org/officeDocument/2006/relationships/image"/></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7.jpeg" Type="http://schemas.openxmlformats.org/officeDocument/2006/relationships/image"/></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7.jpeg" Type="http://schemas.openxmlformats.org/officeDocument/2006/relationships/image"/></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7.jpeg" Type="http://schemas.openxmlformats.org/officeDocument/2006/relationships/image"/><Relationship Id="rId3" Target="../media/image26.png" Type="http://schemas.openxmlformats.org/officeDocument/2006/relationships/image"/><Relationship Id="rId4" Target="../media/image27.svg" Type="http://schemas.openxmlformats.org/officeDocument/2006/relationships/image"/></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7.jpeg" Type="http://schemas.openxmlformats.org/officeDocument/2006/relationships/image"/><Relationship Id="rId3" Target="../media/image26.png" Type="http://schemas.openxmlformats.org/officeDocument/2006/relationships/image"/><Relationship Id="rId4" Target="../media/image27.svg" Type="http://schemas.openxmlformats.org/officeDocument/2006/relationships/image"/></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7.jpeg" Type="http://schemas.openxmlformats.org/officeDocument/2006/relationships/image"/><Relationship Id="rId3" Target="../media/image26.png" Type="http://schemas.openxmlformats.org/officeDocument/2006/relationships/image"/><Relationship Id="rId4" Target="../media/image27.svg" Type="http://schemas.openxmlformats.org/officeDocument/2006/relationships/image"/></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7.jpeg" Type="http://schemas.openxmlformats.org/officeDocument/2006/relationships/image"/><Relationship Id="rId3" Target="../media/image24.png" Type="http://schemas.openxmlformats.org/officeDocument/2006/relationships/image"/><Relationship Id="rId4" Target="../media/image25.svg" Type="http://schemas.openxmlformats.org/officeDocument/2006/relationships/image"/></Relationships>
</file>

<file path=ppt/slideLayouts/_rels/slideLayout3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jpeg" Type="http://schemas.openxmlformats.org/officeDocument/2006/relationships/image"/></Relationships>
</file>

<file path=ppt/slideLayouts/_rels/slideLayout3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7.jpe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40.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7.jpeg" Type="http://schemas.openxmlformats.org/officeDocument/2006/relationships/image"/></Relationships>
</file>

<file path=ppt/slideLayouts/_rels/slideLayout41.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7.jpeg" Type="http://schemas.openxmlformats.org/officeDocument/2006/relationships/image"/></Relationships>
</file>

<file path=ppt/slideLayouts/_rels/slideLayout42.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7.jpeg" Type="http://schemas.openxmlformats.org/officeDocument/2006/relationships/image"/></Relationships>
</file>

<file path=ppt/slideLayouts/_rels/slideLayout43.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7.jpeg" Type="http://schemas.openxmlformats.org/officeDocument/2006/relationships/image"/></Relationships>
</file>

<file path=ppt/slideLayouts/_rels/slideLayout44.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8.png" Type="http://schemas.openxmlformats.org/officeDocument/2006/relationships/image"/><Relationship Id="rId3" Target="../media/image28.svg" Type="http://schemas.openxmlformats.org/officeDocument/2006/relationships/image"/><Relationship Id="rId4" Target="../media/image10.png" Type="http://schemas.openxmlformats.org/officeDocument/2006/relationships/image"/><Relationship Id="rId5" Target="../media/image29.svg" Type="http://schemas.openxmlformats.org/officeDocument/2006/relationships/image"/><Relationship Id="rId6" Target="../media/image12.jpeg" Type="http://schemas.openxmlformats.org/officeDocument/2006/relationships/image"/></Relationships>
</file>

<file path=ppt/slideLayouts/_rels/slideLayout45.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6.jpeg" Type="http://schemas.openxmlformats.org/officeDocument/2006/relationships/image"/></Relationships>
</file>

<file path=ppt/slideLayouts/_rels/slideLayout4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8.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30.png" Type="http://schemas.openxmlformats.org/officeDocument/2006/relationships/image"/></Relationships>
</file>

<file path=ppt/slideLayouts/_rels/slideLayout49.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7.jpe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png" Type="http://schemas.openxmlformats.org/officeDocument/2006/relationships/image"/><Relationship Id="rId3" Target="../media/image9.svg" Type="http://schemas.openxmlformats.org/officeDocument/2006/relationships/image"/><Relationship Id="rId4" Target="../media/image10.png" Type="http://schemas.openxmlformats.org/officeDocument/2006/relationships/image"/><Relationship Id="rId5" Target="../media/image11.svg" Type="http://schemas.openxmlformats.org/officeDocument/2006/relationships/image"/><Relationship Id="rId6" Target="../media/image12.jpeg" Type="http://schemas.openxmlformats.org/officeDocument/2006/relationships/image"/></Relationships>
</file>

<file path=ppt/slideLayouts/_rels/slideLayout50.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5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2.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53.xml.rels><?xml version="1.0" encoding="UTF-8" standalone="yes"?><Relationships xmlns="http://schemas.openxmlformats.org/package/2006/relationships"><Relationship Id="rId1" Target="../slideMasters/slideMaster7.xml" Type="http://schemas.openxmlformats.org/officeDocument/2006/relationships/slideMaster"/><Relationship Id="rId2" Target="../media/image7.jpeg" Type="http://schemas.openxmlformats.org/officeDocument/2006/relationships/image"/></Relationships>
</file>

<file path=ppt/slideLayouts/_rels/slideLayout54.xml.rels><?xml version="1.0" encoding="UTF-8" standalone="yes"?><Relationships xmlns="http://schemas.openxmlformats.org/package/2006/relationships"><Relationship Id="rId1" Target="../slideMasters/slideMaster8.xml" Type="http://schemas.openxmlformats.org/officeDocument/2006/relationships/slideMaster"/><Relationship Id="rId2" Target="../media/image7.jpeg" Type="http://schemas.openxmlformats.org/officeDocument/2006/relationships/image"/></Relationships>
</file>

<file path=ppt/slideLayouts/_rels/slideLayout55.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jpeg" Type="http://schemas.openxmlformats.org/officeDocument/2006/relationships/image"/></Relationships>
</file>

<file path=ppt/slideLayouts/_rels/slideLayout56.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57.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7.jpeg" Type="http://schemas.openxmlformats.org/officeDocument/2006/relationships/image"/></Relationships>
</file>

<file path=ppt/slideLayouts/_rels/slideLayout58.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7.jpeg" Type="http://schemas.openxmlformats.org/officeDocument/2006/relationships/image"/></Relationships>
</file>

<file path=ppt/slideLayouts/_rels/slideLayout59.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7.jpe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6.jpeg" Type="http://schemas.openxmlformats.org/officeDocument/2006/relationships/image"/></Relationships>
</file>

<file path=ppt/slideLayouts/_rels/slideLayout60.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7.jpeg" Type="http://schemas.openxmlformats.org/officeDocument/2006/relationships/image"/></Relationships>
</file>

<file path=ppt/slideLayouts/_rels/slideLayout61.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7.jpeg" Type="http://schemas.openxmlformats.org/officeDocument/2006/relationships/image"/></Relationships>
</file>

<file path=ppt/slideLayouts/_rels/slideLayout62.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8.png" Type="http://schemas.openxmlformats.org/officeDocument/2006/relationships/image"/><Relationship Id="rId3" Target="../media/image9.svg" Type="http://schemas.openxmlformats.org/officeDocument/2006/relationships/image"/><Relationship Id="rId4" Target="../media/image10.png" Type="http://schemas.openxmlformats.org/officeDocument/2006/relationships/image"/><Relationship Id="rId5" Target="../media/image11.svg" Type="http://schemas.openxmlformats.org/officeDocument/2006/relationships/image"/><Relationship Id="rId6" Target="../media/image12.jpeg" Type="http://schemas.openxmlformats.org/officeDocument/2006/relationships/image"/></Relationships>
</file>

<file path=ppt/slideLayouts/_rels/slideLayout63.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6.jpeg" Type="http://schemas.openxmlformats.org/officeDocument/2006/relationships/image"/></Relationships>
</file>

<file path=ppt/slideLayouts/_rels/slideLayout64.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65.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66.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30.png" Type="http://schemas.openxmlformats.org/officeDocument/2006/relationships/image"/></Relationships>
</file>

<file path=ppt/slideLayouts/_rels/slideLayout67.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7.jpeg" Type="http://schemas.openxmlformats.org/officeDocument/2006/relationships/image"/></Relationships>
</file>

<file path=ppt/slideLayouts/_rels/slideLayout68.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69.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0.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71.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jpeg" Type="http://schemas.openxmlformats.org/officeDocument/2006/relationships/image"/></Relationships>
</file>

<file path=ppt/slideLayouts/_rels/slideLayout72.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73.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31.jpeg" Type="http://schemas.openxmlformats.org/officeDocument/2006/relationships/image"/></Relationships>
</file>

<file path=ppt/slideLayouts/_rels/slideLayout74.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31.jpeg" Type="http://schemas.openxmlformats.org/officeDocument/2006/relationships/image"/></Relationships>
</file>

<file path=ppt/slideLayouts/_rels/slideLayout75.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31.jpeg" Type="http://schemas.openxmlformats.org/officeDocument/2006/relationships/image"/></Relationships>
</file>

<file path=ppt/slideLayouts/_rels/slideLayout76.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32.jpeg" Type="http://schemas.openxmlformats.org/officeDocument/2006/relationships/image"/></Relationships>
</file>

<file path=ppt/slideLayouts/_rels/slideLayout77.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8.png" Type="http://schemas.openxmlformats.org/officeDocument/2006/relationships/image"/><Relationship Id="rId3" Target="../media/image9.svg" Type="http://schemas.openxmlformats.org/officeDocument/2006/relationships/image"/><Relationship Id="rId4" Target="../media/image10.png" Type="http://schemas.openxmlformats.org/officeDocument/2006/relationships/image"/><Relationship Id="rId5" Target="../media/image11.svg" Type="http://schemas.openxmlformats.org/officeDocument/2006/relationships/image"/><Relationship Id="rId6" Target="../media/image12.jpeg" Type="http://schemas.openxmlformats.org/officeDocument/2006/relationships/image"/></Relationships>
</file>

<file path=ppt/slideLayouts/_rels/slideLayout78.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6.jpeg" Type="http://schemas.openxmlformats.org/officeDocument/2006/relationships/image"/></Relationships>
</file>

<file path=ppt/slideLayouts/_rels/slideLayout79.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33.jpe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3.jpeg" Type="http://schemas.openxmlformats.org/officeDocument/2006/relationships/image"/></Relationships>
</file>

<file path=ppt/slideLayouts/_rels/slideLayout80.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81.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30.png" Type="http://schemas.openxmlformats.org/officeDocument/2006/relationships/image"/></Relationships>
</file>

<file path=ppt/slideLayouts/_rels/slideLayout82.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83.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31.jpeg" Type="http://schemas.openxmlformats.org/officeDocument/2006/relationships/image"/></Relationships>
</file>

<file path=ppt/slideLayouts/_rels/slideLayout84.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85.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86.xml.rels><?xml version="1.0" encoding="UTF-8" standalone="yes"?><Relationships xmlns="http://schemas.openxmlformats.org/package/2006/relationships"><Relationship Id="rId1" Target="../slideMasters/slideMaster11.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jpeg" Type="http://schemas.openxmlformats.org/officeDocument/2006/relationships/image"/></Relationships>
</file>

<file path=ppt/slideLayouts/_rels/slideLayout87.xml.rels><?xml version="1.0" encoding="UTF-8" standalone="yes"?><Relationships xmlns="http://schemas.openxmlformats.org/package/2006/relationships"><Relationship Id="rId1" Target="../slideMasters/slideMaster11.xml" Type="http://schemas.openxmlformats.org/officeDocument/2006/relationships/slideMaster"/></Relationships>
</file>

<file path=ppt/slideLayouts/_rels/slideLayout88.xml.rels><?xml version="1.0" encoding="UTF-8" standalone="yes"?><Relationships xmlns="http://schemas.openxmlformats.org/package/2006/relationships"><Relationship Id="rId1" Target="../slideMasters/slideMaster11.xml" Type="http://schemas.openxmlformats.org/officeDocument/2006/relationships/slideMaster"/><Relationship Id="rId2" Target="../media/image31.jpeg" Type="http://schemas.openxmlformats.org/officeDocument/2006/relationships/image"/></Relationships>
</file>

<file path=ppt/slideLayouts/_rels/slideLayout89.xml.rels><?xml version="1.0" encoding="UTF-8" standalone="yes"?><Relationships xmlns="http://schemas.openxmlformats.org/package/2006/relationships"><Relationship Id="rId1" Target="../slideMasters/slideMaster11.xml" Type="http://schemas.openxmlformats.org/officeDocument/2006/relationships/slideMaster"/><Relationship Id="rId2" Target="../media/image31.jpe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3.jpeg" Type="http://schemas.openxmlformats.org/officeDocument/2006/relationships/image"/></Relationships>
</file>

<file path=ppt/slideLayouts/_rels/slideLayout90.xml.rels><?xml version="1.0" encoding="UTF-8" standalone="yes"?><Relationships xmlns="http://schemas.openxmlformats.org/package/2006/relationships"><Relationship Id="rId1" Target="../slideMasters/slideMaster11.xml" Type="http://schemas.openxmlformats.org/officeDocument/2006/relationships/slideMaster"/><Relationship Id="rId2" Target="../media/image31.jpeg" Type="http://schemas.openxmlformats.org/officeDocument/2006/relationships/image"/></Relationships>
</file>

<file path=ppt/slideLayouts/_rels/slideLayout91.xml.rels><?xml version="1.0" encoding="UTF-8" standalone="yes"?><Relationships xmlns="http://schemas.openxmlformats.org/package/2006/relationships"><Relationship Id="rId1" Target="../slideMasters/slideMaster11.xml" Type="http://schemas.openxmlformats.org/officeDocument/2006/relationships/slideMaster"/><Relationship Id="rId2" Target="../media/image32.jpeg" Type="http://schemas.openxmlformats.org/officeDocument/2006/relationships/image"/></Relationships>
</file>

<file path=ppt/slideLayouts/_rels/slideLayout92.xml.rels><?xml version="1.0" encoding="UTF-8" standalone="yes"?><Relationships xmlns="http://schemas.openxmlformats.org/package/2006/relationships"><Relationship Id="rId1" Target="../slideMasters/slideMaster11.xml" Type="http://schemas.openxmlformats.org/officeDocument/2006/relationships/slideMaster"/><Relationship Id="rId2" Target="../media/image8.png" Type="http://schemas.openxmlformats.org/officeDocument/2006/relationships/image"/><Relationship Id="rId3" Target="../media/image28.svg" Type="http://schemas.openxmlformats.org/officeDocument/2006/relationships/image"/><Relationship Id="rId4" Target="../media/image10.png" Type="http://schemas.openxmlformats.org/officeDocument/2006/relationships/image"/><Relationship Id="rId5" Target="../media/image29.svg" Type="http://schemas.openxmlformats.org/officeDocument/2006/relationships/image"/><Relationship Id="rId6" Target="../media/image12.jpeg" Type="http://schemas.openxmlformats.org/officeDocument/2006/relationships/image"/></Relationships>
</file>

<file path=ppt/slideLayouts/_rels/slideLayout93.xml.rels><?xml version="1.0" encoding="UTF-8" standalone="yes"?><Relationships xmlns="http://schemas.openxmlformats.org/package/2006/relationships"><Relationship Id="rId1" Target="../slideMasters/slideMaster11.xml" Type="http://schemas.openxmlformats.org/officeDocument/2006/relationships/slideMaster"/><Relationship Id="rId2" Target="../media/image6.jpeg" Type="http://schemas.openxmlformats.org/officeDocument/2006/relationships/image"/></Relationships>
</file>

<file path=ppt/slideLayouts/_rels/slideLayout94.xml.rels><?xml version="1.0" encoding="UTF-8" standalone="yes"?><Relationships xmlns="http://schemas.openxmlformats.org/package/2006/relationships"><Relationship Id="rId1" Target="../slideMasters/slideMaster12.xml" Type="http://schemas.openxmlformats.org/officeDocument/2006/relationships/slideMaster"/><Relationship Id="rId2" Target="../media/image1.jpe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jpeg" Type="http://schemas.openxmlformats.org/officeDocument/2006/relationships/image"/></Relationships>
</file>

<file path=ppt/slideLayouts/_rels/slideLayout95.xml.rels><?xml version="1.0" encoding="UTF-8" standalone="yes"?><Relationships xmlns="http://schemas.openxmlformats.org/package/2006/relationships"><Relationship Id="rId1" Target="../slideMasters/slideMaster12.xml" Type="http://schemas.openxmlformats.org/officeDocument/2006/relationships/slideMaster"/></Relationships>
</file>

<file path=ppt/slideLayouts/_rels/slideLayout96.xml.rels><?xml version="1.0" encoding="UTF-8" standalone="yes"?><Relationships xmlns="http://schemas.openxmlformats.org/package/2006/relationships"><Relationship Id="rId1" Target="../slideMasters/slideMaster12.xml" Type="http://schemas.openxmlformats.org/officeDocument/2006/relationships/slideMaster"/><Relationship Id="rId2" Target="../media/image31.jpeg" Type="http://schemas.openxmlformats.org/officeDocument/2006/relationships/image"/></Relationships>
</file>

<file path=ppt/slideLayouts/_rels/slideLayout97.xml.rels><?xml version="1.0" encoding="UTF-8" standalone="yes"?><Relationships xmlns="http://schemas.openxmlformats.org/package/2006/relationships"><Relationship Id="rId1" Target="../slideMasters/slideMaster12.xml" Type="http://schemas.openxmlformats.org/officeDocument/2006/relationships/slideMaster"/><Relationship Id="rId2" Target="../media/image31.jpeg" Type="http://schemas.openxmlformats.org/officeDocument/2006/relationships/image"/></Relationships>
</file>

<file path=ppt/slideLayouts/_rels/slideLayout98.xml.rels><?xml version="1.0" encoding="UTF-8" standalone="yes"?><Relationships xmlns="http://schemas.openxmlformats.org/package/2006/relationships"><Relationship Id="rId1" Target="../slideMasters/slideMaster12.xml" Type="http://schemas.openxmlformats.org/officeDocument/2006/relationships/slideMaster"/><Relationship Id="rId2" Target="../media/image31.jpeg" Type="http://schemas.openxmlformats.org/officeDocument/2006/relationships/image"/></Relationships>
</file>

<file path=ppt/slideLayouts/_rels/slideLayout99.xml.rels><?xml version="1.0" encoding="UTF-8" standalone="yes"?><Relationships xmlns="http://schemas.openxmlformats.org/package/2006/relationships"><Relationship Id="rId1" Target="../slideMasters/slideMaster12.xml" Type="http://schemas.openxmlformats.org/officeDocument/2006/relationships/slideMaster"/><Relationship Id="rId2" Target="../media/image32.jpe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103408" y="2921810"/>
            <a:ext cx="8640000" cy="100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表紙タイトル</a:t>
            </a:r>
          </a:p>
        </p:txBody>
      </p:sp>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3"/>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366825" y="1499033"/>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510574"/>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436480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userDrawn="1">
            <p:ph sz="quarter" idx="14" hasCustomPrompt="1"/>
          </p:nvPr>
        </p:nvSpPr>
        <p:spPr>
          <a:xfrm>
            <a:off x="1034510" y="4148806"/>
            <a:ext cx="8640000" cy="432000"/>
          </a:xfrm>
          <a:prstGeom prst="rect">
            <a:avLst/>
          </a:prstGeom>
        </p:spPr>
        <p:txBody>
          <a:bodyPr lIns="0" tIns="0" rIns="0" bIns="0" anchor="ctr" anchorCtr="0"/>
          <a:lstStyle>
            <a:lvl1pPr>
              <a:defRPr sz="2000"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userDrawn="1">
            <p:ph sz="quarter" idx="15" hasCustomPrompt="1"/>
          </p:nvPr>
        </p:nvSpPr>
        <p:spPr>
          <a:xfrm>
            <a:off x="3554510" y="5436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userDrawn="1">
            <p:ph sz="quarter" idx="16" hasCustomPrompt="1"/>
          </p:nvPr>
        </p:nvSpPr>
        <p:spPr>
          <a:xfrm>
            <a:off x="3554510" y="5724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328222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リード">
    <p:spTree>
      <p:nvGrpSpPr>
        <p:cNvPr id="1" name=""/>
        <p:cNvGrpSpPr/>
        <p:nvPr/>
      </p:nvGrpSpPr>
      <p:grpSpPr>
        <a:xfrm>
          <a:off x="0" y="0"/>
          <a:ext cx="0" cy="0"/>
          <a:chOff x="0" y="0"/>
          <a:chExt cx="0" cy="0"/>
        </a:xfrm>
      </p:grpSpPr>
      <p:pic>
        <p:nvPicPr>
          <p:cNvPr id="18" name="Picture 11" descr="ç°å¢ç">
            <a:extLst>
              <a:ext uri="{FF2B5EF4-FFF2-40B4-BE49-F238E27FC236}">
                <a16:creationId xmlns:a16="http://schemas.microsoft.com/office/drawing/2014/main" id="{8E434909-6A5F-4794-A61C-E8E786C3A5E3}"/>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657433" y="301967"/>
            <a:ext cx="578758" cy="592789"/>
          </a:xfrm>
          <a:prstGeom prst="rect">
            <a:avLst/>
          </a:prstGeom>
          <a:noFill/>
          <a:extLst>
            <a:ext uri="{909E8E84-426E-40DD-AFC4-6F175D3DCCD1}">
              <a14:hiddenFill xmlns:a14="http://schemas.microsoft.com/office/drawing/2010/main">
                <a:solidFill>
                  <a:srgbClr val="FFFFFF"/>
                </a:solidFill>
              </a14:hiddenFill>
            </a:ext>
          </a:extLst>
        </p:spPr>
      </p:pic>
      <p:sp>
        <p:nvSpPr>
          <p:cNvPr id="2" name="グラフィックス 6">
            <a:extLst>
              <a:ext uri="{FF2B5EF4-FFF2-40B4-BE49-F238E27FC236}">
                <a16:creationId xmlns:a16="http://schemas.microsoft.com/office/drawing/2014/main" id="{1965654B-C214-044C-9754-691F56B1A74E}"/>
              </a:ext>
            </a:extLst>
          </p:cNvPr>
          <p:cNvSpPr/>
          <p:nvPr/>
        </p:nvSpPr>
        <p:spPr>
          <a:xfrm>
            <a:off x="341714" y="396709"/>
            <a:ext cx="9773713" cy="1226315"/>
          </a:xfrm>
          <a:custGeom>
            <a:avLst/>
            <a:gdLst>
              <a:gd name="connsiteX0" fmla="*/ 9785917 w 9786287"/>
              <a:gd name="connsiteY0" fmla="*/ 1166514 h 1249650"/>
              <a:gd name="connsiteX1" fmla="*/ 9785917 w 9786287"/>
              <a:gd name="connsiteY1" fmla="*/ 913523 h 1249650"/>
              <a:gd name="connsiteX2" fmla="*/ 8906147 w 9786287"/>
              <a:gd name="connsiteY2" fmla="*/ 12500 h 1249650"/>
              <a:gd name="connsiteX3" fmla="*/ 82801 w 9786287"/>
              <a:gd name="connsiteY3" fmla="*/ 12500 h 1249650"/>
              <a:gd name="connsiteX4" fmla="*/ 12205 w 9786287"/>
              <a:gd name="connsiteY4" fmla="*/ 84801 h 1249650"/>
              <a:gd name="connsiteX5" fmla="*/ 12205 w 9786287"/>
              <a:gd name="connsiteY5" fmla="*/ 970395 h 1249650"/>
              <a:gd name="connsiteX6" fmla="*/ 273671 w 9786287"/>
              <a:gd name="connsiteY6" fmla="*/ 1238815 h 1249650"/>
              <a:gd name="connsiteX7" fmla="*/ 9715322 w 9786287"/>
              <a:gd name="connsiteY7" fmla="*/ 1238815 h 1249650"/>
              <a:gd name="connsiteX8" fmla="*/ 9785917 w 9786287"/>
              <a:gd name="connsiteY8" fmla="*/ 1166514 h 1249650"/>
              <a:gd name="connsiteX0" fmla="*/ 9773712 w 9773712"/>
              <a:gd name="connsiteY0" fmla="*/ 1154014 h 1226315"/>
              <a:gd name="connsiteX1" fmla="*/ 9773712 w 9773712"/>
              <a:gd name="connsiteY1" fmla="*/ 901023 h 1226315"/>
              <a:gd name="connsiteX2" fmla="*/ 8874892 w 9773712"/>
              <a:gd name="connsiteY2" fmla="*/ 0 h 1226315"/>
              <a:gd name="connsiteX3" fmla="*/ 70596 w 9773712"/>
              <a:gd name="connsiteY3" fmla="*/ 0 h 1226315"/>
              <a:gd name="connsiteX4" fmla="*/ 0 w 9773712"/>
              <a:gd name="connsiteY4" fmla="*/ 72301 h 1226315"/>
              <a:gd name="connsiteX5" fmla="*/ 0 w 9773712"/>
              <a:gd name="connsiteY5" fmla="*/ 957895 h 1226315"/>
              <a:gd name="connsiteX6" fmla="*/ 261466 w 9773712"/>
              <a:gd name="connsiteY6" fmla="*/ 1226315 h 1226315"/>
              <a:gd name="connsiteX7" fmla="*/ 9703117 w 9773712"/>
              <a:gd name="connsiteY7" fmla="*/ 1226315 h 1226315"/>
              <a:gd name="connsiteX8" fmla="*/ 9773712 w 9773712"/>
              <a:gd name="connsiteY8" fmla="*/ 1154014 h 1226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3712" h="1226315">
                <a:moveTo>
                  <a:pt x="9773712" y="1154014"/>
                </a:moveTo>
                <a:lnTo>
                  <a:pt x="9773712" y="901023"/>
                </a:lnTo>
                <a:lnTo>
                  <a:pt x="8874892" y="0"/>
                </a:lnTo>
                <a:lnTo>
                  <a:pt x="70596" y="0"/>
                </a:lnTo>
                <a:cubicBezTo>
                  <a:pt x="70596" y="0"/>
                  <a:pt x="0" y="0"/>
                  <a:pt x="0" y="72301"/>
                </a:cubicBezTo>
                <a:lnTo>
                  <a:pt x="0" y="957895"/>
                </a:lnTo>
                <a:lnTo>
                  <a:pt x="261466" y="1226315"/>
                </a:lnTo>
                <a:lnTo>
                  <a:pt x="9703117" y="1226315"/>
                </a:lnTo>
                <a:cubicBezTo>
                  <a:pt x="9703117" y="1226315"/>
                  <a:pt x="9773712" y="1226315"/>
                  <a:pt x="9773712" y="1154014"/>
                </a:cubicBezTo>
              </a:path>
            </a:pathLst>
          </a:custGeom>
          <a:solidFill>
            <a:schemeClr val="tx2"/>
          </a:solidFill>
          <a:ln w="12449" cap="flat">
            <a:noFill/>
            <a:prstDash val="solid"/>
            <a:miter/>
          </a:ln>
        </p:spPr>
        <p:txBody>
          <a:bodyPr rtlCol="0" anchor="ctr"/>
          <a:lstStyle/>
          <a:p>
            <a:endParaRPr lang="ja-JP" altLang="en-US" sz="1696"/>
          </a:p>
        </p:txBody>
      </p:sp>
      <p:sp>
        <p:nvSpPr>
          <p:cNvPr id="13" name="フリーフォーム: 図形 12">
            <a:extLst>
              <a:ext uri="{FF2B5EF4-FFF2-40B4-BE49-F238E27FC236}">
                <a16:creationId xmlns:a16="http://schemas.microsoft.com/office/drawing/2014/main" id="{907E3C10-5296-4CB5-BB5A-480E93F86B9E}"/>
              </a:ext>
            </a:extLst>
          </p:cNvPr>
          <p:cNvSpPr/>
          <p:nvPr userDrawn="1"/>
        </p:nvSpPr>
        <p:spPr>
          <a:xfrm>
            <a:off x="346146" y="390417"/>
            <a:ext cx="9377998" cy="504338"/>
          </a:xfrm>
          <a:custGeom>
            <a:avLst/>
            <a:gdLst>
              <a:gd name="connsiteX0" fmla="*/ 70596 w 9377998"/>
              <a:gd name="connsiteY0" fmla="*/ 0 h 504338"/>
              <a:gd name="connsiteX1" fmla="*/ 8874893 w 9377998"/>
              <a:gd name="connsiteY1" fmla="*/ 0 h 504338"/>
              <a:gd name="connsiteX2" fmla="*/ 9377998 w 9377998"/>
              <a:gd name="connsiteY2" fmla="*/ 504338 h 504338"/>
              <a:gd name="connsiteX3" fmla="*/ 0 w 9377998"/>
              <a:gd name="connsiteY3" fmla="*/ 504338 h 504338"/>
              <a:gd name="connsiteX4" fmla="*/ 0 w 9377998"/>
              <a:gd name="connsiteY4" fmla="*/ 72301 h 504338"/>
              <a:gd name="connsiteX5" fmla="*/ 70596 w 9377998"/>
              <a:gd name="connsiteY5" fmla="*/ 0 h 50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77998" h="504338">
                <a:moveTo>
                  <a:pt x="70596" y="0"/>
                </a:moveTo>
                <a:lnTo>
                  <a:pt x="8874893" y="0"/>
                </a:lnTo>
                <a:lnTo>
                  <a:pt x="9377998" y="504338"/>
                </a:lnTo>
                <a:lnTo>
                  <a:pt x="0" y="504338"/>
                </a:lnTo>
                <a:lnTo>
                  <a:pt x="0" y="72301"/>
                </a:lnTo>
                <a:cubicBezTo>
                  <a:pt x="0" y="0"/>
                  <a:pt x="70596" y="0"/>
                  <a:pt x="70596" y="0"/>
                </a:cubicBezTo>
                <a:close/>
              </a:path>
            </a:pathLst>
          </a:custGeom>
          <a:solidFill>
            <a:schemeClr val="bg2"/>
          </a:solidFill>
          <a:ln w="12449" cap="flat">
            <a:noFill/>
            <a:prstDash val="solid"/>
            <a:miter/>
          </a:ln>
        </p:spPr>
        <p:txBody>
          <a:bodyPr rtlCol="0" anchor="ctr"/>
          <a:lstStyle/>
          <a:p>
            <a:endParaRPr lang="ja-JP" altLang="en-US" sz="1696"/>
          </a:p>
        </p:txBody>
      </p:sp>
      <p:cxnSp>
        <p:nvCxnSpPr>
          <p:cNvPr id="8" name="直線コネクタ 7">
            <a:extLst>
              <a:ext uri="{FF2B5EF4-FFF2-40B4-BE49-F238E27FC236}">
                <a16:creationId xmlns:a16="http://schemas.microsoft.com/office/drawing/2014/main" id="{803ACE90-2131-A448-9D2B-E09F626D0747}"/>
              </a:ext>
            </a:extLst>
          </p:cNvPr>
          <p:cNvCxnSpPr/>
          <p:nvPr/>
        </p:nvCxnSpPr>
        <p:spPr>
          <a:xfrm>
            <a:off x="269828" y="1270891"/>
            <a:ext cx="438100" cy="439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コンテンツ プレースホルダー 13">
            <a:extLst>
              <a:ext uri="{FF2B5EF4-FFF2-40B4-BE49-F238E27FC236}">
                <a16:creationId xmlns:a16="http://schemas.microsoft.com/office/drawing/2014/main" id="{D4C153BA-B45D-364C-B23F-1393DDE80303}"/>
              </a:ext>
            </a:extLst>
          </p:cNvPr>
          <p:cNvSpPr>
            <a:spLocks noGrp="1"/>
          </p:cNvSpPr>
          <p:nvPr userDrawn="1">
            <p:ph sz="quarter" idx="11" hasCustomPrompt="1"/>
          </p:nvPr>
        </p:nvSpPr>
        <p:spPr bwMode="white">
          <a:xfrm>
            <a:off x="1262525" y="1191023"/>
            <a:ext cx="7645617" cy="432000"/>
          </a:xfrm>
          <a:prstGeom prst="rect">
            <a:avLst/>
          </a:prstGeom>
        </p:spPr>
        <p:txBody>
          <a:bodyPr lIns="0" tIns="36000" rIns="0" bIns="0">
            <a:normAutofit/>
          </a:bodyPr>
          <a:lstStyle>
            <a:lvl1pPr marL="0" indent="0">
              <a:buNone/>
              <a:defRPr sz="2452"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20" name="コンテンツ プレースホルダー 18">
            <a:extLst>
              <a:ext uri="{FF2B5EF4-FFF2-40B4-BE49-F238E27FC236}">
                <a16:creationId xmlns:a16="http://schemas.microsoft.com/office/drawing/2014/main" id="{D75D4F64-90C7-412B-97EC-C060B99937CE}"/>
              </a:ext>
            </a:extLst>
          </p:cNvPr>
          <p:cNvSpPr>
            <a:spLocks noGrp="1"/>
          </p:cNvSpPr>
          <p:nvPr>
            <p:ph sz="quarter" idx="15" hasCustomPrompt="1"/>
          </p:nvPr>
        </p:nvSpPr>
        <p:spPr bwMode="white">
          <a:xfrm>
            <a:off x="1262526" y="894417"/>
            <a:ext cx="3888685" cy="267144"/>
          </a:xfrm>
          <a:prstGeom prst="rect">
            <a:avLst/>
          </a:prstGeom>
        </p:spPr>
        <p:txBody>
          <a:bodyPr lIns="0" tIns="108000" rIns="0" bIns="0" anchor="ctr"/>
          <a:lstStyle>
            <a:lvl1pPr marL="0" indent="0" algn="l">
              <a:buFontTx/>
              <a:buNone/>
              <a:defRPr sz="1319" b="0">
                <a:solidFill>
                  <a:schemeClr val="bg1"/>
                </a:solidFill>
                <a:latin typeface="Meiryo UI" panose="020B0604030504040204" pitchFamily="50" charset="-128"/>
                <a:ea typeface="Meiryo UI" panose="020B0604030504040204" pitchFamily="50" charset="-128"/>
              </a:defRPr>
            </a:lvl1pPr>
            <a:lvl2pPr marL="430996" indent="0">
              <a:buFontTx/>
              <a:buNone/>
              <a:defRPr/>
            </a:lvl2pPr>
            <a:lvl3pPr marL="861993" indent="0">
              <a:buFontTx/>
              <a:buNone/>
              <a:defRPr/>
            </a:lvl3pPr>
            <a:lvl4pPr marL="1292989" indent="0">
              <a:buFontTx/>
              <a:buNone/>
              <a:defRPr/>
            </a:lvl4pPr>
            <a:lvl5pPr marL="1723986" indent="0">
              <a:buFontTx/>
              <a:buNone/>
              <a:defRPr/>
            </a:lvl5pPr>
          </a:lstStyle>
          <a:p>
            <a:pPr lvl="0"/>
            <a:r>
              <a:rPr kumimoji="1" lang="ja-JP" altLang="en-US"/>
              <a:t>キャッチコピー</a:t>
            </a:r>
          </a:p>
        </p:txBody>
      </p:sp>
      <p:cxnSp>
        <p:nvCxnSpPr>
          <p:cNvPr id="9" name="直線コネクタ 8">
            <a:extLst>
              <a:ext uri="{FF2B5EF4-FFF2-40B4-BE49-F238E27FC236}">
                <a16:creationId xmlns:a16="http://schemas.microsoft.com/office/drawing/2014/main" id="{492973B8-A1E0-8249-B6B2-09ED50D99913}"/>
              </a:ext>
            </a:extLst>
          </p:cNvPr>
          <p:cNvCxnSpPr>
            <a:cxnSpLocks/>
          </p:cNvCxnSpPr>
          <p:nvPr/>
        </p:nvCxnSpPr>
        <p:spPr>
          <a:xfrm>
            <a:off x="9102837" y="284375"/>
            <a:ext cx="1109191" cy="1111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コンテンツ プレースホルダー 18">
            <a:extLst>
              <a:ext uri="{FF2B5EF4-FFF2-40B4-BE49-F238E27FC236}">
                <a16:creationId xmlns:a16="http://schemas.microsoft.com/office/drawing/2014/main" id="{4C7E5A18-52F4-4252-BE43-0A15ED485D53}"/>
              </a:ext>
            </a:extLst>
          </p:cNvPr>
          <p:cNvSpPr>
            <a:spLocks noGrp="1"/>
          </p:cNvSpPr>
          <p:nvPr>
            <p:ph sz="quarter" idx="14" hasCustomPrompt="1"/>
          </p:nvPr>
        </p:nvSpPr>
        <p:spPr bwMode="white">
          <a:xfrm>
            <a:off x="349981" y="390417"/>
            <a:ext cx="8956366" cy="504000"/>
          </a:xfrm>
          <a:prstGeom prst="rect">
            <a:avLst/>
          </a:prstGeom>
        </p:spPr>
        <p:txBody>
          <a:bodyPr lIns="216000" tIns="36000" rIns="0" bIns="0" anchor="ctr"/>
          <a:lstStyle>
            <a:lvl1pPr marL="0" indent="0" algn="l">
              <a:buFontTx/>
              <a:buNone/>
              <a:defRPr sz="1131" b="1">
                <a:solidFill>
                  <a:schemeClr val="bg1"/>
                </a:solidFill>
                <a:latin typeface="Meiryo UI" panose="020B0604030504040204" pitchFamily="50" charset="-128"/>
                <a:ea typeface="Meiryo UI" panose="020B0604030504040204" pitchFamily="50" charset="-128"/>
              </a:defRPr>
            </a:lvl1pPr>
            <a:lvl2pPr marL="430996" indent="0">
              <a:buFontTx/>
              <a:buNone/>
              <a:defRPr/>
            </a:lvl2pPr>
            <a:lvl3pPr marL="861993" indent="0">
              <a:buFontTx/>
              <a:buNone/>
              <a:defRPr/>
            </a:lvl3pPr>
            <a:lvl4pPr marL="1292989" indent="0">
              <a:buFontTx/>
              <a:buNone/>
              <a:defRPr/>
            </a:lvl4pPr>
            <a:lvl5pPr marL="1723986" indent="0">
              <a:buFontTx/>
              <a:buNone/>
              <a:defRPr/>
            </a:lvl5pPr>
          </a:lstStyle>
          <a:p>
            <a:pPr lvl="0"/>
            <a:r>
              <a:rPr kumimoji="1" lang="ja-JP" altLang="en-US"/>
              <a:t>マスタータイトル</a:t>
            </a:r>
          </a:p>
        </p:txBody>
      </p:sp>
      <p:sp>
        <p:nvSpPr>
          <p:cNvPr id="12" name="コンテンツ プレースホルダー 18">
            <a:extLst>
              <a:ext uri="{FF2B5EF4-FFF2-40B4-BE49-F238E27FC236}">
                <a16:creationId xmlns:a16="http://schemas.microsoft.com/office/drawing/2014/main" id="{B4DBCBEC-A414-449D-9C4C-798C6F5A9203}"/>
              </a:ext>
            </a:extLst>
          </p:cNvPr>
          <p:cNvSpPr>
            <a:spLocks noGrp="1"/>
          </p:cNvSpPr>
          <p:nvPr>
            <p:ph sz="quarter" idx="16" hasCustomPrompt="1"/>
          </p:nvPr>
        </p:nvSpPr>
        <p:spPr>
          <a:xfrm>
            <a:off x="1195350" y="1938930"/>
            <a:ext cx="7812320" cy="650276"/>
          </a:xfrm>
          <a:prstGeom prst="rect">
            <a:avLst/>
          </a:prstGeom>
        </p:spPr>
        <p:txBody>
          <a:bodyPr lIns="0" tIns="108000" rIns="0" bIns="0" anchor="t"/>
          <a:lstStyle>
            <a:lvl1pPr marL="0" marR="0" indent="0" algn="l" defTabSz="861993" rtl="0" eaLnBrk="1" fontAlgn="auto" latinLnBrk="0" hangingPunct="1">
              <a:lnSpc>
                <a:spcPct val="100000"/>
              </a:lnSpc>
              <a:spcBef>
                <a:spcPts val="0"/>
              </a:spcBef>
              <a:spcAft>
                <a:spcPts val="0"/>
              </a:spcAft>
              <a:buClrTx/>
              <a:buSzTx/>
              <a:buFontTx/>
              <a:buNone/>
              <a:tabLst/>
              <a:defRPr sz="1131" b="1">
                <a:solidFill>
                  <a:srgbClr val="009C89"/>
                </a:solidFill>
                <a:latin typeface="Meiryo UI" panose="020B0604030504040204" pitchFamily="50" charset="-128"/>
                <a:ea typeface="Meiryo UI" panose="020B0604030504040204" pitchFamily="50" charset="-128"/>
              </a:defRPr>
            </a:lvl1pPr>
            <a:lvl2pPr marL="430996" indent="0">
              <a:buFontTx/>
              <a:buNone/>
              <a:defRPr/>
            </a:lvl2pPr>
            <a:lvl3pPr marL="861993" indent="0">
              <a:buFontTx/>
              <a:buNone/>
              <a:defRPr/>
            </a:lvl3pPr>
            <a:lvl4pPr marL="1292989" indent="0">
              <a:buFontTx/>
              <a:buNone/>
              <a:defRPr/>
            </a:lvl4pPr>
            <a:lvl5pPr marL="1723986" indent="0">
              <a:buFontTx/>
              <a:buNone/>
              <a:defRPr/>
            </a:lvl5pPr>
          </a:lstStyle>
          <a:p>
            <a:pPr marL="0" marR="0" lvl="0" indent="0" algn="l" defTabSz="861993" rtl="0" eaLnBrk="1" fontAlgn="auto" latinLnBrk="0" hangingPunct="1">
              <a:lnSpc>
                <a:spcPct val="90000"/>
              </a:lnSpc>
              <a:spcBef>
                <a:spcPts val="942"/>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
        <p:nvSpPr>
          <p:cNvPr id="15" name="コンテンツ プレースホルダー 2">
            <a:extLst>
              <a:ext uri="{FF2B5EF4-FFF2-40B4-BE49-F238E27FC236}">
                <a16:creationId xmlns:a16="http://schemas.microsoft.com/office/drawing/2014/main" id="{B57596C9-B115-4FE6-93CC-51E6F05D87FF}"/>
              </a:ext>
            </a:extLst>
          </p:cNvPr>
          <p:cNvSpPr>
            <a:spLocks noGrp="1"/>
          </p:cNvSpPr>
          <p:nvPr>
            <p:ph sz="quarter" idx="10" hasCustomPrompt="1"/>
          </p:nvPr>
        </p:nvSpPr>
        <p:spPr>
          <a:xfrm>
            <a:off x="576387" y="894754"/>
            <a:ext cx="686138" cy="728269"/>
          </a:xfrm>
          <a:prstGeom prst="rect">
            <a:avLst/>
          </a:prstGeom>
        </p:spPr>
        <p:txBody>
          <a:bodyPr lIns="0" tIns="144000" rIns="0" bIns="0" anchor="ctr">
            <a:normAutofit/>
          </a:bodyPr>
          <a:lstStyle>
            <a:lvl1pPr marL="0" indent="0">
              <a:buNone/>
              <a:defRPr sz="4713" b="1" i="0">
                <a:solidFill>
                  <a:schemeClr val="bg1"/>
                </a:solidFill>
                <a:latin typeface="Arial" panose="020B0604020202020204" pitchFamily="34" charset="0"/>
                <a:ea typeface="Meiryo" panose="020B0604030504040204" pitchFamily="34" charset="-128"/>
                <a:cs typeface="Arial" panose="020B0604020202020204" pitchFamily="34" charset="0"/>
              </a:defRPr>
            </a:lvl1pPr>
          </a:lstStyle>
          <a:p>
            <a:r>
              <a:rPr kumimoji="1" lang="en-US" altLang="ja-JP"/>
              <a:t>1</a:t>
            </a:r>
            <a:endParaRPr kumimoji="1" lang="ja-JP" altLang="en-US"/>
          </a:p>
        </p:txBody>
      </p:sp>
      <p:sp>
        <p:nvSpPr>
          <p:cNvPr id="16" name="テキスト ボックス 15">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27616783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762"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6" y="7020289"/>
            <a:ext cx="9957098" cy="359999"/>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9"/>
            <a:ext cx="1164253" cy="359999"/>
          </a:xfrm>
          <a:prstGeom prst="rect">
            <a:avLst/>
          </a:prstGeom>
          <a:noFill/>
        </p:spPr>
        <p:txBody>
          <a:bodyPr wrap="square" lIns="105748" tIns="0" rIns="0" bIns="0" rtlCol="0" anchor="ctr">
            <a:noAutofit/>
          </a:bodyPr>
          <a:lstStyle/>
          <a:p>
            <a:r>
              <a:rPr lang="ja-JP" altLang="en-US" sz="1175"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4" y="2395810"/>
            <a:ext cx="5420215" cy="288000"/>
          </a:xfrm>
          <a:prstGeom prst="rect">
            <a:avLst/>
          </a:prstGeom>
          <a:noFill/>
        </p:spPr>
        <p:txBody>
          <a:bodyPr wrap="square" lIns="0" tIns="0" bIns="70498" rtlCol="0" anchor="b" anchorCtr="0">
            <a:noAutofit/>
          </a:bodyPr>
          <a:lstStyle/>
          <a:p>
            <a:r>
              <a:rPr lang="en-US" altLang="ja-JP" sz="1480" b="1">
                <a:solidFill>
                  <a:schemeClr val="bg2"/>
                </a:solidFill>
                <a:latin typeface="Meiryo UI" panose="020B0604030504040204" pitchFamily="50" charset="-128"/>
                <a:ea typeface="Meiryo UI" panose="020B0604030504040204" pitchFamily="50" charset="-128"/>
              </a:rPr>
              <a:t>2. </a:t>
            </a:r>
            <a:r>
              <a:rPr lang="ja-JP" altLang="en-US" sz="1480"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6"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1582" indent="-241582" algn="l">
              <a:lnSpc>
                <a:spcPct val="120000"/>
              </a:lnSpc>
              <a:spcBef>
                <a:spcPts val="0"/>
              </a:spcBef>
              <a:buFont typeface="+mj-ea"/>
              <a:buAutoNum type="circleNumDbPlain"/>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7" y="1542748"/>
            <a:ext cx="1138771" cy="359999"/>
          </a:xfrm>
          <a:prstGeom prst="rect">
            <a:avLst/>
          </a:prstGeom>
          <a:noFill/>
        </p:spPr>
        <p:txBody>
          <a:bodyPr wrap="square" lIns="0" tIns="0" rIns="0" bIns="0" rtlCol="0" anchor="ctr">
            <a:noAutofit/>
          </a:bodyPr>
          <a:lstStyle/>
          <a:p>
            <a:r>
              <a:rPr lang="en-US" altLang="ja-JP" sz="1480" b="1">
                <a:solidFill>
                  <a:schemeClr val="bg2"/>
                </a:solidFill>
                <a:latin typeface="Meiryo UI" panose="020B0604030504040204" pitchFamily="50" charset="-128"/>
                <a:ea typeface="Meiryo UI" panose="020B0604030504040204" pitchFamily="50" charset="-128"/>
              </a:rPr>
              <a:t>1. </a:t>
            </a:r>
            <a:r>
              <a:rPr lang="ja-JP" altLang="en-US" sz="1480"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100" y="7020289"/>
            <a:ext cx="9288000" cy="359999"/>
          </a:xfrm>
        </p:spPr>
        <p:txBody>
          <a:bodyPr lIns="0" tIns="18000" rIns="108000" bIns="0" anchor="ctr">
            <a:noAutofit/>
          </a:bodyPr>
          <a:lstStyle>
            <a:lvl1pPr marL="0" indent="0" algn="l">
              <a:buNone/>
              <a:defRPr sz="1175"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8" y="6016788"/>
            <a:ext cx="972000" cy="252000"/>
          </a:xfrm>
          <a:prstGeom prst="rect">
            <a:avLst/>
          </a:prstGeom>
          <a:noFill/>
        </p:spPr>
        <p:txBody>
          <a:bodyPr wrap="none" lIns="0" tIns="0" rIns="0" bIns="0" rtlCol="0" anchor="ctr">
            <a:noAutofit/>
          </a:bodyPr>
          <a:lstStyle/>
          <a:p>
            <a:pPr algn="dist"/>
            <a:r>
              <a:rPr lang="ja-JP" altLang="en-US" sz="1268">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8" y="6588288"/>
            <a:ext cx="972000" cy="252000"/>
          </a:xfrm>
          <a:prstGeom prst="rect">
            <a:avLst/>
          </a:prstGeom>
          <a:noFill/>
        </p:spPr>
        <p:txBody>
          <a:bodyPr wrap="none" lIns="0" tIns="0" rIns="0" bIns="0" rtlCol="0" anchor="ctr">
            <a:noAutofit/>
          </a:bodyPr>
          <a:lstStyle/>
          <a:p>
            <a:pPr algn="dist"/>
            <a:r>
              <a:rPr lang="ja-JP" altLang="en-US" sz="1268">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4" y="493021"/>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3" y="493021"/>
            <a:ext cx="9647760"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68">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1"/>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9"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7" y="6302538"/>
            <a:ext cx="972000" cy="252000"/>
          </a:xfrm>
          <a:prstGeom prst="rect">
            <a:avLst/>
          </a:prstGeom>
          <a:noFill/>
        </p:spPr>
        <p:txBody>
          <a:bodyPr wrap="none" lIns="0" tIns="0" rIns="0" bIns="0" rtlCol="0" anchor="ctr">
            <a:noAutofit/>
          </a:bodyPr>
          <a:lstStyle/>
          <a:p>
            <a:pPr algn="dist" defTabSz="175646">
              <a:tabLst/>
            </a:pPr>
            <a:r>
              <a:rPr lang="ja-JP" altLang="en-US" sz="1268">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4" y="5637164"/>
            <a:ext cx="5600215" cy="288000"/>
          </a:xfrm>
          <a:prstGeom prst="rect">
            <a:avLst/>
          </a:prstGeom>
          <a:noFill/>
        </p:spPr>
        <p:txBody>
          <a:bodyPr wrap="square" lIns="0" tIns="0" bIns="70498" rtlCol="0" anchor="b" anchorCtr="0">
            <a:noAutofit/>
          </a:bodyPr>
          <a:lstStyle/>
          <a:p>
            <a:r>
              <a:rPr lang="en-US" altLang="ja-JP" sz="1480" b="1">
                <a:solidFill>
                  <a:schemeClr val="bg2"/>
                </a:solidFill>
                <a:latin typeface="Meiryo UI" panose="020B0604030504040204" pitchFamily="50" charset="-128"/>
                <a:ea typeface="Meiryo UI" panose="020B0604030504040204" pitchFamily="50" charset="-128"/>
              </a:rPr>
              <a:t>3. </a:t>
            </a:r>
            <a:r>
              <a:rPr lang="ja-JP" altLang="en-US" sz="1480"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5" y="890698"/>
            <a:ext cx="10367961" cy="359999"/>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7"/>
            <a:ext cx="10349461" cy="359999"/>
          </a:xfrm>
        </p:spPr>
        <p:txBody>
          <a:bodyPr lIns="108000" tIns="36000" rIns="108000" bIns="0" anchor="ctr">
            <a:noAutofit/>
          </a:bodyPr>
          <a:lstStyle>
            <a:lvl1pPr marL="0" indent="0" algn="l">
              <a:buNone/>
              <a:defRPr sz="1371"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806931" y="146435"/>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480"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8" y="2395810"/>
            <a:ext cx="4500000" cy="288000"/>
          </a:xfrm>
          <a:prstGeom prst="rect">
            <a:avLst/>
          </a:prstGeom>
          <a:noFill/>
        </p:spPr>
        <p:txBody>
          <a:bodyPr wrap="square" lIns="0" tIns="0" bIns="70498" rtlCol="0" anchor="b" anchorCtr="0">
            <a:noAutofit/>
          </a:bodyPr>
          <a:lstStyle/>
          <a:p>
            <a:pPr algn="l"/>
            <a:r>
              <a:rPr lang="en-US" altLang="ja-JP" sz="1480"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
        <p:nvSpPr>
          <p:cNvPr id="4" name="テキスト ボックス 3">
            <a:extLst>
              <a:ext uri="{FF2B5EF4-FFF2-40B4-BE49-F238E27FC236}">
                <a16:creationId xmlns:a16="http://schemas.microsoft.com/office/drawing/2014/main" id="{E27E4AC8-B99C-6B7F-9225-DBD4859BD321}"/>
              </a:ext>
            </a:extLst>
          </p:cNvPr>
          <p:cNvSpPr txBox="1"/>
          <p:nvPr userDrawn="1"/>
        </p:nvSpPr>
        <p:spPr>
          <a:xfrm>
            <a:off x="10226973" y="7018050"/>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532567366"/>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76555" y="3439580"/>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327727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4"/>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cstate="email">
            <a:extLst>
              <a:ext uri="{28A0092B-C50C-407E-A947-70E740481C1C}">
                <a14:useLocalDpi xmlns:a14="http://schemas.microsoft.com/office/drawing/2010/main"/>
              </a:ext>
            </a:extLst>
          </a:blip>
          <a:srcRect/>
          <a:stretch>
            <a:fillRect/>
          </a:stretch>
        </p:blipFill>
        <p:spPr bwMode="auto">
          <a:xfrm>
            <a:off x="4366825" y="1499034"/>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1" y="2991838"/>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39999" cy="1008000"/>
          </a:xfrm>
          <a:prstGeom prst="rect">
            <a:avLst/>
          </a:prstGeom>
        </p:spPr>
        <p:txBody>
          <a:bodyPr lIns="0" tIns="72000" rIns="0" bIns="0" anchor="ctr" anchorCtr="0">
            <a:normAutofit/>
          </a:bodyPr>
          <a:lstStyle>
            <a:lvl1pPr>
              <a:defRPr lang="ja-JP" altLang="en-US" sz="3525"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79"/>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39999" cy="432000"/>
          </a:xfrm>
          <a:prstGeom prst="rect">
            <a:avLst/>
          </a:prstGeom>
        </p:spPr>
        <p:txBody>
          <a:bodyPr lIns="0" tIns="0" rIns="0" bIns="0" anchor="ctr" anchorCtr="0"/>
          <a:lstStyle>
            <a:lvl1pPr>
              <a:defRPr sz="1958"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762"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762"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1144831692"/>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1" y="2915838"/>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8"/>
            <a:ext cx="8639999" cy="1728000"/>
          </a:xfrm>
          <a:prstGeom prst="rect">
            <a:avLst/>
          </a:prstGeom>
        </p:spPr>
        <p:txBody>
          <a:bodyPr lIns="0" tIns="72000" rIns="0" bIns="0" anchor="ctr" anchorCtr="0">
            <a:normAutofit/>
          </a:bodyPr>
          <a:lstStyle>
            <a:lvl1pPr>
              <a:defRPr lang="ja-JP" altLang="en-US" sz="3525"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79"/>
              </a:spcBef>
              <a:buFontTx/>
            </a:pPr>
            <a:r>
              <a:rPr kumimoji="1" lang="ja-JP" altLang="en-US"/>
              <a:t>中扉タイトル</a:t>
            </a:r>
          </a:p>
        </p:txBody>
      </p:sp>
    </p:spTree>
    <p:extLst>
      <p:ext uri="{BB962C8B-B14F-4D97-AF65-F5344CB8AC3E}">
        <p14:creationId xmlns:p14="http://schemas.microsoft.com/office/powerpoint/2010/main" val="3814962789"/>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18" y="216796"/>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943"/>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1440016" y="1786421"/>
            <a:ext cx="8639999" cy="5040000"/>
          </a:xfrm>
          <a:prstGeom prst="rect">
            <a:avLst/>
          </a:prstGeom>
        </p:spPr>
        <p:txBody>
          <a:bodyPr lIns="360000" tIns="0" rIns="0" bIns="0"/>
          <a:lstStyle>
            <a:lvl1pPr marL="727453" indent="-727453" algn="l">
              <a:lnSpc>
                <a:spcPct val="100000"/>
              </a:lnSpc>
              <a:spcBef>
                <a:spcPts val="979"/>
              </a:spcBef>
              <a:spcAft>
                <a:spcPts val="0"/>
              </a:spcAft>
              <a:buClr>
                <a:schemeClr val="bg2"/>
              </a:buClr>
              <a:buFont typeface="+mj-lt"/>
              <a:buAutoNum type="arabicPeriod"/>
              <a:defRPr sz="3917"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7"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3" name="フリーフォーム: 図形 2">
            <a:extLst>
              <a:ext uri="{FF2B5EF4-FFF2-40B4-BE49-F238E27FC236}">
                <a16:creationId xmlns:a16="http://schemas.microsoft.com/office/drawing/2014/main" id="{1EDCE770-9DF4-8907-D088-4C318C874E8C}"/>
              </a:ext>
            </a:extLst>
          </p:cNvPr>
          <p:cNvSpPr/>
          <p:nvPr userDrawn="1"/>
        </p:nvSpPr>
        <p:spPr>
          <a:xfrm>
            <a:off x="305349" y="1253021"/>
            <a:ext cx="0" cy="5796000"/>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43"/>
          </a:p>
        </p:txBody>
      </p:sp>
    </p:spTree>
    <p:extLst>
      <p:ext uri="{BB962C8B-B14F-4D97-AF65-F5344CB8AC3E}">
        <p14:creationId xmlns:p14="http://schemas.microsoft.com/office/powerpoint/2010/main" val="3775216039"/>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943"/>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300250" y="717050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1"/>
            <a:ext cx="10367963" cy="1424196"/>
          </a:xfrm>
          <a:prstGeom prst="rect">
            <a:avLst/>
          </a:prstGeom>
          <a:ln w="19050">
            <a:solidFill>
              <a:schemeClr val="tx2"/>
            </a:solidFill>
          </a:ln>
        </p:spPr>
        <p:txBody>
          <a:bodyPr lIns="180000" tIns="180000" rIns="180000" bIns="144000">
            <a:spAutoFit/>
          </a:bodyPr>
          <a:lstStyle>
            <a:lvl1pPr marL="267354" indent="-267354" algn="l">
              <a:lnSpc>
                <a:spcPct val="100000"/>
              </a:lnSpc>
              <a:spcBef>
                <a:spcPts val="587"/>
              </a:spcBef>
              <a:buFont typeface="Wingdings" panose="05000000000000000000" pitchFamily="2" charset="2"/>
              <a:buChar char="n"/>
              <a:defRPr sz="1958"/>
            </a:lvl1pPr>
            <a:lvl2pPr marL="438337" indent="-170983" algn="l">
              <a:lnSpc>
                <a:spcPct val="100000"/>
              </a:lnSpc>
              <a:spcBef>
                <a:spcPts val="392"/>
              </a:spcBef>
              <a:buFont typeface="Arial" panose="020B0604020202020204" pitchFamily="34" charset="0"/>
              <a:buChar char="•"/>
              <a:defRPr sz="1762"/>
            </a:lvl2pPr>
            <a:lvl3pPr marL="676159" indent="-228495" algn="l">
              <a:lnSpc>
                <a:spcPct val="100000"/>
              </a:lnSpc>
              <a:spcBef>
                <a:spcPts val="195"/>
              </a:spcBef>
              <a:buFont typeface="Wingdings" panose="05000000000000000000" pitchFamily="2" charset="2"/>
              <a:buChar char="ü"/>
              <a:defRPr sz="1567"/>
            </a:lvl3pPr>
            <a:lvl4pPr marL="886001" indent="-211396" algn="l">
              <a:lnSpc>
                <a:spcPct val="100000"/>
              </a:lnSpc>
              <a:spcBef>
                <a:spcPts val="195"/>
              </a:spcBef>
              <a:buFont typeface="Meiryo UI" panose="020B0604030504040204" pitchFamily="50" charset="-128"/>
              <a:buChar char="※"/>
              <a:defRPr sz="1175"/>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22236282"/>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userDrawn="1">
  <p:cSld name="5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943"/>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1"/>
            <a:ext cx="10367963" cy="1424196"/>
          </a:xfrm>
          <a:prstGeom prst="rect">
            <a:avLst/>
          </a:prstGeom>
          <a:ln w="19050">
            <a:solidFill>
              <a:schemeClr val="tx2"/>
            </a:solidFill>
          </a:ln>
        </p:spPr>
        <p:txBody>
          <a:bodyPr lIns="180000" tIns="180000" rIns="180000" bIns="144000">
            <a:spAutoFit/>
          </a:bodyPr>
          <a:lstStyle>
            <a:lvl1pPr marL="267354" indent="-267354" algn="l">
              <a:lnSpc>
                <a:spcPct val="100000"/>
              </a:lnSpc>
              <a:spcBef>
                <a:spcPts val="587"/>
              </a:spcBef>
              <a:buFont typeface="Wingdings" panose="05000000000000000000" pitchFamily="2" charset="2"/>
              <a:buChar char="n"/>
              <a:defRPr sz="1958"/>
            </a:lvl1pPr>
            <a:lvl2pPr marL="438337" indent="-170983" algn="l">
              <a:lnSpc>
                <a:spcPct val="100000"/>
              </a:lnSpc>
              <a:spcBef>
                <a:spcPts val="392"/>
              </a:spcBef>
              <a:buFont typeface="Arial" panose="020B0604020202020204" pitchFamily="34" charset="0"/>
              <a:buChar char="•"/>
              <a:defRPr sz="1762"/>
            </a:lvl2pPr>
            <a:lvl3pPr marL="676159" indent="-228495" algn="l">
              <a:lnSpc>
                <a:spcPct val="100000"/>
              </a:lnSpc>
              <a:spcBef>
                <a:spcPts val="195"/>
              </a:spcBef>
              <a:buFont typeface="Wingdings" panose="05000000000000000000" pitchFamily="2" charset="2"/>
              <a:buChar char="ü"/>
              <a:defRPr sz="1567"/>
            </a:lvl3pPr>
            <a:lvl4pPr marL="886001" indent="-211396" algn="l">
              <a:lnSpc>
                <a:spcPct val="100000"/>
              </a:lnSpc>
              <a:spcBef>
                <a:spcPts val="195"/>
              </a:spcBef>
              <a:buFont typeface="Meiryo UI" panose="020B0604030504040204" pitchFamily="50" charset="-128"/>
              <a:buChar char="※"/>
              <a:defRPr sz="1175"/>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84" name="四角形: 角を丸くする 83">
            <a:extLst>
              <a:ext uri="{FF2B5EF4-FFF2-40B4-BE49-F238E27FC236}">
                <a16:creationId xmlns:a16="http://schemas.microsoft.com/office/drawing/2014/main" id="{7259DB8F-B5A9-F2BD-CA66-7D762ABA8261}"/>
              </a:ext>
            </a:extLst>
          </p:cNvPr>
          <p:cNvSpPr/>
          <p:nvPr userDrawn="1"/>
        </p:nvSpPr>
        <p:spPr>
          <a:xfrm>
            <a:off x="111919" y="1012132"/>
            <a:ext cx="10467976" cy="6403543"/>
          </a:xfrm>
          <a:prstGeom prst="roundRect">
            <a:avLst>
              <a:gd name="adj" fmla="val 5402"/>
            </a:avLst>
          </a:prstGeom>
          <a:solidFill>
            <a:srgbClr val="328B74">
              <a:alpha val="1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endParaRPr kumimoji="1" lang="ja-JP" altLang="en-US" sz="3454" b="1">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14645776"/>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userDrawn="1">
  <p:cSld name="4_通常">
    <p:spTree>
      <p:nvGrpSpPr>
        <p:cNvPr id="1" name=""/>
        <p:cNvGrpSpPr/>
        <p:nvPr/>
      </p:nvGrpSpPr>
      <p:grpSpPr>
        <a:xfrm>
          <a:off x="0" y="0"/>
          <a:ext cx="0" cy="0"/>
          <a:chOff x="0" y="0"/>
          <a:chExt cx="0" cy="0"/>
        </a:xfrm>
      </p:grpSpPr>
      <p:sp>
        <p:nvSpPr>
          <p:cNvPr id="6" name="矢印: 五方向 5">
            <a:extLst>
              <a:ext uri="{FF2B5EF4-FFF2-40B4-BE49-F238E27FC236}">
                <a16:creationId xmlns:a16="http://schemas.microsoft.com/office/drawing/2014/main" id="{78ECA7F6-F015-F031-5B01-CACA810020C4}"/>
              </a:ext>
            </a:extLst>
          </p:cNvPr>
          <p:cNvSpPr/>
          <p:nvPr userDrawn="1"/>
        </p:nvSpPr>
        <p:spPr>
          <a:xfrm flipH="1">
            <a:off x="5345905" y="2139530"/>
            <a:ext cx="5345908" cy="5420145"/>
          </a:xfrm>
          <a:prstGeom prst="homePlate">
            <a:avLst>
              <a:gd name="adj" fmla="val 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727">
              <a:solidFill>
                <a:schemeClr val="tx1"/>
              </a:solidFill>
              <a:latin typeface="Meiryo UI" panose="020B0604030504040204" pitchFamily="50" charset="-128"/>
              <a:ea typeface="Meiryo UI" panose="020B0604030504040204" pitchFamily="50" charset="-128"/>
            </a:endParaRPr>
          </a:p>
        </p:txBody>
      </p:sp>
      <p:sp>
        <p:nvSpPr>
          <p:cNvPr id="5" name="矢印: 五方向 4">
            <a:extLst>
              <a:ext uri="{FF2B5EF4-FFF2-40B4-BE49-F238E27FC236}">
                <a16:creationId xmlns:a16="http://schemas.microsoft.com/office/drawing/2014/main" id="{D6CDB4BB-C754-9D1E-1A95-B3BD2501E40D}"/>
              </a:ext>
            </a:extLst>
          </p:cNvPr>
          <p:cNvSpPr/>
          <p:nvPr userDrawn="1"/>
        </p:nvSpPr>
        <p:spPr>
          <a:xfrm>
            <a:off x="0" y="2139531"/>
            <a:ext cx="5345908" cy="5420145"/>
          </a:xfrm>
          <a:prstGeom prst="homePlate">
            <a:avLst>
              <a:gd name="adj" fmla="val 0"/>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727">
              <a:solidFill>
                <a:schemeClr val="tx1"/>
              </a:solidFill>
              <a:latin typeface="Meiryo UI" panose="020B0604030504040204" pitchFamily="50" charset="-128"/>
              <a:ea typeface="Meiryo UI" panose="020B0604030504040204" pitchFamily="50" charset="-128"/>
            </a:endParaRPr>
          </a:p>
        </p:txBody>
      </p:sp>
      <p:sp>
        <p:nvSpPr>
          <p:cNvPr id="4" name="矢印: 五方向 3">
            <a:extLst>
              <a:ext uri="{FF2B5EF4-FFF2-40B4-BE49-F238E27FC236}">
                <a16:creationId xmlns:a16="http://schemas.microsoft.com/office/drawing/2014/main" id="{9E2880B1-63A4-5963-51A8-AFB4D7B1CD63}"/>
              </a:ext>
            </a:extLst>
          </p:cNvPr>
          <p:cNvSpPr/>
          <p:nvPr userDrawn="1"/>
        </p:nvSpPr>
        <p:spPr>
          <a:xfrm rot="5400000">
            <a:off x="2443900" y="-2523477"/>
            <a:ext cx="5804014" cy="10691813"/>
          </a:xfrm>
          <a:prstGeom prst="homePlate">
            <a:avLst>
              <a:gd name="adj" fmla="val 36037"/>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727">
              <a:solidFill>
                <a:schemeClr val="tx1"/>
              </a:solidFill>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0A534115-44CC-83A4-DAB2-0163E8D6015C}"/>
              </a:ext>
            </a:extLst>
          </p:cNvPr>
          <p:cNvSpPr/>
          <p:nvPr userDrawn="1"/>
        </p:nvSpPr>
        <p:spPr>
          <a:xfrm>
            <a:off x="0" y="-79577"/>
            <a:ext cx="10691813" cy="26800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727">
              <a:solidFill>
                <a:schemeClr val="tx1"/>
              </a:solidFill>
              <a:latin typeface="Meiryo UI" panose="020B0604030504040204" pitchFamily="50" charset="-128"/>
              <a:ea typeface="Meiryo UI" panose="020B0604030504040204" pitchFamily="50" charset="-128"/>
            </a:endParaRPr>
          </a:p>
        </p:txBody>
      </p:sp>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943"/>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1"/>
            <a:ext cx="10367963" cy="1424196"/>
          </a:xfrm>
          <a:prstGeom prst="rect">
            <a:avLst/>
          </a:prstGeom>
          <a:ln w="19050">
            <a:solidFill>
              <a:schemeClr val="tx2"/>
            </a:solidFill>
          </a:ln>
        </p:spPr>
        <p:txBody>
          <a:bodyPr lIns="180000" tIns="180000" rIns="180000" bIns="144000">
            <a:spAutoFit/>
          </a:bodyPr>
          <a:lstStyle>
            <a:lvl1pPr marL="267354" indent="-267354" algn="l">
              <a:lnSpc>
                <a:spcPct val="100000"/>
              </a:lnSpc>
              <a:spcBef>
                <a:spcPts val="587"/>
              </a:spcBef>
              <a:buFont typeface="Wingdings" panose="05000000000000000000" pitchFamily="2" charset="2"/>
              <a:buChar char="n"/>
              <a:defRPr sz="1958"/>
            </a:lvl1pPr>
            <a:lvl2pPr marL="438337" indent="-170983" algn="l">
              <a:lnSpc>
                <a:spcPct val="100000"/>
              </a:lnSpc>
              <a:spcBef>
                <a:spcPts val="392"/>
              </a:spcBef>
              <a:buFont typeface="Arial" panose="020B0604020202020204" pitchFamily="34" charset="0"/>
              <a:buChar char="•"/>
              <a:defRPr sz="1762"/>
            </a:lvl2pPr>
            <a:lvl3pPr marL="676159" indent="-228495" algn="l">
              <a:lnSpc>
                <a:spcPct val="100000"/>
              </a:lnSpc>
              <a:spcBef>
                <a:spcPts val="195"/>
              </a:spcBef>
              <a:buFont typeface="Wingdings" panose="05000000000000000000" pitchFamily="2" charset="2"/>
              <a:buChar char="ü"/>
              <a:defRPr sz="1567"/>
            </a:lvl3pPr>
            <a:lvl4pPr marL="886001" indent="-211396" algn="l">
              <a:lnSpc>
                <a:spcPct val="100000"/>
              </a:lnSpc>
              <a:spcBef>
                <a:spcPts val="195"/>
              </a:spcBef>
              <a:buFont typeface="Meiryo UI" panose="020B0604030504040204" pitchFamily="50" charset="-128"/>
              <a:buChar char="※"/>
              <a:defRPr sz="1175"/>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3" name="正方形/長方形 2">
            <a:extLst>
              <a:ext uri="{FF2B5EF4-FFF2-40B4-BE49-F238E27FC236}">
                <a16:creationId xmlns:a16="http://schemas.microsoft.com/office/drawing/2014/main" id="{BC44F23D-6D69-328B-ED69-A0A5389A7B37}"/>
              </a:ext>
            </a:extLst>
          </p:cNvPr>
          <p:cNvSpPr/>
          <p:nvPr userDrawn="1"/>
        </p:nvSpPr>
        <p:spPr>
          <a:xfrm>
            <a:off x="1" y="2015914"/>
            <a:ext cx="10691812" cy="1613164"/>
          </a:xfrm>
          <a:prstGeom prst="rect">
            <a:avLst/>
          </a:prstGeom>
          <a:gradFill flip="none" rotWithShape="1">
            <a:gsLst>
              <a:gs pos="100000">
                <a:schemeClr val="accent2">
                  <a:lumMod val="5000"/>
                  <a:lumOff val="95000"/>
                </a:schemeClr>
              </a:gs>
              <a:gs pos="1000">
                <a:schemeClr val="bg1">
                  <a:lumMod val="8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727">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3262116"/>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6" y="32266"/>
            <a:ext cx="9288000" cy="252000"/>
          </a:xfrm>
          <a:prstGeom prst="rect">
            <a:avLst/>
          </a:prstGeom>
        </p:spPr>
        <p:txBody>
          <a:bodyPr lIns="0" tIns="0" rIns="0" bIns="0" anchor="ctr" anchorCtr="0"/>
          <a:lstStyle>
            <a:lvl1pPr algn="l">
              <a:defRPr sz="1371"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8" y="216796"/>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sz="1943"/>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43"/>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6" y="536266"/>
            <a:ext cx="9288000" cy="396000"/>
          </a:xfrm>
          <a:prstGeom prst="rect">
            <a:avLst/>
          </a:prstGeom>
        </p:spPr>
        <p:txBody>
          <a:bodyPr lIns="252000" tIns="0" rIns="0" bIns="0" anchor="ctr" anchorCtr="0"/>
          <a:lstStyle>
            <a:lvl1pPr algn="l">
              <a:defRPr sz="235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6" y="284266"/>
            <a:ext cx="9288000" cy="252000"/>
          </a:xfrm>
          <a:prstGeom prst="rect">
            <a:avLst/>
          </a:prstGeom>
        </p:spPr>
        <p:txBody>
          <a:bodyPr lIns="252000" tIns="0" rIns="0" bIns="0" anchor="ctr" anchorCtr="0"/>
          <a:lstStyle>
            <a:lvl1pPr algn="l">
              <a:defRPr sz="1371"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1"/>
            <a:ext cx="10367963" cy="1424196"/>
          </a:xfrm>
          <a:prstGeom prst="rect">
            <a:avLst/>
          </a:prstGeom>
          <a:ln w="19050">
            <a:solidFill>
              <a:schemeClr val="tx2"/>
            </a:solidFill>
          </a:ln>
        </p:spPr>
        <p:txBody>
          <a:bodyPr lIns="180000" tIns="180000" rIns="180000" bIns="144000">
            <a:spAutoFit/>
          </a:bodyPr>
          <a:lstStyle>
            <a:lvl1pPr marL="267354" indent="-267354" algn="l">
              <a:lnSpc>
                <a:spcPct val="100000"/>
              </a:lnSpc>
              <a:spcBef>
                <a:spcPts val="587"/>
              </a:spcBef>
              <a:buFont typeface="Wingdings" panose="05000000000000000000" pitchFamily="2" charset="2"/>
              <a:buChar char="n"/>
              <a:defRPr sz="1958"/>
            </a:lvl1pPr>
            <a:lvl2pPr marL="438337" indent="-170983" algn="l">
              <a:lnSpc>
                <a:spcPct val="100000"/>
              </a:lnSpc>
              <a:spcBef>
                <a:spcPts val="392"/>
              </a:spcBef>
              <a:buFont typeface="Arial" panose="020B0604020202020204" pitchFamily="34" charset="0"/>
              <a:buChar char="•"/>
              <a:defRPr sz="1762"/>
            </a:lvl2pPr>
            <a:lvl3pPr marL="676159" indent="-228495" algn="l">
              <a:lnSpc>
                <a:spcPct val="100000"/>
              </a:lnSpc>
              <a:spcBef>
                <a:spcPts val="195"/>
              </a:spcBef>
              <a:buFont typeface="Wingdings" panose="05000000000000000000" pitchFamily="2" charset="2"/>
              <a:buChar char="ü"/>
              <a:defRPr sz="1567"/>
            </a:lvl3pPr>
            <a:lvl4pPr marL="886001" indent="-211396" algn="l">
              <a:lnSpc>
                <a:spcPct val="100000"/>
              </a:lnSpc>
              <a:spcBef>
                <a:spcPts val="195"/>
              </a:spcBef>
              <a:buFont typeface="Meiryo UI" panose="020B0604030504040204" pitchFamily="50" charset="-128"/>
              <a:buChar char="※"/>
              <a:defRPr sz="1175"/>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265540855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5" y="189756"/>
            <a:ext cx="9896475" cy="324000"/>
          </a:xfrm>
          <a:prstGeom prst="rect">
            <a:avLst/>
          </a:prstGeom>
          <a:solidFill>
            <a:schemeClr val="bg2"/>
          </a:solidFill>
        </p:spPr>
        <p:txBody>
          <a:bodyPr lIns="72000" tIns="0" rIns="72000" bIns="0" anchor="ctr" anchorCtr="0"/>
          <a:lstStyle>
            <a:lvl1pPr algn="l">
              <a:defRPr sz="1762"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a:stretch/>
        </p:blipFill>
        <p:spPr bwMode="auto">
          <a:xfrm>
            <a:off x="10139629" y="152065"/>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65260"/>
          </a:xfrm>
          <a:prstGeom prst="rect">
            <a:avLst/>
          </a:prstGeom>
          <a:ln w="19050">
            <a:solidFill>
              <a:schemeClr val="tx2"/>
            </a:solidFill>
          </a:ln>
        </p:spPr>
        <p:txBody>
          <a:bodyPr lIns="144000" tIns="144000" rIns="144000" bIns="108000">
            <a:spAutoFit/>
          </a:bodyPr>
          <a:lstStyle>
            <a:lvl1pPr marL="186820" indent="-186820" algn="l">
              <a:lnSpc>
                <a:spcPct val="100000"/>
              </a:lnSpc>
              <a:spcBef>
                <a:spcPts val="587"/>
              </a:spcBef>
              <a:buFont typeface="Wingdings" panose="05000000000000000000" pitchFamily="2" charset="2"/>
              <a:buChar char="n"/>
              <a:defRPr sz="1371"/>
            </a:lvl1pPr>
            <a:lvl2pPr marL="295333" indent="-99481" algn="l">
              <a:lnSpc>
                <a:spcPct val="100000"/>
              </a:lnSpc>
              <a:spcBef>
                <a:spcPts val="392"/>
              </a:spcBef>
              <a:buFont typeface="Arial" panose="020B0604020202020204" pitchFamily="34" charset="0"/>
              <a:buChar char="•"/>
              <a:defRPr sz="1175"/>
            </a:lvl2pPr>
            <a:lvl3pPr marL="481860" indent="-177201" algn="l">
              <a:lnSpc>
                <a:spcPct val="100000"/>
              </a:lnSpc>
              <a:spcBef>
                <a:spcPts val="195"/>
              </a:spcBef>
              <a:buFont typeface="Wingdings" panose="05000000000000000000" pitchFamily="2" charset="2"/>
              <a:buChar char="ü"/>
              <a:defRPr sz="1077"/>
            </a:lvl3pPr>
            <a:lvl4pPr marL="649733" indent="-161656" algn="l">
              <a:lnSpc>
                <a:spcPct val="100000"/>
              </a:lnSpc>
              <a:spcBef>
                <a:spcPts val="195"/>
              </a:spcBef>
              <a:buFont typeface="Meiryo UI" panose="020B0604030504040204" pitchFamily="50" charset="-128"/>
              <a:buChar char="※"/>
              <a:tabLst>
                <a:tab pos="478750" algn="l"/>
              </a:tabLst>
              <a:defRPr sz="979"/>
            </a:lvl4pPr>
            <a:lvl5pPr algn="l">
              <a:defRPr sz="1958"/>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677129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256734" y="128566"/>
            <a:ext cx="9720000" cy="324000"/>
          </a:xfrm>
          <a:prstGeom prst="rect">
            <a:avLst/>
          </a:prstGeom>
        </p:spPr>
        <p:txBody>
          <a:bodyPr lIns="72000" tIns="36000" rIns="0" bIns="0" anchor="ctr" anchorCtr="0"/>
          <a:lstStyle>
            <a:lvl1pPr algn="l">
              <a:defRPr sz="1696" b="1">
                <a:solidFill>
                  <a:schemeClr val="bg2"/>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28" name="コンテンツ プレースホルダー 3">
            <a:extLst>
              <a:ext uri="{FF2B5EF4-FFF2-40B4-BE49-F238E27FC236}">
                <a16:creationId xmlns:a16="http://schemas.microsoft.com/office/drawing/2014/main" id="{217043BF-6B11-4540-B78A-D1AECDE4B04F}"/>
              </a:ext>
            </a:extLst>
          </p:cNvPr>
          <p:cNvSpPr>
            <a:spLocks noGrp="1"/>
          </p:cNvSpPr>
          <p:nvPr>
            <p:ph sz="quarter" idx="12" hasCustomPrompt="1"/>
          </p:nvPr>
        </p:nvSpPr>
        <p:spPr>
          <a:xfrm>
            <a:off x="161925" y="585758"/>
            <a:ext cx="10368000" cy="457465"/>
          </a:xfrm>
          <a:prstGeom prst="rect">
            <a:avLst/>
          </a:prstGeom>
          <a:ln w="19050">
            <a:solidFill>
              <a:schemeClr val="tx2"/>
            </a:solidFill>
          </a:ln>
        </p:spPr>
        <p:txBody>
          <a:bodyPr lIns="144000" tIns="144000" rIns="144000" bIns="108000" anchor="t" anchorCtr="0">
            <a:spAutoFit/>
          </a:bodyPr>
          <a:lstStyle>
            <a:lvl1pPr marL="179582" indent="-179582" algn="l">
              <a:lnSpc>
                <a:spcPct val="100000"/>
              </a:lnSpc>
              <a:spcBef>
                <a:spcPts val="565"/>
              </a:spcBef>
              <a:buFont typeface="Wingdings" panose="05000000000000000000" pitchFamily="2" charset="2"/>
              <a:buChar char="n"/>
              <a:defRPr sz="1319" b="0">
                <a:solidFill>
                  <a:schemeClr val="tx1"/>
                </a:solidFill>
                <a:latin typeface="Meiryo UI" panose="020B0604030504040204" pitchFamily="50" charset="-128"/>
                <a:ea typeface="Meiryo UI" panose="020B0604030504040204" pitchFamily="50" charset="-128"/>
              </a:defRPr>
            </a:lvl1pPr>
          </a:lstStyle>
          <a:p>
            <a:pPr lvl="0"/>
            <a:r>
              <a:rPr kumimoji="1" lang="ja-JP" altLang="en-US"/>
              <a:t>リードリードリードリードリードリードリードリードリードリードリードリードリードリードリードリードリードリードリードリードリードリードリードリードリードリード</a:t>
            </a:r>
          </a:p>
        </p:txBody>
      </p:sp>
      <p:cxnSp>
        <p:nvCxnSpPr>
          <p:cNvPr id="13" name="直線コネクタ 12">
            <a:extLst>
              <a:ext uri="{FF2B5EF4-FFF2-40B4-BE49-F238E27FC236}">
                <a16:creationId xmlns:a16="http://schemas.microsoft.com/office/drawing/2014/main" id="{9C3C82BE-DD9A-46A4-A9AA-9E36F501B193}"/>
              </a:ext>
            </a:extLst>
          </p:cNvPr>
          <p:cNvCxnSpPr>
            <a:cxnSpLocks/>
          </p:cNvCxnSpPr>
          <p:nvPr userDrawn="1"/>
        </p:nvCxnSpPr>
        <p:spPr>
          <a:xfrm flipH="1">
            <a:off x="179389" y="503388"/>
            <a:ext cx="10332000" cy="10368"/>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a:ext>
            </a:extLst>
          </a:blip>
          <a:srcRect/>
          <a:stretch/>
        </p:blipFill>
        <p:spPr bwMode="auto">
          <a:xfrm>
            <a:off x="10139630" y="152065"/>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a:extLst>
              <a:ext uri="{FF2B5EF4-FFF2-40B4-BE49-F238E27FC236}">
                <a16:creationId xmlns:a16="http://schemas.microsoft.com/office/drawing/2014/main" id="{5DFA1F2F-14B9-4F01-A5B6-2EF2AFAA50B7}"/>
              </a:ext>
            </a:extLst>
          </p:cNvPr>
          <p:cNvSpPr txBox="1"/>
          <p:nvPr userDrawn="1"/>
        </p:nvSpPr>
        <p:spPr>
          <a:xfrm>
            <a:off x="10323420" y="1"/>
            <a:ext cx="360000" cy="287316"/>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162835759"/>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762"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5" y="7020289"/>
            <a:ext cx="10367963" cy="359999"/>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9"/>
            <a:ext cx="1164253" cy="359999"/>
          </a:xfrm>
          <a:prstGeom prst="rect">
            <a:avLst/>
          </a:prstGeom>
          <a:noFill/>
        </p:spPr>
        <p:txBody>
          <a:bodyPr wrap="square" lIns="105748" tIns="0" rIns="0" bIns="0" rtlCol="0" anchor="ctr">
            <a:noAutofit/>
          </a:bodyPr>
          <a:lstStyle/>
          <a:p>
            <a:r>
              <a:rPr lang="ja-JP" altLang="en-US" sz="1175"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4" y="2395810"/>
            <a:ext cx="5420215" cy="288000"/>
          </a:xfrm>
          <a:prstGeom prst="rect">
            <a:avLst/>
          </a:prstGeom>
          <a:noFill/>
        </p:spPr>
        <p:txBody>
          <a:bodyPr wrap="square" lIns="0" tIns="0" bIns="70498" rtlCol="0" anchor="b" anchorCtr="0">
            <a:noAutofit/>
          </a:bodyPr>
          <a:lstStyle/>
          <a:p>
            <a:r>
              <a:rPr lang="en-US" altLang="ja-JP" sz="1480" b="1" dirty="0">
                <a:solidFill>
                  <a:schemeClr val="bg2"/>
                </a:solidFill>
                <a:latin typeface="Meiryo UI" panose="020B0604030504040204" pitchFamily="50" charset="-128"/>
                <a:ea typeface="Meiryo UI" panose="020B0604030504040204" pitchFamily="50" charset="-128"/>
              </a:rPr>
              <a:t>2. </a:t>
            </a:r>
            <a:r>
              <a:rPr lang="ja-JP" altLang="en-US" sz="1480"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6"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1582" indent="-241582" algn="l">
              <a:lnSpc>
                <a:spcPct val="120000"/>
              </a:lnSpc>
              <a:spcBef>
                <a:spcPts val="0"/>
              </a:spcBef>
              <a:buFont typeface="+mj-ea"/>
              <a:buAutoNum type="circleNumDbPlain"/>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7" y="1542748"/>
            <a:ext cx="1138771" cy="359999"/>
          </a:xfrm>
          <a:prstGeom prst="rect">
            <a:avLst/>
          </a:prstGeom>
          <a:noFill/>
        </p:spPr>
        <p:txBody>
          <a:bodyPr wrap="square" lIns="0" tIns="0" rIns="0" bIns="0" rtlCol="0" anchor="ctr">
            <a:noAutofit/>
          </a:bodyPr>
          <a:lstStyle/>
          <a:p>
            <a:r>
              <a:rPr lang="en-US" altLang="ja-JP" sz="1480" b="1" dirty="0">
                <a:solidFill>
                  <a:schemeClr val="bg2"/>
                </a:solidFill>
                <a:latin typeface="Meiryo UI" panose="020B0604030504040204" pitchFamily="50" charset="-128"/>
                <a:ea typeface="Meiryo UI" panose="020B0604030504040204" pitchFamily="50" charset="-128"/>
              </a:rPr>
              <a:t>1. </a:t>
            </a:r>
            <a:r>
              <a:rPr lang="ja-JP" altLang="en-US" sz="1480"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100" y="7020289"/>
            <a:ext cx="9288000" cy="359999"/>
          </a:xfrm>
        </p:spPr>
        <p:txBody>
          <a:bodyPr lIns="0" tIns="18000" rIns="108000" bIns="0" anchor="ctr">
            <a:noAutofit/>
          </a:bodyPr>
          <a:lstStyle>
            <a:lvl1pPr marL="0" indent="0" algn="l">
              <a:buNone/>
              <a:defRPr sz="1175"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8" y="6016788"/>
            <a:ext cx="972000" cy="252000"/>
          </a:xfrm>
          <a:prstGeom prst="rect">
            <a:avLst/>
          </a:prstGeom>
          <a:noFill/>
        </p:spPr>
        <p:txBody>
          <a:bodyPr wrap="none" lIns="0" tIns="0" rIns="0" bIns="0" rtlCol="0" anchor="ctr">
            <a:noAutofit/>
          </a:bodyPr>
          <a:lstStyle/>
          <a:p>
            <a:pPr algn="dist"/>
            <a:r>
              <a:rPr lang="ja-JP" altLang="en-US" sz="1268">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8" y="6588288"/>
            <a:ext cx="972000" cy="252000"/>
          </a:xfrm>
          <a:prstGeom prst="rect">
            <a:avLst/>
          </a:prstGeom>
          <a:noFill/>
        </p:spPr>
        <p:txBody>
          <a:bodyPr wrap="none" lIns="0" tIns="0" rIns="0" bIns="0" rtlCol="0" anchor="ctr">
            <a:noAutofit/>
          </a:bodyPr>
          <a:lstStyle/>
          <a:p>
            <a:pPr algn="dist"/>
            <a:r>
              <a:rPr lang="ja-JP" altLang="en-US" sz="1268">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4" y="493021"/>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3" y="493021"/>
            <a:ext cx="9647760"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68">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1"/>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9"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7" y="6302538"/>
            <a:ext cx="972000" cy="252000"/>
          </a:xfrm>
          <a:prstGeom prst="rect">
            <a:avLst/>
          </a:prstGeom>
          <a:noFill/>
        </p:spPr>
        <p:txBody>
          <a:bodyPr wrap="none" lIns="0" tIns="0" rIns="0" bIns="0" rtlCol="0" anchor="ctr">
            <a:noAutofit/>
          </a:bodyPr>
          <a:lstStyle/>
          <a:p>
            <a:pPr algn="dist" defTabSz="175646">
              <a:tabLst/>
            </a:pPr>
            <a:r>
              <a:rPr lang="ja-JP" altLang="en-US" sz="1268">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4" y="5637164"/>
            <a:ext cx="5600215" cy="288000"/>
          </a:xfrm>
          <a:prstGeom prst="rect">
            <a:avLst/>
          </a:prstGeom>
          <a:noFill/>
        </p:spPr>
        <p:txBody>
          <a:bodyPr wrap="square" lIns="0" tIns="0" bIns="70498" rtlCol="0" anchor="b" anchorCtr="0">
            <a:noAutofit/>
          </a:bodyPr>
          <a:lstStyle/>
          <a:p>
            <a:r>
              <a:rPr lang="en-US" altLang="ja-JP" sz="1480" b="1" dirty="0">
                <a:solidFill>
                  <a:schemeClr val="bg2"/>
                </a:solidFill>
                <a:latin typeface="Meiryo UI" panose="020B0604030504040204" pitchFamily="50" charset="-128"/>
                <a:ea typeface="Meiryo UI" panose="020B0604030504040204" pitchFamily="50" charset="-128"/>
              </a:rPr>
              <a:t>3. </a:t>
            </a:r>
            <a:r>
              <a:rPr lang="ja-JP" altLang="en-US" sz="1480"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5" y="890698"/>
            <a:ext cx="10367961" cy="359999"/>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7"/>
            <a:ext cx="10349461" cy="359999"/>
          </a:xfrm>
        </p:spPr>
        <p:txBody>
          <a:bodyPr lIns="108000" tIns="36000" rIns="108000" bIns="0" anchor="ctr">
            <a:noAutofit/>
          </a:bodyPr>
          <a:lstStyle>
            <a:lvl1pPr marL="0" indent="0" algn="l">
              <a:buNone/>
              <a:defRPr sz="1371"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email">
            <a:extLst>
              <a:ext uri="{28A0092B-C50C-407E-A947-70E740481C1C}">
                <a14:useLocalDpi xmlns:a14="http://schemas.microsoft.com/office/drawing/2010/main"/>
              </a:ext>
            </a:extLst>
          </a:blip>
          <a:srcRect/>
          <a:stretch>
            <a:fillRect/>
          </a:stretch>
        </p:blipFill>
        <p:spPr bwMode="auto">
          <a:xfrm>
            <a:off x="9806931" y="146435"/>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480"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8" y="2395810"/>
            <a:ext cx="4500000" cy="288000"/>
          </a:xfrm>
          <a:prstGeom prst="rect">
            <a:avLst/>
          </a:prstGeom>
          <a:noFill/>
        </p:spPr>
        <p:txBody>
          <a:bodyPr wrap="square" lIns="0" tIns="0" bIns="70498" rtlCol="0" anchor="b" anchorCtr="0">
            <a:noAutofit/>
          </a:bodyPr>
          <a:lstStyle/>
          <a:p>
            <a:pPr algn="l"/>
            <a:r>
              <a:rPr lang="en-US" altLang="ja-JP" sz="1480" b="1" dirty="0">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Tree>
    <p:extLst>
      <p:ext uri="{BB962C8B-B14F-4D97-AF65-F5344CB8AC3E}">
        <p14:creationId xmlns:p14="http://schemas.microsoft.com/office/powerpoint/2010/main" val="4232883329"/>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4376555" y="3439580"/>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5781471"/>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a:xfrm>
            <a:off x="8197057" y="7157195"/>
            <a:ext cx="2494756" cy="402483"/>
          </a:xfrm>
          <a:prstGeom prst="rect">
            <a:avLst/>
          </a:prstGeom>
        </p:spPr>
        <p:txBody>
          <a:bodyPr/>
          <a:lstStyle>
            <a:lvl1pPr algn="r">
              <a:defRPr/>
            </a:lvl1pPr>
          </a:lstStyle>
          <a:p>
            <a:fld id="{A6D01C6D-80EB-490D-8A1D-E86D9EEBEE2C}" type="slidenum">
              <a:rPr lang="ja-JP" altLang="en-US" smtClean="0"/>
              <a:pPr/>
              <a:t>‹#›</a:t>
            </a:fld>
            <a:endParaRPr lang="ja-JP" altLang="en-US"/>
          </a:p>
        </p:txBody>
      </p:sp>
    </p:spTree>
    <p:extLst>
      <p:ext uri="{BB962C8B-B14F-4D97-AF65-F5344CB8AC3E}">
        <p14:creationId xmlns:p14="http://schemas.microsoft.com/office/powerpoint/2010/main" val="3001219395"/>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C3C77094-EBBC-48DE-9242-E77BA6AC9747}"/>
              </a:ext>
            </a:extLst>
          </p:cNvPr>
          <p:cNvSpPr txBox="1"/>
          <p:nvPr userDrawn="1"/>
        </p:nvSpPr>
        <p:spPr>
          <a:xfrm>
            <a:off x="10138173" y="7222682"/>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511"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511" b="0">
              <a:latin typeface="Arial" panose="020B0604020202020204" pitchFamily="34" charset="0"/>
              <a:ea typeface="メイリオ" panose="020B0604030504040204" pitchFamily="50" charset="-128"/>
              <a:cs typeface="Arial" panose="020B0604020202020204" pitchFamily="34" charset="0"/>
            </a:endParaRPr>
          </a:p>
        </p:txBody>
      </p: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0" y="0"/>
            <a:ext cx="10691813" cy="444453"/>
          </a:xfrm>
          <a:prstGeom prst="rect">
            <a:avLst/>
          </a:prstGeom>
          <a:solidFill>
            <a:srgbClr val="5B9BD5"/>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lIns="0" tIns="0" rIns="0" bIns="0" anchor="ctr" anchorCtr="0">
            <a:noAutofit/>
          </a:bodyPr>
          <a:lstStyle>
            <a:lvl1pPr marL="0" indent="0" algn="ctr">
              <a:buNone/>
              <a:defRPr lang="ja-JP" altLang="en-US" sz="1943" b="0" dirty="0">
                <a:solidFill>
                  <a:prstClr val="white"/>
                </a:solidFill>
                <a:latin typeface="+mn-ea"/>
                <a:ea typeface="+mn-ea"/>
              </a:defRPr>
            </a:lvl1pPr>
          </a:lstStyle>
          <a:p>
            <a:pPr marL="0" lvl="0" algn="ctr" defTabSz="910962" fontAlgn="auto">
              <a:spcBef>
                <a:spcPts val="0"/>
              </a:spcBef>
              <a:spcAft>
                <a:spcPts val="0"/>
              </a:spcAft>
            </a:pPr>
            <a:r>
              <a:rPr kumimoji="1" lang="ja-JP" altLang="en-US"/>
              <a:t>タイトル</a:t>
            </a:r>
          </a:p>
        </p:txBody>
      </p:sp>
    </p:spTree>
    <p:extLst>
      <p:ext uri="{BB962C8B-B14F-4D97-AF65-F5344CB8AC3E}">
        <p14:creationId xmlns:p14="http://schemas.microsoft.com/office/powerpoint/2010/main" val="1187649940"/>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userDrawn="1">
  <p:cSld name="1_ブランドロゴ">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94711" y="219141"/>
            <a:ext cx="1872629" cy="385170"/>
          </a:xfrm>
          <a:prstGeom prst="rect">
            <a:avLst/>
          </a:prstGeom>
        </p:spPr>
        <p:txBody>
          <a:bodyPr wrap="none">
            <a:spAutoFit/>
          </a:bodyPr>
          <a:lstStyle>
            <a:lvl1pPr algn="l">
              <a:defRPr sz="2114" b="1">
                <a:solidFill>
                  <a:schemeClr val="tx1"/>
                </a:solidFill>
                <a:latin typeface="+mj-ea"/>
                <a:ea typeface="+mj-ea"/>
              </a:defRPr>
            </a:lvl1pPr>
          </a:lstStyle>
          <a:p>
            <a:r>
              <a:rPr kumimoji="1" lang="en-US" altLang="ja-JP"/>
              <a:t>0.</a:t>
            </a:r>
            <a:r>
              <a:rPr kumimoji="1" lang="ja-JP" altLang="en-US"/>
              <a:t>目次タイトル</a:t>
            </a:r>
          </a:p>
        </p:txBody>
      </p:sp>
      <p:sp>
        <p:nvSpPr>
          <p:cNvPr id="6" name="スライド番号プレースホルダ 5"/>
          <p:cNvSpPr>
            <a:spLocks noGrp="1"/>
          </p:cNvSpPr>
          <p:nvPr>
            <p:ph type="sldNum" sz="quarter" idx="12"/>
          </p:nvPr>
        </p:nvSpPr>
        <p:spPr>
          <a:xfrm>
            <a:off x="7910673" y="7108004"/>
            <a:ext cx="2494756" cy="402483"/>
          </a:xfrm>
          <a:prstGeom prst="rect">
            <a:avLst/>
          </a:prstGeom>
        </p:spPr>
        <p:txBody>
          <a:bodyPr anchor="ctr"/>
          <a:lstStyle>
            <a:lvl1pPr algn="r">
              <a:defRPr sz="1268">
                <a:latin typeface="+mn-ea"/>
                <a:ea typeface="+mn-ea"/>
              </a:defRPr>
            </a:lvl1pPr>
          </a:lstStyle>
          <a:p>
            <a:fld id="{ED858BF9-642D-4D92-AE3A-4ABBB79756BC}" type="slidenum">
              <a:rPr lang="ja-JP" altLang="en-US" smtClean="0"/>
              <a:pPr/>
              <a:t>‹#›</a:t>
            </a:fld>
            <a:endParaRPr lang="ja-JP" altLang="en-US"/>
          </a:p>
        </p:txBody>
      </p:sp>
      <p:cxnSp>
        <p:nvCxnSpPr>
          <p:cNvPr id="9" name="直線コネクタ 6"/>
          <p:cNvCxnSpPr>
            <a:cxnSpLocks noChangeShapeType="1"/>
          </p:cNvCxnSpPr>
          <p:nvPr userDrawn="1"/>
        </p:nvCxnSpPr>
        <p:spPr bwMode="auto">
          <a:xfrm flipV="1">
            <a:off x="0" y="684221"/>
            <a:ext cx="10691813" cy="0"/>
          </a:xfrm>
          <a:prstGeom prst="line">
            <a:avLst/>
          </a:prstGeom>
          <a:noFill/>
          <a:ln w="19050" algn="ctr">
            <a:solidFill>
              <a:schemeClr val="tx1"/>
            </a:solidFill>
            <a:round/>
            <a:headEnd/>
            <a:tailEnd/>
          </a:ln>
        </p:spPr>
      </p:cxnSp>
      <p:cxnSp>
        <p:nvCxnSpPr>
          <p:cNvPr id="10" name="直線コネクタ 7"/>
          <p:cNvCxnSpPr>
            <a:cxnSpLocks noChangeShapeType="1"/>
          </p:cNvCxnSpPr>
          <p:nvPr userDrawn="1"/>
        </p:nvCxnSpPr>
        <p:spPr bwMode="auto">
          <a:xfrm flipV="1">
            <a:off x="0" y="7034232"/>
            <a:ext cx="10691813" cy="0"/>
          </a:xfrm>
          <a:prstGeom prst="line">
            <a:avLst/>
          </a:prstGeom>
          <a:noFill/>
          <a:ln w="19050" algn="ctr">
            <a:solidFill>
              <a:schemeClr val="tx1"/>
            </a:solidFill>
            <a:round/>
            <a:headEnd/>
            <a:tailEnd/>
          </a:ln>
        </p:spPr>
      </p:cxnSp>
      <p:sp>
        <p:nvSpPr>
          <p:cNvPr id="13" name="コンテンツ プレースホルダー 12"/>
          <p:cNvSpPr>
            <a:spLocks noGrp="1"/>
          </p:cNvSpPr>
          <p:nvPr>
            <p:ph sz="quarter" idx="13"/>
          </p:nvPr>
        </p:nvSpPr>
        <p:spPr>
          <a:xfrm>
            <a:off x="286145" y="927461"/>
            <a:ext cx="10110959" cy="705493"/>
          </a:xfrm>
          <a:prstGeom prst="rect">
            <a:avLst/>
          </a:prstGeom>
          <a:ln>
            <a:solidFill>
              <a:schemeClr val="tx1"/>
            </a:solidFill>
          </a:ln>
        </p:spPr>
        <p:txBody>
          <a:bodyPr anchor="ctr"/>
          <a:lstStyle>
            <a:lvl1pPr marL="362372" indent="-362372">
              <a:buFont typeface="Wingdings" panose="05000000000000000000" pitchFamily="2" charset="2"/>
              <a:buChar char="n"/>
              <a:defRPr sz="1691"/>
            </a:lvl1pPr>
            <a:lvl2pPr>
              <a:defRPr sz="1691"/>
            </a:lvl2pPr>
            <a:lvl3pPr>
              <a:defRPr sz="1691"/>
            </a:lvl3pPr>
            <a:lvl4pPr>
              <a:defRPr sz="1691"/>
            </a:lvl4pPr>
            <a:lvl5pPr>
              <a:defRPr sz="1691"/>
            </a:lvl5pPr>
            <a:lvl6pPr>
              <a:defRPr sz="1691"/>
            </a:lvl6pPr>
            <a:lvl7pPr>
              <a:defRPr sz="1691"/>
            </a:lvl7pPr>
            <a:lvl8pPr>
              <a:defRPr sz="1691"/>
            </a:lvl8pPr>
            <a:lvl9pPr>
              <a:defRPr sz="1691"/>
            </a:lvl9pPr>
          </a:lstStyle>
          <a:p>
            <a:pPr lvl="0"/>
            <a:r>
              <a:rPr kumimoji="1" lang="ja-JP" altLang="en-US"/>
              <a:t>マスター テキストの書式設定</a:t>
            </a:r>
          </a:p>
        </p:txBody>
      </p:sp>
      <p:sp>
        <p:nvSpPr>
          <p:cNvPr id="11" name="テキスト プレースホルダー 4"/>
          <p:cNvSpPr>
            <a:spLocks noGrp="1"/>
          </p:cNvSpPr>
          <p:nvPr>
            <p:ph type="body" sz="quarter" idx="14" hasCustomPrompt="1"/>
          </p:nvPr>
        </p:nvSpPr>
        <p:spPr>
          <a:xfrm>
            <a:off x="254967" y="6813519"/>
            <a:ext cx="10142136" cy="178115"/>
          </a:xfrm>
          <a:prstGeom prst="rect">
            <a:avLst/>
          </a:prstGeom>
        </p:spPr>
        <p:txBody>
          <a:bodyPr anchor="ctr"/>
          <a:lstStyle>
            <a:lvl1pPr marL="0" indent="0" algn="l">
              <a:buNone/>
              <a:defRPr sz="845"/>
            </a:lvl1pPr>
          </a:lstStyle>
          <a:p>
            <a:r>
              <a:rPr kumimoji="1" lang="ja-JP" altLang="en-US" sz="845"/>
              <a:t>出所：発行者（年）タイトル、雑誌情報など</a:t>
            </a:r>
            <a:endParaRPr kumimoji="1" lang="ja-JP" altLang="en-US"/>
          </a:p>
        </p:txBody>
      </p:sp>
      <p:pic>
        <p:nvPicPr>
          <p:cNvPr id="8" name="Picture 13" descr="C:\Users\yoshida.yu\Desktop\みずほFG\デザイン\書き出し\グループロゴ＿青.pn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286144" y="7192984"/>
            <a:ext cx="855002" cy="257238"/>
          </a:xfrm>
          <a:prstGeom prst="rect">
            <a:avLst/>
          </a:prstGeom>
          <a:noFill/>
          <a:ln w="9525">
            <a:noFill/>
            <a:miter lim="800000"/>
            <a:headEnd/>
            <a:tailEnd/>
          </a:ln>
        </p:spPr>
      </p:pic>
    </p:spTree>
    <p:extLst>
      <p:ext uri="{BB962C8B-B14F-4D97-AF65-F5344CB8AC3E}">
        <p14:creationId xmlns:p14="http://schemas.microsoft.com/office/powerpoint/2010/main" val="3696602944"/>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リード">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D83F11EB-BBCD-2099-D5B5-F993CEFFC0BD}"/>
              </a:ext>
            </a:extLst>
          </p:cNvPr>
          <p:cNvGrpSpPr/>
          <p:nvPr userDrawn="1"/>
        </p:nvGrpSpPr>
        <p:grpSpPr>
          <a:xfrm>
            <a:off x="111918" y="216796"/>
            <a:ext cx="10424028" cy="795336"/>
            <a:chOff x="111919" y="216797"/>
            <a:chExt cx="10424028" cy="795336"/>
          </a:xfrm>
        </p:grpSpPr>
        <p:pic>
          <p:nvPicPr>
            <p:cNvPr id="3" name="Picture 11" descr="ç°å¢ç">
              <a:extLst>
                <a:ext uri="{FF2B5EF4-FFF2-40B4-BE49-F238E27FC236}">
                  <a16:creationId xmlns:a16="http://schemas.microsoft.com/office/drawing/2014/main" id="{59A7DEF8-BF3B-7A31-BA4D-C0606A20775B}"/>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4" name="Freeform 13">
              <a:extLst>
                <a:ext uri="{FF2B5EF4-FFF2-40B4-BE49-F238E27FC236}">
                  <a16:creationId xmlns:a16="http://schemas.microsoft.com/office/drawing/2014/main" id="{B0EDB96B-C8BF-1FEA-1A98-58283D965745}"/>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943"/>
            </a:p>
          </p:txBody>
        </p:sp>
        <p:cxnSp>
          <p:nvCxnSpPr>
            <p:cNvPr id="5" name="直線コネクタ 4">
              <a:extLst>
                <a:ext uri="{FF2B5EF4-FFF2-40B4-BE49-F238E27FC236}">
                  <a16:creationId xmlns:a16="http://schemas.microsoft.com/office/drawing/2014/main" id="{0EFB81CC-AD27-A3B7-FC64-308C4C7077FF}"/>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8893EA7C-36CE-AF1A-2210-0F6FFE7002FD}"/>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4" name="テキスト ボックス 33">
            <a:extLst>
              <a:ext uri="{FF2B5EF4-FFF2-40B4-BE49-F238E27FC236}">
                <a16:creationId xmlns:a16="http://schemas.microsoft.com/office/drawing/2014/main" id="{5E86BBDA-E0B5-47AE-BF72-9032058100B5}"/>
              </a:ext>
            </a:extLst>
          </p:cNvPr>
          <p:cNvSpPr txBox="1"/>
          <p:nvPr userDrawn="1"/>
        </p:nvSpPr>
        <p:spPr>
          <a:xfrm>
            <a:off x="10324311" y="7255028"/>
            <a:ext cx="229734" cy="189433"/>
          </a:xfrm>
          <a:prstGeom prst="rect">
            <a:avLst/>
          </a:prstGeom>
          <a:noFill/>
        </p:spPr>
        <p:txBody>
          <a:bodyPr wrap="none" lIns="0" tIns="0" rIns="0" bIns="0" rtlCol="0" anchor="ctr" anchorCtr="0">
            <a:noAutofit/>
          </a:bodyPr>
          <a:lstStyle/>
          <a:p>
            <a:pPr algn="ctr"/>
            <a:fld id="{9C1B02FA-3B43-4965-97B5-C29D405C4738}" type="slidenum">
              <a:rPr kumimoji="1" lang="ja-JP" altLang="en-US" sz="1476"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76" b="0">
              <a:latin typeface="Arial" panose="020B0604020202020204" pitchFamily="34" charset="0"/>
              <a:ea typeface="メイリオ" panose="020B0604030504040204" pitchFamily="50" charset="-128"/>
              <a:cs typeface="Arial" panose="020B0604020202020204" pitchFamily="34" charset="0"/>
            </a:endParaRPr>
          </a:p>
        </p:txBody>
      </p:sp>
      <p:sp>
        <p:nvSpPr>
          <p:cNvPr id="15" name="タイトル 97">
            <a:extLst>
              <a:ext uri="{FF2B5EF4-FFF2-40B4-BE49-F238E27FC236}">
                <a16:creationId xmlns:a16="http://schemas.microsoft.com/office/drawing/2014/main" id="{B78F4E89-BF6F-4E09-A944-EE472855512C}"/>
              </a:ext>
            </a:extLst>
          </p:cNvPr>
          <p:cNvSpPr>
            <a:spLocks noGrp="1"/>
          </p:cNvSpPr>
          <p:nvPr>
            <p:ph type="title" hasCustomPrompt="1"/>
          </p:nvPr>
        </p:nvSpPr>
        <p:spPr>
          <a:xfrm>
            <a:off x="162000" y="280800"/>
            <a:ext cx="9288000" cy="648000"/>
          </a:xfrm>
          <a:prstGeom prst="rect">
            <a:avLst/>
          </a:prstGeom>
        </p:spPr>
        <p:txBody>
          <a:bodyPr lIns="252000" tIns="36000" rIns="0" bIns="0" anchor="ctr" anchorCtr="0"/>
          <a:lstStyle>
            <a:lvl1pPr>
              <a:defRPr lang="ja-JP" altLang="en-US" sz="2741" b="1" dirty="0">
                <a:solidFill>
                  <a:schemeClr val="bg1"/>
                </a:solidFill>
                <a:latin typeface="Meiryo UI" panose="020B0604030504040204" pitchFamily="50" charset="-128"/>
                <a:ea typeface="Meiryo UI" panose="020B0604030504040204" pitchFamily="50" charset="-128"/>
              </a:defRPr>
            </a:lvl1pPr>
          </a:lstStyle>
          <a:p>
            <a:pPr marL="0" lvl="0" algn="l"/>
            <a:r>
              <a:rPr kumimoji="1" lang="ja-JP" altLang="en-US"/>
              <a:t>ページタイトル</a:t>
            </a:r>
          </a:p>
        </p:txBody>
      </p:sp>
      <p:sp>
        <p:nvSpPr>
          <p:cNvPr id="16" name="コンテンツ プレースホルダー 18">
            <a:extLst>
              <a:ext uri="{FF2B5EF4-FFF2-40B4-BE49-F238E27FC236}">
                <a16:creationId xmlns:a16="http://schemas.microsoft.com/office/drawing/2014/main" id="{E5C690C4-34B3-4BE9-8905-112BB7C579C6}"/>
              </a:ext>
            </a:extLst>
          </p:cNvPr>
          <p:cNvSpPr>
            <a:spLocks noGrp="1"/>
          </p:cNvSpPr>
          <p:nvPr>
            <p:ph sz="quarter" idx="16" hasCustomPrompt="1"/>
          </p:nvPr>
        </p:nvSpPr>
        <p:spPr>
          <a:xfrm>
            <a:off x="573596" y="1115639"/>
            <a:ext cx="9396000" cy="864000"/>
          </a:xfrm>
          <a:prstGeom prst="rect">
            <a:avLst/>
          </a:prstGeom>
        </p:spPr>
        <p:txBody>
          <a:bodyPr lIns="0" tIns="144000" rIns="0" bIns="0" anchor="t"/>
          <a:lstStyle>
            <a:lvl1pPr marL="0" marR="0" indent="0" algn="l" defTabSz="844013" rtl="0" eaLnBrk="1" fontAlgn="auto" latinLnBrk="0" hangingPunct="1">
              <a:lnSpc>
                <a:spcPct val="100000"/>
              </a:lnSpc>
              <a:spcBef>
                <a:spcPts val="0"/>
              </a:spcBef>
              <a:spcAft>
                <a:spcPts val="554"/>
              </a:spcAft>
              <a:buClrTx/>
              <a:buSzTx/>
              <a:buFontTx/>
              <a:buNone/>
              <a:tabLst/>
              <a:defRPr sz="1476" b="1">
                <a:solidFill>
                  <a:srgbClr val="009C89"/>
                </a:solidFill>
                <a:latin typeface="Meiryo UI" panose="020B0604030504040204" pitchFamily="50" charset="-128"/>
                <a:ea typeface="Meiryo UI" panose="020B0604030504040204" pitchFamily="50" charset="-128"/>
              </a:defRPr>
            </a:lvl1pPr>
            <a:lvl2pPr marL="422006" indent="0">
              <a:buFontTx/>
              <a:buNone/>
              <a:defRPr/>
            </a:lvl2pPr>
            <a:lvl3pPr marL="844013" indent="0">
              <a:buFontTx/>
              <a:buNone/>
              <a:defRPr/>
            </a:lvl3pPr>
            <a:lvl4pPr marL="1266019" indent="0">
              <a:buFontTx/>
              <a:buNone/>
              <a:defRPr/>
            </a:lvl4pPr>
            <a:lvl5pPr marL="1688025" indent="0">
              <a:buFontTx/>
              <a:buNone/>
              <a:defRPr/>
            </a:lvl5pPr>
          </a:lstStyle>
          <a:p>
            <a:pPr marL="0" marR="0" lvl="0" indent="0" algn="l" defTabSz="844013" rtl="0" eaLnBrk="1" fontAlgn="auto" latinLnBrk="0" hangingPunct="1">
              <a:lnSpc>
                <a:spcPct val="90000"/>
              </a:lnSpc>
              <a:spcBef>
                <a:spcPts val="923"/>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63801380"/>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userDrawn="1">
  <p:cSld name="2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20" y="216796"/>
            <a:ext cx="10324362"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943"/>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448"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278246" y="7146108"/>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9" name="コンテンツ プレースホルダー 3">
            <a:extLst>
              <a:ext uri="{FF2B5EF4-FFF2-40B4-BE49-F238E27FC236}">
                <a16:creationId xmlns:a16="http://schemas.microsoft.com/office/drawing/2014/main" id="{DD42ADA8-ECC4-4B5F-982C-9F5D1FAC2F50}"/>
              </a:ext>
            </a:extLst>
          </p:cNvPr>
          <p:cNvSpPr>
            <a:spLocks noGrp="1"/>
          </p:cNvSpPr>
          <p:nvPr>
            <p:ph sz="quarter" idx="13" hasCustomPrompt="1"/>
          </p:nvPr>
        </p:nvSpPr>
        <p:spPr>
          <a:xfrm>
            <a:off x="161925" y="1032265"/>
            <a:ext cx="10367963" cy="1935118"/>
          </a:xfrm>
          <a:prstGeom prst="rect">
            <a:avLst/>
          </a:prstGeom>
          <a:ln w="19050">
            <a:solidFill>
              <a:schemeClr val="tx2"/>
            </a:solidFill>
          </a:ln>
        </p:spPr>
        <p:txBody>
          <a:bodyPr lIns="180000" tIns="180000" rIns="180000" bIns="144000">
            <a:spAutoFit/>
          </a:bodyPr>
          <a:lstStyle>
            <a:lvl1pPr marL="317242" indent="-317242" algn="l">
              <a:lnSpc>
                <a:spcPct val="100000"/>
              </a:lnSpc>
              <a:spcBef>
                <a:spcPts val="1175"/>
              </a:spcBef>
              <a:buFont typeface="Wingdings" panose="05000000000000000000" pitchFamily="2" charset="2"/>
              <a:buChar char="n"/>
              <a:defRPr sz="1762"/>
            </a:lvl1pPr>
            <a:lvl2pPr marL="599234" indent="-281993" algn="l">
              <a:lnSpc>
                <a:spcPct val="100000"/>
              </a:lnSpc>
              <a:spcBef>
                <a:spcPts val="1175"/>
              </a:spcBef>
              <a:buFont typeface="Wingdings" panose="05000000000000000000" pitchFamily="2" charset="2"/>
              <a:buChar char="Ø"/>
              <a:defRPr sz="1762"/>
            </a:lvl2pPr>
            <a:lvl3pPr marL="1022223" indent="-281993" algn="l">
              <a:lnSpc>
                <a:spcPct val="100000"/>
              </a:lnSpc>
              <a:spcBef>
                <a:spcPts val="1175"/>
              </a:spcBef>
              <a:buFont typeface="Wingdings" panose="05000000000000000000" pitchFamily="2" charset="2"/>
              <a:buChar char="l"/>
              <a:defRPr sz="1762"/>
            </a:lvl3pPr>
            <a:lvl4pPr marL="1127970" indent="-281993" algn="l">
              <a:lnSpc>
                <a:spcPct val="100000"/>
              </a:lnSpc>
              <a:spcBef>
                <a:spcPts val="1175"/>
              </a:spcBef>
              <a:buFont typeface="Wingdings" panose="05000000000000000000" pitchFamily="2" charset="2"/>
              <a:buChar char="ü"/>
              <a:defRPr sz="1762"/>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437747971"/>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userDrawn="1">
  <p:cSld name="ブランドロゴなし">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94711" y="219141"/>
            <a:ext cx="1872629" cy="385170"/>
          </a:xfrm>
          <a:prstGeom prst="rect">
            <a:avLst/>
          </a:prstGeom>
        </p:spPr>
        <p:txBody>
          <a:bodyPr wrap="none">
            <a:spAutoFit/>
          </a:bodyPr>
          <a:lstStyle>
            <a:lvl1pPr algn="l">
              <a:defRPr sz="2114" b="1">
                <a:solidFill>
                  <a:schemeClr val="tx1"/>
                </a:solidFill>
                <a:latin typeface="+mj-ea"/>
                <a:ea typeface="+mj-ea"/>
              </a:defRPr>
            </a:lvl1pPr>
          </a:lstStyle>
          <a:p>
            <a:r>
              <a:rPr kumimoji="1" lang="en-US" altLang="ja-JP"/>
              <a:t>0.</a:t>
            </a:r>
            <a:r>
              <a:rPr kumimoji="1" lang="ja-JP" altLang="en-US"/>
              <a:t>目次タイトル</a:t>
            </a:r>
          </a:p>
        </p:txBody>
      </p:sp>
      <p:sp>
        <p:nvSpPr>
          <p:cNvPr id="6" name="スライド番号プレースホルダ 5"/>
          <p:cNvSpPr>
            <a:spLocks noGrp="1"/>
          </p:cNvSpPr>
          <p:nvPr>
            <p:ph type="sldNum" sz="quarter" idx="12"/>
          </p:nvPr>
        </p:nvSpPr>
        <p:spPr>
          <a:xfrm>
            <a:off x="7910673" y="7108004"/>
            <a:ext cx="2494756" cy="402483"/>
          </a:xfrm>
          <a:prstGeom prst="rect">
            <a:avLst/>
          </a:prstGeom>
        </p:spPr>
        <p:txBody>
          <a:bodyPr anchor="ctr"/>
          <a:lstStyle>
            <a:lvl1pPr algn="r">
              <a:defRPr sz="1268">
                <a:latin typeface="+mn-ea"/>
                <a:ea typeface="+mn-ea"/>
              </a:defRPr>
            </a:lvl1pPr>
          </a:lstStyle>
          <a:p>
            <a:fld id="{ED858BF9-642D-4D92-AE3A-4ABBB79756BC}" type="slidenum">
              <a:rPr lang="ja-JP" altLang="en-US" smtClean="0"/>
              <a:pPr/>
              <a:t>‹#›</a:t>
            </a:fld>
            <a:endParaRPr lang="ja-JP" altLang="en-US"/>
          </a:p>
        </p:txBody>
      </p:sp>
      <p:cxnSp>
        <p:nvCxnSpPr>
          <p:cNvPr id="9" name="直線コネクタ 6"/>
          <p:cNvCxnSpPr>
            <a:cxnSpLocks noChangeShapeType="1"/>
          </p:cNvCxnSpPr>
          <p:nvPr userDrawn="1"/>
        </p:nvCxnSpPr>
        <p:spPr bwMode="auto">
          <a:xfrm flipV="1">
            <a:off x="0" y="684221"/>
            <a:ext cx="10691813" cy="0"/>
          </a:xfrm>
          <a:prstGeom prst="line">
            <a:avLst/>
          </a:prstGeom>
          <a:noFill/>
          <a:ln w="19050" algn="ctr">
            <a:solidFill>
              <a:schemeClr val="tx1"/>
            </a:solidFill>
            <a:round/>
            <a:headEnd/>
            <a:tailEnd/>
          </a:ln>
        </p:spPr>
      </p:cxnSp>
      <p:cxnSp>
        <p:nvCxnSpPr>
          <p:cNvPr id="10" name="直線コネクタ 7"/>
          <p:cNvCxnSpPr>
            <a:cxnSpLocks noChangeShapeType="1"/>
          </p:cNvCxnSpPr>
          <p:nvPr userDrawn="1"/>
        </p:nvCxnSpPr>
        <p:spPr bwMode="auto">
          <a:xfrm flipV="1">
            <a:off x="0" y="7034232"/>
            <a:ext cx="10691813" cy="0"/>
          </a:xfrm>
          <a:prstGeom prst="line">
            <a:avLst/>
          </a:prstGeom>
          <a:noFill/>
          <a:ln w="19050" algn="ctr">
            <a:solidFill>
              <a:schemeClr val="tx1"/>
            </a:solidFill>
            <a:round/>
            <a:headEnd/>
            <a:tailEnd/>
          </a:ln>
        </p:spPr>
      </p:cxnSp>
      <p:sp>
        <p:nvSpPr>
          <p:cNvPr id="13" name="コンテンツ プレースホルダー 12"/>
          <p:cNvSpPr>
            <a:spLocks noGrp="1"/>
          </p:cNvSpPr>
          <p:nvPr>
            <p:ph sz="quarter" idx="13"/>
          </p:nvPr>
        </p:nvSpPr>
        <p:spPr>
          <a:xfrm>
            <a:off x="286145" y="927461"/>
            <a:ext cx="10110959" cy="705493"/>
          </a:xfrm>
          <a:prstGeom prst="rect">
            <a:avLst/>
          </a:prstGeom>
          <a:ln>
            <a:solidFill>
              <a:schemeClr val="tx1"/>
            </a:solidFill>
          </a:ln>
        </p:spPr>
        <p:txBody>
          <a:bodyPr anchor="ctr"/>
          <a:lstStyle>
            <a:lvl1pPr marL="362372" indent="-362372">
              <a:buFont typeface="Wingdings" panose="05000000000000000000" pitchFamily="2" charset="2"/>
              <a:buChar char="n"/>
              <a:defRPr sz="1691"/>
            </a:lvl1pPr>
            <a:lvl2pPr>
              <a:defRPr sz="1691"/>
            </a:lvl2pPr>
            <a:lvl3pPr>
              <a:defRPr sz="1691"/>
            </a:lvl3pPr>
            <a:lvl4pPr>
              <a:defRPr sz="1691"/>
            </a:lvl4pPr>
            <a:lvl5pPr>
              <a:defRPr sz="1691"/>
            </a:lvl5pPr>
            <a:lvl6pPr>
              <a:defRPr sz="1691"/>
            </a:lvl6pPr>
            <a:lvl7pPr>
              <a:defRPr sz="1691"/>
            </a:lvl7pPr>
            <a:lvl8pPr>
              <a:defRPr sz="1691"/>
            </a:lvl8pPr>
            <a:lvl9pPr>
              <a:defRPr sz="1691"/>
            </a:lvl9pPr>
          </a:lstStyle>
          <a:p>
            <a:pPr lvl="0"/>
            <a:r>
              <a:rPr kumimoji="1" lang="ja-JP" altLang="en-US"/>
              <a:t>マスター テキストの書式設定</a:t>
            </a:r>
          </a:p>
        </p:txBody>
      </p:sp>
      <p:sp>
        <p:nvSpPr>
          <p:cNvPr id="11" name="テキスト プレースホルダー 4"/>
          <p:cNvSpPr>
            <a:spLocks noGrp="1"/>
          </p:cNvSpPr>
          <p:nvPr>
            <p:ph type="body" sz="quarter" idx="14" hasCustomPrompt="1"/>
          </p:nvPr>
        </p:nvSpPr>
        <p:spPr>
          <a:xfrm>
            <a:off x="254967" y="6813519"/>
            <a:ext cx="10142136" cy="178115"/>
          </a:xfrm>
          <a:prstGeom prst="rect">
            <a:avLst/>
          </a:prstGeom>
        </p:spPr>
        <p:txBody>
          <a:bodyPr anchor="ctr"/>
          <a:lstStyle>
            <a:lvl1pPr marL="0" indent="0" algn="l">
              <a:buNone/>
              <a:defRPr sz="845"/>
            </a:lvl1pPr>
          </a:lstStyle>
          <a:p>
            <a:r>
              <a:rPr kumimoji="1" lang="ja-JP" altLang="en-US" sz="845"/>
              <a:t>出所：発行者（年）タイトル、雑誌情報など</a:t>
            </a:r>
            <a:endParaRPr kumimoji="1" lang="ja-JP" altLang="en-US"/>
          </a:p>
        </p:txBody>
      </p:sp>
    </p:spTree>
    <p:extLst>
      <p:ext uri="{BB962C8B-B14F-4D97-AF65-F5344CB8AC3E}">
        <p14:creationId xmlns:p14="http://schemas.microsoft.com/office/powerpoint/2010/main" val="2937580681"/>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userDrawn="1">
  <p:cSld name="1_通常">
    <p:spTree>
      <p:nvGrpSpPr>
        <p:cNvPr id="1" name=""/>
        <p:cNvGrpSpPr/>
        <p:nvPr/>
      </p:nvGrpSpPr>
      <p:grpSpPr>
        <a:xfrm>
          <a:off x="0" y="0"/>
          <a:ext cx="0" cy="0"/>
          <a:chOff x="0" y="0"/>
          <a:chExt cx="0" cy="0"/>
        </a:xfrm>
      </p:grpSpPr>
      <p:grpSp>
        <p:nvGrpSpPr>
          <p:cNvPr id="17" name="グループ化 16">
            <a:extLst>
              <a:ext uri="{FF2B5EF4-FFF2-40B4-BE49-F238E27FC236}">
                <a16:creationId xmlns:a16="http://schemas.microsoft.com/office/drawing/2014/main" id="{21B3D6F4-8AFC-4658-8C33-216341416F5D}"/>
              </a:ext>
            </a:extLst>
          </p:cNvPr>
          <p:cNvGrpSpPr/>
          <p:nvPr userDrawn="1"/>
        </p:nvGrpSpPr>
        <p:grpSpPr>
          <a:xfrm>
            <a:off x="89037" y="216796"/>
            <a:ext cx="10474442" cy="795336"/>
            <a:chOff x="111919" y="216797"/>
            <a:chExt cx="13166536" cy="795336"/>
          </a:xfrm>
        </p:grpSpPr>
        <p:pic>
          <p:nvPicPr>
            <p:cNvPr id="18" name="Picture 11" descr="ç°å¢ç">
              <a:extLst>
                <a:ext uri="{FF2B5EF4-FFF2-40B4-BE49-F238E27FC236}">
                  <a16:creationId xmlns:a16="http://schemas.microsoft.com/office/drawing/2014/main" id="{7051F4A6-2A09-4A5E-B63B-FBCF90D41863}"/>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2491756" y="282131"/>
              <a:ext cx="786699" cy="648000"/>
            </a:xfrm>
            <a:prstGeom prst="rect">
              <a:avLst/>
            </a:prstGeom>
            <a:noFill/>
            <a:extLst>
              <a:ext uri="{909E8E84-426E-40DD-AFC4-6F175D3DCCD1}">
                <a14:hiddenFill xmlns:a14="http://schemas.microsoft.com/office/drawing/2010/main">
                  <a:solidFill>
                    <a:srgbClr val="FFFFFF"/>
                  </a:solidFill>
                </a14:hiddenFill>
              </a:ext>
            </a:extLst>
          </p:spPr>
        </p:pic>
        <p:sp>
          <p:nvSpPr>
            <p:cNvPr id="19" name="フリーフォーム: 図形 18">
              <a:extLst>
                <a:ext uri="{FF2B5EF4-FFF2-40B4-BE49-F238E27FC236}">
                  <a16:creationId xmlns:a16="http://schemas.microsoft.com/office/drawing/2014/main" id="{52450B31-5185-44CE-BB6D-826C10585073}"/>
                </a:ext>
              </a:extLst>
            </p:cNvPr>
            <p:cNvSpPr>
              <a:spLocks/>
            </p:cNvSpPr>
            <p:nvPr userDrawn="1"/>
          </p:nvSpPr>
          <p:spPr bwMode="auto">
            <a:xfrm>
              <a:off x="166688" y="284266"/>
              <a:ext cx="12485150" cy="648000"/>
            </a:xfrm>
            <a:custGeom>
              <a:avLst/>
              <a:gdLst>
                <a:gd name="connsiteX0" fmla="*/ 66003 w 12485150"/>
                <a:gd name="connsiteY0" fmla="*/ 0 h 648000"/>
                <a:gd name="connsiteX1" fmla="*/ 7688855 w 12485150"/>
                <a:gd name="connsiteY1" fmla="*/ 0 h 648000"/>
                <a:gd name="connsiteX2" fmla="*/ 9059291 w 12485150"/>
                <a:gd name="connsiteY2" fmla="*/ 0 h 648000"/>
                <a:gd name="connsiteX3" fmla="*/ 9317322 w 12485150"/>
                <a:gd name="connsiteY3" fmla="*/ 0 h 648000"/>
                <a:gd name="connsiteX4" fmla="*/ 11829223 w 12485150"/>
                <a:gd name="connsiteY4" fmla="*/ 0 h 648000"/>
                <a:gd name="connsiteX5" fmla="*/ 12485150 w 12485150"/>
                <a:gd name="connsiteY5" fmla="*/ 648000 h 648000"/>
                <a:gd name="connsiteX6" fmla="*/ 9960844 w 12485150"/>
                <a:gd name="connsiteY6" fmla="*/ 648000 h 648000"/>
                <a:gd name="connsiteX7" fmla="*/ 9563187 w 12485150"/>
                <a:gd name="connsiteY7" fmla="*/ 648000 h 648000"/>
                <a:gd name="connsiteX8" fmla="*/ 9059291 w 12485150"/>
                <a:gd name="connsiteY8" fmla="*/ 648000 h 648000"/>
                <a:gd name="connsiteX9" fmla="*/ 8939871 w 12485150"/>
                <a:gd name="connsiteY9" fmla="*/ 648000 h 648000"/>
                <a:gd name="connsiteX10" fmla="*/ 852530 w 12485150"/>
                <a:gd name="connsiteY10" fmla="*/ 648000 h 648000"/>
                <a:gd name="connsiteX11" fmla="*/ 264009 w 12485150"/>
                <a:gd name="connsiteY11" fmla="*/ 648000 h 648000"/>
                <a:gd name="connsiteX12" fmla="*/ 209007 w 12485150"/>
                <a:gd name="connsiteY12" fmla="*/ 648000 h 648000"/>
                <a:gd name="connsiteX13" fmla="*/ 0 w 12485150"/>
                <a:gd name="connsiteY13" fmla="*/ 450305 h 648000"/>
                <a:gd name="connsiteX14" fmla="*/ 0 w 12485150"/>
                <a:gd name="connsiteY14" fmla="*/ 49424 h 648000"/>
                <a:gd name="connsiteX15" fmla="*/ 16501 w 12485150"/>
                <a:gd name="connsiteY15" fmla="*/ 16475 h 648000"/>
                <a:gd name="connsiteX16" fmla="*/ 66003 w 12485150"/>
                <a:gd name="connsiteY16" fmla="*/ 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485150" h="648000">
                  <a:moveTo>
                    <a:pt x="66003" y="0"/>
                  </a:moveTo>
                  <a:cubicBezTo>
                    <a:pt x="66003" y="0"/>
                    <a:pt x="66003" y="0"/>
                    <a:pt x="7688855" y="0"/>
                  </a:cubicBezTo>
                  <a:lnTo>
                    <a:pt x="9059291" y="0"/>
                  </a:lnTo>
                  <a:lnTo>
                    <a:pt x="9317322" y="0"/>
                  </a:lnTo>
                  <a:lnTo>
                    <a:pt x="11829223" y="0"/>
                  </a:lnTo>
                  <a:lnTo>
                    <a:pt x="12485150" y="648000"/>
                  </a:lnTo>
                  <a:lnTo>
                    <a:pt x="9960844" y="648000"/>
                  </a:lnTo>
                  <a:cubicBezTo>
                    <a:pt x="9960844" y="648000"/>
                    <a:pt x="10004931" y="648000"/>
                    <a:pt x="9563187" y="648000"/>
                  </a:cubicBezTo>
                  <a:lnTo>
                    <a:pt x="9059291" y="648000"/>
                  </a:lnTo>
                  <a:lnTo>
                    <a:pt x="8939871" y="648000"/>
                  </a:lnTo>
                  <a:cubicBezTo>
                    <a:pt x="7840521" y="648000"/>
                    <a:pt x="5563443" y="648000"/>
                    <a:pt x="852530" y="648000"/>
                  </a:cubicBezTo>
                  <a:cubicBezTo>
                    <a:pt x="852530" y="648000"/>
                    <a:pt x="852530" y="648000"/>
                    <a:pt x="264009" y="648000"/>
                  </a:cubicBezTo>
                  <a:cubicBezTo>
                    <a:pt x="264009" y="648000"/>
                    <a:pt x="264009" y="648000"/>
                    <a:pt x="209007" y="648000"/>
                  </a:cubicBezTo>
                  <a:cubicBezTo>
                    <a:pt x="209007" y="648000"/>
                    <a:pt x="209007" y="648000"/>
                    <a:pt x="0" y="450305"/>
                  </a:cubicBezTo>
                  <a:cubicBezTo>
                    <a:pt x="0" y="450305"/>
                    <a:pt x="0" y="450305"/>
                    <a:pt x="0" y="49424"/>
                  </a:cubicBezTo>
                  <a:cubicBezTo>
                    <a:pt x="0" y="49424"/>
                    <a:pt x="0" y="49424"/>
                    <a:pt x="16501" y="16475"/>
                  </a:cubicBezTo>
                  <a:cubicBezTo>
                    <a:pt x="27501" y="10983"/>
                    <a:pt x="44002" y="0"/>
                    <a:pt x="66003" y="0"/>
                  </a:cubicBezTo>
                  <a:close/>
                </a:path>
              </a:pathLst>
            </a:custGeom>
            <a:solidFill>
              <a:schemeClr val="bg2"/>
            </a:solidFill>
            <a:ln>
              <a:noFill/>
            </a:ln>
          </p:spPr>
          <p:txBody>
            <a:bodyPr vert="horz" wrap="square" lIns="0" tIns="0" rIns="0" bIns="0" numCol="1" anchor="t" anchorCtr="0" compatLnSpc="1">
              <a:prstTxWarp prst="textNoShape">
                <a:avLst/>
              </a:prstTxWarp>
              <a:noAutofit/>
            </a:bodyPr>
            <a:lstStyle/>
            <a:p>
              <a:endParaRPr lang="ja-JP" altLang="en-US" sz="1018"/>
            </a:p>
          </p:txBody>
        </p:sp>
        <p:cxnSp>
          <p:nvCxnSpPr>
            <p:cNvPr id="20" name="直線コネクタ 19">
              <a:extLst>
                <a:ext uri="{FF2B5EF4-FFF2-40B4-BE49-F238E27FC236}">
                  <a16:creationId xmlns:a16="http://schemas.microsoft.com/office/drawing/2014/main" id="{D106F88F-52FB-4ABB-8560-D1E4BA23C739}"/>
                </a:ext>
              </a:extLst>
            </p:cNvPr>
            <p:cNvCxnSpPr>
              <a:cxnSpLocks/>
            </p:cNvCxnSpPr>
            <p:nvPr userDrawn="1"/>
          </p:nvCxnSpPr>
          <p:spPr>
            <a:xfrm>
              <a:off x="11932562"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52CBE06C-0E6D-49CF-A498-710FDB16F1E0}"/>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32610" y="284267"/>
            <a:ext cx="9336400" cy="648000"/>
          </a:xfrm>
          <a:prstGeom prst="rect">
            <a:avLst/>
          </a:prstGeom>
        </p:spPr>
        <p:txBody>
          <a:bodyPr lIns="252000" tIns="36000" rIns="0" bIns="0" anchor="ctr" anchorCtr="0"/>
          <a:lstStyle>
            <a:lvl1pPr algn="l">
              <a:defRPr sz="181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userDrawn="1">
            <p:ph sz="quarter" idx="13" hasCustomPrompt="1"/>
          </p:nvPr>
        </p:nvSpPr>
        <p:spPr>
          <a:xfrm>
            <a:off x="132608" y="1187552"/>
            <a:ext cx="10424693" cy="953361"/>
          </a:xfrm>
          <a:prstGeom prst="rect">
            <a:avLst/>
          </a:prstGeom>
          <a:ln w="19050">
            <a:solidFill>
              <a:schemeClr val="tx2"/>
            </a:solidFill>
          </a:ln>
        </p:spPr>
        <p:txBody>
          <a:bodyPr wrap="square" lIns="180000" tIns="180000" rIns="180000" bIns="144000">
            <a:spAutoFit/>
          </a:bodyPr>
          <a:lstStyle>
            <a:lvl1pPr marL="154567" indent="-154567" algn="l">
              <a:lnSpc>
                <a:spcPct val="100000"/>
              </a:lnSpc>
              <a:spcBef>
                <a:spcPts val="339"/>
              </a:spcBef>
              <a:buFont typeface="Wingdings" panose="05000000000000000000" pitchFamily="2" charset="2"/>
              <a:buChar char="n"/>
              <a:defRPr sz="1132"/>
            </a:lvl1pPr>
            <a:lvl2pPr marL="253416" indent="-98851" algn="l">
              <a:lnSpc>
                <a:spcPct val="100000"/>
              </a:lnSpc>
              <a:spcBef>
                <a:spcPts val="227"/>
              </a:spcBef>
              <a:buFont typeface="Arial" panose="020B0604020202020204" pitchFamily="34" charset="0"/>
              <a:buChar char="•"/>
              <a:defRPr sz="1018"/>
            </a:lvl2pPr>
            <a:lvl3pPr marL="390910" indent="-132102" algn="l">
              <a:lnSpc>
                <a:spcPct val="100000"/>
              </a:lnSpc>
              <a:spcBef>
                <a:spcPts val="112"/>
              </a:spcBef>
              <a:buFont typeface="Wingdings" panose="05000000000000000000" pitchFamily="2" charset="2"/>
              <a:buChar char="ü"/>
              <a:defRPr sz="906"/>
            </a:lvl3pPr>
            <a:lvl4pPr marL="512228" indent="-122216" algn="l">
              <a:lnSpc>
                <a:spcPct val="100000"/>
              </a:lnSpc>
              <a:spcBef>
                <a:spcPts val="112"/>
              </a:spcBef>
              <a:buFont typeface="Meiryo UI" panose="020B0604030504040204" pitchFamily="50" charset="-128"/>
              <a:buChar char="※"/>
              <a:defRPr sz="680"/>
            </a:lvl4pPr>
            <a:lvl5pPr algn="l">
              <a:defRPr sz="1132"/>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3" name="テキスト ボックス 2">
            <a:extLst>
              <a:ext uri="{FF2B5EF4-FFF2-40B4-BE49-F238E27FC236}">
                <a16:creationId xmlns:a16="http://schemas.microsoft.com/office/drawing/2014/main" id="{638BCDDF-63B7-A33F-63FA-FDC5CF2462D9}"/>
              </a:ext>
            </a:extLst>
          </p:cNvPr>
          <p:cNvSpPr txBox="1"/>
          <p:nvPr userDrawn="1"/>
        </p:nvSpPr>
        <p:spPr>
          <a:xfrm>
            <a:off x="10290739" y="7158868"/>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4040248811"/>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userDrawn="1">
  <p:cSld name="3_通常">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CF82B361-095A-8421-FF4D-5070DAB4E7A0}"/>
              </a:ext>
            </a:extLst>
          </p:cNvPr>
          <p:cNvSpPr/>
          <p:nvPr userDrawn="1"/>
        </p:nvSpPr>
        <p:spPr>
          <a:xfrm>
            <a:off x="0" y="1"/>
            <a:ext cx="10691813" cy="52544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727">
              <a:solidFill>
                <a:schemeClr val="tx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3E15A066-1504-9CC4-95D3-F5BC8793AC15}"/>
              </a:ext>
            </a:extLst>
          </p:cNvPr>
          <p:cNvSpPr txBox="1"/>
          <p:nvPr userDrawn="1"/>
        </p:nvSpPr>
        <p:spPr>
          <a:xfrm>
            <a:off x="9369057" y="49191"/>
            <a:ext cx="1178756" cy="490904"/>
          </a:xfrm>
          <a:prstGeom prst="rect">
            <a:avLst/>
          </a:prstGeom>
          <a:noFill/>
        </p:spPr>
        <p:txBody>
          <a:bodyPr wrap="square" rtlCol="0">
            <a:spAutoFit/>
          </a:bodyPr>
          <a:lstStyle/>
          <a:p>
            <a:pPr algn="r"/>
            <a:fld id="{7390837F-C4BF-464F-B8C1-C292B6AF4F14}" type="slidenum">
              <a:rPr kumimoji="1" lang="ja-JP" altLang="en-US" sz="2590" b="1" smtClean="0">
                <a:solidFill>
                  <a:schemeClr val="bg1"/>
                </a:solidFill>
                <a:latin typeface="メイリオ" panose="020B0604030504040204" pitchFamily="50" charset="-128"/>
                <a:ea typeface="メイリオ" panose="020B0604030504040204" pitchFamily="50" charset="-128"/>
              </a:rPr>
              <a:pPr algn="r"/>
              <a:t>‹#›</a:t>
            </a:fld>
            <a:endParaRPr kumimoji="1" lang="ja-JP" altLang="en-US" sz="2590" b="1">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7132740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常_内容説明用スライド_タイトル上つめ">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734764" y="-32693"/>
            <a:ext cx="578758" cy="592789"/>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27311" y="97756"/>
            <a:ext cx="9404184" cy="508461"/>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347161" y="293859"/>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227385" y="-3406"/>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427313" y="97756"/>
            <a:ext cx="7712791" cy="504337"/>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4150001849"/>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userDrawn="1">
  <p:cSld name="1_通常_内容説明用スライド_タイトル上つめ">
    <p:spTree>
      <p:nvGrpSpPr>
        <p:cNvPr id="1" name=""/>
        <p:cNvGrpSpPr/>
        <p:nvPr/>
      </p:nvGrpSpPr>
      <p:grpSpPr>
        <a:xfrm>
          <a:off x="0" y="0"/>
          <a:ext cx="0" cy="0"/>
          <a:chOff x="0" y="0"/>
          <a:chExt cx="0" cy="0"/>
        </a:xfrm>
      </p:grpSpPr>
      <p:pic>
        <p:nvPicPr>
          <p:cNvPr id="56" name="Picture 11" descr="ç°å¢ç">
            <a:extLst>
              <a:ext uri="{FF2B5EF4-FFF2-40B4-BE49-F238E27FC236}">
                <a16:creationId xmlns:a16="http://schemas.microsoft.com/office/drawing/2014/main" id="{802318A4-6635-A674-B684-C7370438A44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009384" y="283037"/>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3091487"/>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476"/>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336477" y="3970581"/>
            <a:ext cx="8018860" cy="1825171"/>
          </a:xfrm>
        </p:spPr>
        <p:txBody>
          <a:bodyPr/>
          <a:lstStyle>
            <a:lvl1pPr marL="0" indent="0" algn="ctr">
              <a:buNone/>
              <a:defRPr sz="2590"/>
            </a:lvl1pPr>
            <a:lvl2pPr marL="493459" indent="0" algn="ctr">
              <a:buNone/>
              <a:defRPr sz="2159"/>
            </a:lvl2pPr>
            <a:lvl3pPr marL="986918" indent="0" algn="ctr">
              <a:buNone/>
              <a:defRPr sz="1943"/>
            </a:lvl3pPr>
            <a:lvl4pPr marL="1480378" indent="0" algn="ctr">
              <a:buNone/>
              <a:defRPr sz="1727"/>
            </a:lvl4pPr>
            <a:lvl5pPr marL="1973837" indent="0" algn="ctr">
              <a:buNone/>
              <a:defRPr sz="1727"/>
            </a:lvl5pPr>
            <a:lvl6pPr marL="2467296" indent="0" algn="ctr">
              <a:buNone/>
              <a:defRPr sz="1727"/>
            </a:lvl6pPr>
            <a:lvl7pPr marL="2960755" indent="0" algn="ctr">
              <a:buNone/>
              <a:defRPr sz="1727"/>
            </a:lvl7pPr>
            <a:lvl8pPr marL="3454214" indent="0" algn="ctr">
              <a:buNone/>
              <a:defRPr sz="1727"/>
            </a:lvl8pPr>
            <a:lvl9pPr marL="3947674" indent="0" algn="ctr">
              <a:buNone/>
              <a:defRPr sz="1727"/>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kumimoji="1" lang="ja-JP" altLang="en-US" dirty="0"/>
          </a:p>
          <a:p>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endParaRPr kumimoji="1" lang="ja-JP" altLang="en-US" dirty="0"/>
          </a:p>
        </p:txBody>
      </p:sp>
    </p:spTree>
    <p:extLst>
      <p:ext uri="{BB962C8B-B14F-4D97-AF65-F5344CB8AC3E}">
        <p14:creationId xmlns:p14="http://schemas.microsoft.com/office/powerpoint/2010/main" val="3176258983"/>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userDrawn="1">
  <p:cSld name="6_通常">
    <p:spTree>
      <p:nvGrpSpPr>
        <p:cNvPr id="1" name=""/>
        <p:cNvGrpSpPr/>
        <p:nvPr/>
      </p:nvGrpSpPr>
      <p:grpSpPr>
        <a:xfrm>
          <a:off x="0" y="0"/>
          <a:ext cx="0" cy="0"/>
          <a:chOff x="0" y="0"/>
          <a:chExt cx="0" cy="0"/>
        </a:xfrm>
      </p:grpSpPr>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6" y="1110921"/>
            <a:ext cx="10367963" cy="1366872"/>
          </a:xfrm>
          <a:prstGeom prst="rect">
            <a:avLst/>
          </a:prstGeom>
          <a:ln w="19050">
            <a:solidFill>
              <a:schemeClr val="tx2"/>
            </a:solidFill>
          </a:ln>
        </p:spPr>
        <p:txBody>
          <a:bodyPr lIns="180000" tIns="180000" rIns="180000" bIns="144000">
            <a:spAutoFit/>
          </a:bodyPr>
          <a:lstStyle>
            <a:lvl1pPr marL="252030" indent="-252030" algn="l">
              <a:lnSpc>
                <a:spcPct val="100000"/>
              </a:lnSpc>
              <a:spcBef>
                <a:spcPts val="554"/>
              </a:spcBef>
              <a:buFont typeface="Wingdings" panose="05000000000000000000" pitchFamily="2" charset="2"/>
              <a:buChar char="n"/>
              <a:defRPr sz="1846"/>
            </a:lvl1pPr>
            <a:lvl2pPr marL="413212" indent="-161182" algn="l">
              <a:lnSpc>
                <a:spcPct val="100000"/>
              </a:lnSpc>
              <a:spcBef>
                <a:spcPts val="369"/>
              </a:spcBef>
              <a:buFont typeface="Arial" panose="020B0604020202020204" pitchFamily="34" charset="0"/>
              <a:buChar char="•"/>
              <a:defRPr sz="1661"/>
            </a:lvl2pPr>
            <a:lvl3pPr marL="637401" indent="-215398" algn="l">
              <a:lnSpc>
                <a:spcPct val="100000"/>
              </a:lnSpc>
              <a:spcBef>
                <a:spcPts val="185"/>
              </a:spcBef>
              <a:buFont typeface="Wingdings" panose="05000000000000000000" pitchFamily="2" charset="2"/>
              <a:buChar char="ü"/>
              <a:defRPr sz="1476"/>
            </a:lvl3pPr>
            <a:lvl4pPr marL="835215" indent="-199280" algn="l">
              <a:lnSpc>
                <a:spcPct val="100000"/>
              </a:lnSpc>
              <a:spcBef>
                <a:spcPts val="185"/>
              </a:spcBef>
              <a:buFont typeface="Meiryo UI" panose="020B0604030504040204" pitchFamily="50" charset="-128"/>
              <a:buChar char="※"/>
              <a:defRPr sz="1107"/>
            </a:lvl4pPr>
            <a:lvl5pPr algn="l">
              <a:defRPr sz="1846"/>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pic>
        <p:nvPicPr>
          <p:cNvPr id="2" name="Picture 11" descr="ç°å¢ç">
            <a:extLst>
              <a:ext uri="{FF2B5EF4-FFF2-40B4-BE49-F238E27FC236}">
                <a16:creationId xmlns:a16="http://schemas.microsoft.com/office/drawing/2014/main" id="{6125DF3D-9292-0F5E-91DA-C16C1C6B1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009384" y="283037"/>
            <a:ext cx="579941" cy="559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2586540"/>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userDrawn="1">
  <p:cSld name="10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25"/>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7" y="284266"/>
            <a:ext cx="9288000" cy="648000"/>
          </a:xfrm>
          <a:prstGeom prst="rect">
            <a:avLst/>
          </a:prstGeom>
        </p:spPr>
        <p:txBody>
          <a:bodyPr lIns="252000" tIns="36000" rIns="0" bIns="0" anchor="ctr" anchorCtr="0"/>
          <a:lstStyle>
            <a:lvl1pPr algn="l">
              <a:defRPr sz="2684"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8"/>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01"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35" b="0" dirty="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03549"/>
          </a:xfrm>
          <a:prstGeom prst="rect">
            <a:avLst/>
          </a:prstGeom>
          <a:ln w="19050">
            <a:solidFill>
              <a:schemeClr val="tx2"/>
            </a:solidFill>
          </a:ln>
        </p:spPr>
        <p:txBody>
          <a:bodyPr lIns="180000" tIns="180000" rIns="180000" bIns="144000">
            <a:spAutoFit/>
          </a:bodyPr>
          <a:lstStyle>
            <a:lvl1pPr marL="261778" indent="-261778" algn="l">
              <a:lnSpc>
                <a:spcPct val="100000"/>
              </a:lnSpc>
              <a:spcBef>
                <a:spcPts val="575"/>
              </a:spcBef>
              <a:buFont typeface="Wingdings" panose="05000000000000000000" pitchFamily="2" charset="2"/>
              <a:buChar char="n"/>
              <a:defRPr sz="1917"/>
            </a:lvl1pPr>
            <a:lvl2pPr marL="429193" indent="-167417" algn="l">
              <a:lnSpc>
                <a:spcPct val="100000"/>
              </a:lnSpc>
              <a:spcBef>
                <a:spcPts val="384"/>
              </a:spcBef>
              <a:buFont typeface="Arial" panose="020B0604020202020204" pitchFamily="34" charset="0"/>
              <a:buChar char="•"/>
              <a:defRPr sz="1725"/>
            </a:lvl2pPr>
            <a:lvl3pPr marL="662054" indent="-223729" algn="l">
              <a:lnSpc>
                <a:spcPct val="100000"/>
              </a:lnSpc>
              <a:spcBef>
                <a:spcPts val="191"/>
              </a:spcBef>
              <a:buFont typeface="Wingdings" panose="05000000000000000000" pitchFamily="2" charset="2"/>
              <a:buChar char="ü"/>
              <a:defRPr sz="1535"/>
            </a:lvl3pPr>
            <a:lvl4pPr marL="867520" indent="-206986" algn="l">
              <a:lnSpc>
                <a:spcPct val="100000"/>
              </a:lnSpc>
              <a:spcBef>
                <a:spcPts val="191"/>
              </a:spcBef>
              <a:buFont typeface="Meiryo UI" panose="020B0604030504040204" pitchFamily="50" charset="-128"/>
              <a:buChar char="※"/>
              <a:defRPr sz="1151"/>
            </a:lvl4pPr>
            <a:lvl5pPr algn="l">
              <a:defRPr sz="1917"/>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919944695"/>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34591" y="128565"/>
            <a:ext cx="9622632" cy="635004"/>
          </a:xfrm>
        </p:spPr>
        <p:txBody>
          <a:bodyPr/>
          <a:lstStyle/>
          <a:p>
            <a:r>
              <a:rPr kumimoji="1" lang="ja-JP" altLang="en-US" dirty="0"/>
              <a:t>マスター タイトルの書式設定</a:t>
            </a:r>
          </a:p>
        </p:txBody>
      </p:sp>
      <p:cxnSp>
        <p:nvCxnSpPr>
          <p:cNvPr id="7" name="直線コネクタ 6">
            <a:extLst>
              <a:ext uri="{FF2B5EF4-FFF2-40B4-BE49-F238E27FC236}">
                <a16:creationId xmlns:a16="http://schemas.microsoft.com/office/drawing/2014/main" id="{F97EE2A3-847D-047B-4AAF-3D74CE84E392}"/>
              </a:ext>
            </a:extLst>
          </p:cNvPr>
          <p:cNvCxnSpPr>
            <a:cxnSpLocks/>
          </p:cNvCxnSpPr>
          <p:nvPr userDrawn="1"/>
        </p:nvCxnSpPr>
        <p:spPr>
          <a:xfrm>
            <a:off x="0" y="763569"/>
            <a:ext cx="10691813" cy="0"/>
          </a:xfrm>
          <a:prstGeom prst="line">
            <a:avLst/>
          </a:prstGeom>
          <a:ln w="381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 name="スライド番号プレースホルダー 4">
            <a:extLst>
              <a:ext uri="{FF2B5EF4-FFF2-40B4-BE49-F238E27FC236}">
                <a16:creationId xmlns:a16="http://schemas.microsoft.com/office/drawing/2014/main" id="{1195BC7B-3222-0E04-A835-561DD51ECDAB}"/>
              </a:ext>
            </a:extLst>
          </p:cNvPr>
          <p:cNvSpPr>
            <a:spLocks noGrp="1"/>
          </p:cNvSpPr>
          <p:nvPr>
            <p:ph type="sldNum" sz="quarter" idx="12"/>
          </p:nvPr>
        </p:nvSpPr>
        <p:spPr>
          <a:xfrm>
            <a:off x="8239750" y="7192985"/>
            <a:ext cx="2494756" cy="402483"/>
          </a:xfrm>
        </p:spPr>
        <p:txBody>
          <a:bodyPr/>
          <a:lstStyle/>
          <a:p>
            <a:fld id="{A6D01C6D-80EB-490D-8A1D-E86D9EEBEE2C}" type="slidenum">
              <a:rPr kumimoji="1" lang="ja-JP" altLang="en-US" smtClean="0"/>
              <a:t>‹#›</a:t>
            </a:fld>
            <a:endParaRPr kumimoji="1" lang="ja-JP" altLang="en-US" dirty="0"/>
          </a:p>
        </p:txBody>
      </p:sp>
    </p:spTree>
    <p:extLst>
      <p:ext uri="{BB962C8B-B14F-4D97-AF65-F5344CB8AC3E}">
        <p14:creationId xmlns:p14="http://schemas.microsoft.com/office/powerpoint/2010/main" val="34451044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通常_内容説明用スライド_タイトル上つめ">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765896" y="300027"/>
            <a:ext cx="578758" cy="592789"/>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58443" y="388479"/>
            <a:ext cx="9404184" cy="508461"/>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378293" y="584581"/>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258517" y="287316"/>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458444" y="388478"/>
            <a:ext cx="7712791" cy="504337"/>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7899368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プラ_内容説明用スライド_タイトルのみ">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stretch>
            <a:fillRect/>
          </a:stretch>
        </p:blipFill>
        <p:spPr>
          <a:xfrm>
            <a:off x="1079516" y="287317"/>
            <a:ext cx="8813022"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9903158" y="329532"/>
            <a:ext cx="578758" cy="592789"/>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2230623" y="390419"/>
            <a:ext cx="6164047" cy="504337"/>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pic>
        <p:nvPicPr>
          <p:cNvPr id="15" name="図 14">
            <a:extLst>
              <a:ext uri="{FF2B5EF4-FFF2-40B4-BE49-F238E27FC236}">
                <a16:creationId xmlns:a16="http://schemas.microsoft.com/office/drawing/2014/main" id="{E3FD0292-C091-43A1-9252-D1D0C6352D0A}"/>
              </a:ext>
            </a:extLst>
          </p:cNvPr>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199280" y="472975"/>
            <a:ext cx="869618" cy="334311"/>
          </a:xfrm>
          <a:prstGeom prst="rect">
            <a:avLst/>
          </a:prstGeom>
        </p:spPr>
      </p:pic>
      <p:sp>
        <p:nvSpPr>
          <p:cNvPr id="8" name="テキスト ボックス 7">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7567977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プラ_内容説明用スライド_タイトル上つめ">
    <p:spTree>
      <p:nvGrpSpPr>
        <p:cNvPr id="1" name=""/>
        <p:cNvGrpSpPr/>
        <p:nvPr/>
      </p:nvGrpSpPr>
      <p:grpSpPr>
        <a:xfrm>
          <a:off x="0" y="0"/>
          <a:ext cx="0" cy="0"/>
          <a:chOff x="0" y="0"/>
          <a:chExt cx="0" cy="0"/>
        </a:xfrm>
      </p:grpSpPr>
      <p:pic>
        <p:nvPicPr>
          <p:cNvPr id="21" name="図 20"/>
          <p:cNvPicPr>
            <a:picLocks noChangeAspect="1"/>
          </p:cNvPicPr>
          <p:nvPr userDrawn="1"/>
        </p:nvPicPr>
        <p:blipFill>
          <a:blip r:embed="rId2"/>
          <a:stretch>
            <a:fillRect/>
          </a:stretch>
        </p:blipFill>
        <p:spPr>
          <a:xfrm>
            <a:off x="1209548" y="-21436"/>
            <a:ext cx="8767186"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rotWithShape="1">
          <a:blip r:embed="rId3" cstate="print">
            <a:extLst>
              <a:ext uri="{28A0092B-C50C-407E-A947-70E740481C1C}">
                <a14:useLocalDpi xmlns:a14="http://schemas.microsoft.com/office/drawing/2010/main"/>
              </a:ext>
            </a:extLst>
          </a:blip>
          <a:srcRect/>
          <a:stretch/>
        </p:blipFill>
        <p:spPr bwMode="auto">
          <a:xfrm>
            <a:off x="9891561" y="110214"/>
            <a:ext cx="431859" cy="442328"/>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2314820" y="86116"/>
            <a:ext cx="6164047" cy="515977"/>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8" name="テキスト ボックス 7">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pic>
        <p:nvPicPr>
          <p:cNvPr id="9" name="図 8">
            <a:extLst>
              <a:ext uri="{FF2B5EF4-FFF2-40B4-BE49-F238E27FC236}">
                <a16:creationId xmlns:a16="http://schemas.microsoft.com/office/drawing/2014/main" id="{E3FD0292-C091-43A1-9252-D1D0C6352D0A}"/>
              </a:ext>
            </a:extLst>
          </p:cNvPr>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255119" y="164222"/>
            <a:ext cx="869618" cy="334311"/>
          </a:xfrm>
          <a:prstGeom prst="rect">
            <a:avLst/>
          </a:prstGeom>
        </p:spPr>
      </p:pic>
    </p:spTree>
    <p:extLst>
      <p:ext uri="{BB962C8B-B14F-4D97-AF65-F5344CB8AC3E}">
        <p14:creationId xmlns:p14="http://schemas.microsoft.com/office/powerpoint/2010/main" val="2021623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リサ室_内容説明用スライド_タイトルのみ">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stretch>
            <a:fillRect/>
          </a:stretch>
        </p:blipFill>
        <p:spPr>
          <a:xfrm>
            <a:off x="1029261" y="287317"/>
            <a:ext cx="8910228"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9903158" y="301968"/>
            <a:ext cx="578758" cy="592789"/>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2067119" y="390419"/>
            <a:ext cx="6164047" cy="504337"/>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pic>
        <p:nvPicPr>
          <p:cNvPr id="9" name="Picture 3"/>
          <p:cNvPicPr>
            <a:picLocks noChangeAspect="1" noChangeArrowheads="1"/>
          </p:cNvPicPr>
          <p:nvPr userDrawn="1"/>
        </p:nvPicPr>
        <p:blipFill>
          <a:blip r:embed="rId4" cstate="print">
            <a:extLst>
              <a:ext uri="{28A0092B-C50C-407E-A947-70E740481C1C}">
                <a14:useLocalDpi xmlns:a14="http://schemas.microsoft.com/office/drawing/2010/main"/>
              </a:ext>
            </a:extLst>
          </a:blip>
          <a:srcRect/>
          <a:stretch>
            <a:fillRect/>
          </a:stretch>
        </p:blipFill>
        <p:spPr bwMode="auto">
          <a:xfrm>
            <a:off x="276859" y="431328"/>
            <a:ext cx="736941" cy="417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974849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リサ室_内容説明用スライド_タイトル上つめ">
    <p:spTree>
      <p:nvGrpSpPr>
        <p:cNvPr id="1" name=""/>
        <p:cNvGrpSpPr/>
        <p:nvPr/>
      </p:nvGrpSpPr>
      <p:grpSpPr>
        <a:xfrm>
          <a:off x="0" y="0"/>
          <a:ext cx="0" cy="0"/>
          <a:chOff x="0" y="0"/>
          <a:chExt cx="0" cy="0"/>
        </a:xfrm>
      </p:grpSpPr>
      <p:pic>
        <p:nvPicPr>
          <p:cNvPr id="21" name="図 20"/>
          <p:cNvPicPr>
            <a:picLocks noChangeAspect="1"/>
          </p:cNvPicPr>
          <p:nvPr userDrawn="1"/>
        </p:nvPicPr>
        <p:blipFill>
          <a:blip r:embed="rId2"/>
          <a:stretch>
            <a:fillRect/>
          </a:stretch>
        </p:blipFill>
        <p:spPr>
          <a:xfrm>
            <a:off x="1170781" y="-21436"/>
            <a:ext cx="8721756"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9865824" y="112928"/>
            <a:ext cx="417064" cy="427175"/>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1982922" y="97756"/>
            <a:ext cx="6164047" cy="507062"/>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pic>
        <p:nvPicPr>
          <p:cNvPr id="8" name="Picture 3"/>
          <p:cNvPicPr>
            <a:picLocks noChangeAspect="1" noChangeArrowheads="1"/>
          </p:cNvPicPr>
          <p:nvPr userDrawn="1"/>
        </p:nvPicPr>
        <p:blipFill>
          <a:blip r:embed="rId4" cstate="print">
            <a:extLst>
              <a:ext uri="{28A0092B-C50C-407E-A947-70E740481C1C}">
                <a14:useLocalDpi xmlns:a14="http://schemas.microsoft.com/office/drawing/2010/main"/>
              </a:ext>
            </a:extLst>
          </a:blip>
          <a:srcRect/>
          <a:stretch>
            <a:fillRect/>
          </a:stretch>
        </p:blipFill>
        <p:spPr bwMode="auto">
          <a:xfrm>
            <a:off x="294096" y="187212"/>
            <a:ext cx="736941" cy="417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8818160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復興_内容説明用スライド_タイトルのみ（フォーマット落とし込み）">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stretch>
            <a:fillRect/>
          </a:stretch>
        </p:blipFill>
        <p:spPr>
          <a:xfrm>
            <a:off x="1304457" y="287317"/>
            <a:ext cx="8466638"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9734764" y="301968"/>
            <a:ext cx="578758" cy="592789"/>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1898726" y="390419"/>
            <a:ext cx="6164047" cy="504337"/>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pic>
        <p:nvPicPr>
          <p:cNvPr id="8" name="Picture 2"/>
          <p:cNvPicPr>
            <a:picLocks noChangeAspect="1" noChangeArrowheads="1"/>
          </p:cNvPicPr>
          <p:nvPr userDrawn="1"/>
        </p:nvPicPr>
        <p:blipFill>
          <a:blip r:embed="rId4">
            <a:extLst>
              <a:ext uri="{28A0092B-C50C-407E-A947-70E740481C1C}">
                <a14:useLocalDpi xmlns:a14="http://schemas.microsoft.com/office/drawing/2010/main"/>
              </a:ext>
            </a:extLst>
          </a:blip>
          <a:srcRect/>
          <a:stretch>
            <a:fillRect/>
          </a:stretch>
        </p:blipFill>
        <p:spPr bwMode="auto">
          <a:xfrm>
            <a:off x="284210" y="287317"/>
            <a:ext cx="851854" cy="732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7236025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復興_内容説明用スライド_タイトルのみ上つめ（フォーマット落とし込み）">
    <p:spTree>
      <p:nvGrpSpPr>
        <p:cNvPr id="1" name=""/>
        <p:cNvGrpSpPr/>
        <p:nvPr/>
      </p:nvGrpSpPr>
      <p:grpSpPr>
        <a:xfrm>
          <a:off x="0" y="0"/>
          <a:ext cx="0" cy="0"/>
          <a:chOff x="0" y="0"/>
          <a:chExt cx="0" cy="0"/>
        </a:xfrm>
      </p:grpSpPr>
      <p:pic>
        <p:nvPicPr>
          <p:cNvPr id="21" name="図 20"/>
          <p:cNvPicPr>
            <a:picLocks noChangeAspect="1"/>
          </p:cNvPicPr>
          <p:nvPr userDrawn="1"/>
        </p:nvPicPr>
        <p:blipFill>
          <a:blip r:embed="rId2"/>
          <a:stretch>
            <a:fillRect/>
          </a:stretch>
        </p:blipFill>
        <p:spPr>
          <a:xfrm>
            <a:off x="1304457" y="49190"/>
            <a:ext cx="8419686" cy="705630"/>
          </a:xfrm>
          <a:prstGeom prst="rect">
            <a:avLst/>
          </a:prstGeom>
        </p:spPr>
      </p:pic>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3" cstate="print">
            <a:extLst>
              <a:ext uri="{28A0092B-C50C-407E-A947-70E740481C1C}">
                <a14:useLocalDpi xmlns:a14="http://schemas.microsoft.com/office/drawing/2010/main"/>
              </a:ext>
            </a:extLst>
          </a:blip>
          <a:srcRect/>
          <a:stretch>
            <a:fillRect/>
          </a:stretch>
        </p:blipFill>
        <p:spPr bwMode="auto">
          <a:xfrm>
            <a:off x="9818961" y="114626"/>
            <a:ext cx="578758" cy="592789"/>
          </a:xfrm>
          <a:prstGeom prst="rect">
            <a:avLst/>
          </a:prstGeom>
          <a:noFill/>
          <a:extLst>
            <a:ext uri="{909E8E84-426E-40DD-AFC4-6F175D3DCCD1}">
              <a14:hiddenFill xmlns:a14="http://schemas.microsoft.com/office/drawing/2010/main">
                <a:solidFill>
                  <a:srgbClr val="FFFFFF"/>
                </a:solidFill>
              </a14:hiddenFill>
            </a:ext>
          </a:extLst>
        </p:spPr>
      </p:pic>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1814529" y="168382"/>
            <a:ext cx="6164047" cy="504337"/>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pic>
        <p:nvPicPr>
          <p:cNvPr id="23" name="Picture 2"/>
          <p:cNvPicPr>
            <a:picLocks noChangeAspect="1" noChangeArrowheads="1"/>
          </p:cNvPicPr>
          <p:nvPr userDrawn="1"/>
        </p:nvPicPr>
        <p:blipFill>
          <a:blip r:embed="rId4">
            <a:extLst>
              <a:ext uri="{28A0092B-C50C-407E-A947-70E740481C1C}">
                <a14:useLocalDpi xmlns:a14="http://schemas.microsoft.com/office/drawing/2010/main"/>
              </a:ext>
            </a:extLst>
          </a:blip>
          <a:srcRect/>
          <a:stretch>
            <a:fillRect/>
          </a:stretch>
        </p:blipFill>
        <p:spPr bwMode="auto">
          <a:xfrm>
            <a:off x="281712" y="49190"/>
            <a:ext cx="851854" cy="732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テキスト ボックス 7">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226416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185265"/>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52734"/>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3" name="テキスト ボックス 2">
            <a:extLst>
              <a:ext uri="{FF2B5EF4-FFF2-40B4-BE49-F238E27FC236}">
                <a16:creationId xmlns:a16="http://schemas.microsoft.com/office/drawing/2014/main" id="{448D47F3-83E6-E3A4-EA3F-BCA9185F2FB1}"/>
              </a:ext>
            </a:extLst>
          </p:cNvPr>
          <p:cNvSpPr txBox="1"/>
          <p:nvPr userDrawn="1"/>
        </p:nvSpPr>
        <p:spPr>
          <a:xfrm>
            <a:off x="10300006" y="7575"/>
            <a:ext cx="360000" cy="360000"/>
          </a:xfrm>
          <a:prstGeom prst="rect">
            <a:avLst/>
          </a:prstGeom>
          <a:noFill/>
        </p:spPr>
        <p:txBody>
          <a:bodyPr wrap="none" lIns="0" tIns="0" rIns="0" bIns="0" rtlCol="0" anchor="b" anchorCtr="0">
            <a:noAutofit/>
          </a:bodyPr>
          <a:lstStyle/>
          <a:p>
            <a:pPr algn="ctr"/>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9016658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556708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6" y="189756"/>
            <a:ext cx="9914355" cy="324000"/>
          </a:xfrm>
          <a:prstGeom prst="rect">
            <a:avLst/>
          </a:prstGeom>
        </p:spPr>
        <p:txBody>
          <a:bodyPr lIns="72000" tIns="36000" rIns="0" bIns="0" anchor="ctr" anchorCtr="0"/>
          <a:lstStyle>
            <a:lvl1pPr algn="l">
              <a:defRPr sz="1696"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cstate="print">
            <a:extLst>
              <a:ext uri="{28A0092B-C50C-407E-A947-70E740481C1C}">
                <a14:useLocalDpi xmlns:a14="http://schemas.microsoft.com/office/drawing/2010/main"/>
              </a:ext>
            </a:extLst>
          </a:blip>
          <a:stretch>
            <a:fillRect/>
          </a:stretch>
        </p:blipFill>
        <p:spPr>
          <a:xfrm>
            <a:off x="161926" y="7020289"/>
            <a:ext cx="10367964" cy="359999"/>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9" y="7020289"/>
            <a:ext cx="1164254" cy="359999"/>
          </a:xfrm>
          <a:prstGeom prst="rect">
            <a:avLst/>
          </a:prstGeom>
          <a:noFill/>
        </p:spPr>
        <p:txBody>
          <a:bodyPr wrap="square" lIns="101815" tIns="0" rIns="0" bIns="0" rtlCol="0" anchor="ctr">
            <a:noAutofit/>
          </a:bodyPr>
          <a:lstStyle/>
          <a:p>
            <a:r>
              <a:rPr lang="ja-JP" altLang="en-US" sz="1131"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5" y="2395810"/>
            <a:ext cx="5420215" cy="288000"/>
          </a:xfrm>
          <a:prstGeom prst="rect">
            <a:avLst/>
          </a:prstGeom>
          <a:noFill/>
        </p:spPr>
        <p:txBody>
          <a:bodyPr wrap="square" lIns="0" tIns="0" bIns="67877" rtlCol="0" anchor="b" anchorCtr="0">
            <a:noAutofit/>
          </a:bodyPr>
          <a:lstStyle/>
          <a:p>
            <a:r>
              <a:rPr lang="en-US" altLang="ja-JP" sz="1424" b="1">
                <a:solidFill>
                  <a:schemeClr val="bg2"/>
                </a:solidFill>
                <a:latin typeface="Meiryo UI" panose="020B0604030504040204" pitchFamily="50" charset="-128"/>
                <a:ea typeface="Meiryo UI" panose="020B0604030504040204" pitchFamily="50" charset="-128"/>
              </a:rPr>
              <a:t>2. </a:t>
            </a:r>
            <a:r>
              <a:rPr lang="ja-JP" altLang="en-US" sz="1424"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20">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5" y="2681570"/>
            <a:ext cx="5417464"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131">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7" y="1362747"/>
            <a:ext cx="9519451" cy="720000"/>
          </a:xfrm>
        </p:spPr>
        <p:txBody>
          <a:bodyPr lIns="108000" tIns="36000" rIns="0" bIns="0" anchor="t" anchorCtr="0">
            <a:noAutofit/>
          </a:bodyPr>
          <a:lstStyle>
            <a:lvl1pPr marL="232588" indent="-232588" algn="l">
              <a:lnSpc>
                <a:spcPct val="120000"/>
              </a:lnSpc>
              <a:spcBef>
                <a:spcPts val="0"/>
              </a:spcBef>
              <a:buFont typeface="+mj-ea"/>
              <a:buAutoNum type="circleNumDbPlain"/>
              <a:defRPr sz="1131">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6" y="1542748"/>
            <a:ext cx="1138770" cy="359999"/>
          </a:xfrm>
          <a:prstGeom prst="rect">
            <a:avLst/>
          </a:prstGeom>
          <a:noFill/>
        </p:spPr>
        <p:txBody>
          <a:bodyPr wrap="square" lIns="0" tIns="0" rIns="0" bIns="0" rtlCol="0" anchor="ctr">
            <a:noAutofit/>
          </a:bodyPr>
          <a:lstStyle/>
          <a:p>
            <a:r>
              <a:rPr lang="en-US" altLang="ja-JP" sz="1424" b="1">
                <a:solidFill>
                  <a:schemeClr val="bg2"/>
                </a:solidFill>
                <a:latin typeface="Meiryo UI" panose="020B0604030504040204" pitchFamily="50" charset="-128"/>
                <a:ea typeface="Meiryo UI" panose="020B0604030504040204" pitchFamily="50" charset="-128"/>
              </a:rPr>
              <a:t>1. </a:t>
            </a:r>
            <a:r>
              <a:rPr lang="ja-JP" altLang="en-US" sz="1424"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099" y="7020289"/>
            <a:ext cx="9288000" cy="359999"/>
          </a:xfrm>
        </p:spPr>
        <p:txBody>
          <a:bodyPr lIns="0" tIns="18000" rIns="108000" bIns="0" anchor="ctr">
            <a:noAutofit/>
          </a:bodyPr>
          <a:lstStyle>
            <a:lvl1pPr marL="0" indent="0" algn="l">
              <a:buNone/>
              <a:defRPr sz="1131"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8" y="6016788"/>
            <a:ext cx="972000" cy="252000"/>
          </a:xfrm>
          <a:prstGeom prst="rect">
            <a:avLst/>
          </a:prstGeom>
          <a:noFill/>
        </p:spPr>
        <p:txBody>
          <a:bodyPr wrap="none" lIns="0" tIns="0" rIns="0" bIns="0" rtlCol="0" anchor="ctr">
            <a:noAutofit/>
          </a:bodyPr>
          <a:lstStyle/>
          <a:p>
            <a:pPr algn="dist"/>
            <a:r>
              <a:rPr lang="ja-JP" altLang="en-US" sz="1220">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20">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20">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8" y="6588288"/>
            <a:ext cx="972000" cy="252000"/>
          </a:xfrm>
          <a:prstGeom prst="rect">
            <a:avLst/>
          </a:prstGeom>
          <a:noFill/>
        </p:spPr>
        <p:txBody>
          <a:bodyPr wrap="none" lIns="0" tIns="0" rIns="0" bIns="0" rtlCol="0" anchor="ctr">
            <a:noAutofit/>
          </a:bodyPr>
          <a:lstStyle/>
          <a:p>
            <a:pPr algn="dist"/>
            <a:r>
              <a:rPr lang="ja-JP" altLang="en-US" sz="1220">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4" y="493021"/>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3" y="493021"/>
            <a:ext cx="9647759"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20">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6"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7" y="2681571"/>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131">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8"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7" y="6302538"/>
            <a:ext cx="972000" cy="252000"/>
          </a:xfrm>
          <a:prstGeom prst="rect">
            <a:avLst/>
          </a:prstGeom>
          <a:noFill/>
        </p:spPr>
        <p:txBody>
          <a:bodyPr wrap="none" lIns="0" tIns="0" rIns="0" bIns="0" rtlCol="0" anchor="ctr">
            <a:noAutofit/>
          </a:bodyPr>
          <a:lstStyle/>
          <a:p>
            <a:pPr algn="dist" defTabSz="169107">
              <a:tabLst/>
            </a:pPr>
            <a:r>
              <a:rPr lang="ja-JP" altLang="en-US" sz="1220">
                <a:solidFill>
                  <a:schemeClr val="tx1"/>
                </a:solidFill>
                <a:latin typeface="Meiryo UI" panose="020B0604030504040204" pitchFamily="50" charset="-128"/>
                <a:ea typeface="Meiryo UI" panose="020B0604030504040204" pitchFamily="50" charset="-128"/>
              </a:rPr>
              <a:t>■選　　　択：</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4" y="5637164"/>
            <a:ext cx="5600215" cy="288000"/>
          </a:xfrm>
          <a:prstGeom prst="rect">
            <a:avLst/>
          </a:prstGeom>
          <a:noFill/>
        </p:spPr>
        <p:txBody>
          <a:bodyPr wrap="square" lIns="0" tIns="0" bIns="67877" rtlCol="0" anchor="b" anchorCtr="0">
            <a:noAutofit/>
          </a:bodyPr>
          <a:lstStyle/>
          <a:p>
            <a:r>
              <a:rPr lang="en-US" altLang="ja-JP" sz="1424" b="1">
                <a:solidFill>
                  <a:schemeClr val="bg2"/>
                </a:solidFill>
                <a:latin typeface="Meiryo UI" panose="020B0604030504040204" pitchFamily="50" charset="-128"/>
                <a:ea typeface="Meiryo UI" panose="020B0604030504040204" pitchFamily="50" charset="-128"/>
              </a:rPr>
              <a:t>3. </a:t>
            </a:r>
            <a:r>
              <a:rPr lang="ja-JP" altLang="en-US" sz="1424"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9"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3" cstate="print">
            <a:extLst>
              <a:ext uri="{28A0092B-C50C-407E-A947-70E740481C1C}">
                <a14:useLocalDpi xmlns:a14="http://schemas.microsoft.com/office/drawing/2010/main"/>
              </a:ext>
            </a:extLst>
          </a:blip>
          <a:stretch>
            <a:fillRect/>
          </a:stretch>
        </p:blipFill>
        <p:spPr>
          <a:xfrm>
            <a:off x="161925" y="890698"/>
            <a:ext cx="10367961" cy="359999"/>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6" y="890697"/>
            <a:ext cx="10349461" cy="359999"/>
          </a:xfrm>
        </p:spPr>
        <p:txBody>
          <a:bodyPr lIns="108000" tIns="36000" rIns="108000" bIns="0" anchor="ctr">
            <a:noAutofit/>
          </a:bodyPr>
          <a:lstStyle>
            <a:lvl1pPr marL="0" indent="0" algn="l">
              <a:buNone/>
              <a:defRPr sz="1319"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4" cstate="print">
            <a:extLst>
              <a:ext uri="{28A0092B-C50C-407E-A947-70E740481C1C}">
                <a14:useLocalDpi xmlns:a14="http://schemas.microsoft.com/office/drawing/2010/main"/>
              </a:ext>
            </a:extLst>
          </a:blip>
          <a:srcRect/>
          <a:stretch>
            <a:fillRect/>
          </a:stretch>
        </p:blipFill>
        <p:spPr bwMode="auto">
          <a:xfrm>
            <a:off x="9806932" y="146435"/>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8" y="2395810"/>
            <a:ext cx="4248000" cy="288000"/>
          </a:xfrm>
        </p:spPr>
        <p:txBody>
          <a:bodyPr lIns="0" tIns="0" rIns="0" bIns="72000" anchor="b" anchorCtr="0">
            <a:normAutofit/>
          </a:bodyPr>
          <a:lstStyle>
            <a:lvl1pPr marL="0" indent="0" algn="l">
              <a:buNone/>
              <a:defRPr sz="1424"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7" y="2395810"/>
            <a:ext cx="4500000" cy="288000"/>
          </a:xfrm>
          <a:prstGeom prst="rect">
            <a:avLst/>
          </a:prstGeom>
          <a:noFill/>
        </p:spPr>
        <p:txBody>
          <a:bodyPr wrap="square" lIns="0" tIns="0" bIns="67877" rtlCol="0" anchor="b" anchorCtr="0">
            <a:noAutofit/>
          </a:bodyPr>
          <a:lstStyle/>
          <a:p>
            <a:pPr algn="l"/>
            <a:r>
              <a:rPr lang="en-US" altLang="ja-JP" sz="1424" b="1">
                <a:solidFill>
                  <a:schemeClr val="bg2"/>
                </a:solidFill>
                <a:latin typeface="Meiryo UI" panose="020B0604030504040204" pitchFamily="50" charset="-128"/>
                <a:ea typeface="Meiryo UI" panose="020B0604030504040204" pitchFamily="50" charset="-128"/>
              </a:rPr>
              <a:t>4. </a:t>
            </a:r>
          </a:p>
        </p:txBody>
      </p:sp>
    </p:spTree>
    <p:extLst>
      <p:ext uri="{BB962C8B-B14F-4D97-AF65-F5344CB8AC3E}">
        <p14:creationId xmlns:p14="http://schemas.microsoft.com/office/powerpoint/2010/main" val="17345557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cSld name="白紙">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9428860" y="0"/>
            <a:ext cx="1262953" cy="396877"/>
          </a:xfrm>
        </p:spPr>
        <p:txBody>
          <a:bodyPr/>
          <a:lstStyle>
            <a:lvl1pPr algn="r">
              <a:defRPr sz="1543"/>
            </a:lvl1pPr>
          </a:lstStyle>
          <a:p>
            <a:endParaRPr lang="ja-JP" altLang="en-US"/>
          </a:p>
        </p:txBody>
      </p:sp>
    </p:spTree>
    <p:extLst>
      <p:ext uri="{BB962C8B-B14F-4D97-AF65-F5344CB8AC3E}">
        <p14:creationId xmlns:p14="http://schemas.microsoft.com/office/powerpoint/2010/main" val="1542356062"/>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説明用スライド">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765896" y="300027"/>
            <a:ext cx="578758" cy="592789"/>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58443" y="388479"/>
            <a:ext cx="9404184" cy="508461"/>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378293" y="584581"/>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258517" y="287316"/>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458444" y="388478"/>
            <a:ext cx="7712791" cy="504337"/>
          </a:xfrm>
          <a:prstGeom prst="rect">
            <a:avLst/>
          </a:prstGeom>
        </p:spPr>
        <p:txBody>
          <a:bodyPr lIns="252000" tIns="36000" rIns="0" bIns="0" anchor="ctr">
            <a:normAutofit/>
          </a:bodyPr>
          <a:lstStyle>
            <a:lvl1pPr marL="0" indent="0">
              <a:buNone/>
              <a:defRPr sz="2205" b="1" i="0">
                <a:solidFill>
                  <a:schemeClr val="bg1"/>
                </a:solidFill>
                <a:latin typeface="メイリオ" panose="020B0604030504040204" pitchFamily="50" charset="-128"/>
                <a:ea typeface="メイリオ" panose="020B0604030504040204" pitchFamily="50" charset="-128"/>
              </a:defRPr>
            </a:lvl1pPr>
          </a:lstStyle>
          <a:p>
            <a:r>
              <a:rPr kumimoji="1" lang="ja-JP" altLang="en-US"/>
              <a:t>タイトルタイトル</a:t>
            </a:r>
          </a:p>
        </p:txBody>
      </p:sp>
      <p:sp>
        <p:nvSpPr>
          <p:cNvPr id="11" name="テキスト ボックス 10">
            <a:extLst>
              <a:ext uri="{FF2B5EF4-FFF2-40B4-BE49-F238E27FC236}">
                <a16:creationId xmlns:a16="http://schemas.microsoft.com/office/drawing/2014/main" id="{F65B5CD1-16BF-4814-9E5A-19B044B6FB5E}"/>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1984"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40226564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タイトルとコンテンツ">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DBDE3E13-1483-BD29-D1DC-94E8C7C8C4EF}"/>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734764" y="9305"/>
            <a:ext cx="578758" cy="592789"/>
          </a:xfrm>
          <a:prstGeom prst="rect">
            <a:avLst/>
          </a:prstGeom>
          <a:noFill/>
          <a:extLst>
            <a:ext uri="{909E8E84-426E-40DD-AFC4-6F175D3DCCD1}">
              <a14:hiddenFill xmlns:a14="http://schemas.microsoft.com/office/drawing/2010/main">
                <a:solidFill>
                  <a:srgbClr val="FFFFFF"/>
                </a:solidFill>
              </a14:hiddenFill>
            </a:ext>
          </a:extLst>
        </p:spPr>
      </p:pic>
      <p:pic>
        <p:nvPicPr>
          <p:cNvPr id="8" name="グラフィックス 3">
            <a:extLst>
              <a:ext uri="{FF2B5EF4-FFF2-40B4-BE49-F238E27FC236}">
                <a16:creationId xmlns:a16="http://schemas.microsoft.com/office/drawing/2014/main" id="{EAE2C5CD-C759-0A66-8D3A-B531297A00E5}"/>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427311" y="97756"/>
            <a:ext cx="9404184" cy="508461"/>
          </a:xfrm>
          <a:prstGeom prst="rect">
            <a:avLst/>
          </a:prstGeom>
        </p:spPr>
      </p:pic>
      <p:cxnSp>
        <p:nvCxnSpPr>
          <p:cNvPr id="9" name="直線コネクタ 8">
            <a:extLst>
              <a:ext uri="{FF2B5EF4-FFF2-40B4-BE49-F238E27FC236}">
                <a16:creationId xmlns:a16="http://schemas.microsoft.com/office/drawing/2014/main" id="{726F469A-D31D-D919-8B59-7F05669EF9F2}"/>
              </a:ext>
            </a:extLst>
          </p:cNvPr>
          <p:cNvCxnSpPr>
            <a:cxnSpLocks/>
          </p:cNvCxnSpPr>
          <p:nvPr userDrawn="1"/>
        </p:nvCxnSpPr>
        <p:spPr>
          <a:xfrm>
            <a:off x="347161" y="293859"/>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4960D155-F20D-6D82-3F30-93946AC7FD7A}"/>
              </a:ext>
            </a:extLst>
          </p:cNvPr>
          <p:cNvCxnSpPr>
            <a:cxnSpLocks/>
          </p:cNvCxnSpPr>
          <p:nvPr userDrawn="1"/>
        </p:nvCxnSpPr>
        <p:spPr>
          <a:xfrm>
            <a:off x="9227385" y="-3406"/>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コンテンツ プレースホルダー 13">
            <a:extLst>
              <a:ext uri="{FF2B5EF4-FFF2-40B4-BE49-F238E27FC236}">
                <a16:creationId xmlns:a16="http://schemas.microsoft.com/office/drawing/2014/main" id="{7022AD43-5C27-C7C4-313C-1A778ADF4CAD}"/>
              </a:ext>
            </a:extLst>
          </p:cNvPr>
          <p:cNvSpPr>
            <a:spLocks noGrp="1"/>
          </p:cNvSpPr>
          <p:nvPr>
            <p:ph sz="quarter" idx="13" hasCustomPrompt="1"/>
          </p:nvPr>
        </p:nvSpPr>
        <p:spPr bwMode="white">
          <a:xfrm>
            <a:off x="427313" y="97756"/>
            <a:ext cx="7712791" cy="504337"/>
          </a:xfrm>
          <a:prstGeom prst="rect">
            <a:avLst/>
          </a:prstGeom>
        </p:spPr>
        <p:txBody>
          <a:bodyPr lIns="252000" tIns="36000" rIns="0" bIns="0" anchor="ctr">
            <a:normAutofit/>
          </a:bodyPr>
          <a:lstStyle>
            <a:lvl1pPr marL="0" indent="0">
              <a:buNone/>
              <a:defRPr sz="1954"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2" name="テキスト ボックス 11">
            <a:extLst>
              <a:ext uri="{FF2B5EF4-FFF2-40B4-BE49-F238E27FC236}">
                <a16:creationId xmlns:a16="http://schemas.microsoft.com/office/drawing/2014/main" id="{6A07A87F-F977-206C-C2E4-6B4679795432}"/>
              </a:ext>
            </a:extLst>
          </p:cNvPr>
          <p:cNvSpPr txBox="1"/>
          <p:nvPr userDrawn="1"/>
        </p:nvSpPr>
        <p:spPr>
          <a:xfrm>
            <a:off x="10323420" y="2586"/>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1"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1">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6887913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表紙用スライド">
    <p:spTree>
      <p:nvGrpSpPr>
        <p:cNvPr id="1" name=""/>
        <p:cNvGrpSpPr/>
        <p:nvPr/>
      </p:nvGrpSpPr>
      <p:grpSpPr>
        <a:xfrm>
          <a:off x="0" y="0"/>
          <a:ext cx="0" cy="0"/>
          <a:chOff x="0" y="0"/>
          <a:chExt cx="0" cy="0"/>
        </a:xfrm>
      </p:grpSpPr>
      <p:grpSp>
        <p:nvGrpSpPr>
          <p:cNvPr id="19" name="グループ化 18">
            <a:extLst>
              <a:ext uri="{FF2B5EF4-FFF2-40B4-BE49-F238E27FC236}">
                <a16:creationId xmlns:a16="http://schemas.microsoft.com/office/drawing/2014/main" id="{03B286A9-2266-4CE1-9466-D6CBE3E2F9E9}"/>
              </a:ext>
            </a:extLst>
          </p:cNvPr>
          <p:cNvGrpSpPr/>
          <p:nvPr userDrawn="1"/>
        </p:nvGrpSpPr>
        <p:grpSpPr>
          <a:xfrm>
            <a:off x="1042416" y="2991837"/>
            <a:ext cx="8622792" cy="1007999"/>
            <a:chOff x="1042416" y="2697480"/>
            <a:chExt cx="8622792" cy="1007999"/>
          </a:xfrm>
        </p:grpSpPr>
        <p:cxnSp>
          <p:nvCxnSpPr>
            <p:cNvPr id="27" name="直線コネクタ 26">
              <a:extLst>
                <a:ext uri="{FF2B5EF4-FFF2-40B4-BE49-F238E27FC236}">
                  <a16:creationId xmlns:a16="http://schemas.microsoft.com/office/drawing/2014/main" id="{D7273E06-E4BF-4FA0-B8A9-037E99E08097}"/>
                </a:ext>
              </a:extLst>
            </p:cNvPr>
            <p:cNvCxnSpPr/>
            <p:nvPr userDrawn="1"/>
          </p:nvCxnSpPr>
          <p:spPr>
            <a:xfrm>
              <a:off x="1042416" y="2697480"/>
              <a:ext cx="8622792" cy="0"/>
            </a:xfrm>
            <a:prstGeom prst="line">
              <a:avLst/>
            </a:prstGeom>
            <a:ln w="28575">
              <a:solidFill>
                <a:srgbClr val="009C89"/>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520339A2-8DDC-4906-B3FF-9803D368BD9E}"/>
                </a:ext>
              </a:extLst>
            </p:cNvPr>
            <p:cNvCxnSpPr/>
            <p:nvPr userDrawn="1"/>
          </p:nvCxnSpPr>
          <p:spPr>
            <a:xfrm>
              <a:off x="1042416" y="3705479"/>
              <a:ext cx="8622792" cy="0"/>
            </a:xfrm>
            <a:prstGeom prst="line">
              <a:avLst/>
            </a:prstGeom>
            <a:ln w="28575">
              <a:solidFill>
                <a:srgbClr val="009C89"/>
              </a:solidFill>
            </a:ln>
          </p:spPr>
          <p:style>
            <a:lnRef idx="1">
              <a:schemeClr val="accent1"/>
            </a:lnRef>
            <a:fillRef idx="0">
              <a:schemeClr val="accent1"/>
            </a:fillRef>
            <a:effectRef idx="0">
              <a:schemeClr val="accent1"/>
            </a:effectRef>
            <a:fontRef idx="minor">
              <a:schemeClr val="tx1"/>
            </a:fontRef>
          </p:style>
        </p:cxnSp>
      </p:grpSp>
      <p:pic>
        <p:nvPicPr>
          <p:cNvPr id="35" name="グラフィックス 34">
            <a:extLst>
              <a:ext uri="{FF2B5EF4-FFF2-40B4-BE49-F238E27FC236}">
                <a16:creationId xmlns:a16="http://schemas.microsoft.com/office/drawing/2014/main" id="{452D6182-A265-460C-9508-F33FFB7E22FA}"/>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363907" y="395837"/>
            <a:ext cx="10008000" cy="6768000"/>
          </a:xfrm>
          <a:prstGeom prst="rect">
            <a:avLst/>
          </a:prstGeom>
        </p:spPr>
      </p:pic>
      <p:pic>
        <p:nvPicPr>
          <p:cNvPr id="36" name="Picture 11" descr="ç°å¢ç">
            <a:extLst>
              <a:ext uri="{FF2B5EF4-FFF2-40B4-BE49-F238E27FC236}">
                <a16:creationId xmlns:a16="http://schemas.microsoft.com/office/drawing/2014/main" id="{2D2513A6-1FA5-48A9-A4F2-9CAA90A00078}"/>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839586" y="1286830"/>
            <a:ext cx="1040897" cy="1066133"/>
          </a:xfrm>
          <a:prstGeom prst="rect">
            <a:avLst/>
          </a:prstGeom>
          <a:noFill/>
          <a:extLst>
            <a:ext uri="{909E8E84-426E-40DD-AFC4-6F175D3DCCD1}">
              <a14:hiddenFill xmlns:a14="http://schemas.microsoft.com/office/drawing/2010/main">
                <a:solidFill>
                  <a:srgbClr val="FFFFFF"/>
                </a:solidFill>
              </a14:hiddenFill>
            </a:ext>
          </a:extLst>
        </p:spPr>
      </p:pic>
      <p:grpSp>
        <p:nvGrpSpPr>
          <p:cNvPr id="37" name="グループ化 36">
            <a:extLst>
              <a:ext uri="{FF2B5EF4-FFF2-40B4-BE49-F238E27FC236}">
                <a16:creationId xmlns:a16="http://schemas.microsoft.com/office/drawing/2014/main" id="{DE4C5D62-0869-42E7-9C97-B244D802C9CC}"/>
              </a:ext>
            </a:extLst>
          </p:cNvPr>
          <p:cNvGrpSpPr/>
          <p:nvPr userDrawn="1"/>
        </p:nvGrpSpPr>
        <p:grpSpPr>
          <a:xfrm>
            <a:off x="2456520" y="6300053"/>
            <a:ext cx="5875085" cy="700377"/>
            <a:chOff x="2456520" y="6387031"/>
            <a:chExt cx="5875085" cy="700377"/>
          </a:xfrm>
        </p:grpSpPr>
        <p:pic>
          <p:nvPicPr>
            <p:cNvPr id="38" name="図 37">
              <a:extLst>
                <a:ext uri="{FF2B5EF4-FFF2-40B4-BE49-F238E27FC236}">
                  <a16:creationId xmlns:a16="http://schemas.microsoft.com/office/drawing/2014/main" id="{6A2821FA-4929-4746-ACB8-E1629609B6F6}"/>
                </a:ext>
              </a:extLst>
            </p:cNvPr>
            <p:cNvPicPr>
              <a:picLocks noChangeAspect="1"/>
            </p:cNvPicPr>
            <p:nvPr userDrawn="1"/>
          </p:nvPicPr>
          <p:blipFill rotWithShape="1">
            <a:blip r:embed="rId5"/>
            <a:srcRect l="25425" t="26413" r="27381" b="26835"/>
            <a:stretch/>
          </p:blipFill>
          <p:spPr>
            <a:xfrm>
              <a:off x="4927824" y="6387031"/>
              <a:ext cx="991169" cy="700377"/>
            </a:xfrm>
            <a:prstGeom prst="rect">
              <a:avLst/>
            </a:prstGeom>
          </p:spPr>
        </p:pic>
        <p:pic>
          <p:nvPicPr>
            <p:cNvPr id="39" name="図 38">
              <a:extLst>
                <a:ext uri="{FF2B5EF4-FFF2-40B4-BE49-F238E27FC236}">
                  <a16:creationId xmlns:a16="http://schemas.microsoft.com/office/drawing/2014/main" id="{0D94F9F7-8EE5-4FB1-9DE8-8ED364D72B81}"/>
                </a:ext>
              </a:extLst>
            </p:cNvPr>
            <p:cNvPicPr>
              <a:picLocks noChangeAspect="1"/>
            </p:cNvPicPr>
            <p:nvPr userDrawn="1"/>
          </p:nvPicPr>
          <p:blipFill>
            <a:blip r:embed="rId6"/>
            <a:stretch>
              <a:fillRect/>
            </a:stretch>
          </p:blipFill>
          <p:spPr>
            <a:xfrm>
              <a:off x="6106890" y="6463627"/>
              <a:ext cx="614647" cy="526500"/>
            </a:xfrm>
            <a:prstGeom prst="rect">
              <a:avLst/>
            </a:prstGeom>
          </p:spPr>
        </p:pic>
        <p:pic>
          <p:nvPicPr>
            <p:cNvPr id="40" name="図 39">
              <a:extLst>
                <a:ext uri="{FF2B5EF4-FFF2-40B4-BE49-F238E27FC236}">
                  <a16:creationId xmlns:a16="http://schemas.microsoft.com/office/drawing/2014/main" id="{8C6E6851-00CA-4304-9D45-933760A5D3CF}"/>
                </a:ext>
              </a:extLst>
            </p:cNvPr>
            <p:cNvPicPr>
              <a:picLocks noChangeAspect="1"/>
            </p:cNvPicPr>
            <p:nvPr userDrawn="1"/>
          </p:nvPicPr>
          <p:blipFill>
            <a:blip r:embed="rId7"/>
            <a:stretch>
              <a:fillRect/>
            </a:stretch>
          </p:blipFill>
          <p:spPr>
            <a:xfrm>
              <a:off x="2456520" y="6498254"/>
              <a:ext cx="946944" cy="536322"/>
            </a:xfrm>
            <a:prstGeom prst="rect">
              <a:avLst/>
            </a:prstGeom>
          </p:spPr>
        </p:pic>
        <p:pic>
          <p:nvPicPr>
            <p:cNvPr id="41" name="図 40">
              <a:extLst>
                <a:ext uri="{FF2B5EF4-FFF2-40B4-BE49-F238E27FC236}">
                  <a16:creationId xmlns:a16="http://schemas.microsoft.com/office/drawing/2014/main" id="{7A4365D3-9ED1-4262-ADC8-ADFC91D39DC3}"/>
                </a:ext>
              </a:extLst>
            </p:cNvPr>
            <p:cNvPicPr>
              <a:picLocks noChangeAspect="1"/>
            </p:cNvPicPr>
            <p:nvPr userDrawn="1"/>
          </p:nvPicPr>
          <p:blipFill>
            <a:blip r:embed="rId8"/>
            <a:stretch>
              <a:fillRect/>
            </a:stretch>
          </p:blipFill>
          <p:spPr>
            <a:xfrm>
              <a:off x="3635177" y="6432722"/>
              <a:ext cx="1292647" cy="641986"/>
            </a:xfrm>
            <a:prstGeom prst="rect">
              <a:avLst/>
            </a:prstGeom>
          </p:spPr>
        </p:pic>
        <p:pic>
          <p:nvPicPr>
            <p:cNvPr id="42" name="図 41">
              <a:extLst>
                <a:ext uri="{FF2B5EF4-FFF2-40B4-BE49-F238E27FC236}">
                  <a16:creationId xmlns:a16="http://schemas.microsoft.com/office/drawing/2014/main" id="{77BE447A-09BD-4FED-A363-C6DAA779DFC7}"/>
                </a:ext>
              </a:extLst>
            </p:cNvPr>
            <p:cNvPicPr>
              <a:picLocks noChangeAspect="1"/>
            </p:cNvPicPr>
            <p:nvPr userDrawn="1"/>
          </p:nvPicPr>
          <p:blipFill>
            <a:blip r:embed="rId9"/>
            <a:stretch>
              <a:fillRect/>
            </a:stretch>
          </p:blipFill>
          <p:spPr>
            <a:xfrm>
              <a:off x="7044047" y="6463627"/>
              <a:ext cx="1287558" cy="494981"/>
            </a:xfrm>
            <a:prstGeom prst="rect">
              <a:avLst/>
            </a:prstGeom>
          </p:spPr>
        </p:pic>
      </p:grpSp>
      <p:sp>
        <p:nvSpPr>
          <p:cNvPr id="43" name="タイトル 1">
            <a:extLst>
              <a:ext uri="{FF2B5EF4-FFF2-40B4-BE49-F238E27FC236}">
                <a16:creationId xmlns:a16="http://schemas.microsoft.com/office/drawing/2014/main" id="{C6D186EF-7755-4DA0-8501-AEEDD28E106A}"/>
              </a:ext>
            </a:extLst>
          </p:cNvPr>
          <p:cNvSpPr>
            <a:spLocks noGrp="1"/>
          </p:cNvSpPr>
          <p:nvPr>
            <p:ph type="title"/>
          </p:nvPr>
        </p:nvSpPr>
        <p:spPr>
          <a:xfrm>
            <a:off x="1026605" y="2991836"/>
            <a:ext cx="8638604" cy="1008000"/>
          </a:xfrm>
          <a:prstGeom prst="rect">
            <a:avLst/>
          </a:prstGeom>
        </p:spPr>
        <p:txBody>
          <a:bodyPr lIns="0" tIns="72000" rIns="0" bIns="0" anchor="ctr">
            <a:normAutofit/>
          </a:bodyPr>
          <a:lstStyle>
            <a:lvl1pPr algn="ctr">
              <a:defRPr sz="3600" b="1" i="0">
                <a:solidFill>
                  <a:schemeClr val="accent3"/>
                </a:solidFill>
                <a:latin typeface="Meiryo UI" panose="020B0604030504040204" pitchFamily="50" charset="-128"/>
                <a:ea typeface="Meiryo UI" panose="020B0604030504040204" pitchFamily="50" charset="-128"/>
              </a:defRPr>
            </a:lvl1pPr>
          </a:lstStyle>
          <a:p>
            <a:r>
              <a:rPr kumimoji="1" lang="ja-JP" altLang="en-US"/>
              <a:t>マスター タイトル</a:t>
            </a:r>
          </a:p>
        </p:txBody>
      </p:sp>
      <p:sp>
        <p:nvSpPr>
          <p:cNvPr id="44" name="コンテンツ プレースホルダー 18">
            <a:extLst>
              <a:ext uri="{FF2B5EF4-FFF2-40B4-BE49-F238E27FC236}">
                <a16:creationId xmlns:a16="http://schemas.microsoft.com/office/drawing/2014/main" id="{34C4AC2D-06C1-480E-80A4-871401560116}"/>
              </a:ext>
            </a:extLst>
          </p:cNvPr>
          <p:cNvSpPr>
            <a:spLocks noGrp="1"/>
          </p:cNvSpPr>
          <p:nvPr>
            <p:ph sz="quarter" idx="14" hasCustomPrompt="1"/>
          </p:nvPr>
        </p:nvSpPr>
        <p:spPr>
          <a:xfrm>
            <a:off x="1027113" y="4148806"/>
            <a:ext cx="8637587" cy="432000"/>
          </a:xfrm>
          <a:prstGeom prst="rect">
            <a:avLst/>
          </a:prstGeom>
        </p:spPr>
        <p:txBody>
          <a:bodyPr anchor="ctr"/>
          <a:lstStyle>
            <a:lvl1pPr marL="0" indent="0" algn="ctr">
              <a:buFontTx/>
              <a:buNone/>
              <a:defRPr sz="1800" b="1">
                <a:solidFill>
                  <a:schemeClr val="accent3"/>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a:t>サブタイトル</a:t>
            </a:r>
          </a:p>
        </p:txBody>
      </p:sp>
      <p:sp>
        <p:nvSpPr>
          <p:cNvPr id="45" name="コンテンツ プレースホルダー 18">
            <a:extLst>
              <a:ext uri="{FF2B5EF4-FFF2-40B4-BE49-F238E27FC236}">
                <a16:creationId xmlns:a16="http://schemas.microsoft.com/office/drawing/2014/main" id="{9B168461-40A6-49CF-897E-537C1E6C9C74}"/>
              </a:ext>
            </a:extLst>
          </p:cNvPr>
          <p:cNvSpPr>
            <a:spLocks noGrp="1"/>
          </p:cNvSpPr>
          <p:nvPr>
            <p:ph sz="quarter" idx="15" hasCustomPrompt="1"/>
          </p:nvPr>
        </p:nvSpPr>
        <p:spPr>
          <a:xfrm>
            <a:off x="3545906" y="5436053"/>
            <a:ext cx="3600000" cy="288000"/>
          </a:xfrm>
          <a:prstGeom prst="rect">
            <a:avLst/>
          </a:prstGeom>
        </p:spPr>
        <p:txBody>
          <a:bodyPr anchor="ctr"/>
          <a:lstStyle>
            <a:lvl1pPr marL="0" indent="0" algn="ctr">
              <a:buFontTx/>
              <a:buNone/>
              <a:defRPr sz="1600" b="0">
                <a:solidFill>
                  <a:schemeClr val="tx1"/>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46" name="コンテンツ プレースホルダー 18">
            <a:extLst>
              <a:ext uri="{FF2B5EF4-FFF2-40B4-BE49-F238E27FC236}">
                <a16:creationId xmlns:a16="http://schemas.microsoft.com/office/drawing/2014/main" id="{33854C81-1780-4345-B97B-42F9EFB58BF4}"/>
              </a:ext>
            </a:extLst>
          </p:cNvPr>
          <p:cNvSpPr>
            <a:spLocks noGrp="1"/>
          </p:cNvSpPr>
          <p:nvPr>
            <p:ph sz="quarter" idx="16" hasCustomPrompt="1"/>
          </p:nvPr>
        </p:nvSpPr>
        <p:spPr>
          <a:xfrm>
            <a:off x="3545906" y="5724053"/>
            <a:ext cx="3600000" cy="288000"/>
          </a:xfrm>
          <a:prstGeom prst="rect">
            <a:avLst/>
          </a:prstGeom>
        </p:spPr>
        <p:txBody>
          <a:bodyPr anchor="ctr"/>
          <a:lstStyle>
            <a:lvl1pPr marL="0" indent="0" algn="ctr">
              <a:buFontTx/>
              <a:buNone/>
              <a:defRPr sz="1600" b="0">
                <a:solidFill>
                  <a:schemeClr val="tx1"/>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a:t>所属　名前</a:t>
            </a:r>
          </a:p>
        </p:txBody>
      </p:sp>
    </p:spTree>
    <p:extLst>
      <p:ext uri="{BB962C8B-B14F-4D97-AF65-F5344CB8AC3E}">
        <p14:creationId xmlns:p14="http://schemas.microsoft.com/office/powerpoint/2010/main" val="29673086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中扉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CD5E3C-85B4-6A4F-AFFF-3B7429A123A9}"/>
              </a:ext>
            </a:extLst>
          </p:cNvPr>
          <p:cNvSpPr>
            <a:spLocks noGrp="1"/>
          </p:cNvSpPr>
          <p:nvPr>
            <p:ph type="title" hasCustomPrompt="1"/>
          </p:nvPr>
        </p:nvSpPr>
        <p:spPr>
          <a:xfrm>
            <a:off x="1026605" y="2991836"/>
            <a:ext cx="8638604" cy="1718878"/>
          </a:xfrm>
          <a:prstGeom prst="rect">
            <a:avLst/>
          </a:prstGeom>
        </p:spPr>
        <p:txBody>
          <a:bodyPr lIns="0" tIns="72000" rIns="0" bIns="0" anchor="ctr">
            <a:normAutofit/>
          </a:bodyPr>
          <a:lstStyle>
            <a:lvl1pPr algn="ctr">
              <a:defRPr sz="3500" b="1" i="0">
                <a:solidFill>
                  <a:schemeClr val="accent3"/>
                </a:solidFill>
                <a:latin typeface="Meiryo UI" panose="020B0604030504040204" pitchFamily="50" charset="-128"/>
                <a:ea typeface="Meiryo UI" panose="020B0604030504040204" pitchFamily="50" charset="-128"/>
              </a:defRPr>
            </a:lvl1pPr>
          </a:lstStyle>
          <a:p>
            <a:r>
              <a:rPr kumimoji="1" lang="ja-JP" altLang="en-US"/>
              <a:t>中扉タイトル</a:t>
            </a:r>
          </a:p>
        </p:txBody>
      </p:sp>
      <p:grpSp>
        <p:nvGrpSpPr>
          <p:cNvPr id="4" name="グループ化 3">
            <a:extLst>
              <a:ext uri="{FF2B5EF4-FFF2-40B4-BE49-F238E27FC236}">
                <a16:creationId xmlns:a16="http://schemas.microsoft.com/office/drawing/2014/main" id="{5B3F8DFA-CDA8-40BD-ACED-6F9E81700004}"/>
              </a:ext>
            </a:extLst>
          </p:cNvPr>
          <p:cNvGrpSpPr/>
          <p:nvPr userDrawn="1"/>
        </p:nvGrpSpPr>
        <p:grpSpPr>
          <a:xfrm>
            <a:off x="1042416" y="2991837"/>
            <a:ext cx="8622792" cy="1718876"/>
            <a:chOff x="1042416" y="2697480"/>
            <a:chExt cx="8622792" cy="1007999"/>
          </a:xfrm>
        </p:grpSpPr>
        <p:cxnSp>
          <p:nvCxnSpPr>
            <p:cNvPr id="8" name="直線コネクタ 7">
              <a:extLst>
                <a:ext uri="{FF2B5EF4-FFF2-40B4-BE49-F238E27FC236}">
                  <a16:creationId xmlns:a16="http://schemas.microsoft.com/office/drawing/2014/main" id="{22FE3A98-7A51-254B-8BF3-98D8E4E8D0D6}"/>
                </a:ext>
              </a:extLst>
            </p:cNvPr>
            <p:cNvCxnSpPr/>
            <p:nvPr userDrawn="1"/>
          </p:nvCxnSpPr>
          <p:spPr>
            <a:xfrm>
              <a:off x="1042416" y="2697480"/>
              <a:ext cx="8622792"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683E4E2F-4AE0-434C-AD84-E77E2754AB85}"/>
                </a:ext>
              </a:extLst>
            </p:cNvPr>
            <p:cNvCxnSpPr/>
            <p:nvPr userDrawn="1"/>
          </p:nvCxnSpPr>
          <p:spPr>
            <a:xfrm>
              <a:off x="1042416" y="3705479"/>
              <a:ext cx="8622792"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grpSp>
      <p:pic>
        <p:nvPicPr>
          <p:cNvPr id="7" name="グラフィックス 6">
            <a:extLst>
              <a:ext uri="{FF2B5EF4-FFF2-40B4-BE49-F238E27FC236}">
                <a16:creationId xmlns:a16="http://schemas.microsoft.com/office/drawing/2014/main" id="{B4DE806F-1CEB-4ED4-98D4-3C4022E72921}"/>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363907" y="395837"/>
            <a:ext cx="10008000" cy="6768000"/>
          </a:xfrm>
          <a:prstGeom prst="rect">
            <a:avLst/>
          </a:prstGeom>
        </p:spPr>
      </p:pic>
    </p:spTree>
    <p:extLst>
      <p:ext uri="{BB962C8B-B14F-4D97-AF65-F5344CB8AC3E}">
        <p14:creationId xmlns:p14="http://schemas.microsoft.com/office/powerpoint/2010/main" val="12234449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目次用スライド">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57433" y="301967"/>
            <a:ext cx="578757" cy="592788"/>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349980" y="390418"/>
            <a:ext cx="9404184" cy="508461"/>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269828" y="586520"/>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150054" y="289257"/>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C3C77094-EBBC-48DE-9242-E77BA6AC9747}"/>
              </a:ext>
            </a:extLst>
          </p:cNvPr>
          <p:cNvSpPr txBox="1"/>
          <p:nvPr userDrawn="1"/>
        </p:nvSpPr>
        <p:spPr>
          <a:xfrm>
            <a:off x="9754164" y="7020197"/>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100"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sp>
        <p:nvSpPr>
          <p:cNvPr id="2" name="フリーフォーム: 図形 1">
            <a:extLst>
              <a:ext uri="{FF2B5EF4-FFF2-40B4-BE49-F238E27FC236}">
                <a16:creationId xmlns:a16="http://schemas.microsoft.com/office/drawing/2014/main" id="{0C8F129C-6BCF-4B9F-95E3-15A4EDC439C9}"/>
              </a:ext>
            </a:extLst>
          </p:cNvPr>
          <p:cNvSpPr/>
          <p:nvPr userDrawn="1"/>
        </p:nvSpPr>
        <p:spPr>
          <a:xfrm>
            <a:off x="1769496" y="2431914"/>
            <a:ext cx="0" cy="3562208"/>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コンテンツ プレースホルダー 18">
            <a:extLst>
              <a:ext uri="{FF2B5EF4-FFF2-40B4-BE49-F238E27FC236}">
                <a16:creationId xmlns:a16="http://schemas.microsoft.com/office/drawing/2014/main" id="{EB33C7D2-745F-4AAB-AB8B-005B13241650}"/>
              </a:ext>
            </a:extLst>
          </p:cNvPr>
          <p:cNvSpPr>
            <a:spLocks noGrp="1"/>
          </p:cNvSpPr>
          <p:nvPr>
            <p:ph sz="quarter" idx="15" hasCustomPrompt="1"/>
          </p:nvPr>
        </p:nvSpPr>
        <p:spPr>
          <a:xfrm>
            <a:off x="1769496" y="2431915"/>
            <a:ext cx="8064820" cy="3562206"/>
          </a:xfrm>
          <a:prstGeom prst="rect">
            <a:avLst/>
          </a:prstGeom>
        </p:spPr>
        <p:txBody>
          <a:bodyPr lIns="216000" tIns="0" rIns="0" bIns="0" anchor="ctr"/>
          <a:lstStyle>
            <a:lvl1pPr marL="0" marR="0" indent="0" algn="l" defTabSz="914400" rtl="0" eaLnBrk="1" fontAlgn="auto" latinLnBrk="0" hangingPunct="1">
              <a:lnSpc>
                <a:spcPct val="120000"/>
              </a:lnSpc>
              <a:spcBef>
                <a:spcPts val="0"/>
              </a:spcBef>
              <a:spcAft>
                <a:spcPts val="0"/>
              </a:spcAft>
              <a:buClr>
                <a:schemeClr val="accent3"/>
              </a:buClr>
              <a:buSzTx/>
              <a:buFont typeface="+mj-lt"/>
              <a:buNone/>
              <a:tabLst/>
              <a:defRPr sz="1800" b="1">
                <a:solidFill>
                  <a:schemeClr val="tx1"/>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marL="342900" marR="0" lvl="0" indent="-342900" algn="l" defTabSz="914400" rtl="0" eaLnBrk="1" fontAlgn="auto" latinLnBrk="0" hangingPunct="1">
              <a:lnSpc>
                <a:spcPct val="90000"/>
              </a:lnSpc>
              <a:spcBef>
                <a:spcPts val="1000"/>
              </a:spcBef>
              <a:spcAft>
                <a:spcPts val="0"/>
              </a:spcAft>
              <a:buClr>
                <a:srgbClr val="009C89"/>
              </a:buClr>
              <a:buSzTx/>
              <a:buFont typeface="+mj-lt"/>
              <a:buAutoNum type="arabicPeriod"/>
              <a:tabLst/>
              <a:defRPr/>
            </a:pPr>
            <a:r>
              <a:rPr kumimoji="1" lang="ja-JP" altLang="en-US"/>
              <a:t>章タイトル</a:t>
            </a:r>
          </a:p>
          <a:p>
            <a:pPr marL="342900" marR="0" lvl="0" indent="-342900" algn="l" defTabSz="914400" rtl="0" eaLnBrk="1" fontAlgn="auto" latinLnBrk="0" hangingPunct="1">
              <a:lnSpc>
                <a:spcPct val="90000"/>
              </a:lnSpc>
              <a:spcBef>
                <a:spcPts val="1000"/>
              </a:spcBef>
              <a:spcAft>
                <a:spcPts val="0"/>
              </a:spcAft>
              <a:buClr>
                <a:srgbClr val="009C89"/>
              </a:buClr>
              <a:buSzTx/>
              <a:buFont typeface="+mj-lt"/>
              <a:buAutoNum type="arabicPeriod"/>
              <a:tabLst/>
              <a:defRPr/>
            </a:pPr>
            <a:r>
              <a:rPr kumimoji="1" lang="ja-JP" altLang="en-US"/>
              <a:t>章タイトル</a:t>
            </a:r>
            <a:endParaRPr kumimoji="1" lang="en-US" altLang="ja-JP"/>
          </a:p>
          <a:p>
            <a:pPr marL="342900" marR="0" lvl="0" indent="-342900" algn="l" defTabSz="914400" rtl="0" eaLnBrk="1" fontAlgn="auto" latinLnBrk="0" hangingPunct="1">
              <a:lnSpc>
                <a:spcPct val="90000"/>
              </a:lnSpc>
              <a:spcBef>
                <a:spcPts val="1000"/>
              </a:spcBef>
              <a:spcAft>
                <a:spcPts val="0"/>
              </a:spcAft>
              <a:buClr>
                <a:srgbClr val="009C89"/>
              </a:buClr>
              <a:buSzTx/>
              <a:buFont typeface="+mj-lt"/>
              <a:buAutoNum type="arabicPeriod"/>
              <a:tabLst/>
              <a:defRPr/>
            </a:pPr>
            <a:r>
              <a:rPr kumimoji="1" lang="ja-JP" altLang="en-US"/>
              <a:t>章タイトル</a:t>
            </a:r>
          </a:p>
        </p:txBody>
      </p:sp>
      <p:sp>
        <p:nvSpPr>
          <p:cNvPr id="3" name="テキスト ボックス 2">
            <a:extLst>
              <a:ext uri="{FF2B5EF4-FFF2-40B4-BE49-F238E27FC236}">
                <a16:creationId xmlns:a16="http://schemas.microsoft.com/office/drawing/2014/main" id="{8CAB3A4B-C56B-404B-8036-AFFB5F249276}"/>
              </a:ext>
            </a:extLst>
          </p:cNvPr>
          <p:cNvSpPr txBox="1"/>
          <p:nvPr userDrawn="1"/>
        </p:nvSpPr>
        <p:spPr>
          <a:xfrm>
            <a:off x="349980" y="390417"/>
            <a:ext cx="1412145" cy="508461"/>
          </a:xfrm>
          <a:prstGeom prst="rect">
            <a:avLst/>
          </a:prstGeom>
          <a:noFill/>
        </p:spPr>
        <p:txBody>
          <a:bodyPr wrap="none" lIns="252000" tIns="0" rIns="0" bIns="0" rtlCol="0" anchor="ctr">
            <a:noAutofit/>
          </a:bodyPr>
          <a:lstStyle/>
          <a:p>
            <a:r>
              <a:rPr kumimoji="1" lang="ja-JP" altLang="en-US" sz="2000" b="0">
                <a:solidFill>
                  <a:schemeClr val="bg1"/>
                </a:solidFill>
                <a:latin typeface="Meiryo UI" panose="020B0604030504040204" pitchFamily="50" charset="-128"/>
                <a:ea typeface="Meiryo UI" panose="020B0604030504040204" pitchFamily="50" charset="-128"/>
              </a:rPr>
              <a:t>目次</a:t>
            </a:r>
          </a:p>
        </p:txBody>
      </p:sp>
    </p:spTree>
    <p:extLst>
      <p:ext uri="{BB962C8B-B14F-4D97-AF65-F5344CB8AC3E}">
        <p14:creationId xmlns:p14="http://schemas.microsoft.com/office/powerpoint/2010/main" val="40292993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内容説明用スライド">
    <p:spTree>
      <p:nvGrpSpPr>
        <p:cNvPr id="1" name=""/>
        <p:cNvGrpSpPr/>
        <p:nvPr/>
      </p:nvGrpSpPr>
      <p:grpSpPr>
        <a:xfrm>
          <a:off x="0" y="0"/>
          <a:ext cx="0" cy="0"/>
          <a:chOff x="0" y="0"/>
          <a:chExt cx="0" cy="0"/>
        </a:xfrm>
      </p:grpSpPr>
      <p:pic>
        <p:nvPicPr>
          <p:cNvPr id="18" name="Picture 11" descr="ç°å¢ç">
            <a:extLst>
              <a:ext uri="{FF2B5EF4-FFF2-40B4-BE49-F238E27FC236}">
                <a16:creationId xmlns:a16="http://schemas.microsoft.com/office/drawing/2014/main" id="{8E434909-6A5F-4794-A61C-E8E786C3A5E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57433" y="301967"/>
            <a:ext cx="578757" cy="592788"/>
          </a:xfrm>
          <a:prstGeom prst="rect">
            <a:avLst/>
          </a:prstGeom>
          <a:noFill/>
          <a:extLst>
            <a:ext uri="{909E8E84-426E-40DD-AFC4-6F175D3DCCD1}">
              <a14:hiddenFill xmlns:a14="http://schemas.microsoft.com/office/drawing/2010/main">
                <a:solidFill>
                  <a:srgbClr val="FFFFFF"/>
                </a:solidFill>
              </a14:hiddenFill>
            </a:ext>
          </a:extLst>
        </p:spPr>
      </p:pic>
      <p:sp>
        <p:nvSpPr>
          <p:cNvPr id="2" name="グラフィックス 6">
            <a:extLst>
              <a:ext uri="{FF2B5EF4-FFF2-40B4-BE49-F238E27FC236}">
                <a16:creationId xmlns:a16="http://schemas.microsoft.com/office/drawing/2014/main" id="{1965654B-C214-044C-9754-691F56B1A74E}"/>
              </a:ext>
            </a:extLst>
          </p:cNvPr>
          <p:cNvSpPr/>
          <p:nvPr/>
        </p:nvSpPr>
        <p:spPr>
          <a:xfrm>
            <a:off x="341713" y="396708"/>
            <a:ext cx="9773713" cy="1226315"/>
          </a:xfrm>
          <a:custGeom>
            <a:avLst/>
            <a:gdLst>
              <a:gd name="connsiteX0" fmla="*/ 9785917 w 9786287"/>
              <a:gd name="connsiteY0" fmla="*/ 1166514 h 1249650"/>
              <a:gd name="connsiteX1" fmla="*/ 9785917 w 9786287"/>
              <a:gd name="connsiteY1" fmla="*/ 913523 h 1249650"/>
              <a:gd name="connsiteX2" fmla="*/ 8906147 w 9786287"/>
              <a:gd name="connsiteY2" fmla="*/ 12500 h 1249650"/>
              <a:gd name="connsiteX3" fmla="*/ 82801 w 9786287"/>
              <a:gd name="connsiteY3" fmla="*/ 12500 h 1249650"/>
              <a:gd name="connsiteX4" fmla="*/ 12205 w 9786287"/>
              <a:gd name="connsiteY4" fmla="*/ 84801 h 1249650"/>
              <a:gd name="connsiteX5" fmla="*/ 12205 w 9786287"/>
              <a:gd name="connsiteY5" fmla="*/ 970395 h 1249650"/>
              <a:gd name="connsiteX6" fmla="*/ 273671 w 9786287"/>
              <a:gd name="connsiteY6" fmla="*/ 1238815 h 1249650"/>
              <a:gd name="connsiteX7" fmla="*/ 9715322 w 9786287"/>
              <a:gd name="connsiteY7" fmla="*/ 1238815 h 1249650"/>
              <a:gd name="connsiteX8" fmla="*/ 9785917 w 9786287"/>
              <a:gd name="connsiteY8" fmla="*/ 1166514 h 1249650"/>
              <a:gd name="connsiteX0" fmla="*/ 9773712 w 9773712"/>
              <a:gd name="connsiteY0" fmla="*/ 1154014 h 1226315"/>
              <a:gd name="connsiteX1" fmla="*/ 9773712 w 9773712"/>
              <a:gd name="connsiteY1" fmla="*/ 901023 h 1226315"/>
              <a:gd name="connsiteX2" fmla="*/ 8874892 w 9773712"/>
              <a:gd name="connsiteY2" fmla="*/ 0 h 1226315"/>
              <a:gd name="connsiteX3" fmla="*/ 70596 w 9773712"/>
              <a:gd name="connsiteY3" fmla="*/ 0 h 1226315"/>
              <a:gd name="connsiteX4" fmla="*/ 0 w 9773712"/>
              <a:gd name="connsiteY4" fmla="*/ 72301 h 1226315"/>
              <a:gd name="connsiteX5" fmla="*/ 0 w 9773712"/>
              <a:gd name="connsiteY5" fmla="*/ 957895 h 1226315"/>
              <a:gd name="connsiteX6" fmla="*/ 261466 w 9773712"/>
              <a:gd name="connsiteY6" fmla="*/ 1226315 h 1226315"/>
              <a:gd name="connsiteX7" fmla="*/ 9703117 w 9773712"/>
              <a:gd name="connsiteY7" fmla="*/ 1226315 h 1226315"/>
              <a:gd name="connsiteX8" fmla="*/ 9773712 w 9773712"/>
              <a:gd name="connsiteY8" fmla="*/ 1154014 h 1226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3712" h="1226315">
                <a:moveTo>
                  <a:pt x="9773712" y="1154014"/>
                </a:moveTo>
                <a:lnTo>
                  <a:pt x="9773712" y="901023"/>
                </a:lnTo>
                <a:lnTo>
                  <a:pt x="8874892" y="0"/>
                </a:lnTo>
                <a:lnTo>
                  <a:pt x="70596" y="0"/>
                </a:lnTo>
                <a:cubicBezTo>
                  <a:pt x="70596" y="0"/>
                  <a:pt x="0" y="0"/>
                  <a:pt x="0" y="72301"/>
                </a:cubicBezTo>
                <a:lnTo>
                  <a:pt x="0" y="957895"/>
                </a:lnTo>
                <a:lnTo>
                  <a:pt x="261466" y="1226315"/>
                </a:lnTo>
                <a:lnTo>
                  <a:pt x="9703117" y="1226315"/>
                </a:lnTo>
                <a:cubicBezTo>
                  <a:pt x="9703117" y="1226315"/>
                  <a:pt x="9773712" y="1226315"/>
                  <a:pt x="9773712" y="1154014"/>
                </a:cubicBezTo>
              </a:path>
            </a:pathLst>
          </a:custGeom>
          <a:solidFill>
            <a:schemeClr val="accent3"/>
          </a:solidFill>
          <a:ln w="12449" cap="flat">
            <a:noFill/>
            <a:prstDash val="solid"/>
            <a:miter/>
          </a:ln>
        </p:spPr>
        <p:txBody>
          <a:bodyPr rtlCol="0" anchor="ctr"/>
          <a:lstStyle/>
          <a:p>
            <a:endParaRPr lang="ja-JP" altLang="en-US"/>
          </a:p>
        </p:txBody>
      </p:sp>
      <p:sp>
        <p:nvSpPr>
          <p:cNvPr id="12" name="フリーフォーム: 図形 11">
            <a:extLst>
              <a:ext uri="{FF2B5EF4-FFF2-40B4-BE49-F238E27FC236}">
                <a16:creationId xmlns:a16="http://schemas.microsoft.com/office/drawing/2014/main" id="{02FE216E-93F1-4CD6-8F80-E00D944D2895}"/>
              </a:ext>
            </a:extLst>
          </p:cNvPr>
          <p:cNvSpPr/>
          <p:nvPr userDrawn="1"/>
        </p:nvSpPr>
        <p:spPr>
          <a:xfrm>
            <a:off x="349980" y="390417"/>
            <a:ext cx="9377998" cy="504338"/>
          </a:xfrm>
          <a:custGeom>
            <a:avLst/>
            <a:gdLst>
              <a:gd name="connsiteX0" fmla="*/ 70596 w 9377998"/>
              <a:gd name="connsiteY0" fmla="*/ 0 h 504338"/>
              <a:gd name="connsiteX1" fmla="*/ 8874893 w 9377998"/>
              <a:gd name="connsiteY1" fmla="*/ 0 h 504338"/>
              <a:gd name="connsiteX2" fmla="*/ 9377998 w 9377998"/>
              <a:gd name="connsiteY2" fmla="*/ 504338 h 504338"/>
              <a:gd name="connsiteX3" fmla="*/ 0 w 9377998"/>
              <a:gd name="connsiteY3" fmla="*/ 504338 h 504338"/>
              <a:gd name="connsiteX4" fmla="*/ 0 w 9377998"/>
              <a:gd name="connsiteY4" fmla="*/ 72301 h 504338"/>
              <a:gd name="connsiteX5" fmla="*/ 70596 w 9377998"/>
              <a:gd name="connsiteY5" fmla="*/ 0 h 50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77998" h="504338">
                <a:moveTo>
                  <a:pt x="70596" y="0"/>
                </a:moveTo>
                <a:lnTo>
                  <a:pt x="8874893" y="0"/>
                </a:lnTo>
                <a:lnTo>
                  <a:pt x="9377998" y="504338"/>
                </a:lnTo>
                <a:lnTo>
                  <a:pt x="0" y="504338"/>
                </a:lnTo>
                <a:lnTo>
                  <a:pt x="0" y="72301"/>
                </a:lnTo>
                <a:cubicBezTo>
                  <a:pt x="0" y="0"/>
                  <a:pt x="70596" y="0"/>
                  <a:pt x="70596" y="0"/>
                </a:cubicBezTo>
                <a:close/>
              </a:path>
            </a:pathLst>
          </a:custGeom>
          <a:solidFill>
            <a:schemeClr val="accent1"/>
          </a:solidFill>
          <a:ln w="12449" cap="flat">
            <a:noFill/>
            <a:prstDash val="solid"/>
            <a:miter/>
          </a:ln>
        </p:spPr>
        <p:txBody>
          <a:bodyPr rtlCol="0" anchor="ctr"/>
          <a:lstStyle/>
          <a:p>
            <a:endParaRPr lang="ja-JP" altLang="en-US"/>
          </a:p>
        </p:txBody>
      </p:sp>
      <p:cxnSp>
        <p:nvCxnSpPr>
          <p:cNvPr id="8" name="直線コネクタ 7">
            <a:extLst>
              <a:ext uri="{FF2B5EF4-FFF2-40B4-BE49-F238E27FC236}">
                <a16:creationId xmlns:a16="http://schemas.microsoft.com/office/drawing/2014/main" id="{803ACE90-2131-A448-9D2B-E09F626D0747}"/>
              </a:ext>
            </a:extLst>
          </p:cNvPr>
          <p:cNvCxnSpPr/>
          <p:nvPr/>
        </p:nvCxnSpPr>
        <p:spPr>
          <a:xfrm>
            <a:off x="269828" y="1270891"/>
            <a:ext cx="438100" cy="439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0D80D0EF-2934-42CA-A567-6FBD2440F465}"/>
              </a:ext>
            </a:extLst>
          </p:cNvPr>
          <p:cNvSpPr txBox="1"/>
          <p:nvPr userDrawn="1"/>
        </p:nvSpPr>
        <p:spPr>
          <a:xfrm>
            <a:off x="9754164" y="7020197"/>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100"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cxnSp>
        <p:nvCxnSpPr>
          <p:cNvPr id="9" name="直線コネクタ 8">
            <a:extLst>
              <a:ext uri="{FF2B5EF4-FFF2-40B4-BE49-F238E27FC236}">
                <a16:creationId xmlns:a16="http://schemas.microsoft.com/office/drawing/2014/main" id="{492973B8-A1E0-8249-B6B2-09ED50D99913}"/>
              </a:ext>
            </a:extLst>
          </p:cNvPr>
          <p:cNvCxnSpPr>
            <a:cxnSpLocks/>
          </p:cNvCxnSpPr>
          <p:nvPr/>
        </p:nvCxnSpPr>
        <p:spPr>
          <a:xfrm>
            <a:off x="9102837" y="284375"/>
            <a:ext cx="1109191" cy="1111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コンテンツ プレースホルダー 18">
            <a:extLst>
              <a:ext uri="{FF2B5EF4-FFF2-40B4-BE49-F238E27FC236}">
                <a16:creationId xmlns:a16="http://schemas.microsoft.com/office/drawing/2014/main" id="{4C7E5A18-52F4-4252-BE43-0A15ED485D53}"/>
              </a:ext>
            </a:extLst>
          </p:cNvPr>
          <p:cNvSpPr>
            <a:spLocks noGrp="1"/>
          </p:cNvSpPr>
          <p:nvPr>
            <p:ph sz="quarter" idx="14" hasCustomPrompt="1"/>
          </p:nvPr>
        </p:nvSpPr>
        <p:spPr bwMode="white">
          <a:xfrm>
            <a:off x="349980" y="390417"/>
            <a:ext cx="8956366" cy="504000"/>
          </a:xfrm>
          <a:prstGeom prst="rect">
            <a:avLst/>
          </a:prstGeom>
        </p:spPr>
        <p:txBody>
          <a:bodyPr lIns="216000" tIns="36000" rIns="0" bIns="0" anchor="ctr"/>
          <a:lstStyle>
            <a:lvl1pPr marL="0" indent="0" algn="l">
              <a:buFontTx/>
              <a:buNone/>
              <a:defRPr sz="1200" b="1">
                <a:solidFill>
                  <a:schemeClr val="bg1"/>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a:t>マスタータイトル</a:t>
            </a:r>
          </a:p>
        </p:txBody>
      </p:sp>
      <p:sp>
        <p:nvSpPr>
          <p:cNvPr id="13" name="コンテンツ プレースホルダー 2">
            <a:extLst>
              <a:ext uri="{FF2B5EF4-FFF2-40B4-BE49-F238E27FC236}">
                <a16:creationId xmlns:a16="http://schemas.microsoft.com/office/drawing/2014/main" id="{D1016613-754F-4A3D-9D11-C82CC7BBB8A9}"/>
              </a:ext>
            </a:extLst>
          </p:cNvPr>
          <p:cNvSpPr>
            <a:spLocks noGrp="1"/>
          </p:cNvSpPr>
          <p:nvPr>
            <p:ph sz="quarter" idx="10" hasCustomPrompt="1"/>
          </p:nvPr>
        </p:nvSpPr>
        <p:spPr>
          <a:xfrm>
            <a:off x="576387" y="894755"/>
            <a:ext cx="686137" cy="728268"/>
          </a:xfrm>
          <a:prstGeom prst="rect">
            <a:avLst/>
          </a:prstGeom>
        </p:spPr>
        <p:txBody>
          <a:bodyPr lIns="0" tIns="144000" rIns="0" bIns="0" anchor="ctr">
            <a:normAutofit/>
          </a:bodyPr>
          <a:lstStyle>
            <a:lvl1pPr marL="0" indent="0">
              <a:buNone/>
              <a:defRPr sz="5000" b="1" i="0">
                <a:solidFill>
                  <a:schemeClr val="bg1"/>
                </a:solidFill>
                <a:latin typeface="Arial" panose="020B0604020202020204" pitchFamily="34" charset="0"/>
                <a:ea typeface="Meiryo" panose="020B0604030504040204" pitchFamily="34" charset="-128"/>
                <a:cs typeface="Arial" panose="020B0604020202020204" pitchFamily="34" charset="0"/>
              </a:defRPr>
            </a:lvl1pPr>
          </a:lstStyle>
          <a:p>
            <a:r>
              <a:rPr kumimoji="1" lang="en-US" altLang="ja-JP"/>
              <a:t>1</a:t>
            </a:r>
            <a:endParaRPr kumimoji="1" lang="ja-JP" altLang="en-US"/>
          </a:p>
        </p:txBody>
      </p:sp>
      <p:sp>
        <p:nvSpPr>
          <p:cNvPr id="15" name="コンテンツ プレースホルダー 13">
            <a:extLst>
              <a:ext uri="{FF2B5EF4-FFF2-40B4-BE49-F238E27FC236}">
                <a16:creationId xmlns:a16="http://schemas.microsoft.com/office/drawing/2014/main" id="{708B973E-47C9-4794-A9EE-9016DE64C13F}"/>
              </a:ext>
            </a:extLst>
          </p:cNvPr>
          <p:cNvSpPr>
            <a:spLocks noGrp="1"/>
          </p:cNvSpPr>
          <p:nvPr>
            <p:ph sz="quarter" idx="11" hasCustomPrompt="1"/>
          </p:nvPr>
        </p:nvSpPr>
        <p:spPr>
          <a:xfrm>
            <a:off x="1195350" y="1191023"/>
            <a:ext cx="7712791" cy="432000"/>
          </a:xfrm>
          <a:prstGeom prst="rect">
            <a:avLst/>
          </a:prstGeom>
        </p:spPr>
        <p:txBody>
          <a:bodyPr lIns="0" tIns="36000" rIns="0" bIns="0">
            <a:normAutofit/>
          </a:bodyPr>
          <a:lstStyle>
            <a:lvl1pPr marL="0" indent="0">
              <a:buNone/>
              <a:defRPr sz="2600"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6" name="コンテンツ プレースホルダー 18">
            <a:extLst>
              <a:ext uri="{FF2B5EF4-FFF2-40B4-BE49-F238E27FC236}">
                <a16:creationId xmlns:a16="http://schemas.microsoft.com/office/drawing/2014/main" id="{8C1F821C-3596-40E7-8FF4-947D021CFD01}"/>
              </a:ext>
            </a:extLst>
          </p:cNvPr>
          <p:cNvSpPr>
            <a:spLocks noGrp="1"/>
          </p:cNvSpPr>
          <p:nvPr>
            <p:ph sz="quarter" idx="15" hasCustomPrompt="1"/>
          </p:nvPr>
        </p:nvSpPr>
        <p:spPr>
          <a:xfrm>
            <a:off x="1195349" y="894417"/>
            <a:ext cx="7712791" cy="267144"/>
          </a:xfrm>
          <a:prstGeom prst="rect">
            <a:avLst/>
          </a:prstGeom>
        </p:spPr>
        <p:txBody>
          <a:bodyPr lIns="0" tIns="108000" rIns="0" bIns="0" anchor="ctr"/>
          <a:lstStyle>
            <a:lvl1pPr marL="0" indent="0" algn="l">
              <a:buFontTx/>
              <a:buNone/>
              <a:defRPr sz="1400" b="0">
                <a:solidFill>
                  <a:schemeClr val="bg1"/>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a:t>キャッチコピー</a:t>
            </a:r>
          </a:p>
        </p:txBody>
      </p:sp>
    </p:spTree>
    <p:extLst>
      <p:ext uri="{BB962C8B-B14F-4D97-AF65-F5344CB8AC3E}">
        <p14:creationId xmlns:p14="http://schemas.microsoft.com/office/powerpoint/2010/main" val="41501709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リード">
    <p:spTree>
      <p:nvGrpSpPr>
        <p:cNvPr id="1" name=""/>
        <p:cNvGrpSpPr/>
        <p:nvPr/>
      </p:nvGrpSpPr>
      <p:grpSpPr>
        <a:xfrm>
          <a:off x="0" y="0"/>
          <a:ext cx="0" cy="0"/>
          <a:chOff x="0" y="0"/>
          <a:chExt cx="0" cy="0"/>
        </a:xfrm>
      </p:grpSpPr>
      <p:pic>
        <p:nvPicPr>
          <p:cNvPr id="18" name="Picture 11" descr="ç°å¢ç">
            <a:extLst>
              <a:ext uri="{FF2B5EF4-FFF2-40B4-BE49-F238E27FC236}">
                <a16:creationId xmlns:a16="http://schemas.microsoft.com/office/drawing/2014/main" id="{8E434909-6A5F-4794-A61C-E8E786C3A5E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57433" y="301967"/>
            <a:ext cx="578757" cy="592788"/>
          </a:xfrm>
          <a:prstGeom prst="rect">
            <a:avLst/>
          </a:prstGeom>
          <a:noFill/>
          <a:extLst>
            <a:ext uri="{909E8E84-426E-40DD-AFC4-6F175D3DCCD1}">
              <a14:hiddenFill xmlns:a14="http://schemas.microsoft.com/office/drawing/2010/main">
                <a:solidFill>
                  <a:srgbClr val="FFFFFF"/>
                </a:solidFill>
              </a14:hiddenFill>
            </a:ext>
          </a:extLst>
        </p:spPr>
      </p:pic>
      <p:sp>
        <p:nvSpPr>
          <p:cNvPr id="2" name="グラフィックス 6">
            <a:extLst>
              <a:ext uri="{FF2B5EF4-FFF2-40B4-BE49-F238E27FC236}">
                <a16:creationId xmlns:a16="http://schemas.microsoft.com/office/drawing/2014/main" id="{1965654B-C214-044C-9754-691F56B1A74E}"/>
              </a:ext>
            </a:extLst>
          </p:cNvPr>
          <p:cNvSpPr/>
          <p:nvPr/>
        </p:nvSpPr>
        <p:spPr>
          <a:xfrm>
            <a:off x="341713" y="396708"/>
            <a:ext cx="9773713" cy="1226315"/>
          </a:xfrm>
          <a:custGeom>
            <a:avLst/>
            <a:gdLst>
              <a:gd name="connsiteX0" fmla="*/ 9785917 w 9786287"/>
              <a:gd name="connsiteY0" fmla="*/ 1166514 h 1249650"/>
              <a:gd name="connsiteX1" fmla="*/ 9785917 w 9786287"/>
              <a:gd name="connsiteY1" fmla="*/ 913523 h 1249650"/>
              <a:gd name="connsiteX2" fmla="*/ 8906147 w 9786287"/>
              <a:gd name="connsiteY2" fmla="*/ 12500 h 1249650"/>
              <a:gd name="connsiteX3" fmla="*/ 82801 w 9786287"/>
              <a:gd name="connsiteY3" fmla="*/ 12500 h 1249650"/>
              <a:gd name="connsiteX4" fmla="*/ 12205 w 9786287"/>
              <a:gd name="connsiteY4" fmla="*/ 84801 h 1249650"/>
              <a:gd name="connsiteX5" fmla="*/ 12205 w 9786287"/>
              <a:gd name="connsiteY5" fmla="*/ 970395 h 1249650"/>
              <a:gd name="connsiteX6" fmla="*/ 273671 w 9786287"/>
              <a:gd name="connsiteY6" fmla="*/ 1238815 h 1249650"/>
              <a:gd name="connsiteX7" fmla="*/ 9715322 w 9786287"/>
              <a:gd name="connsiteY7" fmla="*/ 1238815 h 1249650"/>
              <a:gd name="connsiteX8" fmla="*/ 9785917 w 9786287"/>
              <a:gd name="connsiteY8" fmla="*/ 1166514 h 1249650"/>
              <a:gd name="connsiteX0" fmla="*/ 9773712 w 9773712"/>
              <a:gd name="connsiteY0" fmla="*/ 1154014 h 1226315"/>
              <a:gd name="connsiteX1" fmla="*/ 9773712 w 9773712"/>
              <a:gd name="connsiteY1" fmla="*/ 901023 h 1226315"/>
              <a:gd name="connsiteX2" fmla="*/ 8874892 w 9773712"/>
              <a:gd name="connsiteY2" fmla="*/ 0 h 1226315"/>
              <a:gd name="connsiteX3" fmla="*/ 70596 w 9773712"/>
              <a:gd name="connsiteY3" fmla="*/ 0 h 1226315"/>
              <a:gd name="connsiteX4" fmla="*/ 0 w 9773712"/>
              <a:gd name="connsiteY4" fmla="*/ 72301 h 1226315"/>
              <a:gd name="connsiteX5" fmla="*/ 0 w 9773712"/>
              <a:gd name="connsiteY5" fmla="*/ 957895 h 1226315"/>
              <a:gd name="connsiteX6" fmla="*/ 261466 w 9773712"/>
              <a:gd name="connsiteY6" fmla="*/ 1226315 h 1226315"/>
              <a:gd name="connsiteX7" fmla="*/ 9703117 w 9773712"/>
              <a:gd name="connsiteY7" fmla="*/ 1226315 h 1226315"/>
              <a:gd name="connsiteX8" fmla="*/ 9773712 w 9773712"/>
              <a:gd name="connsiteY8" fmla="*/ 1154014 h 1226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73712" h="1226315">
                <a:moveTo>
                  <a:pt x="9773712" y="1154014"/>
                </a:moveTo>
                <a:lnTo>
                  <a:pt x="9773712" y="901023"/>
                </a:lnTo>
                <a:lnTo>
                  <a:pt x="8874892" y="0"/>
                </a:lnTo>
                <a:lnTo>
                  <a:pt x="70596" y="0"/>
                </a:lnTo>
                <a:cubicBezTo>
                  <a:pt x="70596" y="0"/>
                  <a:pt x="0" y="0"/>
                  <a:pt x="0" y="72301"/>
                </a:cubicBezTo>
                <a:lnTo>
                  <a:pt x="0" y="957895"/>
                </a:lnTo>
                <a:lnTo>
                  <a:pt x="261466" y="1226315"/>
                </a:lnTo>
                <a:lnTo>
                  <a:pt x="9703117" y="1226315"/>
                </a:lnTo>
                <a:cubicBezTo>
                  <a:pt x="9703117" y="1226315"/>
                  <a:pt x="9773712" y="1226315"/>
                  <a:pt x="9773712" y="1154014"/>
                </a:cubicBezTo>
              </a:path>
            </a:pathLst>
          </a:custGeom>
          <a:solidFill>
            <a:schemeClr val="accent3"/>
          </a:solidFill>
          <a:ln w="12449" cap="flat">
            <a:noFill/>
            <a:prstDash val="solid"/>
            <a:miter/>
          </a:ln>
        </p:spPr>
        <p:txBody>
          <a:bodyPr rtlCol="0" anchor="ctr"/>
          <a:lstStyle/>
          <a:p>
            <a:endParaRPr lang="ja-JP" altLang="en-US"/>
          </a:p>
        </p:txBody>
      </p:sp>
      <p:sp>
        <p:nvSpPr>
          <p:cNvPr id="13" name="フリーフォーム: 図形 12">
            <a:extLst>
              <a:ext uri="{FF2B5EF4-FFF2-40B4-BE49-F238E27FC236}">
                <a16:creationId xmlns:a16="http://schemas.microsoft.com/office/drawing/2014/main" id="{907E3C10-5296-4CB5-BB5A-480E93F86B9E}"/>
              </a:ext>
            </a:extLst>
          </p:cNvPr>
          <p:cNvSpPr/>
          <p:nvPr userDrawn="1"/>
        </p:nvSpPr>
        <p:spPr>
          <a:xfrm>
            <a:off x="349980" y="390417"/>
            <a:ext cx="9377998" cy="504338"/>
          </a:xfrm>
          <a:custGeom>
            <a:avLst/>
            <a:gdLst>
              <a:gd name="connsiteX0" fmla="*/ 70596 w 9377998"/>
              <a:gd name="connsiteY0" fmla="*/ 0 h 504338"/>
              <a:gd name="connsiteX1" fmla="*/ 8874893 w 9377998"/>
              <a:gd name="connsiteY1" fmla="*/ 0 h 504338"/>
              <a:gd name="connsiteX2" fmla="*/ 9377998 w 9377998"/>
              <a:gd name="connsiteY2" fmla="*/ 504338 h 504338"/>
              <a:gd name="connsiteX3" fmla="*/ 0 w 9377998"/>
              <a:gd name="connsiteY3" fmla="*/ 504338 h 504338"/>
              <a:gd name="connsiteX4" fmla="*/ 0 w 9377998"/>
              <a:gd name="connsiteY4" fmla="*/ 72301 h 504338"/>
              <a:gd name="connsiteX5" fmla="*/ 70596 w 9377998"/>
              <a:gd name="connsiteY5" fmla="*/ 0 h 50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77998" h="504338">
                <a:moveTo>
                  <a:pt x="70596" y="0"/>
                </a:moveTo>
                <a:lnTo>
                  <a:pt x="8874893" y="0"/>
                </a:lnTo>
                <a:lnTo>
                  <a:pt x="9377998" y="504338"/>
                </a:lnTo>
                <a:lnTo>
                  <a:pt x="0" y="504338"/>
                </a:lnTo>
                <a:lnTo>
                  <a:pt x="0" y="72301"/>
                </a:lnTo>
                <a:cubicBezTo>
                  <a:pt x="0" y="0"/>
                  <a:pt x="70596" y="0"/>
                  <a:pt x="70596" y="0"/>
                </a:cubicBezTo>
                <a:close/>
              </a:path>
            </a:pathLst>
          </a:custGeom>
          <a:solidFill>
            <a:schemeClr val="accent1"/>
          </a:solidFill>
          <a:ln w="12449" cap="flat">
            <a:noFill/>
            <a:prstDash val="solid"/>
            <a:miter/>
          </a:ln>
        </p:spPr>
        <p:txBody>
          <a:bodyPr rtlCol="0" anchor="ctr"/>
          <a:lstStyle/>
          <a:p>
            <a:endParaRPr lang="ja-JP" altLang="en-US"/>
          </a:p>
        </p:txBody>
      </p:sp>
      <p:cxnSp>
        <p:nvCxnSpPr>
          <p:cNvPr id="8" name="直線コネクタ 7">
            <a:extLst>
              <a:ext uri="{FF2B5EF4-FFF2-40B4-BE49-F238E27FC236}">
                <a16:creationId xmlns:a16="http://schemas.microsoft.com/office/drawing/2014/main" id="{803ACE90-2131-A448-9D2B-E09F626D0747}"/>
              </a:ext>
            </a:extLst>
          </p:cNvPr>
          <p:cNvCxnSpPr/>
          <p:nvPr/>
        </p:nvCxnSpPr>
        <p:spPr>
          <a:xfrm>
            <a:off x="269828" y="1270891"/>
            <a:ext cx="438100" cy="439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コンテンツ プレースホルダー 13">
            <a:extLst>
              <a:ext uri="{FF2B5EF4-FFF2-40B4-BE49-F238E27FC236}">
                <a16:creationId xmlns:a16="http://schemas.microsoft.com/office/drawing/2014/main" id="{D4C153BA-B45D-364C-B23F-1393DDE80303}"/>
              </a:ext>
            </a:extLst>
          </p:cNvPr>
          <p:cNvSpPr>
            <a:spLocks noGrp="1"/>
          </p:cNvSpPr>
          <p:nvPr userDrawn="1">
            <p:ph sz="quarter" idx="11" hasCustomPrompt="1"/>
          </p:nvPr>
        </p:nvSpPr>
        <p:spPr bwMode="white">
          <a:xfrm>
            <a:off x="1195350" y="1191023"/>
            <a:ext cx="7712791" cy="432000"/>
          </a:xfrm>
          <a:prstGeom prst="rect">
            <a:avLst/>
          </a:prstGeom>
        </p:spPr>
        <p:txBody>
          <a:bodyPr lIns="0" tIns="36000" rIns="0" bIns="0">
            <a:normAutofit/>
          </a:bodyPr>
          <a:lstStyle>
            <a:lvl1pPr marL="0" indent="0">
              <a:buNone/>
              <a:defRPr sz="2600"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1" name="テキスト ボックス 10">
            <a:extLst>
              <a:ext uri="{FF2B5EF4-FFF2-40B4-BE49-F238E27FC236}">
                <a16:creationId xmlns:a16="http://schemas.microsoft.com/office/drawing/2014/main" id="{0D80D0EF-2934-42CA-A567-6FBD2440F465}"/>
              </a:ext>
            </a:extLst>
          </p:cNvPr>
          <p:cNvSpPr txBox="1"/>
          <p:nvPr userDrawn="1"/>
        </p:nvSpPr>
        <p:spPr>
          <a:xfrm>
            <a:off x="9754164" y="7020197"/>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100"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sp>
        <p:nvSpPr>
          <p:cNvPr id="20" name="コンテンツ プレースホルダー 18">
            <a:extLst>
              <a:ext uri="{FF2B5EF4-FFF2-40B4-BE49-F238E27FC236}">
                <a16:creationId xmlns:a16="http://schemas.microsoft.com/office/drawing/2014/main" id="{D75D4F64-90C7-412B-97EC-C060B99937CE}"/>
              </a:ext>
            </a:extLst>
          </p:cNvPr>
          <p:cNvSpPr>
            <a:spLocks noGrp="1"/>
          </p:cNvSpPr>
          <p:nvPr>
            <p:ph sz="quarter" idx="15" hasCustomPrompt="1"/>
          </p:nvPr>
        </p:nvSpPr>
        <p:spPr bwMode="white">
          <a:xfrm>
            <a:off x="1195350" y="894417"/>
            <a:ext cx="3955860" cy="267144"/>
          </a:xfrm>
          <a:prstGeom prst="rect">
            <a:avLst/>
          </a:prstGeom>
        </p:spPr>
        <p:txBody>
          <a:bodyPr lIns="0" tIns="108000" rIns="0" bIns="0" anchor="ctr"/>
          <a:lstStyle>
            <a:lvl1pPr marL="0" indent="0" algn="l">
              <a:buFontTx/>
              <a:buNone/>
              <a:defRPr sz="1400" b="0">
                <a:solidFill>
                  <a:schemeClr val="bg1"/>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a:t>キャッチコピー</a:t>
            </a:r>
          </a:p>
        </p:txBody>
      </p:sp>
      <p:cxnSp>
        <p:nvCxnSpPr>
          <p:cNvPr id="9" name="直線コネクタ 8">
            <a:extLst>
              <a:ext uri="{FF2B5EF4-FFF2-40B4-BE49-F238E27FC236}">
                <a16:creationId xmlns:a16="http://schemas.microsoft.com/office/drawing/2014/main" id="{492973B8-A1E0-8249-B6B2-09ED50D99913}"/>
              </a:ext>
            </a:extLst>
          </p:cNvPr>
          <p:cNvCxnSpPr>
            <a:cxnSpLocks/>
          </p:cNvCxnSpPr>
          <p:nvPr/>
        </p:nvCxnSpPr>
        <p:spPr>
          <a:xfrm>
            <a:off x="9102837" y="284375"/>
            <a:ext cx="1109191" cy="111197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コンテンツ プレースホルダー 18">
            <a:extLst>
              <a:ext uri="{FF2B5EF4-FFF2-40B4-BE49-F238E27FC236}">
                <a16:creationId xmlns:a16="http://schemas.microsoft.com/office/drawing/2014/main" id="{4C7E5A18-52F4-4252-BE43-0A15ED485D53}"/>
              </a:ext>
            </a:extLst>
          </p:cNvPr>
          <p:cNvSpPr>
            <a:spLocks noGrp="1"/>
          </p:cNvSpPr>
          <p:nvPr>
            <p:ph sz="quarter" idx="14" hasCustomPrompt="1"/>
          </p:nvPr>
        </p:nvSpPr>
        <p:spPr bwMode="white">
          <a:xfrm>
            <a:off x="349980" y="390417"/>
            <a:ext cx="8956366" cy="504000"/>
          </a:xfrm>
          <a:prstGeom prst="rect">
            <a:avLst/>
          </a:prstGeom>
        </p:spPr>
        <p:txBody>
          <a:bodyPr lIns="216000" tIns="36000" rIns="0" bIns="0" anchor="ctr"/>
          <a:lstStyle>
            <a:lvl1pPr marL="0" indent="0" algn="l">
              <a:buFontTx/>
              <a:buNone/>
              <a:defRPr sz="1200" b="1">
                <a:solidFill>
                  <a:schemeClr val="bg1"/>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kumimoji="1" lang="ja-JP" altLang="en-US"/>
              <a:t>マスタータイトル</a:t>
            </a:r>
          </a:p>
        </p:txBody>
      </p:sp>
      <p:sp>
        <p:nvSpPr>
          <p:cNvPr id="12" name="コンテンツ プレースホルダー 18">
            <a:extLst>
              <a:ext uri="{FF2B5EF4-FFF2-40B4-BE49-F238E27FC236}">
                <a16:creationId xmlns:a16="http://schemas.microsoft.com/office/drawing/2014/main" id="{B4DBCBEC-A414-449D-9C4C-798C6F5A9203}"/>
              </a:ext>
            </a:extLst>
          </p:cNvPr>
          <p:cNvSpPr>
            <a:spLocks noGrp="1"/>
          </p:cNvSpPr>
          <p:nvPr>
            <p:ph sz="quarter" idx="16" hasCustomPrompt="1"/>
          </p:nvPr>
        </p:nvSpPr>
        <p:spPr>
          <a:xfrm>
            <a:off x="1195350" y="1623022"/>
            <a:ext cx="7812320" cy="650277"/>
          </a:xfrm>
          <a:prstGeom prst="rect">
            <a:avLst/>
          </a:prstGeom>
        </p:spPr>
        <p:txBody>
          <a:bodyPr lIns="0" tIns="108000" rIns="0" bIns="0" anchor="t"/>
          <a:lstStyle>
            <a:lvl1pPr marL="0" marR="0" indent="0" algn="l" defTabSz="914400" rtl="0" eaLnBrk="1" fontAlgn="auto" latinLnBrk="0" hangingPunct="1">
              <a:lnSpc>
                <a:spcPct val="100000"/>
              </a:lnSpc>
              <a:spcBef>
                <a:spcPts val="0"/>
              </a:spcBef>
              <a:spcAft>
                <a:spcPts val="0"/>
              </a:spcAft>
              <a:buClrTx/>
              <a:buSzTx/>
              <a:buFontTx/>
              <a:buNone/>
              <a:tabLst/>
              <a:defRPr sz="1200" b="1">
                <a:solidFill>
                  <a:srgbClr val="009C89"/>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
        <p:nvSpPr>
          <p:cNvPr id="15" name="コンテンツ プレースホルダー 2">
            <a:extLst>
              <a:ext uri="{FF2B5EF4-FFF2-40B4-BE49-F238E27FC236}">
                <a16:creationId xmlns:a16="http://schemas.microsoft.com/office/drawing/2014/main" id="{B57596C9-B115-4FE6-93CC-51E6F05D87FF}"/>
              </a:ext>
            </a:extLst>
          </p:cNvPr>
          <p:cNvSpPr>
            <a:spLocks noGrp="1"/>
          </p:cNvSpPr>
          <p:nvPr>
            <p:ph sz="quarter" idx="10" hasCustomPrompt="1"/>
          </p:nvPr>
        </p:nvSpPr>
        <p:spPr>
          <a:xfrm>
            <a:off x="576387" y="894755"/>
            <a:ext cx="686137" cy="728268"/>
          </a:xfrm>
          <a:prstGeom prst="rect">
            <a:avLst/>
          </a:prstGeom>
        </p:spPr>
        <p:txBody>
          <a:bodyPr lIns="0" tIns="144000" rIns="0" bIns="0" anchor="ctr">
            <a:normAutofit/>
          </a:bodyPr>
          <a:lstStyle>
            <a:lvl1pPr marL="0" indent="0">
              <a:buNone/>
              <a:defRPr sz="5000" b="1" i="0">
                <a:solidFill>
                  <a:schemeClr val="bg1"/>
                </a:solidFill>
                <a:latin typeface="Arial" panose="020B0604020202020204" pitchFamily="34" charset="0"/>
                <a:ea typeface="Meiryo" panose="020B0604030504040204" pitchFamily="34" charset="-128"/>
                <a:cs typeface="Arial" panose="020B0604020202020204" pitchFamily="34" charset="0"/>
              </a:defRPr>
            </a:lvl1pPr>
          </a:lstStyle>
          <a:p>
            <a:r>
              <a:rPr kumimoji="1" lang="en-US" altLang="ja-JP"/>
              <a:t>1</a:t>
            </a:r>
            <a:endParaRPr kumimoji="1" lang="ja-JP" altLang="en-US"/>
          </a:p>
        </p:txBody>
      </p:sp>
    </p:spTree>
    <p:extLst>
      <p:ext uri="{BB962C8B-B14F-4D97-AF65-F5344CB8AC3E}">
        <p14:creationId xmlns:p14="http://schemas.microsoft.com/office/powerpoint/2010/main" val="3395988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5" y="32266"/>
            <a:ext cx="9288000" cy="252000"/>
          </a:xfrm>
          <a:prstGeom prst="rect">
            <a:avLst/>
          </a:prstGeom>
        </p:spPr>
        <p:txBody>
          <a:bodyPr lIns="0" tIns="0" rIns="0" bIns="0" anchor="ctr" anchorCtr="0"/>
          <a:lstStyle>
            <a:lvl1pPr algn="l">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9" y="216797"/>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5" y="536266"/>
            <a:ext cx="9288000" cy="396000"/>
          </a:xfrm>
          <a:prstGeom prst="rect">
            <a:avLst/>
          </a:prstGeom>
        </p:spPr>
        <p:txBody>
          <a:bodyPr lIns="252000" tIns="0" rIns="0" bIns="0" anchor="ctr" anchorCtr="0"/>
          <a:lstStyle>
            <a:lvl1pPr algn="l">
              <a:defRPr sz="24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5" y="284266"/>
            <a:ext cx="9288000" cy="252000"/>
          </a:xfrm>
          <a:prstGeom prst="rect">
            <a:avLst/>
          </a:prstGeom>
        </p:spPr>
        <p:txBody>
          <a:bodyPr lIns="252000" tIns="0" rIns="0" bIns="0" anchor="ctr" anchorCtr="0"/>
          <a:lstStyle>
            <a:lvl1pPr algn="l">
              <a:defRPr sz="1400"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40361319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のみ">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57433" y="301967"/>
            <a:ext cx="578757" cy="592788"/>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349980" y="390418"/>
            <a:ext cx="9404184" cy="508461"/>
          </a:xfrm>
          <a:prstGeom prst="rect">
            <a:avLst/>
          </a:prstGeom>
        </p:spPr>
      </p:pic>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269828" y="586520"/>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150054" y="289257"/>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C3C77094-EBBC-48DE-9242-E77BA6AC9747}"/>
              </a:ext>
            </a:extLst>
          </p:cNvPr>
          <p:cNvSpPr txBox="1"/>
          <p:nvPr userDrawn="1"/>
        </p:nvSpPr>
        <p:spPr>
          <a:xfrm>
            <a:off x="9754164" y="7020197"/>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100"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349980" y="390417"/>
            <a:ext cx="7712791" cy="504337"/>
          </a:xfrm>
          <a:prstGeom prst="rect">
            <a:avLst/>
          </a:prstGeom>
        </p:spPr>
        <p:txBody>
          <a:bodyPr lIns="252000" tIns="36000" rIns="0" bIns="0" anchor="ctr">
            <a:normAutofit/>
          </a:bodyPr>
          <a:lstStyle>
            <a:lvl1pPr marL="0" indent="0">
              <a:buNone/>
              <a:defRPr sz="2200"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Tree>
    <p:extLst>
      <p:ext uri="{BB962C8B-B14F-4D97-AF65-F5344CB8AC3E}">
        <p14:creationId xmlns:p14="http://schemas.microsoft.com/office/powerpoint/2010/main" val="381275861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のみ+リード">
    <p:spTree>
      <p:nvGrpSpPr>
        <p:cNvPr id="1" name=""/>
        <p:cNvGrpSpPr/>
        <p:nvPr/>
      </p:nvGrpSpPr>
      <p:grpSpPr>
        <a:xfrm>
          <a:off x="0" y="0"/>
          <a:ext cx="0" cy="0"/>
          <a:chOff x="0" y="0"/>
          <a:chExt cx="0" cy="0"/>
        </a:xfrm>
      </p:grpSpPr>
      <p:pic>
        <p:nvPicPr>
          <p:cNvPr id="7" name="Picture 11" descr="ç°å¢ç">
            <a:extLst>
              <a:ext uri="{FF2B5EF4-FFF2-40B4-BE49-F238E27FC236}">
                <a16:creationId xmlns:a16="http://schemas.microsoft.com/office/drawing/2014/main" id="{A36EA33E-F10C-8847-BD79-6A62721F999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57433" y="301967"/>
            <a:ext cx="578757" cy="592788"/>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DFC3FEA0-0269-A340-8AC0-2EE9382B6D7F}"/>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349980" y="390418"/>
            <a:ext cx="9404184" cy="508461"/>
          </a:xfrm>
          <a:prstGeom prst="rect">
            <a:avLst/>
          </a:prstGeom>
        </p:spPr>
      </p:pic>
      <p:sp>
        <p:nvSpPr>
          <p:cNvPr id="9" name="テキスト ボックス 8">
            <a:extLst>
              <a:ext uri="{FF2B5EF4-FFF2-40B4-BE49-F238E27FC236}">
                <a16:creationId xmlns:a16="http://schemas.microsoft.com/office/drawing/2014/main" id="{C3C77094-EBBC-48DE-9242-E77BA6AC9747}"/>
              </a:ext>
            </a:extLst>
          </p:cNvPr>
          <p:cNvSpPr txBox="1"/>
          <p:nvPr userDrawn="1"/>
        </p:nvSpPr>
        <p:spPr>
          <a:xfrm>
            <a:off x="9754164" y="7020197"/>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100"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349980" y="390417"/>
            <a:ext cx="7712791" cy="504337"/>
          </a:xfrm>
          <a:prstGeom prst="rect">
            <a:avLst/>
          </a:prstGeom>
        </p:spPr>
        <p:txBody>
          <a:bodyPr lIns="252000" tIns="36000" rIns="0" bIns="0" anchor="ctr">
            <a:normAutofit/>
          </a:bodyPr>
          <a:lstStyle>
            <a:lvl1pPr marL="0" indent="0">
              <a:buNone/>
              <a:defRPr sz="2200" b="1" i="0">
                <a:solidFill>
                  <a:schemeClr val="bg1"/>
                </a:solidFill>
                <a:latin typeface="Meiryo UI" panose="020B0604030504040204" pitchFamily="50" charset="-128"/>
                <a:ea typeface="Meiryo UI" panose="020B0604030504040204" pitchFamily="50" charset="-128"/>
              </a:defRPr>
            </a:lvl1pPr>
          </a:lstStyle>
          <a:p>
            <a:r>
              <a:rPr kumimoji="1" lang="ja-JP" altLang="en-US"/>
              <a:t>タイトルタイトル</a:t>
            </a:r>
          </a:p>
        </p:txBody>
      </p:sp>
      <p:sp>
        <p:nvSpPr>
          <p:cNvPr id="11" name="コンテンツ プレースホルダー 18">
            <a:extLst>
              <a:ext uri="{FF2B5EF4-FFF2-40B4-BE49-F238E27FC236}">
                <a16:creationId xmlns:a16="http://schemas.microsoft.com/office/drawing/2014/main" id="{D6CEC8E5-ABD9-4156-8E4A-955E63649379}"/>
              </a:ext>
            </a:extLst>
          </p:cNvPr>
          <p:cNvSpPr>
            <a:spLocks noGrp="1"/>
          </p:cNvSpPr>
          <p:nvPr>
            <p:ph sz="quarter" idx="16" hasCustomPrompt="1"/>
          </p:nvPr>
        </p:nvSpPr>
        <p:spPr>
          <a:xfrm>
            <a:off x="593724" y="908180"/>
            <a:ext cx="8679815" cy="650277"/>
          </a:xfrm>
          <a:prstGeom prst="rect">
            <a:avLst/>
          </a:prstGeom>
        </p:spPr>
        <p:txBody>
          <a:bodyPr lIns="0" tIns="108000" rIns="0" bIns="0" anchor="t"/>
          <a:lstStyle>
            <a:lvl1pPr marL="0" marR="0" indent="0" algn="l" defTabSz="914400" rtl="0" eaLnBrk="1" fontAlgn="auto" latinLnBrk="0" hangingPunct="1">
              <a:lnSpc>
                <a:spcPct val="100000"/>
              </a:lnSpc>
              <a:spcBef>
                <a:spcPts val="0"/>
              </a:spcBef>
              <a:spcAft>
                <a:spcPts val="0"/>
              </a:spcAft>
              <a:buClrTx/>
              <a:buSzTx/>
              <a:buFontTx/>
              <a:buNone/>
              <a:tabLst/>
              <a:defRPr sz="1200" b="1">
                <a:solidFill>
                  <a:srgbClr val="009C89"/>
                </a:solidFill>
                <a:latin typeface="Meiryo UI" panose="020B0604030504040204" pitchFamily="50" charset="-128"/>
                <a:ea typeface="Meiryo UI" panose="020B0604030504040204" pitchFamily="50" charset="-128"/>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marL="0" marR="0" lvl="0" indent="0" algn="l" defTabSz="914400" rtl="0" eaLnBrk="1" fontAlgn="auto" latinLnBrk="0" hangingPunct="1">
              <a:lnSpc>
                <a:spcPct val="90000"/>
              </a:lnSpc>
              <a:spcBef>
                <a:spcPts val="1000"/>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cxnSp>
        <p:nvCxnSpPr>
          <p:cNvPr id="5" name="直線コネクタ 4">
            <a:extLst>
              <a:ext uri="{FF2B5EF4-FFF2-40B4-BE49-F238E27FC236}">
                <a16:creationId xmlns:a16="http://schemas.microsoft.com/office/drawing/2014/main" id="{EBCF4434-9025-3445-AC58-7DECDD0D5A3D}"/>
              </a:ext>
            </a:extLst>
          </p:cNvPr>
          <p:cNvCxnSpPr>
            <a:cxnSpLocks/>
          </p:cNvCxnSpPr>
          <p:nvPr userDrawn="1"/>
        </p:nvCxnSpPr>
        <p:spPr>
          <a:xfrm>
            <a:off x="269828" y="586520"/>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9F081F0C-555C-6443-8F74-0430630E7B15}"/>
              </a:ext>
            </a:extLst>
          </p:cNvPr>
          <p:cNvCxnSpPr>
            <a:cxnSpLocks/>
          </p:cNvCxnSpPr>
          <p:nvPr userDrawn="1"/>
        </p:nvCxnSpPr>
        <p:spPr>
          <a:xfrm>
            <a:off x="9150054" y="289257"/>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38288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memo">
    <p:spTree>
      <p:nvGrpSpPr>
        <p:cNvPr id="1" name=""/>
        <p:cNvGrpSpPr/>
        <p:nvPr/>
      </p:nvGrpSpPr>
      <p:grpSpPr>
        <a:xfrm>
          <a:off x="0" y="0"/>
          <a:ext cx="0" cy="0"/>
          <a:chOff x="0" y="0"/>
          <a:chExt cx="0" cy="0"/>
        </a:xfrm>
      </p:grpSpPr>
      <p:pic>
        <p:nvPicPr>
          <p:cNvPr id="3" name="Picture 11" descr="ç°å¢ç">
            <a:extLst>
              <a:ext uri="{FF2B5EF4-FFF2-40B4-BE49-F238E27FC236}">
                <a16:creationId xmlns:a16="http://schemas.microsoft.com/office/drawing/2014/main" id="{E8996A07-03A9-46D4-86BF-EB5691FD901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57433" y="301967"/>
            <a:ext cx="578757" cy="592788"/>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1502EA9F-95B4-44FE-B53D-6EC820F8BC8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349980" y="390418"/>
            <a:ext cx="9404184" cy="508461"/>
          </a:xfrm>
          <a:prstGeom prst="rect">
            <a:avLst/>
          </a:prstGeom>
        </p:spPr>
      </p:pic>
      <p:cxnSp>
        <p:nvCxnSpPr>
          <p:cNvPr id="5" name="直線コネクタ 4">
            <a:extLst>
              <a:ext uri="{FF2B5EF4-FFF2-40B4-BE49-F238E27FC236}">
                <a16:creationId xmlns:a16="http://schemas.microsoft.com/office/drawing/2014/main" id="{9CACF854-5974-4CCB-84CB-CD967508E4ED}"/>
              </a:ext>
            </a:extLst>
          </p:cNvPr>
          <p:cNvCxnSpPr>
            <a:cxnSpLocks/>
          </p:cNvCxnSpPr>
          <p:nvPr userDrawn="1"/>
        </p:nvCxnSpPr>
        <p:spPr>
          <a:xfrm>
            <a:off x="269828" y="586520"/>
            <a:ext cx="387743" cy="3887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FC1DDA9C-906A-4E03-A245-0B12537A6181}"/>
              </a:ext>
            </a:extLst>
          </p:cNvPr>
          <p:cNvCxnSpPr>
            <a:cxnSpLocks/>
          </p:cNvCxnSpPr>
          <p:nvPr userDrawn="1"/>
        </p:nvCxnSpPr>
        <p:spPr>
          <a:xfrm>
            <a:off x="9150054" y="289257"/>
            <a:ext cx="684262" cy="6876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7956B59D-C8DD-4475-89BE-D3BFFB677B0C}"/>
              </a:ext>
            </a:extLst>
          </p:cNvPr>
          <p:cNvSpPr txBox="1"/>
          <p:nvPr userDrawn="1"/>
        </p:nvSpPr>
        <p:spPr>
          <a:xfrm>
            <a:off x="9754164" y="7020197"/>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100"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100"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13">
            <a:extLst>
              <a:ext uri="{FF2B5EF4-FFF2-40B4-BE49-F238E27FC236}">
                <a16:creationId xmlns:a16="http://schemas.microsoft.com/office/drawing/2014/main" id="{2688534A-F49B-4675-93BF-3D27CD8C34B4}"/>
              </a:ext>
            </a:extLst>
          </p:cNvPr>
          <p:cNvSpPr>
            <a:spLocks noGrp="1"/>
          </p:cNvSpPr>
          <p:nvPr>
            <p:ph sz="quarter" idx="11" hasCustomPrompt="1"/>
          </p:nvPr>
        </p:nvSpPr>
        <p:spPr bwMode="white">
          <a:xfrm>
            <a:off x="349980" y="390417"/>
            <a:ext cx="7712791" cy="504337"/>
          </a:xfrm>
          <a:prstGeom prst="rect">
            <a:avLst/>
          </a:prstGeom>
        </p:spPr>
        <p:txBody>
          <a:bodyPr lIns="252000" tIns="36000" rIns="0" bIns="0" anchor="ctr">
            <a:normAutofit/>
          </a:bodyPr>
          <a:lstStyle>
            <a:lvl1pPr marL="0" indent="0">
              <a:buNone/>
              <a:defRPr sz="2200" b="1" i="0">
                <a:solidFill>
                  <a:schemeClr val="bg1"/>
                </a:solidFill>
                <a:latin typeface="Meiryo UI" panose="020B0604030504040204" pitchFamily="50" charset="-128"/>
                <a:ea typeface="Meiryo UI" panose="020B0604030504040204" pitchFamily="50" charset="-128"/>
              </a:defRPr>
            </a:lvl1pPr>
          </a:lstStyle>
          <a:p>
            <a:r>
              <a:rPr kumimoji="1" lang="en-US" altLang="ja-JP"/>
              <a:t>memo</a:t>
            </a:r>
            <a:endParaRPr kumimoji="1" lang="ja-JP" altLang="en-US"/>
          </a:p>
        </p:txBody>
      </p:sp>
    </p:spTree>
    <p:extLst>
      <p:ext uri="{BB962C8B-B14F-4D97-AF65-F5344CB8AC3E}">
        <p14:creationId xmlns:p14="http://schemas.microsoft.com/office/powerpoint/2010/main" val="23847284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98918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裏表紙_出力用">
    <p:spTree>
      <p:nvGrpSpPr>
        <p:cNvPr id="1" name=""/>
        <p:cNvGrpSpPr/>
        <p:nvPr/>
      </p:nvGrpSpPr>
      <p:grpSpPr>
        <a:xfrm>
          <a:off x="0" y="0"/>
          <a:ext cx="0" cy="0"/>
          <a:chOff x="0" y="0"/>
          <a:chExt cx="0" cy="0"/>
        </a:xfrm>
      </p:grpSpPr>
      <p:pic>
        <p:nvPicPr>
          <p:cNvPr id="3" name="Picture 11" descr="ç°å¢ç">
            <a:extLst>
              <a:ext uri="{FF2B5EF4-FFF2-40B4-BE49-F238E27FC236}">
                <a16:creationId xmlns:a16="http://schemas.microsoft.com/office/drawing/2014/main" id="{CD100471-1EDD-4161-8484-6C512DF6789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659738" y="3169566"/>
            <a:ext cx="1400594" cy="1434550"/>
          </a:xfrm>
          <a:prstGeom prst="rect">
            <a:avLst/>
          </a:prstGeom>
          <a:noFill/>
          <a:extLst>
            <a:ext uri="{909E8E84-426E-40DD-AFC4-6F175D3DCCD1}">
              <a14:hiddenFill xmlns:a14="http://schemas.microsoft.com/office/drawing/2010/main">
                <a:solidFill>
                  <a:srgbClr val="FFFFFF"/>
                </a:solidFill>
              </a14:hiddenFill>
            </a:ext>
          </a:extLst>
        </p:spPr>
      </p:pic>
      <p:pic>
        <p:nvPicPr>
          <p:cNvPr id="4" name="グラフィックス 3">
            <a:extLst>
              <a:ext uri="{FF2B5EF4-FFF2-40B4-BE49-F238E27FC236}">
                <a16:creationId xmlns:a16="http://schemas.microsoft.com/office/drawing/2014/main" id="{06FC97B0-55FB-4107-8E24-B3EC1A557AEC}"/>
              </a:ext>
            </a:extLst>
          </p:cNvPr>
          <p:cNvPicPr>
            <a:picLocks/>
          </p:cNvPicPr>
          <p:nvPr userDrawn="1"/>
        </p:nvPicPr>
        <p:blipFill>
          <a:blip r:embed="rId3">
            <a:extLst>
              <a:ext uri="{96DAC541-7B7A-43D3-8B79-37D633B846F1}">
                <asvg:svgBlip xmlns:asvg="http://schemas.microsoft.com/office/drawing/2016/SVG/main" r:embed="rId4"/>
              </a:ext>
            </a:extLst>
          </a:blip>
          <a:stretch>
            <a:fillRect/>
          </a:stretch>
        </p:blipFill>
        <p:spPr>
          <a:xfrm>
            <a:off x="363907" y="395837"/>
            <a:ext cx="10008000" cy="6768000"/>
          </a:xfrm>
          <a:prstGeom prst="rect">
            <a:avLst/>
          </a:prstGeom>
        </p:spPr>
      </p:pic>
    </p:spTree>
    <p:extLst>
      <p:ext uri="{BB962C8B-B14F-4D97-AF65-F5344CB8AC3E}">
        <p14:creationId xmlns:p14="http://schemas.microsoft.com/office/powerpoint/2010/main" val="6810956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1886" y="2348400"/>
            <a:ext cx="9088041" cy="162043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603772" y="4283816"/>
            <a:ext cx="7484269" cy="1931917"/>
          </a:xfrm>
        </p:spPr>
        <p:txBody>
          <a:bodyPr/>
          <a:lstStyle>
            <a:lvl1pPr marL="0" indent="0" algn="ctr">
              <a:buNone/>
              <a:defRPr>
                <a:solidFill>
                  <a:schemeClr val="tx1">
                    <a:tint val="75000"/>
                  </a:schemeClr>
                </a:solidFill>
              </a:defRPr>
            </a:lvl1pPr>
            <a:lvl2pPr marL="503999" indent="0" algn="ctr">
              <a:buNone/>
              <a:defRPr>
                <a:solidFill>
                  <a:schemeClr val="tx1">
                    <a:tint val="75000"/>
                  </a:schemeClr>
                </a:solidFill>
              </a:defRPr>
            </a:lvl2pPr>
            <a:lvl3pPr marL="1007998" indent="0" algn="ctr">
              <a:buNone/>
              <a:defRPr>
                <a:solidFill>
                  <a:schemeClr val="tx1">
                    <a:tint val="75000"/>
                  </a:schemeClr>
                </a:solidFill>
              </a:defRPr>
            </a:lvl3pPr>
            <a:lvl4pPr marL="1511997" indent="0" algn="ctr">
              <a:buNone/>
              <a:defRPr>
                <a:solidFill>
                  <a:schemeClr val="tx1">
                    <a:tint val="75000"/>
                  </a:schemeClr>
                </a:solidFill>
              </a:defRPr>
            </a:lvl4pPr>
            <a:lvl5pPr marL="2015996" indent="0" algn="ctr">
              <a:buNone/>
              <a:defRPr>
                <a:solidFill>
                  <a:schemeClr val="tx1">
                    <a:tint val="75000"/>
                  </a:schemeClr>
                </a:solidFill>
              </a:defRPr>
            </a:lvl5pPr>
            <a:lvl6pPr marL="2519995" indent="0" algn="ctr">
              <a:buNone/>
              <a:defRPr>
                <a:solidFill>
                  <a:schemeClr val="tx1">
                    <a:tint val="75000"/>
                  </a:schemeClr>
                </a:solidFill>
              </a:defRPr>
            </a:lvl6pPr>
            <a:lvl7pPr marL="3023994" indent="0" algn="ctr">
              <a:buNone/>
              <a:defRPr>
                <a:solidFill>
                  <a:schemeClr val="tx1">
                    <a:tint val="75000"/>
                  </a:schemeClr>
                </a:solidFill>
              </a:defRPr>
            </a:lvl7pPr>
            <a:lvl8pPr marL="3527993" indent="0" algn="ctr">
              <a:buNone/>
              <a:defRPr>
                <a:solidFill>
                  <a:schemeClr val="tx1">
                    <a:tint val="75000"/>
                  </a:schemeClr>
                </a:solidFill>
              </a:defRPr>
            </a:lvl8pPr>
            <a:lvl9pPr marL="403199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E9DAC8E-CD27-4665-B26F-AF7D49E42D79}" type="datetime1">
              <a:rPr kumimoji="1" lang="ja-JP" altLang="en-US" smtClean="0"/>
              <a:t>2025/11/6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29471208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34591" y="128565"/>
            <a:ext cx="9622632" cy="635004"/>
          </a:xfrm>
        </p:spPr>
        <p:txBody>
          <a:bodyPr/>
          <a:lstStyle/>
          <a:p>
            <a:r>
              <a:rPr kumimoji="1" lang="ja-JP" altLang="en-US"/>
              <a:t>マスター タイトルの書式設定</a:t>
            </a:r>
          </a:p>
        </p:txBody>
      </p:sp>
      <p:cxnSp>
        <p:nvCxnSpPr>
          <p:cNvPr id="7" name="直線コネクタ 6">
            <a:extLst>
              <a:ext uri="{FF2B5EF4-FFF2-40B4-BE49-F238E27FC236}">
                <a16:creationId xmlns:a16="http://schemas.microsoft.com/office/drawing/2014/main" id="{F97EE2A3-847D-047B-4AAF-3D74CE84E392}"/>
              </a:ext>
            </a:extLst>
          </p:cNvPr>
          <p:cNvCxnSpPr>
            <a:cxnSpLocks/>
          </p:cNvCxnSpPr>
          <p:nvPr userDrawn="1"/>
        </p:nvCxnSpPr>
        <p:spPr>
          <a:xfrm>
            <a:off x="0" y="763569"/>
            <a:ext cx="10691813" cy="0"/>
          </a:xfrm>
          <a:prstGeom prst="line">
            <a:avLst/>
          </a:prstGeom>
          <a:ln w="381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 name="スライド番号プレースホルダー 4">
            <a:extLst>
              <a:ext uri="{FF2B5EF4-FFF2-40B4-BE49-F238E27FC236}">
                <a16:creationId xmlns:a16="http://schemas.microsoft.com/office/drawing/2014/main" id="{1195BC7B-3222-0E04-A835-561DD51ECDAB}"/>
              </a:ext>
            </a:extLst>
          </p:cNvPr>
          <p:cNvSpPr>
            <a:spLocks noGrp="1"/>
          </p:cNvSpPr>
          <p:nvPr>
            <p:ph type="sldNum" sz="quarter" idx="12"/>
          </p:nvPr>
        </p:nvSpPr>
        <p:spPr>
          <a:xfrm>
            <a:off x="8239749" y="7192984"/>
            <a:ext cx="2494756" cy="402483"/>
          </a:xfrm>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8244189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3"/>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366825" y="1499033"/>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0" y="2991837"/>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40000" cy="100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40000" cy="432000"/>
          </a:xfrm>
          <a:prstGeom prst="rect">
            <a:avLst/>
          </a:prstGeom>
        </p:spPr>
        <p:txBody>
          <a:bodyPr lIns="0" tIns="0" rIns="0" bIns="0" anchor="ctr" anchorCtr="0"/>
          <a:lstStyle>
            <a:lvl1pPr>
              <a:defRPr sz="2000"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243378021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0" y="2915837"/>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7"/>
            <a:ext cx="8640000" cy="172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中扉タイトル</a:t>
            </a:r>
          </a:p>
        </p:txBody>
      </p:sp>
    </p:spTree>
    <p:extLst>
      <p:ext uri="{BB962C8B-B14F-4D97-AF65-F5344CB8AC3E}">
        <p14:creationId xmlns:p14="http://schemas.microsoft.com/office/powerpoint/2010/main" val="303637728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19" y="216797"/>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1440015" y="1786421"/>
            <a:ext cx="8640000" cy="5040000"/>
          </a:xfrm>
          <a:prstGeom prst="rect">
            <a:avLst/>
          </a:prstGeom>
        </p:spPr>
        <p:txBody>
          <a:bodyPr lIns="360000" tIns="0" rIns="0" bIns="0"/>
          <a:lstStyle>
            <a:lvl1pPr marL="742950" indent="-742950" algn="l">
              <a:lnSpc>
                <a:spcPct val="100000"/>
              </a:lnSpc>
              <a:spcBef>
                <a:spcPts val="1000"/>
              </a:spcBef>
              <a:spcAft>
                <a:spcPts val="0"/>
              </a:spcAft>
              <a:buClr>
                <a:schemeClr val="bg2"/>
              </a:buClr>
              <a:buFont typeface="+mj-lt"/>
              <a:buAutoNum type="arabicPeriod"/>
              <a:defRPr sz="4000"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3" name="フリーフォーム: 図形 2">
            <a:extLst>
              <a:ext uri="{FF2B5EF4-FFF2-40B4-BE49-F238E27FC236}">
                <a16:creationId xmlns:a16="http://schemas.microsoft.com/office/drawing/2014/main" id="{1EDCE770-9DF4-8907-D088-4C318C874E8C}"/>
              </a:ext>
            </a:extLst>
          </p:cNvPr>
          <p:cNvSpPr/>
          <p:nvPr userDrawn="1"/>
        </p:nvSpPr>
        <p:spPr>
          <a:xfrm>
            <a:off x="305349" y="1253021"/>
            <a:ext cx="0" cy="5796000"/>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27474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4" y="189756"/>
            <a:ext cx="9896475" cy="324000"/>
          </a:xfrm>
          <a:prstGeom prst="rect">
            <a:avLst/>
          </a:prstGeom>
          <a:solidFill>
            <a:schemeClr val="bg2"/>
          </a:solidFill>
        </p:spPr>
        <p:txBody>
          <a:bodyPr lIns="72000" tIns="0" rIns="72000" bIns="0" anchor="ctr" anchorCtr="0"/>
          <a:lstStyle>
            <a:lvl1pPr algn="l">
              <a:defRPr sz="1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7572" b="6659"/>
          <a:stretch/>
        </p:blipFill>
        <p:spPr bwMode="auto">
          <a:xfrm>
            <a:off x="10139629" y="152064"/>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80328"/>
          </a:xfrm>
          <a:prstGeom prst="rect">
            <a:avLst/>
          </a:prstGeom>
          <a:ln w="19050">
            <a:solidFill>
              <a:schemeClr val="tx2"/>
            </a:solidFill>
          </a:ln>
        </p:spPr>
        <p:txBody>
          <a:bodyPr lIns="144000" tIns="144000" rIns="144000" bIns="108000">
            <a:spAutoFit/>
          </a:bodyPr>
          <a:lstStyle>
            <a:lvl1pPr marL="190800" indent="-190800" algn="l">
              <a:lnSpc>
                <a:spcPct val="100000"/>
              </a:lnSpc>
              <a:spcBef>
                <a:spcPts val="600"/>
              </a:spcBef>
              <a:buFont typeface="Wingdings" panose="05000000000000000000" pitchFamily="2" charset="2"/>
              <a:buChar char="n"/>
              <a:defRPr sz="1400"/>
            </a:lvl1pPr>
            <a:lvl2pPr marL="301625" indent="-101600" algn="l">
              <a:lnSpc>
                <a:spcPct val="100000"/>
              </a:lnSpc>
              <a:spcBef>
                <a:spcPts val="400"/>
              </a:spcBef>
              <a:buFont typeface="Arial" panose="020B0604020202020204" pitchFamily="34" charset="0"/>
              <a:buChar char="•"/>
              <a:defRPr sz="1200"/>
            </a:lvl2pPr>
            <a:lvl3pPr marL="492125" indent="-180975" algn="l">
              <a:lnSpc>
                <a:spcPct val="100000"/>
              </a:lnSpc>
              <a:spcBef>
                <a:spcPts val="200"/>
              </a:spcBef>
              <a:buFont typeface="Wingdings" panose="05000000000000000000" pitchFamily="2" charset="2"/>
              <a:buChar char="ü"/>
              <a:defRPr sz="1100"/>
            </a:lvl3pPr>
            <a:lvl4pPr marL="663575" indent="-165100" algn="l">
              <a:lnSpc>
                <a:spcPct val="100000"/>
              </a:lnSpc>
              <a:spcBef>
                <a:spcPts val="200"/>
              </a:spcBef>
              <a:buFont typeface="Meiryo UI" panose="020B0604030504040204" pitchFamily="50" charset="-128"/>
              <a:buChar char="※"/>
              <a:tabLst>
                <a:tab pos="488950" algn="l"/>
              </a:tabLst>
              <a:defRPr sz="1000"/>
            </a:lvl4pPr>
            <a:lvl5pPr algn="l">
              <a:defRPr sz="2000"/>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3712129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8469507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3" name="テキスト ボックス 2">
            <a:extLst>
              <a:ext uri="{FF2B5EF4-FFF2-40B4-BE49-F238E27FC236}">
                <a16:creationId xmlns:a16="http://schemas.microsoft.com/office/drawing/2014/main" id="{448D47F3-83E6-E3A4-EA3F-BCA9185F2FB1}"/>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85918326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5" y="32266"/>
            <a:ext cx="9288000" cy="252000"/>
          </a:xfrm>
          <a:prstGeom prst="rect">
            <a:avLst/>
          </a:prstGeom>
        </p:spPr>
        <p:txBody>
          <a:bodyPr lIns="0" tIns="0" rIns="0" bIns="0" anchor="ctr" anchorCtr="0"/>
          <a:lstStyle>
            <a:lvl1pPr algn="l">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9" y="216797"/>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5" y="536266"/>
            <a:ext cx="9288000" cy="396000"/>
          </a:xfrm>
          <a:prstGeom prst="rect">
            <a:avLst/>
          </a:prstGeom>
        </p:spPr>
        <p:txBody>
          <a:bodyPr lIns="252000" tIns="0" rIns="0" bIns="0" anchor="ctr" anchorCtr="0"/>
          <a:lstStyle>
            <a:lvl1pPr algn="l">
              <a:defRPr sz="24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5" y="284266"/>
            <a:ext cx="9288000" cy="252000"/>
          </a:xfrm>
          <a:prstGeom prst="rect">
            <a:avLst/>
          </a:prstGeom>
        </p:spPr>
        <p:txBody>
          <a:bodyPr lIns="252000" tIns="0" rIns="0" bIns="0" anchor="ctr" anchorCtr="0"/>
          <a:lstStyle>
            <a:lvl1pPr algn="l">
              <a:defRPr sz="1400"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273619806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4" y="189756"/>
            <a:ext cx="9896475" cy="324000"/>
          </a:xfrm>
          <a:prstGeom prst="rect">
            <a:avLst/>
          </a:prstGeom>
          <a:solidFill>
            <a:schemeClr val="bg2"/>
          </a:solidFill>
        </p:spPr>
        <p:txBody>
          <a:bodyPr lIns="72000" tIns="0" rIns="72000" bIns="0" anchor="ctr" anchorCtr="0"/>
          <a:lstStyle>
            <a:lvl1pPr algn="l">
              <a:defRPr sz="1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7572" b="6659"/>
          <a:stretch/>
        </p:blipFill>
        <p:spPr bwMode="auto">
          <a:xfrm>
            <a:off x="10139629" y="152064"/>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80328"/>
          </a:xfrm>
          <a:prstGeom prst="rect">
            <a:avLst/>
          </a:prstGeom>
          <a:ln w="19050">
            <a:solidFill>
              <a:schemeClr val="tx2"/>
            </a:solidFill>
          </a:ln>
        </p:spPr>
        <p:txBody>
          <a:bodyPr lIns="144000" tIns="144000" rIns="144000" bIns="108000">
            <a:spAutoFit/>
          </a:bodyPr>
          <a:lstStyle>
            <a:lvl1pPr marL="190800" indent="-190800" algn="l">
              <a:lnSpc>
                <a:spcPct val="100000"/>
              </a:lnSpc>
              <a:spcBef>
                <a:spcPts val="600"/>
              </a:spcBef>
              <a:buFont typeface="Wingdings" panose="05000000000000000000" pitchFamily="2" charset="2"/>
              <a:buChar char="n"/>
              <a:defRPr sz="1400"/>
            </a:lvl1pPr>
            <a:lvl2pPr marL="301625" indent="-101600" algn="l">
              <a:lnSpc>
                <a:spcPct val="100000"/>
              </a:lnSpc>
              <a:spcBef>
                <a:spcPts val="400"/>
              </a:spcBef>
              <a:buFont typeface="Arial" panose="020B0604020202020204" pitchFamily="34" charset="0"/>
              <a:buChar char="•"/>
              <a:defRPr sz="1200"/>
            </a:lvl2pPr>
            <a:lvl3pPr marL="492125" indent="-180975" algn="l">
              <a:lnSpc>
                <a:spcPct val="100000"/>
              </a:lnSpc>
              <a:spcBef>
                <a:spcPts val="200"/>
              </a:spcBef>
              <a:buFont typeface="Wingdings" panose="05000000000000000000" pitchFamily="2" charset="2"/>
              <a:buChar char="ü"/>
              <a:defRPr sz="1100"/>
            </a:lvl3pPr>
            <a:lvl4pPr marL="663575" indent="-165100" algn="l">
              <a:lnSpc>
                <a:spcPct val="100000"/>
              </a:lnSpc>
              <a:spcBef>
                <a:spcPts val="200"/>
              </a:spcBef>
              <a:buFont typeface="Meiryo UI" panose="020B0604030504040204" pitchFamily="50" charset="-128"/>
              <a:buChar char="※"/>
              <a:tabLst>
                <a:tab pos="488950" algn="l"/>
              </a:tabLst>
              <a:defRPr sz="1000"/>
            </a:lvl4pPr>
            <a:lvl5pPr algn="l">
              <a:defRPr sz="2000"/>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55213288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800"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5" y="7020288"/>
            <a:ext cx="10367963" cy="360000"/>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8"/>
            <a:ext cx="1164253" cy="360000"/>
          </a:xfrm>
          <a:prstGeom prst="rect">
            <a:avLst/>
          </a:prstGeom>
          <a:noFill/>
        </p:spPr>
        <p:txBody>
          <a:bodyPr wrap="square" lIns="108000" tIns="0" rIns="0" bIns="0" rtlCol="0" anchor="ctr">
            <a:noAutofit/>
          </a:bodyPr>
          <a:lstStyle/>
          <a:p>
            <a:r>
              <a:rPr lang="ja-JP" altLang="en-US" sz="1200"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3" y="2395810"/>
            <a:ext cx="542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2. </a:t>
            </a:r>
            <a:r>
              <a:rPr lang="ja-JP" altLang="en-US" sz="1511"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5"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6728" indent="-246728" algn="l">
              <a:lnSpc>
                <a:spcPct val="120000"/>
              </a:lnSpc>
              <a:spcBef>
                <a:spcPts val="0"/>
              </a:spcBef>
              <a:buFont typeface="+mj-ea"/>
              <a:buAutoNum type="circleNumDbPlain"/>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5" y="1542747"/>
            <a:ext cx="1138771" cy="360000"/>
          </a:xfrm>
          <a:prstGeom prst="rect">
            <a:avLst/>
          </a:prstGeom>
          <a:noFill/>
        </p:spPr>
        <p:txBody>
          <a:bodyPr wrap="square" lIns="0" tIns="0" rIns="0" bIns="0" rtlCol="0" anchor="ctr">
            <a:noAutofit/>
          </a:bodyPr>
          <a:lstStyle/>
          <a:p>
            <a:r>
              <a:rPr lang="en-US" altLang="ja-JP" sz="1511" b="1">
                <a:solidFill>
                  <a:schemeClr val="bg2"/>
                </a:solidFill>
                <a:latin typeface="Meiryo UI" panose="020B0604030504040204" pitchFamily="50" charset="-128"/>
                <a:ea typeface="Meiryo UI" panose="020B0604030504040204" pitchFamily="50" charset="-128"/>
              </a:rPr>
              <a:t>1. </a:t>
            </a:r>
            <a:r>
              <a:rPr lang="ja-JP" altLang="en-US" sz="1511"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099" y="7020288"/>
            <a:ext cx="9288000" cy="360000"/>
          </a:xfrm>
        </p:spPr>
        <p:txBody>
          <a:bodyPr lIns="0" tIns="18000" rIns="108000" bIns="0" anchor="ctr">
            <a:noAutofit/>
          </a:bodyPr>
          <a:lstStyle>
            <a:lvl1pPr marL="0" indent="0" algn="l">
              <a:buNone/>
              <a:defRPr sz="1200"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7" y="60167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7" y="65882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3" y="493020"/>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2" y="493020"/>
            <a:ext cx="9647759"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95">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0"/>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8"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6" y="6302538"/>
            <a:ext cx="972000" cy="252000"/>
          </a:xfrm>
          <a:prstGeom prst="rect">
            <a:avLst/>
          </a:prstGeom>
          <a:noFill/>
        </p:spPr>
        <p:txBody>
          <a:bodyPr wrap="none" lIns="0" tIns="0" rIns="0" bIns="0" rtlCol="0" anchor="ctr">
            <a:noAutofit/>
          </a:bodyPr>
          <a:lstStyle/>
          <a:p>
            <a:pPr algn="dist" defTabSz="179388">
              <a:tabLst/>
            </a:pPr>
            <a:r>
              <a:rPr lang="ja-JP" altLang="en-US" sz="1295">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3" y="5637164"/>
            <a:ext cx="560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3. </a:t>
            </a:r>
            <a:r>
              <a:rPr lang="ja-JP" altLang="en-US" sz="1511"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4" y="890697"/>
            <a:ext cx="10367961" cy="360000"/>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6"/>
            <a:ext cx="10349461" cy="360000"/>
          </a:xfrm>
        </p:spPr>
        <p:txBody>
          <a:bodyPr lIns="108000" tIns="36000" rIns="108000" bIns="0" anchor="ctr">
            <a:noAutofit/>
          </a:bodyPr>
          <a:lstStyle>
            <a:lvl1pPr marL="0" indent="0" algn="l">
              <a:buNone/>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806931" y="146434"/>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511"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7" y="2395810"/>
            <a:ext cx="4500000" cy="288000"/>
          </a:xfrm>
          <a:prstGeom prst="rect">
            <a:avLst/>
          </a:prstGeom>
          <a:noFill/>
        </p:spPr>
        <p:txBody>
          <a:bodyPr wrap="square" lIns="0" tIns="0" bIns="72000" rtlCol="0" anchor="b" anchorCtr="0">
            <a:noAutofit/>
          </a:bodyPr>
          <a:lstStyle/>
          <a:p>
            <a:pPr algn="l"/>
            <a:r>
              <a:rPr lang="en-US" altLang="ja-JP" sz="1511"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Tree>
    <p:extLst>
      <p:ext uri="{BB962C8B-B14F-4D97-AF65-F5344CB8AC3E}">
        <p14:creationId xmlns:p14="http://schemas.microsoft.com/office/powerpoint/2010/main" val="36955226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76554" y="3439579"/>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530273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a:xfrm>
            <a:off x="8197057" y="7157194"/>
            <a:ext cx="2494756" cy="402483"/>
          </a:xfrm>
          <a:prstGeom prst="rect">
            <a:avLst/>
          </a:prstGeom>
        </p:spPr>
        <p:txBody>
          <a:bodyPr/>
          <a:lstStyle>
            <a:lvl1pPr algn="r">
              <a:defRPr/>
            </a:lvl1pPr>
          </a:lstStyle>
          <a:p>
            <a:fld id="{A6D01C6D-80EB-490D-8A1D-E86D9EEBEE2C}" type="slidenum">
              <a:rPr lang="ja-JP" altLang="en-US" smtClean="0"/>
              <a:pPr/>
              <a:t>‹#›</a:t>
            </a:fld>
            <a:endParaRPr lang="ja-JP" altLang="en-US"/>
          </a:p>
        </p:txBody>
      </p:sp>
    </p:spTree>
    <p:extLst>
      <p:ext uri="{BB962C8B-B14F-4D97-AF65-F5344CB8AC3E}">
        <p14:creationId xmlns:p14="http://schemas.microsoft.com/office/powerpoint/2010/main" val="312879625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C3C77094-EBBC-48DE-9242-E77BA6AC9747}"/>
              </a:ext>
            </a:extLst>
          </p:cNvPr>
          <p:cNvSpPr txBox="1"/>
          <p:nvPr userDrawn="1"/>
        </p:nvSpPr>
        <p:spPr>
          <a:xfrm>
            <a:off x="10138173" y="7222682"/>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543"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543" b="0">
              <a:latin typeface="Arial" panose="020B0604020202020204" pitchFamily="34" charset="0"/>
              <a:ea typeface="メイリオ" panose="020B0604030504040204" pitchFamily="50" charset="-128"/>
              <a:cs typeface="Arial" panose="020B0604020202020204" pitchFamily="34" charset="0"/>
            </a:endParaRPr>
          </a:p>
        </p:txBody>
      </p: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0" y="0"/>
            <a:ext cx="10691813" cy="444453"/>
          </a:xfrm>
          <a:prstGeom prst="rect">
            <a:avLst/>
          </a:prstGeom>
          <a:solidFill>
            <a:srgbClr val="5B9BD5"/>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lIns="0" tIns="0" rIns="0" bIns="0" anchor="ctr" anchorCtr="0">
            <a:noAutofit/>
          </a:bodyPr>
          <a:lstStyle>
            <a:lvl1pPr marL="0" indent="0" algn="ctr">
              <a:buNone/>
              <a:defRPr lang="ja-JP" altLang="en-US" sz="1984" b="0" dirty="0">
                <a:solidFill>
                  <a:prstClr val="white"/>
                </a:solidFill>
                <a:latin typeface="+mn-ea"/>
                <a:ea typeface="+mn-ea"/>
              </a:defRPr>
            </a:lvl1pPr>
          </a:lstStyle>
          <a:p>
            <a:pPr marL="0" lvl="0" algn="ctr" defTabSz="930368" fontAlgn="auto">
              <a:spcBef>
                <a:spcPts val="0"/>
              </a:spcBef>
              <a:spcAft>
                <a:spcPts val="0"/>
              </a:spcAft>
            </a:pPr>
            <a:r>
              <a:rPr kumimoji="1" lang="ja-JP" altLang="en-US"/>
              <a:t>タイトル</a:t>
            </a:r>
          </a:p>
        </p:txBody>
      </p:sp>
    </p:spTree>
    <p:extLst>
      <p:ext uri="{BB962C8B-B14F-4D97-AF65-F5344CB8AC3E}">
        <p14:creationId xmlns:p14="http://schemas.microsoft.com/office/powerpoint/2010/main" val="226752695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1_ブランドロゴ">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94710" y="219140"/>
            <a:ext cx="1909497" cy="391389"/>
          </a:xfrm>
          <a:prstGeom prst="rect">
            <a:avLst/>
          </a:prstGeom>
        </p:spPr>
        <p:txBody>
          <a:bodyPr wrap="none">
            <a:spAutoFit/>
          </a:bodyPr>
          <a:lstStyle>
            <a:lvl1pPr algn="l">
              <a:defRPr sz="2159" b="1">
                <a:solidFill>
                  <a:schemeClr val="tx1"/>
                </a:solidFill>
                <a:latin typeface="+mj-ea"/>
                <a:ea typeface="+mj-ea"/>
              </a:defRPr>
            </a:lvl1pPr>
          </a:lstStyle>
          <a:p>
            <a:r>
              <a:rPr kumimoji="1" lang="en-US" altLang="ja-JP"/>
              <a:t>0.</a:t>
            </a:r>
            <a:r>
              <a:rPr kumimoji="1" lang="ja-JP" altLang="en-US"/>
              <a:t>目次タイトル</a:t>
            </a:r>
          </a:p>
        </p:txBody>
      </p:sp>
      <p:sp>
        <p:nvSpPr>
          <p:cNvPr id="6" name="スライド番号プレースホルダ 5"/>
          <p:cNvSpPr>
            <a:spLocks noGrp="1"/>
          </p:cNvSpPr>
          <p:nvPr>
            <p:ph type="sldNum" sz="quarter" idx="12"/>
          </p:nvPr>
        </p:nvSpPr>
        <p:spPr>
          <a:xfrm>
            <a:off x="7910673" y="7108003"/>
            <a:ext cx="2494756" cy="402483"/>
          </a:xfrm>
          <a:prstGeom prst="rect">
            <a:avLst/>
          </a:prstGeom>
        </p:spPr>
        <p:txBody>
          <a:bodyPr anchor="ctr"/>
          <a:lstStyle>
            <a:lvl1pPr algn="r">
              <a:defRPr sz="1295">
                <a:latin typeface="+mn-ea"/>
                <a:ea typeface="+mn-ea"/>
              </a:defRPr>
            </a:lvl1pPr>
          </a:lstStyle>
          <a:p>
            <a:fld id="{ED858BF9-642D-4D92-AE3A-4ABBB79756BC}" type="slidenum">
              <a:rPr lang="ja-JP" altLang="en-US" smtClean="0"/>
              <a:pPr/>
              <a:t>‹#›</a:t>
            </a:fld>
            <a:endParaRPr lang="ja-JP" altLang="en-US"/>
          </a:p>
        </p:txBody>
      </p:sp>
      <p:cxnSp>
        <p:nvCxnSpPr>
          <p:cNvPr id="9" name="直線コネクタ 6"/>
          <p:cNvCxnSpPr>
            <a:cxnSpLocks noChangeShapeType="1"/>
          </p:cNvCxnSpPr>
          <p:nvPr userDrawn="1"/>
        </p:nvCxnSpPr>
        <p:spPr bwMode="auto">
          <a:xfrm flipV="1">
            <a:off x="0" y="684221"/>
            <a:ext cx="10691813" cy="0"/>
          </a:xfrm>
          <a:prstGeom prst="line">
            <a:avLst/>
          </a:prstGeom>
          <a:noFill/>
          <a:ln w="19050" algn="ctr">
            <a:solidFill>
              <a:schemeClr val="tx1"/>
            </a:solidFill>
            <a:round/>
            <a:headEnd/>
            <a:tailEnd/>
          </a:ln>
        </p:spPr>
      </p:cxnSp>
      <p:cxnSp>
        <p:nvCxnSpPr>
          <p:cNvPr id="10" name="直線コネクタ 7"/>
          <p:cNvCxnSpPr>
            <a:cxnSpLocks noChangeShapeType="1"/>
          </p:cNvCxnSpPr>
          <p:nvPr userDrawn="1"/>
        </p:nvCxnSpPr>
        <p:spPr bwMode="auto">
          <a:xfrm flipV="1">
            <a:off x="0" y="7034232"/>
            <a:ext cx="10691813" cy="0"/>
          </a:xfrm>
          <a:prstGeom prst="line">
            <a:avLst/>
          </a:prstGeom>
          <a:noFill/>
          <a:ln w="19050" algn="ctr">
            <a:solidFill>
              <a:schemeClr val="tx1"/>
            </a:solidFill>
            <a:round/>
            <a:headEnd/>
            <a:tailEnd/>
          </a:ln>
        </p:spPr>
      </p:cxnSp>
      <p:sp>
        <p:nvSpPr>
          <p:cNvPr id="13" name="コンテンツ プレースホルダー 12"/>
          <p:cNvSpPr>
            <a:spLocks noGrp="1"/>
          </p:cNvSpPr>
          <p:nvPr>
            <p:ph sz="quarter" idx="13"/>
          </p:nvPr>
        </p:nvSpPr>
        <p:spPr>
          <a:xfrm>
            <a:off x="286144" y="927460"/>
            <a:ext cx="10110959" cy="705493"/>
          </a:xfrm>
          <a:prstGeom prst="rect">
            <a:avLst/>
          </a:prstGeom>
          <a:ln>
            <a:solidFill>
              <a:schemeClr val="tx1"/>
            </a:solidFill>
          </a:ln>
        </p:spPr>
        <p:txBody>
          <a:bodyPr anchor="ctr"/>
          <a:lstStyle>
            <a:lvl1pPr marL="370092" indent="-370092">
              <a:buFont typeface="Wingdings" panose="05000000000000000000" pitchFamily="2" charset="2"/>
              <a:buChar char="n"/>
              <a:defRPr sz="1727"/>
            </a:lvl1pPr>
            <a:lvl2pPr>
              <a:defRPr sz="1727"/>
            </a:lvl2pPr>
            <a:lvl3pPr>
              <a:defRPr sz="1727"/>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マスター テキストの書式設定</a:t>
            </a:r>
          </a:p>
        </p:txBody>
      </p:sp>
      <p:sp>
        <p:nvSpPr>
          <p:cNvPr id="11" name="テキスト プレースホルダー 4"/>
          <p:cNvSpPr>
            <a:spLocks noGrp="1"/>
          </p:cNvSpPr>
          <p:nvPr>
            <p:ph type="body" sz="quarter" idx="14" hasCustomPrompt="1"/>
          </p:nvPr>
        </p:nvSpPr>
        <p:spPr>
          <a:xfrm>
            <a:off x="254967" y="6813518"/>
            <a:ext cx="10142136" cy="178115"/>
          </a:xfrm>
          <a:prstGeom prst="rect">
            <a:avLst/>
          </a:prstGeom>
        </p:spPr>
        <p:txBody>
          <a:bodyPr anchor="ctr"/>
          <a:lstStyle>
            <a:lvl1pPr marL="0" indent="0" algn="l">
              <a:buNone/>
              <a:defRPr sz="863"/>
            </a:lvl1pPr>
          </a:lstStyle>
          <a:p>
            <a:r>
              <a:rPr kumimoji="1" lang="ja-JP" altLang="en-US" sz="863"/>
              <a:t>出所：発行者（年）タイトル、雑誌情報など</a:t>
            </a:r>
            <a:endParaRPr kumimoji="1" lang="ja-JP" altLang="en-US"/>
          </a:p>
        </p:txBody>
      </p:sp>
      <p:pic>
        <p:nvPicPr>
          <p:cNvPr id="8" name="Picture 13" descr="C:\Users\yoshida.yu\Desktop\みずほFG\デザイン\書き出し\グループロゴ＿青.png"/>
          <p:cNvPicPr>
            <a:picLocks noChangeAspect="1" noChangeArrowheads="1"/>
          </p:cNvPicPr>
          <p:nvPr userDrawn="1"/>
        </p:nvPicPr>
        <p:blipFill>
          <a:blip r:embed="rId2" cstate="print"/>
          <a:srcRect l="4350"/>
          <a:stretch>
            <a:fillRect/>
          </a:stretch>
        </p:blipFill>
        <p:spPr bwMode="auto">
          <a:xfrm>
            <a:off x="286144" y="7192984"/>
            <a:ext cx="855002" cy="257238"/>
          </a:xfrm>
          <a:prstGeom prst="rect">
            <a:avLst/>
          </a:prstGeom>
          <a:noFill/>
          <a:ln w="9525">
            <a:noFill/>
            <a:miter lim="800000"/>
            <a:headEnd/>
            <a:tailEnd/>
          </a:ln>
        </p:spPr>
      </p:pic>
    </p:spTree>
    <p:extLst>
      <p:ext uri="{BB962C8B-B14F-4D97-AF65-F5344CB8AC3E}">
        <p14:creationId xmlns:p14="http://schemas.microsoft.com/office/powerpoint/2010/main" val="80836256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リード">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D83F11EB-BBCD-2099-D5B5-F993CEFFC0BD}"/>
              </a:ext>
            </a:extLst>
          </p:cNvPr>
          <p:cNvGrpSpPr/>
          <p:nvPr userDrawn="1"/>
        </p:nvGrpSpPr>
        <p:grpSpPr>
          <a:xfrm>
            <a:off x="111919" y="216797"/>
            <a:ext cx="10424028" cy="795336"/>
            <a:chOff x="111919" y="216797"/>
            <a:chExt cx="10424028" cy="795336"/>
          </a:xfrm>
        </p:grpSpPr>
        <p:pic>
          <p:nvPicPr>
            <p:cNvPr id="3" name="Picture 11" descr="ç°å¢ç">
              <a:extLst>
                <a:ext uri="{FF2B5EF4-FFF2-40B4-BE49-F238E27FC236}">
                  <a16:creationId xmlns:a16="http://schemas.microsoft.com/office/drawing/2014/main" id="{59A7DEF8-BF3B-7A31-BA4D-C0606A20775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4" name="Freeform 13">
              <a:extLst>
                <a:ext uri="{FF2B5EF4-FFF2-40B4-BE49-F238E27FC236}">
                  <a16:creationId xmlns:a16="http://schemas.microsoft.com/office/drawing/2014/main" id="{B0EDB96B-C8BF-1FEA-1A98-58283D965745}"/>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5" name="直線コネクタ 4">
              <a:extLst>
                <a:ext uri="{FF2B5EF4-FFF2-40B4-BE49-F238E27FC236}">
                  <a16:creationId xmlns:a16="http://schemas.microsoft.com/office/drawing/2014/main" id="{0EFB81CC-AD27-A3B7-FC64-308C4C7077FF}"/>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8893EA7C-36CE-AF1A-2210-0F6FFE7002FD}"/>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4" name="テキスト ボックス 33">
            <a:extLst>
              <a:ext uri="{FF2B5EF4-FFF2-40B4-BE49-F238E27FC236}">
                <a16:creationId xmlns:a16="http://schemas.microsoft.com/office/drawing/2014/main" id="{5E86BBDA-E0B5-47AE-BF72-9032058100B5}"/>
              </a:ext>
            </a:extLst>
          </p:cNvPr>
          <p:cNvSpPr txBox="1"/>
          <p:nvPr userDrawn="1"/>
        </p:nvSpPr>
        <p:spPr>
          <a:xfrm>
            <a:off x="10324311" y="7255028"/>
            <a:ext cx="229734" cy="189433"/>
          </a:xfrm>
          <a:prstGeom prst="rect">
            <a:avLst/>
          </a:prstGeom>
          <a:noFill/>
        </p:spPr>
        <p:txBody>
          <a:bodyPr wrap="none" lIns="0" tIns="0" rIns="0" bIns="0" rtlCol="0" anchor="ctr" anchorCtr="0">
            <a:noAutofit/>
          </a:bodyPr>
          <a:lstStyle/>
          <a:p>
            <a:pPr algn="ctr"/>
            <a:fld id="{9C1B02FA-3B43-4965-97B5-C29D405C4738}" type="slidenum">
              <a:rPr kumimoji="1" lang="ja-JP" altLang="en-US" sz="1508"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08" b="0">
              <a:latin typeface="Arial" panose="020B0604020202020204" pitchFamily="34" charset="0"/>
              <a:ea typeface="メイリオ" panose="020B0604030504040204" pitchFamily="50" charset="-128"/>
              <a:cs typeface="Arial" panose="020B0604020202020204" pitchFamily="34" charset="0"/>
            </a:endParaRPr>
          </a:p>
        </p:txBody>
      </p:sp>
      <p:sp>
        <p:nvSpPr>
          <p:cNvPr id="15" name="タイトル 97">
            <a:extLst>
              <a:ext uri="{FF2B5EF4-FFF2-40B4-BE49-F238E27FC236}">
                <a16:creationId xmlns:a16="http://schemas.microsoft.com/office/drawing/2014/main" id="{B78F4E89-BF6F-4E09-A944-EE472855512C}"/>
              </a:ext>
            </a:extLst>
          </p:cNvPr>
          <p:cNvSpPr>
            <a:spLocks noGrp="1"/>
          </p:cNvSpPr>
          <p:nvPr>
            <p:ph type="title" hasCustomPrompt="1"/>
          </p:nvPr>
        </p:nvSpPr>
        <p:spPr>
          <a:xfrm>
            <a:off x="162000" y="280800"/>
            <a:ext cx="9288000" cy="648000"/>
          </a:xfrm>
          <a:prstGeom prst="rect">
            <a:avLst/>
          </a:prstGeom>
        </p:spPr>
        <p:txBody>
          <a:bodyPr lIns="252000" tIns="36000" rIns="0" bIns="0" anchor="ctr" anchorCtr="0"/>
          <a:lstStyle>
            <a:lvl1pPr>
              <a:defRPr lang="ja-JP" altLang="en-US" sz="2800" b="1" dirty="0">
                <a:solidFill>
                  <a:schemeClr val="bg1"/>
                </a:solidFill>
                <a:latin typeface="Meiryo UI" panose="020B0604030504040204" pitchFamily="50" charset="-128"/>
                <a:ea typeface="Meiryo UI" panose="020B0604030504040204" pitchFamily="50" charset="-128"/>
              </a:defRPr>
            </a:lvl1pPr>
          </a:lstStyle>
          <a:p>
            <a:pPr marL="0" lvl="0" algn="l"/>
            <a:r>
              <a:rPr kumimoji="1" lang="ja-JP" altLang="en-US"/>
              <a:t>ページタイトル</a:t>
            </a:r>
          </a:p>
        </p:txBody>
      </p:sp>
      <p:sp>
        <p:nvSpPr>
          <p:cNvPr id="16" name="コンテンツ プレースホルダー 18">
            <a:extLst>
              <a:ext uri="{FF2B5EF4-FFF2-40B4-BE49-F238E27FC236}">
                <a16:creationId xmlns:a16="http://schemas.microsoft.com/office/drawing/2014/main" id="{E5C690C4-34B3-4BE9-8905-112BB7C579C6}"/>
              </a:ext>
            </a:extLst>
          </p:cNvPr>
          <p:cNvSpPr>
            <a:spLocks noGrp="1"/>
          </p:cNvSpPr>
          <p:nvPr>
            <p:ph sz="quarter" idx="16" hasCustomPrompt="1"/>
          </p:nvPr>
        </p:nvSpPr>
        <p:spPr>
          <a:xfrm>
            <a:off x="573595" y="1115638"/>
            <a:ext cx="9396000" cy="864000"/>
          </a:xfrm>
          <a:prstGeom prst="rect">
            <a:avLst/>
          </a:prstGeom>
        </p:spPr>
        <p:txBody>
          <a:bodyPr lIns="0" tIns="144000" rIns="0" bIns="0" anchor="t"/>
          <a:lstStyle>
            <a:lvl1pPr marL="0" marR="0" indent="0" algn="l" defTabSz="861993" rtl="0" eaLnBrk="1" fontAlgn="auto" latinLnBrk="0" hangingPunct="1">
              <a:lnSpc>
                <a:spcPct val="100000"/>
              </a:lnSpc>
              <a:spcBef>
                <a:spcPts val="0"/>
              </a:spcBef>
              <a:spcAft>
                <a:spcPts val="565"/>
              </a:spcAft>
              <a:buClrTx/>
              <a:buSzTx/>
              <a:buFontTx/>
              <a:buNone/>
              <a:tabLst/>
              <a:defRPr sz="1508" b="1">
                <a:solidFill>
                  <a:srgbClr val="009C89"/>
                </a:solidFill>
                <a:latin typeface="Meiryo UI" panose="020B0604030504040204" pitchFamily="50" charset="-128"/>
                <a:ea typeface="Meiryo UI" panose="020B0604030504040204" pitchFamily="50" charset="-128"/>
              </a:defRPr>
            </a:lvl1pPr>
            <a:lvl2pPr marL="430996" indent="0">
              <a:buFontTx/>
              <a:buNone/>
              <a:defRPr/>
            </a:lvl2pPr>
            <a:lvl3pPr marL="861993" indent="0">
              <a:buFontTx/>
              <a:buNone/>
              <a:defRPr/>
            </a:lvl3pPr>
            <a:lvl4pPr marL="1292989" indent="0">
              <a:buFontTx/>
              <a:buNone/>
              <a:defRPr/>
            </a:lvl4pPr>
            <a:lvl5pPr marL="1723986" indent="0">
              <a:buFontTx/>
              <a:buNone/>
              <a:defRPr/>
            </a:lvl5pPr>
          </a:lstStyle>
          <a:p>
            <a:pPr marL="0" marR="0" lvl="0" indent="0" algn="l" defTabSz="861993" rtl="0" eaLnBrk="1" fontAlgn="auto" latinLnBrk="0" hangingPunct="1">
              <a:lnSpc>
                <a:spcPct val="90000"/>
              </a:lnSpc>
              <a:spcBef>
                <a:spcPts val="942"/>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2422342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800"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5" y="7020288"/>
            <a:ext cx="10367963" cy="360000"/>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8"/>
            <a:ext cx="1164253" cy="360000"/>
          </a:xfrm>
          <a:prstGeom prst="rect">
            <a:avLst/>
          </a:prstGeom>
          <a:noFill/>
        </p:spPr>
        <p:txBody>
          <a:bodyPr wrap="square" lIns="108000" tIns="0" rIns="0" bIns="0" rtlCol="0" anchor="ctr">
            <a:noAutofit/>
          </a:bodyPr>
          <a:lstStyle/>
          <a:p>
            <a:r>
              <a:rPr lang="ja-JP" altLang="en-US" sz="1200"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3" y="2395810"/>
            <a:ext cx="542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2. </a:t>
            </a:r>
            <a:r>
              <a:rPr lang="ja-JP" altLang="en-US" sz="1511"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5"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6728" indent="-246728" algn="l">
              <a:lnSpc>
                <a:spcPct val="120000"/>
              </a:lnSpc>
              <a:spcBef>
                <a:spcPts val="0"/>
              </a:spcBef>
              <a:buFont typeface="+mj-ea"/>
              <a:buAutoNum type="circleNumDbPlain"/>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5" y="1542747"/>
            <a:ext cx="1138771" cy="360000"/>
          </a:xfrm>
          <a:prstGeom prst="rect">
            <a:avLst/>
          </a:prstGeom>
          <a:noFill/>
        </p:spPr>
        <p:txBody>
          <a:bodyPr wrap="square" lIns="0" tIns="0" rIns="0" bIns="0" rtlCol="0" anchor="ctr">
            <a:noAutofit/>
          </a:bodyPr>
          <a:lstStyle/>
          <a:p>
            <a:r>
              <a:rPr lang="en-US" altLang="ja-JP" sz="1511" b="1">
                <a:solidFill>
                  <a:schemeClr val="bg2"/>
                </a:solidFill>
                <a:latin typeface="Meiryo UI" panose="020B0604030504040204" pitchFamily="50" charset="-128"/>
                <a:ea typeface="Meiryo UI" panose="020B0604030504040204" pitchFamily="50" charset="-128"/>
              </a:rPr>
              <a:t>1. </a:t>
            </a:r>
            <a:r>
              <a:rPr lang="ja-JP" altLang="en-US" sz="1511"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099" y="7020288"/>
            <a:ext cx="9288000" cy="360000"/>
          </a:xfrm>
        </p:spPr>
        <p:txBody>
          <a:bodyPr lIns="0" tIns="18000" rIns="108000" bIns="0" anchor="ctr">
            <a:noAutofit/>
          </a:bodyPr>
          <a:lstStyle>
            <a:lvl1pPr marL="0" indent="0" algn="l">
              <a:buNone/>
              <a:defRPr sz="1200"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7" y="60167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7" y="65882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3" y="493020"/>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2" y="493020"/>
            <a:ext cx="9647759"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95">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0"/>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8"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6" y="6302538"/>
            <a:ext cx="972000" cy="252000"/>
          </a:xfrm>
          <a:prstGeom prst="rect">
            <a:avLst/>
          </a:prstGeom>
          <a:noFill/>
        </p:spPr>
        <p:txBody>
          <a:bodyPr wrap="none" lIns="0" tIns="0" rIns="0" bIns="0" rtlCol="0" anchor="ctr">
            <a:noAutofit/>
          </a:bodyPr>
          <a:lstStyle/>
          <a:p>
            <a:pPr algn="dist" defTabSz="179388">
              <a:tabLst/>
            </a:pPr>
            <a:r>
              <a:rPr lang="ja-JP" altLang="en-US" sz="1295">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3" y="5637164"/>
            <a:ext cx="560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3. </a:t>
            </a:r>
            <a:r>
              <a:rPr lang="ja-JP" altLang="en-US" sz="1511"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4" y="890697"/>
            <a:ext cx="10367961" cy="360000"/>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6"/>
            <a:ext cx="10349461" cy="360000"/>
          </a:xfrm>
        </p:spPr>
        <p:txBody>
          <a:bodyPr lIns="108000" tIns="36000" rIns="108000" bIns="0" anchor="ctr">
            <a:noAutofit/>
          </a:bodyPr>
          <a:lstStyle>
            <a:lvl1pPr marL="0" indent="0" algn="l">
              <a:buNone/>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806931" y="146434"/>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511"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7" y="2395810"/>
            <a:ext cx="4500000" cy="288000"/>
          </a:xfrm>
          <a:prstGeom prst="rect">
            <a:avLst/>
          </a:prstGeom>
          <a:noFill/>
        </p:spPr>
        <p:txBody>
          <a:bodyPr wrap="square" lIns="0" tIns="0" bIns="72000" rtlCol="0" anchor="b" anchorCtr="0">
            <a:noAutofit/>
          </a:bodyPr>
          <a:lstStyle/>
          <a:p>
            <a:pPr algn="l"/>
            <a:r>
              <a:rPr lang="en-US" altLang="ja-JP" sz="1511"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Tree>
    <p:extLst>
      <p:ext uri="{BB962C8B-B14F-4D97-AF65-F5344CB8AC3E}">
        <p14:creationId xmlns:p14="http://schemas.microsoft.com/office/powerpoint/2010/main" val="214040713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2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324361"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500"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278245" y="7146107"/>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9" name="コンテンツ プレースホルダー 3">
            <a:extLst>
              <a:ext uri="{FF2B5EF4-FFF2-40B4-BE49-F238E27FC236}">
                <a16:creationId xmlns:a16="http://schemas.microsoft.com/office/drawing/2014/main" id="{DD42ADA8-ECC4-4B5F-982C-9F5D1FAC2F50}"/>
              </a:ext>
            </a:extLst>
          </p:cNvPr>
          <p:cNvSpPr>
            <a:spLocks noGrp="1"/>
          </p:cNvSpPr>
          <p:nvPr>
            <p:ph sz="quarter" idx="13" hasCustomPrompt="1"/>
          </p:nvPr>
        </p:nvSpPr>
        <p:spPr>
          <a:xfrm>
            <a:off x="161925" y="1032264"/>
            <a:ext cx="10367963" cy="1896825"/>
          </a:xfrm>
          <a:prstGeom prst="rect">
            <a:avLst/>
          </a:prstGeom>
          <a:ln w="19050">
            <a:solidFill>
              <a:schemeClr val="tx2"/>
            </a:solidFill>
          </a:ln>
        </p:spPr>
        <p:txBody>
          <a:bodyPr lIns="180000" tIns="180000" rIns="180000" bIns="144000">
            <a:spAutoFit/>
          </a:bodyPr>
          <a:lstStyle>
            <a:lvl1pPr marL="324000" indent="-324000" algn="l">
              <a:lnSpc>
                <a:spcPct val="100000"/>
              </a:lnSpc>
              <a:spcBef>
                <a:spcPts val="1200"/>
              </a:spcBef>
              <a:buFont typeface="Wingdings" panose="05000000000000000000" pitchFamily="2" charset="2"/>
              <a:buChar char="n"/>
              <a:defRPr sz="1800"/>
            </a:lvl1pPr>
            <a:lvl2pPr marL="612000" indent="-288000" algn="l">
              <a:lnSpc>
                <a:spcPct val="100000"/>
              </a:lnSpc>
              <a:spcBef>
                <a:spcPts val="1200"/>
              </a:spcBef>
              <a:buFont typeface="Wingdings" panose="05000000000000000000" pitchFamily="2" charset="2"/>
              <a:buChar char="Ø"/>
              <a:defRPr sz="1800"/>
            </a:lvl2pPr>
            <a:lvl3pPr marL="1044000" indent="-288000" algn="l">
              <a:lnSpc>
                <a:spcPct val="100000"/>
              </a:lnSpc>
              <a:spcBef>
                <a:spcPts val="1200"/>
              </a:spcBef>
              <a:buFont typeface="Wingdings" panose="05000000000000000000" pitchFamily="2" charset="2"/>
              <a:buChar char="l"/>
              <a:defRPr sz="1800"/>
            </a:lvl3pPr>
            <a:lvl4pPr marL="1152000" indent="-288000" algn="l">
              <a:lnSpc>
                <a:spcPct val="100000"/>
              </a:lnSpc>
              <a:spcBef>
                <a:spcPts val="1200"/>
              </a:spcBef>
              <a:buFont typeface="Wingdings" panose="05000000000000000000" pitchFamily="2" charset="2"/>
              <a:buChar char="ü"/>
              <a:defRPr sz="18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30735132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95BABC-9CDF-D05B-98A5-49F30ECD5314}"/>
              </a:ext>
            </a:extLst>
          </p:cNvPr>
          <p:cNvSpPr>
            <a:spLocks noGrp="1"/>
          </p:cNvSpPr>
          <p:nvPr>
            <p:ph type="ctrTitle"/>
          </p:nvPr>
        </p:nvSpPr>
        <p:spPr>
          <a:xfrm>
            <a:off x="1336675" y="1236663"/>
            <a:ext cx="8018463" cy="2632075"/>
          </a:xfrm>
          <a:prstGeom prst="rect">
            <a:avLst/>
          </a:prstGeo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FFDC63A-2140-D6D8-5C8A-6064C98AD7F0}"/>
              </a:ext>
            </a:extLst>
          </p:cNvPr>
          <p:cNvSpPr>
            <a:spLocks noGrp="1"/>
          </p:cNvSpPr>
          <p:nvPr>
            <p:ph type="subTitle" idx="1"/>
          </p:nvPr>
        </p:nvSpPr>
        <p:spPr>
          <a:xfrm>
            <a:off x="1336675" y="3970338"/>
            <a:ext cx="8018463" cy="1825625"/>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Tree>
    <p:extLst>
      <p:ext uri="{BB962C8B-B14F-4D97-AF65-F5344CB8AC3E}">
        <p14:creationId xmlns:p14="http://schemas.microsoft.com/office/powerpoint/2010/main" val="234285295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3465AA-3A26-AC5A-1340-2E07DD4EFEF5}"/>
              </a:ext>
            </a:extLst>
          </p:cNvPr>
          <p:cNvSpPr>
            <a:spLocks noGrp="1"/>
          </p:cNvSpPr>
          <p:nvPr>
            <p:ph type="ctrTitle"/>
          </p:nvPr>
        </p:nvSpPr>
        <p:spPr>
          <a:xfrm>
            <a:off x="1336675" y="1236663"/>
            <a:ext cx="8018463" cy="2632075"/>
          </a:xfrm>
          <a:prstGeom prst="rect">
            <a:avLst/>
          </a:prstGeo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C75FE03-9A3E-C3F5-94FE-D4DCB7DB7803}"/>
              </a:ext>
            </a:extLst>
          </p:cNvPr>
          <p:cNvSpPr>
            <a:spLocks noGrp="1"/>
          </p:cNvSpPr>
          <p:nvPr>
            <p:ph type="subTitle" idx="1"/>
          </p:nvPr>
        </p:nvSpPr>
        <p:spPr>
          <a:xfrm>
            <a:off x="1336675" y="3970338"/>
            <a:ext cx="8018463" cy="1825625"/>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Tree>
    <p:extLst>
      <p:ext uri="{BB962C8B-B14F-4D97-AF65-F5344CB8AC3E}">
        <p14:creationId xmlns:p14="http://schemas.microsoft.com/office/powerpoint/2010/main" val="59725726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のみ">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CC6EB47F-A8CE-82B3-94F2-E469EC02DF24}"/>
              </a:ext>
            </a:extLst>
          </p:cNvPr>
          <p:cNvGrpSpPr/>
          <p:nvPr userDrawn="1"/>
        </p:nvGrpSpPr>
        <p:grpSpPr>
          <a:xfrm>
            <a:off x="111919" y="216797"/>
            <a:ext cx="10424028" cy="795336"/>
            <a:chOff x="111919" y="216797"/>
            <a:chExt cx="10424028" cy="795336"/>
          </a:xfrm>
          <a:solidFill>
            <a:schemeClr val="accent1"/>
          </a:solidFill>
        </p:grpSpPr>
        <p:pic>
          <p:nvPicPr>
            <p:cNvPr id="3" name="Picture 11" descr="ç°å¢ç">
              <a:extLst>
                <a:ext uri="{FF2B5EF4-FFF2-40B4-BE49-F238E27FC236}">
                  <a16:creationId xmlns:a16="http://schemas.microsoft.com/office/drawing/2014/main" id="{48DDD44E-5995-F337-DA3E-FF7DE220C47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grpFill/>
          </p:spPr>
        </p:pic>
        <p:sp>
          <p:nvSpPr>
            <p:cNvPr id="4" name="Freeform 13">
              <a:extLst>
                <a:ext uri="{FF2B5EF4-FFF2-40B4-BE49-F238E27FC236}">
                  <a16:creationId xmlns:a16="http://schemas.microsoft.com/office/drawing/2014/main" id="{C77B4EDE-BB0D-17E4-4D0F-D147EBD0631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grpFill/>
            <a:ln>
              <a:noFill/>
            </a:ln>
          </p:spPr>
          <p:txBody>
            <a:bodyPr vert="horz" wrap="square" lIns="0" tIns="0" rIns="0" bIns="0" numCol="1" anchor="t" anchorCtr="0" compatLnSpc="1">
              <a:prstTxWarp prst="textNoShape">
                <a:avLst/>
              </a:prstTxWarp>
            </a:bodyPr>
            <a:lstStyle/>
            <a:p>
              <a:endParaRPr lang="ja-JP" altLang="en-US"/>
            </a:p>
          </p:txBody>
        </p:sp>
        <p:cxnSp>
          <p:nvCxnSpPr>
            <p:cNvPr id="5" name="直線コネクタ 4">
              <a:extLst>
                <a:ext uri="{FF2B5EF4-FFF2-40B4-BE49-F238E27FC236}">
                  <a16:creationId xmlns:a16="http://schemas.microsoft.com/office/drawing/2014/main" id="{AA8678BD-FD51-3639-407A-26BA041BB879}"/>
                </a:ext>
              </a:extLst>
            </p:cNvPr>
            <p:cNvCxnSpPr>
              <a:cxnSpLocks/>
            </p:cNvCxnSpPr>
            <p:nvPr userDrawn="1"/>
          </p:nvCxnSpPr>
          <p:spPr>
            <a:xfrm>
              <a:off x="9408319" y="216797"/>
              <a:ext cx="786701" cy="778669"/>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E1464432-5F8D-BBEB-F107-5DE0F7E3C2F8}"/>
                </a:ext>
              </a:extLst>
            </p:cNvPr>
            <p:cNvCxnSpPr>
              <a:cxnSpLocks/>
            </p:cNvCxnSpPr>
            <p:nvPr userDrawn="1"/>
          </p:nvCxnSpPr>
          <p:spPr>
            <a:xfrm>
              <a:off x="111919" y="681139"/>
              <a:ext cx="345281" cy="33099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 name="タイトル 1">
            <a:extLst>
              <a:ext uri="{FF2B5EF4-FFF2-40B4-BE49-F238E27FC236}">
                <a16:creationId xmlns:a16="http://schemas.microsoft.com/office/drawing/2014/main" id="{48487141-59BB-54BE-801F-54D3B5B97C1A}"/>
              </a:ext>
            </a:extLst>
          </p:cNvPr>
          <p:cNvSpPr>
            <a:spLocks noGrp="1"/>
          </p:cNvSpPr>
          <p:nvPr>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8" name="テキスト ボックス 7">
            <a:extLst>
              <a:ext uri="{FF2B5EF4-FFF2-40B4-BE49-F238E27FC236}">
                <a16:creationId xmlns:a16="http://schemas.microsoft.com/office/drawing/2014/main" id="{53D90118-7AB0-E29A-00D3-0DC29EF9F9FF}"/>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9370669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内容説明用スライド_タイトルのみ">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76504157-8283-FF15-B090-26DAF33728AD}"/>
              </a:ext>
            </a:extLst>
          </p:cNvPr>
          <p:cNvGrpSpPr/>
          <p:nvPr userDrawn="1"/>
        </p:nvGrpSpPr>
        <p:grpSpPr>
          <a:xfrm>
            <a:off x="111919" y="216797"/>
            <a:ext cx="10424028" cy="795336"/>
            <a:chOff x="111919" y="216797"/>
            <a:chExt cx="10424028" cy="795336"/>
          </a:xfrm>
          <a:solidFill>
            <a:schemeClr val="accent1"/>
          </a:solidFill>
        </p:grpSpPr>
        <p:pic>
          <p:nvPicPr>
            <p:cNvPr id="9" name="Picture 11" descr="ç°å¢ç">
              <a:extLst>
                <a:ext uri="{FF2B5EF4-FFF2-40B4-BE49-F238E27FC236}">
                  <a16:creationId xmlns:a16="http://schemas.microsoft.com/office/drawing/2014/main" id="{B8474C0B-3599-DDF6-49BE-9D8A6942BF7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grpFill/>
          </p:spPr>
        </p:pic>
        <p:sp>
          <p:nvSpPr>
            <p:cNvPr id="10" name="Freeform 13">
              <a:extLst>
                <a:ext uri="{FF2B5EF4-FFF2-40B4-BE49-F238E27FC236}">
                  <a16:creationId xmlns:a16="http://schemas.microsoft.com/office/drawing/2014/main" id="{69B5C3FC-16BE-FAA7-834F-5B5A2CDF6E63}"/>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grpFill/>
            <a:ln>
              <a:noFill/>
            </a:ln>
          </p:spPr>
          <p:txBody>
            <a:bodyPr vert="horz" wrap="square" lIns="0" tIns="0" rIns="0" bIns="0" numCol="1" anchor="t" anchorCtr="0" compatLnSpc="1">
              <a:prstTxWarp prst="textNoShape">
                <a:avLst/>
              </a:prstTxWarp>
            </a:bodyPr>
            <a:lstStyle/>
            <a:p>
              <a:endParaRPr lang="ja-JP" altLang="en-US"/>
            </a:p>
          </p:txBody>
        </p:sp>
        <p:cxnSp>
          <p:nvCxnSpPr>
            <p:cNvPr id="11" name="直線コネクタ 10">
              <a:extLst>
                <a:ext uri="{FF2B5EF4-FFF2-40B4-BE49-F238E27FC236}">
                  <a16:creationId xmlns:a16="http://schemas.microsoft.com/office/drawing/2014/main" id="{24DFF283-2F64-7C49-6768-7A327D8F61B8}"/>
                </a:ext>
              </a:extLst>
            </p:cNvPr>
            <p:cNvCxnSpPr>
              <a:cxnSpLocks/>
            </p:cNvCxnSpPr>
            <p:nvPr userDrawn="1"/>
          </p:nvCxnSpPr>
          <p:spPr>
            <a:xfrm>
              <a:off x="9408319" y="216797"/>
              <a:ext cx="786701" cy="778669"/>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9B9FE173-E75A-2835-3E13-B6090481AED5}"/>
                </a:ext>
              </a:extLst>
            </p:cNvPr>
            <p:cNvCxnSpPr>
              <a:cxnSpLocks/>
            </p:cNvCxnSpPr>
            <p:nvPr userDrawn="1"/>
          </p:nvCxnSpPr>
          <p:spPr>
            <a:xfrm>
              <a:off x="111919" y="681139"/>
              <a:ext cx="345281" cy="33099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 name="タイトル 1">
            <a:extLst>
              <a:ext uri="{FF2B5EF4-FFF2-40B4-BE49-F238E27FC236}">
                <a16:creationId xmlns:a16="http://schemas.microsoft.com/office/drawing/2014/main" id="{0EB0921D-DA66-053A-FF6B-A900C813D2CE}"/>
              </a:ext>
            </a:extLst>
          </p:cNvPr>
          <p:cNvSpPr>
            <a:spLocks noGrp="1"/>
          </p:cNvSpPr>
          <p:nvPr>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Tree>
    <p:extLst>
      <p:ext uri="{BB962C8B-B14F-4D97-AF65-F5344CB8AC3E}">
        <p14:creationId xmlns:p14="http://schemas.microsoft.com/office/powerpoint/2010/main" val="366783426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3"/>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366825" y="1499033"/>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0" y="2991837"/>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40000" cy="100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40000" cy="432000"/>
          </a:xfrm>
          <a:prstGeom prst="rect">
            <a:avLst/>
          </a:prstGeom>
        </p:spPr>
        <p:txBody>
          <a:bodyPr lIns="0" tIns="0" rIns="0" bIns="0" anchor="ctr" anchorCtr="0"/>
          <a:lstStyle>
            <a:lvl1pPr>
              <a:defRPr sz="2000"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49238050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0" y="2915837"/>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7"/>
            <a:ext cx="8640000" cy="172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a:t>中扉タイトル</a:t>
            </a:r>
          </a:p>
        </p:txBody>
      </p:sp>
    </p:spTree>
    <p:extLst>
      <p:ext uri="{BB962C8B-B14F-4D97-AF65-F5344CB8AC3E}">
        <p14:creationId xmlns:p14="http://schemas.microsoft.com/office/powerpoint/2010/main" val="54993438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19" y="216797"/>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1440015" y="1786421"/>
            <a:ext cx="8640000" cy="5040000"/>
          </a:xfrm>
          <a:prstGeom prst="rect">
            <a:avLst/>
          </a:prstGeom>
        </p:spPr>
        <p:txBody>
          <a:bodyPr lIns="360000" tIns="0" rIns="0" bIns="0"/>
          <a:lstStyle>
            <a:lvl1pPr marL="742950" indent="-742950" algn="l">
              <a:lnSpc>
                <a:spcPct val="100000"/>
              </a:lnSpc>
              <a:spcBef>
                <a:spcPts val="1000"/>
              </a:spcBef>
              <a:spcAft>
                <a:spcPts val="0"/>
              </a:spcAft>
              <a:buClr>
                <a:schemeClr val="bg2"/>
              </a:buClr>
              <a:buFont typeface="+mj-lt"/>
              <a:buAutoNum type="arabicPeriod"/>
              <a:defRPr sz="4000"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3" name="フリーフォーム: 図形 2">
            <a:extLst>
              <a:ext uri="{FF2B5EF4-FFF2-40B4-BE49-F238E27FC236}">
                <a16:creationId xmlns:a16="http://schemas.microsoft.com/office/drawing/2014/main" id="{1EDCE770-9DF4-8907-D088-4C318C874E8C}"/>
              </a:ext>
            </a:extLst>
          </p:cNvPr>
          <p:cNvSpPr/>
          <p:nvPr userDrawn="1"/>
        </p:nvSpPr>
        <p:spPr>
          <a:xfrm>
            <a:off x="305349" y="1253021"/>
            <a:ext cx="0" cy="5796000"/>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9180651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235434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1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
        <p:nvSpPr>
          <p:cNvPr id="3" name="テキスト ボックス 2">
            <a:extLst>
              <a:ext uri="{FF2B5EF4-FFF2-40B4-BE49-F238E27FC236}">
                <a16:creationId xmlns:a16="http://schemas.microsoft.com/office/drawing/2014/main" id="{448D47F3-83E6-E3A4-EA3F-BCA9185F2FB1}"/>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4188274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76554" y="3439579"/>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343416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5" y="32266"/>
            <a:ext cx="9288000" cy="252000"/>
          </a:xfrm>
          <a:prstGeom prst="rect">
            <a:avLst/>
          </a:prstGeom>
        </p:spPr>
        <p:txBody>
          <a:bodyPr lIns="0" tIns="0" rIns="0" bIns="0" anchor="ctr" anchorCtr="0"/>
          <a:lstStyle>
            <a:lvl1pPr algn="l">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9" y="216797"/>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5" y="536266"/>
            <a:ext cx="9288000" cy="396000"/>
          </a:xfrm>
          <a:prstGeom prst="rect">
            <a:avLst/>
          </a:prstGeom>
        </p:spPr>
        <p:txBody>
          <a:bodyPr lIns="252000" tIns="0" rIns="0" bIns="0" anchor="ctr" anchorCtr="0"/>
          <a:lstStyle>
            <a:lvl1pPr algn="l">
              <a:defRPr sz="24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5" y="284266"/>
            <a:ext cx="9288000" cy="252000"/>
          </a:xfrm>
          <a:prstGeom prst="rect">
            <a:avLst/>
          </a:prstGeom>
        </p:spPr>
        <p:txBody>
          <a:bodyPr lIns="252000" tIns="0" rIns="0" bIns="0" anchor="ctr" anchorCtr="0"/>
          <a:lstStyle>
            <a:lvl1pPr algn="l">
              <a:defRPr sz="1400"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0"/>
            <a:ext cx="10367963"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vl1pPr>
            <a:lvl2pPr marL="447675" indent="-174625" algn="l">
              <a:lnSpc>
                <a:spcPct val="100000"/>
              </a:lnSpc>
              <a:spcBef>
                <a:spcPts val="400"/>
              </a:spcBef>
              <a:buFont typeface="Arial" panose="020B0604020202020204" pitchFamily="34" charset="0"/>
              <a:buChar char="•"/>
              <a:defRPr sz="1800"/>
            </a:lvl2pPr>
            <a:lvl3pPr marL="690563" indent="-233363" algn="l">
              <a:lnSpc>
                <a:spcPct val="100000"/>
              </a:lnSpc>
              <a:spcBef>
                <a:spcPts val="200"/>
              </a:spcBef>
              <a:buFont typeface="Wingdings" panose="05000000000000000000" pitchFamily="2" charset="2"/>
              <a:buChar char="ü"/>
              <a:defRPr sz="1600"/>
            </a:lvl3pPr>
            <a:lvl4pPr marL="904875" indent="-215900" algn="l">
              <a:lnSpc>
                <a:spcPct val="100000"/>
              </a:lnSpc>
              <a:spcBef>
                <a:spcPts val="200"/>
              </a:spcBef>
              <a:buFont typeface="Meiryo UI" panose="020B0604030504040204" pitchFamily="50" charset="-128"/>
              <a:buChar char="※"/>
              <a:defRPr sz="12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97991154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4" y="189756"/>
            <a:ext cx="9896475" cy="324000"/>
          </a:xfrm>
          <a:prstGeom prst="rect">
            <a:avLst/>
          </a:prstGeom>
          <a:solidFill>
            <a:schemeClr val="bg2"/>
          </a:solidFill>
        </p:spPr>
        <p:txBody>
          <a:bodyPr lIns="72000" tIns="0" rIns="72000" bIns="0" anchor="ctr" anchorCtr="0"/>
          <a:lstStyle>
            <a:lvl1pPr algn="l">
              <a:defRPr sz="180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7572" b="6659"/>
          <a:stretch/>
        </p:blipFill>
        <p:spPr bwMode="auto">
          <a:xfrm>
            <a:off x="10139629" y="152064"/>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80328"/>
          </a:xfrm>
          <a:prstGeom prst="rect">
            <a:avLst/>
          </a:prstGeom>
          <a:ln w="19050">
            <a:solidFill>
              <a:schemeClr val="tx2"/>
            </a:solidFill>
          </a:ln>
        </p:spPr>
        <p:txBody>
          <a:bodyPr lIns="144000" tIns="144000" rIns="144000" bIns="108000">
            <a:spAutoFit/>
          </a:bodyPr>
          <a:lstStyle>
            <a:lvl1pPr marL="190800" indent="-190800" algn="l">
              <a:lnSpc>
                <a:spcPct val="100000"/>
              </a:lnSpc>
              <a:spcBef>
                <a:spcPts val="600"/>
              </a:spcBef>
              <a:buFont typeface="Wingdings" panose="05000000000000000000" pitchFamily="2" charset="2"/>
              <a:buChar char="n"/>
              <a:defRPr sz="1400"/>
            </a:lvl1pPr>
            <a:lvl2pPr marL="301625" indent="-101600" algn="l">
              <a:lnSpc>
                <a:spcPct val="100000"/>
              </a:lnSpc>
              <a:spcBef>
                <a:spcPts val="400"/>
              </a:spcBef>
              <a:buFont typeface="Arial" panose="020B0604020202020204" pitchFamily="34" charset="0"/>
              <a:buChar char="•"/>
              <a:defRPr sz="1200"/>
            </a:lvl2pPr>
            <a:lvl3pPr marL="492125" indent="-180975" algn="l">
              <a:lnSpc>
                <a:spcPct val="100000"/>
              </a:lnSpc>
              <a:spcBef>
                <a:spcPts val="200"/>
              </a:spcBef>
              <a:buFont typeface="Wingdings" panose="05000000000000000000" pitchFamily="2" charset="2"/>
              <a:buChar char="ü"/>
              <a:defRPr sz="1100"/>
            </a:lvl3pPr>
            <a:lvl4pPr marL="663575" indent="-165100" algn="l">
              <a:lnSpc>
                <a:spcPct val="100000"/>
              </a:lnSpc>
              <a:spcBef>
                <a:spcPts val="200"/>
              </a:spcBef>
              <a:buFont typeface="Meiryo UI" panose="020B0604030504040204" pitchFamily="50" charset="-128"/>
              <a:buChar char="※"/>
              <a:tabLst>
                <a:tab pos="488950" algn="l"/>
              </a:tabLst>
              <a:defRPr sz="1000"/>
            </a:lvl4pPr>
            <a:lvl5pPr algn="l">
              <a:defRPr sz="2000"/>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40512335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800"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5" y="7020288"/>
            <a:ext cx="10367963" cy="360000"/>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8"/>
            <a:ext cx="1164253" cy="360000"/>
          </a:xfrm>
          <a:prstGeom prst="rect">
            <a:avLst/>
          </a:prstGeom>
          <a:noFill/>
        </p:spPr>
        <p:txBody>
          <a:bodyPr wrap="square" lIns="108000" tIns="0" rIns="0" bIns="0" rtlCol="0" anchor="ctr">
            <a:noAutofit/>
          </a:bodyPr>
          <a:lstStyle/>
          <a:p>
            <a:r>
              <a:rPr lang="ja-JP" altLang="en-US" sz="1200"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3" y="2395810"/>
            <a:ext cx="542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2. </a:t>
            </a:r>
            <a:r>
              <a:rPr lang="ja-JP" altLang="en-US" sz="1511"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5"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6728" indent="-246728" algn="l">
              <a:lnSpc>
                <a:spcPct val="120000"/>
              </a:lnSpc>
              <a:spcBef>
                <a:spcPts val="0"/>
              </a:spcBef>
              <a:buFont typeface="+mj-ea"/>
              <a:buAutoNum type="circleNumDbPlain"/>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5" y="1542747"/>
            <a:ext cx="1138771" cy="360000"/>
          </a:xfrm>
          <a:prstGeom prst="rect">
            <a:avLst/>
          </a:prstGeom>
          <a:noFill/>
        </p:spPr>
        <p:txBody>
          <a:bodyPr wrap="square" lIns="0" tIns="0" rIns="0" bIns="0" rtlCol="0" anchor="ctr">
            <a:noAutofit/>
          </a:bodyPr>
          <a:lstStyle/>
          <a:p>
            <a:r>
              <a:rPr lang="en-US" altLang="ja-JP" sz="1511" b="1">
                <a:solidFill>
                  <a:schemeClr val="bg2"/>
                </a:solidFill>
                <a:latin typeface="Meiryo UI" panose="020B0604030504040204" pitchFamily="50" charset="-128"/>
                <a:ea typeface="Meiryo UI" panose="020B0604030504040204" pitchFamily="50" charset="-128"/>
              </a:rPr>
              <a:t>1. </a:t>
            </a:r>
            <a:r>
              <a:rPr lang="ja-JP" altLang="en-US" sz="1511"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099" y="7020288"/>
            <a:ext cx="9288000" cy="360000"/>
          </a:xfrm>
        </p:spPr>
        <p:txBody>
          <a:bodyPr lIns="0" tIns="18000" rIns="108000" bIns="0" anchor="ctr">
            <a:noAutofit/>
          </a:bodyPr>
          <a:lstStyle>
            <a:lvl1pPr marL="0" indent="0" algn="l">
              <a:buNone/>
              <a:defRPr sz="1200"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7" y="60167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7" y="6588288"/>
            <a:ext cx="972000" cy="252000"/>
          </a:xfrm>
          <a:prstGeom prst="rect">
            <a:avLst/>
          </a:prstGeom>
          <a:noFill/>
        </p:spPr>
        <p:txBody>
          <a:bodyPr wrap="none" lIns="0" tIns="0" rIns="0" bIns="0" rtlCol="0" anchor="ctr">
            <a:noAutofit/>
          </a:bodyPr>
          <a:lstStyle/>
          <a:p>
            <a:pPr algn="dist"/>
            <a:r>
              <a:rPr lang="ja-JP" altLang="en-US" sz="1295">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3" y="493020"/>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2" y="493020"/>
            <a:ext cx="9647759"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95">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0"/>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8"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6" y="6302538"/>
            <a:ext cx="972000" cy="252000"/>
          </a:xfrm>
          <a:prstGeom prst="rect">
            <a:avLst/>
          </a:prstGeom>
          <a:noFill/>
        </p:spPr>
        <p:txBody>
          <a:bodyPr wrap="none" lIns="0" tIns="0" rIns="0" bIns="0" rtlCol="0" anchor="ctr">
            <a:noAutofit/>
          </a:bodyPr>
          <a:lstStyle/>
          <a:p>
            <a:pPr algn="dist" defTabSz="179388">
              <a:tabLst/>
            </a:pPr>
            <a:r>
              <a:rPr lang="ja-JP" altLang="en-US" sz="1295">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3" y="5637164"/>
            <a:ext cx="5600215" cy="288000"/>
          </a:xfrm>
          <a:prstGeom prst="rect">
            <a:avLst/>
          </a:prstGeom>
          <a:noFill/>
        </p:spPr>
        <p:txBody>
          <a:bodyPr wrap="square" lIns="0" tIns="0" bIns="72000" rtlCol="0" anchor="b" anchorCtr="0">
            <a:noAutofit/>
          </a:bodyPr>
          <a:lstStyle/>
          <a:p>
            <a:r>
              <a:rPr lang="en-US" altLang="ja-JP" sz="1511" b="1">
                <a:solidFill>
                  <a:schemeClr val="bg2"/>
                </a:solidFill>
                <a:latin typeface="Meiryo UI" panose="020B0604030504040204" pitchFamily="50" charset="-128"/>
                <a:ea typeface="Meiryo UI" panose="020B0604030504040204" pitchFamily="50" charset="-128"/>
              </a:rPr>
              <a:t>3. </a:t>
            </a:r>
            <a:r>
              <a:rPr lang="ja-JP" altLang="en-US" sz="1511"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4" y="890697"/>
            <a:ext cx="10367961" cy="360000"/>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6"/>
            <a:ext cx="10349461" cy="360000"/>
          </a:xfrm>
        </p:spPr>
        <p:txBody>
          <a:bodyPr lIns="108000" tIns="36000" rIns="108000" bIns="0" anchor="ctr">
            <a:noAutofit/>
          </a:bodyPr>
          <a:lstStyle>
            <a:lvl1pPr marL="0" indent="0" algn="l">
              <a:buNone/>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806931" y="146434"/>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511"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7" y="2395810"/>
            <a:ext cx="4500000" cy="288000"/>
          </a:xfrm>
          <a:prstGeom prst="rect">
            <a:avLst/>
          </a:prstGeom>
          <a:noFill/>
        </p:spPr>
        <p:txBody>
          <a:bodyPr wrap="square" lIns="0" tIns="0" bIns="72000" rtlCol="0" anchor="b" anchorCtr="0">
            <a:noAutofit/>
          </a:bodyPr>
          <a:lstStyle/>
          <a:p>
            <a:pPr algn="l"/>
            <a:r>
              <a:rPr lang="en-US" altLang="ja-JP" sz="1511"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Tree>
    <p:extLst>
      <p:ext uri="{BB962C8B-B14F-4D97-AF65-F5344CB8AC3E}">
        <p14:creationId xmlns:p14="http://schemas.microsoft.com/office/powerpoint/2010/main" val="388105975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76554" y="3439579"/>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574403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a:xfrm>
            <a:off x="8197057" y="7157194"/>
            <a:ext cx="2494756" cy="402483"/>
          </a:xfrm>
          <a:prstGeom prst="rect">
            <a:avLst/>
          </a:prstGeom>
        </p:spPr>
        <p:txBody>
          <a:bodyPr/>
          <a:lstStyle>
            <a:lvl1pPr algn="r">
              <a:defRPr/>
            </a:lvl1pPr>
          </a:lstStyle>
          <a:p>
            <a:fld id="{A6D01C6D-80EB-490D-8A1D-E86D9EEBEE2C}" type="slidenum">
              <a:rPr lang="ja-JP" altLang="en-US" smtClean="0"/>
              <a:pPr/>
              <a:t>‹#›</a:t>
            </a:fld>
            <a:endParaRPr lang="ja-JP" altLang="en-US"/>
          </a:p>
        </p:txBody>
      </p:sp>
    </p:spTree>
    <p:extLst>
      <p:ext uri="{BB962C8B-B14F-4D97-AF65-F5344CB8AC3E}">
        <p14:creationId xmlns:p14="http://schemas.microsoft.com/office/powerpoint/2010/main" val="307084205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C3C77094-EBBC-48DE-9242-E77BA6AC9747}"/>
              </a:ext>
            </a:extLst>
          </p:cNvPr>
          <p:cNvSpPr txBox="1"/>
          <p:nvPr userDrawn="1"/>
        </p:nvSpPr>
        <p:spPr>
          <a:xfrm>
            <a:off x="10138173" y="7222682"/>
            <a:ext cx="343742" cy="287803"/>
          </a:xfrm>
          <a:prstGeom prst="rect">
            <a:avLst/>
          </a:prstGeom>
          <a:noFill/>
        </p:spPr>
        <p:txBody>
          <a:bodyPr wrap="none" lIns="0" tIns="0" rIns="0" bIns="0" rtlCol="0" anchor="ctr" anchorCtr="0">
            <a:noAutofit/>
          </a:bodyPr>
          <a:lstStyle/>
          <a:p>
            <a:pPr algn="r"/>
            <a:fld id="{9C1B02FA-3B43-4965-97B5-C29D405C4738}" type="slidenum">
              <a:rPr kumimoji="1" lang="ja-JP" altLang="en-US" sz="1543" b="0" smtClean="0">
                <a:latin typeface="Arial" panose="020B0604020202020204" pitchFamily="34" charset="0"/>
                <a:ea typeface="メイリオ" panose="020B0604030504040204" pitchFamily="50" charset="-128"/>
                <a:cs typeface="Arial" panose="020B0604020202020204" pitchFamily="34" charset="0"/>
              </a:rPr>
              <a:pPr algn="r"/>
              <a:t>‹#›</a:t>
            </a:fld>
            <a:endParaRPr kumimoji="1" lang="ja-JP" altLang="en-US" sz="1543" b="0">
              <a:latin typeface="Arial" panose="020B0604020202020204" pitchFamily="34" charset="0"/>
              <a:ea typeface="メイリオ" panose="020B0604030504040204" pitchFamily="50" charset="-128"/>
              <a:cs typeface="Arial" panose="020B0604020202020204" pitchFamily="34" charset="0"/>
            </a:endParaRPr>
          </a:p>
        </p:txBody>
      </p:sp>
      <p:sp>
        <p:nvSpPr>
          <p:cNvPr id="10" name="コンテンツ プレースホルダー 13">
            <a:extLst>
              <a:ext uri="{FF2B5EF4-FFF2-40B4-BE49-F238E27FC236}">
                <a16:creationId xmlns:a16="http://schemas.microsoft.com/office/drawing/2014/main" id="{89977F20-F4BF-4D81-9971-71C821CD53EF}"/>
              </a:ext>
            </a:extLst>
          </p:cNvPr>
          <p:cNvSpPr>
            <a:spLocks noGrp="1"/>
          </p:cNvSpPr>
          <p:nvPr>
            <p:ph sz="quarter" idx="11" hasCustomPrompt="1"/>
          </p:nvPr>
        </p:nvSpPr>
        <p:spPr bwMode="white">
          <a:xfrm>
            <a:off x="0" y="0"/>
            <a:ext cx="10691813" cy="444453"/>
          </a:xfrm>
          <a:prstGeom prst="rect">
            <a:avLst/>
          </a:prstGeom>
          <a:solidFill>
            <a:srgbClr val="5B9BD5"/>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lIns="0" tIns="0" rIns="0" bIns="0" anchor="ctr" anchorCtr="0">
            <a:noAutofit/>
          </a:bodyPr>
          <a:lstStyle>
            <a:lvl1pPr marL="0" indent="0" algn="ctr">
              <a:buNone/>
              <a:defRPr lang="ja-JP" altLang="en-US" sz="1984" b="0" dirty="0">
                <a:solidFill>
                  <a:prstClr val="white"/>
                </a:solidFill>
                <a:latin typeface="+mn-ea"/>
                <a:ea typeface="+mn-ea"/>
              </a:defRPr>
            </a:lvl1pPr>
          </a:lstStyle>
          <a:p>
            <a:pPr marL="0" lvl="0" algn="ctr" defTabSz="930368" fontAlgn="auto">
              <a:spcBef>
                <a:spcPts val="0"/>
              </a:spcBef>
              <a:spcAft>
                <a:spcPts val="0"/>
              </a:spcAft>
            </a:pPr>
            <a:r>
              <a:rPr kumimoji="1" lang="ja-JP" altLang="en-US"/>
              <a:t>タイトル</a:t>
            </a:r>
          </a:p>
        </p:txBody>
      </p:sp>
    </p:spTree>
    <p:extLst>
      <p:ext uri="{BB962C8B-B14F-4D97-AF65-F5344CB8AC3E}">
        <p14:creationId xmlns:p14="http://schemas.microsoft.com/office/powerpoint/2010/main" val="292079503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1_ブランドロゴ">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94710" y="219140"/>
            <a:ext cx="1909497" cy="391389"/>
          </a:xfrm>
          <a:prstGeom prst="rect">
            <a:avLst/>
          </a:prstGeom>
        </p:spPr>
        <p:txBody>
          <a:bodyPr wrap="none">
            <a:spAutoFit/>
          </a:bodyPr>
          <a:lstStyle>
            <a:lvl1pPr algn="l">
              <a:defRPr sz="2159" b="1">
                <a:solidFill>
                  <a:schemeClr val="tx1"/>
                </a:solidFill>
                <a:latin typeface="+mj-ea"/>
                <a:ea typeface="+mj-ea"/>
              </a:defRPr>
            </a:lvl1pPr>
          </a:lstStyle>
          <a:p>
            <a:r>
              <a:rPr kumimoji="1" lang="en-US" altLang="ja-JP"/>
              <a:t>0.</a:t>
            </a:r>
            <a:r>
              <a:rPr kumimoji="1" lang="ja-JP" altLang="en-US"/>
              <a:t>目次タイトル</a:t>
            </a:r>
          </a:p>
        </p:txBody>
      </p:sp>
      <p:sp>
        <p:nvSpPr>
          <p:cNvPr id="6" name="スライド番号プレースホルダ 5"/>
          <p:cNvSpPr>
            <a:spLocks noGrp="1"/>
          </p:cNvSpPr>
          <p:nvPr>
            <p:ph type="sldNum" sz="quarter" idx="12"/>
          </p:nvPr>
        </p:nvSpPr>
        <p:spPr>
          <a:xfrm>
            <a:off x="7910673" y="7108003"/>
            <a:ext cx="2494756" cy="402483"/>
          </a:xfrm>
          <a:prstGeom prst="rect">
            <a:avLst/>
          </a:prstGeom>
        </p:spPr>
        <p:txBody>
          <a:bodyPr anchor="ctr"/>
          <a:lstStyle>
            <a:lvl1pPr algn="r">
              <a:defRPr sz="1295">
                <a:latin typeface="+mn-ea"/>
                <a:ea typeface="+mn-ea"/>
              </a:defRPr>
            </a:lvl1pPr>
          </a:lstStyle>
          <a:p>
            <a:fld id="{ED858BF9-642D-4D92-AE3A-4ABBB79756BC}" type="slidenum">
              <a:rPr lang="ja-JP" altLang="en-US" smtClean="0"/>
              <a:pPr/>
              <a:t>‹#›</a:t>
            </a:fld>
            <a:endParaRPr lang="ja-JP" altLang="en-US"/>
          </a:p>
        </p:txBody>
      </p:sp>
      <p:cxnSp>
        <p:nvCxnSpPr>
          <p:cNvPr id="9" name="直線コネクタ 6"/>
          <p:cNvCxnSpPr>
            <a:cxnSpLocks noChangeShapeType="1"/>
          </p:cNvCxnSpPr>
          <p:nvPr userDrawn="1"/>
        </p:nvCxnSpPr>
        <p:spPr bwMode="auto">
          <a:xfrm flipV="1">
            <a:off x="0" y="684221"/>
            <a:ext cx="10691813" cy="0"/>
          </a:xfrm>
          <a:prstGeom prst="line">
            <a:avLst/>
          </a:prstGeom>
          <a:noFill/>
          <a:ln w="19050" algn="ctr">
            <a:solidFill>
              <a:schemeClr val="tx1"/>
            </a:solidFill>
            <a:round/>
            <a:headEnd/>
            <a:tailEnd/>
          </a:ln>
        </p:spPr>
      </p:cxnSp>
      <p:cxnSp>
        <p:nvCxnSpPr>
          <p:cNvPr id="10" name="直線コネクタ 7"/>
          <p:cNvCxnSpPr>
            <a:cxnSpLocks noChangeShapeType="1"/>
          </p:cNvCxnSpPr>
          <p:nvPr userDrawn="1"/>
        </p:nvCxnSpPr>
        <p:spPr bwMode="auto">
          <a:xfrm flipV="1">
            <a:off x="0" y="7034232"/>
            <a:ext cx="10691813" cy="0"/>
          </a:xfrm>
          <a:prstGeom prst="line">
            <a:avLst/>
          </a:prstGeom>
          <a:noFill/>
          <a:ln w="19050" algn="ctr">
            <a:solidFill>
              <a:schemeClr val="tx1"/>
            </a:solidFill>
            <a:round/>
            <a:headEnd/>
            <a:tailEnd/>
          </a:ln>
        </p:spPr>
      </p:cxnSp>
      <p:sp>
        <p:nvSpPr>
          <p:cNvPr id="13" name="コンテンツ プレースホルダー 12"/>
          <p:cNvSpPr>
            <a:spLocks noGrp="1"/>
          </p:cNvSpPr>
          <p:nvPr>
            <p:ph sz="quarter" idx="13"/>
          </p:nvPr>
        </p:nvSpPr>
        <p:spPr>
          <a:xfrm>
            <a:off x="286144" y="927460"/>
            <a:ext cx="10110959" cy="705493"/>
          </a:xfrm>
          <a:prstGeom prst="rect">
            <a:avLst/>
          </a:prstGeom>
          <a:ln>
            <a:solidFill>
              <a:schemeClr val="tx1"/>
            </a:solidFill>
          </a:ln>
        </p:spPr>
        <p:txBody>
          <a:bodyPr anchor="ctr"/>
          <a:lstStyle>
            <a:lvl1pPr marL="370092" indent="-370092">
              <a:buFont typeface="Wingdings" panose="05000000000000000000" pitchFamily="2" charset="2"/>
              <a:buChar char="n"/>
              <a:defRPr sz="1727"/>
            </a:lvl1pPr>
            <a:lvl2pPr>
              <a:defRPr sz="1727"/>
            </a:lvl2pPr>
            <a:lvl3pPr>
              <a:defRPr sz="1727"/>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マスター テキストの書式設定</a:t>
            </a:r>
          </a:p>
        </p:txBody>
      </p:sp>
      <p:sp>
        <p:nvSpPr>
          <p:cNvPr id="11" name="テキスト プレースホルダー 4"/>
          <p:cNvSpPr>
            <a:spLocks noGrp="1"/>
          </p:cNvSpPr>
          <p:nvPr>
            <p:ph type="body" sz="quarter" idx="14" hasCustomPrompt="1"/>
          </p:nvPr>
        </p:nvSpPr>
        <p:spPr>
          <a:xfrm>
            <a:off x="254967" y="6813518"/>
            <a:ext cx="10142136" cy="178115"/>
          </a:xfrm>
          <a:prstGeom prst="rect">
            <a:avLst/>
          </a:prstGeom>
        </p:spPr>
        <p:txBody>
          <a:bodyPr anchor="ctr"/>
          <a:lstStyle>
            <a:lvl1pPr marL="0" indent="0" algn="l">
              <a:buNone/>
              <a:defRPr sz="863"/>
            </a:lvl1pPr>
          </a:lstStyle>
          <a:p>
            <a:r>
              <a:rPr kumimoji="1" lang="ja-JP" altLang="en-US" sz="863"/>
              <a:t>出所：発行者（年）タイトル、雑誌情報など</a:t>
            </a:r>
            <a:endParaRPr kumimoji="1" lang="ja-JP" altLang="en-US"/>
          </a:p>
        </p:txBody>
      </p:sp>
      <p:pic>
        <p:nvPicPr>
          <p:cNvPr id="8" name="Picture 13" descr="C:\Users\yoshida.yu\Desktop\みずほFG\デザイン\書き出し\グループロゴ＿青.png"/>
          <p:cNvPicPr>
            <a:picLocks noChangeAspect="1" noChangeArrowheads="1"/>
          </p:cNvPicPr>
          <p:nvPr userDrawn="1"/>
        </p:nvPicPr>
        <p:blipFill>
          <a:blip r:embed="rId2" cstate="print"/>
          <a:srcRect l="4350"/>
          <a:stretch>
            <a:fillRect/>
          </a:stretch>
        </p:blipFill>
        <p:spPr bwMode="auto">
          <a:xfrm>
            <a:off x="286144" y="7192984"/>
            <a:ext cx="855002" cy="257238"/>
          </a:xfrm>
          <a:prstGeom prst="rect">
            <a:avLst/>
          </a:prstGeom>
          <a:noFill/>
          <a:ln w="9525">
            <a:noFill/>
            <a:miter lim="800000"/>
            <a:headEnd/>
            <a:tailEnd/>
          </a:ln>
        </p:spPr>
      </p:pic>
    </p:spTree>
    <p:extLst>
      <p:ext uri="{BB962C8B-B14F-4D97-AF65-F5344CB8AC3E}">
        <p14:creationId xmlns:p14="http://schemas.microsoft.com/office/powerpoint/2010/main" val="307579830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リード">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D83F11EB-BBCD-2099-D5B5-F993CEFFC0BD}"/>
              </a:ext>
            </a:extLst>
          </p:cNvPr>
          <p:cNvGrpSpPr/>
          <p:nvPr userDrawn="1"/>
        </p:nvGrpSpPr>
        <p:grpSpPr>
          <a:xfrm>
            <a:off x="111919" y="216797"/>
            <a:ext cx="10424028" cy="795336"/>
            <a:chOff x="111919" y="216797"/>
            <a:chExt cx="10424028" cy="795336"/>
          </a:xfrm>
        </p:grpSpPr>
        <p:pic>
          <p:nvPicPr>
            <p:cNvPr id="3" name="Picture 11" descr="ç°å¢ç">
              <a:extLst>
                <a:ext uri="{FF2B5EF4-FFF2-40B4-BE49-F238E27FC236}">
                  <a16:creationId xmlns:a16="http://schemas.microsoft.com/office/drawing/2014/main" id="{59A7DEF8-BF3B-7A31-BA4D-C0606A20775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4" name="Freeform 13">
              <a:extLst>
                <a:ext uri="{FF2B5EF4-FFF2-40B4-BE49-F238E27FC236}">
                  <a16:creationId xmlns:a16="http://schemas.microsoft.com/office/drawing/2014/main" id="{B0EDB96B-C8BF-1FEA-1A98-58283D965745}"/>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5" name="直線コネクタ 4">
              <a:extLst>
                <a:ext uri="{FF2B5EF4-FFF2-40B4-BE49-F238E27FC236}">
                  <a16:creationId xmlns:a16="http://schemas.microsoft.com/office/drawing/2014/main" id="{0EFB81CC-AD27-A3B7-FC64-308C4C7077FF}"/>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8893EA7C-36CE-AF1A-2210-0F6FFE7002FD}"/>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4" name="テキスト ボックス 33">
            <a:extLst>
              <a:ext uri="{FF2B5EF4-FFF2-40B4-BE49-F238E27FC236}">
                <a16:creationId xmlns:a16="http://schemas.microsoft.com/office/drawing/2014/main" id="{5E86BBDA-E0B5-47AE-BF72-9032058100B5}"/>
              </a:ext>
            </a:extLst>
          </p:cNvPr>
          <p:cNvSpPr txBox="1"/>
          <p:nvPr userDrawn="1"/>
        </p:nvSpPr>
        <p:spPr>
          <a:xfrm>
            <a:off x="10324311" y="7255028"/>
            <a:ext cx="229734" cy="189433"/>
          </a:xfrm>
          <a:prstGeom prst="rect">
            <a:avLst/>
          </a:prstGeom>
          <a:noFill/>
        </p:spPr>
        <p:txBody>
          <a:bodyPr wrap="none" lIns="0" tIns="0" rIns="0" bIns="0" rtlCol="0" anchor="ctr" anchorCtr="0">
            <a:noAutofit/>
          </a:bodyPr>
          <a:lstStyle/>
          <a:p>
            <a:pPr algn="ctr"/>
            <a:fld id="{9C1B02FA-3B43-4965-97B5-C29D405C4738}" type="slidenum">
              <a:rPr kumimoji="1" lang="ja-JP" altLang="en-US" sz="1508"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08" b="0">
              <a:latin typeface="Arial" panose="020B0604020202020204" pitchFamily="34" charset="0"/>
              <a:ea typeface="メイリオ" panose="020B0604030504040204" pitchFamily="50" charset="-128"/>
              <a:cs typeface="Arial" panose="020B0604020202020204" pitchFamily="34" charset="0"/>
            </a:endParaRPr>
          </a:p>
        </p:txBody>
      </p:sp>
      <p:sp>
        <p:nvSpPr>
          <p:cNvPr id="15" name="タイトル 97">
            <a:extLst>
              <a:ext uri="{FF2B5EF4-FFF2-40B4-BE49-F238E27FC236}">
                <a16:creationId xmlns:a16="http://schemas.microsoft.com/office/drawing/2014/main" id="{B78F4E89-BF6F-4E09-A944-EE472855512C}"/>
              </a:ext>
            </a:extLst>
          </p:cNvPr>
          <p:cNvSpPr>
            <a:spLocks noGrp="1"/>
          </p:cNvSpPr>
          <p:nvPr>
            <p:ph type="title" hasCustomPrompt="1"/>
          </p:nvPr>
        </p:nvSpPr>
        <p:spPr>
          <a:xfrm>
            <a:off x="162000" y="280800"/>
            <a:ext cx="9288000" cy="648000"/>
          </a:xfrm>
          <a:prstGeom prst="rect">
            <a:avLst/>
          </a:prstGeom>
        </p:spPr>
        <p:txBody>
          <a:bodyPr lIns="252000" tIns="36000" rIns="0" bIns="0" anchor="ctr" anchorCtr="0"/>
          <a:lstStyle>
            <a:lvl1pPr>
              <a:defRPr lang="ja-JP" altLang="en-US" sz="2800" b="1" dirty="0">
                <a:solidFill>
                  <a:schemeClr val="bg1"/>
                </a:solidFill>
                <a:latin typeface="Meiryo UI" panose="020B0604030504040204" pitchFamily="50" charset="-128"/>
                <a:ea typeface="Meiryo UI" panose="020B0604030504040204" pitchFamily="50" charset="-128"/>
              </a:defRPr>
            </a:lvl1pPr>
          </a:lstStyle>
          <a:p>
            <a:pPr marL="0" lvl="0" algn="l"/>
            <a:r>
              <a:rPr kumimoji="1" lang="ja-JP" altLang="en-US"/>
              <a:t>ページタイトル</a:t>
            </a:r>
          </a:p>
        </p:txBody>
      </p:sp>
      <p:sp>
        <p:nvSpPr>
          <p:cNvPr id="16" name="コンテンツ プレースホルダー 18">
            <a:extLst>
              <a:ext uri="{FF2B5EF4-FFF2-40B4-BE49-F238E27FC236}">
                <a16:creationId xmlns:a16="http://schemas.microsoft.com/office/drawing/2014/main" id="{E5C690C4-34B3-4BE9-8905-112BB7C579C6}"/>
              </a:ext>
            </a:extLst>
          </p:cNvPr>
          <p:cNvSpPr>
            <a:spLocks noGrp="1"/>
          </p:cNvSpPr>
          <p:nvPr>
            <p:ph sz="quarter" idx="16" hasCustomPrompt="1"/>
          </p:nvPr>
        </p:nvSpPr>
        <p:spPr>
          <a:xfrm>
            <a:off x="573595" y="1115638"/>
            <a:ext cx="9396000" cy="864000"/>
          </a:xfrm>
          <a:prstGeom prst="rect">
            <a:avLst/>
          </a:prstGeom>
        </p:spPr>
        <p:txBody>
          <a:bodyPr lIns="0" tIns="144000" rIns="0" bIns="0" anchor="t"/>
          <a:lstStyle>
            <a:lvl1pPr marL="0" marR="0" indent="0" algn="l" defTabSz="861993" rtl="0" eaLnBrk="1" fontAlgn="auto" latinLnBrk="0" hangingPunct="1">
              <a:lnSpc>
                <a:spcPct val="100000"/>
              </a:lnSpc>
              <a:spcBef>
                <a:spcPts val="0"/>
              </a:spcBef>
              <a:spcAft>
                <a:spcPts val="565"/>
              </a:spcAft>
              <a:buClrTx/>
              <a:buSzTx/>
              <a:buFontTx/>
              <a:buNone/>
              <a:tabLst/>
              <a:defRPr sz="1508" b="1">
                <a:solidFill>
                  <a:srgbClr val="009C89"/>
                </a:solidFill>
                <a:latin typeface="Meiryo UI" panose="020B0604030504040204" pitchFamily="50" charset="-128"/>
                <a:ea typeface="Meiryo UI" panose="020B0604030504040204" pitchFamily="50" charset="-128"/>
              </a:defRPr>
            </a:lvl1pPr>
            <a:lvl2pPr marL="430996" indent="0">
              <a:buFontTx/>
              <a:buNone/>
              <a:defRPr/>
            </a:lvl2pPr>
            <a:lvl3pPr marL="861993" indent="0">
              <a:buFontTx/>
              <a:buNone/>
              <a:defRPr/>
            </a:lvl3pPr>
            <a:lvl4pPr marL="1292989" indent="0">
              <a:buFontTx/>
              <a:buNone/>
              <a:defRPr/>
            </a:lvl4pPr>
            <a:lvl5pPr marL="1723986" indent="0">
              <a:buFontTx/>
              <a:buNone/>
              <a:defRPr/>
            </a:lvl5pPr>
          </a:lstStyle>
          <a:p>
            <a:pPr marL="0" marR="0" lvl="0" indent="0" algn="l" defTabSz="861993" rtl="0" eaLnBrk="1" fontAlgn="auto" latinLnBrk="0" hangingPunct="1">
              <a:lnSpc>
                <a:spcPct val="90000"/>
              </a:lnSpc>
              <a:spcBef>
                <a:spcPts val="942"/>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48709957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2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324361"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500"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278245" y="7146107"/>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9" name="コンテンツ プレースホルダー 3">
            <a:extLst>
              <a:ext uri="{FF2B5EF4-FFF2-40B4-BE49-F238E27FC236}">
                <a16:creationId xmlns:a16="http://schemas.microsoft.com/office/drawing/2014/main" id="{DD42ADA8-ECC4-4B5F-982C-9F5D1FAC2F50}"/>
              </a:ext>
            </a:extLst>
          </p:cNvPr>
          <p:cNvSpPr>
            <a:spLocks noGrp="1"/>
          </p:cNvSpPr>
          <p:nvPr>
            <p:ph sz="quarter" idx="13" hasCustomPrompt="1"/>
          </p:nvPr>
        </p:nvSpPr>
        <p:spPr>
          <a:xfrm>
            <a:off x="161925" y="1032264"/>
            <a:ext cx="10367963" cy="1896825"/>
          </a:xfrm>
          <a:prstGeom prst="rect">
            <a:avLst/>
          </a:prstGeom>
          <a:ln w="19050">
            <a:solidFill>
              <a:schemeClr val="tx2"/>
            </a:solidFill>
          </a:ln>
        </p:spPr>
        <p:txBody>
          <a:bodyPr lIns="180000" tIns="180000" rIns="180000" bIns="144000">
            <a:spAutoFit/>
          </a:bodyPr>
          <a:lstStyle>
            <a:lvl1pPr marL="324000" indent="-324000" algn="l">
              <a:lnSpc>
                <a:spcPct val="100000"/>
              </a:lnSpc>
              <a:spcBef>
                <a:spcPts val="1200"/>
              </a:spcBef>
              <a:buFont typeface="Wingdings" panose="05000000000000000000" pitchFamily="2" charset="2"/>
              <a:buChar char="n"/>
              <a:defRPr sz="1800"/>
            </a:lvl1pPr>
            <a:lvl2pPr marL="612000" indent="-288000" algn="l">
              <a:lnSpc>
                <a:spcPct val="100000"/>
              </a:lnSpc>
              <a:spcBef>
                <a:spcPts val="1200"/>
              </a:spcBef>
              <a:buFont typeface="Wingdings" panose="05000000000000000000" pitchFamily="2" charset="2"/>
              <a:buChar char="Ø"/>
              <a:defRPr sz="1800"/>
            </a:lvl2pPr>
            <a:lvl3pPr marL="1044000" indent="-288000" algn="l">
              <a:lnSpc>
                <a:spcPct val="100000"/>
              </a:lnSpc>
              <a:spcBef>
                <a:spcPts val="1200"/>
              </a:spcBef>
              <a:buFont typeface="Wingdings" panose="05000000000000000000" pitchFamily="2" charset="2"/>
              <a:buChar char="l"/>
              <a:defRPr sz="1800"/>
            </a:lvl3pPr>
            <a:lvl4pPr marL="1152000" indent="-288000" algn="l">
              <a:lnSpc>
                <a:spcPct val="100000"/>
              </a:lnSpc>
              <a:spcBef>
                <a:spcPts val="1200"/>
              </a:spcBef>
              <a:buFont typeface="Wingdings" panose="05000000000000000000" pitchFamily="2" charset="2"/>
              <a:buChar char="ü"/>
              <a:defRPr sz="18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73916986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userDrawn="1">
  <p:cSld name="ブランドロゴなし">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94710" y="219140"/>
            <a:ext cx="1909497" cy="391389"/>
          </a:xfrm>
          <a:prstGeom prst="rect">
            <a:avLst/>
          </a:prstGeom>
        </p:spPr>
        <p:txBody>
          <a:bodyPr wrap="none">
            <a:spAutoFit/>
          </a:bodyPr>
          <a:lstStyle>
            <a:lvl1pPr algn="l">
              <a:defRPr sz="2159" b="1">
                <a:solidFill>
                  <a:schemeClr val="tx1"/>
                </a:solidFill>
                <a:latin typeface="+mj-ea"/>
                <a:ea typeface="+mj-ea"/>
              </a:defRPr>
            </a:lvl1pPr>
          </a:lstStyle>
          <a:p>
            <a:r>
              <a:rPr kumimoji="1" lang="en-US" altLang="ja-JP"/>
              <a:t>0.</a:t>
            </a:r>
            <a:r>
              <a:rPr kumimoji="1" lang="ja-JP" altLang="en-US"/>
              <a:t>目次タイトル</a:t>
            </a:r>
          </a:p>
        </p:txBody>
      </p:sp>
      <p:sp>
        <p:nvSpPr>
          <p:cNvPr id="6" name="スライド番号プレースホルダ 5"/>
          <p:cNvSpPr>
            <a:spLocks noGrp="1"/>
          </p:cNvSpPr>
          <p:nvPr>
            <p:ph type="sldNum" sz="quarter" idx="12"/>
          </p:nvPr>
        </p:nvSpPr>
        <p:spPr>
          <a:xfrm>
            <a:off x="7910673" y="7108003"/>
            <a:ext cx="2494756" cy="402483"/>
          </a:xfrm>
          <a:prstGeom prst="rect">
            <a:avLst/>
          </a:prstGeom>
        </p:spPr>
        <p:txBody>
          <a:bodyPr anchor="ctr"/>
          <a:lstStyle>
            <a:lvl1pPr algn="r">
              <a:defRPr sz="1295">
                <a:latin typeface="+mn-ea"/>
                <a:ea typeface="+mn-ea"/>
              </a:defRPr>
            </a:lvl1pPr>
          </a:lstStyle>
          <a:p>
            <a:fld id="{ED858BF9-642D-4D92-AE3A-4ABBB79756BC}" type="slidenum">
              <a:rPr lang="ja-JP" altLang="en-US" smtClean="0"/>
              <a:pPr/>
              <a:t>‹#›</a:t>
            </a:fld>
            <a:endParaRPr lang="ja-JP" altLang="en-US"/>
          </a:p>
        </p:txBody>
      </p:sp>
      <p:cxnSp>
        <p:nvCxnSpPr>
          <p:cNvPr id="9" name="直線コネクタ 6"/>
          <p:cNvCxnSpPr>
            <a:cxnSpLocks noChangeShapeType="1"/>
          </p:cNvCxnSpPr>
          <p:nvPr userDrawn="1"/>
        </p:nvCxnSpPr>
        <p:spPr bwMode="auto">
          <a:xfrm flipV="1">
            <a:off x="0" y="684221"/>
            <a:ext cx="10691813" cy="0"/>
          </a:xfrm>
          <a:prstGeom prst="line">
            <a:avLst/>
          </a:prstGeom>
          <a:noFill/>
          <a:ln w="19050" algn="ctr">
            <a:solidFill>
              <a:schemeClr val="tx1"/>
            </a:solidFill>
            <a:round/>
            <a:headEnd/>
            <a:tailEnd/>
          </a:ln>
        </p:spPr>
      </p:cxnSp>
      <p:cxnSp>
        <p:nvCxnSpPr>
          <p:cNvPr id="10" name="直線コネクタ 7"/>
          <p:cNvCxnSpPr>
            <a:cxnSpLocks noChangeShapeType="1"/>
          </p:cNvCxnSpPr>
          <p:nvPr userDrawn="1"/>
        </p:nvCxnSpPr>
        <p:spPr bwMode="auto">
          <a:xfrm flipV="1">
            <a:off x="0" y="7034232"/>
            <a:ext cx="10691813" cy="0"/>
          </a:xfrm>
          <a:prstGeom prst="line">
            <a:avLst/>
          </a:prstGeom>
          <a:noFill/>
          <a:ln w="19050" algn="ctr">
            <a:solidFill>
              <a:schemeClr val="tx1"/>
            </a:solidFill>
            <a:round/>
            <a:headEnd/>
            <a:tailEnd/>
          </a:ln>
        </p:spPr>
      </p:cxnSp>
      <p:sp>
        <p:nvSpPr>
          <p:cNvPr id="13" name="コンテンツ プレースホルダー 12"/>
          <p:cNvSpPr>
            <a:spLocks noGrp="1"/>
          </p:cNvSpPr>
          <p:nvPr>
            <p:ph sz="quarter" idx="13"/>
          </p:nvPr>
        </p:nvSpPr>
        <p:spPr>
          <a:xfrm>
            <a:off x="286144" y="927460"/>
            <a:ext cx="10110959" cy="705493"/>
          </a:xfrm>
          <a:prstGeom prst="rect">
            <a:avLst/>
          </a:prstGeom>
          <a:ln>
            <a:solidFill>
              <a:schemeClr val="tx1"/>
            </a:solidFill>
          </a:ln>
        </p:spPr>
        <p:txBody>
          <a:bodyPr anchor="ctr"/>
          <a:lstStyle>
            <a:lvl1pPr marL="370092" indent="-370092">
              <a:buFont typeface="Wingdings" panose="05000000000000000000" pitchFamily="2" charset="2"/>
              <a:buChar char="n"/>
              <a:defRPr sz="1727"/>
            </a:lvl1pPr>
            <a:lvl2pPr>
              <a:defRPr sz="1727"/>
            </a:lvl2pPr>
            <a:lvl3pPr>
              <a:defRPr sz="1727"/>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マスター テキストの書式設定</a:t>
            </a:r>
          </a:p>
        </p:txBody>
      </p:sp>
      <p:sp>
        <p:nvSpPr>
          <p:cNvPr id="11" name="テキスト プレースホルダー 4"/>
          <p:cNvSpPr>
            <a:spLocks noGrp="1"/>
          </p:cNvSpPr>
          <p:nvPr>
            <p:ph type="body" sz="quarter" idx="14" hasCustomPrompt="1"/>
          </p:nvPr>
        </p:nvSpPr>
        <p:spPr>
          <a:xfrm>
            <a:off x="254967" y="6813518"/>
            <a:ext cx="10142136" cy="178115"/>
          </a:xfrm>
          <a:prstGeom prst="rect">
            <a:avLst/>
          </a:prstGeom>
        </p:spPr>
        <p:txBody>
          <a:bodyPr anchor="ctr"/>
          <a:lstStyle>
            <a:lvl1pPr marL="0" indent="0" algn="l">
              <a:buNone/>
              <a:defRPr sz="863"/>
            </a:lvl1pPr>
          </a:lstStyle>
          <a:p>
            <a:r>
              <a:rPr kumimoji="1" lang="ja-JP" altLang="en-US" sz="863"/>
              <a:t>出所：発行者（年）タイトル、雑誌情報など</a:t>
            </a:r>
            <a:endParaRPr kumimoji="1" lang="ja-JP" altLang="en-US"/>
          </a:p>
        </p:txBody>
      </p:sp>
    </p:spTree>
    <p:extLst>
      <p:ext uri="{BB962C8B-B14F-4D97-AF65-F5344CB8AC3E}">
        <p14:creationId xmlns:p14="http://schemas.microsoft.com/office/powerpoint/2010/main" val="1256615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324361"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500"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278245" y="7146107"/>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9" name="コンテンツ プレースホルダー 3">
            <a:extLst>
              <a:ext uri="{FF2B5EF4-FFF2-40B4-BE49-F238E27FC236}">
                <a16:creationId xmlns:a16="http://schemas.microsoft.com/office/drawing/2014/main" id="{DD42ADA8-ECC4-4B5F-982C-9F5D1FAC2F50}"/>
              </a:ext>
            </a:extLst>
          </p:cNvPr>
          <p:cNvSpPr>
            <a:spLocks noGrp="1"/>
          </p:cNvSpPr>
          <p:nvPr>
            <p:ph sz="quarter" idx="13" hasCustomPrompt="1"/>
          </p:nvPr>
        </p:nvSpPr>
        <p:spPr>
          <a:xfrm>
            <a:off x="161925" y="1032264"/>
            <a:ext cx="10367963" cy="1896825"/>
          </a:xfrm>
          <a:prstGeom prst="rect">
            <a:avLst/>
          </a:prstGeom>
          <a:ln w="19050">
            <a:solidFill>
              <a:schemeClr val="tx2"/>
            </a:solidFill>
          </a:ln>
        </p:spPr>
        <p:txBody>
          <a:bodyPr lIns="180000" tIns="180000" rIns="180000" bIns="144000">
            <a:spAutoFit/>
          </a:bodyPr>
          <a:lstStyle>
            <a:lvl1pPr marL="324000" indent="-324000" algn="l">
              <a:lnSpc>
                <a:spcPct val="100000"/>
              </a:lnSpc>
              <a:spcBef>
                <a:spcPts val="1200"/>
              </a:spcBef>
              <a:buFont typeface="Wingdings" panose="05000000000000000000" pitchFamily="2" charset="2"/>
              <a:buChar char="n"/>
              <a:defRPr sz="1800"/>
            </a:lvl1pPr>
            <a:lvl2pPr marL="612000" indent="-288000" algn="l">
              <a:lnSpc>
                <a:spcPct val="100000"/>
              </a:lnSpc>
              <a:spcBef>
                <a:spcPts val="1200"/>
              </a:spcBef>
              <a:buFont typeface="Wingdings" panose="05000000000000000000" pitchFamily="2" charset="2"/>
              <a:buChar char="Ø"/>
              <a:defRPr sz="1800"/>
            </a:lvl2pPr>
            <a:lvl3pPr marL="1044000" indent="-288000" algn="l">
              <a:lnSpc>
                <a:spcPct val="100000"/>
              </a:lnSpc>
              <a:spcBef>
                <a:spcPts val="1200"/>
              </a:spcBef>
              <a:buFont typeface="Wingdings" panose="05000000000000000000" pitchFamily="2" charset="2"/>
              <a:buChar char="l"/>
              <a:defRPr sz="1800"/>
            </a:lvl3pPr>
            <a:lvl4pPr marL="1152000" indent="-288000" algn="l">
              <a:lnSpc>
                <a:spcPct val="100000"/>
              </a:lnSpc>
              <a:spcBef>
                <a:spcPts val="1200"/>
              </a:spcBef>
              <a:buFont typeface="Wingdings" panose="05000000000000000000" pitchFamily="2" charset="2"/>
              <a:buChar char="ü"/>
              <a:defRPr sz="1800"/>
            </a:lvl4pPr>
            <a:lvl5pPr algn="l">
              <a:defRPr sz="2000"/>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232341314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userDrawn="1">
  <p:cSld name="3_通常">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CF82B361-095A-8421-FF4D-5070DAB4E7A0}"/>
              </a:ext>
            </a:extLst>
          </p:cNvPr>
          <p:cNvSpPr/>
          <p:nvPr userDrawn="1"/>
        </p:nvSpPr>
        <p:spPr>
          <a:xfrm>
            <a:off x="0" y="0"/>
            <a:ext cx="10691813" cy="52544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764">
              <a:solidFill>
                <a:schemeClr val="tx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3E15A066-1504-9CC4-95D3-F5BC8793AC15}"/>
              </a:ext>
            </a:extLst>
          </p:cNvPr>
          <p:cNvSpPr txBox="1"/>
          <p:nvPr userDrawn="1"/>
        </p:nvSpPr>
        <p:spPr>
          <a:xfrm>
            <a:off x="9369057" y="49190"/>
            <a:ext cx="1178756" cy="499496"/>
          </a:xfrm>
          <a:prstGeom prst="rect">
            <a:avLst/>
          </a:prstGeom>
          <a:noFill/>
        </p:spPr>
        <p:txBody>
          <a:bodyPr wrap="square" rtlCol="0">
            <a:spAutoFit/>
          </a:bodyPr>
          <a:lstStyle/>
          <a:p>
            <a:pPr algn="r"/>
            <a:fld id="{7390837F-C4BF-464F-B8C1-C292B6AF4F14}" type="slidenum">
              <a:rPr kumimoji="1" lang="ja-JP" altLang="en-US" sz="2646" b="1" smtClean="0">
                <a:solidFill>
                  <a:schemeClr val="bg1"/>
                </a:solidFill>
                <a:latin typeface="メイリオ" panose="020B0604030504040204" pitchFamily="50" charset="-128"/>
                <a:ea typeface="メイリオ" panose="020B0604030504040204" pitchFamily="50" charset="-128"/>
              </a:rPr>
              <a:pPr algn="r"/>
              <a:t>‹#›</a:t>
            </a:fld>
            <a:endParaRPr kumimoji="1" lang="ja-JP" altLang="en-US" sz="2646" b="1">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69405018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4"/>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366825" y="1499034"/>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1" y="2991838"/>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39999" cy="1008000"/>
          </a:xfrm>
          <a:prstGeom prst="rect">
            <a:avLst/>
          </a:prstGeom>
        </p:spPr>
        <p:txBody>
          <a:bodyPr lIns="0" tIns="72000" rIns="0" bIns="0" anchor="ctr" anchorCtr="0">
            <a:normAutofit/>
          </a:bodyPr>
          <a:lstStyle>
            <a:lvl1pPr>
              <a:defRPr lang="ja-JP" altLang="en-US" sz="3525"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79"/>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39999" cy="432000"/>
          </a:xfrm>
          <a:prstGeom prst="rect">
            <a:avLst/>
          </a:prstGeom>
        </p:spPr>
        <p:txBody>
          <a:bodyPr lIns="0" tIns="0" rIns="0" bIns="0" anchor="ctr" anchorCtr="0"/>
          <a:lstStyle>
            <a:lvl1pPr>
              <a:defRPr sz="1958"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762"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762"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1599063774"/>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1" y="2915838"/>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8"/>
            <a:ext cx="8639999" cy="1728000"/>
          </a:xfrm>
          <a:prstGeom prst="rect">
            <a:avLst/>
          </a:prstGeom>
        </p:spPr>
        <p:txBody>
          <a:bodyPr lIns="0" tIns="72000" rIns="0" bIns="0" anchor="ctr" anchorCtr="0">
            <a:normAutofit/>
          </a:bodyPr>
          <a:lstStyle>
            <a:lvl1pPr>
              <a:defRPr lang="ja-JP" altLang="en-US" sz="3525"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79"/>
              </a:spcBef>
              <a:buFontTx/>
            </a:pPr>
            <a:r>
              <a:rPr kumimoji="1" lang="ja-JP" altLang="en-US"/>
              <a:t>中扉タイトル</a:t>
            </a:r>
          </a:p>
        </p:txBody>
      </p:sp>
    </p:spTree>
    <p:extLst>
      <p:ext uri="{BB962C8B-B14F-4D97-AF65-F5344CB8AC3E}">
        <p14:creationId xmlns:p14="http://schemas.microsoft.com/office/powerpoint/2010/main" val="380557974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18" y="216796"/>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1440016" y="1786421"/>
            <a:ext cx="8639999" cy="5040000"/>
          </a:xfrm>
          <a:prstGeom prst="rect">
            <a:avLst/>
          </a:prstGeom>
        </p:spPr>
        <p:txBody>
          <a:bodyPr lIns="360000" tIns="0" rIns="0" bIns="0"/>
          <a:lstStyle>
            <a:lvl1pPr marL="727453" indent="-727453" algn="l">
              <a:lnSpc>
                <a:spcPct val="100000"/>
              </a:lnSpc>
              <a:spcBef>
                <a:spcPts val="979"/>
              </a:spcBef>
              <a:spcAft>
                <a:spcPts val="0"/>
              </a:spcAft>
              <a:buClr>
                <a:schemeClr val="bg2"/>
              </a:buClr>
              <a:buFont typeface="+mj-lt"/>
              <a:buAutoNum type="arabicPeriod"/>
              <a:defRPr sz="3917"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7"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3" name="フリーフォーム: 図形 2">
            <a:extLst>
              <a:ext uri="{FF2B5EF4-FFF2-40B4-BE49-F238E27FC236}">
                <a16:creationId xmlns:a16="http://schemas.microsoft.com/office/drawing/2014/main" id="{1EDCE770-9DF4-8907-D088-4C318C874E8C}"/>
              </a:ext>
            </a:extLst>
          </p:cNvPr>
          <p:cNvSpPr/>
          <p:nvPr userDrawn="1"/>
        </p:nvSpPr>
        <p:spPr>
          <a:xfrm>
            <a:off x="305349" y="1253021"/>
            <a:ext cx="0" cy="5796000"/>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62"/>
          </a:p>
        </p:txBody>
      </p:sp>
    </p:spTree>
    <p:extLst>
      <p:ext uri="{BB962C8B-B14F-4D97-AF65-F5344CB8AC3E}">
        <p14:creationId xmlns:p14="http://schemas.microsoft.com/office/powerpoint/2010/main" val="241627789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161925" y="1110921"/>
            <a:ext cx="10367963" cy="1424196"/>
          </a:xfrm>
          <a:prstGeom prst="rect">
            <a:avLst/>
          </a:prstGeom>
          <a:ln w="19050">
            <a:solidFill>
              <a:schemeClr val="tx2"/>
            </a:solidFill>
          </a:ln>
        </p:spPr>
        <p:txBody>
          <a:bodyPr lIns="180000" tIns="180000" rIns="180000" bIns="144000">
            <a:spAutoFit/>
          </a:bodyPr>
          <a:lstStyle>
            <a:lvl1pPr marL="267354" indent="-267354" algn="l">
              <a:lnSpc>
                <a:spcPct val="100000"/>
              </a:lnSpc>
              <a:spcBef>
                <a:spcPts val="587"/>
              </a:spcBef>
              <a:buFont typeface="Wingdings" panose="05000000000000000000" pitchFamily="2" charset="2"/>
              <a:buChar char="n"/>
              <a:defRPr sz="1958"/>
            </a:lvl1pPr>
            <a:lvl2pPr marL="438337" indent="-170983" algn="l">
              <a:lnSpc>
                <a:spcPct val="100000"/>
              </a:lnSpc>
              <a:spcBef>
                <a:spcPts val="392"/>
              </a:spcBef>
              <a:buFont typeface="Arial" panose="020B0604020202020204" pitchFamily="34" charset="0"/>
              <a:buChar char="•"/>
              <a:defRPr sz="1762"/>
            </a:lvl2pPr>
            <a:lvl3pPr marL="676159" indent="-228495" algn="l">
              <a:lnSpc>
                <a:spcPct val="100000"/>
              </a:lnSpc>
              <a:spcBef>
                <a:spcPts val="195"/>
              </a:spcBef>
              <a:buFont typeface="Wingdings" panose="05000000000000000000" pitchFamily="2" charset="2"/>
              <a:buChar char="ü"/>
              <a:defRPr sz="1567"/>
            </a:lvl3pPr>
            <a:lvl4pPr marL="886001" indent="-211396" algn="l">
              <a:lnSpc>
                <a:spcPct val="100000"/>
              </a:lnSpc>
              <a:spcBef>
                <a:spcPts val="195"/>
              </a:spcBef>
              <a:buFont typeface="Meiryo UI" panose="020B0604030504040204" pitchFamily="50" charset="-128"/>
              <a:buChar char="※"/>
              <a:defRPr sz="1175"/>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20617898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6" y="32266"/>
            <a:ext cx="9288000" cy="252000"/>
          </a:xfrm>
          <a:prstGeom prst="rect">
            <a:avLst/>
          </a:prstGeom>
        </p:spPr>
        <p:txBody>
          <a:bodyPr lIns="0" tIns="0" rIns="0" bIns="0" anchor="ctr" anchorCtr="0"/>
          <a:lstStyle>
            <a:lvl1pPr algn="l">
              <a:defRPr sz="1371"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8" y="216796"/>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sz="1762"/>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62"/>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6" y="536266"/>
            <a:ext cx="9288000" cy="396000"/>
          </a:xfrm>
          <a:prstGeom prst="rect">
            <a:avLst/>
          </a:prstGeom>
        </p:spPr>
        <p:txBody>
          <a:bodyPr lIns="252000" tIns="0" rIns="0" bIns="0" anchor="ctr" anchorCtr="0"/>
          <a:lstStyle>
            <a:lvl1pPr algn="l">
              <a:defRPr sz="235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6" y="284266"/>
            <a:ext cx="9288000" cy="252000"/>
          </a:xfrm>
          <a:prstGeom prst="rect">
            <a:avLst/>
          </a:prstGeom>
        </p:spPr>
        <p:txBody>
          <a:bodyPr lIns="252000" tIns="0" rIns="0" bIns="0" anchor="ctr" anchorCtr="0"/>
          <a:lstStyle>
            <a:lvl1pPr algn="l">
              <a:defRPr sz="1371"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1"/>
            <a:ext cx="10367963" cy="1424196"/>
          </a:xfrm>
          <a:prstGeom prst="rect">
            <a:avLst/>
          </a:prstGeom>
          <a:ln w="19050">
            <a:solidFill>
              <a:schemeClr val="tx2"/>
            </a:solidFill>
          </a:ln>
        </p:spPr>
        <p:txBody>
          <a:bodyPr lIns="180000" tIns="180000" rIns="180000" bIns="144000">
            <a:spAutoFit/>
          </a:bodyPr>
          <a:lstStyle>
            <a:lvl1pPr marL="267354" indent="-267354" algn="l">
              <a:lnSpc>
                <a:spcPct val="100000"/>
              </a:lnSpc>
              <a:spcBef>
                <a:spcPts val="587"/>
              </a:spcBef>
              <a:buFont typeface="Wingdings" panose="05000000000000000000" pitchFamily="2" charset="2"/>
              <a:buChar char="n"/>
              <a:defRPr sz="1958"/>
            </a:lvl1pPr>
            <a:lvl2pPr marL="438337" indent="-170983" algn="l">
              <a:lnSpc>
                <a:spcPct val="100000"/>
              </a:lnSpc>
              <a:spcBef>
                <a:spcPts val="392"/>
              </a:spcBef>
              <a:buFont typeface="Arial" panose="020B0604020202020204" pitchFamily="34" charset="0"/>
              <a:buChar char="•"/>
              <a:defRPr sz="1762"/>
            </a:lvl2pPr>
            <a:lvl3pPr marL="676159" indent="-228495" algn="l">
              <a:lnSpc>
                <a:spcPct val="100000"/>
              </a:lnSpc>
              <a:spcBef>
                <a:spcPts val="195"/>
              </a:spcBef>
              <a:buFont typeface="Wingdings" panose="05000000000000000000" pitchFamily="2" charset="2"/>
              <a:buChar char="ü"/>
              <a:defRPr sz="1567"/>
            </a:lvl3pPr>
            <a:lvl4pPr marL="886001" indent="-211396" algn="l">
              <a:lnSpc>
                <a:spcPct val="100000"/>
              </a:lnSpc>
              <a:spcBef>
                <a:spcPts val="195"/>
              </a:spcBef>
              <a:buFont typeface="Meiryo UI" panose="020B0604030504040204" pitchFamily="50" charset="-128"/>
              <a:buChar char="※"/>
              <a:defRPr sz="1175"/>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18006216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5" y="189756"/>
            <a:ext cx="9896475" cy="324000"/>
          </a:xfrm>
          <a:prstGeom prst="rect">
            <a:avLst/>
          </a:prstGeom>
          <a:solidFill>
            <a:schemeClr val="bg2"/>
          </a:solidFill>
        </p:spPr>
        <p:txBody>
          <a:bodyPr lIns="72000" tIns="0" rIns="72000" bIns="0" anchor="ctr" anchorCtr="0"/>
          <a:lstStyle>
            <a:lvl1pPr algn="l">
              <a:defRPr sz="1762"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7572" b="6659"/>
          <a:stretch/>
        </p:blipFill>
        <p:spPr bwMode="auto">
          <a:xfrm>
            <a:off x="10139629" y="152065"/>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65260"/>
          </a:xfrm>
          <a:prstGeom prst="rect">
            <a:avLst/>
          </a:prstGeom>
          <a:ln w="19050">
            <a:solidFill>
              <a:schemeClr val="tx2"/>
            </a:solidFill>
          </a:ln>
        </p:spPr>
        <p:txBody>
          <a:bodyPr lIns="144000" tIns="144000" rIns="144000" bIns="108000">
            <a:spAutoFit/>
          </a:bodyPr>
          <a:lstStyle>
            <a:lvl1pPr marL="186820" indent="-186820" algn="l">
              <a:lnSpc>
                <a:spcPct val="100000"/>
              </a:lnSpc>
              <a:spcBef>
                <a:spcPts val="587"/>
              </a:spcBef>
              <a:buFont typeface="Wingdings" panose="05000000000000000000" pitchFamily="2" charset="2"/>
              <a:buChar char="n"/>
              <a:defRPr sz="1371"/>
            </a:lvl1pPr>
            <a:lvl2pPr marL="295333" indent="-99481" algn="l">
              <a:lnSpc>
                <a:spcPct val="100000"/>
              </a:lnSpc>
              <a:spcBef>
                <a:spcPts val="392"/>
              </a:spcBef>
              <a:buFont typeface="Arial" panose="020B0604020202020204" pitchFamily="34" charset="0"/>
              <a:buChar char="•"/>
              <a:defRPr sz="1175"/>
            </a:lvl2pPr>
            <a:lvl3pPr marL="481860" indent="-177201" algn="l">
              <a:lnSpc>
                <a:spcPct val="100000"/>
              </a:lnSpc>
              <a:spcBef>
                <a:spcPts val="195"/>
              </a:spcBef>
              <a:buFont typeface="Wingdings" panose="05000000000000000000" pitchFamily="2" charset="2"/>
              <a:buChar char="ü"/>
              <a:defRPr sz="1077"/>
            </a:lvl3pPr>
            <a:lvl4pPr marL="649733" indent="-161656" algn="l">
              <a:lnSpc>
                <a:spcPct val="100000"/>
              </a:lnSpc>
              <a:spcBef>
                <a:spcPts val="195"/>
              </a:spcBef>
              <a:buFont typeface="Meiryo UI" panose="020B0604030504040204" pitchFamily="50" charset="-128"/>
              <a:buChar char="※"/>
              <a:tabLst>
                <a:tab pos="478750" algn="l"/>
              </a:tabLst>
              <a:defRPr sz="979"/>
            </a:lvl4pPr>
            <a:lvl5pPr algn="l">
              <a:defRPr sz="1958"/>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88066241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762"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5" y="7020289"/>
            <a:ext cx="10367963" cy="359999"/>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9"/>
            <a:ext cx="1164253" cy="359999"/>
          </a:xfrm>
          <a:prstGeom prst="rect">
            <a:avLst/>
          </a:prstGeom>
          <a:noFill/>
        </p:spPr>
        <p:txBody>
          <a:bodyPr wrap="square" lIns="105748" tIns="0" rIns="0" bIns="0" rtlCol="0" anchor="ctr">
            <a:noAutofit/>
          </a:bodyPr>
          <a:lstStyle/>
          <a:p>
            <a:r>
              <a:rPr lang="ja-JP" altLang="en-US" sz="1175"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4" y="2395810"/>
            <a:ext cx="5420215" cy="288000"/>
          </a:xfrm>
          <a:prstGeom prst="rect">
            <a:avLst/>
          </a:prstGeom>
          <a:noFill/>
        </p:spPr>
        <p:txBody>
          <a:bodyPr wrap="square" lIns="0" tIns="0" bIns="70498" rtlCol="0" anchor="b" anchorCtr="0">
            <a:noAutofit/>
          </a:bodyPr>
          <a:lstStyle/>
          <a:p>
            <a:r>
              <a:rPr lang="en-US" altLang="ja-JP" sz="1480" b="1">
                <a:solidFill>
                  <a:schemeClr val="bg2"/>
                </a:solidFill>
                <a:latin typeface="Meiryo UI" panose="020B0604030504040204" pitchFamily="50" charset="-128"/>
                <a:ea typeface="Meiryo UI" panose="020B0604030504040204" pitchFamily="50" charset="-128"/>
              </a:rPr>
              <a:t>2. </a:t>
            </a:r>
            <a:r>
              <a:rPr lang="ja-JP" altLang="en-US" sz="1480"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6"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1582" indent="-241582" algn="l">
              <a:lnSpc>
                <a:spcPct val="120000"/>
              </a:lnSpc>
              <a:spcBef>
                <a:spcPts val="0"/>
              </a:spcBef>
              <a:buFont typeface="+mj-ea"/>
              <a:buAutoNum type="circleNumDbPlain"/>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7" y="1542748"/>
            <a:ext cx="1138771" cy="359999"/>
          </a:xfrm>
          <a:prstGeom prst="rect">
            <a:avLst/>
          </a:prstGeom>
          <a:noFill/>
        </p:spPr>
        <p:txBody>
          <a:bodyPr wrap="square" lIns="0" tIns="0" rIns="0" bIns="0" rtlCol="0" anchor="ctr">
            <a:noAutofit/>
          </a:bodyPr>
          <a:lstStyle/>
          <a:p>
            <a:r>
              <a:rPr lang="en-US" altLang="ja-JP" sz="1480" b="1">
                <a:solidFill>
                  <a:schemeClr val="bg2"/>
                </a:solidFill>
                <a:latin typeface="Meiryo UI" panose="020B0604030504040204" pitchFamily="50" charset="-128"/>
                <a:ea typeface="Meiryo UI" panose="020B0604030504040204" pitchFamily="50" charset="-128"/>
              </a:rPr>
              <a:t>1. </a:t>
            </a:r>
            <a:r>
              <a:rPr lang="ja-JP" altLang="en-US" sz="1480"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100" y="7020289"/>
            <a:ext cx="9288000" cy="359999"/>
          </a:xfrm>
        </p:spPr>
        <p:txBody>
          <a:bodyPr lIns="0" tIns="18000" rIns="108000" bIns="0" anchor="ctr">
            <a:noAutofit/>
          </a:bodyPr>
          <a:lstStyle>
            <a:lvl1pPr marL="0" indent="0" algn="l">
              <a:buNone/>
              <a:defRPr sz="1175"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8" y="6016788"/>
            <a:ext cx="972000" cy="252000"/>
          </a:xfrm>
          <a:prstGeom prst="rect">
            <a:avLst/>
          </a:prstGeom>
          <a:noFill/>
        </p:spPr>
        <p:txBody>
          <a:bodyPr wrap="none" lIns="0" tIns="0" rIns="0" bIns="0" rtlCol="0" anchor="ctr">
            <a:noAutofit/>
          </a:bodyPr>
          <a:lstStyle/>
          <a:p>
            <a:pPr algn="dist"/>
            <a:r>
              <a:rPr lang="ja-JP" altLang="en-US" sz="1268">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8" y="6588288"/>
            <a:ext cx="972000" cy="252000"/>
          </a:xfrm>
          <a:prstGeom prst="rect">
            <a:avLst/>
          </a:prstGeom>
          <a:noFill/>
        </p:spPr>
        <p:txBody>
          <a:bodyPr wrap="none" lIns="0" tIns="0" rIns="0" bIns="0" rtlCol="0" anchor="ctr">
            <a:noAutofit/>
          </a:bodyPr>
          <a:lstStyle/>
          <a:p>
            <a:pPr algn="dist"/>
            <a:r>
              <a:rPr lang="ja-JP" altLang="en-US" sz="1268">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4" y="493021"/>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3" y="493021"/>
            <a:ext cx="9647760"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68">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1"/>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9"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7" y="6302538"/>
            <a:ext cx="972000" cy="252000"/>
          </a:xfrm>
          <a:prstGeom prst="rect">
            <a:avLst/>
          </a:prstGeom>
          <a:noFill/>
        </p:spPr>
        <p:txBody>
          <a:bodyPr wrap="none" lIns="0" tIns="0" rIns="0" bIns="0" rtlCol="0" anchor="ctr">
            <a:noAutofit/>
          </a:bodyPr>
          <a:lstStyle/>
          <a:p>
            <a:pPr algn="dist" defTabSz="175646">
              <a:tabLst/>
            </a:pPr>
            <a:r>
              <a:rPr lang="ja-JP" altLang="en-US" sz="1268">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4" y="5637164"/>
            <a:ext cx="5600215" cy="288000"/>
          </a:xfrm>
          <a:prstGeom prst="rect">
            <a:avLst/>
          </a:prstGeom>
          <a:noFill/>
        </p:spPr>
        <p:txBody>
          <a:bodyPr wrap="square" lIns="0" tIns="0" bIns="70498" rtlCol="0" anchor="b" anchorCtr="0">
            <a:noAutofit/>
          </a:bodyPr>
          <a:lstStyle/>
          <a:p>
            <a:r>
              <a:rPr lang="en-US" altLang="ja-JP" sz="1480" b="1">
                <a:solidFill>
                  <a:schemeClr val="bg2"/>
                </a:solidFill>
                <a:latin typeface="Meiryo UI" panose="020B0604030504040204" pitchFamily="50" charset="-128"/>
                <a:ea typeface="Meiryo UI" panose="020B0604030504040204" pitchFamily="50" charset="-128"/>
              </a:rPr>
              <a:t>3. </a:t>
            </a:r>
            <a:r>
              <a:rPr lang="ja-JP" altLang="en-US" sz="1480"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5" y="890698"/>
            <a:ext cx="10367961" cy="359999"/>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7"/>
            <a:ext cx="10349461" cy="359999"/>
          </a:xfrm>
        </p:spPr>
        <p:txBody>
          <a:bodyPr lIns="108000" tIns="36000" rIns="108000" bIns="0" anchor="ctr">
            <a:noAutofit/>
          </a:bodyPr>
          <a:lstStyle>
            <a:lvl1pPr marL="0" indent="0" algn="l">
              <a:buNone/>
              <a:defRPr sz="1371"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806931" y="146435"/>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480"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8" y="2395810"/>
            <a:ext cx="4500000" cy="288000"/>
          </a:xfrm>
          <a:prstGeom prst="rect">
            <a:avLst/>
          </a:prstGeom>
          <a:noFill/>
        </p:spPr>
        <p:txBody>
          <a:bodyPr wrap="square" lIns="0" tIns="0" bIns="70498" rtlCol="0" anchor="b" anchorCtr="0">
            <a:noAutofit/>
          </a:bodyPr>
          <a:lstStyle/>
          <a:p>
            <a:pPr algn="l"/>
            <a:r>
              <a:rPr lang="en-US" altLang="ja-JP" sz="1480"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Tree>
    <p:extLst>
      <p:ext uri="{BB962C8B-B14F-4D97-AF65-F5344CB8AC3E}">
        <p14:creationId xmlns:p14="http://schemas.microsoft.com/office/powerpoint/2010/main" val="103291751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76555" y="3439580"/>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7194761"/>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userDrawn="1">
  <p:cSld name="1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28" name="コンテンツ プレースホルダー 3">
            <a:extLst>
              <a:ext uri="{FF2B5EF4-FFF2-40B4-BE49-F238E27FC236}">
                <a16:creationId xmlns:a16="http://schemas.microsoft.com/office/drawing/2014/main" id="{217043BF-6B11-4540-B78A-D1AECDE4B04F}"/>
              </a:ext>
            </a:extLst>
          </p:cNvPr>
          <p:cNvSpPr>
            <a:spLocks noGrp="1"/>
          </p:cNvSpPr>
          <p:nvPr userDrawn="1">
            <p:ph sz="quarter" idx="12" hasCustomPrompt="1"/>
          </p:nvPr>
        </p:nvSpPr>
        <p:spPr>
          <a:xfrm>
            <a:off x="161925" y="1110921"/>
            <a:ext cx="10367963" cy="628465"/>
          </a:xfrm>
          <a:prstGeom prst="rect">
            <a:avLst/>
          </a:prstGeom>
          <a:ln w="19050">
            <a:solidFill>
              <a:schemeClr val="tx2"/>
            </a:solidFill>
          </a:ln>
        </p:spPr>
        <p:txBody>
          <a:bodyPr wrap="square" lIns="180000" tIns="180000" rIns="180000" bIns="144000" anchor="t" anchorCtr="0">
            <a:spAutoFit/>
          </a:bodyPr>
          <a:lstStyle>
            <a:lvl1pPr marL="279789" indent="-279789" algn="l">
              <a:lnSpc>
                <a:spcPct val="100000"/>
              </a:lnSpc>
              <a:spcBef>
                <a:spcPts val="587"/>
              </a:spcBef>
              <a:spcAft>
                <a:spcPts val="0"/>
              </a:spcAft>
              <a:buFont typeface="Wingdings" panose="05000000000000000000" pitchFamily="2" charset="2"/>
              <a:buChar char="n"/>
              <a:defRPr sz="1958" b="0">
                <a:solidFill>
                  <a:schemeClr val="tx1"/>
                </a:solidFill>
                <a:latin typeface="Meiryo UI" panose="020B0604030504040204" pitchFamily="50" charset="-128"/>
                <a:ea typeface="Meiryo UI" panose="020B0604030504040204" pitchFamily="50" charset="-128"/>
              </a:defRPr>
            </a:lvl1pPr>
          </a:lstStyle>
          <a:p>
            <a:pPr lvl="0"/>
            <a:r>
              <a:rPr kumimoji="1" lang="ja-JP" altLang="en-US"/>
              <a:t>リードリードリードリードリードリードリードリードリードリードリードリードリードリードリードリードリードリード</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337614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20" y="216796"/>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solidFill>
            <a:ln>
              <a:noFill/>
            </a:ln>
          </p:spPr>
          <p:txBody>
            <a:bodyPr vert="horz" wrap="square" lIns="0" tIns="0" rIns="0" bIns="0" numCol="1" anchor="t" anchorCtr="0" compatLnSpc="1">
              <a:prstTxWarp prst="textNoShape">
                <a:avLst/>
              </a:prstTxWarp>
            </a:bodyPr>
            <a:lstStyle/>
            <a:p>
              <a:endParaRPr lang="ja-JP" altLang="en-US" sz="1696"/>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a:off x="883474" y="1081071"/>
            <a:ext cx="194592" cy="6111912"/>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96"/>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883475" y="1398574"/>
            <a:ext cx="8924866" cy="5040000"/>
          </a:xfrm>
          <a:prstGeom prst="rect">
            <a:avLst/>
          </a:prstGeom>
        </p:spPr>
        <p:txBody>
          <a:bodyPr lIns="360000" tIns="0" rIns="0" bIns="0" anchor="ctr"/>
          <a:lstStyle>
            <a:lvl1pPr marL="700369" indent="-700369" algn="l">
              <a:lnSpc>
                <a:spcPct val="100000"/>
              </a:lnSpc>
              <a:spcBef>
                <a:spcPts val="942"/>
              </a:spcBef>
              <a:spcAft>
                <a:spcPts val="0"/>
              </a:spcAft>
              <a:buClr>
                <a:schemeClr val="bg2"/>
              </a:buClr>
              <a:buFont typeface="+mj-lt"/>
              <a:buAutoNum type="arabicPeriod"/>
              <a:defRPr sz="2646"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64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13" name="テキスト ボックス 12">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269112035"/>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a:xfrm>
            <a:off x="8197057" y="7157195"/>
            <a:ext cx="2494756" cy="402483"/>
          </a:xfrm>
          <a:prstGeom prst="rect">
            <a:avLst/>
          </a:prstGeom>
        </p:spPr>
        <p:txBody>
          <a:bodyPr/>
          <a:lstStyle>
            <a:lvl1pPr algn="r">
              <a:defRPr/>
            </a:lvl1pPr>
          </a:lstStyle>
          <a:p>
            <a:fld id="{A6D01C6D-80EB-490D-8A1D-E86D9EEBEE2C}" type="slidenum">
              <a:rPr lang="ja-JP" altLang="en-US" smtClean="0"/>
              <a:pPr/>
              <a:t>‹#›</a:t>
            </a:fld>
            <a:endParaRPr lang="ja-JP" altLang="en-US"/>
          </a:p>
        </p:txBody>
      </p:sp>
    </p:spTree>
    <p:extLst>
      <p:ext uri="{BB962C8B-B14F-4D97-AF65-F5344CB8AC3E}">
        <p14:creationId xmlns:p14="http://schemas.microsoft.com/office/powerpoint/2010/main" val="388027644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userDrawn="1">
  <p:cSld name="1_ブランドロゴ">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94711" y="219141"/>
            <a:ext cx="1872629" cy="385170"/>
          </a:xfrm>
          <a:prstGeom prst="rect">
            <a:avLst/>
          </a:prstGeom>
        </p:spPr>
        <p:txBody>
          <a:bodyPr wrap="none">
            <a:spAutoFit/>
          </a:bodyPr>
          <a:lstStyle>
            <a:lvl1pPr algn="l">
              <a:defRPr sz="2114" b="1">
                <a:solidFill>
                  <a:schemeClr val="tx1"/>
                </a:solidFill>
                <a:latin typeface="+mj-ea"/>
                <a:ea typeface="+mj-ea"/>
              </a:defRPr>
            </a:lvl1pPr>
          </a:lstStyle>
          <a:p>
            <a:r>
              <a:rPr kumimoji="1" lang="en-US" altLang="ja-JP"/>
              <a:t>0.</a:t>
            </a:r>
            <a:r>
              <a:rPr kumimoji="1" lang="ja-JP" altLang="en-US"/>
              <a:t>目次タイトル</a:t>
            </a:r>
          </a:p>
        </p:txBody>
      </p:sp>
      <p:sp>
        <p:nvSpPr>
          <p:cNvPr id="6" name="スライド番号プレースホルダ 5"/>
          <p:cNvSpPr>
            <a:spLocks noGrp="1"/>
          </p:cNvSpPr>
          <p:nvPr>
            <p:ph type="sldNum" sz="quarter" idx="12"/>
          </p:nvPr>
        </p:nvSpPr>
        <p:spPr>
          <a:xfrm>
            <a:off x="7910673" y="7108004"/>
            <a:ext cx="2494756" cy="402483"/>
          </a:xfrm>
          <a:prstGeom prst="rect">
            <a:avLst/>
          </a:prstGeom>
        </p:spPr>
        <p:txBody>
          <a:bodyPr anchor="ctr"/>
          <a:lstStyle>
            <a:lvl1pPr algn="r">
              <a:defRPr sz="1268">
                <a:latin typeface="+mn-ea"/>
                <a:ea typeface="+mn-ea"/>
              </a:defRPr>
            </a:lvl1pPr>
          </a:lstStyle>
          <a:p>
            <a:fld id="{ED858BF9-642D-4D92-AE3A-4ABBB79756BC}" type="slidenum">
              <a:rPr lang="ja-JP" altLang="en-US" smtClean="0"/>
              <a:pPr/>
              <a:t>‹#›</a:t>
            </a:fld>
            <a:endParaRPr lang="ja-JP" altLang="en-US"/>
          </a:p>
        </p:txBody>
      </p:sp>
      <p:cxnSp>
        <p:nvCxnSpPr>
          <p:cNvPr id="9" name="直線コネクタ 6"/>
          <p:cNvCxnSpPr>
            <a:cxnSpLocks noChangeShapeType="1"/>
          </p:cNvCxnSpPr>
          <p:nvPr userDrawn="1"/>
        </p:nvCxnSpPr>
        <p:spPr bwMode="auto">
          <a:xfrm flipV="1">
            <a:off x="0" y="684221"/>
            <a:ext cx="10691813" cy="0"/>
          </a:xfrm>
          <a:prstGeom prst="line">
            <a:avLst/>
          </a:prstGeom>
          <a:noFill/>
          <a:ln w="19050" algn="ctr">
            <a:solidFill>
              <a:schemeClr val="tx1"/>
            </a:solidFill>
            <a:round/>
            <a:headEnd/>
            <a:tailEnd/>
          </a:ln>
        </p:spPr>
      </p:cxnSp>
      <p:cxnSp>
        <p:nvCxnSpPr>
          <p:cNvPr id="10" name="直線コネクタ 7"/>
          <p:cNvCxnSpPr>
            <a:cxnSpLocks noChangeShapeType="1"/>
          </p:cNvCxnSpPr>
          <p:nvPr userDrawn="1"/>
        </p:nvCxnSpPr>
        <p:spPr bwMode="auto">
          <a:xfrm flipV="1">
            <a:off x="0" y="7034232"/>
            <a:ext cx="10691813" cy="0"/>
          </a:xfrm>
          <a:prstGeom prst="line">
            <a:avLst/>
          </a:prstGeom>
          <a:noFill/>
          <a:ln w="19050" algn="ctr">
            <a:solidFill>
              <a:schemeClr val="tx1"/>
            </a:solidFill>
            <a:round/>
            <a:headEnd/>
            <a:tailEnd/>
          </a:ln>
        </p:spPr>
      </p:cxnSp>
      <p:sp>
        <p:nvSpPr>
          <p:cNvPr id="13" name="コンテンツ プレースホルダー 12"/>
          <p:cNvSpPr>
            <a:spLocks noGrp="1"/>
          </p:cNvSpPr>
          <p:nvPr>
            <p:ph sz="quarter" idx="13"/>
          </p:nvPr>
        </p:nvSpPr>
        <p:spPr>
          <a:xfrm>
            <a:off x="286145" y="927461"/>
            <a:ext cx="10110959" cy="705493"/>
          </a:xfrm>
          <a:prstGeom prst="rect">
            <a:avLst/>
          </a:prstGeom>
          <a:ln>
            <a:solidFill>
              <a:schemeClr val="tx1"/>
            </a:solidFill>
          </a:ln>
        </p:spPr>
        <p:txBody>
          <a:bodyPr anchor="ctr"/>
          <a:lstStyle>
            <a:lvl1pPr marL="362372" indent="-362372">
              <a:buFont typeface="Wingdings" panose="05000000000000000000" pitchFamily="2" charset="2"/>
              <a:buChar char="n"/>
              <a:defRPr sz="1691"/>
            </a:lvl1pPr>
            <a:lvl2pPr>
              <a:defRPr sz="1691"/>
            </a:lvl2pPr>
            <a:lvl3pPr>
              <a:defRPr sz="1691"/>
            </a:lvl3pPr>
            <a:lvl4pPr>
              <a:defRPr sz="1691"/>
            </a:lvl4pPr>
            <a:lvl5pPr>
              <a:defRPr sz="1691"/>
            </a:lvl5pPr>
            <a:lvl6pPr>
              <a:defRPr sz="1691"/>
            </a:lvl6pPr>
            <a:lvl7pPr>
              <a:defRPr sz="1691"/>
            </a:lvl7pPr>
            <a:lvl8pPr>
              <a:defRPr sz="1691"/>
            </a:lvl8pPr>
            <a:lvl9pPr>
              <a:defRPr sz="1691"/>
            </a:lvl9pPr>
          </a:lstStyle>
          <a:p>
            <a:pPr lvl="0"/>
            <a:r>
              <a:rPr kumimoji="1" lang="ja-JP" altLang="en-US"/>
              <a:t>マスター テキストの書式設定</a:t>
            </a:r>
          </a:p>
        </p:txBody>
      </p:sp>
      <p:sp>
        <p:nvSpPr>
          <p:cNvPr id="11" name="テキスト プレースホルダー 4"/>
          <p:cNvSpPr>
            <a:spLocks noGrp="1"/>
          </p:cNvSpPr>
          <p:nvPr>
            <p:ph type="body" sz="quarter" idx="14" hasCustomPrompt="1"/>
          </p:nvPr>
        </p:nvSpPr>
        <p:spPr>
          <a:xfrm>
            <a:off x="254967" y="6813519"/>
            <a:ext cx="10142136" cy="178115"/>
          </a:xfrm>
          <a:prstGeom prst="rect">
            <a:avLst/>
          </a:prstGeom>
        </p:spPr>
        <p:txBody>
          <a:bodyPr anchor="ctr"/>
          <a:lstStyle>
            <a:lvl1pPr marL="0" indent="0" algn="l">
              <a:buNone/>
              <a:defRPr sz="845"/>
            </a:lvl1pPr>
          </a:lstStyle>
          <a:p>
            <a:r>
              <a:rPr kumimoji="1" lang="ja-JP" altLang="en-US" sz="845"/>
              <a:t>出所：発行者（年）タイトル、雑誌情報など</a:t>
            </a:r>
            <a:endParaRPr kumimoji="1" lang="ja-JP" altLang="en-US"/>
          </a:p>
        </p:txBody>
      </p:sp>
      <p:pic>
        <p:nvPicPr>
          <p:cNvPr id="8" name="Picture 13" descr="C:\Users\yoshida.yu\Desktop\みずほFG\デザイン\書き出し\グループロゴ＿青.png"/>
          <p:cNvPicPr>
            <a:picLocks noChangeAspect="1" noChangeArrowheads="1"/>
          </p:cNvPicPr>
          <p:nvPr userDrawn="1"/>
        </p:nvPicPr>
        <p:blipFill>
          <a:blip r:embed="rId2" cstate="print"/>
          <a:srcRect l="4350"/>
          <a:stretch>
            <a:fillRect/>
          </a:stretch>
        </p:blipFill>
        <p:spPr bwMode="auto">
          <a:xfrm>
            <a:off x="286144" y="7192984"/>
            <a:ext cx="855002" cy="257238"/>
          </a:xfrm>
          <a:prstGeom prst="rect">
            <a:avLst/>
          </a:prstGeom>
          <a:noFill/>
          <a:ln w="9525">
            <a:noFill/>
            <a:miter lim="800000"/>
            <a:headEnd/>
            <a:tailEnd/>
          </a:ln>
        </p:spPr>
      </p:pic>
    </p:spTree>
    <p:extLst>
      <p:ext uri="{BB962C8B-B14F-4D97-AF65-F5344CB8AC3E}">
        <p14:creationId xmlns:p14="http://schemas.microsoft.com/office/powerpoint/2010/main" val="682838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userDrawn="1">
  <p:cSld name="2_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6" name="タイトル 1"/>
          <p:cNvSpPr>
            <a:spLocks noGrp="1"/>
          </p:cNvSpPr>
          <p:nvPr>
            <p:ph type="title"/>
          </p:nvPr>
        </p:nvSpPr>
        <p:spPr>
          <a:xfrm>
            <a:off x="216377" y="238052"/>
            <a:ext cx="10259545" cy="2364870"/>
          </a:xfrm>
        </p:spPr>
        <p:txBody>
          <a:bodyPr wrap="square">
            <a:spAutoFit/>
          </a:bodyPr>
          <a:lstStyle>
            <a:lvl1pPr algn="l">
              <a:defRPr lang="ja-JP" altLang="en-US" sz="2207"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8" name="テキスト プレースホルダー 9"/>
          <p:cNvSpPr>
            <a:spLocks noGrp="1"/>
          </p:cNvSpPr>
          <p:nvPr>
            <p:ph type="body" sz="quarter" idx="13" hasCustomPrompt="1"/>
          </p:nvPr>
        </p:nvSpPr>
        <p:spPr>
          <a:xfrm>
            <a:off x="216723" y="6954860"/>
            <a:ext cx="10142136" cy="794004"/>
          </a:xfrm>
          <a:noFill/>
        </p:spPr>
        <p:txBody>
          <a:bodyPr wrap="square" lIns="0" tIns="0" rIns="0" bIns="0">
            <a:spAutoFit/>
          </a:bodyPr>
          <a:lstStyle>
            <a:lvl1pPr marL="0" indent="0">
              <a:spcBef>
                <a:spcPts val="0"/>
              </a:spcBef>
              <a:spcAft>
                <a:spcPts val="0"/>
              </a:spcAft>
              <a:buNone/>
              <a:defRPr sz="965">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（資料）●●</a:t>
            </a:r>
          </a:p>
        </p:txBody>
      </p:sp>
      <p:sp>
        <p:nvSpPr>
          <p:cNvPr id="9" name="テキスト プレースホルダー 9"/>
          <p:cNvSpPr>
            <a:spLocks noGrp="1"/>
          </p:cNvSpPr>
          <p:nvPr>
            <p:ph type="body" sz="quarter" idx="14" hasCustomPrompt="1"/>
          </p:nvPr>
        </p:nvSpPr>
        <p:spPr>
          <a:xfrm>
            <a:off x="-3922697" y="3422651"/>
            <a:ext cx="10125072" cy="1513716"/>
          </a:xfrm>
          <a:noFill/>
        </p:spPr>
        <p:txBody>
          <a:bodyPr wrap="none" lIns="0" tIns="0" rIns="0" bIns="0">
            <a:spAutoFit/>
          </a:bodyPr>
          <a:lstStyle>
            <a:lvl1pPr marL="0" indent="0">
              <a:spcBef>
                <a:spcPts val="0"/>
              </a:spcBef>
              <a:spcAft>
                <a:spcPts val="0"/>
              </a:spcAft>
              <a:buNone/>
              <a:defRPr sz="1839">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20pt</a:t>
            </a:r>
            <a:r>
              <a:rPr kumimoji="1" lang="ja-JP" altLang="en-US"/>
              <a:t>）</a:t>
            </a:r>
          </a:p>
        </p:txBody>
      </p:sp>
      <p:sp>
        <p:nvSpPr>
          <p:cNvPr id="10" name="テキスト プレースホルダー 9"/>
          <p:cNvSpPr>
            <a:spLocks noGrp="1"/>
          </p:cNvSpPr>
          <p:nvPr>
            <p:ph type="body" sz="quarter" idx="15" hasCustomPrompt="1"/>
          </p:nvPr>
        </p:nvSpPr>
        <p:spPr>
          <a:xfrm>
            <a:off x="-2687848" y="4154953"/>
            <a:ext cx="7096122" cy="1059942"/>
          </a:xfrm>
          <a:noFill/>
        </p:spPr>
        <p:txBody>
          <a:bodyPr wrap="none" lIns="0" tIns="0" rIns="0" bIns="0">
            <a:spAutoFit/>
          </a:bodyPr>
          <a:lstStyle>
            <a:lvl1pPr marL="0" indent="0">
              <a:spcBef>
                <a:spcPts val="0"/>
              </a:spcBef>
              <a:spcAft>
                <a:spcPts val="0"/>
              </a:spcAft>
              <a:buNone/>
              <a:defRPr sz="1288">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14pt</a:t>
            </a:r>
            <a:r>
              <a:rPr kumimoji="1" lang="ja-JP" altLang="en-US"/>
              <a:t>）</a:t>
            </a:r>
          </a:p>
        </p:txBody>
      </p:sp>
      <p:sp>
        <p:nvSpPr>
          <p:cNvPr id="11" name="テキスト プレースホルダー 9"/>
          <p:cNvSpPr>
            <a:spLocks noGrp="1"/>
          </p:cNvSpPr>
          <p:nvPr>
            <p:ph type="body" sz="quarter" idx="16" hasCustomPrompt="1"/>
          </p:nvPr>
        </p:nvSpPr>
        <p:spPr>
          <a:xfrm>
            <a:off x="-2242466" y="4811722"/>
            <a:ext cx="6019800" cy="794004"/>
          </a:xfrm>
          <a:noFill/>
        </p:spPr>
        <p:txBody>
          <a:bodyPr wrap="none" lIns="0" tIns="0" rIns="0" bIns="0">
            <a:spAutoFit/>
          </a:bodyPr>
          <a:lstStyle>
            <a:lvl1pPr marL="0" indent="0">
              <a:spcBef>
                <a:spcPts val="0"/>
              </a:spcBef>
              <a:spcAft>
                <a:spcPts val="0"/>
              </a:spcAft>
              <a:buNone/>
              <a:defRPr sz="965">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10.5pt</a:t>
            </a:r>
            <a:r>
              <a:rPr kumimoji="1" lang="ja-JP" altLang="en-US"/>
              <a:t>）</a:t>
            </a:r>
          </a:p>
        </p:txBody>
      </p:sp>
      <p:sp>
        <p:nvSpPr>
          <p:cNvPr id="12" name="テキスト プレースホルダー 11"/>
          <p:cNvSpPr>
            <a:spLocks noGrp="1"/>
          </p:cNvSpPr>
          <p:nvPr>
            <p:ph type="body" sz="quarter" idx="17"/>
          </p:nvPr>
        </p:nvSpPr>
        <p:spPr>
          <a:xfrm>
            <a:off x="215894" y="842950"/>
            <a:ext cx="10260028" cy="2809716"/>
          </a:xfrm>
          <a:solidFill>
            <a:srgbClr val="99D6EC"/>
          </a:solidFill>
          <a:ln>
            <a:noFill/>
          </a:ln>
        </p:spPr>
        <p:txBody>
          <a:bodyPr vert="horz" wrap="square" lIns="216000" tIns="108000" rIns="216000" bIns="108000" rtlCol="0" anchor="t" anchorCtr="0">
            <a:spAutoFit/>
          </a:bodyPr>
          <a:lstStyle>
            <a:lvl1pPr>
              <a:defRPr lang="ja-JP" altLang="en-US" sz="1839" dirty="0">
                <a:latin typeface="Meiryo UI" panose="020B0604030504040204" pitchFamily="50" charset="-128"/>
                <a:ea typeface="Meiryo UI" panose="020B0604030504040204" pitchFamily="50" charset="-128"/>
                <a:cs typeface="Meiryo UI" panose="020B0604030504040204" pitchFamily="50" charset="-128"/>
              </a:defRPr>
            </a:lvl1pPr>
          </a:lstStyle>
          <a:p>
            <a:pPr marL="236521" lvl="0" indent="-236521">
              <a:spcBef>
                <a:spcPts val="552"/>
              </a:spcBef>
              <a:spcAft>
                <a:spcPts val="552"/>
              </a:spcAft>
              <a:buClr>
                <a:srgbClr val="002060"/>
              </a:buClr>
              <a:buFont typeface="Wingdings" panose="05000000000000000000" pitchFamily="2" charset="2"/>
              <a:buChar char="l"/>
            </a:pPr>
            <a:r>
              <a:rPr kumimoji="1" lang="ja-JP" altLang="en-US"/>
              <a:t>マスター テキストの書式設定</a:t>
            </a:r>
          </a:p>
        </p:txBody>
      </p:sp>
      <p:sp>
        <p:nvSpPr>
          <p:cNvPr id="2" name="テキスト ボックス 1">
            <a:extLst>
              <a:ext uri="{FF2B5EF4-FFF2-40B4-BE49-F238E27FC236}">
                <a16:creationId xmlns:a16="http://schemas.microsoft.com/office/drawing/2014/main" id="{00A9BA73-9E10-3F59-192B-60F284D8957D}"/>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22567112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リード">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D83F11EB-BBCD-2099-D5B5-F993CEFFC0BD}"/>
              </a:ext>
            </a:extLst>
          </p:cNvPr>
          <p:cNvGrpSpPr/>
          <p:nvPr userDrawn="1"/>
        </p:nvGrpSpPr>
        <p:grpSpPr>
          <a:xfrm>
            <a:off x="111918" y="216796"/>
            <a:ext cx="10424028" cy="795336"/>
            <a:chOff x="111919" y="216797"/>
            <a:chExt cx="10424028" cy="795336"/>
          </a:xfrm>
        </p:grpSpPr>
        <p:pic>
          <p:nvPicPr>
            <p:cNvPr id="3" name="Picture 11" descr="ç°å¢ç">
              <a:extLst>
                <a:ext uri="{FF2B5EF4-FFF2-40B4-BE49-F238E27FC236}">
                  <a16:creationId xmlns:a16="http://schemas.microsoft.com/office/drawing/2014/main" id="{59A7DEF8-BF3B-7A31-BA4D-C0606A20775B}"/>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4" name="Freeform 13">
              <a:extLst>
                <a:ext uri="{FF2B5EF4-FFF2-40B4-BE49-F238E27FC236}">
                  <a16:creationId xmlns:a16="http://schemas.microsoft.com/office/drawing/2014/main" id="{B0EDB96B-C8BF-1FEA-1A98-58283D965745}"/>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5" name="直線コネクタ 4">
              <a:extLst>
                <a:ext uri="{FF2B5EF4-FFF2-40B4-BE49-F238E27FC236}">
                  <a16:creationId xmlns:a16="http://schemas.microsoft.com/office/drawing/2014/main" id="{0EFB81CC-AD27-A3B7-FC64-308C4C7077FF}"/>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8893EA7C-36CE-AF1A-2210-0F6FFE7002FD}"/>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4" name="テキスト ボックス 33">
            <a:extLst>
              <a:ext uri="{FF2B5EF4-FFF2-40B4-BE49-F238E27FC236}">
                <a16:creationId xmlns:a16="http://schemas.microsoft.com/office/drawing/2014/main" id="{5E86BBDA-E0B5-47AE-BF72-9032058100B5}"/>
              </a:ext>
            </a:extLst>
          </p:cNvPr>
          <p:cNvSpPr txBox="1"/>
          <p:nvPr userDrawn="1"/>
        </p:nvSpPr>
        <p:spPr>
          <a:xfrm>
            <a:off x="10324311" y="7255028"/>
            <a:ext cx="229734" cy="189433"/>
          </a:xfrm>
          <a:prstGeom prst="rect">
            <a:avLst/>
          </a:prstGeom>
          <a:noFill/>
        </p:spPr>
        <p:txBody>
          <a:bodyPr wrap="none" lIns="0" tIns="0" rIns="0" bIns="0" rtlCol="0" anchor="ctr" anchorCtr="0">
            <a:noAutofit/>
          </a:bodyPr>
          <a:lstStyle/>
          <a:p>
            <a:pPr algn="ctr"/>
            <a:fld id="{9C1B02FA-3B43-4965-97B5-C29D405C4738}" type="slidenum">
              <a:rPr kumimoji="1" lang="ja-JP" altLang="en-US" sz="1476"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476" b="0">
              <a:latin typeface="Arial" panose="020B0604020202020204" pitchFamily="34" charset="0"/>
              <a:ea typeface="メイリオ" panose="020B0604030504040204" pitchFamily="50" charset="-128"/>
              <a:cs typeface="Arial" panose="020B0604020202020204" pitchFamily="34" charset="0"/>
            </a:endParaRPr>
          </a:p>
        </p:txBody>
      </p:sp>
      <p:sp>
        <p:nvSpPr>
          <p:cNvPr id="15" name="タイトル 97">
            <a:extLst>
              <a:ext uri="{FF2B5EF4-FFF2-40B4-BE49-F238E27FC236}">
                <a16:creationId xmlns:a16="http://schemas.microsoft.com/office/drawing/2014/main" id="{B78F4E89-BF6F-4E09-A944-EE472855512C}"/>
              </a:ext>
            </a:extLst>
          </p:cNvPr>
          <p:cNvSpPr>
            <a:spLocks noGrp="1"/>
          </p:cNvSpPr>
          <p:nvPr>
            <p:ph type="title" hasCustomPrompt="1"/>
          </p:nvPr>
        </p:nvSpPr>
        <p:spPr>
          <a:xfrm>
            <a:off x="162000" y="280800"/>
            <a:ext cx="9288000" cy="648000"/>
          </a:xfrm>
          <a:prstGeom prst="rect">
            <a:avLst/>
          </a:prstGeom>
        </p:spPr>
        <p:txBody>
          <a:bodyPr lIns="252000" tIns="36000" rIns="0" bIns="0" anchor="ctr" anchorCtr="0"/>
          <a:lstStyle>
            <a:lvl1pPr>
              <a:defRPr lang="ja-JP" altLang="en-US" sz="2741" b="1" dirty="0">
                <a:solidFill>
                  <a:schemeClr val="bg1"/>
                </a:solidFill>
                <a:latin typeface="Meiryo UI" panose="020B0604030504040204" pitchFamily="50" charset="-128"/>
                <a:ea typeface="Meiryo UI" panose="020B0604030504040204" pitchFamily="50" charset="-128"/>
              </a:defRPr>
            </a:lvl1pPr>
          </a:lstStyle>
          <a:p>
            <a:pPr marL="0" lvl="0" algn="l"/>
            <a:r>
              <a:rPr kumimoji="1" lang="ja-JP" altLang="en-US"/>
              <a:t>ページタイトル</a:t>
            </a:r>
          </a:p>
        </p:txBody>
      </p:sp>
      <p:sp>
        <p:nvSpPr>
          <p:cNvPr id="16" name="コンテンツ プレースホルダー 18">
            <a:extLst>
              <a:ext uri="{FF2B5EF4-FFF2-40B4-BE49-F238E27FC236}">
                <a16:creationId xmlns:a16="http://schemas.microsoft.com/office/drawing/2014/main" id="{E5C690C4-34B3-4BE9-8905-112BB7C579C6}"/>
              </a:ext>
            </a:extLst>
          </p:cNvPr>
          <p:cNvSpPr>
            <a:spLocks noGrp="1"/>
          </p:cNvSpPr>
          <p:nvPr>
            <p:ph sz="quarter" idx="16" hasCustomPrompt="1"/>
          </p:nvPr>
        </p:nvSpPr>
        <p:spPr>
          <a:xfrm>
            <a:off x="573596" y="1115639"/>
            <a:ext cx="9396000" cy="864000"/>
          </a:xfrm>
          <a:prstGeom prst="rect">
            <a:avLst/>
          </a:prstGeom>
        </p:spPr>
        <p:txBody>
          <a:bodyPr lIns="0" tIns="144000" rIns="0" bIns="0" anchor="t"/>
          <a:lstStyle>
            <a:lvl1pPr marL="0" marR="0" indent="0" algn="l" defTabSz="844013" rtl="0" eaLnBrk="1" fontAlgn="auto" latinLnBrk="0" hangingPunct="1">
              <a:lnSpc>
                <a:spcPct val="100000"/>
              </a:lnSpc>
              <a:spcBef>
                <a:spcPts val="0"/>
              </a:spcBef>
              <a:spcAft>
                <a:spcPts val="554"/>
              </a:spcAft>
              <a:buClrTx/>
              <a:buSzTx/>
              <a:buFontTx/>
              <a:buNone/>
              <a:tabLst/>
              <a:defRPr sz="1476" b="1">
                <a:solidFill>
                  <a:srgbClr val="009C89"/>
                </a:solidFill>
                <a:latin typeface="Meiryo UI" panose="020B0604030504040204" pitchFamily="50" charset="-128"/>
                <a:ea typeface="Meiryo UI" panose="020B0604030504040204" pitchFamily="50" charset="-128"/>
              </a:defRPr>
            </a:lvl1pPr>
            <a:lvl2pPr marL="422006" indent="0">
              <a:buFontTx/>
              <a:buNone/>
              <a:defRPr/>
            </a:lvl2pPr>
            <a:lvl3pPr marL="844013" indent="0">
              <a:buFontTx/>
              <a:buNone/>
              <a:defRPr/>
            </a:lvl3pPr>
            <a:lvl4pPr marL="1266019" indent="0">
              <a:buFontTx/>
              <a:buNone/>
              <a:defRPr/>
            </a:lvl4pPr>
            <a:lvl5pPr marL="1688025" indent="0">
              <a:buFontTx/>
              <a:buNone/>
              <a:defRPr/>
            </a:lvl5pPr>
          </a:lstStyle>
          <a:p>
            <a:pPr marL="0" marR="0" lvl="0" indent="0" algn="l" defTabSz="844013" rtl="0" eaLnBrk="1" fontAlgn="auto" latinLnBrk="0" hangingPunct="1">
              <a:lnSpc>
                <a:spcPct val="90000"/>
              </a:lnSpc>
              <a:spcBef>
                <a:spcPts val="923"/>
              </a:spcBef>
              <a:spcAft>
                <a:spcPts val="0"/>
              </a:spcAft>
              <a:buClrTx/>
              <a:buSzTx/>
              <a:buFontTx/>
              <a:buNone/>
              <a:tabLst/>
              <a:defRPr/>
            </a:pPr>
            <a:r>
              <a:rPr kumimoji="1" lang="ja-JP" altLang="en-US"/>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205669098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userDrawn="1">
  <p:cSld name="2_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20" y="216796"/>
            <a:ext cx="10324362"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448"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278246" y="7146108"/>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9" name="コンテンツ プレースホルダー 3">
            <a:extLst>
              <a:ext uri="{FF2B5EF4-FFF2-40B4-BE49-F238E27FC236}">
                <a16:creationId xmlns:a16="http://schemas.microsoft.com/office/drawing/2014/main" id="{DD42ADA8-ECC4-4B5F-982C-9F5D1FAC2F50}"/>
              </a:ext>
            </a:extLst>
          </p:cNvPr>
          <p:cNvSpPr>
            <a:spLocks noGrp="1"/>
          </p:cNvSpPr>
          <p:nvPr>
            <p:ph sz="quarter" idx="13" hasCustomPrompt="1"/>
          </p:nvPr>
        </p:nvSpPr>
        <p:spPr>
          <a:xfrm>
            <a:off x="161925" y="1032265"/>
            <a:ext cx="10367963" cy="1935118"/>
          </a:xfrm>
          <a:prstGeom prst="rect">
            <a:avLst/>
          </a:prstGeom>
          <a:ln w="19050">
            <a:solidFill>
              <a:schemeClr val="tx2"/>
            </a:solidFill>
          </a:ln>
        </p:spPr>
        <p:txBody>
          <a:bodyPr lIns="180000" tIns="180000" rIns="180000" bIns="144000">
            <a:spAutoFit/>
          </a:bodyPr>
          <a:lstStyle>
            <a:lvl1pPr marL="317242" indent="-317242" algn="l">
              <a:lnSpc>
                <a:spcPct val="100000"/>
              </a:lnSpc>
              <a:spcBef>
                <a:spcPts val="1175"/>
              </a:spcBef>
              <a:buFont typeface="Wingdings" panose="05000000000000000000" pitchFamily="2" charset="2"/>
              <a:buChar char="n"/>
              <a:defRPr sz="1762"/>
            </a:lvl1pPr>
            <a:lvl2pPr marL="599234" indent="-281993" algn="l">
              <a:lnSpc>
                <a:spcPct val="100000"/>
              </a:lnSpc>
              <a:spcBef>
                <a:spcPts val="1175"/>
              </a:spcBef>
              <a:buFont typeface="Wingdings" panose="05000000000000000000" pitchFamily="2" charset="2"/>
              <a:buChar char="Ø"/>
              <a:defRPr sz="1762"/>
            </a:lvl2pPr>
            <a:lvl3pPr marL="1022223" indent="-281993" algn="l">
              <a:lnSpc>
                <a:spcPct val="100000"/>
              </a:lnSpc>
              <a:spcBef>
                <a:spcPts val="1175"/>
              </a:spcBef>
              <a:buFont typeface="Wingdings" panose="05000000000000000000" pitchFamily="2" charset="2"/>
              <a:buChar char="l"/>
              <a:defRPr sz="1762"/>
            </a:lvl3pPr>
            <a:lvl4pPr marL="1127970" indent="-281993" algn="l">
              <a:lnSpc>
                <a:spcPct val="100000"/>
              </a:lnSpc>
              <a:spcBef>
                <a:spcPts val="1175"/>
              </a:spcBef>
              <a:buFont typeface="Wingdings" panose="05000000000000000000" pitchFamily="2" charset="2"/>
              <a:buChar char="ü"/>
              <a:defRPr sz="1762"/>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93504603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userDrawn="1">
  <p:cSld name="ブランドロゴなし">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294711" y="219141"/>
            <a:ext cx="1872629" cy="385170"/>
          </a:xfrm>
          <a:prstGeom prst="rect">
            <a:avLst/>
          </a:prstGeom>
        </p:spPr>
        <p:txBody>
          <a:bodyPr wrap="none">
            <a:spAutoFit/>
          </a:bodyPr>
          <a:lstStyle>
            <a:lvl1pPr algn="l">
              <a:defRPr sz="2114" b="1">
                <a:solidFill>
                  <a:schemeClr val="tx1"/>
                </a:solidFill>
                <a:latin typeface="+mj-ea"/>
                <a:ea typeface="+mj-ea"/>
              </a:defRPr>
            </a:lvl1pPr>
          </a:lstStyle>
          <a:p>
            <a:r>
              <a:rPr kumimoji="1" lang="en-US" altLang="ja-JP"/>
              <a:t>0.</a:t>
            </a:r>
            <a:r>
              <a:rPr kumimoji="1" lang="ja-JP" altLang="en-US"/>
              <a:t>目次タイトル</a:t>
            </a:r>
          </a:p>
        </p:txBody>
      </p:sp>
      <p:sp>
        <p:nvSpPr>
          <p:cNvPr id="6" name="スライド番号プレースホルダ 5"/>
          <p:cNvSpPr>
            <a:spLocks noGrp="1"/>
          </p:cNvSpPr>
          <p:nvPr>
            <p:ph type="sldNum" sz="quarter" idx="12"/>
          </p:nvPr>
        </p:nvSpPr>
        <p:spPr>
          <a:xfrm>
            <a:off x="7910673" y="7108004"/>
            <a:ext cx="2494756" cy="402483"/>
          </a:xfrm>
          <a:prstGeom prst="rect">
            <a:avLst/>
          </a:prstGeom>
        </p:spPr>
        <p:txBody>
          <a:bodyPr anchor="ctr"/>
          <a:lstStyle>
            <a:lvl1pPr algn="r">
              <a:defRPr sz="1268">
                <a:latin typeface="+mn-ea"/>
                <a:ea typeface="+mn-ea"/>
              </a:defRPr>
            </a:lvl1pPr>
          </a:lstStyle>
          <a:p>
            <a:fld id="{ED858BF9-642D-4D92-AE3A-4ABBB79756BC}" type="slidenum">
              <a:rPr lang="ja-JP" altLang="en-US" smtClean="0"/>
              <a:pPr/>
              <a:t>‹#›</a:t>
            </a:fld>
            <a:endParaRPr lang="ja-JP" altLang="en-US"/>
          </a:p>
        </p:txBody>
      </p:sp>
      <p:cxnSp>
        <p:nvCxnSpPr>
          <p:cNvPr id="9" name="直線コネクタ 6"/>
          <p:cNvCxnSpPr>
            <a:cxnSpLocks noChangeShapeType="1"/>
          </p:cNvCxnSpPr>
          <p:nvPr userDrawn="1"/>
        </p:nvCxnSpPr>
        <p:spPr bwMode="auto">
          <a:xfrm flipV="1">
            <a:off x="0" y="684221"/>
            <a:ext cx="10691813" cy="0"/>
          </a:xfrm>
          <a:prstGeom prst="line">
            <a:avLst/>
          </a:prstGeom>
          <a:noFill/>
          <a:ln w="19050" algn="ctr">
            <a:solidFill>
              <a:schemeClr val="tx1"/>
            </a:solidFill>
            <a:round/>
            <a:headEnd/>
            <a:tailEnd/>
          </a:ln>
        </p:spPr>
      </p:cxnSp>
      <p:cxnSp>
        <p:nvCxnSpPr>
          <p:cNvPr id="10" name="直線コネクタ 7"/>
          <p:cNvCxnSpPr>
            <a:cxnSpLocks noChangeShapeType="1"/>
          </p:cNvCxnSpPr>
          <p:nvPr userDrawn="1"/>
        </p:nvCxnSpPr>
        <p:spPr bwMode="auto">
          <a:xfrm flipV="1">
            <a:off x="0" y="7034232"/>
            <a:ext cx="10691813" cy="0"/>
          </a:xfrm>
          <a:prstGeom prst="line">
            <a:avLst/>
          </a:prstGeom>
          <a:noFill/>
          <a:ln w="19050" algn="ctr">
            <a:solidFill>
              <a:schemeClr val="tx1"/>
            </a:solidFill>
            <a:round/>
            <a:headEnd/>
            <a:tailEnd/>
          </a:ln>
        </p:spPr>
      </p:cxnSp>
      <p:sp>
        <p:nvSpPr>
          <p:cNvPr id="13" name="コンテンツ プレースホルダー 12"/>
          <p:cNvSpPr>
            <a:spLocks noGrp="1"/>
          </p:cNvSpPr>
          <p:nvPr>
            <p:ph sz="quarter" idx="13"/>
          </p:nvPr>
        </p:nvSpPr>
        <p:spPr>
          <a:xfrm>
            <a:off x="286145" y="927461"/>
            <a:ext cx="10110959" cy="705493"/>
          </a:xfrm>
          <a:prstGeom prst="rect">
            <a:avLst/>
          </a:prstGeom>
          <a:ln>
            <a:solidFill>
              <a:schemeClr val="tx1"/>
            </a:solidFill>
          </a:ln>
        </p:spPr>
        <p:txBody>
          <a:bodyPr anchor="ctr"/>
          <a:lstStyle>
            <a:lvl1pPr marL="362372" indent="-362372">
              <a:buFont typeface="Wingdings" panose="05000000000000000000" pitchFamily="2" charset="2"/>
              <a:buChar char="n"/>
              <a:defRPr sz="1691"/>
            </a:lvl1pPr>
            <a:lvl2pPr>
              <a:defRPr sz="1691"/>
            </a:lvl2pPr>
            <a:lvl3pPr>
              <a:defRPr sz="1691"/>
            </a:lvl3pPr>
            <a:lvl4pPr>
              <a:defRPr sz="1691"/>
            </a:lvl4pPr>
            <a:lvl5pPr>
              <a:defRPr sz="1691"/>
            </a:lvl5pPr>
            <a:lvl6pPr>
              <a:defRPr sz="1691"/>
            </a:lvl6pPr>
            <a:lvl7pPr>
              <a:defRPr sz="1691"/>
            </a:lvl7pPr>
            <a:lvl8pPr>
              <a:defRPr sz="1691"/>
            </a:lvl8pPr>
            <a:lvl9pPr>
              <a:defRPr sz="1691"/>
            </a:lvl9pPr>
          </a:lstStyle>
          <a:p>
            <a:pPr lvl="0"/>
            <a:r>
              <a:rPr kumimoji="1" lang="ja-JP" altLang="en-US"/>
              <a:t>マスター テキストの書式設定</a:t>
            </a:r>
          </a:p>
        </p:txBody>
      </p:sp>
      <p:sp>
        <p:nvSpPr>
          <p:cNvPr id="11" name="テキスト プレースホルダー 4"/>
          <p:cNvSpPr>
            <a:spLocks noGrp="1"/>
          </p:cNvSpPr>
          <p:nvPr>
            <p:ph type="body" sz="quarter" idx="14" hasCustomPrompt="1"/>
          </p:nvPr>
        </p:nvSpPr>
        <p:spPr>
          <a:xfrm>
            <a:off x="254967" y="6813519"/>
            <a:ext cx="10142136" cy="178115"/>
          </a:xfrm>
          <a:prstGeom prst="rect">
            <a:avLst/>
          </a:prstGeom>
        </p:spPr>
        <p:txBody>
          <a:bodyPr anchor="ctr"/>
          <a:lstStyle>
            <a:lvl1pPr marL="0" indent="0" algn="l">
              <a:buNone/>
              <a:defRPr sz="845"/>
            </a:lvl1pPr>
          </a:lstStyle>
          <a:p>
            <a:r>
              <a:rPr kumimoji="1" lang="ja-JP" altLang="en-US" sz="845"/>
              <a:t>出所：発行者（年）タイトル、雑誌情報など</a:t>
            </a:r>
            <a:endParaRPr kumimoji="1" lang="ja-JP" altLang="en-US"/>
          </a:p>
        </p:txBody>
      </p:sp>
    </p:spTree>
    <p:extLst>
      <p:ext uri="{BB962C8B-B14F-4D97-AF65-F5344CB8AC3E}">
        <p14:creationId xmlns:p14="http://schemas.microsoft.com/office/powerpoint/2010/main" val="172814427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4"/>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366825" y="1499034"/>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1" y="2991838"/>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39999" cy="1008000"/>
          </a:xfrm>
          <a:prstGeom prst="rect">
            <a:avLst/>
          </a:prstGeom>
        </p:spPr>
        <p:txBody>
          <a:bodyPr lIns="0" tIns="72000" rIns="0" bIns="0" anchor="ctr" anchorCtr="0">
            <a:normAutofit/>
          </a:bodyPr>
          <a:lstStyle>
            <a:lvl1pPr>
              <a:defRPr lang="ja-JP" altLang="en-US" sz="3525"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79"/>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39999" cy="432000"/>
          </a:xfrm>
          <a:prstGeom prst="rect">
            <a:avLst/>
          </a:prstGeom>
        </p:spPr>
        <p:txBody>
          <a:bodyPr lIns="0" tIns="0" rIns="0" bIns="0" anchor="ctr" anchorCtr="0"/>
          <a:lstStyle>
            <a:lvl1pPr>
              <a:defRPr sz="1958"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762"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762"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3735630267"/>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1" y="2915838"/>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8"/>
            <a:ext cx="8639999" cy="1728000"/>
          </a:xfrm>
          <a:prstGeom prst="rect">
            <a:avLst/>
          </a:prstGeom>
        </p:spPr>
        <p:txBody>
          <a:bodyPr lIns="0" tIns="72000" rIns="0" bIns="0" anchor="ctr" anchorCtr="0">
            <a:normAutofit/>
          </a:bodyPr>
          <a:lstStyle>
            <a:lvl1pPr>
              <a:defRPr lang="ja-JP" altLang="en-US" sz="3525"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79"/>
              </a:spcBef>
              <a:buFontTx/>
            </a:pPr>
            <a:r>
              <a:rPr kumimoji="1" lang="ja-JP" altLang="en-US"/>
              <a:t>中扉タイトル</a:t>
            </a:r>
          </a:p>
        </p:txBody>
      </p:sp>
      <p:sp>
        <p:nvSpPr>
          <p:cNvPr id="8" name="テキスト ボックス 7">
            <a:extLst>
              <a:ext uri="{FF2B5EF4-FFF2-40B4-BE49-F238E27FC236}">
                <a16:creationId xmlns:a16="http://schemas.microsoft.com/office/drawing/2014/main" id="{F65B5CD1-16BF-4814-9E5A-19B044B6FB5E}"/>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93931723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18" y="216796"/>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a:off x="1078065" y="2461097"/>
            <a:ext cx="0" cy="4536000"/>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62"/>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1078065" y="2461097"/>
            <a:ext cx="8639999" cy="4536000"/>
          </a:xfrm>
          <a:prstGeom prst="rect">
            <a:avLst/>
          </a:prstGeom>
        </p:spPr>
        <p:txBody>
          <a:bodyPr lIns="360000" tIns="0" rIns="0" bIns="0"/>
          <a:lstStyle>
            <a:lvl1pPr marL="727453" indent="-727453" algn="l">
              <a:lnSpc>
                <a:spcPct val="100000"/>
              </a:lnSpc>
              <a:spcBef>
                <a:spcPts val="979"/>
              </a:spcBef>
              <a:spcAft>
                <a:spcPts val="0"/>
              </a:spcAft>
              <a:buClr>
                <a:schemeClr val="bg2"/>
              </a:buClr>
              <a:buFont typeface="+mj-lt"/>
              <a:buAutoNum type="arabicPeriod"/>
              <a:defRPr sz="3917"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7"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Tree>
    <p:extLst>
      <p:ext uri="{BB962C8B-B14F-4D97-AF65-F5344CB8AC3E}">
        <p14:creationId xmlns:p14="http://schemas.microsoft.com/office/powerpoint/2010/main" val="73472354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 name="テキスト ボックス 4">
            <a:extLst>
              <a:ext uri="{FF2B5EF4-FFF2-40B4-BE49-F238E27FC236}">
                <a16:creationId xmlns:a16="http://schemas.microsoft.com/office/drawing/2014/main" id="{99E9881A-3148-E58F-9BCB-3A5995679985}"/>
              </a:ext>
            </a:extLst>
          </p:cNvPr>
          <p:cNvSpPr txBox="1"/>
          <p:nvPr userDrawn="1"/>
        </p:nvSpPr>
        <p:spPr>
          <a:xfrm>
            <a:off x="10099395" y="7135846"/>
            <a:ext cx="673768" cy="400110"/>
          </a:xfrm>
          <a:prstGeom prst="rect">
            <a:avLst/>
          </a:prstGeom>
          <a:noFill/>
        </p:spPr>
        <p:txBody>
          <a:bodyPr wrap="square" rtlCol="0">
            <a:spAutoFit/>
          </a:bodyPr>
          <a:lstStyle/>
          <a:p>
            <a:fld id="{0A5F3100-2AFF-4DFD-9AB6-EAA49952E565}" type="slidenum">
              <a:rPr kumimoji="1" lang="ja-JP" altLang="en-US" sz="2000" b="0" smtClean="0"/>
              <a:t>‹#›</a:t>
            </a:fld>
            <a:endParaRPr kumimoji="1" lang="ja-JP" altLang="en-US" sz="2000" b="0"/>
          </a:p>
        </p:txBody>
      </p:sp>
    </p:spTree>
    <p:extLst>
      <p:ext uri="{BB962C8B-B14F-4D97-AF65-F5344CB8AC3E}">
        <p14:creationId xmlns:p14="http://schemas.microsoft.com/office/powerpoint/2010/main" val="1804635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6" y="32266"/>
            <a:ext cx="9288000" cy="252000"/>
          </a:xfrm>
          <a:prstGeom prst="rect">
            <a:avLst/>
          </a:prstGeom>
        </p:spPr>
        <p:txBody>
          <a:bodyPr lIns="0" tIns="0" rIns="0" bIns="0" anchor="ctr" anchorCtr="0"/>
          <a:lstStyle>
            <a:lvl1pPr algn="l">
              <a:defRPr sz="1319"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20" y="216796"/>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sz="1696"/>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96"/>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6" y="536266"/>
            <a:ext cx="9288000" cy="396000"/>
          </a:xfrm>
          <a:prstGeom prst="rect">
            <a:avLst/>
          </a:prstGeom>
        </p:spPr>
        <p:txBody>
          <a:bodyPr lIns="252000" tIns="0" rIns="0" bIns="0" anchor="ctr" anchorCtr="0"/>
          <a:lstStyle>
            <a:lvl1pPr algn="l">
              <a:defRPr sz="2262"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6" y="284266"/>
            <a:ext cx="9288000" cy="252000"/>
          </a:xfrm>
          <a:prstGeom prst="rect">
            <a:avLst/>
          </a:prstGeom>
        </p:spPr>
        <p:txBody>
          <a:bodyPr lIns="252000" tIns="0" rIns="0" bIns="0" anchor="ctr" anchorCtr="0"/>
          <a:lstStyle>
            <a:lvl1pPr algn="l">
              <a:defRPr sz="1319"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9" name="コンテンツ プレースホルダー 3">
            <a:extLst>
              <a:ext uri="{FF2B5EF4-FFF2-40B4-BE49-F238E27FC236}">
                <a16:creationId xmlns:a16="http://schemas.microsoft.com/office/drawing/2014/main" id="{EDF4FE31-3A07-443C-9CD8-C81650AD9D2F}"/>
              </a:ext>
            </a:extLst>
          </p:cNvPr>
          <p:cNvSpPr>
            <a:spLocks noGrp="1"/>
          </p:cNvSpPr>
          <p:nvPr>
            <p:ph sz="quarter" idx="12" hasCustomPrompt="1"/>
          </p:nvPr>
        </p:nvSpPr>
        <p:spPr>
          <a:xfrm>
            <a:off x="161926" y="1110921"/>
            <a:ext cx="10367964" cy="617243"/>
          </a:xfrm>
          <a:prstGeom prst="rect">
            <a:avLst/>
          </a:prstGeom>
          <a:ln w="19050">
            <a:solidFill>
              <a:schemeClr val="tx2"/>
            </a:solidFill>
          </a:ln>
        </p:spPr>
        <p:txBody>
          <a:bodyPr wrap="square" lIns="180000" tIns="180000" rIns="180000" bIns="144000" anchor="t" anchorCtr="0">
            <a:spAutoFit/>
          </a:bodyPr>
          <a:lstStyle>
            <a:lvl1pPr marL="269372" indent="-269372" algn="l">
              <a:lnSpc>
                <a:spcPct val="100000"/>
              </a:lnSpc>
              <a:spcBef>
                <a:spcPts val="565"/>
              </a:spcBef>
              <a:spcAft>
                <a:spcPts val="0"/>
              </a:spcAft>
              <a:buFont typeface="Wingdings" panose="05000000000000000000" pitchFamily="2" charset="2"/>
              <a:buChar char="n"/>
              <a:defRPr sz="1885" b="0">
                <a:solidFill>
                  <a:schemeClr val="tx1"/>
                </a:solidFill>
                <a:latin typeface="Meiryo UI" panose="020B0604030504040204" pitchFamily="50" charset="-128"/>
                <a:ea typeface="Meiryo UI" panose="020B0604030504040204" pitchFamily="50" charset="-128"/>
              </a:defRPr>
            </a:lvl1pPr>
          </a:lstStyle>
          <a:p>
            <a:pPr lvl="0"/>
            <a:r>
              <a:rPr kumimoji="1" lang="ja-JP" altLang="en-US"/>
              <a:t>リードリードリードリードリードリードリードリードリードリードリードリードリードリードリードリードリードリード</a:t>
            </a:r>
          </a:p>
        </p:txBody>
      </p:sp>
      <p:sp>
        <p:nvSpPr>
          <p:cNvPr id="14" name="テキスト ボックス 13">
            <a:extLst>
              <a:ext uri="{FF2B5EF4-FFF2-40B4-BE49-F238E27FC236}">
                <a16:creationId xmlns:a16="http://schemas.microsoft.com/office/drawing/2014/main" id="{5DFA1F2F-14B9-4F01-A5B6-2EF2AFAA50B7}"/>
              </a:ext>
            </a:extLst>
          </p:cNvPr>
          <p:cNvSpPr txBox="1"/>
          <p:nvPr userDrawn="1"/>
        </p:nvSpPr>
        <p:spPr>
          <a:xfrm>
            <a:off x="10323420" y="1"/>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205"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323"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036086526"/>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6" y="32266"/>
            <a:ext cx="9288000" cy="252000"/>
          </a:xfrm>
          <a:prstGeom prst="rect">
            <a:avLst/>
          </a:prstGeom>
        </p:spPr>
        <p:txBody>
          <a:bodyPr lIns="0" tIns="0" rIns="0" bIns="0" anchor="ctr" anchorCtr="0"/>
          <a:lstStyle>
            <a:lvl1pPr algn="l">
              <a:defRPr sz="1371"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8" y="216796"/>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sz="1762"/>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62"/>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6" y="536266"/>
            <a:ext cx="9288000" cy="396000"/>
          </a:xfrm>
          <a:prstGeom prst="rect">
            <a:avLst/>
          </a:prstGeom>
        </p:spPr>
        <p:txBody>
          <a:bodyPr lIns="252000" tIns="0" rIns="0" bIns="0" anchor="ctr" anchorCtr="0"/>
          <a:lstStyle>
            <a:lvl1pPr algn="l">
              <a:defRPr sz="235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6" y="284266"/>
            <a:ext cx="9288000" cy="252000"/>
          </a:xfrm>
          <a:prstGeom prst="rect">
            <a:avLst/>
          </a:prstGeom>
        </p:spPr>
        <p:txBody>
          <a:bodyPr lIns="252000" tIns="0" rIns="0" bIns="0" anchor="ctr" anchorCtr="0"/>
          <a:lstStyle>
            <a:lvl1pPr algn="l">
              <a:defRPr sz="1371"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1"/>
            <a:ext cx="10367963" cy="1424196"/>
          </a:xfrm>
          <a:prstGeom prst="rect">
            <a:avLst/>
          </a:prstGeom>
          <a:ln w="19050">
            <a:solidFill>
              <a:schemeClr val="tx2"/>
            </a:solidFill>
          </a:ln>
        </p:spPr>
        <p:txBody>
          <a:bodyPr lIns="180000" tIns="180000" rIns="180000" bIns="144000">
            <a:spAutoFit/>
          </a:bodyPr>
          <a:lstStyle>
            <a:lvl1pPr marL="267354" indent="-267354" algn="l">
              <a:lnSpc>
                <a:spcPct val="100000"/>
              </a:lnSpc>
              <a:spcBef>
                <a:spcPts val="587"/>
              </a:spcBef>
              <a:buFont typeface="Wingdings" panose="05000000000000000000" pitchFamily="2" charset="2"/>
              <a:buChar char="n"/>
              <a:defRPr sz="1958"/>
            </a:lvl1pPr>
            <a:lvl2pPr marL="438337" indent="-170983" algn="l">
              <a:lnSpc>
                <a:spcPct val="100000"/>
              </a:lnSpc>
              <a:spcBef>
                <a:spcPts val="392"/>
              </a:spcBef>
              <a:buFont typeface="Arial" panose="020B0604020202020204" pitchFamily="34" charset="0"/>
              <a:buChar char="•"/>
              <a:defRPr sz="1762"/>
            </a:lvl2pPr>
            <a:lvl3pPr marL="676159" indent="-228495" algn="l">
              <a:lnSpc>
                <a:spcPct val="100000"/>
              </a:lnSpc>
              <a:spcBef>
                <a:spcPts val="195"/>
              </a:spcBef>
              <a:buFont typeface="Wingdings" panose="05000000000000000000" pitchFamily="2" charset="2"/>
              <a:buChar char="ü"/>
              <a:defRPr sz="1567"/>
            </a:lvl3pPr>
            <a:lvl4pPr marL="886001" indent="-211396" algn="l">
              <a:lnSpc>
                <a:spcPct val="100000"/>
              </a:lnSpc>
              <a:spcBef>
                <a:spcPts val="195"/>
              </a:spcBef>
              <a:buFont typeface="Meiryo UI" panose="020B0604030504040204" pitchFamily="50" charset="-128"/>
              <a:buChar char="※"/>
              <a:defRPr sz="1175"/>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27410927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5" y="189756"/>
            <a:ext cx="9720000" cy="324000"/>
          </a:xfrm>
          <a:prstGeom prst="rect">
            <a:avLst/>
          </a:prstGeom>
        </p:spPr>
        <p:txBody>
          <a:bodyPr lIns="72000" tIns="36000" rIns="0" bIns="0" anchor="ctr" anchorCtr="0"/>
          <a:lstStyle>
            <a:lvl1pPr algn="l">
              <a:defRPr sz="1762" b="1">
                <a:solidFill>
                  <a:schemeClr val="bg2"/>
                </a:solidFill>
                <a:latin typeface="Meiryo UI" panose="020B0604030504040204" pitchFamily="50" charset="-128"/>
                <a:ea typeface="Meiryo UI" panose="020B0604030504040204" pitchFamily="50" charset="-128"/>
              </a:defRPr>
            </a:lvl1pPr>
          </a:lstStyle>
          <a:p>
            <a:r>
              <a:rPr kumimoji="1" lang="ja-JP" altLang="en-US"/>
              <a:t>ページタイトル</a:t>
            </a:r>
          </a:p>
        </p:txBody>
      </p:sp>
      <p:cxnSp>
        <p:nvCxnSpPr>
          <p:cNvPr id="13" name="直線コネクタ 12">
            <a:extLst>
              <a:ext uri="{FF2B5EF4-FFF2-40B4-BE49-F238E27FC236}">
                <a16:creationId xmlns:a16="http://schemas.microsoft.com/office/drawing/2014/main" id="{9C3C82BE-DD9A-46A4-A9AA-9E36F501B193}"/>
              </a:ext>
            </a:extLst>
          </p:cNvPr>
          <p:cNvCxnSpPr>
            <a:cxnSpLocks/>
          </p:cNvCxnSpPr>
          <p:nvPr userDrawn="1"/>
        </p:nvCxnSpPr>
        <p:spPr>
          <a:xfrm flipH="1">
            <a:off x="179388" y="503388"/>
            <a:ext cx="10332000" cy="10368"/>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7572" b="6659"/>
          <a:stretch/>
        </p:blipFill>
        <p:spPr bwMode="auto">
          <a:xfrm>
            <a:off x="10139629" y="152065"/>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65260"/>
          </a:xfrm>
          <a:prstGeom prst="rect">
            <a:avLst/>
          </a:prstGeom>
          <a:ln w="19050">
            <a:solidFill>
              <a:schemeClr val="tx2"/>
            </a:solidFill>
          </a:ln>
        </p:spPr>
        <p:txBody>
          <a:bodyPr lIns="144000" tIns="144000" rIns="144000" bIns="108000">
            <a:spAutoFit/>
          </a:bodyPr>
          <a:lstStyle>
            <a:lvl1pPr marL="186820" indent="-186820" algn="l">
              <a:lnSpc>
                <a:spcPct val="100000"/>
              </a:lnSpc>
              <a:spcBef>
                <a:spcPts val="587"/>
              </a:spcBef>
              <a:buFont typeface="Wingdings" panose="05000000000000000000" pitchFamily="2" charset="2"/>
              <a:buChar char="n"/>
              <a:defRPr sz="1371"/>
            </a:lvl1pPr>
            <a:lvl2pPr marL="295333" indent="-99481" algn="l">
              <a:lnSpc>
                <a:spcPct val="100000"/>
              </a:lnSpc>
              <a:spcBef>
                <a:spcPts val="392"/>
              </a:spcBef>
              <a:buFont typeface="Arial" panose="020B0604020202020204" pitchFamily="34" charset="0"/>
              <a:buChar char="•"/>
              <a:defRPr sz="1175"/>
            </a:lvl2pPr>
            <a:lvl3pPr marL="481860" indent="-177201" algn="l">
              <a:lnSpc>
                <a:spcPct val="100000"/>
              </a:lnSpc>
              <a:spcBef>
                <a:spcPts val="195"/>
              </a:spcBef>
              <a:buFont typeface="Wingdings" panose="05000000000000000000" pitchFamily="2" charset="2"/>
              <a:buChar char="ü"/>
              <a:defRPr sz="1077"/>
            </a:lvl3pPr>
            <a:lvl4pPr marL="649733" indent="-161656" algn="l">
              <a:lnSpc>
                <a:spcPct val="100000"/>
              </a:lnSpc>
              <a:spcBef>
                <a:spcPts val="195"/>
              </a:spcBef>
              <a:buFont typeface="Meiryo UI" panose="020B0604030504040204" pitchFamily="50" charset="-128"/>
              <a:buChar char="※"/>
              <a:tabLst>
                <a:tab pos="478750" algn="l"/>
              </a:tabLst>
              <a:defRPr sz="979"/>
            </a:lvl4pPr>
            <a:lvl5pPr algn="l">
              <a:defRPr sz="1958"/>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3271582025"/>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762" b="1">
                <a:solidFill>
                  <a:schemeClr val="bg2"/>
                </a:solidFill>
                <a:latin typeface="Meiryo UI" panose="020B0604030504040204" pitchFamily="50" charset="-128"/>
                <a:ea typeface="Meiryo UI" panose="020B0604030504040204" pitchFamily="50" charset="-128"/>
              </a:defRPr>
            </a:lvl1pPr>
          </a:lstStyle>
          <a:p>
            <a:r>
              <a:rPr kumimoji="1" lang="ja-JP" altLang="en-US"/>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r:embed="rId2">
            <a:extLst>
              <a:ext uri="{96DAC541-7B7A-43D3-8B79-37D633B846F1}">
                <asvg:svgBlip xmlns:asvg="http://schemas.microsoft.com/office/drawing/2016/SVG/main" r:embed="rId3"/>
              </a:ext>
            </a:extLst>
          </a:blip>
          <a:stretch>
            <a:fillRect/>
          </a:stretch>
        </p:blipFill>
        <p:spPr>
          <a:xfrm>
            <a:off x="161926" y="7020289"/>
            <a:ext cx="9957098" cy="359999"/>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9"/>
            <a:ext cx="1164253" cy="359999"/>
          </a:xfrm>
          <a:prstGeom prst="rect">
            <a:avLst/>
          </a:prstGeom>
          <a:noFill/>
        </p:spPr>
        <p:txBody>
          <a:bodyPr wrap="square" lIns="105748" tIns="0" rIns="0" bIns="0" rtlCol="0" anchor="ctr">
            <a:noAutofit/>
          </a:bodyPr>
          <a:lstStyle/>
          <a:p>
            <a:r>
              <a:rPr lang="ja-JP" altLang="en-US" sz="1175" b="1">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4" y="2395810"/>
            <a:ext cx="5420215" cy="288000"/>
          </a:xfrm>
          <a:prstGeom prst="rect">
            <a:avLst/>
          </a:prstGeom>
          <a:noFill/>
        </p:spPr>
        <p:txBody>
          <a:bodyPr wrap="square" lIns="0" tIns="0" bIns="70498" rtlCol="0" anchor="b" anchorCtr="0">
            <a:noAutofit/>
          </a:bodyPr>
          <a:lstStyle/>
          <a:p>
            <a:r>
              <a:rPr lang="en-US" altLang="ja-JP" sz="1480" b="1">
                <a:solidFill>
                  <a:schemeClr val="bg2"/>
                </a:solidFill>
                <a:latin typeface="Meiryo UI" panose="020B0604030504040204" pitchFamily="50" charset="-128"/>
                <a:ea typeface="Meiryo UI" panose="020B0604030504040204" pitchFamily="50" charset="-128"/>
              </a:rPr>
              <a:t>2. </a:t>
            </a:r>
            <a:r>
              <a:rPr lang="ja-JP" altLang="en-US" sz="1480" b="1">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赤色の吹出しに示した選択肢の中から選択して記載</a:t>
            </a:r>
            <a:endParaRPr kumimoji="1" lang="en-US" altLang="ja-JP"/>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6"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事業内容を説明</a:t>
            </a:r>
            <a:endParaRPr kumimoji="1" lang="en-US" altLang="ja-JP"/>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1582" indent="-241582" algn="l">
              <a:lnSpc>
                <a:spcPct val="120000"/>
              </a:lnSpc>
              <a:spcBef>
                <a:spcPts val="0"/>
              </a:spcBef>
              <a:buFont typeface="+mj-ea"/>
              <a:buAutoNum type="circleNumDbPlain"/>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事業の目的を箇条書きで記載。</a:t>
            </a:r>
            <a:endParaRPr kumimoji="1" lang="en-US" altLang="ja-JP"/>
          </a:p>
          <a:p>
            <a:pPr lvl="0"/>
            <a:r>
              <a:rPr kumimoji="1" lang="ja-JP" altLang="en-US"/>
              <a:t>　</a:t>
            </a:r>
            <a:endParaRPr kumimoji="1" lang="en-US" altLang="ja-JP"/>
          </a:p>
          <a:p>
            <a:pPr lvl="0"/>
            <a:r>
              <a:rPr kumimoji="1" lang="ja-JP" altLang="en-US"/>
              <a:t>　</a:t>
            </a:r>
          </a:p>
          <a:p>
            <a:pPr lvl="0"/>
            <a:endParaRPr kumimoji="1" lang="en-US" altLang="ja-JP"/>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7" y="1542748"/>
            <a:ext cx="1138771" cy="359999"/>
          </a:xfrm>
          <a:prstGeom prst="rect">
            <a:avLst/>
          </a:prstGeom>
          <a:noFill/>
        </p:spPr>
        <p:txBody>
          <a:bodyPr wrap="square" lIns="0" tIns="0" rIns="0" bIns="0" rtlCol="0" anchor="ctr">
            <a:noAutofit/>
          </a:bodyPr>
          <a:lstStyle/>
          <a:p>
            <a:r>
              <a:rPr lang="en-US" altLang="ja-JP" sz="1480" b="1">
                <a:solidFill>
                  <a:schemeClr val="bg2"/>
                </a:solidFill>
                <a:latin typeface="Meiryo UI" panose="020B0604030504040204" pitchFamily="50" charset="-128"/>
                <a:ea typeface="Meiryo UI" panose="020B0604030504040204" pitchFamily="50" charset="-128"/>
              </a:rPr>
              <a:t>1. </a:t>
            </a:r>
            <a:r>
              <a:rPr lang="ja-JP" altLang="en-US" sz="1480" b="1">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100" y="7020289"/>
            <a:ext cx="9288000" cy="359999"/>
          </a:xfrm>
        </p:spPr>
        <p:txBody>
          <a:bodyPr lIns="0" tIns="18000" rIns="108000" bIns="0" anchor="ctr">
            <a:noAutofit/>
          </a:bodyPr>
          <a:lstStyle>
            <a:lvl1pPr marL="0" indent="0" algn="l">
              <a:buNone/>
              <a:defRPr sz="1175" b="1">
                <a:solidFill>
                  <a:schemeClr val="bg1"/>
                </a:solidFill>
                <a:latin typeface="Meiryo UI" panose="020B0604030504040204" pitchFamily="50" charset="-128"/>
                <a:ea typeface="Meiryo UI" panose="020B0604030504040204" pitchFamily="50" charset="-128"/>
              </a:defRPr>
            </a:lvl1pPr>
          </a:lstStyle>
          <a:p>
            <a:pPr lvl="0"/>
            <a:r>
              <a:rPr kumimoji="1" lang="ja-JP" altLang="en-US"/>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8" y="6016788"/>
            <a:ext cx="972000" cy="252000"/>
          </a:xfrm>
          <a:prstGeom prst="rect">
            <a:avLst/>
          </a:prstGeom>
          <a:noFill/>
        </p:spPr>
        <p:txBody>
          <a:bodyPr wrap="none" lIns="0" tIns="0" rIns="0" bIns="0" rtlCol="0" anchor="ctr">
            <a:noAutofit/>
          </a:bodyPr>
          <a:lstStyle/>
          <a:p>
            <a:pPr algn="dist"/>
            <a:r>
              <a:rPr lang="ja-JP" altLang="en-US" sz="1268">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68">
                <a:solidFill>
                  <a:schemeClr val="tx1"/>
                </a:solidFill>
                <a:latin typeface="Meiryo UI" panose="020B0604030504040204" pitchFamily="50" charset="-128"/>
                <a:ea typeface="Meiryo UI" panose="020B0604030504040204" pitchFamily="50" charset="-128"/>
              </a:defRPr>
            </a:lvl1pPr>
          </a:lstStyle>
          <a:p>
            <a:pPr lvl="0"/>
            <a:r>
              <a:rPr kumimoji="1" lang="ja-JP" altLang="en-US"/>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8" y="6588288"/>
            <a:ext cx="972000" cy="252000"/>
          </a:xfrm>
          <a:prstGeom prst="rect">
            <a:avLst/>
          </a:prstGeom>
          <a:noFill/>
        </p:spPr>
        <p:txBody>
          <a:bodyPr wrap="none" lIns="0" tIns="0" rIns="0" bIns="0" rtlCol="0" anchor="ctr">
            <a:noAutofit/>
          </a:bodyPr>
          <a:lstStyle/>
          <a:p>
            <a:pPr algn="dist"/>
            <a:r>
              <a:rPr lang="ja-JP" altLang="en-US" sz="1268">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4" y="493021"/>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3" y="493021"/>
            <a:ext cx="9647760"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68">
                <a:solidFill>
                  <a:schemeClr val="tx1"/>
                </a:solidFill>
                <a:latin typeface="Meiryo UI" panose="020B0604030504040204" pitchFamily="50" charset="-128"/>
                <a:ea typeface="Meiryo UI" panose="020B0604030504040204" pitchFamily="50" charset="-128"/>
              </a:defRPr>
            </a:lvl1pPr>
          </a:lstStyle>
          <a:p>
            <a:pPr lvl="0"/>
            <a:r>
              <a:rPr kumimoji="1" lang="en-US" altLang="ja-JP"/>
              <a:t>【</a:t>
            </a:r>
            <a:r>
              <a:rPr kumimoji="1" lang="ja-JP" altLang="en-US"/>
              <a:t>令和２年度要求額 </a:t>
            </a:r>
            <a:r>
              <a:rPr kumimoji="1" lang="en-US" altLang="ja-JP"/>
              <a:t>0,000</a:t>
            </a:r>
            <a:r>
              <a:rPr kumimoji="1" lang="ja-JP" altLang="en-US"/>
              <a:t>百万円（</a:t>
            </a:r>
            <a:r>
              <a:rPr kumimoji="1" lang="en-US" altLang="ja-JP"/>
              <a:t>0,000</a:t>
            </a:r>
            <a:r>
              <a:rPr kumimoji="1" lang="ja-JP" altLang="en-US"/>
              <a:t>百万円）</a:t>
            </a:r>
            <a:r>
              <a:rPr kumimoji="1" lang="en-US" altLang="ja-JP"/>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1"/>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9"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7" y="6302538"/>
            <a:ext cx="972000" cy="252000"/>
          </a:xfrm>
          <a:prstGeom prst="rect">
            <a:avLst/>
          </a:prstGeom>
          <a:noFill/>
        </p:spPr>
        <p:txBody>
          <a:bodyPr wrap="none" lIns="0" tIns="0" rIns="0" bIns="0" rtlCol="0" anchor="ctr">
            <a:noAutofit/>
          </a:bodyPr>
          <a:lstStyle/>
          <a:p>
            <a:pPr algn="dist" defTabSz="175646">
              <a:tabLst/>
            </a:pPr>
            <a:r>
              <a:rPr lang="ja-JP" altLang="en-US" sz="1268">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4" y="5637164"/>
            <a:ext cx="5600215" cy="288000"/>
          </a:xfrm>
          <a:prstGeom prst="rect">
            <a:avLst/>
          </a:prstGeom>
          <a:noFill/>
        </p:spPr>
        <p:txBody>
          <a:bodyPr wrap="square" lIns="0" tIns="0" bIns="70498" rtlCol="0" anchor="b" anchorCtr="0">
            <a:noAutofit/>
          </a:bodyPr>
          <a:lstStyle/>
          <a:p>
            <a:r>
              <a:rPr lang="en-US" altLang="ja-JP" sz="1480" b="1">
                <a:solidFill>
                  <a:schemeClr val="bg2"/>
                </a:solidFill>
                <a:latin typeface="Meiryo UI" panose="020B0604030504040204" pitchFamily="50" charset="-128"/>
                <a:ea typeface="Meiryo UI" panose="020B0604030504040204" pitchFamily="50" charset="-128"/>
              </a:rPr>
              <a:t>3. </a:t>
            </a:r>
            <a:r>
              <a:rPr lang="ja-JP" altLang="en-US" sz="1480" b="1">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r:embed="rId4">
            <a:extLst>
              <a:ext uri="{96DAC541-7B7A-43D3-8B79-37D633B846F1}">
                <asvg:svgBlip xmlns:asvg="http://schemas.microsoft.com/office/drawing/2016/SVG/main" r:embed="rId5"/>
              </a:ext>
            </a:extLst>
          </a:blip>
          <a:stretch>
            <a:fillRect/>
          </a:stretch>
        </p:blipFill>
        <p:spPr>
          <a:xfrm>
            <a:off x="161925" y="890698"/>
            <a:ext cx="10367961" cy="359999"/>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7"/>
            <a:ext cx="10349461" cy="359999"/>
          </a:xfrm>
        </p:spPr>
        <p:txBody>
          <a:bodyPr lIns="108000" tIns="36000" rIns="108000" bIns="0" anchor="ctr">
            <a:noAutofit/>
          </a:bodyPr>
          <a:lstStyle>
            <a:lvl1pPr marL="0" indent="0" algn="l">
              <a:buNone/>
              <a:defRPr sz="1371" b="1">
                <a:solidFill>
                  <a:schemeClr val="bg2"/>
                </a:solidFill>
                <a:latin typeface="Meiryo UI" panose="020B0604030504040204" pitchFamily="50" charset="-128"/>
                <a:ea typeface="Meiryo UI" panose="020B0604030504040204" pitchFamily="50" charset="-128"/>
              </a:defRPr>
            </a:lvl1pPr>
          </a:lstStyle>
          <a:p>
            <a:pPr lvl="0"/>
            <a:r>
              <a:rPr kumimoji="1" lang="ja-JP" altLang="en-US"/>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9806931" y="146435"/>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480"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a:t>補助対象、支援対象の例、事業イメージ </a:t>
            </a:r>
            <a:r>
              <a:rPr kumimoji="1" lang="en-US" altLang="ja-JP"/>
              <a:t>etc.</a:t>
            </a:r>
            <a:endParaRPr kumimoji="1" lang="ja-JP" altLang="en-US"/>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8" y="2395810"/>
            <a:ext cx="4500000" cy="288000"/>
          </a:xfrm>
          <a:prstGeom prst="rect">
            <a:avLst/>
          </a:prstGeom>
          <a:noFill/>
        </p:spPr>
        <p:txBody>
          <a:bodyPr wrap="square" lIns="0" tIns="0" bIns="70498" rtlCol="0" anchor="b" anchorCtr="0">
            <a:noAutofit/>
          </a:bodyPr>
          <a:lstStyle/>
          <a:p>
            <a:pPr algn="l"/>
            <a:r>
              <a:rPr lang="en-US" altLang="ja-JP" sz="1480" b="1">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175">
                <a:solidFill>
                  <a:schemeClr val="tx1"/>
                </a:solidFill>
                <a:latin typeface="Meiryo UI" panose="020B0604030504040204" pitchFamily="50" charset="-128"/>
                <a:ea typeface="Meiryo UI" panose="020B0604030504040204" pitchFamily="50" charset="-128"/>
              </a:defRPr>
            </a:lvl1pPr>
          </a:lstStyle>
          <a:p>
            <a:pPr lvl="0"/>
            <a:r>
              <a:rPr kumimoji="1" lang="ja-JP" altLang="en-US"/>
              <a:t>選　　　 択</a:t>
            </a:r>
            <a:endParaRPr kumimoji="1" lang="en-US" altLang="ja-JP"/>
          </a:p>
        </p:txBody>
      </p:sp>
      <p:sp>
        <p:nvSpPr>
          <p:cNvPr id="4" name="テキスト ボックス 3">
            <a:extLst>
              <a:ext uri="{FF2B5EF4-FFF2-40B4-BE49-F238E27FC236}">
                <a16:creationId xmlns:a16="http://schemas.microsoft.com/office/drawing/2014/main" id="{E27E4AC8-B99C-6B7F-9225-DBD4859BD321}"/>
              </a:ext>
            </a:extLst>
          </p:cNvPr>
          <p:cNvSpPr txBox="1"/>
          <p:nvPr userDrawn="1"/>
        </p:nvSpPr>
        <p:spPr>
          <a:xfrm>
            <a:off x="10226973" y="7018050"/>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980274862"/>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376555" y="3439580"/>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687524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4"/>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4366825" y="1499034"/>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1" y="2991838"/>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39999" cy="1008000"/>
          </a:xfrm>
          <a:prstGeom prst="rect">
            <a:avLst/>
          </a:prstGeom>
        </p:spPr>
        <p:txBody>
          <a:bodyPr lIns="0" tIns="72000" rIns="0" bIns="0" anchor="ctr" anchorCtr="0">
            <a:normAutofit/>
          </a:bodyPr>
          <a:lstStyle>
            <a:lvl1pPr>
              <a:defRPr lang="ja-JP" altLang="en-US" sz="3525"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79"/>
              </a:spcBef>
              <a:buFontTx/>
            </a:pPr>
            <a:r>
              <a:rPr kumimoji="1" lang="ja-JP" altLang="en-US"/>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39999" cy="432000"/>
          </a:xfrm>
          <a:prstGeom prst="rect">
            <a:avLst/>
          </a:prstGeom>
        </p:spPr>
        <p:txBody>
          <a:bodyPr lIns="0" tIns="0" rIns="0" bIns="0" anchor="ctr" anchorCtr="0"/>
          <a:lstStyle>
            <a:lvl1pPr>
              <a:defRPr sz="1958" b="1">
                <a:solidFill>
                  <a:schemeClr val="bg2"/>
                </a:solidFill>
                <a:latin typeface="Meiryo UI" panose="020B0604030504040204" pitchFamily="50" charset="-128"/>
                <a:ea typeface="Meiryo UI"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762" b="0">
                <a:solidFill>
                  <a:schemeClr val="tx1"/>
                </a:solidFill>
                <a:latin typeface="Meiryo UI" panose="020B0604030504040204" pitchFamily="50" charset="-128"/>
                <a:ea typeface="Meiryo UI"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762" b="0">
                <a:solidFill>
                  <a:schemeClr val="tx1"/>
                </a:solidFill>
                <a:latin typeface="Meiryo UI" panose="020B0604030504040204" pitchFamily="50" charset="-128"/>
                <a:ea typeface="Meiryo UI" panose="020B0604030504040204" pitchFamily="50" charset="-128"/>
              </a:defRPr>
            </a:lvl1pPr>
          </a:lstStyle>
          <a:p>
            <a:pPr lvl="0"/>
            <a:r>
              <a:rPr kumimoji="1" lang="ja-JP" altLang="en-US"/>
              <a:t>所属　名前</a:t>
            </a:r>
          </a:p>
        </p:txBody>
      </p:sp>
    </p:spTree>
    <p:extLst>
      <p:ext uri="{BB962C8B-B14F-4D97-AF65-F5344CB8AC3E}">
        <p14:creationId xmlns:p14="http://schemas.microsoft.com/office/powerpoint/2010/main" val="53234000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7" y="395838"/>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9533" tIns="44766" rIns="89533" bIns="44766" numCol="1" spcCol="0" rtlCol="0" fromWordArt="0" anchor="ctr" anchorCtr="0" forceAA="0" compatLnSpc="1">
            <a:prstTxWarp prst="textNoShape">
              <a:avLst/>
            </a:prstTxWarp>
            <a:noAutofit/>
          </a:bodyPr>
          <a:lstStyle/>
          <a:p>
            <a:pPr algn="ctr"/>
            <a:endParaRPr kumimoji="1" lang="ja-JP" altLang="en-US" sz="1567">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1" y="2915838"/>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8"/>
            <a:ext cx="8639999" cy="1728000"/>
          </a:xfrm>
          <a:prstGeom prst="rect">
            <a:avLst/>
          </a:prstGeom>
        </p:spPr>
        <p:txBody>
          <a:bodyPr lIns="0" tIns="72000" rIns="0" bIns="0" anchor="ctr" anchorCtr="0">
            <a:normAutofit/>
          </a:bodyPr>
          <a:lstStyle>
            <a:lvl1pPr>
              <a:defRPr lang="ja-JP" altLang="en-US" sz="3525"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079"/>
              </a:spcBef>
              <a:buFontTx/>
            </a:pPr>
            <a:r>
              <a:rPr kumimoji="1" lang="ja-JP" altLang="en-US"/>
              <a:t>中扉タイトル</a:t>
            </a:r>
          </a:p>
        </p:txBody>
      </p:sp>
      <p:sp>
        <p:nvSpPr>
          <p:cNvPr id="8" name="テキスト ボックス 7">
            <a:extLst>
              <a:ext uri="{FF2B5EF4-FFF2-40B4-BE49-F238E27FC236}">
                <a16:creationId xmlns:a16="http://schemas.microsoft.com/office/drawing/2014/main" id="{F65B5CD1-16BF-4814-9E5A-19B044B6FB5E}"/>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66823776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18" y="216796"/>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a:off x="1078065" y="2461097"/>
            <a:ext cx="0" cy="4536000"/>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62"/>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1078065" y="2461097"/>
            <a:ext cx="8639999" cy="4536000"/>
          </a:xfrm>
          <a:prstGeom prst="rect">
            <a:avLst/>
          </a:prstGeom>
        </p:spPr>
        <p:txBody>
          <a:bodyPr lIns="360000" tIns="0" rIns="0" bIns="0"/>
          <a:lstStyle>
            <a:lvl1pPr marL="727453" indent="-727453" algn="l">
              <a:lnSpc>
                <a:spcPct val="100000"/>
              </a:lnSpc>
              <a:spcBef>
                <a:spcPts val="979"/>
              </a:spcBef>
              <a:spcAft>
                <a:spcPts val="0"/>
              </a:spcAft>
              <a:buClr>
                <a:schemeClr val="bg2"/>
              </a:buClr>
              <a:buFont typeface="+mj-lt"/>
              <a:buAutoNum type="arabicPeriod"/>
              <a:defRPr sz="3917" b="1">
                <a:latin typeface="Meiryo UI" panose="020B0604030504040204" pitchFamily="50" charset="-128"/>
                <a:ea typeface="Meiryo UI" panose="020B0604030504040204" pitchFamily="50" charset="-128"/>
              </a:defRPr>
            </a:lvl1pPr>
          </a:lstStyle>
          <a:p>
            <a:pPr lvl="0"/>
            <a:r>
              <a:rPr kumimoji="1" lang="ja-JP" altLang="en-US"/>
              <a:t>章タイトル</a:t>
            </a:r>
          </a:p>
          <a:p>
            <a:pPr lvl="0"/>
            <a:r>
              <a:rPr kumimoji="1" lang="ja-JP" altLang="en-US"/>
              <a:t>章タイトル</a:t>
            </a:r>
          </a:p>
          <a:p>
            <a:pPr lvl="0"/>
            <a:r>
              <a:rPr kumimoji="1" lang="ja-JP" altLang="en-US"/>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7"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Tree>
    <p:extLst>
      <p:ext uri="{BB962C8B-B14F-4D97-AF65-F5344CB8AC3E}">
        <p14:creationId xmlns:p14="http://schemas.microsoft.com/office/powerpoint/2010/main" val="970920152"/>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8" y="216796"/>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762"/>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741"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 name="テキスト ボックス 4">
            <a:extLst>
              <a:ext uri="{FF2B5EF4-FFF2-40B4-BE49-F238E27FC236}">
                <a16:creationId xmlns:a16="http://schemas.microsoft.com/office/drawing/2014/main" id="{99E9881A-3148-E58F-9BCB-3A5995679985}"/>
              </a:ext>
            </a:extLst>
          </p:cNvPr>
          <p:cNvSpPr txBox="1"/>
          <p:nvPr userDrawn="1"/>
        </p:nvSpPr>
        <p:spPr>
          <a:xfrm>
            <a:off x="10099395" y="7135846"/>
            <a:ext cx="673768" cy="400110"/>
          </a:xfrm>
          <a:prstGeom prst="rect">
            <a:avLst/>
          </a:prstGeom>
          <a:noFill/>
        </p:spPr>
        <p:txBody>
          <a:bodyPr wrap="square" rtlCol="0">
            <a:spAutoFit/>
          </a:bodyPr>
          <a:lstStyle/>
          <a:p>
            <a:fld id="{0A5F3100-2AFF-4DFD-9AB6-EAA49952E565}" type="slidenum">
              <a:rPr kumimoji="1" lang="ja-JP" altLang="en-US" sz="2000" b="0" smtClean="0"/>
              <a:t>‹#›</a:t>
            </a:fld>
            <a:endParaRPr kumimoji="1" lang="ja-JP" altLang="en-US" sz="2000" b="0"/>
          </a:p>
        </p:txBody>
      </p:sp>
    </p:spTree>
    <p:extLst>
      <p:ext uri="{BB962C8B-B14F-4D97-AF65-F5344CB8AC3E}">
        <p14:creationId xmlns:p14="http://schemas.microsoft.com/office/powerpoint/2010/main" val="306947610"/>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6" y="32266"/>
            <a:ext cx="9288000" cy="252000"/>
          </a:xfrm>
          <a:prstGeom prst="rect">
            <a:avLst/>
          </a:prstGeom>
        </p:spPr>
        <p:txBody>
          <a:bodyPr lIns="0" tIns="0" rIns="0" bIns="0" anchor="ctr" anchorCtr="0"/>
          <a:lstStyle>
            <a:lvl1pPr algn="l">
              <a:defRPr sz="1371" b="1">
                <a:solidFill>
                  <a:schemeClr val="bg2"/>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1</a:t>
            </a:r>
            <a:r>
              <a:rPr kumimoji="1" lang="ja-JP" altLang="en-US"/>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8" y="216796"/>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sz="1762"/>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762"/>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6" y="536266"/>
            <a:ext cx="9288000" cy="396000"/>
          </a:xfrm>
          <a:prstGeom prst="rect">
            <a:avLst/>
          </a:prstGeom>
        </p:spPr>
        <p:txBody>
          <a:bodyPr lIns="252000" tIns="0" rIns="0" bIns="0" anchor="ctr" anchorCtr="0"/>
          <a:lstStyle>
            <a:lvl1pPr algn="l">
              <a:defRPr sz="2350" b="1">
                <a:solidFill>
                  <a:schemeClr val="bg1"/>
                </a:solidFill>
                <a:latin typeface="Meiryo UI" panose="020B0604030504040204" pitchFamily="50" charset="-128"/>
                <a:ea typeface="Meiryo UI" panose="020B0604030504040204" pitchFamily="50" charset="-128"/>
              </a:defRPr>
            </a:lvl1pPr>
          </a:lstStyle>
          <a:p>
            <a:r>
              <a:rPr kumimoji="1" lang="ja-JP" altLang="en-US"/>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6" y="284266"/>
            <a:ext cx="9288000" cy="252000"/>
          </a:xfrm>
          <a:prstGeom prst="rect">
            <a:avLst/>
          </a:prstGeom>
        </p:spPr>
        <p:txBody>
          <a:bodyPr lIns="252000" tIns="0" rIns="0" bIns="0" anchor="ctr" anchorCtr="0"/>
          <a:lstStyle>
            <a:lvl1pPr algn="l">
              <a:defRPr sz="1371" b="1">
                <a:solidFill>
                  <a:schemeClr val="bg1"/>
                </a:solidFill>
                <a:latin typeface="Meiryo UI" panose="020B0604030504040204" pitchFamily="50" charset="-128"/>
                <a:ea typeface="Meiryo UI" panose="020B0604030504040204" pitchFamily="50" charset="-128"/>
              </a:defRPr>
            </a:lvl1pPr>
          </a:lstStyle>
          <a:p>
            <a:pPr lvl="0"/>
            <a:r>
              <a:rPr kumimoji="1" lang="ja-JP" altLang="en-US"/>
              <a:t>第</a:t>
            </a:r>
            <a:r>
              <a:rPr kumimoji="1" lang="en-US" altLang="ja-JP"/>
              <a:t>2</a:t>
            </a:r>
            <a:r>
              <a:rPr kumimoji="1" lang="ja-JP" altLang="en-US"/>
              <a:t>階層（例：章タイトル）</a:t>
            </a:r>
          </a:p>
        </p:txBody>
      </p:sp>
      <p:sp>
        <p:nvSpPr>
          <p:cNvPr id="14" name="コンテンツ プレースホルダー 3">
            <a:extLst>
              <a:ext uri="{FF2B5EF4-FFF2-40B4-BE49-F238E27FC236}">
                <a16:creationId xmlns:a16="http://schemas.microsoft.com/office/drawing/2014/main" id="{BC87C82B-2847-473C-9A48-350F468EE553}"/>
              </a:ext>
            </a:extLst>
          </p:cNvPr>
          <p:cNvSpPr>
            <a:spLocks noGrp="1"/>
          </p:cNvSpPr>
          <p:nvPr>
            <p:ph sz="quarter" idx="13" hasCustomPrompt="1"/>
          </p:nvPr>
        </p:nvSpPr>
        <p:spPr>
          <a:xfrm>
            <a:off x="161925" y="1110921"/>
            <a:ext cx="10367963" cy="1424196"/>
          </a:xfrm>
          <a:prstGeom prst="rect">
            <a:avLst/>
          </a:prstGeom>
          <a:ln w="19050">
            <a:solidFill>
              <a:schemeClr val="tx2"/>
            </a:solidFill>
          </a:ln>
        </p:spPr>
        <p:txBody>
          <a:bodyPr lIns="180000" tIns="180000" rIns="180000" bIns="144000">
            <a:spAutoFit/>
          </a:bodyPr>
          <a:lstStyle>
            <a:lvl1pPr marL="267354" indent="-267354" algn="l">
              <a:lnSpc>
                <a:spcPct val="100000"/>
              </a:lnSpc>
              <a:spcBef>
                <a:spcPts val="587"/>
              </a:spcBef>
              <a:buFont typeface="Wingdings" panose="05000000000000000000" pitchFamily="2" charset="2"/>
              <a:buChar char="n"/>
              <a:defRPr sz="1958"/>
            </a:lvl1pPr>
            <a:lvl2pPr marL="438337" indent="-170983" algn="l">
              <a:lnSpc>
                <a:spcPct val="100000"/>
              </a:lnSpc>
              <a:spcBef>
                <a:spcPts val="392"/>
              </a:spcBef>
              <a:buFont typeface="Arial" panose="020B0604020202020204" pitchFamily="34" charset="0"/>
              <a:buChar char="•"/>
              <a:defRPr sz="1762"/>
            </a:lvl2pPr>
            <a:lvl3pPr marL="676159" indent="-228495" algn="l">
              <a:lnSpc>
                <a:spcPct val="100000"/>
              </a:lnSpc>
              <a:spcBef>
                <a:spcPts val="195"/>
              </a:spcBef>
              <a:buFont typeface="Wingdings" panose="05000000000000000000" pitchFamily="2" charset="2"/>
              <a:buChar char="ü"/>
              <a:defRPr sz="1567"/>
            </a:lvl3pPr>
            <a:lvl4pPr marL="886001" indent="-211396" algn="l">
              <a:lnSpc>
                <a:spcPct val="100000"/>
              </a:lnSpc>
              <a:spcBef>
                <a:spcPts val="195"/>
              </a:spcBef>
              <a:buFont typeface="Meiryo UI" panose="020B0604030504040204" pitchFamily="50" charset="-128"/>
              <a:buChar char="※"/>
              <a:defRPr sz="1175"/>
            </a:lvl4pPr>
            <a:lvl5pPr algn="l">
              <a:defRPr sz="1958"/>
            </a:lvl5pPr>
          </a:lstStyle>
          <a:p>
            <a:pPr lvl="0"/>
            <a:r>
              <a:rPr kumimoji="1" lang="ja-JP" altLang="en-US"/>
              <a:t>リード文（</a:t>
            </a:r>
            <a:r>
              <a:rPr kumimoji="1" lang="en-US" altLang="ja-JP"/>
              <a:t>Tab</a:t>
            </a:r>
            <a:r>
              <a:rPr kumimoji="1" lang="ja-JP" altLang="en-US"/>
              <a:t>キーで行頭文字を第</a:t>
            </a:r>
            <a:r>
              <a:rPr kumimoji="1" lang="en-US" altLang="ja-JP"/>
              <a:t>4</a:t>
            </a:r>
            <a:r>
              <a:rPr kumimoji="1" lang="ja-JP" altLang="en-US"/>
              <a:t>レベルまで選択できます）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987660977"/>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5" y="189756"/>
            <a:ext cx="9720000" cy="324000"/>
          </a:xfrm>
          <a:prstGeom prst="rect">
            <a:avLst/>
          </a:prstGeom>
        </p:spPr>
        <p:txBody>
          <a:bodyPr lIns="72000" tIns="36000" rIns="0" bIns="0" anchor="ctr" anchorCtr="0"/>
          <a:lstStyle>
            <a:lvl1pPr algn="l">
              <a:defRPr sz="1762" b="1">
                <a:solidFill>
                  <a:schemeClr val="bg2"/>
                </a:solidFill>
                <a:latin typeface="Meiryo UI" panose="020B0604030504040204" pitchFamily="50" charset="-128"/>
                <a:ea typeface="Meiryo UI" panose="020B0604030504040204" pitchFamily="50" charset="-128"/>
              </a:defRPr>
            </a:lvl1pPr>
          </a:lstStyle>
          <a:p>
            <a:r>
              <a:rPr kumimoji="1" lang="ja-JP" altLang="en-US"/>
              <a:t>ページタイトル</a:t>
            </a:r>
          </a:p>
        </p:txBody>
      </p:sp>
      <p:cxnSp>
        <p:nvCxnSpPr>
          <p:cNvPr id="13" name="直線コネクタ 12">
            <a:extLst>
              <a:ext uri="{FF2B5EF4-FFF2-40B4-BE49-F238E27FC236}">
                <a16:creationId xmlns:a16="http://schemas.microsoft.com/office/drawing/2014/main" id="{9C3C82BE-DD9A-46A4-A9AA-9E36F501B193}"/>
              </a:ext>
            </a:extLst>
          </p:cNvPr>
          <p:cNvCxnSpPr>
            <a:cxnSpLocks/>
          </p:cNvCxnSpPr>
          <p:nvPr userDrawn="1"/>
        </p:nvCxnSpPr>
        <p:spPr>
          <a:xfrm flipH="1">
            <a:off x="179388" y="503388"/>
            <a:ext cx="10332000" cy="10368"/>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7572" b="6659"/>
          <a:stretch/>
        </p:blipFill>
        <p:spPr bwMode="auto">
          <a:xfrm>
            <a:off x="10139629" y="152065"/>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7"/>
            <a:ext cx="360000" cy="359999"/>
          </a:xfrm>
          <a:prstGeom prst="rect">
            <a:avLst/>
          </a:prstGeom>
          <a:noFill/>
        </p:spPr>
        <p:txBody>
          <a:bodyPr wrap="none" lIns="0" tIns="0" rIns="0" bIns="0" rtlCol="0" anchor="b" anchorCtr="0">
            <a:noAutofit/>
          </a:bodyPr>
          <a:lstStyle/>
          <a:p>
            <a:pPr algn="ctr"/>
            <a:fld id="{9C1B02FA-3B43-4965-97B5-C29D405C4738}" type="slidenum">
              <a:rPr kumimoji="1" lang="ja-JP" altLang="en-US" sz="235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567" b="0">
              <a:latin typeface="Arial" panose="020B0604020202020204" pitchFamily="34" charset="0"/>
              <a:ea typeface="メイリオ" panose="020B0604030504040204" pitchFamily="50" charset="-128"/>
              <a:cs typeface="Arial" panose="020B0604020202020204" pitchFamily="34" charset="0"/>
            </a:endParaRPr>
          </a:p>
        </p:txBody>
      </p:sp>
      <p:sp>
        <p:nvSpPr>
          <p:cNvPr id="8" name="コンテンツ プレースホルダー 3">
            <a:extLst>
              <a:ext uri="{FF2B5EF4-FFF2-40B4-BE49-F238E27FC236}">
                <a16:creationId xmlns:a16="http://schemas.microsoft.com/office/drawing/2014/main" id="{7FAF1969-C2E3-41AA-AA1A-27BBD721424E}"/>
              </a:ext>
            </a:extLst>
          </p:cNvPr>
          <p:cNvSpPr>
            <a:spLocks noGrp="1"/>
          </p:cNvSpPr>
          <p:nvPr>
            <p:ph sz="quarter" idx="13" hasCustomPrompt="1"/>
          </p:nvPr>
        </p:nvSpPr>
        <p:spPr>
          <a:xfrm>
            <a:off x="161925" y="585756"/>
            <a:ext cx="10367963" cy="1065260"/>
          </a:xfrm>
          <a:prstGeom prst="rect">
            <a:avLst/>
          </a:prstGeom>
          <a:ln w="19050">
            <a:solidFill>
              <a:schemeClr val="tx2"/>
            </a:solidFill>
          </a:ln>
        </p:spPr>
        <p:txBody>
          <a:bodyPr lIns="144000" tIns="144000" rIns="144000" bIns="108000">
            <a:spAutoFit/>
          </a:bodyPr>
          <a:lstStyle>
            <a:lvl1pPr marL="186820" indent="-186820" algn="l">
              <a:lnSpc>
                <a:spcPct val="100000"/>
              </a:lnSpc>
              <a:spcBef>
                <a:spcPts val="587"/>
              </a:spcBef>
              <a:buFont typeface="Wingdings" panose="05000000000000000000" pitchFamily="2" charset="2"/>
              <a:buChar char="n"/>
              <a:defRPr sz="1371"/>
            </a:lvl1pPr>
            <a:lvl2pPr marL="295333" indent="-99481" algn="l">
              <a:lnSpc>
                <a:spcPct val="100000"/>
              </a:lnSpc>
              <a:spcBef>
                <a:spcPts val="392"/>
              </a:spcBef>
              <a:buFont typeface="Arial" panose="020B0604020202020204" pitchFamily="34" charset="0"/>
              <a:buChar char="•"/>
              <a:defRPr sz="1175"/>
            </a:lvl2pPr>
            <a:lvl3pPr marL="481860" indent="-177201" algn="l">
              <a:lnSpc>
                <a:spcPct val="100000"/>
              </a:lnSpc>
              <a:spcBef>
                <a:spcPts val="195"/>
              </a:spcBef>
              <a:buFont typeface="Wingdings" panose="05000000000000000000" pitchFamily="2" charset="2"/>
              <a:buChar char="ü"/>
              <a:defRPr sz="1077"/>
            </a:lvl3pPr>
            <a:lvl4pPr marL="649733" indent="-161656" algn="l">
              <a:lnSpc>
                <a:spcPct val="100000"/>
              </a:lnSpc>
              <a:spcBef>
                <a:spcPts val="195"/>
              </a:spcBef>
              <a:buFont typeface="Meiryo UI" panose="020B0604030504040204" pitchFamily="50" charset="-128"/>
              <a:buChar char="※"/>
              <a:tabLst>
                <a:tab pos="478750" algn="l"/>
              </a:tabLst>
              <a:defRPr sz="979"/>
            </a:lvl4pPr>
            <a:lvl5pPr algn="l">
              <a:defRPr sz="1958"/>
            </a:lvl5pPr>
          </a:lstStyle>
          <a:p>
            <a:pPr lvl="0"/>
            <a:r>
              <a:rPr kumimoji="1" lang="ja-JP" altLang="en-US"/>
              <a:t>リード文レベルあり（</a:t>
            </a:r>
            <a:r>
              <a:rPr kumimoji="1" lang="en-US" altLang="ja-JP"/>
              <a:t>Tab</a:t>
            </a:r>
            <a:r>
              <a:rPr kumimoji="1" lang="ja-JP" altLang="en-US"/>
              <a:t>キーで第</a:t>
            </a:r>
            <a:r>
              <a:rPr kumimoji="1" lang="en-US" altLang="ja-JP"/>
              <a:t>4</a:t>
            </a:r>
            <a:r>
              <a:rPr kumimoji="1" lang="ja-JP" altLang="en-US"/>
              <a:t>レベルまで選べます）</a:t>
            </a:r>
          </a:p>
          <a:p>
            <a:pPr lvl="1"/>
            <a:r>
              <a:rPr kumimoji="1" lang="ja-JP" altLang="en-US"/>
              <a:t>第</a:t>
            </a:r>
            <a:r>
              <a:rPr kumimoji="1" lang="en-US" altLang="ja-JP"/>
              <a:t>2</a:t>
            </a:r>
            <a:r>
              <a:rPr kumimoji="1" lang="ja-JP" altLang="en-US"/>
              <a:t>レベル</a:t>
            </a:r>
          </a:p>
          <a:p>
            <a:pPr lvl="2"/>
            <a:r>
              <a:rPr kumimoji="1" lang="ja-JP" altLang="en-US"/>
              <a:t>第</a:t>
            </a:r>
            <a:r>
              <a:rPr kumimoji="1" lang="en-US" altLang="ja-JP"/>
              <a:t>3</a:t>
            </a:r>
            <a:r>
              <a:rPr kumimoji="1" lang="ja-JP" altLang="en-US"/>
              <a:t>レベル</a:t>
            </a:r>
            <a:endParaRPr kumimoji="1" lang="en-US" altLang="ja-JP"/>
          </a:p>
          <a:p>
            <a:pPr lvl="3"/>
            <a:r>
              <a:rPr kumimoji="1" lang="ja-JP" altLang="en-US"/>
              <a:t>第</a:t>
            </a:r>
            <a:r>
              <a:rPr kumimoji="1" lang="en-US" altLang="ja-JP"/>
              <a:t>4</a:t>
            </a:r>
            <a:r>
              <a:rPr kumimoji="1" lang="ja-JP" altLang="en-US"/>
              <a:t>レベル</a:t>
            </a:r>
          </a:p>
        </p:txBody>
      </p:sp>
    </p:spTree>
    <p:extLst>
      <p:ext uri="{BB962C8B-B14F-4D97-AF65-F5344CB8AC3E}">
        <p14:creationId xmlns:p14="http://schemas.microsoft.com/office/powerpoint/2010/main" val="175334907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theme/theme1.xml" Type="http://schemas.openxmlformats.org/officeDocument/2006/relationships/theme"/></Relationships>
</file>

<file path=ppt/slideMasters/_rels/slideMaster10.xml.rels><?xml version="1.0" encoding="UTF-8" standalone="yes"?><Relationships xmlns="http://schemas.openxmlformats.org/package/2006/relationships"><Relationship Id="rId1" Target="../slideLayouts/slideLayout71.xml" Type="http://schemas.openxmlformats.org/officeDocument/2006/relationships/slideLayout"/><Relationship Id="rId10" Target="../slideLayouts/slideLayout80.xml" Type="http://schemas.openxmlformats.org/officeDocument/2006/relationships/slideLayout"/><Relationship Id="rId11" Target="../slideLayouts/slideLayout81.xml" Type="http://schemas.openxmlformats.org/officeDocument/2006/relationships/slideLayout"/><Relationship Id="rId12" Target="../slideLayouts/slideLayout82.xml" Type="http://schemas.openxmlformats.org/officeDocument/2006/relationships/slideLayout"/><Relationship Id="rId13" Target="../slideLayouts/slideLayout83.xml" Type="http://schemas.openxmlformats.org/officeDocument/2006/relationships/slideLayout"/><Relationship Id="rId14" Target="../slideLayouts/slideLayout84.xml" Type="http://schemas.openxmlformats.org/officeDocument/2006/relationships/slideLayout"/><Relationship Id="rId15" Target="../slideLayouts/slideLayout85.xml" Type="http://schemas.openxmlformats.org/officeDocument/2006/relationships/slideLayout"/><Relationship Id="rId16" Target="../theme/theme10.xml" Type="http://schemas.openxmlformats.org/officeDocument/2006/relationships/theme"/><Relationship Id="rId2" Target="../slideLayouts/slideLayout72.xml" Type="http://schemas.openxmlformats.org/officeDocument/2006/relationships/slideLayout"/><Relationship Id="rId3" Target="../slideLayouts/slideLayout73.xml" Type="http://schemas.openxmlformats.org/officeDocument/2006/relationships/slideLayout"/><Relationship Id="rId4" Target="../slideLayouts/slideLayout74.xml" Type="http://schemas.openxmlformats.org/officeDocument/2006/relationships/slideLayout"/><Relationship Id="rId5" Target="../slideLayouts/slideLayout75.xml" Type="http://schemas.openxmlformats.org/officeDocument/2006/relationships/slideLayout"/><Relationship Id="rId6" Target="../slideLayouts/slideLayout76.xml" Type="http://schemas.openxmlformats.org/officeDocument/2006/relationships/slideLayout"/><Relationship Id="rId7" Target="../slideLayouts/slideLayout77.xml" Type="http://schemas.openxmlformats.org/officeDocument/2006/relationships/slideLayout"/><Relationship Id="rId8" Target="../slideLayouts/slideLayout78.xml" Type="http://schemas.openxmlformats.org/officeDocument/2006/relationships/slideLayout"/><Relationship Id="rId9" Target="../slideLayouts/slideLayout79.xml" Type="http://schemas.openxmlformats.org/officeDocument/2006/relationships/slideLayout"/></Relationships>
</file>

<file path=ppt/slideMasters/_rels/slideMaster11.xml.rels><?xml version="1.0" encoding="UTF-8" standalone="yes"?><Relationships xmlns="http://schemas.openxmlformats.org/package/2006/relationships"><Relationship Id="rId1" Target="../slideLayouts/slideLayout86.xml" Type="http://schemas.openxmlformats.org/officeDocument/2006/relationships/slideLayout"/><Relationship Id="rId2" Target="../slideLayouts/slideLayout87.xml" Type="http://schemas.openxmlformats.org/officeDocument/2006/relationships/slideLayout"/><Relationship Id="rId3" Target="../slideLayouts/slideLayout88.xml" Type="http://schemas.openxmlformats.org/officeDocument/2006/relationships/slideLayout"/><Relationship Id="rId4" Target="../slideLayouts/slideLayout89.xml" Type="http://schemas.openxmlformats.org/officeDocument/2006/relationships/slideLayout"/><Relationship Id="rId5" Target="../slideLayouts/slideLayout90.xml" Type="http://schemas.openxmlformats.org/officeDocument/2006/relationships/slideLayout"/><Relationship Id="rId6" Target="../slideLayouts/slideLayout91.xml" Type="http://schemas.openxmlformats.org/officeDocument/2006/relationships/slideLayout"/><Relationship Id="rId7" Target="../slideLayouts/slideLayout92.xml" Type="http://schemas.openxmlformats.org/officeDocument/2006/relationships/slideLayout"/><Relationship Id="rId8" Target="../slideLayouts/slideLayout93.xml" Type="http://schemas.openxmlformats.org/officeDocument/2006/relationships/slideLayout"/><Relationship Id="rId9" Target="../theme/theme11.xml" Type="http://schemas.openxmlformats.org/officeDocument/2006/relationships/theme"/></Relationships>
</file>

<file path=ppt/slideMasters/_rels/slideMaster12.xml.rels><?xml version="1.0" encoding="UTF-8" standalone="yes"?><Relationships xmlns="http://schemas.openxmlformats.org/package/2006/relationships"><Relationship Id="rId1" Target="../slideLayouts/slideLayout94.xml" Type="http://schemas.openxmlformats.org/officeDocument/2006/relationships/slideLayout"/><Relationship Id="rId2" Target="../slideLayouts/slideLayout95.xml" Type="http://schemas.openxmlformats.org/officeDocument/2006/relationships/slideLayout"/><Relationship Id="rId3" Target="../slideLayouts/slideLayout96.xml" Type="http://schemas.openxmlformats.org/officeDocument/2006/relationships/slideLayout"/><Relationship Id="rId4" Target="../slideLayouts/slideLayout97.xml" Type="http://schemas.openxmlformats.org/officeDocument/2006/relationships/slideLayout"/><Relationship Id="rId5" Target="../slideLayouts/slideLayout98.xml" Type="http://schemas.openxmlformats.org/officeDocument/2006/relationships/slideLayout"/><Relationship Id="rId6" Target="../slideLayouts/slideLayout99.xml" Type="http://schemas.openxmlformats.org/officeDocument/2006/relationships/slideLayout"/><Relationship Id="rId7" Target="../slideLayouts/slideLayout100.xml" Type="http://schemas.openxmlformats.org/officeDocument/2006/relationships/slideLayout"/><Relationship Id="rId8" Target="../slideLayouts/slideLayout101.xml" Type="http://schemas.openxmlformats.org/officeDocument/2006/relationships/slideLayout"/><Relationship Id="rId9" Target="../theme/theme12.xml" Type="http://schemas.openxmlformats.org/officeDocument/2006/relationships/theme"/></Relationships>
</file>

<file path=ppt/slideMasters/_rels/slideMaster13.xml.rels><?xml version="1.0" encoding="UTF-8" standalone="yes"?><Relationships xmlns="http://schemas.openxmlformats.org/package/2006/relationships"><Relationship Id="rId1" Target="../slideLayouts/slideLayout102.xml" Type="http://schemas.openxmlformats.org/officeDocument/2006/relationships/slideLayout"/><Relationship Id="rId10" Target="../slideLayouts/slideLayout111.xml" Type="http://schemas.openxmlformats.org/officeDocument/2006/relationships/slideLayout"/><Relationship Id="rId11" Target="../slideLayouts/slideLayout112.xml" Type="http://schemas.openxmlformats.org/officeDocument/2006/relationships/slideLayout"/><Relationship Id="rId12" Target="../slideLayouts/slideLayout113.xml" Type="http://schemas.openxmlformats.org/officeDocument/2006/relationships/slideLayout"/><Relationship Id="rId13" Target="../slideLayouts/slideLayout114.xml" Type="http://schemas.openxmlformats.org/officeDocument/2006/relationships/slideLayout"/><Relationship Id="rId14" Target="../slideLayouts/slideLayout115.xml" Type="http://schemas.openxmlformats.org/officeDocument/2006/relationships/slideLayout"/><Relationship Id="rId15" Target="../slideLayouts/slideLayout116.xml" Type="http://schemas.openxmlformats.org/officeDocument/2006/relationships/slideLayout"/><Relationship Id="rId16" Target="../slideLayouts/slideLayout117.xml" Type="http://schemas.openxmlformats.org/officeDocument/2006/relationships/slideLayout"/><Relationship Id="rId17" Target="../slideLayouts/slideLayout118.xml" Type="http://schemas.openxmlformats.org/officeDocument/2006/relationships/slideLayout"/><Relationship Id="rId18" Target="../slideLayouts/slideLayout119.xml" Type="http://schemas.openxmlformats.org/officeDocument/2006/relationships/slideLayout"/><Relationship Id="rId19" Target="../slideLayouts/slideLayout120.xml" Type="http://schemas.openxmlformats.org/officeDocument/2006/relationships/slideLayout"/><Relationship Id="rId2" Target="../slideLayouts/slideLayout103.xml" Type="http://schemas.openxmlformats.org/officeDocument/2006/relationships/slideLayout"/><Relationship Id="rId20" Target="../slideLayouts/slideLayout121.xml" Type="http://schemas.openxmlformats.org/officeDocument/2006/relationships/slideLayout"/><Relationship Id="rId21" Target="../slideLayouts/slideLayout122.xml" Type="http://schemas.openxmlformats.org/officeDocument/2006/relationships/slideLayout"/><Relationship Id="rId22" Target="../slideLayouts/slideLayout123.xml" Type="http://schemas.openxmlformats.org/officeDocument/2006/relationships/slideLayout"/><Relationship Id="rId23" Target="../slideLayouts/slideLayout124.xml" Type="http://schemas.openxmlformats.org/officeDocument/2006/relationships/slideLayout"/><Relationship Id="rId24" Target="../theme/theme13.xml" Type="http://schemas.openxmlformats.org/officeDocument/2006/relationships/theme"/><Relationship Id="rId3" Target="../slideLayouts/slideLayout104.xml" Type="http://schemas.openxmlformats.org/officeDocument/2006/relationships/slideLayout"/><Relationship Id="rId4" Target="../slideLayouts/slideLayout105.xml" Type="http://schemas.openxmlformats.org/officeDocument/2006/relationships/slideLayout"/><Relationship Id="rId5" Target="../slideLayouts/slideLayout106.xml" Type="http://schemas.openxmlformats.org/officeDocument/2006/relationships/slideLayout"/><Relationship Id="rId6" Target="../slideLayouts/slideLayout107.xml" Type="http://schemas.openxmlformats.org/officeDocument/2006/relationships/slideLayout"/><Relationship Id="rId7" Target="../slideLayouts/slideLayout108.xml" Type="http://schemas.openxmlformats.org/officeDocument/2006/relationships/slideLayout"/><Relationship Id="rId8" Target="../slideLayouts/slideLayout109.xml" Type="http://schemas.openxmlformats.org/officeDocument/2006/relationships/slideLayout"/><Relationship Id="rId9" Target="../slideLayouts/slideLayout110.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8.xml" Type="http://schemas.openxmlformats.org/officeDocument/2006/relationships/slideLayout"/><Relationship Id="rId10" Target="../slideLayouts/slideLayout17.xml" Type="http://schemas.openxmlformats.org/officeDocument/2006/relationships/slideLayout"/><Relationship Id="rId11" Target="../slideLayouts/slideLayout18.xml" Type="http://schemas.openxmlformats.org/officeDocument/2006/relationships/slideLayout"/><Relationship Id="rId12" Target="../slideLayouts/slideLayout19.xml" Type="http://schemas.openxmlformats.org/officeDocument/2006/relationships/slideLayout"/><Relationship Id="rId13" Target="../slideLayouts/slideLayout20.xml" Type="http://schemas.openxmlformats.org/officeDocument/2006/relationships/slideLayout"/><Relationship Id="rId14" Target="../slideLayouts/slideLayout21.xml" Type="http://schemas.openxmlformats.org/officeDocument/2006/relationships/slideLayout"/><Relationship Id="rId15" Target="../slideLayouts/slideLayout22.xml" Type="http://schemas.openxmlformats.org/officeDocument/2006/relationships/slideLayout"/><Relationship Id="rId16" Target="../slideLayouts/slideLayout23.xml" Type="http://schemas.openxmlformats.org/officeDocument/2006/relationships/slideLayout"/><Relationship Id="rId17" Target="../slideLayouts/slideLayout24.xml" Type="http://schemas.openxmlformats.org/officeDocument/2006/relationships/slideLayout"/><Relationship Id="rId18" Target="../theme/theme2.xml" Type="http://schemas.openxmlformats.org/officeDocument/2006/relationships/theme"/><Relationship Id="rId2" Target="../slideLayouts/slideLayout9.xml" Type="http://schemas.openxmlformats.org/officeDocument/2006/relationships/slideLayout"/><Relationship Id="rId3" Target="../slideLayouts/slideLayout10.xml" Type="http://schemas.openxmlformats.org/officeDocument/2006/relationships/slideLayout"/><Relationship Id="rId4" Target="../slideLayouts/slideLayout11.xml" Type="http://schemas.openxmlformats.org/officeDocument/2006/relationships/slideLayout"/><Relationship Id="rId5" Target="../slideLayouts/slideLayout12.xml" Type="http://schemas.openxmlformats.org/officeDocument/2006/relationships/slideLayout"/><Relationship Id="rId6" Target="../slideLayouts/slideLayout13.xml" Type="http://schemas.openxmlformats.org/officeDocument/2006/relationships/slideLayout"/><Relationship Id="rId7" Target="../slideLayouts/slideLayout14.xml" Type="http://schemas.openxmlformats.org/officeDocument/2006/relationships/slideLayout"/><Relationship Id="rId8" Target="../slideLayouts/slideLayout15.xml" Type="http://schemas.openxmlformats.org/officeDocument/2006/relationships/slideLayout"/><Relationship Id="rId9" Target="../slideLayouts/slideLayout16.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5.xml" Type="http://schemas.openxmlformats.org/officeDocument/2006/relationships/slideLayout"/><Relationship Id="rId10" Target="../slideLayouts/slideLayout34.xml" Type="http://schemas.openxmlformats.org/officeDocument/2006/relationships/slideLayout"/><Relationship Id="rId11" Target="../slideLayouts/slideLayout35.xml" Type="http://schemas.openxmlformats.org/officeDocument/2006/relationships/slideLayout"/><Relationship Id="rId12" Target="../slideLayouts/slideLayout36.xml" Type="http://schemas.openxmlformats.org/officeDocument/2006/relationships/slideLayout"/><Relationship Id="rId13" Target="../theme/theme3.xml" Type="http://schemas.openxmlformats.org/officeDocument/2006/relationships/theme"/><Relationship Id="rId2" Target="../slideLayouts/slideLayout26.xml" Type="http://schemas.openxmlformats.org/officeDocument/2006/relationships/slideLayout"/><Relationship Id="rId3" Target="../slideLayouts/slideLayout27.xml" Type="http://schemas.openxmlformats.org/officeDocument/2006/relationships/slideLayout"/><Relationship Id="rId4" Target="../slideLayouts/slideLayout28.xml" Type="http://schemas.openxmlformats.org/officeDocument/2006/relationships/slideLayout"/><Relationship Id="rId5" Target="../slideLayouts/slideLayout29.xml" Type="http://schemas.openxmlformats.org/officeDocument/2006/relationships/slideLayout"/><Relationship Id="rId6" Target="../slideLayouts/slideLayout30.xml" Type="http://schemas.openxmlformats.org/officeDocument/2006/relationships/slideLayout"/><Relationship Id="rId7" Target="../slideLayouts/slideLayout31.xml" Type="http://schemas.openxmlformats.org/officeDocument/2006/relationships/slideLayout"/><Relationship Id="rId8" Target="../slideLayouts/slideLayout32.xml" Type="http://schemas.openxmlformats.org/officeDocument/2006/relationships/slideLayout"/><Relationship Id="rId9" Target="../slideLayouts/slideLayout33.xml" Type="http://schemas.openxmlformats.org/officeDocument/2006/relationships/slideLayout"/></Relationships>
</file>

<file path=ppt/slideMasters/_rels/slideMaster4.xml.rels><?xml version="1.0" encoding="UTF-8" standalone="yes"?><Relationships xmlns="http://schemas.openxmlformats.org/package/2006/relationships"><Relationship Id="rId1" Target="../slideLayouts/slideLayout37.xml" Type="http://schemas.openxmlformats.org/officeDocument/2006/relationships/slideLayout"/><Relationship Id="rId10" Target="../slideLayouts/slideLayout46.xml" Type="http://schemas.openxmlformats.org/officeDocument/2006/relationships/slideLayout"/><Relationship Id="rId11" Target="../slideLayouts/slideLayout47.xml" Type="http://schemas.openxmlformats.org/officeDocument/2006/relationships/slideLayout"/><Relationship Id="rId12" Target="../slideLayouts/slideLayout48.xml" Type="http://schemas.openxmlformats.org/officeDocument/2006/relationships/slideLayout"/><Relationship Id="rId13" Target="../slideLayouts/slideLayout49.xml" Type="http://schemas.openxmlformats.org/officeDocument/2006/relationships/slideLayout"/><Relationship Id="rId14" Target="../slideLayouts/slideLayout50.xml" Type="http://schemas.openxmlformats.org/officeDocument/2006/relationships/slideLayout"/><Relationship Id="rId15" Target="../theme/theme4.xml" Type="http://schemas.openxmlformats.org/officeDocument/2006/relationships/theme"/><Relationship Id="rId2" Target="../slideLayouts/slideLayout38.xml" Type="http://schemas.openxmlformats.org/officeDocument/2006/relationships/slideLayout"/><Relationship Id="rId3" Target="../slideLayouts/slideLayout39.xml" Type="http://schemas.openxmlformats.org/officeDocument/2006/relationships/slideLayout"/><Relationship Id="rId4" Target="../slideLayouts/slideLayout40.xml" Type="http://schemas.openxmlformats.org/officeDocument/2006/relationships/slideLayout"/><Relationship Id="rId5" Target="../slideLayouts/slideLayout41.xml" Type="http://schemas.openxmlformats.org/officeDocument/2006/relationships/slideLayout"/><Relationship Id="rId6" Target="../slideLayouts/slideLayout42.xml" Type="http://schemas.openxmlformats.org/officeDocument/2006/relationships/slideLayout"/><Relationship Id="rId7" Target="../slideLayouts/slideLayout43.xml" Type="http://schemas.openxmlformats.org/officeDocument/2006/relationships/slideLayout"/><Relationship Id="rId8" Target="../slideLayouts/slideLayout44.xml" Type="http://schemas.openxmlformats.org/officeDocument/2006/relationships/slideLayout"/><Relationship Id="rId9" Target="../slideLayouts/slideLayout45.xml" Type="http://schemas.openxmlformats.org/officeDocument/2006/relationships/slideLayout"/></Relationships>
</file>

<file path=ppt/slideMasters/_rels/slideMaster5.xml.rels><?xml version="1.0" encoding="UTF-8" standalone="yes"?><Relationships xmlns="http://schemas.openxmlformats.org/package/2006/relationships"><Relationship Id="rId1" Target="../slideLayouts/slideLayout51.xml" Type="http://schemas.openxmlformats.org/officeDocument/2006/relationships/slideLayout"/><Relationship Id="rId2" Target="../theme/theme5.xml" Type="http://schemas.openxmlformats.org/officeDocument/2006/relationships/theme"/></Relationships>
</file>

<file path=ppt/slideMasters/_rels/slideMaster6.xml.rels><?xml version="1.0" encoding="UTF-8" standalone="yes"?><Relationships xmlns="http://schemas.openxmlformats.org/package/2006/relationships"><Relationship Id="rId1" Target="../slideLayouts/slideLayout52.xml" Type="http://schemas.openxmlformats.org/officeDocument/2006/relationships/slideLayout"/><Relationship Id="rId2" Target="../theme/theme6.xml" Type="http://schemas.openxmlformats.org/officeDocument/2006/relationships/theme"/></Relationships>
</file>

<file path=ppt/slideMasters/_rels/slideMaster7.xml.rels><?xml version="1.0" encoding="UTF-8" standalone="yes"?><Relationships xmlns="http://schemas.openxmlformats.org/package/2006/relationships"><Relationship Id="rId1" Target="../slideLayouts/slideLayout53.xml" Type="http://schemas.openxmlformats.org/officeDocument/2006/relationships/slideLayout"/><Relationship Id="rId2" Target="../theme/theme7.xml" Type="http://schemas.openxmlformats.org/officeDocument/2006/relationships/theme"/></Relationships>
</file>

<file path=ppt/slideMasters/_rels/slideMaster8.xml.rels><?xml version="1.0" encoding="UTF-8" standalone="yes"?><Relationships xmlns="http://schemas.openxmlformats.org/package/2006/relationships"><Relationship Id="rId1" Target="../slideLayouts/slideLayout54.xml" Type="http://schemas.openxmlformats.org/officeDocument/2006/relationships/slideLayout"/><Relationship Id="rId2" Target="../theme/theme8.xml" Type="http://schemas.openxmlformats.org/officeDocument/2006/relationships/theme"/></Relationships>
</file>

<file path=ppt/slideMasters/_rels/slideMaster9.xml.rels><?xml version="1.0" encoding="UTF-8" standalone="yes"?><Relationships xmlns="http://schemas.openxmlformats.org/package/2006/relationships"><Relationship Id="rId1" Target="../slideLayouts/slideLayout55.xml" Type="http://schemas.openxmlformats.org/officeDocument/2006/relationships/slideLayout"/><Relationship Id="rId10" Target="../slideLayouts/slideLayout64.xml" Type="http://schemas.openxmlformats.org/officeDocument/2006/relationships/slideLayout"/><Relationship Id="rId11" Target="../slideLayouts/slideLayout65.xml" Type="http://schemas.openxmlformats.org/officeDocument/2006/relationships/slideLayout"/><Relationship Id="rId12" Target="../slideLayouts/slideLayout66.xml" Type="http://schemas.openxmlformats.org/officeDocument/2006/relationships/slideLayout"/><Relationship Id="rId13" Target="../slideLayouts/slideLayout67.xml" Type="http://schemas.openxmlformats.org/officeDocument/2006/relationships/slideLayout"/><Relationship Id="rId14" Target="../slideLayouts/slideLayout68.xml" Type="http://schemas.openxmlformats.org/officeDocument/2006/relationships/slideLayout"/><Relationship Id="rId15" Target="../slideLayouts/slideLayout69.xml" Type="http://schemas.openxmlformats.org/officeDocument/2006/relationships/slideLayout"/><Relationship Id="rId16" Target="../slideLayouts/slideLayout70.xml" Type="http://schemas.openxmlformats.org/officeDocument/2006/relationships/slideLayout"/><Relationship Id="rId17" Target="../theme/theme9.xml" Type="http://schemas.openxmlformats.org/officeDocument/2006/relationships/theme"/><Relationship Id="rId2" Target="../slideLayouts/slideLayout56.xml" Type="http://schemas.openxmlformats.org/officeDocument/2006/relationships/slideLayout"/><Relationship Id="rId3" Target="../slideLayouts/slideLayout57.xml" Type="http://schemas.openxmlformats.org/officeDocument/2006/relationships/slideLayout"/><Relationship Id="rId4" Target="../slideLayouts/slideLayout58.xml" Type="http://schemas.openxmlformats.org/officeDocument/2006/relationships/slideLayout"/><Relationship Id="rId5" Target="../slideLayouts/slideLayout59.xml" Type="http://schemas.openxmlformats.org/officeDocument/2006/relationships/slideLayout"/><Relationship Id="rId6" Target="../slideLayouts/slideLayout60.xml" Type="http://schemas.openxmlformats.org/officeDocument/2006/relationships/slideLayout"/><Relationship Id="rId7" Target="../slideLayouts/slideLayout61.xml" Type="http://schemas.openxmlformats.org/officeDocument/2006/relationships/slideLayout"/><Relationship Id="rId8" Target="../slideLayouts/slideLayout62.xml" Type="http://schemas.openxmlformats.org/officeDocument/2006/relationships/slideLayout"/><Relationship Id="rId9" Target="../slideLayouts/slideLayout63.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09"/>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Tree>
    <p:extLst>
      <p:ext uri="{BB962C8B-B14F-4D97-AF65-F5344CB8AC3E}">
        <p14:creationId xmlns:p14="http://schemas.microsoft.com/office/powerpoint/2010/main" val="309060841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5" r:id="rId4"/>
    <p:sldLayoutId id="2147483656" r:id="rId5"/>
    <p:sldLayoutId id="2147483653" r:id="rId6"/>
    <p:sldLayoutId id="2147483755" r:id="rId7"/>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userDrawn="1">
          <p15:clr>
            <a:srgbClr val="F26B43"/>
          </p15:clr>
        </p15:guide>
        <p15:guide id="2" orient="horz" pos="2381" userDrawn="1">
          <p15:clr>
            <a:srgbClr val="F26B43"/>
          </p15:clr>
        </p15:guide>
        <p15:guide id="3" orient="horz" pos="22" userDrawn="1">
          <p15:clr>
            <a:srgbClr val="F26B43"/>
          </p15:clr>
        </p15:guide>
        <p15:guide id="4" orient="horz" pos="4649" userDrawn="1">
          <p15:clr>
            <a:srgbClr val="F26B43"/>
          </p15:clr>
        </p15:guide>
        <p15:guide id="5" pos="6633" userDrawn="1">
          <p15:clr>
            <a:srgbClr val="F26B43"/>
          </p15:clr>
        </p15:guide>
        <p15:guide id="6" pos="102" userDrawn="1">
          <p15:clr>
            <a:srgbClr val="F26B43"/>
          </p15:clr>
        </p15:guide>
        <p15:guide id="7" orient="horz" pos="703" userDrawn="1">
          <p15:clr>
            <a:srgbClr val="F26B43"/>
          </p15:clr>
        </p15:guide>
      </p15:sldGuideLst>
    </p:ext>
  </p:extLst>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3" y="1042610"/>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grpSp>
      </p:grpSp>
    </p:spTree>
    <p:extLst>
      <p:ext uri="{BB962C8B-B14F-4D97-AF65-F5344CB8AC3E}">
        <p14:creationId xmlns:p14="http://schemas.microsoft.com/office/powerpoint/2010/main" val="2917834244"/>
      </p:ext>
    </p:extLst>
  </p:cSld>
  <p:clrMap bg1="lt1" tx1="dk1" bg2="lt2" tx2="dk2" accent1="accent1" accent2="accent2" accent3="accent3" accent4="accent4" accent5="accent5" accent6="accent6" hlink="hlink" folHlink="folHlink"/>
  <p:sldLayoutIdLst>
    <p:sldLayoutId id="2147484118" r:id="rId1"/>
    <p:sldLayoutId id="2147484119" r:id="rId2"/>
    <p:sldLayoutId id="2147484120" r:id="rId3"/>
    <p:sldLayoutId id="2147484121" r:id="rId4"/>
    <p:sldLayoutId id="2147484122" r:id="rId5"/>
    <p:sldLayoutId id="2147484123" r:id="rId6"/>
    <p:sldLayoutId id="2147484124" r:id="rId7"/>
    <p:sldLayoutId id="2147484125" r:id="rId8"/>
    <p:sldLayoutId id="2147484126" r:id="rId9"/>
    <p:sldLayoutId id="2147484127" r:id="rId10"/>
    <p:sldLayoutId id="2147484128" r:id="rId11"/>
    <p:sldLayoutId id="2147484129" r:id="rId12"/>
    <p:sldLayoutId id="2147484130" r:id="rId13"/>
    <p:sldLayoutId id="2147484131" r:id="rId14"/>
    <p:sldLayoutId id="2147484132" r:id="rId15"/>
  </p:sldLayoutIdLst>
  <p:txStyles>
    <p:titleStyle>
      <a:lvl1pPr algn="ctr" defTabSz="986918" rtl="0" eaLnBrk="1" latinLnBrk="0" hangingPunct="1">
        <a:lnSpc>
          <a:spcPct val="90000"/>
        </a:lnSpc>
        <a:spcBef>
          <a:spcPct val="0"/>
        </a:spcBef>
        <a:buNone/>
        <a:defRPr kumimoji="1" sz="4749" kern="1200">
          <a:solidFill>
            <a:schemeClr val="tx1"/>
          </a:solidFill>
          <a:latin typeface="+mj-lt"/>
          <a:ea typeface="+mj-ea"/>
          <a:cs typeface="+mj-cs"/>
        </a:defRPr>
      </a:lvl1pPr>
    </p:titleStyle>
    <p:bodyStyle>
      <a:lvl1pPr marL="0" indent="0" algn="ctr" defTabSz="986918" rtl="0" eaLnBrk="1" latinLnBrk="0" hangingPunct="1">
        <a:lnSpc>
          <a:spcPct val="90000"/>
        </a:lnSpc>
        <a:spcBef>
          <a:spcPts val="1079"/>
        </a:spcBef>
        <a:buFontTx/>
        <a:buNone/>
        <a:defRPr kumimoji="1" sz="3022" kern="1200">
          <a:solidFill>
            <a:schemeClr val="tx1"/>
          </a:solidFill>
          <a:latin typeface="+mn-lt"/>
          <a:ea typeface="+mn-ea"/>
          <a:cs typeface="+mn-cs"/>
        </a:defRPr>
      </a:lvl1pPr>
      <a:lvl2pPr marL="0" indent="0" algn="l" defTabSz="986918" rtl="0" eaLnBrk="1" latinLnBrk="0" hangingPunct="1">
        <a:lnSpc>
          <a:spcPct val="90000"/>
        </a:lnSpc>
        <a:spcBef>
          <a:spcPts val="540"/>
        </a:spcBef>
        <a:buFontTx/>
        <a:buNone/>
        <a:defRPr kumimoji="1" sz="2590" kern="1200">
          <a:solidFill>
            <a:schemeClr val="tx1"/>
          </a:solidFill>
          <a:latin typeface="+mn-lt"/>
          <a:ea typeface="+mn-ea"/>
          <a:cs typeface="+mn-cs"/>
        </a:defRPr>
      </a:lvl2pPr>
      <a:lvl3pPr marL="0" indent="0" algn="l" defTabSz="986918" rtl="0" eaLnBrk="1" latinLnBrk="0" hangingPunct="1">
        <a:lnSpc>
          <a:spcPct val="90000"/>
        </a:lnSpc>
        <a:spcBef>
          <a:spcPts val="540"/>
        </a:spcBef>
        <a:buFontTx/>
        <a:buNone/>
        <a:defRPr kumimoji="1" sz="2159" kern="1200">
          <a:solidFill>
            <a:schemeClr val="tx1"/>
          </a:solidFill>
          <a:latin typeface="+mn-lt"/>
          <a:ea typeface="+mn-ea"/>
          <a:cs typeface="+mn-cs"/>
        </a:defRPr>
      </a:lvl3pPr>
      <a:lvl4pPr marL="0" indent="0" algn="l" defTabSz="986918" rtl="0" eaLnBrk="1" latinLnBrk="0" hangingPunct="1">
        <a:lnSpc>
          <a:spcPct val="90000"/>
        </a:lnSpc>
        <a:spcBef>
          <a:spcPts val="540"/>
        </a:spcBef>
        <a:buFontTx/>
        <a:buNone/>
        <a:defRPr kumimoji="1" sz="1943" kern="1200">
          <a:solidFill>
            <a:schemeClr val="tx1"/>
          </a:solidFill>
          <a:latin typeface="+mn-lt"/>
          <a:ea typeface="+mn-ea"/>
          <a:cs typeface="+mn-cs"/>
        </a:defRPr>
      </a:lvl4pPr>
      <a:lvl5pPr marL="0" indent="0" algn="l" defTabSz="986918" rtl="0" eaLnBrk="1" latinLnBrk="0" hangingPunct="1">
        <a:lnSpc>
          <a:spcPct val="90000"/>
        </a:lnSpc>
        <a:spcBef>
          <a:spcPts val="540"/>
        </a:spcBef>
        <a:buFontTx/>
        <a:buNone/>
        <a:defRPr kumimoji="1" sz="1943" kern="1200">
          <a:solidFill>
            <a:schemeClr val="tx1"/>
          </a:solidFill>
          <a:latin typeface="+mn-lt"/>
          <a:ea typeface="+mn-ea"/>
          <a:cs typeface="+mn-cs"/>
        </a:defRPr>
      </a:lvl5pPr>
      <a:lvl6pPr marL="2714026"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6pPr>
      <a:lvl7pPr marL="3207484"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45"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403"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p:bodyStyle>
    <p:otherStyle>
      <a:defPPr>
        <a:defRPr lang="ja-JP"/>
      </a:defPPr>
      <a:lvl1pPr marL="0" algn="l" defTabSz="986918" rtl="0" eaLnBrk="1" latinLnBrk="0" hangingPunct="1">
        <a:defRPr kumimoji="1" sz="1943" kern="1200">
          <a:solidFill>
            <a:schemeClr val="tx1"/>
          </a:solidFill>
          <a:latin typeface="+mn-lt"/>
          <a:ea typeface="+mn-ea"/>
          <a:cs typeface="+mn-cs"/>
        </a:defRPr>
      </a:lvl1pPr>
      <a:lvl2pPr marL="493459" algn="l" defTabSz="986918" rtl="0" eaLnBrk="1" latinLnBrk="0" hangingPunct="1">
        <a:defRPr kumimoji="1" sz="1943" kern="1200">
          <a:solidFill>
            <a:schemeClr val="tx1"/>
          </a:solidFill>
          <a:latin typeface="+mn-lt"/>
          <a:ea typeface="+mn-ea"/>
          <a:cs typeface="+mn-cs"/>
        </a:defRPr>
      </a:lvl2pPr>
      <a:lvl3pPr marL="986918" algn="l" defTabSz="986918" rtl="0" eaLnBrk="1" latinLnBrk="0" hangingPunct="1">
        <a:defRPr kumimoji="1" sz="1943" kern="1200">
          <a:solidFill>
            <a:schemeClr val="tx1"/>
          </a:solidFill>
          <a:latin typeface="+mn-lt"/>
          <a:ea typeface="+mn-ea"/>
          <a:cs typeface="+mn-cs"/>
        </a:defRPr>
      </a:lvl3pPr>
      <a:lvl4pPr marL="1480378" algn="l" defTabSz="986918" rtl="0" eaLnBrk="1" latinLnBrk="0" hangingPunct="1">
        <a:defRPr kumimoji="1" sz="1943" kern="1200">
          <a:solidFill>
            <a:schemeClr val="tx1"/>
          </a:solidFill>
          <a:latin typeface="+mn-lt"/>
          <a:ea typeface="+mn-ea"/>
          <a:cs typeface="+mn-cs"/>
        </a:defRPr>
      </a:lvl4pPr>
      <a:lvl5pPr marL="1973837" algn="l" defTabSz="986918" rtl="0" eaLnBrk="1" latinLnBrk="0" hangingPunct="1">
        <a:defRPr kumimoji="1" sz="1943" kern="1200">
          <a:solidFill>
            <a:schemeClr val="tx1"/>
          </a:solidFill>
          <a:latin typeface="+mn-lt"/>
          <a:ea typeface="+mn-ea"/>
          <a:cs typeface="+mn-cs"/>
        </a:defRPr>
      </a:lvl5pPr>
      <a:lvl6pPr marL="2467296" algn="l" defTabSz="986918" rtl="0" eaLnBrk="1" latinLnBrk="0" hangingPunct="1">
        <a:defRPr kumimoji="1" sz="1943" kern="1200">
          <a:solidFill>
            <a:schemeClr val="tx1"/>
          </a:solidFill>
          <a:latin typeface="+mn-lt"/>
          <a:ea typeface="+mn-ea"/>
          <a:cs typeface="+mn-cs"/>
        </a:defRPr>
      </a:lvl6pPr>
      <a:lvl7pPr marL="2960755" algn="l" defTabSz="986918" rtl="0" eaLnBrk="1" latinLnBrk="0" hangingPunct="1">
        <a:defRPr kumimoji="1" sz="1943" kern="1200">
          <a:solidFill>
            <a:schemeClr val="tx1"/>
          </a:solidFill>
          <a:latin typeface="+mn-lt"/>
          <a:ea typeface="+mn-ea"/>
          <a:cs typeface="+mn-cs"/>
        </a:defRPr>
      </a:lvl7pPr>
      <a:lvl8pPr marL="3454214" algn="l" defTabSz="986918" rtl="0" eaLnBrk="1" latinLnBrk="0" hangingPunct="1">
        <a:defRPr kumimoji="1" sz="1943" kern="1200">
          <a:solidFill>
            <a:schemeClr val="tx1"/>
          </a:solidFill>
          <a:latin typeface="+mn-lt"/>
          <a:ea typeface="+mn-ea"/>
          <a:cs typeface="+mn-cs"/>
        </a:defRPr>
      </a:lvl8pPr>
      <a:lvl9pPr marL="3947674" algn="l" defTabSz="986918" rtl="0" eaLnBrk="1" latinLnBrk="0" hangingPunct="1">
        <a:defRPr kumimoji="1" sz="194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3" y="1042610"/>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grpSp>
      </p:grpSp>
    </p:spTree>
    <p:extLst>
      <p:ext uri="{BB962C8B-B14F-4D97-AF65-F5344CB8AC3E}">
        <p14:creationId xmlns:p14="http://schemas.microsoft.com/office/powerpoint/2010/main" val="2047167285"/>
      </p:ext>
    </p:extLst>
  </p:cSld>
  <p:clrMap bg1="lt1" tx1="dk1" bg2="lt2" tx2="dk2" accent1="accent1" accent2="accent2" accent3="accent3" accent4="accent4" accent5="accent5" accent6="accent6" hlink="hlink" folHlink="folHlink"/>
  <p:sldLayoutIdLst>
    <p:sldLayoutId id="2147484135" r:id="rId1"/>
    <p:sldLayoutId id="2147484136" r:id="rId2"/>
    <p:sldLayoutId id="2147484137" r:id="rId3"/>
    <p:sldLayoutId id="2147484138" r:id="rId4"/>
    <p:sldLayoutId id="2147484139" r:id="rId5"/>
    <p:sldLayoutId id="2147484140" r:id="rId6"/>
    <p:sldLayoutId id="2147484141" r:id="rId7"/>
    <p:sldLayoutId id="2147484142" r:id="rId8"/>
  </p:sldLayoutIdLst>
  <p:txStyles>
    <p:titleStyle>
      <a:lvl1pPr algn="ctr" defTabSz="986918" rtl="0" eaLnBrk="1" latinLnBrk="0" hangingPunct="1">
        <a:lnSpc>
          <a:spcPct val="90000"/>
        </a:lnSpc>
        <a:spcBef>
          <a:spcPct val="0"/>
        </a:spcBef>
        <a:buNone/>
        <a:defRPr kumimoji="1" sz="4749" kern="1200">
          <a:solidFill>
            <a:schemeClr val="tx1"/>
          </a:solidFill>
          <a:latin typeface="+mj-lt"/>
          <a:ea typeface="+mj-ea"/>
          <a:cs typeface="+mj-cs"/>
        </a:defRPr>
      </a:lvl1pPr>
    </p:titleStyle>
    <p:bodyStyle>
      <a:lvl1pPr marL="0" indent="0" algn="ctr" defTabSz="986918" rtl="0" eaLnBrk="1" latinLnBrk="0" hangingPunct="1">
        <a:lnSpc>
          <a:spcPct val="90000"/>
        </a:lnSpc>
        <a:spcBef>
          <a:spcPts val="1079"/>
        </a:spcBef>
        <a:buFontTx/>
        <a:buNone/>
        <a:defRPr kumimoji="1" sz="3022" kern="1200">
          <a:solidFill>
            <a:schemeClr val="tx1"/>
          </a:solidFill>
          <a:latin typeface="+mn-lt"/>
          <a:ea typeface="+mn-ea"/>
          <a:cs typeface="+mn-cs"/>
        </a:defRPr>
      </a:lvl1pPr>
      <a:lvl2pPr marL="0" indent="0" algn="l" defTabSz="986918" rtl="0" eaLnBrk="1" latinLnBrk="0" hangingPunct="1">
        <a:lnSpc>
          <a:spcPct val="90000"/>
        </a:lnSpc>
        <a:spcBef>
          <a:spcPts val="540"/>
        </a:spcBef>
        <a:buFontTx/>
        <a:buNone/>
        <a:defRPr kumimoji="1" sz="2590" kern="1200">
          <a:solidFill>
            <a:schemeClr val="tx1"/>
          </a:solidFill>
          <a:latin typeface="+mn-lt"/>
          <a:ea typeface="+mn-ea"/>
          <a:cs typeface="+mn-cs"/>
        </a:defRPr>
      </a:lvl2pPr>
      <a:lvl3pPr marL="0" indent="0" algn="l" defTabSz="986918" rtl="0" eaLnBrk="1" latinLnBrk="0" hangingPunct="1">
        <a:lnSpc>
          <a:spcPct val="90000"/>
        </a:lnSpc>
        <a:spcBef>
          <a:spcPts val="540"/>
        </a:spcBef>
        <a:buFontTx/>
        <a:buNone/>
        <a:defRPr kumimoji="1" sz="2159" kern="1200">
          <a:solidFill>
            <a:schemeClr val="tx1"/>
          </a:solidFill>
          <a:latin typeface="+mn-lt"/>
          <a:ea typeface="+mn-ea"/>
          <a:cs typeface="+mn-cs"/>
        </a:defRPr>
      </a:lvl3pPr>
      <a:lvl4pPr marL="0" indent="0" algn="l" defTabSz="986918" rtl="0" eaLnBrk="1" latinLnBrk="0" hangingPunct="1">
        <a:lnSpc>
          <a:spcPct val="90000"/>
        </a:lnSpc>
        <a:spcBef>
          <a:spcPts val="540"/>
        </a:spcBef>
        <a:buFontTx/>
        <a:buNone/>
        <a:defRPr kumimoji="1" sz="1943" kern="1200">
          <a:solidFill>
            <a:schemeClr val="tx1"/>
          </a:solidFill>
          <a:latin typeface="+mn-lt"/>
          <a:ea typeface="+mn-ea"/>
          <a:cs typeface="+mn-cs"/>
        </a:defRPr>
      </a:lvl4pPr>
      <a:lvl5pPr marL="0" indent="0" algn="l" defTabSz="986918" rtl="0" eaLnBrk="1" latinLnBrk="0" hangingPunct="1">
        <a:lnSpc>
          <a:spcPct val="90000"/>
        </a:lnSpc>
        <a:spcBef>
          <a:spcPts val="540"/>
        </a:spcBef>
        <a:buFontTx/>
        <a:buNone/>
        <a:defRPr kumimoji="1" sz="1943" kern="1200">
          <a:solidFill>
            <a:schemeClr val="tx1"/>
          </a:solidFill>
          <a:latin typeface="+mn-lt"/>
          <a:ea typeface="+mn-ea"/>
          <a:cs typeface="+mn-cs"/>
        </a:defRPr>
      </a:lvl5pPr>
      <a:lvl6pPr marL="2714026"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6pPr>
      <a:lvl7pPr marL="3207484"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45"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403"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p:bodyStyle>
    <p:otherStyle>
      <a:defPPr>
        <a:defRPr lang="ja-JP"/>
      </a:defPPr>
      <a:lvl1pPr marL="0" algn="l" defTabSz="986918" rtl="0" eaLnBrk="1" latinLnBrk="0" hangingPunct="1">
        <a:defRPr kumimoji="1" sz="1943" kern="1200">
          <a:solidFill>
            <a:schemeClr val="tx1"/>
          </a:solidFill>
          <a:latin typeface="+mn-lt"/>
          <a:ea typeface="+mn-ea"/>
          <a:cs typeface="+mn-cs"/>
        </a:defRPr>
      </a:lvl1pPr>
      <a:lvl2pPr marL="493459" algn="l" defTabSz="986918" rtl="0" eaLnBrk="1" latinLnBrk="0" hangingPunct="1">
        <a:defRPr kumimoji="1" sz="1943" kern="1200">
          <a:solidFill>
            <a:schemeClr val="tx1"/>
          </a:solidFill>
          <a:latin typeface="+mn-lt"/>
          <a:ea typeface="+mn-ea"/>
          <a:cs typeface="+mn-cs"/>
        </a:defRPr>
      </a:lvl2pPr>
      <a:lvl3pPr marL="986918" algn="l" defTabSz="986918" rtl="0" eaLnBrk="1" latinLnBrk="0" hangingPunct="1">
        <a:defRPr kumimoji="1" sz="1943" kern="1200">
          <a:solidFill>
            <a:schemeClr val="tx1"/>
          </a:solidFill>
          <a:latin typeface="+mn-lt"/>
          <a:ea typeface="+mn-ea"/>
          <a:cs typeface="+mn-cs"/>
        </a:defRPr>
      </a:lvl3pPr>
      <a:lvl4pPr marL="1480378" algn="l" defTabSz="986918" rtl="0" eaLnBrk="1" latinLnBrk="0" hangingPunct="1">
        <a:defRPr kumimoji="1" sz="1943" kern="1200">
          <a:solidFill>
            <a:schemeClr val="tx1"/>
          </a:solidFill>
          <a:latin typeface="+mn-lt"/>
          <a:ea typeface="+mn-ea"/>
          <a:cs typeface="+mn-cs"/>
        </a:defRPr>
      </a:lvl4pPr>
      <a:lvl5pPr marL="1973837" algn="l" defTabSz="986918" rtl="0" eaLnBrk="1" latinLnBrk="0" hangingPunct="1">
        <a:defRPr kumimoji="1" sz="1943" kern="1200">
          <a:solidFill>
            <a:schemeClr val="tx1"/>
          </a:solidFill>
          <a:latin typeface="+mn-lt"/>
          <a:ea typeface="+mn-ea"/>
          <a:cs typeface="+mn-cs"/>
        </a:defRPr>
      </a:lvl5pPr>
      <a:lvl6pPr marL="2467296" algn="l" defTabSz="986918" rtl="0" eaLnBrk="1" latinLnBrk="0" hangingPunct="1">
        <a:defRPr kumimoji="1" sz="1943" kern="1200">
          <a:solidFill>
            <a:schemeClr val="tx1"/>
          </a:solidFill>
          <a:latin typeface="+mn-lt"/>
          <a:ea typeface="+mn-ea"/>
          <a:cs typeface="+mn-cs"/>
        </a:defRPr>
      </a:lvl6pPr>
      <a:lvl7pPr marL="2960755" algn="l" defTabSz="986918" rtl="0" eaLnBrk="1" latinLnBrk="0" hangingPunct="1">
        <a:defRPr kumimoji="1" sz="1943" kern="1200">
          <a:solidFill>
            <a:schemeClr val="tx1"/>
          </a:solidFill>
          <a:latin typeface="+mn-lt"/>
          <a:ea typeface="+mn-ea"/>
          <a:cs typeface="+mn-cs"/>
        </a:defRPr>
      </a:lvl7pPr>
      <a:lvl8pPr marL="3454214" algn="l" defTabSz="986918" rtl="0" eaLnBrk="1" latinLnBrk="0" hangingPunct="1">
        <a:defRPr kumimoji="1" sz="1943" kern="1200">
          <a:solidFill>
            <a:schemeClr val="tx1"/>
          </a:solidFill>
          <a:latin typeface="+mn-lt"/>
          <a:ea typeface="+mn-ea"/>
          <a:cs typeface="+mn-cs"/>
        </a:defRPr>
      </a:lvl8pPr>
      <a:lvl9pPr marL="3947674" algn="l" defTabSz="986918" rtl="0" eaLnBrk="1" latinLnBrk="0" hangingPunct="1">
        <a:defRPr kumimoji="1" sz="194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3" y="1042610"/>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762"/>
              </a:p>
            </p:txBody>
          </p:sp>
        </p:grpSp>
      </p:grpSp>
    </p:spTree>
    <p:extLst>
      <p:ext uri="{BB962C8B-B14F-4D97-AF65-F5344CB8AC3E}">
        <p14:creationId xmlns:p14="http://schemas.microsoft.com/office/powerpoint/2010/main" val="1734046427"/>
      </p:ext>
    </p:extLst>
  </p:cSld>
  <p:clrMap bg1="lt1" tx1="dk1" bg2="lt2" tx2="dk2" accent1="accent1" accent2="accent2" accent3="accent3" accent4="accent4" accent5="accent5" accent6="accent6" hlink="hlink" folHlink="folHlink"/>
  <p:sldLayoutIdLst>
    <p:sldLayoutId id="2147484150" r:id="rId1"/>
    <p:sldLayoutId id="2147484151" r:id="rId2"/>
    <p:sldLayoutId id="2147484152" r:id="rId3"/>
    <p:sldLayoutId id="2147484153" r:id="rId4"/>
    <p:sldLayoutId id="2147484154" r:id="rId5"/>
    <p:sldLayoutId id="2147484155" r:id="rId6"/>
    <p:sldLayoutId id="2147484156" r:id="rId7"/>
    <p:sldLayoutId id="2147484157" r:id="rId8"/>
  </p:sldLayoutIdLst>
  <p:txStyles>
    <p:titleStyle>
      <a:lvl1pPr algn="ctr" defTabSz="986918" rtl="0" eaLnBrk="1" latinLnBrk="0" hangingPunct="1">
        <a:lnSpc>
          <a:spcPct val="90000"/>
        </a:lnSpc>
        <a:spcBef>
          <a:spcPct val="0"/>
        </a:spcBef>
        <a:buNone/>
        <a:defRPr kumimoji="1" sz="4749" kern="1200">
          <a:solidFill>
            <a:schemeClr val="tx1"/>
          </a:solidFill>
          <a:latin typeface="+mj-lt"/>
          <a:ea typeface="+mj-ea"/>
          <a:cs typeface="+mj-cs"/>
        </a:defRPr>
      </a:lvl1pPr>
    </p:titleStyle>
    <p:bodyStyle>
      <a:lvl1pPr marL="0" indent="0" algn="ctr" defTabSz="986918" rtl="0" eaLnBrk="1" latinLnBrk="0" hangingPunct="1">
        <a:lnSpc>
          <a:spcPct val="90000"/>
        </a:lnSpc>
        <a:spcBef>
          <a:spcPts val="1079"/>
        </a:spcBef>
        <a:buFontTx/>
        <a:buNone/>
        <a:defRPr kumimoji="1" sz="3022" kern="1200">
          <a:solidFill>
            <a:schemeClr val="tx1"/>
          </a:solidFill>
          <a:latin typeface="+mn-lt"/>
          <a:ea typeface="+mn-ea"/>
          <a:cs typeface="+mn-cs"/>
        </a:defRPr>
      </a:lvl1pPr>
      <a:lvl2pPr marL="0" indent="0" algn="l" defTabSz="986918" rtl="0" eaLnBrk="1" latinLnBrk="0" hangingPunct="1">
        <a:lnSpc>
          <a:spcPct val="90000"/>
        </a:lnSpc>
        <a:spcBef>
          <a:spcPts val="540"/>
        </a:spcBef>
        <a:buFontTx/>
        <a:buNone/>
        <a:defRPr kumimoji="1" sz="2590" kern="1200">
          <a:solidFill>
            <a:schemeClr val="tx1"/>
          </a:solidFill>
          <a:latin typeface="+mn-lt"/>
          <a:ea typeface="+mn-ea"/>
          <a:cs typeface="+mn-cs"/>
        </a:defRPr>
      </a:lvl2pPr>
      <a:lvl3pPr marL="0" indent="0" algn="l" defTabSz="986918" rtl="0" eaLnBrk="1" latinLnBrk="0" hangingPunct="1">
        <a:lnSpc>
          <a:spcPct val="90000"/>
        </a:lnSpc>
        <a:spcBef>
          <a:spcPts val="540"/>
        </a:spcBef>
        <a:buFontTx/>
        <a:buNone/>
        <a:defRPr kumimoji="1" sz="2159" kern="1200">
          <a:solidFill>
            <a:schemeClr val="tx1"/>
          </a:solidFill>
          <a:latin typeface="+mn-lt"/>
          <a:ea typeface="+mn-ea"/>
          <a:cs typeface="+mn-cs"/>
        </a:defRPr>
      </a:lvl3pPr>
      <a:lvl4pPr marL="0" indent="0" algn="l" defTabSz="986918" rtl="0" eaLnBrk="1" latinLnBrk="0" hangingPunct="1">
        <a:lnSpc>
          <a:spcPct val="90000"/>
        </a:lnSpc>
        <a:spcBef>
          <a:spcPts val="540"/>
        </a:spcBef>
        <a:buFontTx/>
        <a:buNone/>
        <a:defRPr kumimoji="1" sz="1943" kern="1200">
          <a:solidFill>
            <a:schemeClr val="tx1"/>
          </a:solidFill>
          <a:latin typeface="+mn-lt"/>
          <a:ea typeface="+mn-ea"/>
          <a:cs typeface="+mn-cs"/>
        </a:defRPr>
      </a:lvl4pPr>
      <a:lvl5pPr marL="0" indent="0" algn="l" defTabSz="986918" rtl="0" eaLnBrk="1" latinLnBrk="0" hangingPunct="1">
        <a:lnSpc>
          <a:spcPct val="90000"/>
        </a:lnSpc>
        <a:spcBef>
          <a:spcPts val="540"/>
        </a:spcBef>
        <a:buFontTx/>
        <a:buNone/>
        <a:defRPr kumimoji="1" sz="1943" kern="1200">
          <a:solidFill>
            <a:schemeClr val="tx1"/>
          </a:solidFill>
          <a:latin typeface="+mn-lt"/>
          <a:ea typeface="+mn-ea"/>
          <a:cs typeface="+mn-cs"/>
        </a:defRPr>
      </a:lvl5pPr>
      <a:lvl6pPr marL="2714026"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6pPr>
      <a:lvl7pPr marL="3207484"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45"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403"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p:bodyStyle>
    <p:otherStyle>
      <a:defPPr>
        <a:defRPr lang="ja-JP"/>
      </a:defPPr>
      <a:lvl1pPr marL="0" algn="l" defTabSz="986918" rtl="0" eaLnBrk="1" latinLnBrk="0" hangingPunct="1">
        <a:defRPr kumimoji="1" sz="1943" kern="1200">
          <a:solidFill>
            <a:schemeClr val="tx1"/>
          </a:solidFill>
          <a:latin typeface="+mn-lt"/>
          <a:ea typeface="+mn-ea"/>
          <a:cs typeface="+mn-cs"/>
        </a:defRPr>
      </a:lvl1pPr>
      <a:lvl2pPr marL="493459" algn="l" defTabSz="986918" rtl="0" eaLnBrk="1" latinLnBrk="0" hangingPunct="1">
        <a:defRPr kumimoji="1" sz="1943" kern="1200">
          <a:solidFill>
            <a:schemeClr val="tx1"/>
          </a:solidFill>
          <a:latin typeface="+mn-lt"/>
          <a:ea typeface="+mn-ea"/>
          <a:cs typeface="+mn-cs"/>
        </a:defRPr>
      </a:lvl2pPr>
      <a:lvl3pPr marL="986918" algn="l" defTabSz="986918" rtl="0" eaLnBrk="1" latinLnBrk="0" hangingPunct="1">
        <a:defRPr kumimoji="1" sz="1943" kern="1200">
          <a:solidFill>
            <a:schemeClr val="tx1"/>
          </a:solidFill>
          <a:latin typeface="+mn-lt"/>
          <a:ea typeface="+mn-ea"/>
          <a:cs typeface="+mn-cs"/>
        </a:defRPr>
      </a:lvl3pPr>
      <a:lvl4pPr marL="1480378" algn="l" defTabSz="986918" rtl="0" eaLnBrk="1" latinLnBrk="0" hangingPunct="1">
        <a:defRPr kumimoji="1" sz="1943" kern="1200">
          <a:solidFill>
            <a:schemeClr val="tx1"/>
          </a:solidFill>
          <a:latin typeface="+mn-lt"/>
          <a:ea typeface="+mn-ea"/>
          <a:cs typeface="+mn-cs"/>
        </a:defRPr>
      </a:lvl4pPr>
      <a:lvl5pPr marL="1973837" algn="l" defTabSz="986918" rtl="0" eaLnBrk="1" latinLnBrk="0" hangingPunct="1">
        <a:defRPr kumimoji="1" sz="1943" kern="1200">
          <a:solidFill>
            <a:schemeClr val="tx1"/>
          </a:solidFill>
          <a:latin typeface="+mn-lt"/>
          <a:ea typeface="+mn-ea"/>
          <a:cs typeface="+mn-cs"/>
        </a:defRPr>
      </a:lvl5pPr>
      <a:lvl6pPr marL="2467296" algn="l" defTabSz="986918" rtl="0" eaLnBrk="1" latinLnBrk="0" hangingPunct="1">
        <a:defRPr kumimoji="1" sz="1943" kern="1200">
          <a:solidFill>
            <a:schemeClr val="tx1"/>
          </a:solidFill>
          <a:latin typeface="+mn-lt"/>
          <a:ea typeface="+mn-ea"/>
          <a:cs typeface="+mn-cs"/>
        </a:defRPr>
      </a:lvl6pPr>
      <a:lvl7pPr marL="2960755" algn="l" defTabSz="986918" rtl="0" eaLnBrk="1" latinLnBrk="0" hangingPunct="1">
        <a:defRPr kumimoji="1" sz="1943" kern="1200">
          <a:solidFill>
            <a:schemeClr val="tx1"/>
          </a:solidFill>
          <a:latin typeface="+mn-lt"/>
          <a:ea typeface="+mn-ea"/>
          <a:cs typeface="+mn-cs"/>
        </a:defRPr>
      </a:lvl7pPr>
      <a:lvl8pPr marL="3454214" algn="l" defTabSz="986918" rtl="0" eaLnBrk="1" latinLnBrk="0" hangingPunct="1">
        <a:defRPr kumimoji="1" sz="1943" kern="1200">
          <a:solidFill>
            <a:schemeClr val="tx1"/>
          </a:solidFill>
          <a:latin typeface="+mn-lt"/>
          <a:ea typeface="+mn-ea"/>
          <a:cs typeface="+mn-cs"/>
        </a:defRPr>
      </a:lvl8pPr>
      <a:lvl9pPr marL="3947674" algn="l" defTabSz="986918" rtl="0" eaLnBrk="1" latinLnBrk="0" hangingPunct="1">
        <a:defRPr kumimoji="1" sz="194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3" y="1042610"/>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943"/>
              </a:p>
            </p:txBody>
          </p:sp>
        </p:grpSp>
      </p:grpSp>
    </p:spTree>
    <p:extLst>
      <p:ext uri="{BB962C8B-B14F-4D97-AF65-F5344CB8AC3E}">
        <p14:creationId xmlns:p14="http://schemas.microsoft.com/office/powerpoint/2010/main" val="2993840184"/>
      </p:ext>
    </p:extLst>
  </p:cSld>
  <p:clrMap bg1="lt1" tx1="dk1" bg2="lt2" tx2="dk2" accent1="accent1" accent2="accent2" accent3="accent3" accent4="accent4" accent5="accent5" accent6="accent6" hlink="hlink" folHlink="folHlink"/>
  <p:sldLayoutIdLst>
    <p:sldLayoutId id="2147484160" r:id="rId1"/>
    <p:sldLayoutId id="2147484161" r:id="rId2"/>
    <p:sldLayoutId id="2147484162" r:id="rId3"/>
    <p:sldLayoutId id="2147484163" r:id="rId4"/>
    <p:sldLayoutId id="2147484164" r:id="rId5"/>
    <p:sldLayoutId id="2147484165" r:id="rId6"/>
    <p:sldLayoutId id="2147484166" r:id="rId7"/>
    <p:sldLayoutId id="2147484167" r:id="rId8"/>
    <p:sldLayoutId id="2147484168" r:id="rId9"/>
    <p:sldLayoutId id="2147484169" r:id="rId10"/>
    <p:sldLayoutId id="2147484170" r:id="rId11"/>
    <p:sldLayoutId id="2147484171" r:id="rId12"/>
    <p:sldLayoutId id="2147484172" r:id="rId13"/>
    <p:sldLayoutId id="2147484173" r:id="rId14"/>
    <p:sldLayoutId id="2147484174" r:id="rId15"/>
    <p:sldLayoutId id="2147484175" r:id="rId16"/>
    <p:sldLayoutId id="2147484176" r:id="rId17"/>
    <p:sldLayoutId id="2147484177" r:id="rId18"/>
    <p:sldLayoutId id="2147484178" r:id="rId19"/>
    <p:sldLayoutId id="2147484179" r:id="rId20"/>
    <p:sldLayoutId id="2147484180" r:id="rId21"/>
    <p:sldLayoutId id="2147484181" r:id="rId22"/>
    <p:sldLayoutId id="2147484182" r:id="rId23"/>
  </p:sldLayoutIdLst>
  <p:hf hdr="0" ftr="0" dt="0"/>
  <p:txStyles>
    <p:titleStyle>
      <a:lvl1pPr algn="ctr" defTabSz="986918" rtl="0" eaLnBrk="1" latinLnBrk="0" hangingPunct="1">
        <a:lnSpc>
          <a:spcPct val="90000"/>
        </a:lnSpc>
        <a:spcBef>
          <a:spcPct val="0"/>
        </a:spcBef>
        <a:buNone/>
        <a:defRPr kumimoji="1" sz="4749" kern="1200">
          <a:solidFill>
            <a:schemeClr val="tx1"/>
          </a:solidFill>
          <a:latin typeface="+mj-lt"/>
          <a:ea typeface="+mj-ea"/>
          <a:cs typeface="+mj-cs"/>
        </a:defRPr>
      </a:lvl1pPr>
    </p:titleStyle>
    <p:bodyStyle>
      <a:lvl1pPr marL="0" indent="0" algn="ctr" defTabSz="986918" rtl="0" eaLnBrk="1" latinLnBrk="0" hangingPunct="1">
        <a:lnSpc>
          <a:spcPct val="90000"/>
        </a:lnSpc>
        <a:spcBef>
          <a:spcPts val="1079"/>
        </a:spcBef>
        <a:buFontTx/>
        <a:buNone/>
        <a:defRPr kumimoji="1" sz="3022" kern="1200">
          <a:solidFill>
            <a:schemeClr val="tx1"/>
          </a:solidFill>
          <a:latin typeface="+mn-lt"/>
          <a:ea typeface="+mn-ea"/>
          <a:cs typeface="+mn-cs"/>
        </a:defRPr>
      </a:lvl1pPr>
      <a:lvl2pPr marL="0" indent="0" algn="l" defTabSz="986918" rtl="0" eaLnBrk="1" latinLnBrk="0" hangingPunct="1">
        <a:lnSpc>
          <a:spcPct val="90000"/>
        </a:lnSpc>
        <a:spcBef>
          <a:spcPts val="540"/>
        </a:spcBef>
        <a:buFontTx/>
        <a:buNone/>
        <a:defRPr kumimoji="1" sz="2590" kern="1200">
          <a:solidFill>
            <a:schemeClr val="tx1"/>
          </a:solidFill>
          <a:latin typeface="+mn-lt"/>
          <a:ea typeface="+mn-ea"/>
          <a:cs typeface="+mn-cs"/>
        </a:defRPr>
      </a:lvl2pPr>
      <a:lvl3pPr marL="0" indent="0" algn="l" defTabSz="986918" rtl="0" eaLnBrk="1" latinLnBrk="0" hangingPunct="1">
        <a:lnSpc>
          <a:spcPct val="90000"/>
        </a:lnSpc>
        <a:spcBef>
          <a:spcPts val="540"/>
        </a:spcBef>
        <a:buFontTx/>
        <a:buNone/>
        <a:defRPr kumimoji="1" sz="2159" kern="1200">
          <a:solidFill>
            <a:schemeClr val="tx1"/>
          </a:solidFill>
          <a:latin typeface="+mn-lt"/>
          <a:ea typeface="+mn-ea"/>
          <a:cs typeface="+mn-cs"/>
        </a:defRPr>
      </a:lvl3pPr>
      <a:lvl4pPr marL="0" indent="0" algn="l" defTabSz="986918" rtl="0" eaLnBrk="1" latinLnBrk="0" hangingPunct="1">
        <a:lnSpc>
          <a:spcPct val="90000"/>
        </a:lnSpc>
        <a:spcBef>
          <a:spcPts val="540"/>
        </a:spcBef>
        <a:buFontTx/>
        <a:buNone/>
        <a:defRPr kumimoji="1" sz="1943" kern="1200">
          <a:solidFill>
            <a:schemeClr val="tx1"/>
          </a:solidFill>
          <a:latin typeface="+mn-lt"/>
          <a:ea typeface="+mn-ea"/>
          <a:cs typeface="+mn-cs"/>
        </a:defRPr>
      </a:lvl4pPr>
      <a:lvl5pPr marL="0" indent="0" algn="l" defTabSz="986918" rtl="0" eaLnBrk="1" latinLnBrk="0" hangingPunct="1">
        <a:lnSpc>
          <a:spcPct val="90000"/>
        </a:lnSpc>
        <a:spcBef>
          <a:spcPts val="540"/>
        </a:spcBef>
        <a:buFontTx/>
        <a:buNone/>
        <a:defRPr kumimoji="1" sz="1943" kern="1200">
          <a:solidFill>
            <a:schemeClr val="tx1"/>
          </a:solidFill>
          <a:latin typeface="+mn-lt"/>
          <a:ea typeface="+mn-ea"/>
          <a:cs typeface="+mn-cs"/>
        </a:defRPr>
      </a:lvl5pPr>
      <a:lvl6pPr marL="2714026"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6pPr>
      <a:lvl7pPr marL="3207484"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45"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403" indent="-246730" algn="l" defTabSz="986918"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p:bodyStyle>
    <p:otherStyle>
      <a:defPPr>
        <a:defRPr lang="ja-JP"/>
      </a:defPPr>
      <a:lvl1pPr marL="0" algn="l" defTabSz="986918" rtl="0" eaLnBrk="1" latinLnBrk="0" hangingPunct="1">
        <a:defRPr kumimoji="1" sz="1943" kern="1200">
          <a:solidFill>
            <a:schemeClr val="tx1"/>
          </a:solidFill>
          <a:latin typeface="+mn-lt"/>
          <a:ea typeface="+mn-ea"/>
          <a:cs typeface="+mn-cs"/>
        </a:defRPr>
      </a:lvl1pPr>
      <a:lvl2pPr marL="493459" algn="l" defTabSz="986918" rtl="0" eaLnBrk="1" latinLnBrk="0" hangingPunct="1">
        <a:defRPr kumimoji="1" sz="1943" kern="1200">
          <a:solidFill>
            <a:schemeClr val="tx1"/>
          </a:solidFill>
          <a:latin typeface="+mn-lt"/>
          <a:ea typeface="+mn-ea"/>
          <a:cs typeface="+mn-cs"/>
        </a:defRPr>
      </a:lvl2pPr>
      <a:lvl3pPr marL="986918" algn="l" defTabSz="986918" rtl="0" eaLnBrk="1" latinLnBrk="0" hangingPunct="1">
        <a:defRPr kumimoji="1" sz="1943" kern="1200">
          <a:solidFill>
            <a:schemeClr val="tx1"/>
          </a:solidFill>
          <a:latin typeface="+mn-lt"/>
          <a:ea typeface="+mn-ea"/>
          <a:cs typeface="+mn-cs"/>
        </a:defRPr>
      </a:lvl3pPr>
      <a:lvl4pPr marL="1480378" algn="l" defTabSz="986918" rtl="0" eaLnBrk="1" latinLnBrk="0" hangingPunct="1">
        <a:defRPr kumimoji="1" sz="1943" kern="1200">
          <a:solidFill>
            <a:schemeClr val="tx1"/>
          </a:solidFill>
          <a:latin typeface="+mn-lt"/>
          <a:ea typeface="+mn-ea"/>
          <a:cs typeface="+mn-cs"/>
        </a:defRPr>
      </a:lvl4pPr>
      <a:lvl5pPr marL="1973837" algn="l" defTabSz="986918" rtl="0" eaLnBrk="1" latinLnBrk="0" hangingPunct="1">
        <a:defRPr kumimoji="1" sz="1943" kern="1200">
          <a:solidFill>
            <a:schemeClr val="tx1"/>
          </a:solidFill>
          <a:latin typeface="+mn-lt"/>
          <a:ea typeface="+mn-ea"/>
          <a:cs typeface="+mn-cs"/>
        </a:defRPr>
      </a:lvl5pPr>
      <a:lvl6pPr marL="2467296" algn="l" defTabSz="986918" rtl="0" eaLnBrk="1" latinLnBrk="0" hangingPunct="1">
        <a:defRPr kumimoji="1" sz="1943" kern="1200">
          <a:solidFill>
            <a:schemeClr val="tx1"/>
          </a:solidFill>
          <a:latin typeface="+mn-lt"/>
          <a:ea typeface="+mn-ea"/>
          <a:cs typeface="+mn-cs"/>
        </a:defRPr>
      </a:lvl6pPr>
      <a:lvl7pPr marL="2960755" algn="l" defTabSz="986918" rtl="0" eaLnBrk="1" latinLnBrk="0" hangingPunct="1">
        <a:defRPr kumimoji="1" sz="1943" kern="1200">
          <a:solidFill>
            <a:schemeClr val="tx1"/>
          </a:solidFill>
          <a:latin typeface="+mn-lt"/>
          <a:ea typeface="+mn-ea"/>
          <a:cs typeface="+mn-cs"/>
        </a:defRPr>
      </a:lvl7pPr>
      <a:lvl8pPr marL="3454214" algn="l" defTabSz="986918" rtl="0" eaLnBrk="1" latinLnBrk="0" hangingPunct="1">
        <a:defRPr kumimoji="1" sz="1943" kern="1200">
          <a:solidFill>
            <a:schemeClr val="tx1"/>
          </a:solidFill>
          <a:latin typeface="+mn-lt"/>
          <a:ea typeface="+mn-ea"/>
          <a:cs typeface="+mn-cs"/>
        </a:defRPr>
      </a:lvl8pPr>
      <a:lvl9pPr marL="3947674" algn="l" defTabSz="986918" rtl="0" eaLnBrk="1" latinLnBrk="0" hangingPunct="1">
        <a:defRPr kumimoji="1" sz="194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10"/>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grpSp>
      </p:grpSp>
    </p:spTree>
    <p:extLst>
      <p:ext uri="{BB962C8B-B14F-4D97-AF65-F5344CB8AC3E}">
        <p14:creationId xmlns:p14="http://schemas.microsoft.com/office/powerpoint/2010/main" val="1217507207"/>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Lst>
  <p:hf sldNum="0" hdr="0" ftr="0" dt="0"/>
  <p:txStyles>
    <p:titleStyle>
      <a:lvl1pPr algn="ctr" defTabSz="950175" rtl="0" eaLnBrk="1" latinLnBrk="0" hangingPunct="1">
        <a:lnSpc>
          <a:spcPct val="90000"/>
        </a:lnSpc>
        <a:spcBef>
          <a:spcPct val="0"/>
        </a:spcBef>
        <a:buNone/>
        <a:defRPr kumimoji="1" sz="4572" kern="1200">
          <a:solidFill>
            <a:schemeClr val="tx1"/>
          </a:solidFill>
          <a:latin typeface="+mj-lt"/>
          <a:ea typeface="+mj-ea"/>
          <a:cs typeface="+mj-cs"/>
        </a:defRPr>
      </a:lvl1pPr>
    </p:titleStyle>
    <p:bodyStyle>
      <a:lvl1pPr marL="0" indent="0" algn="ctr" defTabSz="950175" rtl="0" eaLnBrk="1" latinLnBrk="0" hangingPunct="1">
        <a:lnSpc>
          <a:spcPct val="90000"/>
        </a:lnSpc>
        <a:spcBef>
          <a:spcPts val="1038"/>
        </a:spcBef>
        <a:buFontTx/>
        <a:buNone/>
        <a:defRPr kumimoji="1" sz="2909" kern="1200">
          <a:solidFill>
            <a:schemeClr val="tx1"/>
          </a:solidFill>
          <a:latin typeface="+mn-lt"/>
          <a:ea typeface="+mn-ea"/>
          <a:cs typeface="+mn-cs"/>
        </a:defRPr>
      </a:lvl1pPr>
      <a:lvl2pPr marL="0" indent="0" algn="l" defTabSz="950175" rtl="0" eaLnBrk="1" latinLnBrk="0" hangingPunct="1">
        <a:lnSpc>
          <a:spcPct val="90000"/>
        </a:lnSpc>
        <a:spcBef>
          <a:spcPts val="519"/>
        </a:spcBef>
        <a:buFontTx/>
        <a:buNone/>
        <a:defRPr kumimoji="1" sz="2495" kern="1200">
          <a:solidFill>
            <a:schemeClr val="tx1"/>
          </a:solidFill>
          <a:latin typeface="+mn-lt"/>
          <a:ea typeface="+mn-ea"/>
          <a:cs typeface="+mn-cs"/>
        </a:defRPr>
      </a:lvl2pPr>
      <a:lvl3pPr marL="0" indent="0" algn="l" defTabSz="950175" rtl="0" eaLnBrk="1" latinLnBrk="0" hangingPunct="1">
        <a:lnSpc>
          <a:spcPct val="90000"/>
        </a:lnSpc>
        <a:spcBef>
          <a:spcPts val="519"/>
        </a:spcBef>
        <a:buFontTx/>
        <a:buNone/>
        <a:defRPr kumimoji="1" sz="2079" kern="1200">
          <a:solidFill>
            <a:schemeClr val="tx1"/>
          </a:solidFill>
          <a:latin typeface="+mn-lt"/>
          <a:ea typeface="+mn-ea"/>
          <a:cs typeface="+mn-cs"/>
        </a:defRPr>
      </a:lvl3pPr>
      <a:lvl4pPr marL="0" indent="0" algn="l" defTabSz="950175" rtl="0" eaLnBrk="1" latinLnBrk="0" hangingPunct="1">
        <a:lnSpc>
          <a:spcPct val="90000"/>
        </a:lnSpc>
        <a:spcBef>
          <a:spcPts val="519"/>
        </a:spcBef>
        <a:buFontTx/>
        <a:buNone/>
        <a:defRPr kumimoji="1" sz="1871" kern="1200">
          <a:solidFill>
            <a:schemeClr val="tx1"/>
          </a:solidFill>
          <a:latin typeface="+mn-lt"/>
          <a:ea typeface="+mn-ea"/>
          <a:cs typeface="+mn-cs"/>
        </a:defRPr>
      </a:lvl4pPr>
      <a:lvl5pPr marL="0" indent="0" algn="l" defTabSz="950175" rtl="0" eaLnBrk="1" latinLnBrk="0" hangingPunct="1">
        <a:lnSpc>
          <a:spcPct val="90000"/>
        </a:lnSpc>
        <a:spcBef>
          <a:spcPts val="519"/>
        </a:spcBef>
        <a:buFontTx/>
        <a:buNone/>
        <a:defRPr kumimoji="1" sz="1871" kern="1200">
          <a:solidFill>
            <a:schemeClr val="tx1"/>
          </a:solidFill>
          <a:latin typeface="+mn-lt"/>
          <a:ea typeface="+mn-ea"/>
          <a:cs typeface="+mn-cs"/>
        </a:defRPr>
      </a:lvl5pPr>
      <a:lvl6pPr marL="2612981" indent="-237543" algn="l" defTabSz="950175" rtl="0" eaLnBrk="1" latinLnBrk="0" hangingPunct="1">
        <a:lnSpc>
          <a:spcPct val="90000"/>
        </a:lnSpc>
        <a:spcBef>
          <a:spcPts val="519"/>
        </a:spcBef>
        <a:buFont typeface="Arial" panose="020B0604020202020204" pitchFamily="34" charset="0"/>
        <a:buChar char="•"/>
        <a:defRPr kumimoji="1" sz="1871" kern="1200">
          <a:solidFill>
            <a:schemeClr val="tx1"/>
          </a:solidFill>
          <a:latin typeface="+mn-lt"/>
          <a:ea typeface="+mn-ea"/>
          <a:cs typeface="+mn-cs"/>
        </a:defRPr>
      </a:lvl6pPr>
      <a:lvl7pPr marL="3088068" indent="-237543" algn="l" defTabSz="950175" rtl="0" eaLnBrk="1" latinLnBrk="0" hangingPunct="1">
        <a:lnSpc>
          <a:spcPct val="90000"/>
        </a:lnSpc>
        <a:spcBef>
          <a:spcPts val="519"/>
        </a:spcBef>
        <a:buFont typeface="Arial" panose="020B0604020202020204" pitchFamily="34" charset="0"/>
        <a:buChar char="•"/>
        <a:defRPr kumimoji="1" sz="1871" kern="1200">
          <a:solidFill>
            <a:schemeClr val="tx1"/>
          </a:solidFill>
          <a:latin typeface="+mn-lt"/>
          <a:ea typeface="+mn-ea"/>
          <a:cs typeface="+mn-cs"/>
        </a:defRPr>
      </a:lvl7pPr>
      <a:lvl8pPr marL="3563156" indent="-237543" algn="l" defTabSz="950175" rtl="0" eaLnBrk="1" latinLnBrk="0" hangingPunct="1">
        <a:lnSpc>
          <a:spcPct val="90000"/>
        </a:lnSpc>
        <a:spcBef>
          <a:spcPts val="519"/>
        </a:spcBef>
        <a:buFont typeface="Arial" panose="020B0604020202020204" pitchFamily="34" charset="0"/>
        <a:buChar char="•"/>
        <a:defRPr kumimoji="1" sz="1871" kern="1200">
          <a:solidFill>
            <a:schemeClr val="tx1"/>
          </a:solidFill>
          <a:latin typeface="+mn-lt"/>
          <a:ea typeface="+mn-ea"/>
          <a:cs typeface="+mn-cs"/>
        </a:defRPr>
      </a:lvl8pPr>
      <a:lvl9pPr marL="4038243" indent="-237543" algn="l" defTabSz="950175" rtl="0" eaLnBrk="1" latinLnBrk="0" hangingPunct="1">
        <a:lnSpc>
          <a:spcPct val="90000"/>
        </a:lnSpc>
        <a:spcBef>
          <a:spcPts val="519"/>
        </a:spcBef>
        <a:buFont typeface="Arial" panose="020B0604020202020204" pitchFamily="34" charset="0"/>
        <a:buChar char="•"/>
        <a:defRPr kumimoji="1" sz="1871" kern="1200">
          <a:solidFill>
            <a:schemeClr val="tx1"/>
          </a:solidFill>
          <a:latin typeface="+mn-lt"/>
          <a:ea typeface="+mn-ea"/>
          <a:cs typeface="+mn-cs"/>
        </a:defRPr>
      </a:lvl9pPr>
    </p:bodyStyle>
    <p:otherStyle>
      <a:defPPr>
        <a:defRPr lang="ja-JP"/>
      </a:defPPr>
      <a:lvl1pPr marL="0" algn="l" defTabSz="950175" rtl="0" eaLnBrk="1" latinLnBrk="0" hangingPunct="1">
        <a:defRPr kumimoji="1" sz="1871" kern="1200">
          <a:solidFill>
            <a:schemeClr val="tx1"/>
          </a:solidFill>
          <a:latin typeface="+mn-lt"/>
          <a:ea typeface="+mn-ea"/>
          <a:cs typeface="+mn-cs"/>
        </a:defRPr>
      </a:lvl1pPr>
      <a:lvl2pPr marL="475088" algn="l" defTabSz="950175" rtl="0" eaLnBrk="1" latinLnBrk="0" hangingPunct="1">
        <a:defRPr kumimoji="1" sz="1871" kern="1200">
          <a:solidFill>
            <a:schemeClr val="tx1"/>
          </a:solidFill>
          <a:latin typeface="+mn-lt"/>
          <a:ea typeface="+mn-ea"/>
          <a:cs typeface="+mn-cs"/>
        </a:defRPr>
      </a:lvl2pPr>
      <a:lvl3pPr marL="950175" algn="l" defTabSz="950175" rtl="0" eaLnBrk="1" latinLnBrk="0" hangingPunct="1">
        <a:defRPr kumimoji="1" sz="1871" kern="1200">
          <a:solidFill>
            <a:schemeClr val="tx1"/>
          </a:solidFill>
          <a:latin typeface="+mn-lt"/>
          <a:ea typeface="+mn-ea"/>
          <a:cs typeface="+mn-cs"/>
        </a:defRPr>
      </a:lvl3pPr>
      <a:lvl4pPr marL="1425263" algn="l" defTabSz="950175" rtl="0" eaLnBrk="1" latinLnBrk="0" hangingPunct="1">
        <a:defRPr kumimoji="1" sz="1871" kern="1200">
          <a:solidFill>
            <a:schemeClr val="tx1"/>
          </a:solidFill>
          <a:latin typeface="+mn-lt"/>
          <a:ea typeface="+mn-ea"/>
          <a:cs typeface="+mn-cs"/>
        </a:defRPr>
      </a:lvl4pPr>
      <a:lvl5pPr marL="1900350" algn="l" defTabSz="950175" rtl="0" eaLnBrk="1" latinLnBrk="0" hangingPunct="1">
        <a:defRPr kumimoji="1" sz="1871" kern="1200">
          <a:solidFill>
            <a:schemeClr val="tx1"/>
          </a:solidFill>
          <a:latin typeface="+mn-lt"/>
          <a:ea typeface="+mn-ea"/>
          <a:cs typeface="+mn-cs"/>
        </a:defRPr>
      </a:lvl5pPr>
      <a:lvl6pPr marL="2375438" algn="l" defTabSz="950175" rtl="0" eaLnBrk="1" latinLnBrk="0" hangingPunct="1">
        <a:defRPr kumimoji="1" sz="1871" kern="1200">
          <a:solidFill>
            <a:schemeClr val="tx1"/>
          </a:solidFill>
          <a:latin typeface="+mn-lt"/>
          <a:ea typeface="+mn-ea"/>
          <a:cs typeface="+mn-cs"/>
        </a:defRPr>
      </a:lvl6pPr>
      <a:lvl7pPr marL="2850525" algn="l" defTabSz="950175" rtl="0" eaLnBrk="1" latinLnBrk="0" hangingPunct="1">
        <a:defRPr kumimoji="1" sz="1871" kern="1200">
          <a:solidFill>
            <a:schemeClr val="tx1"/>
          </a:solidFill>
          <a:latin typeface="+mn-lt"/>
          <a:ea typeface="+mn-ea"/>
          <a:cs typeface="+mn-cs"/>
        </a:defRPr>
      </a:lvl7pPr>
      <a:lvl8pPr marL="3325612" algn="l" defTabSz="950175" rtl="0" eaLnBrk="1" latinLnBrk="0" hangingPunct="1">
        <a:defRPr kumimoji="1" sz="1871" kern="1200">
          <a:solidFill>
            <a:schemeClr val="tx1"/>
          </a:solidFill>
          <a:latin typeface="+mn-lt"/>
          <a:ea typeface="+mn-ea"/>
          <a:cs typeface="+mn-cs"/>
        </a:defRPr>
      </a:lvl8pPr>
      <a:lvl9pPr marL="3800698" algn="l" defTabSz="950175" rtl="0" eaLnBrk="1" latinLnBrk="0" hangingPunct="1">
        <a:defRPr kumimoji="1" sz="1871"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27" name="グループ化 126">
            <a:extLst>
              <a:ext uri="{FF2B5EF4-FFF2-40B4-BE49-F238E27FC236}">
                <a16:creationId xmlns:a16="http://schemas.microsoft.com/office/drawing/2014/main" id="{FD0AB78C-8AC7-4651-AA0E-38DB282BD41C}"/>
              </a:ext>
            </a:extLst>
          </p:cNvPr>
          <p:cNvGrpSpPr/>
          <p:nvPr userDrawn="1"/>
        </p:nvGrpSpPr>
        <p:grpSpPr>
          <a:xfrm>
            <a:off x="593906" y="1260197"/>
            <a:ext cx="9504000" cy="5760000"/>
            <a:chOff x="593906" y="1260197"/>
            <a:chExt cx="9504000" cy="5760000"/>
          </a:xfrm>
        </p:grpSpPr>
        <p:sp>
          <p:nvSpPr>
            <p:cNvPr id="13" name="Rectangle 104">
              <a:extLst>
                <a:ext uri="{FF2B5EF4-FFF2-40B4-BE49-F238E27FC236}">
                  <a16:creationId xmlns:a16="http://schemas.microsoft.com/office/drawing/2014/main" id="{D10B48C2-5533-4386-BCAF-09466BC55F56}"/>
                </a:ext>
              </a:extLst>
            </p:cNvPr>
            <p:cNvSpPr>
              <a:spLocks noChangeArrowheads="1"/>
            </p:cNvSpPr>
            <p:nvPr userDrawn="1"/>
          </p:nvSpPr>
          <p:spPr bwMode="auto">
            <a:xfrm>
              <a:off x="593906" y="1260198"/>
              <a:ext cx="9504000" cy="5759999"/>
            </a:xfrm>
            <a:prstGeom prst="rect">
              <a:avLst/>
            </a:prstGeom>
            <a:noFill/>
            <a:ln w="9525"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4" name="Line 41">
              <a:extLst>
                <a:ext uri="{FF2B5EF4-FFF2-40B4-BE49-F238E27FC236}">
                  <a16:creationId xmlns:a16="http://schemas.microsoft.com/office/drawing/2014/main" id="{B813B794-8B19-4E71-8AD0-A4C71EF7C384}"/>
                </a:ext>
              </a:extLst>
            </p:cNvPr>
            <p:cNvSpPr>
              <a:spLocks noChangeShapeType="1"/>
            </p:cNvSpPr>
            <p:nvPr userDrawn="1"/>
          </p:nvSpPr>
          <p:spPr bwMode="auto">
            <a:xfrm>
              <a:off x="11699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42">
              <a:extLst>
                <a:ext uri="{FF2B5EF4-FFF2-40B4-BE49-F238E27FC236}">
                  <a16:creationId xmlns:a16="http://schemas.microsoft.com/office/drawing/2014/main" id="{E4499451-2889-48A9-A1E6-FE9DA5954FEA}"/>
                </a:ext>
              </a:extLst>
            </p:cNvPr>
            <p:cNvSpPr>
              <a:spLocks noChangeShapeType="1"/>
            </p:cNvSpPr>
            <p:nvPr userDrawn="1"/>
          </p:nvSpPr>
          <p:spPr bwMode="auto">
            <a:xfrm>
              <a:off x="1314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43">
              <a:extLst>
                <a:ext uri="{FF2B5EF4-FFF2-40B4-BE49-F238E27FC236}">
                  <a16:creationId xmlns:a16="http://schemas.microsoft.com/office/drawing/2014/main" id="{E294B6A0-6D1C-4597-A945-76AB193D3C47}"/>
                </a:ext>
              </a:extLst>
            </p:cNvPr>
            <p:cNvSpPr>
              <a:spLocks noChangeShapeType="1"/>
            </p:cNvSpPr>
            <p:nvPr userDrawn="1"/>
          </p:nvSpPr>
          <p:spPr bwMode="auto">
            <a:xfrm>
              <a:off x="1458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Line 44">
              <a:extLst>
                <a:ext uri="{FF2B5EF4-FFF2-40B4-BE49-F238E27FC236}">
                  <a16:creationId xmlns:a16="http://schemas.microsoft.com/office/drawing/2014/main" id="{579E11FC-C5AB-4E51-AF8E-A8694F192513}"/>
                </a:ext>
              </a:extLst>
            </p:cNvPr>
            <p:cNvSpPr>
              <a:spLocks noChangeShapeType="1"/>
            </p:cNvSpPr>
            <p:nvPr userDrawn="1"/>
          </p:nvSpPr>
          <p:spPr bwMode="auto">
            <a:xfrm>
              <a:off x="16017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Line 45">
              <a:extLst>
                <a:ext uri="{FF2B5EF4-FFF2-40B4-BE49-F238E27FC236}">
                  <a16:creationId xmlns:a16="http://schemas.microsoft.com/office/drawing/2014/main" id="{89AE8D2B-4E5C-43F3-8BB6-086547F54A15}"/>
                </a:ext>
              </a:extLst>
            </p:cNvPr>
            <p:cNvSpPr>
              <a:spLocks noChangeShapeType="1"/>
            </p:cNvSpPr>
            <p:nvPr userDrawn="1"/>
          </p:nvSpPr>
          <p:spPr bwMode="auto">
            <a:xfrm>
              <a:off x="1746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Line 46">
              <a:extLst>
                <a:ext uri="{FF2B5EF4-FFF2-40B4-BE49-F238E27FC236}">
                  <a16:creationId xmlns:a16="http://schemas.microsoft.com/office/drawing/2014/main" id="{2AD46782-B19A-4CB5-BEF1-65DA07182652}"/>
                </a:ext>
              </a:extLst>
            </p:cNvPr>
            <p:cNvSpPr>
              <a:spLocks noChangeShapeType="1"/>
            </p:cNvSpPr>
            <p:nvPr userDrawn="1"/>
          </p:nvSpPr>
          <p:spPr bwMode="auto">
            <a:xfrm>
              <a:off x="1890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Line 47">
              <a:extLst>
                <a:ext uri="{FF2B5EF4-FFF2-40B4-BE49-F238E27FC236}">
                  <a16:creationId xmlns:a16="http://schemas.microsoft.com/office/drawing/2014/main" id="{61B22FA8-1D1B-4C21-B4C7-AF01C60715D3}"/>
                </a:ext>
              </a:extLst>
            </p:cNvPr>
            <p:cNvSpPr>
              <a:spLocks noChangeShapeType="1"/>
            </p:cNvSpPr>
            <p:nvPr userDrawn="1"/>
          </p:nvSpPr>
          <p:spPr bwMode="auto">
            <a:xfrm>
              <a:off x="2035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Line 48">
              <a:extLst>
                <a:ext uri="{FF2B5EF4-FFF2-40B4-BE49-F238E27FC236}">
                  <a16:creationId xmlns:a16="http://schemas.microsoft.com/office/drawing/2014/main" id="{E16ACD03-592C-4A43-807A-06DAE1B5E1F5}"/>
                </a:ext>
              </a:extLst>
            </p:cNvPr>
            <p:cNvSpPr>
              <a:spLocks noChangeShapeType="1"/>
            </p:cNvSpPr>
            <p:nvPr userDrawn="1"/>
          </p:nvSpPr>
          <p:spPr bwMode="auto">
            <a:xfrm>
              <a:off x="21780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Line 49">
              <a:extLst>
                <a:ext uri="{FF2B5EF4-FFF2-40B4-BE49-F238E27FC236}">
                  <a16:creationId xmlns:a16="http://schemas.microsoft.com/office/drawing/2014/main" id="{1660372C-3A4B-4A89-B606-6077EB9F7A8D}"/>
                </a:ext>
              </a:extLst>
            </p:cNvPr>
            <p:cNvSpPr>
              <a:spLocks noChangeShapeType="1"/>
            </p:cNvSpPr>
            <p:nvPr userDrawn="1"/>
          </p:nvSpPr>
          <p:spPr bwMode="auto">
            <a:xfrm>
              <a:off x="2322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Line 50">
              <a:extLst>
                <a:ext uri="{FF2B5EF4-FFF2-40B4-BE49-F238E27FC236}">
                  <a16:creationId xmlns:a16="http://schemas.microsoft.com/office/drawing/2014/main" id="{1BE35503-E024-4E30-AA3D-2BFE158CD957}"/>
                </a:ext>
              </a:extLst>
            </p:cNvPr>
            <p:cNvSpPr>
              <a:spLocks noChangeShapeType="1"/>
            </p:cNvSpPr>
            <p:nvPr userDrawn="1"/>
          </p:nvSpPr>
          <p:spPr bwMode="auto">
            <a:xfrm>
              <a:off x="2466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 name="Line 51">
              <a:extLst>
                <a:ext uri="{FF2B5EF4-FFF2-40B4-BE49-F238E27FC236}">
                  <a16:creationId xmlns:a16="http://schemas.microsoft.com/office/drawing/2014/main" id="{891F0A11-53BB-404B-AD4F-D7380DD123C6}"/>
                </a:ext>
              </a:extLst>
            </p:cNvPr>
            <p:cNvSpPr>
              <a:spLocks noChangeShapeType="1"/>
            </p:cNvSpPr>
            <p:nvPr userDrawn="1"/>
          </p:nvSpPr>
          <p:spPr bwMode="auto">
            <a:xfrm>
              <a:off x="26098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 name="Line 52">
              <a:extLst>
                <a:ext uri="{FF2B5EF4-FFF2-40B4-BE49-F238E27FC236}">
                  <a16:creationId xmlns:a16="http://schemas.microsoft.com/office/drawing/2014/main" id="{363BAFE0-011A-4E50-A64C-9BFEF298E5B1}"/>
                </a:ext>
              </a:extLst>
            </p:cNvPr>
            <p:cNvSpPr>
              <a:spLocks noChangeShapeType="1"/>
            </p:cNvSpPr>
            <p:nvPr userDrawn="1"/>
          </p:nvSpPr>
          <p:spPr bwMode="auto">
            <a:xfrm>
              <a:off x="27543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 name="Line 53">
              <a:extLst>
                <a:ext uri="{FF2B5EF4-FFF2-40B4-BE49-F238E27FC236}">
                  <a16:creationId xmlns:a16="http://schemas.microsoft.com/office/drawing/2014/main" id="{175300C9-693A-47E6-B394-5EEDEFCAF8D7}"/>
                </a:ext>
              </a:extLst>
            </p:cNvPr>
            <p:cNvSpPr>
              <a:spLocks noChangeShapeType="1"/>
            </p:cNvSpPr>
            <p:nvPr userDrawn="1"/>
          </p:nvSpPr>
          <p:spPr bwMode="auto">
            <a:xfrm>
              <a:off x="2898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 name="Line 54">
              <a:extLst>
                <a:ext uri="{FF2B5EF4-FFF2-40B4-BE49-F238E27FC236}">
                  <a16:creationId xmlns:a16="http://schemas.microsoft.com/office/drawing/2014/main" id="{02776534-4EA2-4EDB-A2EF-1CBF020DB355}"/>
                </a:ext>
              </a:extLst>
            </p:cNvPr>
            <p:cNvSpPr>
              <a:spLocks noChangeShapeType="1"/>
            </p:cNvSpPr>
            <p:nvPr userDrawn="1"/>
          </p:nvSpPr>
          <p:spPr bwMode="auto">
            <a:xfrm>
              <a:off x="3043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 name="Line 55">
              <a:extLst>
                <a:ext uri="{FF2B5EF4-FFF2-40B4-BE49-F238E27FC236}">
                  <a16:creationId xmlns:a16="http://schemas.microsoft.com/office/drawing/2014/main" id="{F0A04E8A-4070-47CB-A7B6-87CB77302C51}"/>
                </a:ext>
              </a:extLst>
            </p:cNvPr>
            <p:cNvSpPr>
              <a:spLocks noChangeShapeType="1"/>
            </p:cNvSpPr>
            <p:nvPr userDrawn="1"/>
          </p:nvSpPr>
          <p:spPr bwMode="auto">
            <a:xfrm>
              <a:off x="31861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Line 56">
              <a:extLst>
                <a:ext uri="{FF2B5EF4-FFF2-40B4-BE49-F238E27FC236}">
                  <a16:creationId xmlns:a16="http://schemas.microsoft.com/office/drawing/2014/main" id="{71F1E0CA-98D5-41E8-8187-60C43A247919}"/>
                </a:ext>
              </a:extLst>
            </p:cNvPr>
            <p:cNvSpPr>
              <a:spLocks noChangeShapeType="1"/>
            </p:cNvSpPr>
            <p:nvPr userDrawn="1"/>
          </p:nvSpPr>
          <p:spPr bwMode="auto">
            <a:xfrm>
              <a:off x="3330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57">
              <a:extLst>
                <a:ext uri="{FF2B5EF4-FFF2-40B4-BE49-F238E27FC236}">
                  <a16:creationId xmlns:a16="http://schemas.microsoft.com/office/drawing/2014/main" id="{C886B503-45D8-40FB-9FEF-6A2B2BF41FF6}"/>
                </a:ext>
              </a:extLst>
            </p:cNvPr>
            <p:cNvSpPr>
              <a:spLocks noChangeShapeType="1"/>
            </p:cNvSpPr>
            <p:nvPr userDrawn="1"/>
          </p:nvSpPr>
          <p:spPr bwMode="auto">
            <a:xfrm>
              <a:off x="3475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58">
              <a:extLst>
                <a:ext uri="{FF2B5EF4-FFF2-40B4-BE49-F238E27FC236}">
                  <a16:creationId xmlns:a16="http://schemas.microsoft.com/office/drawing/2014/main" id="{DA6A002E-2565-4B00-B8B7-4EAAFC469019}"/>
                </a:ext>
              </a:extLst>
            </p:cNvPr>
            <p:cNvSpPr>
              <a:spLocks noChangeShapeType="1"/>
            </p:cNvSpPr>
            <p:nvPr userDrawn="1"/>
          </p:nvSpPr>
          <p:spPr bwMode="auto">
            <a:xfrm>
              <a:off x="3617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Line 59">
              <a:extLst>
                <a:ext uri="{FF2B5EF4-FFF2-40B4-BE49-F238E27FC236}">
                  <a16:creationId xmlns:a16="http://schemas.microsoft.com/office/drawing/2014/main" id="{9CE74601-BEDC-4352-93C8-DD70C4B7B2A6}"/>
                </a:ext>
              </a:extLst>
            </p:cNvPr>
            <p:cNvSpPr>
              <a:spLocks noChangeShapeType="1"/>
            </p:cNvSpPr>
            <p:nvPr userDrawn="1"/>
          </p:nvSpPr>
          <p:spPr bwMode="auto">
            <a:xfrm>
              <a:off x="3762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 name="Line 60">
              <a:extLst>
                <a:ext uri="{FF2B5EF4-FFF2-40B4-BE49-F238E27FC236}">
                  <a16:creationId xmlns:a16="http://schemas.microsoft.com/office/drawing/2014/main" id="{969613DB-87D1-462A-936E-70CE157F7167}"/>
                </a:ext>
              </a:extLst>
            </p:cNvPr>
            <p:cNvSpPr>
              <a:spLocks noChangeShapeType="1"/>
            </p:cNvSpPr>
            <p:nvPr userDrawn="1"/>
          </p:nvSpPr>
          <p:spPr bwMode="auto">
            <a:xfrm>
              <a:off x="3906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 name="Line 61">
              <a:extLst>
                <a:ext uri="{FF2B5EF4-FFF2-40B4-BE49-F238E27FC236}">
                  <a16:creationId xmlns:a16="http://schemas.microsoft.com/office/drawing/2014/main" id="{2367DC33-930F-4B68-A6A0-882BD6EEFADF}"/>
                </a:ext>
              </a:extLst>
            </p:cNvPr>
            <p:cNvSpPr>
              <a:spLocks noChangeShapeType="1"/>
            </p:cNvSpPr>
            <p:nvPr userDrawn="1"/>
          </p:nvSpPr>
          <p:spPr bwMode="auto">
            <a:xfrm>
              <a:off x="4051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 name="Line 62">
              <a:extLst>
                <a:ext uri="{FF2B5EF4-FFF2-40B4-BE49-F238E27FC236}">
                  <a16:creationId xmlns:a16="http://schemas.microsoft.com/office/drawing/2014/main" id="{4591CD4D-DF5C-420C-B0D5-C1E37BA94744}"/>
                </a:ext>
              </a:extLst>
            </p:cNvPr>
            <p:cNvSpPr>
              <a:spLocks noChangeShapeType="1"/>
            </p:cNvSpPr>
            <p:nvPr userDrawn="1"/>
          </p:nvSpPr>
          <p:spPr bwMode="auto">
            <a:xfrm>
              <a:off x="4194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 name="Line 63">
              <a:extLst>
                <a:ext uri="{FF2B5EF4-FFF2-40B4-BE49-F238E27FC236}">
                  <a16:creationId xmlns:a16="http://schemas.microsoft.com/office/drawing/2014/main" id="{9F47C4E3-DA86-45FD-B898-A0F9EC174D3E}"/>
                </a:ext>
              </a:extLst>
            </p:cNvPr>
            <p:cNvSpPr>
              <a:spLocks noChangeShapeType="1"/>
            </p:cNvSpPr>
            <p:nvPr userDrawn="1"/>
          </p:nvSpPr>
          <p:spPr bwMode="auto">
            <a:xfrm>
              <a:off x="4338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64">
              <a:extLst>
                <a:ext uri="{FF2B5EF4-FFF2-40B4-BE49-F238E27FC236}">
                  <a16:creationId xmlns:a16="http://schemas.microsoft.com/office/drawing/2014/main" id="{C6161ABB-F20A-4558-AC16-FD59266AAD62}"/>
                </a:ext>
              </a:extLst>
            </p:cNvPr>
            <p:cNvSpPr>
              <a:spLocks noChangeShapeType="1"/>
            </p:cNvSpPr>
            <p:nvPr userDrawn="1"/>
          </p:nvSpPr>
          <p:spPr bwMode="auto">
            <a:xfrm>
              <a:off x="4483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65">
              <a:extLst>
                <a:ext uri="{FF2B5EF4-FFF2-40B4-BE49-F238E27FC236}">
                  <a16:creationId xmlns:a16="http://schemas.microsoft.com/office/drawing/2014/main" id="{1D67868D-749B-4465-A63F-1486C3407ABE}"/>
                </a:ext>
              </a:extLst>
            </p:cNvPr>
            <p:cNvSpPr>
              <a:spLocks noChangeShapeType="1"/>
            </p:cNvSpPr>
            <p:nvPr userDrawn="1"/>
          </p:nvSpPr>
          <p:spPr bwMode="auto">
            <a:xfrm>
              <a:off x="4627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66">
              <a:extLst>
                <a:ext uri="{FF2B5EF4-FFF2-40B4-BE49-F238E27FC236}">
                  <a16:creationId xmlns:a16="http://schemas.microsoft.com/office/drawing/2014/main" id="{CC921885-C1C6-4954-A6EB-9093652CB594}"/>
                </a:ext>
              </a:extLst>
            </p:cNvPr>
            <p:cNvSpPr>
              <a:spLocks noChangeShapeType="1"/>
            </p:cNvSpPr>
            <p:nvPr userDrawn="1"/>
          </p:nvSpPr>
          <p:spPr bwMode="auto">
            <a:xfrm>
              <a:off x="4770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67">
              <a:extLst>
                <a:ext uri="{FF2B5EF4-FFF2-40B4-BE49-F238E27FC236}">
                  <a16:creationId xmlns:a16="http://schemas.microsoft.com/office/drawing/2014/main" id="{B9113E4A-043F-4E15-A44F-4973B012D182}"/>
                </a:ext>
              </a:extLst>
            </p:cNvPr>
            <p:cNvSpPr>
              <a:spLocks noChangeShapeType="1"/>
            </p:cNvSpPr>
            <p:nvPr userDrawn="1"/>
          </p:nvSpPr>
          <p:spPr bwMode="auto">
            <a:xfrm>
              <a:off x="4914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Line 68">
              <a:extLst>
                <a:ext uri="{FF2B5EF4-FFF2-40B4-BE49-F238E27FC236}">
                  <a16:creationId xmlns:a16="http://schemas.microsoft.com/office/drawing/2014/main" id="{670ECD5C-B237-4D06-9F4D-B5C534264A27}"/>
                </a:ext>
              </a:extLst>
            </p:cNvPr>
            <p:cNvSpPr>
              <a:spLocks noChangeShapeType="1"/>
            </p:cNvSpPr>
            <p:nvPr userDrawn="1"/>
          </p:nvSpPr>
          <p:spPr bwMode="auto">
            <a:xfrm>
              <a:off x="5059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2" name="Line 69">
              <a:extLst>
                <a:ext uri="{FF2B5EF4-FFF2-40B4-BE49-F238E27FC236}">
                  <a16:creationId xmlns:a16="http://schemas.microsoft.com/office/drawing/2014/main" id="{BF147DC1-6C10-46F3-BB8F-2C371E6BFF6F}"/>
                </a:ext>
              </a:extLst>
            </p:cNvPr>
            <p:cNvSpPr>
              <a:spLocks noChangeShapeType="1"/>
            </p:cNvSpPr>
            <p:nvPr userDrawn="1"/>
          </p:nvSpPr>
          <p:spPr bwMode="auto">
            <a:xfrm>
              <a:off x="5202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70">
              <a:extLst>
                <a:ext uri="{FF2B5EF4-FFF2-40B4-BE49-F238E27FC236}">
                  <a16:creationId xmlns:a16="http://schemas.microsoft.com/office/drawing/2014/main" id="{212631D2-7C04-430E-A5ED-9280AFF97E03}"/>
                </a:ext>
              </a:extLst>
            </p:cNvPr>
            <p:cNvSpPr>
              <a:spLocks noChangeShapeType="1"/>
            </p:cNvSpPr>
            <p:nvPr userDrawn="1"/>
          </p:nvSpPr>
          <p:spPr bwMode="auto">
            <a:xfrm>
              <a:off x="5489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Line 71">
              <a:extLst>
                <a:ext uri="{FF2B5EF4-FFF2-40B4-BE49-F238E27FC236}">
                  <a16:creationId xmlns:a16="http://schemas.microsoft.com/office/drawing/2014/main" id="{2E02C889-7DF1-4828-AD77-929A96910AB8}"/>
                </a:ext>
              </a:extLst>
            </p:cNvPr>
            <p:cNvSpPr>
              <a:spLocks noChangeShapeType="1"/>
            </p:cNvSpPr>
            <p:nvPr userDrawn="1"/>
          </p:nvSpPr>
          <p:spPr bwMode="auto">
            <a:xfrm>
              <a:off x="5632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5" name="Line 72">
              <a:extLst>
                <a:ext uri="{FF2B5EF4-FFF2-40B4-BE49-F238E27FC236}">
                  <a16:creationId xmlns:a16="http://schemas.microsoft.com/office/drawing/2014/main" id="{236C7EF8-F84F-4F88-8EC3-CD722D02B9BB}"/>
                </a:ext>
              </a:extLst>
            </p:cNvPr>
            <p:cNvSpPr>
              <a:spLocks noChangeShapeType="1"/>
            </p:cNvSpPr>
            <p:nvPr userDrawn="1"/>
          </p:nvSpPr>
          <p:spPr bwMode="auto">
            <a:xfrm>
              <a:off x="5776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73">
              <a:extLst>
                <a:ext uri="{FF2B5EF4-FFF2-40B4-BE49-F238E27FC236}">
                  <a16:creationId xmlns:a16="http://schemas.microsoft.com/office/drawing/2014/main" id="{BB0E4E88-6DF8-48A2-9344-A94F9D2A684D}"/>
                </a:ext>
              </a:extLst>
            </p:cNvPr>
            <p:cNvSpPr>
              <a:spLocks noChangeShapeType="1"/>
            </p:cNvSpPr>
            <p:nvPr userDrawn="1"/>
          </p:nvSpPr>
          <p:spPr bwMode="auto">
            <a:xfrm>
              <a:off x="5921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Line 74">
              <a:extLst>
                <a:ext uri="{FF2B5EF4-FFF2-40B4-BE49-F238E27FC236}">
                  <a16:creationId xmlns:a16="http://schemas.microsoft.com/office/drawing/2014/main" id="{4CAA7118-2F15-40FB-BB8F-1B3015E91916}"/>
                </a:ext>
              </a:extLst>
            </p:cNvPr>
            <p:cNvSpPr>
              <a:spLocks noChangeShapeType="1"/>
            </p:cNvSpPr>
            <p:nvPr userDrawn="1"/>
          </p:nvSpPr>
          <p:spPr bwMode="auto">
            <a:xfrm>
              <a:off x="6064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 name="Line 75">
              <a:extLst>
                <a:ext uri="{FF2B5EF4-FFF2-40B4-BE49-F238E27FC236}">
                  <a16:creationId xmlns:a16="http://schemas.microsoft.com/office/drawing/2014/main" id="{3089F4BD-28DF-42EA-8AA5-24F8C5447DAD}"/>
                </a:ext>
              </a:extLst>
            </p:cNvPr>
            <p:cNvSpPr>
              <a:spLocks noChangeShapeType="1"/>
            </p:cNvSpPr>
            <p:nvPr userDrawn="1"/>
          </p:nvSpPr>
          <p:spPr bwMode="auto">
            <a:xfrm>
              <a:off x="6208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76">
              <a:extLst>
                <a:ext uri="{FF2B5EF4-FFF2-40B4-BE49-F238E27FC236}">
                  <a16:creationId xmlns:a16="http://schemas.microsoft.com/office/drawing/2014/main" id="{6C9E9BE6-A0B1-4A25-BF97-9A19916F4245}"/>
                </a:ext>
              </a:extLst>
            </p:cNvPr>
            <p:cNvSpPr>
              <a:spLocks noChangeShapeType="1"/>
            </p:cNvSpPr>
            <p:nvPr userDrawn="1"/>
          </p:nvSpPr>
          <p:spPr bwMode="auto">
            <a:xfrm>
              <a:off x="6353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77">
              <a:extLst>
                <a:ext uri="{FF2B5EF4-FFF2-40B4-BE49-F238E27FC236}">
                  <a16:creationId xmlns:a16="http://schemas.microsoft.com/office/drawing/2014/main" id="{120331D6-4468-4E55-877F-9CE7A024160F}"/>
                </a:ext>
              </a:extLst>
            </p:cNvPr>
            <p:cNvSpPr>
              <a:spLocks noChangeShapeType="1"/>
            </p:cNvSpPr>
            <p:nvPr userDrawn="1"/>
          </p:nvSpPr>
          <p:spPr bwMode="auto">
            <a:xfrm>
              <a:off x="6497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78">
              <a:extLst>
                <a:ext uri="{FF2B5EF4-FFF2-40B4-BE49-F238E27FC236}">
                  <a16:creationId xmlns:a16="http://schemas.microsoft.com/office/drawing/2014/main" id="{DEAE689D-A545-4780-BB1A-87741E6E8B03}"/>
                </a:ext>
              </a:extLst>
            </p:cNvPr>
            <p:cNvSpPr>
              <a:spLocks noChangeShapeType="1"/>
            </p:cNvSpPr>
            <p:nvPr userDrawn="1"/>
          </p:nvSpPr>
          <p:spPr bwMode="auto">
            <a:xfrm>
              <a:off x="6640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79">
              <a:extLst>
                <a:ext uri="{FF2B5EF4-FFF2-40B4-BE49-F238E27FC236}">
                  <a16:creationId xmlns:a16="http://schemas.microsoft.com/office/drawing/2014/main" id="{BA26C8F6-9128-456F-88FF-D0E582DCB511}"/>
                </a:ext>
              </a:extLst>
            </p:cNvPr>
            <p:cNvSpPr>
              <a:spLocks noChangeShapeType="1"/>
            </p:cNvSpPr>
            <p:nvPr userDrawn="1"/>
          </p:nvSpPr>
          <p:spPr bwMode="auto">
            <a:xfrm>
              <a:off x="6784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80">
              <a:extLst>
                <a:ext uri="{FF2B5EF4-FFF2-40B4-BE49-F238E27FC236}">
                  <a16:creationId xmlns:a16="http://schemas.microsoft.com/office/drawing/2014/main" id="{9ADBAC7F-382F-4539-B182-D9F376A762DA}"/>
                </a:ext>
              </a:extLst>
            </p:cNvPr>
            <p:cNvSpPr>
              <a:spLocks noChangeShapeType="1"/>
            </p:cNvSpPr>
            <p:nvPr userDrawn="1"/>
          </p:nvSpPr>
          <p:spPr bwMode="auto">
            <a:xfrm>
              <a:off x="6929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Line 81">
              <a:extLst>
                <a:ext uri="{FF2B5EF4-FFF2-40B4-BE49-F238E27FC236}">
                  <a16:creationId xmlns:a16="http://schemas.microsoft.com/office/drawing/2014/main" id="{F74CF1E0-42B4-49F3-A040-881B61957DBE}"/>
                </a:ext>
              </a:extLst>
            </p:cNvPr>
            <p:cNvSpPr>
              <a:spLocks noChangeShapeType="1"/>
            </p:cNvSpPr>
            <p:nvPr userDrawn="1"/>
          </p:nvSpPr>
          <p:spPr bwMode="auto">
            <a:xfrm>
              <a:off x="7073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 name="Line 82">
              <a:extLst>
                <a:ext uri="{FF2B5EF4-FFF2-40B4-BE49-F238E27FC236}">
                  <a16:creationId xmlns:a16="http://schemas.microsoft.com/office/drawing/2014/main" id="{F92CF38E-E014-40A7-BA32-ADD8A8DDC366}"/>
                </a:ext>
              </a:extLst>
            </p:cNvPr>
            <p:cNvSpPr>
              <a:spLocks noChangeShapeType="1"/>
            </p:cNvSpPr>
            <p:nvPr userDrawn="1"/>
          </p:nvSpPr>
          <p:spPr bwMode="auto">
            <a:xfrm>
              <a:off x="7216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 name="Line 83">
              <a:extLst>
                <a:ext uri="{FF2B5EF4-FFF2-40B4-BE49-F238E27FC236}">
                  <a16:creationId xmlns:a16="http://schemas.microsoft.com/office/drawing/2014/main" id="{C0F97338-72E4-4CA8-B0EC-CCB79146B2B3}"/>
                </a:ext>
              </a:extLst>
            </p:cNvPr>
            <p:cNvSpPr>
              <a:spLocks noChangeShapeType="1"/>
            </p:cNvSpPr>
            <p:nvPr userDrawn="1"/>
          </p:nvSpPr>
          <p:spPr bwMode="auto">
            <a:xfrm>
              <a:off x="7361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84">
              <a:extLst>
                <a:ext uri="{FF2B5EF4-FFF2-40B4-BE49-F238E27FC236}">
                  <a16:creationId xmlns:a16="http://schemas.microsoft.com/office/drawing/2014/main" id="{72EA7E3A-A860-4BBA-B95A-5BA0143FCD2E}"/>
                </a:ext>
              </a:extLst>
            </p:cNvPr>
            <p:cNvSpPr>
              <a:spLocks noChangeShapeType="1"/>
            </p:cNvSpPr>
            <p:nvPr userDrawn="1"/>
          </p:nvSpPr>
          <p:spPr bwMode="auto">
            <a:xfrm>
              <a:off x="75057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85">
              <a:extLst>
                <a:ext uri="{FF2B5EF4-FFF2-40B4-BE49-F238E27FC236}">
                  <a16:creationId xmlns:a16="http://schemas.microsoft.com/office/drawing/2014/main" id="{2B3B6E98-97A9-44D8-8171-F9663AF9990C}"/>
                </a:ext>
              </a:extLst>
            </p:cNvPr>
            <p:cNvSpPr>
              <a:spLocks noChangeShapeType="1"/>
            </p:cNvSpPr>
            <p:nvPr userDrawn="1"/>
          </p:nvSpPr>
          <p:spPr bwMode="auto">
            <a:xfrm>
              <a:off x="7648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86">
              <a:extLst>
                <a:ext uri="{FF2B5EF4-FFF2-40B4-BE49-F238E27FC236}">
                  <a16:creationId xmlns:a16="http://schemas.microsoft.com/office/drawing/2014/main" id="{EE687D04-A2F1-4AE4-AF02-FFF7AB4B5855}"/>
                </a:ext>
              </a:extLst>
            </p:cNvPr>
            <p:cNvSpPr>
              <a:spLocks noChangeShapeType="1"/>
            </p:cNvSpPr>
            <p:nvPr userDrawn="1"/>
          </p:nvSpPr>
          <p:spPr bwMode="auto">
            <a:xfrm>
              <a:off x="7793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87">
              <a:extLst>
                <a:ext uri="{FF2B5EF4-FFF2-40B4-BE49-F238E27FC236}">
                  <a16:creationId xmlns:a16="http://schemas.microsoft.com/office/drawing/2014/main" id="{4F4989A1-2481-47F4-A745-A291F8584F4A}"/>
                </a:ext>
              </a:extLst>
            </p:cNvPr>
            <p:cNvSpPr>
              <a:spLocks noChangeShapeType="1"/>
            </p:cNvSpPr>
            <p:nvPr userDrawn="1"/>
          </p:nvSpPr>
          <p:spPr bwMode="auto">
            <a:xfrm>
              <a:off x="79375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Line 88">
              <a:extLst>
                <a:ext uri="{FF2B5EF4-FFF2-40B4-BE49-F238E27FC236}">
                  <a16:creationId xmlns:a16="http://schemas.microsoft.com/office/drawing/2014/main" id="{7BD7EFF4-15CB-4DE7-A05C-233334F91C84}"/>
                </a:ext>
              </a:extLst>
            </p:cNvPr>
            <p:cNvSpPr>
              <a:spLocks noChangeShapeType="1"/>
            </p:cNvSpPr>
            <p:nvPr userDrawn="1"/>
          </p:nvSpPr>
          <p:spPr bwMode="auto">
            <a:xfrm>
              <a:off x="80819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 name="Line 89">
              <a:extLst>
                <a:ext uri="{FF2B5EF4-FFF2-40B4-BE49-F238E27FC236}">
                  <a16:creationId xmlns:a16="http://schemas.microsoft.com/office/drawing/2014/main" id="{DD356E9D-87FC-44E6-8808-42927D21306A}"/>
                </a:ext>
              </a:extLst>
            </p:cNvPr>
            <p:cNvSpPr>
              <a:spLocks noChangeShapeType="1"/>
            </p:cNvSpPr>
            <p:nvPr userDrawn="1"/>
          </p:nvSpPr>
          <p:spPr bwMode="auto">
            <a:xfrm>
              <a:off x="8224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90">
              <a:extLst>
                <a:ext uri="{FF2B5EF4-FFF2-40B4-BE49-F238E27FC236}">
                  <a16:creationId xmlns:a16="http://schemas.microsoft.com/office/drawing/2014/main" id="{63D2EE87-F461-4CDA-96EB-DD071B8A909C}"/>
                </a:ext>
              </a:extLst>
            </p:cNvPr>
            <p:cNvSpPr>
              <a:spLocks noChangeShapeType="1"/>
            </p:cNvSpPr>
            <p:nvPr userDrawn="1"/>
          </p:nvSpPr>
          <p:spPr bwMode="auto">
            <a:xfrm>
              <a:off x="8369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91">
              <a:extLst>
                <a:ext uri="{FF2B5EF4-FFF2-40B4-BE49-F238E27FC236}">
                  <a16:creationId xmlns:a16="http://schemas.microsoft.com/office/drawing/2014/main" id="{C0B801D1-07AA-4950-BE03-47950B176699}"/>
                </a:ext>
              </a:extLst>
            </p:cNvPr>
            <p:cNvSpPr>
              <a:spLocks noChangeShapeType="1"/>
            </p:cNvSpPr>
            <p:nvPr userDrawn="1"/>
          </p:nvSpPr>
          <p:spPr bwMode="auto">
            <a:xfrm>
              <a:off x="85137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Line 92">
              <a:extLst>
                <a:ext uri="{FF2B5EF4-FFF2-40B4-BE49-F238E27FC236}">
                  <a16:creationId xmlns:a16="http://schemas.microsoft.com/office/drawing/2014/main" id="{7D2F46D5-683A-4FDE-B60C-D507A26FDFF9}"/>
                </a:ext>
              </a:extLst>
            </p:cNvPr>
            <p:cNvSpPr>
              <a:spLocks noChangeShapeType="1"/>
            </p:cNvSpPr>
            <p:nvPr userDrawn="1"/>
          </p:nvSpPr>
          <p:spPr bwMode="auto">
            <a:xfrm>
              <a:off x="8656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6" name="Line 93">
              <a:extLst>
                <a:ext uri="{FF2B5EF4-FFF2-40B4-BE49-F238E27FC236}">
                  <a16:creationId xmlns:a16="http://schemas.microsoft.com/office/drawing/2014/main" id="{3D9ED844-E83D-485A-80E2-3C204A748551}"/>
                </a:ext>
              </a:extLst>
            </p:cNvPr>
            <p:cNvSpPr>
              <a:spLocks noChangeShapeType="1"/>
            </p:cNvSpPr>
            <p:nvPr userDrawn="1"/>
          </p:nvSpPr>
          <p:spPr bwMode="auto">
            <a:xfrm>
              <a:off x="8801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7" name="Line 94">
              <a:extLst>
                <a:ext uri="{FF2B5EF4-FFF2-40B4-BE49-F238E27FC236}">
                  <a16:creationId xmlns:a16="http://schemas.microsoft.com/office/drawing/2014/main" id="{C5B0820D-7E29-4A19-8B74-C0C2F85C7AAA}"/>
                </a:ext>
              </a:extLst>
            </p:cNvPr>
            <p:cNvSpPr>
              <a:spLocks noChangeShapeType="1"/>
            </p:cNvSpPr>
            <p:nvPr userDrawn="1"/>
          </p:nvSpPr>
          <p:spPr bwMode="auto">
            <a:xfrm>
              <a:off x="8945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8" name="Line 95">
              <a:extLst>
                <a:ext uri="{FF2B5EF4-FFF2-40B4-BE49-F238E27FC236}">
                  <a16:creationId xmlns:a16="http://schemas.microsoft.com/office/drawing/2014/main" id="{D073B4B5-8B15-42BA-BF41-4CD3493D4F05}"/>
                </a:ext>
              </a:extLst>
            </p:cNvPr>
            <p:cNvSpPr>
              <a:spLocks noChangeShapeType="1"/>
            </p:cNvSpPr>
            <p:nvPr userDrawn="1"/>
          </p:nvSpPr>
          <p:spPr bwMode="auto">
            <a:xfrm>
              <a:off x="90900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Line 96">
              <a:extLst>
                <a:ext uri="{FF2B5EF4-FFF2-40B4-BE49-F238E27FC236}">
                  <a16:creationId xmlns:a16="http://schemas.microsoft.com/office/drawing/2014/main" id="{FB793A48-A1A3-4A4A-AF19-B3952853C555}"/>
                </a:ext>
              </a:extLst>
            </p:cNvPr>
            <p:cNvSpPr>
              <a:spLocks noChangeShapeType="1"/>
            </p:cNvSpPr>
            <p:nvPr userDrawn="1"/>
          </p:nvSpPr>
          <p:spPr bwMode="auto">
            <a:xfrm>
              <a:off x="9232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0" name="Line 97">
              <a:extLst>
                <a:ext uri="{FF2B5EF4-FFF2-40B4-BE49-F238E27FC236}">
                  <a16:creationId xmlns:a16="http://schemas.microsoft.com/office/drawing/2014/main" id="{B54C232B-D6E9-45C2-B74F-C039BCCBB515}"/>
                </a:ext>
              </a:extLst>
            </p:cNvPr>
            <p:cNvSpPr>
              <a:spLocks noChangeShapeType="1"/>
            </p:cNvSpPr>
            <p:nvPr userDrawn="1"/>
          </p:nvSpPr>
          <p:spPr bwMode="auto">
            <a:xfrm>
              <a:off x="9377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 name="Line 98">
              <a:extLst>
                <a:ext uri="{FF2B5EF4-FFF2-40B4-BE49-F238E27FC236}">
                  <a16:creationId xmlns:a16="http://schemas.microsoft.com/office/drawing/2014/main" id="{02F1D6E3-A727-485C-97A7-0A4D07646D2B}"/>
                </a:ext>
              </a:extLst>
            </p:cNvPr>
            <p:cNvSpPr>
              <a:spLocks noChangeShapeType="1"/>
            </p:cNvSpPr>
            <p:nvPr userDrawn="1"/>
          </p:nvSpPr>
          <p:spPr bwMode="auto">
            <a:xfrm>
              <a:off x="95218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 name="Line 99">
              <a:extLst>
                <a:ext uri="{FF2B5EF4-FFF2-40B4-BE49-F238E27FC236}">
                  <a16:creationId xmlns:a16="http://schemas.microsoft.com/office/drawing/2014/main" id="{F4031A21-B710-4CFF-A4ED-DD1CFB0184AE}"/>
                </a:ext>
              </a:extLst>
            </p:cNvPr>
            <p:cNvSpPr>
              <a:spLocks noChangeShapeType="1"/>
            </p:cNvSpPr>
            <p:nvPr userDrawn="1"/>
          </p:nvSpPr>
          <p:spPr bwMode="auto">
            <a:xfrm>
              <a:off x="10255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3" name="Line 100">
              <a:extLst>
                <a:ext uri="{FF2B5EF4-FFF2-40B4-BE49-F238E27FC236}">
                  <a16:creationId xmlns:a16="http://schemas.microsoft.com/office/drawing/2014/main" id="{EC31537F-428D-43A3-B154-40778561BFB2}"/>
                </a:ext>
              </a:extLst>
            </p:cNvPr>
            <p:cNvSpPr>
              <a:spLocks noChangeShapeType="1"/>
            </p:cNvSpPr>
            <p:nvPr userDrawn="1"/>
          </p:nvSpPr>
          <p:spPr bwMode="auto">
            <a:xfrm>
              <a:off x="96662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103">
              <a:extLst>
                <a:ext uri="{FF2B5EF4-FFF2-40B4-BE49-F238E27FC236}">
                  <a16:creationId xmlns:a16="http://schemas.microsoft.com/office/drawing/2014/main" id="{03AF1922-8C19-4C2B-A75C-FBDF041215C5}"/>
                </a:ext>
              </a:extLst>
            </p:cNvPr>
            <p:cNvSpPr>
              <a:spLocks noChangeShapeType="1"/>
            </p:cNvSpPr>
            <p:nvPr userDrawn="1"/>
          </p:nvSpPr>
          <p:spPr bwMode="auto">
            <a:xfrm>
              <a:off x="5346700" y="1260198"/>
              <a:ext cx="0" cy="5472113"/>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124" name="グループ化 123">
              <a:extLst>
                <a:ext uri="{FF2B5EF4-FFF2-40B4-BE49-F238E27FC236}">
                  <a16:creationId xmlns:a16="http://schemas.microsoft.com/office/drawing/2014/main" id="{28A0D355-673B-42E3-894A-87D4E45617C3}"/>
                </a:ext>
              </a:extLst>
            </p:cNvPr>
            <p:cNvGrpSpPr/>
            <p:nvPr userDrawn="1"/>
          </p:nvGrpSpPr>
          <p:grpSpPr>
            <a:xfrm>
              <a:off x="593906" y="1404661"/>
              <a:ext cx="9504000" cy="5472112"/>
              <a:chOff x="881062" y="1385888"/>
              <a:chExt cx="8929688" cy="5472112"/>
            </a:xfrm>
          </p:grpSpPr>
          <p:sp>
            <p:nvSpPr>
              <p:cNvPr id="74" name="Line 4">
                <a:extLst>
                  <a:ext uri="{FF2B5EF4-FFF2-40B4-BE49-F238E27FC236}">
                    <a16:creationId xmlns:a16="http://schemas.microsoft.com/office/drawing/2014/main" id="{ED3E67C9-27BC-4272-B00C-CA29AD6FEF9E}"/>
                  </a:ext>
                </a:extLst>
              </p:cNvPr>
              <p:cNvSpPr>
                <a:spLocks noChangeShapeType="1"/>
              </p:cNvSpPr>
              <p:nvPr userDrawn="1"/>
            </p:nvSpPr>
            <p:spPr bwMode="auto">
              <a:xfrm>
                <a:off x="881062" y="65706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5" name="Line 5">
                <a:extLst>
                  <a:ext uri="{FF2B5EF4-FFF2-40B4-BE49-F238E27FC236}">
                    <a16:creationId xmlns:a16="http://schemas.microsoft.com/office/drawing/2014/main" id="{6745349F-81B3-4223-A6AE-EFB20C4D4610}"/>
                  </a:ext>
                </a:extLst>
              </p:cNvPr>
              <p:cNvSpPr>
                <a:spLocks noChangeShapeType="1"/>
              </p:cNvSpPr>
              <p:nvPr userDrawn="1"/>
            </p:nvSpPr>
            <p:spPr bwMode="auto">
              <a:xfrm>
                <a:off x="881062" y="64262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Line 6">
                <a:extLst>
                  <a:ext uri="{FF2B5EF4-FFF2-40B4-BE49-F238E27FC236}">
                    <a16:creationId xmlns:a16="http://schemas.microsoft.com/office/drawing/2014/main" id="{01A4BD4C-0996-4DFE-87FD-2E6A3228566A}"/>
                  </a:ext>
                </a:extLst>
              </p:cNvPr>
              <p:cNvSpPr>
                <a:spLocks noChangeShapeType="1"/>
              </p:cNvSpPr>
              <p:nvPr userDrawn="1"/>
            </p:nvSpPr>
            <p:spPr bwMode="auto">
              <a:xfrm>
                <a:off x="881062" y="62817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7">
                <a:extLst>
                  <a:ext uri="{FF2B5EF4-FFF2-40B4-BE49-F238E27FC236}">
                    <a16:creationId xmlns:a16="http://schemas.microsoft.com/office/drawing/2014/main" id="{17D6288E-5768-48AA-A479-590937F03C82}"/>
                  </a:ext>
                </a:extLst>
              </p:cNvPr>
              <p:cNvSpPr>
                <a:spLocks noChangeShapeType="1"/>
              </p:cNvSpPr>
              <p:nvPr userDrawn="1"/>
            </p:nvSpPr>
            <p:spPr bwMode="auto">
              <a:xfrm>
                <a:off x="881062" y="61372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8" name="Line 8">
                <a:extLst>
                  <a:ext uri="{FF2B5EF4-FFF2-40B4-BE49-F238E27FC236}">
                    <a16:creationId xmlns:a16="http://schemas.microsoft.com/office/drawing/2014/main" id="{970293D2-7B56-4A6B-8017-88B47F507A02}"/>
                  </a:ext>
                </a:extLst>
              </p:cNvPr>
              <p:cNvSpPr>
                <a:spLocks noChangeShapeType="1"/>
              </p:cNvSpPr>
              <p:nvPr userDrawn="1"/>
            </p:nvSpPr>
            <p:spPr bwMode="auto">
              <a:xfrm>
                <a:off x="881062" y="59944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9">
                <a:extLst>
                  <a:ext uri="{FF2B5EF4-FFF2-40B4-BE49-F238E27FC236}">
                    <a16:creationId xmlns:a16="http://schemas.microsoft.com/office/drawing/2014/main" id="{3AA1EA8A-C1C1-4493-8473-EE34B6B9FB11}"/>
                  </a:ext>
                </a:extLst>
              </p:cNvPr>
              <p:cNvSpPr>
                <a:spLocks noChangeShapeType="1"/>
              </p:cNvSpPr>
              <p:nvPr userDrawn="1"/>
            </p:nvSpPr>
            <p:spPr bwMode="auto">
              <a:xfrm>
                <a:off x="881062" y="58499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10">
                <a:extLst>
                  <a:ext uri="{FF2B5EF4-FFF2-40B4-BE49-F238E27FC236}">
                    <a16:creationId xmlns:a16="http://schemas.microsoft.com/office/drawing/2014/main" id="{AB0502EE-3088-4764-B89F-089E0AB0935C}"/>
                  </a:ext>
                </a:extLst>
              </p:cNvPr>
              <p:cNvSpPr>
                <a:spLocks noChangeShapeType="1"/>
              </p:cNvSpPr>
              <p:nvPr userDrawn="1"/>
            </p:nvSpPr>
            <p:spPr bwMode="auto">
              <a:xfrm>
                <a:off x="881062" y="57054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11">
                <a:extLst>
                  <a:ext uri="{FF2B5EF4-FFF2-40B4-BE49-F238E27FC236}">
                    <a16:creationId xmlns:a16="http://schemas.microsoft.com/office/drawing/2014/main" id="{DB75B4C0-2A98-4F8F-8FE3-AE72A07BA0CF}"/>
                  </a:ext>
                </a:extLst>
              </p:cNvPr>
              <p:cNvSpPr>
                <a:spLocks noChangeShapeType="1"/>
              </p:cNvSpPr>
              <p:nvPr userDrawn="1"/>
            </p:nvSpPr>
            <p:spPr bwMode="auto">
              <a:xfrm>
                <a:off x="881062" y="55626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12">
                <a:extLst>
                  <a:ext uri="{FF2B5EF4-FFF2-40B4-BE49-F238E27FC236}">
                    <a16:creationId xmlns:a16="http://schemas.microsoft.com/office/drawing/2014/main" id="{FD0BDE55-1681-4ADE-833B-2DDACA57573B}"/>
                  </a:ext>
                </a:extLst>
              </p:cNvPr>
              <p:cNvSpPr>
                <a:spLocks noChangeShapeType="1"/>
              </p:cNvSpPr>
              <p:nvPr userDrawn="1"/>
            </p:nvSpPr>
            <p:spPr bwMode="auto">
              <a:xfrm>
                <a:off x="881062" y="54181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13">
                <a:extLst>
                  <a:ext uri="{FF2B5EF4-FFF2-40B4-BE49-F238E27FC236}">
                    <a16:creationId xmlns:a16="http://schemas.microsoft.com/office/drawing/2014/main" id="{CBDC9C49-34BE-4869-91C9-710B3DC780C5}"/>
                  </a:ext>
                </a:extLst>
              </p:cNvPr>
              <p:cNvSpPr>
                <a:spLocks noChangeShapeType="1"/>
              </p:cNvSpPr>
              <p:nvPr userDrawn="1"/>
            </p:nvSpPr>
            <p:spPr bwMode="auto">
              <a:xfrm>
                <a:off x="881062" y="52736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14">
                <a:extLst>
                  <a:ext uri="{FF2B5EF4-FFF2-40B4-BE49-F238E27FC236}">
                    <a16:creationId xmlns:a16="http://schemas.microsoft.com/office/drawing/2014/main" id="{E13EA2CB-3144-4836-AE76-8DE8E10DF27C}"/>
                  </a:ext>
                </a:extLst>
              </p:cNvPr>
              <p:cNvSpPr>
                <a:spLocks noChangeShapeType="1"/>
              </p:cNvSpPr>
              <p:nvPr userDrawn="1"/>
            </p:nvSpPr>
            <p:spPr bwMode="auto">
              <a:xfrm>
                <a:off x="881062" y="5129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15">
                <a:extLst>
                  <a:ext uri="{FF2B5EF4-FFF2-40B4-BE49-F238E27FC236}">
                    <a16:creationId xmlns:a16="http://schemas.microsoft.com/office/drawing/2014/main" id="{1194D918-3269-4A4B-9FAA-443F31789117}"/>
                  </a:ext>
                </a:extLst>
              </p:cNvPr>
              <p:cNvSpPr>
                <a:spLocks noChangeShapeType="1"/>
              </p:cNvSpPr>
              <p:nvPr userDrawn="1"/>
            </p:nvSpPr>
            <p:spPr bwMode="auto">
              <a:xfrm>
                <a:off x="881062" y="49863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6">
                <a:extLst>
                  <a:ext uri="{FF2B5EF4-FFF2-40B4-BE49-F238E27FC236}">
                    <a16:creationId xmlns:a16="http://schemas.microsoft.com/office/drawing/2014/main" id="{E38AEF2F-D3A2-47E3-AC05-ADF42C95E8ED}"/>
                  </a:ext>
                </a:extLst>
              </p:cNvPr>
              <p:cNvSpPr>
                <a:spLocks noChangeShapeType="1"/>
              </p:cNvSpPr>
              <p:nvPr userDrawn="1"/>
            </p:nvSpPr>
            <p:spPr bwMode="auto">
              <a:xfrm>
                <a:off x="881062" y="48418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7">
                <a:extLst>
                  <a:ext uri="{FF2B5EF4-FFF2-40B4-BE49-F238E27FC236}">
                    <a16:creationId xmlns:a16="http://schemas.microsoft.com/office/drawing/2014/main" id="{FC0F6E07-A752-469E-9B82-6C57FA3BB4C4}"/>
                  </a:ext>
                </a:extLst>
              </p:cNvPr>
              <p:cNvSpPr>
                <a:spLocks noChangeShapeType="1"/>
              </p:cNvSpPr>
              <p:nvPr userDrawn="1"/>
            </p:nvSpPr>
            <p:spPr bwMode="auto">
              <a:xfrm>
                <a:off x="881062" y="46974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8">
                <a:extLst>
                  <a:ext uri="{FF2B5EF4-FFF2-40B4-BE49-F238E27FC236}">
                    <a16:creationId xmlns:a16="http://schemas.microsoft.com/office/drawing/2014/main" id="{4E757295-36F2-4E7C-B511-0F1135BF25E4}"/>
                  </a:ext>
                </a:extLst>
              </p:cNvPr>
              <p:cNvSpPr>
                <a:spLocks noChangeShapeType="1"/>
              </p:cNvSpPr>
              <p:nvPr userDrawn="1"/>
            </p:nvSpPr>
            <p:spPr bwMode="auto">
              <a:xfrm>
                <a:off x="881062" y="4552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9">
                <a:extLst>
                  <a:ext uri="{FF2B5EF4-FFF2-40B4-BE49-F238E27FC236}">
                    <a16:creationId xmlns:a16="http://schemas.microsoft.com/office/drawing/2014/main" id="{577EC59E-4974-411E-AC78-5BFB5159494D}"/>
                  </a:ext>
                </a:extLst>
              </p:cNvPr>
              <p:cNvSpPr>
                <a:spLocks noChangeShapeType="1"/>
              </p:cNvSpPr>
              <p:nvPr userDrawn="1"/>
            </p:nvSpPr>
            <p:spPr bwMode="auto">
              <a:xfrm>
                <a:off x="881062" y="44100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20">
                <a:extLst>
                  <a:ext uri="{FF2B5EF4-FFF2-40B4-BE49-F238E27FC236}">
                    <a16:creationId xmlns:a16="http://schemas.microsoft.com/office/drawing/2014/main" id="{1C440A29-704B-44A2-BA4B-77428C02D119}"/>
                  </a:ext>
                </a:extLst>
              </p:cNvPr>
              <p:cNvSpPr>
                <a:spLocks noChangeShapeType="1"/>
              </p:cNvSpPr>
              <p:nvPr userDrawn="1"/>
            </p:nvSpPr>
            <p:spPr bwMode="auto">
              <a:xfrm>
                <a:off x="881062" y="42656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21">
                <a:extLst>
                  <a:ext uri="{FF2B5EF4-FFF2-40B4-BE49-F238E27FC236}">
                    <a16:creationId xmlns:a16="http://schemas.microsoft.com/office/drawing/2014/main" id="{7EA55C92-4E41-45E9-8C22-06F6AAA6E1C5}"/>
                  </a:ext>
                </a:extLst>
              </p:cNvPr>
              <p:cNvSpPr>
                <a:spLocks noChangeShapeType="1"/>
              </p:cNvSpPr>
              <p:nvPr userDrawn="1"/>
            </p:nvSpPr>
            <p:spPr bwMode="auto">
              <a:xfrm>
                <a:off x="881062" y="41211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22">
                <a:extLst>
                  <a:ext uri="{FF2B5EF4-FFF2-40B4-BE49-F238E27FC236}">
                    <a16:creationId xmlns:a16="http://schemas.microsoft.com/office/drawing/2014/main" id="{10CE2B4B-011D-407D-B6EF-4F10E4D44CE4}"/>
                  </a:ext>
                </a:extLst>
              </p:cNvPr>
              <p:cNvSpPr>
                <a:spLocks noChangeShapeType="1"/>
              </p:cNvSpPr>
              <p:nvPr userDrawn="1"/>
            </p:nvSpPr>
            <p:spPr bwMode="auto">
              <a:xfrm>
                <a:off x="881062" y="38338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23">
                <a:extLst>
                  <a:ext uri="{FF2B5EF4-FFF2-40B4-BE49-F238E27FC236}">
                    <a16:creationId xmlns:a16="http://schemas.microsoft.com/office/drawing/2014/main" id="{2D303A5A-109A-40F8-8085-F9E7F8B197F6}"/>
                  </a:ext>
                </a:extLst>
              </p:cNvPr>
              <p:cNvSpPr>
                <a:spLocks noChangeShapeType="1"/>
              </p:cNvSpPr>
              <p:nvPr userDrawn="1"/>
            </p:nvSpPr>
            <p:spPr bwMode="auto">
              <a:xfrm>
                <a:off x="881062" y="36893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24">
                <a:extLst>
                  <a:ext uri="{FF2B5EF4-FFF2-40B4-BE49-F238E27FC236}">
                    <a16:creationId xmlns:a16="http://schemas.microsoft.com/office/drawing/2014/main" id="{AD12492D-2AA5-4D37-B469-FA29361D27CB}"/>
                  </a:ext>
                </a:extLst>
              </p:cNvPr>
              <p:cNvSpPr>
                <a:spLocks noChangeShapeType="1"/>
              </p:cNvSpPr>
              <p:nvPr userDrawn="1"/>
            </p:nvSpPr>
            <p:spPr bwMode="auto">
              <a:xfrm>
                <a:off x="881062" y="3544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25">
                <a:extLst>
                  <a:ext uri="{FF2B5EF4-FFF2-40B4-BE49-F238E27FC236}">
                    <a16:creationId xmlns:a16="http://schemas.microsoft.com/office/drawing/2014/main" id="{3971B98E-6F40-4037-AFA6-16DEFA2429D2}"/>
                  </a:ext>
                </a:extLst>
              </p:cNvPr>
              <p:cNvSpPr>
                <a:spLocks noChangeShapeType="1"/>
              </p:cNvSpPr>
              <p:nvPr userDrawn="1"/>
            </p:nvSpPr>
            <p:spPr bwMode="auto">
              <a:xfrm>
                <a:off x="881062" y="34020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6">
                <a:extLst>
                  <a:ext uri="{FF2B5EF4-FFF2-40B4-BE49-F238E27FC236}">
                    <a16:creationId xmlns:a16="http://schemas.microsoft.com/office/drawing/2014/main" id="{AE88A0C9-DC85-4C58-8054-004B6B8CE40E}"/>
                  </a:ext>
                </a:extLst>
              </p:cNvPr>
              <p:cNvSpPr>
                <a:spLocks noChangeShapeType="1"/>
              </p:cNvSpPr>
              <p:nvPr userDrawn="1"/>
            </p:nvSpPr>
            <p:spPr bwMode="auto">
              <a:xfrm>
                <a:off x="881062" y="32575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7">
                <a:extLst>
                  <a:ext uri="{FF2B5EF4-FFF2-40B4-BE49-F238E27FC236}">
                    <a16:creationId xmlns:a16="http://schemas.microsoft.com/office/drawing/2014/main" id="{8DE82CBA-2163-4F71-BFE8-D55BE1629F09}"/>
                  </a:ext>
                </a:extLst>
              </p:cNvPr>
              <p:cNvSpPr>
                <a:spLocks noChangeShapeType="1"/>
              </p:cNvSpPr>
              <p:nvPr userDrawn="1"/>
            </p:nvSpPr>
            <p:spPr bwMode="auto">
              <a:xfrm>
                <a:off x="881062" y="31130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8">
                <a:extLst>
                  <a:ext uri="{FF2B5EF4-FFF2-40B4-BE49-F238E27FC236}">
                    <a16:creationId xmlns:a16="http://schemas.microsoft.com/office/drawing/2014/main" id="{170EA35E-51DF-4522-A33A-46A5EDD695D8}"/>
                  </a:ext>
                </a:extLst>
              </p:cNvPr>
              <p:cNvSpPr>
                <a:spLocks noChangeShapeType="1"/>
              </p:cNvSpPr>
              <p:nvPr userDrawn="1"/>
            </p:nvSpPr>
            <p:spPr bwMode="auto">
              <a:xfrm>
                <a:off x="881062" y="2970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9">
                <a:extLst>
                  <a:ext uri="{FF2B5EF4-FFF2-40B4-BE49-F238E27FC236}">
                    <a16:creationId xmlns:a16="http://schemas.microsoft.com/office/drawing/2014/main" id="{29296C2C-3237-4D16-9C01-DFA70EA8EE05}"/>
                  </a:ext>
                </a:extLst>
              </p:cNvPr>
              <p:cNvSpPr>
                <a:spLocks noChangeShapeType="1"/>
              </p:cNvSpPr>
              <p:nvPr userDrawn="1"/>
            </p:nvSpPr>
            <p:spPr bwMode="auto">
              <a:xfrm>
                <a:off x="881062" y="28257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30">
                <a:extLst>
                  <a:ext uri="{FF2B5EF4-FFF2-40B4-BE49-F238E27FC236}">
                    <a16:creationId xmlns:a16="http://schemas.microsoft.com/office/drawing/2014/main" id="{11F720EC-33BE-4B72-8D95-12DBFE9624E1}"/>
                  </a:ext>
                </a:extLst>
              </p:cNvPr>
              <p:cNvSpPr>
                <a:spLocks noChangeShapeType="1"/>
              </p:cNvSpPr>
              <p:nvPr userDrawn="1"/>
            </p:nvSpPr>
            <p:spPr bwMode="auto">
              <a:xfrm>
                <a:off x="881062" y="26812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31">
                <a:extLst>
                  <a:ext uri="{FF2B5EF4-FFF2-40B4-BE49-F238E27FC236}">
                    <a16:creationId xmlns:a16="http://schemas.microsoft.com/office/drawing/2014/main" id="{29D0852D-C183-46B2-8E54-F25A1883942B}"/>
                  </a:ext>
                </a:extLst>
              </p:cNvPr>
              <p:cNvSpPr>
                <a:spLocks noChangeShapeType="1"/>
              </p:cNvSpPr>
              <p:nvPr userDrawn="1"/>
            </p:nvSpPr>
            <p:spPr bwMode="auto">
              <a:xfrm>
                <a:off x="881062" y="25368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32">
                <a:extLst>
                  <a:ext uri="{FF2B5EF4-FFF2-40B4-BE49-F238E27FC236}">
                    <a16:creationId xmlns:a16="http://schemas.microsoft.com/office/drawing/2014/main" id="{C2272E7F-489E-4925-B790-23EB1E4D28A9}"/>
                  </a:ext>
                </a:extLst>
              </p:cNvPr>
              <p:cNvSpPr>
                <a:spLocks noChangeShapeType="1"/>
              </p:cNvSpPr>
              <p:nvPr userDrawn="1"/>
            </p:nvSpPr>
            <p:spPr bwMode="auto">
              <a:xfrm>
                <a:off x="881062" y="2393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33">
                <a:extLst>
                  <a:ext uri="{FF2B5EF4-FFF2-40B4-BE49-F238E27FC236}">
                    <a16:creationId xmlns:a16="http://schemas.microsoft.com/office/drawing/2014/main" id="{BAC9BCB8-98B4-45A8-85C2-B54CACC12BB8}"/>
                  </a:ext>
                </a:extLst>
              </p:cNvPr>
              <p:cNvSpPr>
                <a:spLocks noChangeShapeType="1"/>
              </p:cNvSpPr>
              <p:nvPr userDrawn="1"/>
            </p:nvSpPr>
            <p:spPr bwMode="auto">
              <a:xfrm>
                <a:off x="881062" y="22494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34">
                <a:extLst>
                  <a:ext uri="{FF2B5EF4-FFF2-40B4-BE49-F238E27FC236}">
                    <a16:creationId xmlns:a16="http://schemas.microsoft.com/office/drawing/2014/main" id="{E2F6F5E4-D1B4-4726-9A6E-131DE98F91D2}"/>
                  </a:ext>
                </a:extLst>
              </p:cNvPr>
              <p:cNvSpPr>
                <a:spLocks noChangeShapeType="1"/>
              </p:cNvSpPr>
              <p:nvPr userDrawn="1"/>
            </p:nvSpPr>
            <p:spPr bwMode="auto">
              <a:xfrm>
                <a:off x="881062" y="21050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35">
                <a:extLst>
                  <a:ext uri="{FF2B5EF4-FFF2-40B4-BE49-F238E27FC236}">
                    <a16:creationId xmlns:a16="http://schemas.microsoft.com/office/drawing/2014/main" id="{225B55C8-426A-4F22-82B9-EAFB0F1FC277}"/>
                  </a:ext>
                </a:extLst>
              </p:cNvPr>
              <p:cNvSpPr>
                <a:spLocks noChangeShapeType="1"/>
              </p:cNvSpPr>
              <p:nvPr userDrawn="1"/>
            </p:nvSpPr>
            <p:spPr bwMode="auto">
              <a:xfrm>
                <a:off x="881062" y="19605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6">
                <a:extLst>
                  <a:ext uri="{FF2B5EF4-FFF2-40B4-BE49-F238E27FC236}">
                    <a16:creationId xmlns:a16="http://schemas.microsoft.com/office/drawing/2014/main" id="{6672C5D8-CEE1-4BB4-8393-0A109D728CE1}"/>
                  </a:ext>
                </a:extLst>
              </p:cNvPr>
              <p:cNvSpPr>
                <a:spLocks noChangeShapeType="1"/>
              </p:cNvSpPr>
              <p:nvPr userDrawn="1"/>
            </p:nvSpPr>
            <p:spPr bwMode="auto">
              <a:xfrm>
                <a:off x="881062" y="18176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7">
                <a:extLst>
                  <a:ext uri="{FF2B5EF4-FFF2-40B4-BE49-F238E27FC236}">
                    <a16:creationId xmlns:a16="http://schemas.microsoft.com/office/drawing/2014/main" id="{BE2BB503-7643-46A6-B898-80793E19C9AA}"/>
                  </a:ext>
                </a:extLst>
              </p:cNvPr>
              <p:cNvSpPr>
                <a:spLocks noChangeShapeType="1"/>
              </p:cNvSpPr>
              <p:nvPr userDrawn="1"/>
            </p:nvSpPr>
            <p:spPr bwMode="auto">
              <a:xfrm>
                <a:off x="881062" y="16732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8">
                <a:extLst>
                  <a:ext uri="{FF2B5EF4-FFF2-40B4-BE49-F238E27FC236}">
                    <a16:creationId xmlns:a16="http://schemas.microsoft.com/office/drawing/2014/main" id="{120079D5-6DC1-414D-8C06-85ED429B0B06}"/>
                  </a:ext>
                </a:extLst>
              </p:cNvPr>
              <p:cNvSpPr>
                <a:spLocks noChangeShapeType="1"/>
              </p:cNvSpPr>
              <p:nvPr userDrawn="1"/>
            </p:nvSpPr>
            <p:spPr bwMode="auto">
              <a:xfrm>
                <a:off x="881062" y="15287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9">
                <a:extLst>
                  <a:ext uri="{FF2B5EF4-FFF2-40B4-BE49-F238E27FC236}">
                    <a16:creationId xmlns:a16="http://schemas.microsoft.com/office/drawing/2014/main" id="{7B2ECEF7-0CF9-4C5D-A3E9-55A137860632}"/>
                  </a:ext>
                </a:extLst>
              </p:cNvPr>
              <p:cNvSpPr>
                <a:spLocks noChangeShapeType="1"/>
              </p:cNvSpPr>
              <p:nvPr userDrawn="1"/>
            </p:nvSpPr>
            <p:spPr bwMode="auto">
              <a:xfrm>
                <a:off x="881062" y="1385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Line 102">
                <a:extLst>
                  <a:ext uri="{FF2B5EF4-FFF2-40B4-BE49-F238E27FC236}">
                    <a16:creationId xmlns:a16="http://schemas.microsoft.com/office/drawing/2014/main" id="{1D7A3248-BBD6-40A0-BA60-BC571CDD9017}"/>
                  </a:ext>
                </a:extLst>
              </p:cNvPr>
              <p:cNvSpPr>
                <a:spLocks noChangeShapeType="1"/>
              </p:cNvSpPr>
              <p:nvPr userDrawn="1"/>
            </p:nvSpPr>
            <p:spPr bwMode="auto">
              <a:xfrm>
                <a:off x="881062" y="39782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118" name="グループ化 117">
                <a:extLst>
                  <a:ext uri="{FF2B5EF4-FFF2-40B4-BE49-F238E27FC236}">
                    <a16:creationId xmlns:a16="http://schemas.microsoft.com/office/drawing/2014/main" id="{C4A8529E-22CD-49AD-904C-239C120B185F}"/>
                  </a:ext>
                </a:extLst>
              </p:cNvPr>
              <p:cNvGrpSpPr/>
              <p:nvPr userDrawn="1"/>
            </p:nvGrpSpPr>
            <p:grpSpPr>
              <a:xfrm>
                <a:off x="881062" y="6714000"/>
                <a:ext cx="8929688" cy="144000"/>
                <a:chOff x="881062" y="6858000"/>
                <a:chExt cx="8929688" cy="144000"/>
              </a:xfrm>
            </p:grpSpPr>
            <p:sp>
              <p:nvSpPr>
                <p:cNvPr id="116" name="Line 4">
                  <a:extLst>
                    <a:ext uri="{FF2B5EF4-FFF2-40B4-BE49-F238E27FC236}">
                      <a16:creationId xmlns:a16="http://schemas.microsoft.com/office/drawing/2014/main" id="{402903CB-B507-4066-9134-C1D5CFC21091}"/>
                    </a:ext>
                  </a:extLst>
                </p:cNvPr>
                <p:cNvSpPr>
                  <a:spLocks noChangeShapeType="1"/>
                </p:cNvSpPr>
                <p:nvPr userDrawn="1"/>
              </p:nvSpPr>
              <p:spPr bwMode="auto">
                <a:xfrm>
                  <a:off x="881062" y="6858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1D7F0395-EBA2-44A0-824B-34FA283DDE7B}"/>
                    </a:ext>
                  </a:extLst>
                </p:cNvPr>
                <p:cNvSpPr>
                  <a:spLocks noChangeShapeType="1"/>
                </p:cNvSpPr>
                <p:nvPr userDrawn="1"/>
              </p:nvSpPr>
              <p:spPr bwMode="auto">
                <a:xfrm>
                  <a:off x="881062" y="7002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
          <p:nvSpPr>
            <p:cNvPr id="119" name="Line 99">
              <a:extLst>
                <a:ext uri="{FF2B5EF4-FFF2-40B4-BE49-F238E27FC236}">
                  <a16:creationId xmlns:a16="http://schemas.microsoft.com/office/drawing/2014/main" id="{9E65657D-4235-4748-9913-7F7175549388}"/>
                </a:ext>
              </a:extLst>
            </p:cNvPr>
            <p:cNvSpPr>
              <a:spLocks noChangeShapeType="1"/>
            </p:cNvSpPr>
            <p:nvPr userDrawn="1"/>
          </p:nvSpPr>
          <p:spPr bwMode="auto">
            <a:xfrm>
              <a:off x="882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99">
              <a:extLst>
                <a:ext uri="{FF2B5EF4-FFF2-40B4-BE49-F238E27FC236}">
                  <a16:creationId xmlns:a16="http://schemas.microsoft.com/office/drawing/2014/main" id="{A500CD90-3538-4FD9-9507-8C799046E7FE}"/>
                </a:ext>
              </a:extLst>
            </p:cNvPr>
            <p:cNvSpPr>
              <a:spLocks noChangeShapeType="1"/>
            </p:cNvSpPr>
            <p:nvPr userDrawn="1"/>
          </p:nvSpPr>
          <p:spPr bwMode="auto">
            <a:xfrm>
              <a:off x="738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 name="Line 100">
              <a:extLst>
                <a:ext uri="{FF2B5EF4-FFF2-40B4-BE49-F238E27FC236}">
                  <a16:creationId xmlns:a16="http://schemas.microsoft.com/office/drawing/2014/main" id="{E89541B3-962E-45B5-A122-E883EBD2F347}"/>
                </a:ext>
              </a:extLst>
            </p:cNvPr>
            <p:cNvSpPr>
              <a:spLocks noChangeShapeType="1"/>
            </p:cNvSpPr>
            <p:nvPr userDrawn="1"/>
          </p:nvSpPr>
          <p:spPr bwMode="auto">
            <a:xfrm>
              <a:off x="981040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 name="Line 100">
              <a:extLst>
                <a:ext uri="{FF2B5EF4-FFF2-40B4-BE49-F238E27FC236}">
                  <a16:creationId xmlns:a16="http://schemas.microsoft.com/office/drawing/2014/main" id="{426A0577-3288-42D6-A84C-BAF37D0E19E0}"/>
                </a:ext>
              </a:extLst>
            </p:cNvPr>
            <p:cNvSpPr>
              <a:spLocks noChangeShapeType="1"/>
            </p:cNvSpPr>
            <p:nvPr userDrawn="1"/>
          </p:nvSpPr>
          <p:spPr bwMode="auto">
            <a:xfrm>
              <a:off x="995441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Tree>
    <p:extLst>
      <p:ext uri="{BB962C8B-B14F-4D97-AF65-F5344CB8AC3E}">
        <p14:creationId xmlns:p14="http://schemas.microsoft.com/office/powerpoint/2010/main" val="2801442503"/>
      </p:ext>
    </p:extLst>
  </p:cSld>
  <p:clrMap bg1="lt1" tx1="dk1" bg2="lt2" tx2="dk2" accent1="accent1" accent2="accent2" accent3="accent3" accent4="accent4" accent5="accent5" accent6="accent6" hlink="hlink" folHlink="folHlink"/>
  <p:sldLayoutIdLst>
    <p:sldLayoutId id="2147483896"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4147" r:id="rId11"/>
    <p:sldLayoutId id="2147484148"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608">
          <p15:clr>
            <a:srgbClr val="F26B43"/>
          </p15:clr>
        </p15:guide>
        <p15:guide id="2" pos="3367">
          <p15:clr>
            <a:srgbClr val="F26B43"/>
          </p15:clr>
        </p15:guide>
        <p15:guide id="3" pos="374">
          <p15:clr>
            <a:srgbClr val="F26B43"/>
          </p15:clr>
        </p15:guide>
        <p15:guide id="4" pos="6361">
          <p15:clr>
            <a:srgbClr val="F26B43"/>
          </p15:clr>
        </p15:guide>
        <p15:guide id="5" orient="horz" pos="793">
          <p15:clr>
            <a:srgbClr val="F26B43"/>
          </p15:clr>
        </p15:guide>
        <p15:guide id="6" orient="horz" pos="4422">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09"/>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Tree>
    <p:extLst>
      <p:ext uri="{BB962C8B-B14F-4D97-AF65-F5344CB8AC3E}">
        <p14:creationId xmlns:p14="http://schemas.microsoft.com/office/powerpoint/2010/main" val="3555980085"/>
      </p:ext>
    </p:extLst>
  </p:cSld>
  <p:clrMap bg1="lt1" tx1="dk1" bg2="lt2" tx2="dk2" accent1="accent1" accent2="accent2" accent3="accent3" accent4="accent4" accent5="accent5" accent6="accent6" hlink="hlink" folHlink="folHlink"/>
  <p:sldLayoutIdLst>
    <p:sldLayoutId id="2147483929" r:id="rId1"/>
    <p:sldLayoutId id="2147483930" r:id="rId2"/>
    <p:sldLayoutId id="2147483931" r:id="rId3"/>
    <p:sldLayoutId id="2147483932" r:id="rId4"/>
    <p:sldLayoutId id="2147483933" r:id="rId5"/>
    <p:sldLayoutId id="2147483934" r:id="rId6"/>
    <p:sldLayoutId id="2147483935" r:id="rId7"/>
    <p:sldLayoutId id="2147483936" r:id="rId8"/>
    <p:sldLayoutId id="2147483937" r:id="rId9"/>
    <p:sldLayoutId id="2147483938" r:id="rId10"/>
    <p:sldLayoutId id="2147483939" r:id="rId11"/>
    <p:sldLayoutId id="2147483940" r:id="rId12"/>
    <p:sldLayoutId id="2147483941" r:id="rId13"/>
    <p:sldLayoutId id="2147483942" r:id="rId14"/>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09"/>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Tree>
    <p:extLst>
      <p:ext uri="{BB962C8B-B14F-4D97-AF65-F5344CB8AC3E}">
        <p14:creationId xmlns:p14="http://schemas.microsoft.com/office/powerpoint/2010/main" val="2842877178"/>
      </p:ext>
    </p:extLst>
  </p:cSld>
  <p:clrMap bg1="lt1" tx1="dk1" bg2="lt2" tx2="dk2" accent1="accent1" accent2="accent2" accent3="accent3" accent4="accent4" accent5="accent5" accent6="accent6" hlink="hlink" folHlink="folHlink"/>
  <p:sldLayoutIdLst>
    <p:sldLayoutId id="2147484144" r:id="rId1"/>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10"/>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696"/>
              </a:p>
            </p:txBody>
          </p:sp>
        </p:grpSp>
      </p:grpSp>
    </p:spTree>
    <p:extLst>
      <p:ext uri="{BB962C8B-B14F-4D97-AF65-F5344CB8AC3E}">
        <p14:creationId xmlns:p14="http://schemas.microsoft.com/office/powerpoint/2010/main" val="3665006745"/>
      </p:ext>
    </p:extLst>
  </p:cSld>
  <p:clrMap bg1="lt1" tx1="dk1" bg2="lt2" tx2="dk2" accent1="accent1" accent2="accent2" accent3="accent3" accent4="accent4" accent5="accent5" accent6="accent6" hlink="hlink" folHlink="folHlink"/>
  <p:sldLayoutIdLst>
    <p:sldLayoutId id="2147484145" r:id="rId1"/>
  </p:sldLayoutIdLst>
  <p:hf hdr="0" ftr="0" dt="0"/>
  <p:txStyles>
    <p:titleStyle>
      <a:lvl1pPr algn="ctr" defTabSz="950175" rtl="0" eaLnBrk="1" latinLnBrk="0" hangingPunct="1">
        <a:lnSpc>
          <a:spcPct val="90000"/>
        </a:lnSpc>
        <a:spcBef>
          <a:spcPct val="0"/>
        </a:spcBef>
        <a:buNone/>
        <a:defRPr kumimoji="1" sz="4572" kern="1200">
          <a:solidFill>
            <a:schemeClr val="tx1"/>
          </a:solidFill>
          <a:latin typeface="+mj-lt"/>
          <a:ea typeface="+mj-ea"/>
          <a:cs typeface="+mj-cs"/>
        </a:defRPr>
      </a:lvl1pPr>
    </p:titleStyle>
    <p:bodyStyle>
      <a:lvl1pPr marL="0" indent="0" algn="ctr" defTabSz="950175" rtl="0" eaLnBrk="1" latinLnBrk="0" hangingPunct="1">
        <a:lnSpc>
          <a:spcPct val="90000"/>
        </a:lnSpc>
        <a:spcBef>
          <a:spcPts val="1038"/>
        </a:spcBef>
        <a:buFontTx/>
        <a:buNone/>
        <a:defRPr kumimoji="1" sz="2909" kern="1200">
          <a:solidFill>
            <a:schemeClr val="tx1"/>
          </a:solidFill>
          <a:latin typeface="+mn-lt"/>
          <a:ea typeface="+mn-ea"/>
          <a:cs typeface="+mn-cs"/>
        </a:defRPr>
      </a:lvl1pPr>
      <a:lvl2pPr marL="0" indent="0" algn="l" defTabSz="950175" rtl="0" eaLnBrk="1" latinLnBrk="0" hangingPunct="1">
        <a:lnSpc>
          <a:spcPct val="90000"/>
        </a:lnSpc>
        <a:spcBef>
          <a:spcPts val="519"/>
        </a:spcBef>
        <a:buFontTx/>
        <a:buNone/>
        <a:defRPr kumimoji="1" sz="2495" kern="1200">
          <a:solidFill>
            <a:schemeClr val="tx1"/>
          </a:solidFill>
          <a:latin typeface="+mn-lt"/>
          <a:ea typeface="+mn-ea"/>
          <a:cs typeface="+mn-cs"/>
        </a:defRPr>
      </a:lvl2pPr>
      <a:lvl3pPr marL="0" indent="0" algn="l" defTabSz="950175" rtl="0" eaLnBrk="1" latinLnBrk="0" hangingPunct="1">
        <a:lnSpc>
          <a:spcPct val="90000"/>
        </a:lnSpc>
        <a:spcBef>
          <a:spcPts val="519"/>
        </a:spcBef>
        <a:buFontTx/>
        <a:buNone/>
        <a:defRPr kumimoji="1" sz="2079" kern="1200">
          <a:solidFill>
            <a:schemeClr val="tx1"/>
          </a:solidFill>
          <a:latin typeface="+mn-lt"/>
          <a:ea typeface="+mn-ea"/>
          <a:cs typeface="+mn-cs"/>
        </a:defRPr>
      </a:lvl3pPr>
      <a:lvl4pPr marL="0" indent="0" algn="l" defTabSz="950175" rtl="0" eaLnBrk="1" latinLnBrk="0" hangingPunct="1">
        <a:lnSpc>
          <a:spcPct val="90000"/>
        </a:lnSpc>
        <a:spcBef>
          <a:spcPts val="519"/>
        </a:spcBef>
        <a:buFontTx/>
        <a:buNone/>
        <a:defRPr kumimoji="1" sz="1871" kern="1200">
          <a:solidFill>
            <a:schemeClr val="tx1"/>
          </a:solidFill>
          <a:latin typeface="+mn-lt"/>
          <a:ea typeface="+mn-ea"/>
          <a:cs typeface="+mn-cs"/>
        </a:defRPr>
      </a:lvl4pPr>
      <a:lvl5pPr marL="0" indent="0" algn="l" defTabSz="950175" rtl="0" eaLnBrk="1" latinLnBrk="0" hangingPunct="1">
        <a:lnSpc>
          <a:spcPct val="90000"/>
        </a:lnSpc>
        <a:spcBef>
          <a:spcPts val="519"/>
        </a:spcBef>
        <a:buFontTx/>
        <a:buNone/>
        <a:defRPr kumimoji="1" sz="1871" kern="1200">
          <a:solidFill>
            <a:schemeClr val="tx1"/>
          </a:solidFill>
          <a:latin typeface="+mn-lt"/>
          <a:ea typeface="+mn-ea"/>
          <a:cs typeface="+mn-cs"/>
        </a:defRPr>
      </a:lvl5pPr>
      <a:lvl6pPr marL="2612981" indent="-237543" algn="l" defTabSz="950175" rtl="0" eaLnBrk="1" latinLnBrk="0" hangingPunct="1">
        <a:lnSpc>
          <a:spcPct val="90000"/>
        </a:lnSpc>
        <a:spcBef>
          <a:spcPts val="519"/>
        </a:spcBef>
        <a:buFont typeface="Arial" panose="020B0604020202020204" pitchFamily="34" charset="0"/>
        <a:buChar char="•"/>
        <a:defRPr kumimoji="1" sz="1871" kern="1200">
          <a:solidFill>
            <a:schemeClr val="tx1"/>
          </a:solidFill>
          <a:latin typeface="+mn-lt"/>
          <a:ea typeface="+mn-ea"/>
          <a:cs typeface="+mn-cs"/>
        </a:defRPr>
      </a:lvl6pPr>
      <a:lvl7pPr marL="3088068" indent="-237543" algn="l" defTabSz="950175" rtl="0" eaLnBrk="1" latinLnBrk="0" hangingPunct="1">
        <a:lnSpc>
          <a:spcPct val="90000"/>
        </a:lnSpc>
        <a:spcBef>
          <a:spcPts val="519"/>
        </a:spcBef>
        <a:buFont typeface="Arial" panose="020B0604020202020204" pitchFamily="34" charset="0"/>
        <a:buChar char="•"/>
        <a:defRPr kumimoji="1" sz="1871" kern="1200">
          <a:solidFill>
            <a:schemeClr val="tx1"/>
          </a:solidFill>
          <a:latin typeface="+mn-lt"/>
          <a:ea typeface="+mn-ea"/>
          <a:cs typeface="+mn-cs"/>
        </a:defRPr>
      </a:lvl7pPr>
      <a:lvl8pPr marL="3563156" indent="-237543" algn="l" defTabSz="950175" rtl="0" eaLnBrk="1" latinLnBrk="0" hangingPunct="1">
        <a:lnSpc>
          <a:spcPct val="90000"/>
        </a:lnSpc>
        <a:spcBef>
          <a:spcPts val="519"/>
        </a:spcBef>
        <a:buFont typeface="Arial" panose="020B0604020202020204" pitchFamily="34" charset="0"/>
        <a:buChar char="•"/>
        <a:defRPr kumimoji="1" sz="1871" kern="1200">
          <a:solidFill>
            <a:schemeClr val="tx1"/>
          </a:solidFill>
          <a:latin typeface="+mn-lt"/>
          <a:ea typeface="+mn-ea"/>
          <a:cs typeface="+mn-cs"/>
        </a:defRPr>
      </a:lvl8pPr>
      <a:lvl9pPr marL="4038243" indent="-237543" algn="l" defTabSz="950175" rtl="0" eaLnBrk="1" latinLnBrk="0" hangingPunct="1">
        <a:lnSpc>
          <a:spcPct val="90000"/>
        </a:lnSpc>
        <a:spcBef>
          <a:spcPts val="519"/>
        </a:spcBef>
        <a:buFont typeface="Arial" panose="020B0604020202020204" pitchFamily="34" charset="0"/>
        <a:buChar char="•"/>
        <a:defRPr kumimoji="1" sz="1871" kern="1200">
          <a:solidFill>
            <a:schemeClr val="tx1"/>
          </a:solidFill>
          <a:latin typeface="+mn-lt"/>
          <a:ea typeface="+mn-ea"/>
          <a:cs typeface="+mn-cs"/>
        </a:defRPr>
      </a:lvl9pPr>
    </p:bodyStyle>
    <p:otherStyle>
      <a:defPPr>
        <a:defRPr lang="ja-JP"/>
      </a:defPPr>
      <a:lvl1pPr marL="0" algn="l" defTabSz="950175" rtl="0" eaLnBrk="1" latinLnBrk="0" hangingPunct="1">
        <a:defRPr kumimoji="1" sz="1871" kern="1200">
          <a:solidFill>
            <a:schemeClr val="tx1"/>
          </a:solidFill>
          <a:latin typeface="+mn-lt"/>
          <a:ea typeface="+mn-ea"/>
          <a:cs typeface="+mn-cs"/>
        </a:defRPr>
      </a:lvl1pPr>
      <a:lvl2pPr marL="475088" algn="l" defTabSz="950175" rtl="0" eaLnBrk="1" latinLnBrk="0" hangingPunct="1">
        <a:defRPr kumimoji="1" sz="1871" kern="1200">
          <a:solidFill>
            <a:schemeClr val="tx1"/>
          </a:solidFill>
          <a:latin typeface="+mn-lt"/>
          <a:ea typeface="+mn-ea"/>
          <a:cs typeface="+mn-cs"/>
        </a:defRPr>
      </a:lvl2pPr>
      <a:lvl3pPr marL="950175" algn="l" defTabSz="950175" rtl="0" eaLnBrk="1" latinLnBrk="0" hangingPunct="1">
        <a:defRPr kumimoji="1" sz="1871" kern="1200">
          <a:solidFill>
            <a:schemeClr val="tx1"/>
          </a:solidFill>
          <a:latin typeface="+mn-lt"/>
          <a:ea typeface="+mn-ea"/>
          <a:cs typeface="+mn-cs"/>
        </a:defRPr>
      </a:lvl3pPr>
      <a:lvl4pPr marL="1425263" algn="l" defTabSz="950175" rtl="0" eaLnBrk="1" latinLnBrk="0" hangingPunct="1">
        <a:defRPr kumimoji="1" sz="1871" kern="1200">
          <a:solidFill>
            <a:schemeClr val="tx1"/>
          </a:solidFill>
          <a:latin typeface="+mn-lt"/>
          <a:ea typeface="+mn-ea"/>
          <a:cs typeface="+mn-cs"/>
        </a:defRPr>
      </a:lvl4pPr>
      <a:lvl5pPr marL="1900350" algn="l" defTabSz="950175" rtl="0" eaLnBrk="1" latinLnBrk="0" hangingPunct="1">
        <a:defRPr kumimoji="1" sz="1871" kern="1200">
          <a:solidFill>
            <a:schemeClr val="tx1"/>
          </a:solidFill>
          <a:latin typeface="+mn-lt"/>
          <a:ea typeface="+mn-ea"/>
          <a:cs typeface="+mn-cs"/>
        </a:defRPr>
      </a:lvl5pPr>
      <a:lvl6pPr marL="2375438" algn="l" defTabSz="950175" rtl="0" eaLnBrk="1" latinLnBrk="0" hangingPunct="1">
        <a:defRPr kumimoji="1" sz="1871" kern="1200">
          <a:solidFill>
            <a:schemeClr val="tx1"/>
          </a:solidFill>
          <a:latin typeface="+mn-lt"/>
          <a:ea typeface="+mn-ea"/>
          <a:cs typeface="+mn-cs"/>
        </a:defRPr>
      </a:lvl6pPr>
      <a:lvl7pPr marL="2850525" algn="l" defTabSz="950175" rtl="0" eaLnBrk="1" latinLnBrk="0" hangingPunct="1">
        <a:defRPr kumimoji="1" sz="1871" kern="1200">
          <a:solidFill>
            <a:schemeClr val="tx1"/>
          </a:solidFill>
          <a:latin typeface="+mn-lt"/>
          <a:ea typeface="+mn-ea"/>
          <a:cs typeface="+mn-cs"/>
        </a:defRPr>
      </a:lvl7pPr>
      <a:lvl8pPr marL="3325612" algn="l" defTabSz="950175" rtl="0" eaLnBrk="1" latinLnBrk="0" hangingPunct="1">
        <a:defRPr kumimoji="1" sz="1871" kern="1200">
          <a:solidFill>
            <a:schemeClr val="tx1"/>
          </a:solidFill>
          <a:latin typeface="+mn-lt"/>
          <a:ea typeface="+mn-ea"/>
          <a:cs typeface="+mn-cs"/>
        </a:defRPr>
      </a:lvl8pPr>
      <a:lvl9pPr marL="3800698" algn="l" defTabSz="950175" rtl="0" eaLnBrk="1" latinLnBrk="0" hangingPunct="1">
        <a:defRPr kumimoji="1" sz="1871"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27" name="グループ化 126">
            <a:extLst>
              <a:ext uri="{FF2B5EF4-FFF2-40B4-BE49-F238E27FC236}">
                <a16:creationId xmlns:a16="http://schemas.microsoft.com/office/drawing/2014/main" id="{FD0AB78C-8AC7-4651-AA0E-38DB282BD41C}"/>
              </a:ext>
            </a:extLst>
          </p:cNvPr>
          <p:cNvGrpSpPr/>
          <p:nvPr userDrawn="1"/>
        </p:nvGrpSpPr>
        <p:grpSpPr>
          <a:xfrm>
            <a:off x="593907" y="1260198"/>
            <a:ext cx="9504000" cy="5759999"/>
            <a:chOff x="593906" y="1260197"/>
            <a:chExt cx="9504000" cy="5760000"/>
          </a:xfrm>
        </p:grpSpPr>
        <p:sp>
          <p:nvSpPr>
            <p:cNvPr id="13" name="Rectangle 104">
              <a:extLst>
                <a:ext uri="{FF2B5EF4-FFF2-40B4-BE49-F238E27FC236}">
                  <a16:creationId xmlns:a16="http://schemas.microsoft.com/office/drawing/2014/main" id="{D10B48C2-5533-4386-BCAF-09466BC55F56}"/>
                </a:ext>
              </a:extLst>
            </p:cNvPr>
            <p:cNvSpPr>
              <a:spLocks noChangeArrowheads="1"/>
            </p:cNvSpPr>
            <p:nvPr userDrawn="1"/>
          </p:nvSpPr>
          <p:spPr bwMode="auto">
            <a:xfrm>
              <a:off x="593906" y="1260198"/>
              <a:ext cx="9504000" cy="5759999"/>
            </a:xfrm>
            <a:prstGeom prst="rect">
              <a:avLst/>
            </a:prstGeom>
            <a:noFill/>
            <a:ln w="9525"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892"/>
            </a:p>
          </p:txBody>
        </p:sp>
        <p:sp>
          <p:nvSpPr>
            <p:cNvPr id="14" name="Line 41">
              <a:extLst>
                <a:ext uri="{FF2B5EF4-FFF2-40B4-BE49-F238E27FC236}">
                  <a16:creationId xmlns:a16="http://schemas.microsoft.com/office/drawing/2014/main" id="{B813B794-8B19-4E71-8AD0-A4C71EF7C384}"/>
                </a:ext>
              </a:extLst>
            </p:cNvPr>
            <p:cNvSpPr>
              <a:spLocks noChangeShapeType="1"/>
            </p:cNvSpPr>
            <p:nvPr userDrawn="1"/>
          </p:nvSpPr>
          <p:spPr bwMode="auto">
            <a:xfrm>
              <a:off x="11699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5" name="Line 42">
              <a:extLst>
                <a:ext uri="{FF2B5EF4-FFF2-40B4-BE49-F238E27FC236}">
                  <a16:creationId xmlns:a16="http://schemas.microsoft.com/office/drawing/2014/main" id="{E4499451-2889-48A9-A1E6-FE9DA5954FEA}"/>
                </a:ext>
              </a:extLst>
            </p:cNvPr>
            <p:cNvSpPr>
              <a:spLocks noChangeShapeType="1"/>
            </p:cNvSpPr>
            <p:nvPr userDrawn="1"/>
          </p:nvSpPr>
          <p:spPr bwMode="auto">
            <a:xfrm>
              <a:off x="1314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6" name="Line 43">
              <a:extLst>
                <a:ext uri="{FF2B5EF4-FFF2-40B4-BE49-F238E27FC236}">
                  <a16:creationId xmlns:a16="http://schemas.microsoft.com/office/drawing/2014/main" id="{E294B6A0-6D1C-4597-A945-76AB193D3C47}"/>
                </a:ext>
              </a:extLst>
            </p:cNvPr>
            <p:cNvSpPr>
              <a:spLocks noChangeShapeType="1"/>
            </p:cNvSpPr>
            <p:nvPr userDrawn="1"/>
          </p:nvSpPr>
          <p:spPr bwMode="auto">
            <a:xfrm>
              <a:off x="1458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7" name="Line 44">
              <a:extLst>
                <a:ext uri="{FF2B5EF4-FFF2-40B4-BE49-F238E27FC236}">
                  <a16:creationId xmlns:a16="http://schemas.microsoft.com/office/drawing/2014/main" id="{579E11FC-C5AB-4E51-AF8E-A8694F192513}"/>
                </a:ext>
              </a:extLst>
            </p:cNvPr>
            <p:cNvSpPr>
              <a:spLocks noChangeShapeType="1"/>
            </p:cNvSpPr>
            <p:nvPr userDrawn="1"/>
          </p:nvSpPr>
          <p:spPr bwMode="auto">
            <a:xfrm>
              <a:off x="16017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8" name="Line 45">
              <a:extLst>
                <a:ext uri="{FF2B5EF4-FFF2-40B4-BE49-F238E27FC236}">
                  <a16:creationId xmlns:a16="http://schemas.microsoft.com/office/drawing/2014/main" id="{89AE8D2B-4E5C-43F3-8BB6-086547F54A15}"/>
                </a:ext>
              </a:extLst>
            </p:cNvPr>
            <p:cNvSpPr>
              <a:spLocks noChangeShapeType="1"/>
            </p:cNvSpPr>
            <p:nvPr userDrawn="1"/>
          </p:nvSpPr>
          <p:spPr bwMode="auto">
            <a:xfrm>
              <a:off x="1746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9" name="Line 46">
              <a:extLst>
                <a:ext uri="{FF2B5EF4-FFF2-40B4-BE49-F238E27FC236}">
                  <a16:creationId xmlns:a16="http://schemas.microsoft.com/office/drawing/2014/main" id="{2AD46782-B19A-4CB5-BEF1-65DA07182652}"/>
                </a:ext>
              </a:extLst>
            </p:cNvPr>
            <p:cNvSpPr>
              <a:spLocks noChangeShapeType="1"/>
            </p:cNvSpPr>
            <p:nvPr userDrawn="1"/>
          </p:nvSpPr>
          <p:spPr bwMode="auto">
            <a:xfrm>
              <a:off x="1890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0" name="Line 47">
              <a:extLst>
                <a:ext uri="{FF2B5EF4-FFF2-40B4-BE49-F238E27FC236}">
                  <a16:creationId xmlns:a16="http://schemas.microsoft.com/office/drawing/2014/main" id="{61B22FA8-1D1B-4C21-B4C7-AF01C60715D3}"/>
                </a:ext>
              </a:extLst>
            </p:cNvPr>
            <p:cNvSpPr>
              <a:spLocks noChangeShapeType="1"/>
            </p:cNvSpPr>
            <p:nvPr userDrawn="1"/>
          </p:nvSpPr>
          <p:spPr bwMode="auto">
            <a:xfrm>
              <a:off x="2035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1" name="Line 48">
              <a:extLst>
                <a:ext uri="{FF2B5EF4-FFF2-40B4-BE49-F238E27FC236}">
                  <a16:creationId xmlns:a16="http://schemas.microsoft.com/office/drawing/2014/main" id="{E16ACD03-592C-4A43-807A-06DAE1B5E1F5}"/>
                </a:ext>
              </a:extLst>
            </p:cNvPr>
            <p:cNvSpPr>
              <a:spLocks noChangeShapeType="1"/>
            </p:cNvSpPr>
            <p:nvPr userDrawn="1"/>
          </p:nvSpPr>
          <p:spPr bwMode="auto">
            <a:xfrm>
              <a:off x="21780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2" name="Line 49">
              <a:extLst>
                <a:ext uri="{FF2B5EF4-FFF2-40B4-BE49-F238E27FC236}">
                  <a16:creationId xmlns:a16="http://schemas.microsoft.com/office/drawing/2014/main" id="{1660372C-3A4B-4A89-B606-6077EB9F7A8D}"/>
                </a:ext>
              </a:extLst>
            </p:cNvPr>
            <p:cNvSpPr>
              <a:spLocks noChangeShapeType="1"/>
            </p:cNvSpPr>
            <p:nvPr userDrawn="1"/>
          </p:nvSpPr>
          <p:spPr bwMode="auto">
            <a:xfrm>
              <a:off x="2322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3" name="Line 50">
              <a:extLst>
                <a:ext uri="{FF2B5EF4-FFF2-40B4-BE49-F238E27FC236}">
                  <a16:creationId xmlns:a16="http://schemas.microsoft.com/office/drawing/2014/main" id="{1BE35503-E024-4E30-AA3D-2BFE158CD957}"/>
                </a:ext>
              </a:extLst>
            </p:cNvPr>
            <p:cNvSpPr>
              <a:spLocks noChangeShapeType="1"/>
            </p:cNvSpPr>
            <p:nvPr userDrawn="1"/>
          </p:nvSpPr>
          <p:spPr bwMode="auto">
            <a:xfrm>
              <a:off x="2466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4" name="Line 51">
              <a:extLst>
                <a:ext uri="{FF2B5EF4-FFF2-40B4-BE49-F238E27FC236}">
                  <a16:creationId xmlns:a16="http://schemas.microsoft.com/office/drawing/2014/main" id="{891F0A11-53BB-404B-AD4F-D7380DD123C6}"/>
                </a:ext>
              </a:extLst>
            </p:cNvPr>
            <p:cNvSpPr>
              <a:spLocks noChangeShapeType="1"/>
            </p:cNvSpPr>
            <p:nvPr userDrawn="1"/>
          </p:nvSpPr>
          <p:spPr bwMode="auto">
            <a:xfrm>
              <a:off x="26098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5" name="Line 52">
              <a:extLst>
                <a:ext uri="{FF2B5EF4-FFF2-40B4-BE49-F238E27FC236}">
                  <a16:creationId xmlns:a16="http://schemas.microsoft.com/office/drawing/2014/main" id="{363BAFE0-011A-4E50-A64C-9BFEF298E5B1}"/>
                </a:ext>
              </a:extLst>
            </p:cNvPr>
            <p:cNvSpPr>
              <a:spLocks noChangeShapeType="1"/>
            </p:cNvSpPr>
            <p:nvPr userDrawn="1"/>
          </p:nvSpPr>
          <p:spPr bwMode="auto">
            <a:xfrm>
              <a:off x="27543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6" name="Line 53">
              <a:extLst>
                <a:ext uri="{FF2B5EF4-FFF2-40B4-BE49-F238E27FC236}">
                  <a16:creationId xmlns:a16="http://schemas.microsoft.com/office/drawing/2014/main" id="{175300C9-693A-47E6-B394-5EEDEFCAF8D7}"/>
                </a:ext>
              </a:extLst>
            </p:cNvPr>
            <p:cNvSpPr>
              <a:spLocks noChangeShapeType="1"/>
            </p:cNvSpPr>
            <p:nvPr userDrawn="1"/>
          </p:nvSpPr>
          <p:spPr bwMode="auto">
            <a:xfrm>
              <a:off x="2898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7" name="Line 54">
              <a:extLst>
                <a:ext uri="{FF2B5EF4-FFF2-40B4-BE49-F238E27FC236}">
                  <a16:creationId xmlns:a16="http://schemas.microsoft.com/office/drawing/2014/main" id="{02776534-4EA2-4EDB-A2EF-1CBF020DB355}"/>
                </a:ext>
              </a:extLst>
            </p:cNvPr>
            <p:cNvSpPr>
              <a:spLocks noChangeShapeType="1"/>
            </p:cNvSpPr>
            <p:nvPr userDrawn="1"/>
          </p:nvSpPr>
          <p:spPr bwMode="auto">
            <a:xfrm>
              <a:off x="3043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8" name="Line 55">
              <a:extLst>
                <a:ext uri="{FF2B5EF4-FFF2-40B4-BE49-F238E27FC236}">
                  <a16:creationId xmlns:a16="http://schemas.microsoft.com/office/drawing/2014/main" id="{F0A04E8A-4070-47CB-A7B6-87CB77302C51}"/>
                </a:ext>
              </a:extLst>
            </p:cNvPr>
            <p:cNvSpPr>
              <a:spLocks noChangeShapeType="1"/>
            </p:cNvSpPr>
            <p:nvPr userDrawn="1"/>
          </p:nvSpPr>
          <p:spPr bwMode="auto">
            <a:xfrm>
              <a:off x="31861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9" name="Line 56">
              <a:extLst>
                <a:ext uri="{FF2B5EF4-FFF2-40B4-BE49-F238E27FC236}">
                  <a16:creationId xmlns:a16="http://schemas.microsoft.com/office/drawing/2014/main" id="{71F1E0CA-98D5-41E8-8187-60C43A247919}"/>
                </a:ext>
              </a:extLst>
            </p:cNvPr>
            <p:cNvSpPr>
              <a:spLocks noChangeShapeType="1"/>
            </p:cNvSpPr>
            <p:nvPr userDrawn="1"/>
          </p:nvSpPr>
          <p:spPr bwMode="auto">
            <a:xfrm>
              <a:off x="3330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0" name="Line 57">
              <a:extLst>
                <a:ext uri="{FF2B5EF4-FFF2-40B4-BE49-F238E27FC236}">
                  <a16:creationId xmlns:a16="http://schemas.microsoft.com/office/drawing/2014/main" id="{C886B503-45D8-40FB-9FEF-6A2B2BF41FF6}"/>
                </a:ext>
              </a:extLst>
            </p:cNvPr>
            <p:cNvSpPr>
              <a:spLocks noChangeShapeType="1"/>
            </p:cNvSpPr>
            <p:nvPr userDrawn="1"/>
          </p:nvSpPr>
          <p:spPr bwMode="auto">
            <a:xfrm>
              <a:off x="3475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1" name="Line 58">
              <a:extLst>
                <a:ext uri="{FF2B5EF4-FFF2-40B4-BE49-F238E27FC236}">
                  <a16:creationId xmlns:a16="http://schemas.microsoft.com/office/drawing/2014/main" id="{DA6A002E-2565-4B00-B8B7-4EAAFC469019}"/>
                </a:ext>
              </a:extLst>
            </p:cNvPr>
            <p:cNvSpPr>
              <a:spLocks noChangeShapeType="1"/>
            </p:cNvSpPr>
            <p:nvPr userDrawn="1"/>
          </p:nvSpPr>
          <p:spPr bwMode="auto">
            <a:xfrm>
              <a:off x="3617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2" name="Line 59">
              <a:extLst>
                <a:ext uri="{FF2B5EF4-FFF2-40B4-BE49-F238E27FC236}">
                  <a16:creationId xmlns:a16="http://schemas.microsoft.com/office/drawing/2014/main" id="{9CE74601-BEDC-4352-93C8-DD70C4B7B2A6}"/>
                </a:ext>
              </a:extLst>
            </p:cNvPr>
            <p:cNvSpPr>
              <a:spLocks noChangeShapeType="1"/>
            </p:cNvSpPr>
            <p:nvPr userDrawn="1"/>
          </p:nvSpPr>
          <p:spPr bwMode="auto">
            <a:xfrm>
              <a:off x="3762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3" name="Line 60">
              <a:extLst>
                <a:ext uri="{FF2B5EF4-FFF2-40B4-BE49-F238E27FC236}">
                  <a16:creationId xmlns:a16="http://schemas.microsoft.com/office/drawing/2014/main" id="{969613DB-87D1-462A-936E-70CE157F7167}"/>
                </a:ext>
              </a:extLst>
            </p:cNvPr>
            <p:cNvSpPr>
              <a:spLocks noChangeShapeType="1"/>
            </p:cNvSpPr>
            <p:nvPr userDrawn="1"/>
          </p:nvSpPr>
          <p:spPr bwMode="auto">
            <a:xfrm>
              <a:off x="3906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4" name="Line 61">
              <a:extLst>
                <a:ext uri="{FF2B5EF4-FFF2-40B4-BE49-F238E27FC236}">
                  <a16:creationId xmlns:a16="http://schemas.microsoft.com/office/drawing/2014/main" id="{2367DC33-930F-4B68-A6A0-882BD6EEFADF}"/>
                </a:ext>
              </a:extLst>
            </p:cNvPr>
            <p:cNvSpPr>
              <a:spLocks noChangeShapeType="1"/>
            </p:cNvSpPr>
            <p:nvPr userDrawn="1"/>
          </p:nvSpPr>
          <p:spPr bwMode="auto">
            <a:xfrm>
              <a:off x="4051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5" name="Line 62">
              <a:extLst>
                <a:ext uri="{FF2B5EF4-FFF2-40B4-BE49-F238E27FC236}">
                  <a16:creationId xmlns:a16="http://schemas.microsoft.com/office/drawing/2014/main" id="{4591CD4D-DF5C-420C-B0D5-C1E37BA94744}"/>
                </a:ext>
              </a:extLst>
            </p:cNvPr>
            <p:cNvSpPr>
              <a:spLocks noChangeShapeType="1"/>
            </p:cNvSpPr>
            <p:nvPr userDrawn="1"/>
          </p:nvSpPr>
          <p:spPr bwMode="auto">
            <a:xfrm>
              <a:off x="4194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6" name="Line 63">
              <a:extLst>
                <a:ext uri="{FF2B5EF4-FFF2-40B4-BE49-F238E27FC236}">
                  <a16:creationId xmlns:a16="http://schemas.microsoft.com/office/drawing/2014/main" id="{9F47C4E3-DA86-45FD-B898-A0F9EC174D3E}"/>
                </a:ext>
              </a:extLst>
            </p:cNvPr>
            <p:cNvSpPr>
              <a:spLocks noChangeShapeType="1"/>
            </p:cNvSpPr>
            <p:nvPr userDrawn="1"/>
          </p:nvSpPr>
          <p:spPr bwMode="auto">
            <a:xfrm>
              <a:off x="4338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7" name="Line 64">
              <a:extLst>
                <a:ext uri="{FF2B5EF4-FFF2-40B4-BE49-F238E27FC236}">
                  <a16:creationId xmlns:a16="http://schemas.microsoft.com/office/drawing/2014/main" id="{C6161ABB-F20A-4558-AC16-FD59266AAD62}"/>
                </a:ext>
              </a:extLst>
            </p:cNvPr>
            <p:cNvSpPr>
              <a:spLocks noChangeShapeType="1"/>
            </p:cNvSpPr>
            <p:nvPr userDrawn="1"/>
          </p:nvSpPr>
          <p:spPr bwMode="auto">
            <a:xfrm>
              <a:off x="4483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8" name="Line 65">
              <a:extLst>
                <a:ext uri="{FF2B5EF4-FFF2-40B4-BE49-F238E27FC236}">
                  <a16:creationId xmlns:a16="http://schemas.microsoft.com/office/drawing/2014/main" id="{1D67868D-749B-4465-A63F-1486C3407ABE}"/>
                </a:ext>
              </a:extLst>
            </p:cNvPr>
            <p:cNvSpPr>
              <a:spLocks noChangeShapeType="1"/>
            </p:cNvSpPr>
            <p:nvPr userDrawn="1"/>
          </p:nvSpPr>
          <p:spPr bwMode="auto">
            <a:xfrm>
              <a:off x="4627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9" name="Line 66">
              <a:extLst>
                <a:ext uri="{FF2B5EF4-FFF2-40B4-BE49-F238E27FC236}">
                  <a16:creationId xmlns:a16="http://schemas.microsoft.com/office/drawing/2014/main" id="{CC921885-C1C6-4954-A6EB-9093652CB594}"/>
                </a:ext>
              </a:extLst>
            </p:cNvPr>
            <p:cNvSpPr>
              <a:spLocks noChangeShapeType="1"/>
            </p:cNvSpPr>
            <p:nvPr userDrawn="1"/>
          </p:nvSpPr>
          <p:spPr bwMode="auto">
            <a:xfrm>
              <a:off x="4770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0" name="Line 67">
              <a:extLst>
                <a:ext uri="{FF2B5EF4-FFF2-40B4-BE49-F238E27FC236}">
                  <a16:creationId xmlns:a16="http://schemas.microsoft.com/office/drawing/2014/main" id="{B9113E4A-043F-4E15-A44F-4973B012D182}"/>
                </a:ext>
              </a:extLst>
            </p:cNvPr>
            <p:cNvSpPr>
              <a:spLocks noChangeShapeType="1"/>
            </p:cNvSpPr>
            <p:nvPr userDrawn="1"/>
          </p:nvSpPr>
          <p:spPr bwMode="auto">
            <a:xfrm>
              <a:off x="4914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1" name="Line 68">
              <a:extLst>
                <a:ext uri="{FF2B5EF4-FFF2-40B4-BE49-F238E27FC236}">
                  <a16:creationId xmlns:a16="http://schemas.microsoft.com/office/drawing/2014/main" id="{670ECD5C-B237-4D06-9F4D-B5C534264A27}"/>
                </a:ext>
              </a:extLst>
            </p:cNvPr>
            <p:cNvSpPr>
              <a:spLocks noChangeShapeType="1"/>
            </p:cNvSpPr>
            <p:nvPr userDrawn="1"/>
          </p:nvSpPr>
          <p:spPr bwMode="auto">
            <a:xfrm>
              <a:off x="5059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2" name="Line 69">
              <a:extLst>
                <a:ext uri="{FF2B5EF4-FFF2-40B4-BE49-F238E27FC236}">
                  <a16:creationId xmlns:a16="http://schemas.microsoft.com/office/drawing/2014/main" id="{BF147DC1-6C10-46F3-BB8F-2C371E6BFF6F}"/>
                </a:ext>
              </a:extLst>
            </p:cNvPr>
            <p:cNvSpPr>
              <a:spLocks noChangeShapeType="1"/>
            </p:cNvSpPr>
            <p:nvPr userDrawn="1"/>
          </p:nvSpPr>
          <p:spPr bwMode="auto">
            <a:xfrm>
              <a:off x="5202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3" name="Line 70">
              <a:extLst>
                <a:ext uri="{FF2B5EF4-FFF2-40B4-BE49-F238E27FC236}">
                  <a16:creationId xmlns:a16="http://schemas.microsoft.com/office/drawing/2014/main" id="{212631D2-7C04-430E-A5ED-9280AFF97E03}"/>
                </a:ext>
              </a:extLst>
            </p:cNvPr>
            <p:cNvSpPr>
              <a:spLocks noChangeShapeType="1"/>
            </p:cNvSpPr>
            <p:nvPr userDrawn="1"/>
          </p:nvSpPr>
          <p:spPr bwMode="auto">
            <a:xfrm>
              <a:off x="5489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4" name="Line 71">
              <a:extLst>
                <a:ext uri="{FF2B5EF4-FFF2-40B4-BE49-F238E27FC236}">
                  <a16:creationId xmlns:a16="http://schemas.microsoft.com/office/drawing/2014/main" id="{2E02C889-7DF1-4828-AD77-929A96910AB8}"/>
                </a:ext>
              </a:extLst>
            </p:cNvPr>
            <p:cNvSpPr>
              <a:spLocks noChangeShapeType="1"/>
            </p:cNvSpPr>
            <p:nvPr userDrawn="1"/>
          </p:nvSpPr>
          <p:spPr bwMode="auto">
            <a:xfrm>
              <a:off x="5632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5" name="Line 72">
              <a:extLst>
                <a:ext uri="{FF2B5EF4-FFF2-40B4-BE49-F238E27FC236}">
                  <a16:creationId xmlns:a16="http://schemas.microsoft.com/office/drawing/2014/main" id="{236C7EF8-F84F-4F88-8EC3-CD722D02B9BB}"/>
                </a:ext>
              </a:extLst>
            </p:cNvPr>
            <p:cNvSpPr>
              <a:spLocks noChangeShapeType="1"/>
            </p:cNvSpPr>
            <p:nvPr userDrawn="1"/>
          </p:nvSpPr>
          <p:spPr bwMode="auto">
            <a:xfrm>
              <a:off x="5776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6" name="Line 73">
              <a:extLst>
                <a:ext uri="{FF2B5EF4-FFF2-40B4-BE49-F238E27FC236}">
                  <a16:creationId xmlns:a16="http://schemas.microsoft.com/office/drawing/2014/main" id="{BB0E4E88-6DF8-48A2-9344-A94F9D2A684D}"/>
                </a:ext>
              </a:extLst>
            </p:cNvPr>
            <p:cNvSpPr>
              <a:spLocks noChangeShapeType="1"/>
            </p:cNvSpPr>
            <p:nvPr userDrawn="1"/>
          </p:nvSpPr>
          <p:spPr bwMode="auto">
            <a:xfrm>
              <a:off x="5921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7" name="Line 74">
              <a:extLst>
                <a:ext uri="{FF2B5EF4-FFF2-40B4-BE49-F238E27FC236}">
                  <a16:creationId xmlns:a16="http://schemas.microsoft.com/office/drawing/2014/main" id="{4CAA7118-2F15-40FB-BB8F-1B3015E91916}"/>
                </a:ext>
              </a:extLst>
            </p:cNvPr>
            <p:cNvSpPr>
              <a:spLocks noChangeShapeType="1"/>
            </p:cNvSpPr>
            <p:nvPr userDrawn="1"/>
          </p:nvSpPr>
          <p:spPr bwMode="auto">
            <a:xfrm>
              <a:off x="6064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8" name="Line 75">
              <a:extLst>
                <a:ext uri="{FF2B5EF4-FFF2-40B4-BE49-F238E27FC236}">
                  <a16:creationId xmlns:a16="http://schemas.microsoft.com/office/drawing/2014/main" id="{3089F4BD-28DF-42EA-8AA5-24F8C5447DAD}"/>
                </a:ext>
              </a:extLst>
            </p:cNvPr>
            <p:cNvSpPr>
              <a:spLocks noChangeShapeType="1"/>
            </p:cNvSpPr>
            <p:nvPr userDrawn="1"/>
          </p:nvSpPr>
          <p:spPr bwMode="auto">
            <a:xfrm>
              <a:off x="6208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9" name="Line 76">
              <a:extLst>
                <a:ext uri="{FF2B5EF4-FFF2-40B4-BE49-F238E27FC236}">
                  <a16:creationId xmlns:a16="http://schemas.microsoft.com/office/drawing/2014/main" id="{6C9E9BE6-A0B1-4A25-BF97-9A19916F4245}"/>
                </a:ext>
              </a:extLst>
            </p:cNvPr>
            <p:cNvSpPr>
              <a:spLocks noChangeShapeType="1"/>
            </p:cNvSpPr>
            <p:nvPr userDrawn="1"/>
          </p:nvSpPr>
          <p:spPr bwMode="auto">
            <a:xfrm>
              <a:off x="6353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0" name="Line 77">
              <a:extLst>
                <a:ext uri="{FF2B5EF4-FFF2-40B4-BE49-F238E27FC236}">
                  <a16:creationId xmlns:a16="http://schemas.microsoft.com/office/drawing/2014/main" id="{120331D6-4468-4E55-877F-9CE7A024160F}"/>
                </a:ext>
              </a:extLst>
            </p:cNvPr>
            <p:cNvSpPr>
              <a:spLocks noChangeShapeType="1"/>
            </p:cNvSpPr>
            <p:nvPr userDrawn="1"/>
          </p:nvSpPr>
          <p:spPr bwMode="auto">
            <a:xfrm>
              <a:off x="6497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1" name="Line 78">
              <a:extLst>
                <a:ext uri="{FF2B5EF4-FFF2-40B4-BE49-F238E27FC236}">
                  <a16:creationId xmlns:a16="http://schemas.microsoft.com/office/drawing/2014/main" id="{DEAE689D-A545-4780-BB1A-87741E6E8B03}"/>
                </a:ext>
              </a:extLst>
            </p:cNvPr>
            <p:cNvSpPr>
              <a:spLocks noChangeShapeType="1"/>
            </p:cNvSpPr>
            <p:nvPr userDrawn="1"/>
          </p:nvSpPr>
          <p:spPr bwMode="auto">
            <a:xfrm>
              <a:off x="6640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2" name="Line 79">
              <a:extLst>
                <a:ext uri="{FF2B5EF4-FFF2-40B4-BE49-F238E27FC236}">
                  <a16:creationId xmlns:a16="http://schemas.microsoft.com/office/drawing/2014/main" id="{BA26C8F6-9128-456F-88FF-D0E582DCB511}"/>
                </a:ext>
              </a:extLst>
            </p:cNvPr>
            <p:cNvSpPr>
              <a:spLocks noChangeShapeType="1"/>
            </p:cNvSpPr>
            <p:nvPr userDrawn="1"/>
          </p:nvSpPr>
          <p:spPr bwMode="auto">
            <a:xfrm>
              <a:off x="6784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3" name="Line 80">
              <a:extLst>
                <a:ext uri="{FF2B5EF4-FFF2-40B4-BE49-F238E27FC236}">
                  <a16:creationId xmlns:a16="http://schemas.microsoft.com/office/drawing/2014/main" id="{9ADBAC7F-382F-4539-B182-D9F376A762DA}"/>
                </a:ext>
              </a:extLst>
            </p:cNvPr>
            <p:cNvSpPr>
              <a:spLocks noChangeShapeType="1"/>
            </p:cNvSpPr>
            <p:nvPr userDrawn="1"/>
          </p:nvSpPr>
          <p:spPr bwMode="auto">
            <a:xfrm>
              <a:off x="6929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4" name="Line 81">
              <a:extLst>
                <a:ext uri="{FF2B5EF4-FFF2-40B4-BE49-F238E27FC236}">
                  <a16:creationId xmlns:a16="http://schemas.microsoft.com/office/drawing/2014/main" id="{F74CF1E0-42B4-49F3-A040-881B61957DBE}"/>
                </a:ext>
              </a:extLst>
            </p:cNvPr>
            <p:cNvSpPr>
              <a:spLocks noChangeShapeType="1"/>
            </p:cNvSpPr>
            <p:nvPr userDrawn="1"/>
          </p:nvSpPr>
          <p:spPr bwMode="auto">
            <a:xfrm>
              <a:off x="7073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5" name="Line 82">
              <a:extLst>
                <a:ext uri="{FF2B5EF4-FFF2-40B4-BE49-F238E27FC236}">
                  <a16:creationId xmlns:a16="http://schemas.microsoft.com/office/drawing/2014/main" id="{F92CF38E-E014-40A7-BA32-ADD8A8DDC366}"/>
                </a:ext>
              </a:extLst>
            </p:cNvPr>
            <p:cNvSpPr>
              <a:spLocks noChangeShapeType="1"/>
            </p:cNvSpPr>
            <p:nvPr userDrawn="1"/>
          </p:nvSpPr>
          <p:spPr bwMode="auto">
            <a:xfrm>
              <a:off x="7216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6" name="Line 83">
              <a:extLst>
                <a:ext uri="{FF2B5EF4-FFF2-40B4-BE49-F238E27FC236}">
                  <a16:creationId xmlns:a16="http://schemas.microsoft.com/office/drawing/2014/main" id="{C0F97338-72E4-4CA8-B0EC-CCB79146B2B3}"/>
                </a:ext>
              </a:extLst>
            </p:cNvPr>
            <p:cNvSpPr>
              <a:spLocks noChangeShapeType="1"/>
            </p:cNvSpPr>
            <p:nvPr userDrawn="1"/>
          </p:nvSpPr>
          <p:spPr bwMode="auto">
            <a:xfrm>
              <a:off x="7361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7" name="Line 84">
              <a:extLst>
                <a:ext uri="{FF2B5EF4-FFF2-40B4-BE49-F238E27FC236}">
                  <a16:creationId xmlns:a16="http://schemas.microsoft.com/office/drawing/2014/main" id="{72EA7E3A-A860-4BBA-B95A-5BA0143FCD2E}"/>
                </a:ext>
              </a:extLst>
            </p:cNvPr>
            <p:cNvSpPr>
              <a:spLocks noChangeShapeType="1"/>
            </p:cNvSpPr>
            <p:nvPr userDrawn="1"/>
          </p:nvSpPr>
          <p:spPr bwMode="auto">
            <a:xfrm>
              <a:off x="75057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8" name="Line 85">
              <a:extLst>
                <a:ext uri="{FF2B5EF4-FFF2-40B4-BE49-F238E27FC236}">
                  <a16:creationId xmlns:a16="http://schemas.microsoft.com/office/drawing/2014/main" id="{2B3B6E98-97A9-44D8-8171-F9663AF9990C}"/>
                </a:ext>
              </a:extLst>
            </p:cNvPr>
            <p:cNvSpPr>
              <a:spLocks noChangeShapeType="1"/>
            </p:cNvSpPr>
            <p:nvPr userDrawn="1"/>
          </p:nvSpPr>
          <p:spPr bwMode="auto">
            <a:xfrm>
              <a:off x="7648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9" name="Line 86">
              <a:extLst>
                <a:ext uri="{FF2B5EF4-FFF2-40B4-BE49-F238E27FC236}">
                  <a16:creationId xmlns:a16="http://schemas.microsoft.com/office/drawing/2014/main" id="{EE687D04-A2F1-4AE4-AF02-FFF7AB4B5855}"/>
                </a:ext>
              </a:extLst>
            </p:cNvPr>
            <p:cNvSpPr>
              <a:spLocks noChangeShapeType="1"/>
            </p:cNvSpPr>
            <p:nvPr userDrawn="1"/>
          </p:nvSpPr>
          <p:spPr bwMode="auto">
            <a:xfrm>
              <a:off x="7793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0" name="Line 87">
              <a:extLst>
                <a:ext uri="{FF2B5EF4-FFF2-40B4-BE49-F238E27FC236}">
                  <a16:creationId xmlns:a16="http://schemas.microsoft.com/office/drawing/2014/main" id="{4F4989A1-2481-47F4-A745-A291F8584F4A}"/>
                </a:ext>
              </a:extLst>
            </p:cNvPr>
            <p:cNvSpPr>
              <a:spLocks noChangeShapeType="1"/>
            </p:cNvSpPr>
            <p:nvPr userDrawn="1"/>
          </p:nvSpPr>
          <p:spPr bwMode="auto">
            <a:xfrm>
              <a:off x="79375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1" name="Line 88">
              <a:extLst>
                <a:ext uri="{FF2B5EF4-FFF2-40B4-BE49-F238E27FC236}">
                  <a16:creationId xmlns:a16="http://schemas.microsoft.com/office/drawing/2014/main" id="{7BD7EFF4-15CB-4DE7-A05C-233334F91C84}"/>
                </a:ext>
              </a:extLst>
            </p:cNvPr>
            <p:cNvSpPr>
              <a:spLocks noChangeShapeType="1"/>
            </p:cNvSpPr>
            <p:nvPr userDrawn="1"/>
          </p:nvSpPr>
          <p:spPr bwMode="auto">
            <a:xfrm>
              <a:off x="80819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2" name="Line 89">
              <a:extLst>
                <a:ext uri="{FF2B5EF4-FFF2-40B4-BE49-F238E27FC236}">
                  <a16:creationId xmlns:a16="http://schemas.microsoft.com/office/drawing/2014/main" id="{DD356E9D-87FC-44E6-8808-42927D21306A}"/>
                </a:ext>
              </a:extLst>
            </p:cNvPr>
            <p:cNvSpPr>
              <a:spLocks noChangeShapeType="1"/>
            </p:cNvSpPr>
            <p:nvPr userDrawn="1"/>
          </p:nvSpPr>
          <p:spPr bwMode="auto">
            <a:xfrm>
              <a:off x="8224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3" name="Line 90">
              <a:extLst>
                <a:ext uri="{FF2B5EF4-FFF2-40B4-BE49-F238E27FC236}">
                  <a16:creationId xmlns:a16="http://schemas.microsoft.com/office/drawing/2014/main" id="{63D2EE87-F461-4CDA-96EB-DD071B8A909C}"/>
                </a:ext>
              </a:extLst>
            </p:cNvPr>
            <p:cNvSpPr>
              <a:spLocks noChangeShapeType="1"/>
            </p:cNvSpPr>
            <p:nvPr userDrawn="1"/>
          </p:nvSpPr>
          <p:spPr bwMode="auto">
            <a:xfrm>
              <a:off x="8369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4" name="Line 91">
              <a:extLst>
                <a:ext uri="{FF2B5EF4-FFF2-40B4-BE49-F238E27FC236}">
                  <a16:creationId xmlns:a16="http://schemas.microsoft.com/office/drawing/2014/main" id="{C0B801D1-07AA-4950-BE03-47950B176699}"/>
                </a:ext>
              </a:extLst>
            </p:cNvPr>
            <p:cNvSpPr>
              <a:spLocks noChangeShapeType="1"/>
            </p:cNvSpPr>
            <p:nvPr userDrawn="1"/>
          </p:nvSpPr>
          <p:spPr bwMode="auto">
            <a:xfrm>
              <a:off x="85137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5" name="Line 92">
              <a:extLst>
                <a:ext uri="{FF2B5EF4-FFF2-40B4-BE49-F238E27FC236}">
                  <a16:creationId xmlns:a16="http://schemas.microsoft.com/office/drawing/2014/main" id="{7D2F46D5-683A-4FDE-B60C-D507A26FDFF9}"/>
                </a:ext>
              </a:extLst>
            </p:cNvPr>
            <p:cNvSpPr>
              <a:spLocks noChangeShapeType="1"/>
            </p:cNvSpPr>
            <p:nvPr userDrawn="1"/>
          </p:nvSpPr>
          <p:spPr bwMode="auto">
            <a:xfrm>
              <a:off x="8656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6" name="Line 93">
              <a:extLst>
                <a:ext uri="{FF2B5EF4-FFF2-40B4-BE49-F238E27FC236}">
                  <a16:creationId xmlns:a16="http://schemas.microsoft.com/office/drawing/2014/main" id="{3D9ED844-E83D-485A-80E2-3C204A748551}"/>
                </a:ext>
              </a:extLst>
            </p:cNvPr>
            <p:cNvSpPr>
              <a:spLocks noChangeShapeType="1"/>
            </p:cNvSpPr>
            <p:nvPr userDrawn="1"/>
          </p:nvSpPr>
          <p:spPr bwMode="auto">
            <a:xfrm>
              <a:off x="8801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7" name="Line 94">
              <a:extLst>
                <a:ext uri="{FF2B5EF4-FFF2-40B4-BE49-F238E27FC236}">
                  <a16:creationId xmlns:a16="http://schemas.microsoft.com/office/drawing/2014/main" id="{C5B0820D-7E29-4A19-8B74-C0C2F85C7AAA}"/>
                </a:ext>
              </a:extLst>
            </p:cNvPr>
            <p:cNvSpPr>
              <a:spLocks noChangeShapeType="1"/>
            </p:cNvSpPr>
            <p:nvPr userDrawn="1"/>
          </p:nvSpPr>
          <p:spPr bwMode="auto">
            <a:xfrm>
              <a:off x="8945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8" name="Line 95">
              <a:extLst>
                <a:ext uri="{FF2B5EF4-FFF2-40B4-BE49-F238E27FC236}">
                  <a16:creationId xmlns:a16="http://schemas.microsoft.com/office/drawing/2014/main" id="{D073B4B5-8B15-42BA-BF41-4CD3493D4F05}"/>
                </a:ext>
              </a:extLst>
            </p:cNvPr>
            <p:cNvSpPr>
              <a:spLocks noChangeShapeType="1"/>
            </p:cNvSpPr>
            <p:nvPr userDrawn="1"/>
          </p:nvSpPr>
          <p:spPr bwMode="auto">
            <a:xfrm>
              <a:off x="90900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9" name="Line 96">
              <a:extLst>
                <a:ext uri="{FF2B5EF4-FFF2-40B4-BE49-F238E27FC236}">
                  <a16:creationId xmlns:a16="http://schemas.microsoft.com/office/drawing/2014/main" id="{FB793A48-A1A3-4A4A-AF19-B3952853C555}"/>
                </a:ext>
              </a:extLst>
            </p:cNvPr>
            <p:cNvSpPr>
              <a:spLocks noChangeShapeType="1"/>
            </p:cNvSpPr>
            <p:nvPr userDrawn="1"/>
          </p:nvSpPr>
          <p:spPr bwMode="auto">
            <a:xfrm>
              <a:off x="9232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0" name="Line 97">
              <a:extLst>
                <a:ext uri="{FF2B5EF4-FFF2-40B4-BE49-F238E27FC236}">
                  <a16:creationId xmlns:a16="http://schemas.microsoft.com/office/drawing/2014/main" id="{B54C232B-D6E9-45C2-B74F-C039BCCBB515}"/>
                </a:ext>
              </a:extLst>
            </p:cNvPr>
            <p:cNvSpPr>
              <a:spLocks noChangeShapeType="1"/>
            </p:cNvSpPr>
            <p:nvPr userDrawn="1"/>
          </p:nvSpPr>
          <p:spPr bwMode="auto">
            <a:xfrm>
              <a:off x="9377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1" name="Line 98">
              <a:extLst>
                <a:ext uri="{FF2B5EF4-FFF2-40B4-BE49-F238E27FC236}">
                  <a16:creationId xmlns:a16="http://schemas.microsoft.com/office/drawing/2014/main" id="{02F1D6E3-A727-485C-97A7-0A4D07646D2B}"/>
                </a:ext>
              </a:extLst>
            </p:cNvPr>
            <p:cNvSpPr>
              <a:spLocks noChangeShapeType="1"/>
            </p:cNvSpPr>
            <p:nvPr userDrawn="1"/>
          </p:nvSpPr>
          <p:spPr bwMode="auto">
            <a:xfrm>
              <a:off x="95218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2" name="Line 99">
              <a:extLst>
                <a:ext uri="{FF2B5EF4-FFF2-40B4-BE49-F238E27FC236}">
                  <a16:creationId xmlns:a16="http://schemas.microsoft.com/office/drawing/2014/main" id="{F4031A21-B710-4CFF-A4ED-DD1CFB0184AE}"/>
                </a:ext>
              </a:extLst>
            </p:cNvPr>
            <p:cNvSpPr>
              <a:spLocks noChangeShapeType="1"/>
            </p:cNvSpPr>
            <p:nvPr userDrawn="1"/>
          </p:nvSpPr>
          <p:spPr bwMode="auto">
            <a:xfrm>
              <a:off x="10255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3" name="Line 100">
              <a:extLst>
                <a:ext uri="{FF2B5EF4-FFF2-40B4-BE49-F238E27FC236}">
                  <a16:creationId xmlns:a16="http://schemas.microsoft.com/office/drawing/2014/main" id="{EC31537F-428D-43A3-B154-40778561BFB2}"/>
                </a:ext>
              </a:extLst>
            </p:cNvPr>
            <p:cNvSpPr>
              <a:spLocks noChangeShapeType="1"/>
            </p:cNvSpPr>
            <p:nvPr userDrawn="1"/>
          </p:nvSpPr>
          <p:spPr bwMode="auto">
            <a:xfrm>
              <a:off x="96662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 name="Line 103">
              <a:extLst>
                <a:ext uri="{FF2B5EF4-FFF2-40B4-BE49-F238E27FC236}">
                  <a16:creationId xmlns:a16="http://schemas.microsoft.com/office/drawing/2014/main" id="{03AF1922-8C19-4C2B-A75C-FBDF041215C5}"/>
                </a:ext>
              </a:extLst>
            </p:cNvPr>
            <p:cNvSpPr>
              <a:spLocks noChangeShapeType="1"/>
            </p:cNvSpPr>
            <p:nvPr userDrawn="1"/>
          </p:nvSpPr>
          <p:spPr bwMode="auto">
            <a:xfrm>
              <a:off x="5346700" y="1260198"/>
              <a:ext cx="0" cy="5472113"/>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nvGrpSpPr>
            <p:cNvPr id="124" name="グループ化 123">
              <a:extLst>
                <a:ext uri="{FF2B5EF4-FFF2-40B4-BE49-F238E27FC236}">
                  <a16:creationId xmlns:a16="http://schemas.microsoft.com/office/drawing/2014/main" id="{28A0D355-673B-42E3-894A-87D4E45617C3}"/>
                </a:ext>
              </a:extLst>
            </p:cNvPr>
            <p:cNvGrpSpPr/>
            <p:nvPr userDrawn="1"/>
          </p:nvGrpSpPr>
          <p:grpSpPr>
            <a:xfrm>
              <a:off x="593906" y="1404661"/>
              <a:ext cx="9504000" cy="5472112"/>
              <a:chOff x="881062" y="1385888"/>
              <a:chExt cx="8929688" cy="5472112"/>
            </a:xfrm>
          </p:grpSpPr>
          <p:sp>
            <p:nvSpPr>
              <p:cNvPr id="74" name="Line 4">
                <a:extLst>
                  <a:ext uri="{FF2B5EF4-FFF2-40B4-BE49-F238E27FC236}">
                    <a16:creationId xmlns:a16="http://schemas.microsoft.com/office/drawing/2014/main" id="{ED3E67C9-27BC-4272-B00C-CA29AD6FEF9E}"/>
                  </a:ext>
                </a:extLst>
              </p:cNvPr>
              <p:cNvSpPr>
                <a:spLocks noChangeShapeType="1"/>
              </p:cNvSpPr>
              <p:nvPr userDrawn="1"/>
            </p:nvSpPr>
            <p:spPr bwMode="auto">
              <a:xfrm>
                <a:off x="881062" y="65706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5" name="Line 5">
                <a:extLst>
                  <a:ext uri="{FF2B5EF4-FFF2-40B4-BE49-F238E27FC236}">
                    <a16:creationId xmlns:a16="http://schemas.microsoft.com/office/drawing/2014/main" id="{6745349F-81B3-4223-A6AE-EFB20C4D4610}"/>
                  </a:ext>
                </a:extLst>
              </p:cNvPr>
              <p:cNvSpPr>
                <a:spLocks noChangeShapeType="1"/>
              </p:cNvSpPr>
              <p:nvPr userDrawn="1"/>
            </p:nvSpPr>
            <p:spPr bwMode="auto">
              <a:xfrm>
                <a:off x="881062" y="64262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6" name="Line 6">
                <a:extLst>
                  <a:ext uri="{FF2B5EF4-FFF2-40B4-BE49-F238E27FC236}">
                    <a16:creationId xmlns:a16="http://schemas.microsoft.com/office/drawing/2014/main" id="{01A4BD4C-0996-4DFE-87FD-2E6A3228566A}"/>
                  </a:ext>
                </a:extLst>
              </p:cNvPr>
              <p:cNvSpPr>
                <a:spLocks noChangeShapeType="1"/>
              </p:cNvSpPr>
              <p:nvPr userDrawn="1"/>
            </p:nvSpPr>
            <p:spPr bwMode="auto">
              <a:xfrm>
                <a:off x="881062" y="62817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7" name="Line 7">
                <a:extLst>
                  <a:ext uri="{FF2B5EF4-FFF2-40B4-BE49-F238E27FC236}">
                    <a16:creationId xmlns:a16="http://schemas.microsoft.com/office/drawing/2014/main" id="{17D6288E-5768-48AA-A479-590937F03C82}"/>
                  </a:ext>
                </a:extLst>
              </p:cNvPr>
              <p:cNvSpPr>
                <a:spLocks noChangeShapeType="1"/>
              </p:cNvSpPr>
              <p:nvPr userDrawn="1"/>
            </p:nvSpPr>
            <p:spPr bwMode="auto">
              <a:xfrm>
                <a:off x="881062" y="61372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8" name="Line 8">
                <a:extLst>
                  <a:ext uri="{FF2B5EF4-FFF2-40B4-BE49-F238E27FC236}">
                    <a16:creationId xmlns:a16="http://schemas.microsoft.com/office/drawing/2014/main" id="{970293D2-7B56-4A6B-8017-88B47F507A02}"/>
                  </a:ext>
                </a:extLst>
              </p:cNvPr>
              <p:cNvSpPr>
                <a:spLocks noChangeShapeType="1"/>
              </p:cNvSpPr>
              <p:nvPr userDrawn="1"/>
            </p:nvSpPr>
            <p:spPr bwMode="auto">
              <a:xfrm>
                <a:off x="881062" y="59944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9" name="Line 9">
                <a:extLst>
                  <a:ext uri="{FF2B5EF4-FFF2-40B4-BE49-F238E27FC236}">
                    <a16:creationId xmlns:a16="http://schemas.microsoft.com/office/drawing/2014/main" id="{3AA1EA8A-C1C1-4493-8473-EE34B6B9FB11}"/>
                  </a:ext>
                </a:extLst>
              </p:cNvPr>
              <p:cNvSpPr>
                <a:spLocks noChangeShapeType="1"/>
              </p:cNvSpPr>
              <p:nvPr userDrawn="1"/>
            </p:nvSpPr>
            <p:spPr bwMode="auto">
              <a:xfrm>
                <a:off x="881062" y="58499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0" name="Line 10">
                <a:extLst>
                  <a:ext uri="{FF2B5EF4-FFF2-40B4-BE49-F238E27FC236}">
                    <a16:creationId xmlns:a16="http://schemas.microsoft.com/office/drawing/2014/main" id="{AB0502EE-3088-4764-B89F-089E0AB0935C}"/>
                  </a:ext>
                </a:extLst>
              </p:cNvPr>
              <p:cNvSpPr>
                <a:spLocks noChangeShapeType="1"/>
              </p:cNvSpPr>
              <p:nvPr userDrawn="1"/>
            </p:nvSpPr>
            <p:spPr bwMode="auto">
              <a:xfrm>
                <a:off x="881062" y="57054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1" name="Line 11">
                <a:extLst>
                  <a:ext uri="{FF2B5EF4-FFF2-40B4-BE49-F238E27FC236}">
                    <a16:creationId xmlns:a16="http://schemas.microsoft.com/office/drawing/2014/main" id="{DB75B4C0-2A98-4F8F-8FE3-AE72A07BA0CF}"/>
                  </a:ext>
                </a:extLst>
              </p:cNvPr>
              <p:cNvSpPr>
                <a:spLocks noChangeShapeType="1"/>
              </p:cNvSpPr>
              <p:nvPr userDrawn="1"/>
            </p:nvSpPr>
            <p:spPr bwMode="auto">
              <a:xfrm>
                <a:off x="881062" y="55626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2" name="Line 12">
                <a:extLst>
                  <a:ext uri="{FF2B5EF4-FFF2-40B4-BE49-F238E27FC236}">
                    <a16:creationId xmlns:a16="http://schemas.microsoft.com/office/drawing/2014/main" id="{FD0BDE55-1681-4ADE-833B-2DDACA57573B}"/>
                  </a:ext>
                </a:extLst>
              </p:cNvPr>
              <p:cNvSpPr>
                <a:spLocks noChangeShapeType="1"/>
              </p:cNvSpPr>
              <p:nvPr userDrawn="1"/>
            </p:nvSpPr>
            <p:spPr bwMode="auto">
              <a:xfrm>
                <a:off x="881062" y="54181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3" name="Line 13">
                <a:extLst>
                  <a:ext uri="{FF2B5EF4-FFF2-40B4-BE49-F238E27FC236}">
                    <a16:creationId xmlns:a16="http://schemas.microsoft.com/office/drawing/2014/main" id="{CBDC9C49-34BE-4869-91C9-710B3DC780C5}"/>
                  </a:ext>
                </a:extLst>
              </p:cNvPr>
              <p:cNvSpPr>
                <a:spLocks noChangeShapeType="1"/>
              </p:cNvSpPr>
              <p:nvPr userDrawn="1"/>
            </p:nvSpPr>
            <p:spPr bwMode="auto">
              <a:xfrm>
                <a:off x="881062" y="52736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4" name="Line 14">
                <a:extLst>
                  <a:ext uri="{FF2B5EF4-FFF2-40B4-BE49-F238E27FC236}">
                    <a16:creationId xmlns:a16="http://schemas.microsoft.com/office/drawing/2014/main" id="{E13EA2CB-3144-4836-AE76-8DE8E10DF27C}"/>
                  </a:ext>
                </a:extLst>
              </p:cNvPr>
              <p:cNvSpPr>
                <a:spLocks noChangeShapeType="1"/>
              </p:cNvSpPr>
              <p:nvPr userDrawn="1"/>
            </p:nvSpPr>
            <p:spPr bwMode="auto">
              <a:xfrm>
                <a:off x="881062" y="5129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5" name="Line 15">
                <a:extLst>
                  <a:ext uri="{FF2B5EF4-FFF2-40B4-BE49-F238E27FC236}">
                    <a16:creationId xmlns:a16="http://schemas.microsoft.com/office/drawing/2014/main" id="{1194D918-3269-4A4B-9FAA-443F31789117}"/>
                  </a:ext>
                </a:extLst>
              </p:cNvPr>
              <p:cNvSpPr>
                <a:spLocks noChangeShapeType="1"/>
              </p:cNvSpPr>
              <p:nvPr userDrawn="1"/>
            </p:nvSpPr>
            <p:spPr bwMode="auto">
              <a:xfrm>
                <a:off x="881062" y="49863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6" name="Line 16">
                <a:extLst>
                  <a:ext uri="{FF2B5EF4-FFF2-40B4-BE49-F238E27FC236}">
                    <a16:creationId xmlns:a16="http://schemas.microsoft.com/office/drawing/2014/main" id="{E38AEF2F-D3A2-47E3-AC05-ADF42C95E8ED}"/>
                  </a:ext>
                </a:extLst>
              </p:cNvPr>
              <p:cNvSpPr>
                <a:spLocks noChangeShapeType="1"/>
              </p:cNvSpPr>
              <p:nvPr userDrawn="1"/>
            </p:nvSpPr>
            <p:spPr bwMode="auto">
              <a:xfrm>
                <a:off x="881062" y="48418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7" name="Line 17">
                <a:extLst>
                  <a:ext uri="{FF2B5EF4-FFF2-40B4-BE49-F238E27FC236}">
                    <a16:creationId xmlns:a16="http://schemas.microsoft.com/office/drawing/2014/main" id="{FC0F6E07-A752-469E-9B82-6C57FA3BB4C4}"/>
                  </a:ext>
                </a:extLst>
              </p:cNvPr>
              <p:cNvSpPr>
                <a:spLocks noChangeShapeType="1"/>
              </p:cNvSpPr>
              <p:nvPr userDrawn="1"/>
            </p:nvSpPr>
            <p:spPr bwMode="auto">
              <a:xfrm>
                <a:off x="881062" y="46974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8" name="Line 18">
                <a:extLst>
                  <a:ext uri="{FF2B5EF4-FFF2-40B4-BE49-F238E27FC236}">
                    <a16:creationId xmlns:a16="http://schemas.microsoft.com/office/drawing/2014/main" id="{4E757295-36F2-4E7C-B511-0F1135BF25E4}"/>
                  </a:ext>
                </a:extLst>
              </p:cNvPr>
              <p:cNvSpPr>
                <a:spLocks noChangeShapeType="1"/>
              </p:cNvSpPr>
              <p:nvPr userDrawn="1"/>
            </p:nvSpPr>
            <p:spPr bwMode="auto">
              <a:xfrm>
                <a:off x="881062" y="4552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9" name="Line 19">
                <a:extLst>
                  <a:ext uri="{FF2B5EF4-FFF2-40B4-BE49-F238E27FC236}">
                    <a16:creationId xmlns:a16="http://schemas.microsoft.com/office/drawing/2014/main" id="{577EC59E-4974-411E-AC78-5BFB5159494D}"/>
                  </a:ext>
                </a:extLst>
              </p:cNvPr>
              <p:cNvSpPr>
                <a:spLocks noChangeShapeType="1"/>
              </p:cNvSpPr>
              <p:nvPr userDrawn="1"/>
            </p:nvSpPr>
            <p:spPr bwMode="auto">
              <a:xfrm>
                <a:off x="881062" y="44100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0" name="Line 20">
                <a:extLst>
                  <a:ext uri="{FF2B5EF4-FFF2-40B4-BE49-F238E27FC236}">
                    <a16:creationId xmlns:a16="http://schemas.microsoft.com/office/drawing/2014/main" id="{1C440A29-704B-44A2-BA4B-77428C02D119}"/>
                  </a:ext>
                </a:extLst>
              </p:cNvPr>
              <p:cNvSpPr>
                <a:spLocks noChangeShapeType="1"/>
              </p:cNvSpPr>
              <p:nvPr userDrawn="1"/>
            </p:nvSpPr>
            <p:spPr bwMode="auto">
              <a:xfrm>
                <a:off x="881062" y="42656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1" name="Line 21">
                <a:extLst>
                  <a:ext uri="{FF2B5EF4-FFF2-40B4-BE49-F238E27FC236}">
                    <a16:creationId xmlns:a16="http://schemas.microsoft.com/office/drawing/2014/main" id="{7EA55C92-4E41-45E9-8C22-06F6AAA6E1C5}"/>
                  </a:ext>
                </a:extLst>
              </p:cNvPr>
              <p:cNvSpPr>
                <a:spLocks noChangeShapeType="1"/>
              </p:cNvSpPr>
              <p:nvPr userDrawn="1"/>
            </p:nvSpPr>
            <p:spPr bwMode="auto">
              <a:xfrm>
                <a:off x="881062" y="41211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2" name="Line 22">
                <a:extLst>
                  <a:ext uri="{FF2B5EF4-FFF2-40B4-BE49-F238E27FC236}">
                    <a16:creationId xmlns:a16="http://schemas.microsoft.com/office/drawing/2014/main" id="{10CE2B4B-011D-407D-B6EF-4F10E4D44CE4}"/>
                  </a:ext>
                </a:extLst>
              </p:cNvPr>
              <p:cNvSpPr>
                <a:spLocks noChangeShapeType="1"/>
              </p:cNvSpPr>
              <p:nvPr userDrawn="1"/>
            </p:nvSpPr>
            <p:spPr bwMode="auto">
              <a:xfrm>
                <a:off x="881062" y="38338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3" name="Line 23">
                <a:extLst>
                  <a:ext uri="{FF2B5EF4-FFF2-40B4-BE49-F238E27FC236}">
                    <a16:creationId xmlns:a16="http://schemas.microsoft.com/office/drawing/2014/main" id="{2D303A5A-109A-40F8-8085-F9E7F8B197F6}"/>
                  </a:ext>
                </a:extLst>
              </p:cNvPr>
              <p:cNvSpPr>
                <a:spLocks noChangeShapeType="1"/>
              </p:cNvSpPr>
              <p:nvPr userDrawn="1"/>
            </p:nvSpPr>
            <p:spPr bwMode="auto">
              <a:xfrm>
                <a:off x="881062" y="36893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4" name="Line 24">
                <a:extLst>
                  <a:ext uri="{FF2B5EF4-FFF2-40B4-BE49-F238E27FC236}">
                    <a16:creationId xmlns:a16="http://schemas.microsoft.com/office/drawing/2014/main" id="{AD12492D-2AA5-4D37-B469-FA29361D27CB}"/>
                  </a:ext>
                </a:extLst>
              </p:cNvPr>
              <p:cNvSpPr>
                <a:spLocks noChangeShapeType="1"/>
              </p:cNvSpPr>
              <p:nvPr userDrawn="1"/>
            </p:nvSpPr>
            <p:spPr bwMode="auto">
              <a:xfrm>
                <a:off x="881062" y="3544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5" name="Line 25">
                <a:extLst>
                  <a:ext uri="{FF2B5EF4-FFF2-40B4-BE49-F238E27FC236}">
                    <a16:creationId xmlns:a16="http://schemas.microsoft.com/office/drawing/2014/main" id="{3971B98E-6F40-4037-AFA6-16DEFA2429D2}"/>
                  </a:ext>
                </a:extLst>
              </p:cNvPr>
              <p:cNvSpPr>
                <a:spLocks noChangeShapeType="1"/>
              </p:cNvSpPr>
              <p:nvPr userDrawn="1"/>
            </p:nvSpPr>
            <p:spPr bwMode="auto">
              <a:xfrm>
                <a:off x="881062" y="34020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6" name="Line 26">
                <a:extLst>
                  <a:ext uri="{FF2B5EF4-FFF2-40B4-BE49-F238E27FC236}">
                    <a16:creationId xmlns:a16="http://schemas.microsoft.com/office/drawing/2014/main" id="{AE88A0C9-DC85-4C58-8054-004B6B8CE40E}"/>
                  </a:ext>
                </a:extLst>
              </p:cNvPr>
              <p:cNvSpPr>
                <a:spLocks noChangeShapeType="1"/>
              </p:cNvSpPr>
              <p:nvPr userDrawn="1"/>
            </p:nvSpPr>
            <p:spPr bwMode="auto">
              <a:xfrm>
                <a:off x="881062" y="32575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7" name="Line 27">
                <a:extLst>
                  <a:ext uri="{FF2B5EF4-FFF2-40B4-BE49-F238E27FC236}">
                    <a16:creationId xmlns:a16="http://schemas.microsoft.com/office/drawing/2014/main" id="{8DE82CBA-2163-4F71-BFE8-D55BE1629F09}"/>
                  </a:ext>
                </a:extLst>
              </p:cNvPr>
              <p:cNvSpPr>
                <a:spLocks noChangeShapeType="1"/>
              </p:cNvSpPr>
              <p:nvPr userDrawn="1"/>
            </p:nvSpPr>
            <p:spPr bwMode="auto">
              <a:xfrm>
                <a:off x="881062" y="31130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8" name="Line 28">
                <a:extLst>
                  <a:ext uri="{FF2B5EF4-FFF2-40B4-BE49-F238E27FC236}">
                    <a16:creationId xmlns:a16="http://schemas.microsoft.com/office/drawing/2014/main" id="{170EA35E-51DF-4522-A33A-46A5EDD695D8}"/>
                  </a:ext>
                </a:extLst>
              </p:cNvPr>
              <p:cNvSpPr>
                <a:spLocks noChangeShapeType="1"/>
              </p:cNvSpPr>
              <p:nvPr userDrawn="1"/>
            </p:nvSpPr>
            <p:spPr bwMode="auto">
              <a:xfrm>
                <a:off x="881062" y="2970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9" name="Line 29">
                <a:extLst>
                  <a:ext uri="{FF2B5EF4-FFF2-40B4-BE49-F238E27FC236}">
                    <a16:creationId xmlns:a16="http://schemas.microsoft.com/office/drawing/2014/main" id="{29296C2C-3237-4D16-9C01-DFA70EA8EE05}"/>
                  </a:ext>
                </a:extLst>
              </p:cNvPr>
              <p:cNvSpPr>
                <a:spLocks noChangeShapeType="1"/>
              </p:cNvSpPr>
              <p:nvPr userDrawn="1"/>
            </p:nvSpPr>
            <p:spPr bwMode="auto">
              <a:xfrm>
                <a:off x="881062" y="28257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0" name="Line 30">
                <a:extLst>
                  <a:ext uri="{FF2B5EF4-FFF2-40B4-BE49-F238E27FC236}">
                    <a16:creationId xmlns:a16="http://schemas.microsoft.com/office/drawing/2014/main" id="{11F720EC-33BE-4B72-8D95-12DBFE9624E1}"/>
                  </a:ext>
                </a:extLst>
              </p:cNvPr>
              <p:cNvSpPr>
                <a:spLocks noChangeShapeType="1"/>
              </p:cNvSpPr>
              <p:nvPr userDrawn="1"/>
            </p:nvSpPr>
            <p:spPr bwMode="auto">
              <a:xfrm>
                <a:off x="881062" y="26812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1" name="Line 31">
                <a:extLst>
                  <a:ext uri="{FF2B5EF4-FFF2-40B4-BE49-F238E27FC236}">
                    <a16:creationId xmlns:a16="http://schemas.microsoft.com/office/drawing/2014/main" id="{29D0852D-C183-46B2-8E54-F25A1883942B}"/>
                  </a:ext>
                </a:extLst>
              </p:cNvPr>
              <p:cNvSpPr>
                <a:spLocks noChangeShapeType="1"/>
              </p:cNvSpPr>
              <p:nvPr userDrawn="1"/>
            </p:nvSpPr>
            <p:spPr bwMode="auto">
              <a:xfrm>
                <a:off x="881062" y="25368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2" name="Line 32">
                <a:extLst>
                  <a:ext uri="{FF2B5EF4-FFF2-40B4-BE49-F238E27FC236}">
                    <a16:creationId xmlns:a16="http://schemas.microsoft.com/office/drawing/2014/main" id="{C2272E7F-489E-4925-B790-23EB1E4D28A9}"/>
                  </a:ext>
                </a:extLst>
              </p:cNvPr>
              <p:cNvSpPr>
                <a:spLocks noChangeShapeType="1"/>
              </p:cNvSpPr>
              <p:nvPr userDrawn="1"/>
            </p:nvSpPr>
            <p:spPr bwMode="auto">
              <a:xfrm>
                <a:off x="881062" y="2393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3" name="Line 33">
                <a:extLst>
                  <a:ext uri="{FF2B5EF4-FFF2-40B4-BE49-F238E27FC236}">
                    <a16:creationId xmlns:a16="http://schemas.microsoft.com/office/drawing/2014/main" id="{BAC9BCB8-98B4-45A8-85C2-B54CACC12BB8}"/>
                  </a:ext>
                </a:extLst>
              </p:cNvPr>
              <p:cNvSpPr>
                <a:spLocks noChangeShapeType="1"/>
              </p:cNvSpPr>
              <p:nvPr userDrawn="1"/>
            </p:nvSpPr>
            <p:spPr bwMode="auto">
              <a:xfrm>
                <a:off x="881062" y="22494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4" name="Line 34">
                <a:extLst>
                  <a:ext uri="{FF2B5EF4-FFF2-40B4-BE49-F238E27FC236}">
                    <a16:creationId xmlns:a16="http://schemas.microsoft.com/office/drawing/2014/main" id="{E2F6F5E4-D1B4-4726-9A6E-131DE98F91D2}"/>
                  </a:ext>
                </a:extLst>
              </p:cNvPr>
              <p:cNvSpPr>
                <a:spLocks noChangeShapeType="1"/>
              </p:cNvSpPr>
              <p:nvPr userDrawn="1"/>
            </p:nvSpPr>
            <p:spPr bwMode="auto">
              <a:xfrm>
                <a:off x="881062" y="21050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5" name="Line 35">
                <a:extLst>
                  <a:ext uri="{FF2B5EF4-FFF2-40B4-BE49-F238E27FC236}">
                    <a16:creationId xmlns:a16="http://schemas.microsoft.com/office/drawing/2014/main" id="{225B55C8-426A-4F22-82B9-EAFB0F1FC277}"/>
                  </a:ext>
                </a:extLst>
              </p:cNvPr>
              <p:cNvSpPr>
                <a:spLocks noChangeShapeType="1"/>
              </p:cNvSpPr>
              <p:nvPr userDrawn="1"/>
            </p:nvSpPr>
            <p:spPr bwMode="auto">
              <a:xfrm>
                <a:off x="881062" y="19605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6" name="Line 36">
                <a:extLst>
                  <a:ext uri="{FF2B5EF4-FFF2-40B4-BE49-F238E27FC236}">
                    <a16:creationId xmlns:a16="http://schemas.microsoft.com/office/drawing/2014/main" id="{6672C5D8-CEE1-4BB4-8393-0A109D728CE1}"/>
                  </a:ext>
                </a:extLst>
              </p:cNvPr>
              <p:cNvSpPr>
                <a:spLocks noChangeShapeType="1"/>
              </p:cNvSpPr>
              <p:nvPr userDrawn="1"/>
            </p:nvSpPr>
            <p:spPr bwMode="auto">
              <a:xfrm>
                <a:off x="881062" y="18176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7" name="Line 37">
                <a:extLst>
                  <a:ext uri="{FF2B5EF4-FFF2-40B4-BE49-F238E27FC236}">
                    <a16:creationId xmlns:a16="http://schemas.microsoft.com/office/drawing/2014/main" id="{BE2BB503-7643-46A6-B898-80793E19C9AA}"/>
                  </a:ext>
                </a:extLst>
              </p:cNvPr>
              <p:cNvSpPr>
                <a:spLocks noChangeShapeType="1"/>
              </p:cNvSpPr>
              <p:nvPr userDrawn="1"/>
            </p:nvSpPr>
            <p:spPr bwMode="auto">
              <a:xfrm>
                <a:off x="881062" y="16732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8" name="Line 38">
                <a:extLst>
                  <a:ext uri="{FF2B5EF4-FFF2-40B4-BE49-F238E27FC236}">
                    <a16:creationId xmlns:a16="http://schemas.microsoft.com/office/drawing/2014/main" id="{120079D5-6DC1-414D-8C06-85ED429B0B06}"/>
                  </a:ext>
                </a:extLst>
              </p:cNvPr>
              <p:cNvSpPr>
                <a:spLocks noChangeShapeType="1"/>
              </p:cNvSpPr>
              <p:nvPr userDrawn="1"/>
            </p:nvSpPr>
            <p:spPr bwMode="auto">
              <a:xfrm>
                <a:off x="881062" y="15287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9" name="Line 39">
                <a:extLst>
                  <a:ext uri="{FF2B5EF4-FFF2-40B4-BE49-F238E27FC236}">
                    <a16:creationId xmlns:a16="http://schemas.microsoft.com/office/drawing/2014/main" id="{7B2ECEF7-0CF9-4C5D-A3E9-55A137860632}"/>
                  </a:ext>
                </a:extLst>
              </p:cNvPr>
              <p:cNvSpPr>
                <a:spLocks noChangeShapeType="1"/>
              </p:cNvSpPr>
              <p:nvPr userDrawn="1"/>
            </p:nvSpPr>
            <p:spPr bwMode="auto">
              <a:xfrm>
                <a:off x="881062" y="1385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1" name="Line 102">
                <a:extLst>
                  <a:ext uri="{FF2B5EF4-FFF2-40B4-BE49-F238E27FC236}">
                    <a16:creationId xmlns:a16="http://schemas.microsoft.com/office/drawing/2014/main" id="{1D7A3248-BBD6-40A0-BA60-BC571CDD9017}"/>
                  </a:ext>
                </a:extLst>
              </p:cNvPr>
              <p:cNvSpPr>
                <a:spLocks noChangeShapeType="1"/>
              </p:cNvSpPr>
              <p:nvPr userDrawn="1"/>
            </p:nvSpPr>
            <p:spPr bwMode="auto">
              <a:xfrm>
                <a:off x="881062" y="39782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nvGrpSpPr>
              <p:cNvPr id="118" name="グループ化 117">
                <a:extLst>
                  <a:ext uri="{FF2B5EF4-FFF2-40B4-BE49-F238E27FC236}">
                    <a16:creationId xmlns:a16="http://schemas.microsoft.com/office/drawing/2014/main" id="{C4A8529E-22CD-49AD-904C-239C120B185F}"/>
                  </a:ext>
                </a:extLst>
              </p:cNvPr>
              <p:cNvGrpSpPr/>
              <p:nvPr userDrawn="1"/>
            </p:nvGrpSpPr>
            <p:grpSpPr>
              <a:xfrm>
                <a:off x="881062" y="6714000"/>
                <a:ext cx="8929688" cy="144000"/>
                <a:chOff x="881062" y="6858000"/>
                <a:chExt cx="8929688" cy="144000"/>
              </a:xfrm>
            </p:grpSpPr>
            <p:sp>
              <p:nvSpPr>
                <p:cNvPr id="116" name="Line 4">
                  <a:extLst>
                    <a:ext uri="{FF2B5EF4-FFF2-40B4-BE49-F238E27FC236}">
                      <a16:creationId xmlns:a16="http://schemas.microsoft.com/office/drawing/2014/main" id="{402903CB-B507-4066-9134-C1D5CFC21091}"/>
                    </a:ext>
                  </a:extLst>
                </p:cNvPr>
                <p:cNvSpPr>
                  <a:spLocks noChangeShapeType="1"/>
                </p:cNvSpPr>
                <p:nvPr userDrawn="1"/>
              </p:nvSpPr>
              <p:spPr bwMode="auto">
                <a:xfrm>
                  <a:off x="881062" y="6858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17" name="Line 4">
                  <a:extLst>
                    <a:ext uri="{FF2B5EF4-FFF2-40B4-BE49-F238E27FC236}">
                      <a16:creationId xmlns:a16="http://schemas.microsoft.com/office/drawing/2014/main" id="{1D7F0395-EBA2-44A0-824B-34FA283DDE7B}"/>
                    </a:ext>
                  </a:extLst>
                </p:cNvPr>
                <p:cNvSpPr>
                  <a:spLocks noChangeShapeType="1"/>
                </p:cNvSpPr>
                <p:nvPr userDrawn="1"/>
              </p:nvSpPr>
              <p:spPr bwMode="auto">
                <a:xfrm>
                  <a:off x="881062" y="7002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grpSp>
        <p:sp>
          <p:nvSpPr>
            <p:cNvPr id="119" name="Line 99">
              <a:extLst>
                <a:ext uri="{FF2B5EF4-FFF2-40B4-BE49-F238E27FC236}">
                  <a16:creationId xmlns:a16="http://schemas.microsoft.com/office/drawing/2014/main" id="{9E65657D-4235-4748-9913-7F7175549388}"/>
                </a:ext>
              </a:extLst>
            </p:cNvPr>
            <p:cNvSpPr>
              <a:spLocks noChangeShapeType="1"/>
            </p:cNvSpPr>
            <p:nvPr userDrawn="1"/>
          </p:nvSpPr>
          <p:spPr bwMode="auto">
            <a:xfrm>
              <a:off x="882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1" name="Line 99">
              <a:extLst>
                <a:ext uri="{FF2B5EF4-FFF2-40B4-BE49-F238E27FC236}">
                  <a16:creationId xmlns:a16="http://schemas.microsoft.com/office/drawing/2014/main" id="{A500CD90-3538-4FD9-9507-8C799046E7FE}"/>
                </a:ext>
              </a:extLst>
            </p:cNvPr>
            <p:cNvSpPr>
              <a:spLocks noChangeShapeType="1"/>
            </p:cNvSpPr>
            <p:nvPr userDrawn="1"/>
          </p:nvSpPr>
          <p:spPr bwMode="auto">
            <a:xfrm>
              <a:off x="738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2" name="Line 100">
              <a:extLst>
                <a:ext uri="{FF2B5EF4-FFF2-40B4-BE49-F238E27FC236}">
                  <a16:creationId xmlns:a16="http://schemas.microsoft.com/office/drawing/2014/main" id="{E89541B3-962E-45B5-A122-E883EBD2F347}"/>
                </a:ext>
              </a:extLst>
            </p:cNvPr>
            <p:cNvSpPr>
              <a:spLocks noChangeShapeType="1"/>
            </p:cNvSpPr>
            <p:nvPr userDrawn="1"/>
          </p:nvSpPr>
          <p:spPr bwMode="auto">
            <a:xfrm>
              <a:off x="981040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3" name="Line 100">
              <a:extLst>
                <a:ext uri="{FF2B5EF4-FFF2-40B4-BE49-F238E27FC236}">
                  <a16:creationId xmlns:a16="http://schemas.microsoft.com/office/drawing/2014/main" id="{426A0577-3288-42D6-A84C-BAF37D0E19E0}"/>
                </a:ext>
              </a:extLst>
            </p:cNvPr>
            <p:cNvSpPr>
              <a:spLocks noChangeShapeType="1"/>
            </p:cNvSpPr>
            <p:nvPr userDrawn="1"/>
          </p:nvSpPr>
          <p:spPr bwMode="auto">
            <a:xfrm>
              <a:off x="995441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spTree>
    <p:extLst>
      <p:ext uri="{BB962C8B-B14F-4D97-AF65-F5344CB8AC3E}">
        <p14:creationId xmlns:p14="http://schemas.microsoft.com/office/powerpoint/2010/main" val="2380257493"/>
      </p:ext>
    </p:extLst>
  </p:cSld>
  <p:clrMap bg1="lt1" tx1="dk1" bg2="lt2" tx2="dk2" accent1="accent1" accent2="accent2" accent3="accent3" accent4="accent4" accent5="accent5" accent6="accent6" hlink="hlink" folHlink="folHlink"/>
  <p:sldLayoutIdLst>
    <p:sldLayoutId id="2147484049" r:id="rId1"/>
  </p:sldLayoutIdLst>
  <p:hf sldNum="0" hdr="0" dt="0"/>
  <p:txStyles>
    <p:titleStyle>
      <a:lvl1pPr algn="l" defTabSz="986912" rtl="0" eaLnBrk="1" latinLnBrk="0" hangingPunct="1">
        <a:lnSpc>
          <a:spcPct val="90000"/>
        </a:lnSpc>
        <a:spcBef>
          <a:spcPct val="0"/>
        </a:spcBef>
        <a:buNone/>
        <a:defRPr kumimoji="1" sz="4749" kern="1200">
          <a:solidFill>
            <a:schemeClr val="tx1"/>
          </a:solidFill>
          <a:latin typeface="+mj-lt"/>
          <a:ea typeface="+mj-ea"/>
          <a:cs typeface="+mj-cs"/>
        </a:defRPr>
      </a:lvl1pPr>
    </p:titleStyle>
    <p:bodyStyle>
      <a:lvl1pPr marL="246728" indent="-246728" algn="l" defTabSz="986912" rtl="0" eaLnBrk="1" latinLnBrk="0" hangingPunct="1">
        <a:lnSpc>
          <a:spcPct val="90000"/>
        </a:lnSpc>
        <a:spcBef>
          <a:spcPts val="1079"/>
        </a:spcBef>
        <a:buFont typeface="Arial" panose="020B0604020202020204" pitchFamily="34" charset="0"/>
        <a:buChar char="•"/>
        <a:defRPr kumimoji="1" sz="3022" kern="1200">
          <a:solidFill>
            <a:schemeClr val="tx1"/>
          </a:solidFill>
          <a:latin typeface="+mn-lt"/>
          <a:ea typeface="+mn-ea"/>
          <a:cs typeface="+mn-cs"/>
        </a:defRPr>
      </a:lvl1pPr>
      <a:lvl2pPr marL="740184" indent="-246728" algn="l" defTabSz="986912" rtl="0" eaLnBrk="1" latinLnBrk="0" hangingPunct="1">
        <a:lnSpc>
          <a:spcPct val="90000"/>
        </a:lnSpc>
        <a:spcBef>
          <a:spcPts val="540"/>
        </a:spcBef>
        <a:buFont typeface="Arial" panose="020B0604020202020204" pitchFamily="34" charset="0"/>
        <a:buChar char="•"/>
        <a:defRPr kumimoji="1" sz="2590" kern="1200">
          <a:solidFill>
            <a:schemeClr val="tx1"/>
          </a:solidFill>
          <a:latin typeface="+mn-lt"/>
          <a:ea typeface="+mn-ea"/>
          <a:cs typeface="+mn-cs"/>
        </a:defRPr>
      </a:lvl2pPr>
      <a:lvl3pPr marL="1233640" indent="-246728" algn="l" defTabSz="986912" rtl="0" eaLnBrk="1" latinLnBrk="0" hangingPunct="1">
        <a:lnSpc>
          <a:spcPct val="90000"/>
        </a:lnSpc>
        <a:spcBef>
          <a:spcPts val="540"/>
        </a:spcBef>
        <a:buFont typeface="Arial" panose="020B0604020202020204" pitchFamily="34" charset="0"/>
        <a:buChar char="•"/>
        <a:defRPr kumimoji="1" sz="2159" kern="1200">
          <a:solidFill>
            <a:schemeClr val="tx1"/>
          </a:solidFill>
          <a:latin typeface="+mn-lt"/>
          <a:ea typeface="+mn-ea"/>
          <a:cs typeface="+mn-cs"/>
        </a:defRPr>
      </a:lvl3pPr>
      <a:lvl4pPr marL="1727096"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4pPr>
      <a:lvl5pPr marL="2220552"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5pPr>
      <a:lvl6pPr marL="2714008"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6pPr>
      <a:lvl7pPr marL="3207464"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20"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376"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p:bodyStyle>
    <p:otherStyle>
      <a:defPPr>
        <a:defRPr lang="ja-JP"/>
      </a:defPPr>
      <a:lvl1pPr marL="0" algn="l" defTabSz="986912" rtl="0" eaLnBrk="1" latinLnBrk="0" hangingPunct="1">
        <a:defRPr kumimoji="1" sz="1943" kern="1200">
          <a:solidFill>
            <a:schemeClr val="tx1"/>
          </a:solidFill>
          <a:latin typeface="+mn-lt"/>
          <a:ea typeface="+mn-ea"/>
          <a:cs typeface="+mn-cs"/>
        </a:defRPr>
      </a:lvl1pPr>
      <a:lvl2pPr marL="493456" algn="l" defTabSz="986912" rtl="0" eaLnBrk="1" latinLnBrk="0" hangingPunct="1">
        <a:defRPr kumimoji="1" sz="1943" kern="1200">
          <a:solidFill>
            <a:schemeClr val="tx1"/>
          </a:solidFill>
          <a:latin typeface="+mn-lt"/>
          <a:ea typeface="+mn-ea"/>
          <a:cs typeface="+mn-cs"/>
        </a:defRPr>
      </a:lvl2pPr>
      <a:lvl3pPr marL="986912" algn="l" defTabSz="986912" rtl="0" eaLnBrk="1" latinLnBrk="0" hangingPunct="1">
        <a:defRPr kumimoji="1" sz="1943" kern="1200">
          <a:solidFill>
            <a:schemeClr val="tx1"/>
          </a:solidFill>
          <a:latin typeface="+mn-lt"/>
          <a:ea typeface="+mn-ea"/>
          <a:cs typeface="+mn-cs"/>
        </a:defRPr>
      </a:lvl3pPr>
      <a:lvl4pPr marL="1480368" algn="l" defTabSz="986912" rtl="0" eaLnBrk="1" latinLnBrk="0" hangingPunct="1">
        <a:defRPr kumimoji="1" sz="1943" kern="1200">
          <a:solidFill>
            <a:schemeClr val="tx1"/>
          </a:solidFill>
          <a:latin typeface="+mn-lt"/>
          <a:ea typeface="+mn-ea"/>
          <a:cs typeface="+mn-cs"/>
        </a:defRPr>
      </a:lvl4pPr>
      <a:lvl5pPr marL="1973824" algn="l" defTabSz="986912" rtl="0" eaLnBrk="1" latinLnBrk="0" hangingPunct="1">
        <a:defRPr kumimoji="1" sz="1943" kern="1200">
          <a:solidFill>
            <a:schemeClr val="tx1"/>
          </a:solidFill>
          <a:latin typeface="+mn-lt"/>
          <a:ea typeface="+mn-ea"/>
          <a:cs typeface="+mn-cs"/>
        </a:defRPr>
      </a:lvl5pPr>
      <a:lvl6pPr marL="2467280" algn="l" defTabSz="986912" rtl="0" eaLnBrk="1" latinLnBrk="0" hangingPunct="1">
        <a:defRPr kumimoji="1" sz="1943" kern="1200">
          <a:solidFill>
            <a:schemeClr val="tx1"/>
          </a:solidFill>
          <a:latin typeface="+mn-lt"/>
          <a:ea typeface="+mn-ea"/>
          <a:cs typeface="+mn-cs"/>
        </a:defRPr>
      </a:lvl6pPr>
      <a:lvl7pPr marL="2960736" algn="l" defTabSz="986912" rtl="0" eaLnBrk="1" latinLnBrk="0" hangingPunct="1">
        <a:defRPr kumimoji="1" sz="1943" kern="1200">
          <a:solidFill>
            <a:schemeClr val="tx1"/>
          </a:solidFill>
          <a:latin typeface="+mn-lt"/>
          <a:ea typeface="+mn-ea"/>
          <a:cs typeface="+mn-cs"/>
        </a:defRPr>
      </a:lvl7pPr>
      <a:lvl8pPr marL="3454192" algn="l" defTabSz="986912" rtl="0" eaLnBrk="1" latinLnBrk="0" hangingPunct="1">
        <a:defRPr kumimoji="1" sz="1943" kern="1200">
          <a:solidFill>
            <a:schemeClr val="tx1"/>
          </a:solidFill>
          <a:latin typeface="+mn-lt"/>
          <a:ea typeface="+mn-ea"/>
          <a:cs typeface="+mn-cs"/>
        </a:defRPr>
      </a:lvl8pPr>
      <a:lvl9pPr marL="3947648" algn="l" defTabSz="986912" rtl="0" eaLnBrk="1" latinLnBrk="0" hangingPunct="1">
        <a:defRPr kumimoji="1" sz="194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66">
          <p15:clr>
            <a:srgbClr val="F26B43"/>
          </p15:clr>
        </p15:guide>
        <p15:guide id="2" pos="3120">
          <p15:clr>
            <a:srgbClr val="F26B43"/>
          </p15:clr>
        </p15:guide>
        <p15:guide id="3" pos="347">
          <p15:clr>
            <a:srgbClr val="F26B43"/>
          </p15:clr>
        </p15:guide>
        <p15:guide id="4" pos="5893">
          <p15:clr>
            <a:srgbClr val="F26B43"/>
          </p15:clr>
        </p15:guide>
        <p15:guide id="5" orient="horz" pos="719">
          <p15:clr>
            <a:srgbClr val="F26B43"/>
          </p15:clr>
        </p15:guide>
        <p15:guide id="6" orient="horz" pos="4012">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27" name="グループ化 126">
            <a:extLst>
              <a:ext uri="{FF2B5EF4-FFF2-40B4-BE49-F238E27FC236}">
                <a16:creationId xmlns:a16="http://schemas.microsoft.com/office/drawing/2014/main" id="{FD0AB78C-8AC7-4651-AA0E-38DB282BD41C}"/>
              </a:ext>
            </a:extLst>
          </p:cNvPr>
          <p:cNvGrpSpPr/>
          <p:nvPr userDrawn="1"/>
        </p:nvGrpSpPr>
        <p:grpSpPr>
          <a:xfrm>
            <a:off x="593907" y="1260198"/>
            <a:ext cx="9504000" cy="5759999"/>
            <a:chOff x="593906" y="1260197"/>
            <a:chExt cx="9504000" cy="5760000"/>
          </a:xfrm>
        </p:grpSpPr>
        <p:sp>
          <p:nvSpPr>
            <p:cNvPr id="13" name="Rectangle 104">
              <a:extLst>
                <a:ext uri="{FF2B5EF4-FFF2-40B4-BE49-F238E27FC236}">
                  <a16:creationId xmlns:a16="http://schemas.microsoft.com/office/drawing/2014/main" id="{D10B48C2-5533-4386-BCAF-09466BC55F56}"/>
                </a:ext>
              </a:extLst>
            </p:cNvPr>
            <p:cNvSpPr>
              <a:spLocks noChangeArrowheads="1"/>
            </p:cNvSpPr>
            <p:nvPr userDrawn="1"/>
          </p:nvSpPr>
          <p:spPr bwMode="auto">
            <a:xfrm>
              <a:off x="593906" y="1260198"/>
              <a:ext cx="9504000" cy="5759999"/>
            </a:xfrm>
            <a:prstGeom prst="rect">
              <a:avLst/>
            </a:prstGeom>
            <a:noFill/>
            <a:ln w="9525" cap="flat" cmpd="sng" algn="ctr">
              <a:no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sz="1892"/>
            </a:p>
          </p:txBody>
        </p:sp>
        <p:sp>
          <p:nvSpPr>
            <p:cNvPr id="14" name="Line 41">
              <a:extLst>
                <a:ext uri="{FF2B5EF4-FFF2-40B4-BE49-F238E27FC236}">
                  <a16:creationId xmlns:a16="http://schemas.microsoft.com/office/drawing/2014/main" id="{B813B794-8B19-4E71-8AD0-A4C71EF7C384}"/>
                </a:ext>
              </a:extLst>
            </p:cNvPr>
            <p:cNvSpPr>
              <a:spLocks noChangeShapeType="1"/>
            </p:cNvSpPr>
            <p:nvPr userDrawn="1"/>
          </p:nvSpPr>
          <p:spPr bwMode="auto">
            <a:xfrm>
              <a:off x="11699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5" name="Line 42">
              <a:extLst>
                <a:ext uri="{FF2B5EF4-FFF2-40B4-BE49-F238E27FC236}">
                  <a16:creationId xmlns:a16="http://schemas.microsoft.com/office/drawing/2014/main" id="{E4499451-2889-48A9-A1E6-FE9DA5954FEA}"/>
                </a:ext>
              </a:extLst>
            </p:cNvPr>
            <p:cNvSpPr>
              <a:spLocks noChangeShapeType="1"/>
            </p:cNvSpPr>
            <p:nvPr userDrawn="1"/>
          </p:nvSpPr>
          <p:spPr bwMode="auto">
            <a:xfrm>
              <a:off x="1314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6" name="Line 43">
              <a:extLst>
                <a:ext uri="{FF2B5EF4-FFF2-40B4-BE49-F238E27FC236}">
                  <a16:creationId xmlns:a16="http://schemas.microsoft.com/office/drawing/2014/main" id="{E294B6A0-6D1C-4597-A945-76AB193D3C47}"/>
                </a:ext>
              </a:extLst>
            </p:cNvPr>
            <p:cNvSpPr>
              <a:spLocks noChangeShapeType="1"/>
            </p:cNvSpPr>
            <p:nvPr userDrawn="1"/>
          </p:nvSpPr>
          <p:spPr bwMode="auto">
            <a:xfrm>
              <a:off x="1458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7" name="Line 44">
              <a:extLst>
                <a:ext uri="{FF2B5EF4-FFF2-40B4-BE49-F238E27FC236}">
                  <a16:creationId xmlns:a16="http://schemas.microsoft.com/office/drawing/2014/main" id="{579E11FC-C5AB-4E51-AF8E-A8694F192513}"/>
                </a:ext>
              </a:extLst>
            </p:cNvPr>
            <p:cNvSpPr>
              <a:spLocks noChangeShapeType="1"/>
            </p:cNvSpPr>
            <p:nvPr userDrawn="1"/>
          </p:nvSpPr>
          <p:spPr bwMode="auto">
            <a:xfrm>
              <a:off x="16017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8" name="Line 45">
              <a:extLst>
                <a:ext uri="{FF2B5EF4-FFF2-40B4-BE49-F238E27FC236}">
                  <a16:creationId xmlns:a16="http://schemas.microsoft.com/office/drawing/2014/main" id="{89AE8D2B-4E5C-43F3-8BB6-086547F54A15}"/>
                </a:ext>
              </a:extLst>
            </p:cNvPr>
            <p:cNvSpPr>
              <a:spLocks noChangeShapeType="1"/>
            </p:cNvSpPr>
            <p:nvPr userDrawn="1"/>
          </p:nvSpPr>
          <p:spPr bwMode="auto">
            <a:xfrm>
              <a:off x="1746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9" name="Line 46">
              <a:extLst>
                <a:ext uri="{FF2B5EF4-FFF2-40B4-BE49-F238E27FC236}">
                  <a16:creationId xmlns:a16="http://schemas.microsoft.com/office/drawing/2014/main" id="{2AD46782-B19A-4CB5-BEF1-65DA07182652}"/>
                </a:ext>
              </a:extLst>
            </p:cNvPr>
            <p:cNvSpPr>
              <a:spLocks noChangeShapeType="1"/>
            </p:cNvSpPr>
            <p:nvPr userDrawn="1"/>
          </p:nvSpPr>
          <p:spPr bwMode="auto">
            <a:xfrm>
              <a:off x="1890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0" name="Line 47">
              <a:extLst>
                <a:ext uri="{FF2B5EF4-FFF2-40B4-BE49-F238E27FC236}">
                  <a16:creationId xmlns:a16="http://schemas.microsoft.com/office/drawing/2014/main" id="{61B22FA8-1D1B-4C21-B4C7-AF01C60715D3}"/>
                </a:ext>
              </a:extLst>
            </p:cNvPr>
            <p:cNvSpPr>
              <a:spLocks noChangeShapeType="1"/>
            </p:cNvSpPr>
            <p:nvPr userDrawn="1"/>
          </p:nvSpPr>
          <p:spPr bwMode="auto">
            <a:xfrm>
              <a:off x="2035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1" name="Line 48">
              <a:extLst>
                <a:ext uri="{FF2B5EF4-FFF2-40B4-BE49-F238E27FC236}">
                  <a16:creationId xmlns:a16="http://schemas.microsoft.com/office/drawing/2014/main" id="{E16ACD03-592C-4A43-807A-06DAE1B5E1F5}"/>
                </a:ext>
              </a:extLst>
            </p:cNvPr>
            <p:cNvSpPr>
              <a:spLocks noChangeShapeType="1"/>
            </p:cNvSpPr>
            <p:nvPr userDrawn="1"/>
          </p:nvSpPr>
          <p:spPr bwMode="auto">
            <a:xfrm>
              <a:off x="21780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2" name="Line 49">
              <a:extLst>
                <a:ext uri="{FF2B5EF4-FFF2-40B4-BE49-F238E27FC236}">
                  <a16:creationId xmlns:a16="http://schemas.microsoft.com/office/drawing/2014/main" id="{1660372C-3A4B-4A89-B606-6077EB9F7A8D}"/>
                </a:ext>
              </a:extLst>
            </p:cNvPr>
            <p:cNvSpPr>
              <a:spLocks noChangeShapeType="1"/>
            </p:cNvSpPr>
            <p:nvPr userDrawn="1"/>
          </p:nvSpPr>
          <p:spPr bwMode="auto">
            <a:xfrm>
              <a:off x="2322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3" name="Line 50">
              <a:extLst>
                <a:ext uri="{FF2B5EF4-FFF2-40B4-BE49-F238E27FC236}">
                  <a16:creationId xmlns:a16="http://schemas.microsoft.com/office/drawing/2014/main" id="{1BE35503-E024-4E30-AA3D-2BFE158CD957}"/>
                </a:ext>
              </a:extLst>
            </p:cNvPr>
            <p:cNvSpPr>
              <a:spLocks noChangeShapeType="1"/>
            </p:cNvSpPr>
            <p:nvPr userDrawn="1"/>
          </p:nvSpPr>
          <p:spPr bwMode="auto">
            <a:xfrm>
              <a:off x="2466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4" name="Line 51">
              <a:extLst>
                <a:ext uri="{FF2B5EF4-FFF2-40B4-BE49-F238E27FC236}">
                  <a16:creationId xmlns:a16="http://schemas.microsoft.com/office/drawing/2014/main" id="{891F0A11-53BB-404B-AD4F-D7380DD123C6}"/>
                </a:ext>
              </a:extLst>
            </p:cNvPr>
            <p:cNvSpPr>
              <a:spLocks noChangeShapeType="1"/>
            </p:cNvSpPr>
            <p:nvPr userDrawn="1"/>
          </p:nvSpPr>
          <p:spPr bwMode="auto">
            <a:xfrm>
              <a:off x="26098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5" name="Line 52">
              <a:extLst>
                <a:ext uri="{FF2B5EF4-FFF2-40B4-BE49-F238E27FC236}">
                  <a16:creationId xmlns:a16="http://schemas.microsoft.com/office/drawing/2014/main" id="{363BAFE0-011A-4E50-A64C-9BFEF298E5B1}"/>
                </a:ext>
              </a:extLst>
            </p:cNvPr>
            <p:cNvSpPr>
              <a:spLocks noChangeShapeType="1"/>
            </p:cNvSpPr>
            <p:nvPr userDrawn="1"/>
          </p:nvSpPr>
          <p:spPr bwMode="auto">
            <a:xfrm>
              <a:off x="27543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6" name="Line 53">
              <a:extLst>
                <a:ext uri="{FF2B5EF4-FFF2-40B4-BE49-F238E27FC236}">
                  <a16:creationId xmlns:a16="http://schemas.microsoft.com/office/drawing/2014/main" id="{175300C9-693A-47E6-B394-5EEDEFCAF8D7}"/>
                </a:ext>
              </a:extLst>
            </p:cNvPr>
            <p:cNvSpPr>
              <a:spLocks noChangeShapeType="1"/>
            </p:cNvSpPr>
            <p:nvPr userDrawn="1"/>
          </p:nvSpPr>
          <p:spPr bwMode="auto">
            <a:xfrm>
              <a:off x="2898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7" name="Line 54">
              <a:extLst>
                <a:ext uri="{FF2B5EF4-FFF2-40B4-BE49-F238E27FC236}">
                  <a16:creationId xmlns:a16="http://schemas.microsoft.com/office/drawing/2014/main" id="{02776534-4EA2-4EDB-A2EF-1CBF020DB355}"/>
                </a:ext>
              </a:extLst>
            </p:cNvPr>
            <p:cNvSpPr>
              <a:spLocks noChangeShapeType="1"/>
            </p:cNvSpPr>
            <p:nvPr userDrawn="1"/>
          </p:nvSpPr>
          <p:spPr bwMode="auto">
            <a:xfrm>
              <a:off x="3043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8" name="Line 55">
              <a:extLst>
                <a:ext uri="{FF2B5EF4-FFF2-40B4-BE49-F238E27FC236}">
                  <a16:creationId xmlns:a16="http://schemas.microsoft.com/office/drawing/2014/main" id="{F0A04E8A-4070-47CB-A7B6-87CB77302C51}"/>
                </a:ext>
              </a:extLst>
            </p:cNvPr>
            <p:cNvSpPr>
              <a:spLocks noChangeShapeType="1"/>
            </p:cNvSpPr>
            <p:nvPr userDrawn="1"/>
          </p:nvSpPr>
          <p:spPr bwMode="auto">
            <a:xfrm>
              <a:off x="31861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29" name="Line 56">
              <a:extLst>
                <a:ext uri="{FF2B5EF4-FFF2-40B4-BE49-F238E27FC236}">
                  <a16:creationId xmlns:a16="http://schemas.microsoft.com/office/drawing/2014/main" id="{71F1E0CA-98D5-41E8-8187-60C43A247919}"/>
                </a:ext>
              </a:extLst>
            </p:cNvPr>
            <p:cNvSpPr>
              <a:spLocks noChangeShapeType="1"/>
            </p:cNvSpPr>
            <p:nvPr userDrawn="1"/>
          </p:nvSpPr>
          <p:spPr bwMode="auto">
            <a:xfrm>
              <a:off x="3330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0" name="Line 57">
              <a:extLst>
                <a:ext uri="{FF2B5EF4-FFF2-40B4-BE49-F238E27FC236}">
                  <a16:creationId xmlns:a16="http://schemas.microsoft.com/office/drawing/2014/main" id="{C886B503-45D8-40FB-9FEF-6A2B2BF41FF6}"/>
                </a:ext>
              </a:extLst>
            </p:cNvPr>
            <p:cNvSpPr>
              <a:spLocks noChangeShapeType="1"/>
            </p:cNvSpPr>
            <p:nvPr userDrawn="1"/>
          </p:nvSpPr>
          <p:spPr bwMode="auto">
            <a:xfrm>
              <a:off x="3475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1" name="Line 58">
              <a:extLst>
                <a:ext uri="{FF2B5EF4-FFF2-40B4-BE49-F238E27FC236}">
                  <a16:creationId xmlns:a16="http://schemas.microsoft.com/office/drawing/2014/main" id="{DA6A002E-2565-4B00-B8B7-4EAAFC469019}"/>
                </a:ext>
              </a:extLst>
            </p:cNvPr>
            <p:cNvSpPr>
              <a:spLocks noChangeShapeType="1"/>
            </p:cNvSpPr>
            <p:nvPr userDrawn="1"/>
          </p:nvSpPr>
          <p:spPr bwMode="auto">
            <a:xfrm>
              <a:off x="3617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2" name="Line 59">
              <a:extLst>
                <a:ext uri="{FF2B5EF4-FFF2-40B4-BE49-F238E27FC236}">
                  <a16:creationId xmlns:a16="http://schemas.microsoft.com/office/drawing/2014/main" id="{9CE74601-BEDC-4352-93C8-DD70C4B7B2A6}"/>
                </a:ext>
              </a:extLst>
            </p:cNvPr>
            <p:cNvSpPr>
              <a:spLocks noChangeShapeType="1"/>
            </p:cNvSpPr>
            <p:nvPr userDrawn="1"/>
          </p:nvSpPr>
          <p:spPr bwMode="auto">
            <a:xfrm>
              <a:off x="3762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3" name="Line 60">
              <a:extLst>
                <a:ext uri="{FF2B5EF4-FFF2-40B4-BE49-F238E27FC236}">
                  <a16:creationId xmlns:a16="http://schemas.microsoft.com/office/drawing/2014/main" id="{969613DB-87D1-462A-936E-70CE157F7167}"/>
                </a:ext>
              </a:extLst>
            </p:cNvPr>
            <p:cNvSpPr>
              <a:spLocks noChangeShapeType="1"/>
            </p:cNvSpPr>
            <p:nvPr userDrawn="1"/>
          </p:nvSpPr>
          <p:spPr bwMode="auto">
            <a:xfrm>
              <a:off x="3906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4" name="Line 61">
              <a:extLst>
                <a:ext uri="{FF2B5EF4-FFF2-40B4-BE49-F238E27FC236}">
                  <a16:creationId xmlns:a16="http://schemas.microsoft.com/office/drawing/2014/main" id="{2367DC33-930F-4B68-A6A0-882BD6EEFADF}"/>
                </a:ext>
              </a:extLst>
            </p:cNvPr>
            <p:cNvSpPr>
              <a:spLocks noChangeShapeType="1"/>
            </p:cNvSpPr>
            <p:nvPr userDrawn="1"/>
          </p:nvSpPr>
          <p:spPr bwMode="auto">
            <a:xfrm>
              <a:off x="4051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5" name="Line 62">
              <a:extLst>
                <a:ext uri="{FF2B5EF4-FFF2-40B4-BE49-F238E27FC236}">
                  <a16:creationId xmlns:a16="http://schemas.microsoft.com/office/drawing/2014/main" id="{4591CD4D-DF5C-420C-B0D5-C1E37BA94744}"/>
                </a:ext>
              </a:extLst>
            </p:cNvPr>
            <p:cNvSpPr>
              <a:spLocks noChangeShapeType="1"/>
            </p:cNvSpPr>
            <p:nvPr userDrawn="1"/>
          </p:nvSpPr>
          <p:spPr bwMode="auto">
            <a:xfrm>
              <a:off x="4194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6" name="Line 63">
              <a:extLst>
                <a:ext uri="{FF2B5EF4-FFF2-40B4-BE49-F238E27FC236}">
                  <a16:creationId xmlns:a16="http://schemas.microsoft.com/office/drawing/2014/main" id="{9F47C4E3-DA86-45FD-B898-A0F9EC174D3E}"/>
                </a:ext>
              </a:extLst>
            </p:cNvPr>
            <p:cNvSpPr>
              <a:spLocks noChangeShapeType="1"/>
            </p:cNvSpPr>
            <p:nvPr userDrawn="1"/>
          </p:nvSpPr>
          <p:spPr bwMode="auto">
            <a:xfrm>
              <a:off x="4338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7" name="Line 64">
              <a:extLst>
                <a:ext uri="{FF2B5EF4-FFF2-40B4-BE49-F238E27FC236}">
                  <a16:creationId xmlns:a16="http://schemas.microsoft.com/office/drawing/2014/main" id="{C6161ABB-F20A-4558-AC16-FD59266AAD62}"/>
                </a:ext>
              </a:extLst>
            </p:cNvPr>
            <p:cNvSpPr>
              <a:spLocks noChangeShapeType="1"/>
            </p:cNvSpPr>
            <p:nvPr userDrawn="1"/>
          </p:nvSpPr>
          <p:spPr bwMode="auto">
            <a:xfrm>
              <a:off x="4483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8" name="Line 65">
              <a:extLst>
                <a:ext uri="{FF2B5EF4-FFF2-40B4-BE49-F238E27FC236}">
                  <a16:creationId xmlns:a16="http://schemas.microsoft.com/office/drawing/2014/main" id="{1D67868D-749B-4465-A63F-1486C3407ABE}"/>
                </a:ext>
              </a:extLst>
            </p:cNvPr>
            <p:cNvSpPr>
              <a:spLocks noChangeShapeType="1"/>
            </p:cNvSpPr>
            <p:nvPr userDrawn="1"/>
          </p:nvSpPr>
          <p:spPr bwMode="auto">
            <a:xfrm>
              <a:off x="4627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39" name="Line 66">
              <a:extLst>
                <a:ext uri="{FF2B5EF4-FFF2-40B4-BE49-F238E27FC236}">
                  <a16:creationId xmlns:a16="http://schemas.microsoft.com/office/drawing/2014/main" id="{CC921885-C1C6-4954-A6EB-9093652CB594}"/>
                </a:ext>
              </a:extLst>
            </p:cNvPr>
            <p:cNvSpPr>
              <a:spLocks noChangeShapeType="1"/>
            </p:cNvSpPr>
            <p:nvPr userDrawn="1"/>
          </p:nvSpPr>
          <p:spPr bwMode="auto">
            <a:xfrm>
              <a:off x="4770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0" name="Line 67">
              <a:extLst>
                <a:ext uri="{FF2B5EF4-FFF2-40B4-BE49-F238E27FC236}">
                  <a16:creationId xmlns:a16="http://schemas.microsoft.com/office/drawing/2014/main" id="{B9113E4A-043F-4E15-A44F-4973B012D182}"/>
                </a:ext>
              </a:extLst>
            </p:cNvPr>
            <p:cNvSpPr>
              <a:spLocks noChangeShapeType="1"/>
            </p:cNvSpPr>
            <p:nvPr userDrawn="1"/>
          </p:nvSpPr>
          <p:spPr bwMode="auto">
            <a:xfrm>
              <a:off x="4914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1" name="Line 68">
              <a:extLst>
                <a:ext uri="{FF2B5EF4-FFF2-40B4-BE49-F238E27FC236}">
                  <a16:creationId xmlns:a16="http://schemas.microsoft.com/office/drawing/2014/main" id="{670ECD5C-B237-4D06-9F4D-B5C534264A27}"/>
                </a:ext>
              </a:extLst>
            </p:cNvPr>
            <p:cNvSpPr>
              <a:spLocks noChangeShapeType="1"/>
            </p:cNvSpPr>
            <p:nvPr userDrawn="1"/>
          </p:nvSpPr>
          <p:spPr bwMode="auto">
            <a:xfrm>
              <a:off x="5059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2" name="Line 69">
              <a:extLst>
                <a:ext uri="{FF2B5EF4-FFF2-40B4-BE49-F238E27FC236}">
                  <a16:creationId xmlns:a16="http://schemas.microsoft.com/office/drawing/2014/main" id="{BF147DC1-6C10-46F3-BB8F-2C371E6BFF6F}"/>
                </a:ext>
              </a:extLst>
            </p:cNvPr>
            <p:cNvSpPr>
              <a:spLocks noChangeShapeType="1"/>
            </p:cNvSpPr>
            <p:nvPr userDrawn="1"/>
          </p:nvSpPr>
          <p:spPr bwMode="auto">
            <a:xfrm>
              <a:off x="5202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3" name="Line 70">
              <a:extLst>
                <a:ext uri="{FF2B5EF4-FFF2-40B4-BE49-F238E27FC236}">
                  <a16:creationId xmlns:a16="http://schemas.microsoft.com/office/drawing/2014/main" id="{212631D2-7C04-430E-A5ED-9280AFF97E03}"/>
                </a:ext>
              </a:extLst>
            </p:cNvPr>
            <p:cNvSpPr>
              <a:spLocks noChangeShapeType="1"/>
            </p:cNvSpPr>
            <p:nvPr userDrawn="1"/>
          </p:nvSpPr>
          <p:spPr bwMode="auto">
            <a:xfrm>
              <a:off x="5489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4" name="Line 71">
              <a:extLst>
                <a:ext uri="{FF2B5EF4-FFF2-40B4-BE49-F238E27FC236}">
                  <a16:creationId xmlns:a16="http://schemas.microsoft.com/office/drawing/2014/main" id="{2E02C889-7DF1-4828-AD77-929A96910AB8}"/>
                </a:ext>
              </a:extLst>
            </p:cNvPr>
            <p:cNvSpPr>
              <a:spLocks noChangeShapeType="1"/>
            </p:cNvSpPr>
            <p:nvPr userDrawn="1"/>
          </p:nvSpPr>
          <p:spPr bwMode="auto">
            <a:xfrm>
              <a:off x="56324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5" name="Line 72">
              <a:extLst>
                <a:ext uri="{FF2B5EF4-FFF2-40B4-BE49-F238E27FC236}">
                  <a16:creationId xmlns:a16="http://schemas.microsoft.com/office/drawing/2014/main" id="{236C7EF8-F84F-4F88-8EC3-CD722D02B9BB}"/>
                </a:ext>
              </a:extLst>
            </p:cNvPr>
            <p:cNvSpPr>
              <a:spLocks noChangeShapeType="1"/>
            </p:cNvSpPr>
            <p:nvPr userDrawn="1"/>
          </p:nvSpPr>
          <p:spPr bwMode="auto">
            <a:xfrm>
              <a:off x="57769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6" name="Line 73">
              <a:extLst>
                <a:ext uri="{FF2B5EF4-FFF2-40B4-BE49-F238E27FC236}">
                  <a16:creationId xmlns:a16="http://schemas.microsoft.com/office/drawing/2014/main" id="{BB0E4E88-6DF8-48A2-9344-A94F9D2A684D}"/>
                </a:ext>
              </a:extLst>
            </p:cNvPr>
            <p:cNvSpPr>
              <a:spLocks noChangeShapeType="1"/>
            </p:cNvSpPr>
            <p:nvPr userDrawn="1"/>
          </p:nvSpPr>
          <p:spPr bwMode="auto">
            <a:xfrm>
              <a:off x="59213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7" name="Line 74">
              <a:extLst>
                <a:ext uri="{FF2B5EF4-FFF2-40B4-BE49-F238E27FC236}">
                  <a16:creationId xmlns:a16="http://schemas.microsoft.com/office/drawing/2014/main" id="{4CAA7118-2F15-40FB-BB8F-1B3015E91916}"/>
                </a:ext>
              </a:extLst>
            </p:cNvPr>
            <p:cNvSpPr>
              <a:spLocks noChangeShapeType="1"/>
            </p:cNvSpPr>
            <p:nvPr userDrawn="1"/>
          </p:nvSpPr>
          <p:spPr bwMode="auto">
            <a:xfrm>
              <a:off x="606425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8" name="Line 75">
              <a:extLst>
                <a:ext uri="{FF2B5EF4-FFF2-40B4-BE49-F238E27FC236}">
                  <a16:creationId xmlns:a16="http://schemas.microsoft.com/office/drawing/2014/main" id="{3089F4BD-28DF-42EA-8AA5-24F8C5447DAD}"/>
                </a:ext>
              </a:extLst>
            </p:cNvPr>
            <p:cNvSpPr>
              <a:spLocks noChangeShapeType="1"/>
            </p:cNvSpPr>
            <p:nvPr userDrawn="1"/>
          </p:nvSpPr>
          <p:spPr bwMode="auto">
            <a:xfrm>
              <a:off x="62087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49" name="Line 76">
              <a:extLst>
                <a:ext uri="{FF2B5EF4-FFF2-40B4-BE49-F238E27FC236}">
                  <a16:creationId xmlns:a16="http://schemas.microsoft.com/office/drawing/2014/main" id="{6C9E9BE6-A0B1-4A25-BF97-9A19916F4245}"/>
                </a:ext>
              </a:extLst>
            </p:cNvPr>
            <p:cNvSpPr>
              <a:spLocks noChangeShapeType="1"/>
            </p:cNvSpPr>
            <p:nvPr userDrawn="1"/>
          </p:nvSpPr>
          <p:spPr bwMode="auto">
            <a:xfrm>
              <a:off x="63531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0" name="Line 77">
              <a:extLst>
                <a:ext uri="{FF2B5EF4-FFF2-40B4-BE49-F238E27FC236}">
                  <a16:creationId xmlns:a16="http://schemas.microsoft.com/office/drawing/2014/main" id="{120331D6-4468-4E55-877F-9CE7A024160F}"/>
                </a:ext>
              </a:extLst>
            </p:cNvPr>
            <p:cNvSpPr>
              <a:spLocks noChangeShapeType="1"/>
            </p:cNvSpPr>
            <p:nvPr userDrawn="1"/>
          </p:nvSpPr>
          <p:spPr bwMode="auto">
            <a:xfrm>
              <a:off x="6497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1" name="Line 78">
              <a:extLst>
                <a:ext uri="{FF2B5EF4-FFF2-40B4-BE49-F238E27FC236}">
                  <a16:creationId xmlns:a16="http://schemas.microsoft.com/office/drawing/2014/main" id="{DEAE689D-A545-4780-BB1A-87741E6E8B03}"/>
                </a:ext>
              </a:extLst>
            </p:cNvPr>
            <p:cNvSpPr>
              <a:spLocks noChangeShapeType="1"/>
            </p:cNvSpPr>
            <p:nvPr userDrawn="1"/>
          </p:nvSpPr>
          <p:spPr bwMode="auto">
            <a:xfrm>
              <a:off x="664051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2" name="Line 79">
              <a:extLst>
                <a:ext uri="{FF2B5EF4-FFF2-40B4-BE49-F238E27FC236}">
                  <a16:creationId xmlns:a16="http://schemas.microsoft.com/office/drawing/2014/main" id="{BA26C8F6-9128-456F-88FF-D0E582DCB511}"/>
                </a:ext>
              </a:extLst>
            </p:cNvPr>
            <p:cNvSpPr>
              <a:spLocks noChangeShapeType="1"/>
            </p:cNvSpPr>
            <p:nvPr userDrawn="1"/>
          </p:nvSpPr>
          <p:spPr bwMode="auto">
            <a:xfrm>
              <a:off x="67849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3" name="Line 80">
              <a:extLst>
                <a:ext uri="{FF2B5EF4-FFF2-40B4-BE49-F238E27FC236}">
                  <a16:creationId xmlns:a16="http://schemas.microsoft.com/office/drawing/2014/main" id="{9ADBAC7F-382F-4539-B182-D9F376A762DA}"/>
                </a:ext>
              </a:extLst>
            </p:cNvPr>
            <p:cNvSpPr>
              <a:spLocks noChangeShapeType="1"/>
            </p:cNvSpPr>
            <p:nvPr userDrawn="1"/>
          </p:nvSpPr>
          <p:spPr bwMode="auto">
            <a:xfrm>
              <a:off x="69294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4" name="Line 81">
              <a:extLst>
                <a:ext uri="{FF2B5EF4-FFF2-40B4-BE49-F238E27FC236}">
                  <a16:creationId xmlns:a16="http://schemas.microsoft.com/office/drawing/2014/main" id="{F74CF1E0-42B4-49F3-A040-881B61957DBE}"/>
                </a:ext>
              </a:extLst>
            </p:cNvPr>
            <p:cNvSpPr>
              <a:spLocks noChangeShapeType="1"/>
            </p:cNvSpPr>
            <p:nvPr userDrawn="1"/>
          </p:nvSpPr>
          <p:spPr bwMode="auto">
            <a:xfrm>
              <a:off x="7073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5" name="Line 82">
              <a:extLst>
                <a:ext uri="{FF2B5EF4-FFF2-40B4-BE49-F238E27FC236}">
                  <a16:creationId xmlns:a16="http://schemas.microsoft.com/office/drawing/2014/main" id="{F92CF38E-E014-40A7-BA32-ADD8A8DDC366}"/>
                </a:ext>
              </a:extLst>
            </p:cNvPr>
            <p:cNvSpPr>
              <a:spLocks noChangeShapeType="1"/>
            </p:cNvSpPr>
            <p:nvPr userDrawn="1"/>
          </p:nvSpPr>
          <p:spPr bwMode="auto">
            <a:xfrm>
              <a:off x="72167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6" name="Line 83">
              <a:extLst>
                <a:ext uri="{FF2B5EF4-FFF2-40B4-BE49-F238E27FC236}">
                  <a16:creationId xmlns:a16="http://schemas.microsoft.com/office/drawing/2014/main" id="{C0F97338-72E4-4CA8-B0EC-CCB79146B2B3}"/>
                </a:ext>
              </a:extLst>
            </p:cNvPr>
            <p:cNvSpPr>
              <a:spLocks noChangeShapeType="1"/>
            </p:cNvSpPr>
            <p:nvPr userDrawn="1"/>
          </p:nvSpPr>
          <p:spPr bwMode="auto">
            <a:xfrm>
              <a:off x="73612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7" name="Line 84">
              <a:extLst>
                <a:ext uri="{FF2B5EF4-FFF2-40B4-BE49-F238E27FC236}">
                  <a16:creationId xmlns:a16="http://schemas.microsoft.com/office/drawing/2014/main" id="{72EA7E3A-A860-4BBA-B95A-5BA0143FCD2E}"/>
                </a:ext>
              </a:extLst>
            </p:cNvPr>
            <p:cNvSpPr>
              <a:spLocks noChangeShapeType="1"/>
            </p:cNvSpPr>
            <p:nvPr userDrawn="1"/>
          </p:nvSpPr>
          <p:spPr bwMode="auto">
            <a:xfrm>
              <a:off x="75057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8" name="Line 85">
              <a:extLst>
                <a:ext uri="{FF2B5EF4-FFF2-40B4-BE49-F238E27FC236}">
                  <a16:creationId xmlns:a16="http://schemas.microsoft.com/office/drawing/2014/main" id="{2B3B6E98-97A9-44D8-8171-F9663AF9990C}"/>
                </a:ext>
              </a:extLst>
            </p:cNvPr>
            <p:cNvSpPr>
              <a:spLocks noChangeShapeType="1"/>
            </p:cNvSpPr>
            <p:nvPr userDrawn="1"/>
          </p:nvSpPr>
          <p:spPr bwMode="auto">
            <a:xfrm>
              <a:off x="764857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59" name="Line 86">
              <a:extLst>
                <a:ext uri="{FF2B5EF4-FFF2-40B4-BE49-F238E27FC236}">
                  <a16:creationId xmlns:a16="http://schemas.microsoft.com/office/drawing/2014/main" id="{EE687D04-A2F1-4AE4-AF02-FFF7AB4B5855}"/>
                </a:ext>
              </a:extLst>
            </p:cNvPr>
            <p:cNvSpPr>
              <a:spLocks noChangeShapeType="1"/>
            </p:cNvSpPr>
            <p:nvPr userDrawn="1"/>
          </p:nvSpPr>
          <p:spPr bwMode="auto">
            <a:xfrm>
              <a:off x="77930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0" name="Line 87">
              <a:extLst>
                <a:ext uri="{FF2B5EF4-FFF2-40B4-BE49-F238E27FC236}">
                  <a16:creationId xmlns:a16="http://schemas.microsoft.com/office/drawing/2014/main" id="{4F4989A1-2481-47F4-A745-A291F8584F4A}"/>
                </a:ext>
              </a:extLst>
            </p:cNvPr>
            <p:cNvSpPr>
              <a:spLocks noChangeShapeType="1"/>
            </p:cNvSpPr>
            <p:nvPr userDrawn="1"/>
          </p:nvSpPr>
          <p:spPr bwMode="auto">
            <a:xfrm>
              <a:off x="79375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1" name="Line 88">
              <a:extLst>
                <a:ext uri="{FF2B5EF4-FFF2-40B4-BE49-F238E27FC236}">
                  <a16:creationId xmlns:a16="http://schemas.microsoft.com/office/drawing/2014/main" id="{7BD7EFF4-15CB-4DE7-A05C-233334F91C84}"/>
                </a:ext>
              </a:extLst>
            </p:cNvPr>
            <p:cNvSpPr>
              <a:spLocks noChangeShapeType="1"/>
            </p:cNvSpPr>
            <p:nvPr userDrawn="1"/>
          </p:nvSpPr>
          <p:spPr bwMode="auto">
            <a:xfrm>
              <a:off x="80819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2" name="Line 89">
              <a:extLst>
                <a:ext uri="{FF2B5EF4-FFF2-40B4-BE49-F238E27FC236}">
                  <a16:creationId xmlns:a16="http://schemas.microsoft.com/office/drawing/2014/main" id="{DD356E9D-87FC-44E6-8808-42927D21306A}"/>
                </a:ext>
              </a:extLst>
            </p:cNvPr>
            <p:cNvSpPr>
              <a:spLocks noChangeShapeType="1"/>
            </p:cNvSpPr>
            <p:nvPr userDrawn="1"/>
          </p:nvSpPr>
          <p:spPr bwMode="auto">
            <a:xfrm>
              <a:off x="82248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3" name="Line 90">
              <a:extLst>
                <a:ext uri="{FF2B5EF4-FFF2-40B4-BE49-F238E27FC236}">
                  <a16:creationId xmlns:a16="http://schemas.microsoft.com/office/drawing/2014/main" id="{63D2EE87-F461-4CDA-96EB-DD071B8A909C}"/>
                </a:ext>
              </a:extLst>
            </p:cNvPr>
            <p:cNvSpPr>
              <a:spLocks noChangeShapeType="1"/>
            </p:cNvSpPr>
            <p:nvPr userDrawn="1"/>
          </p:nvSpPr>
          <p:spPr bwMode="auto">
            <a:xfrm>
              <a:off x="83693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4" name="Line 91">
              <a:extLst>
                <a:ext uri="{FF2B5EF4-FFF2-40B4-BE49-F238E27FC236}">
                  <a16:creationId xmlns:a16="http://schemas.microsoft.com/office/drawing/2014/main" id="{C0B801D1-07AA-4950-BE03-47950B176699}"/>
                </a:ext>
              </a:extLst>
            </p:cNvPr>
            <p:cNvSpPr>
              <a:spLocks noChangeShapeType="1"/>
            </p:cNvSpPr>
            <p:nvPr userDrawn="1"/>
          </p:nvSpPr>
          <p:spPr bwMode="auto">
            <a:xfrm>
              <a:off x="85137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5" name="Line 92">
              <a:extLst>
                <a:ext uri="{FF2B5EF4-FFF2-40B4-BE49-F238E27FC236}">
                  <a16:creationId xmlns:a16="http://schemas.microsoft.com/office/drawing/2014/main" id="{7D2F46D5-683A-4FDE-B60C-D507A26FDFF9}"/>
                </a:ext>
              </a:extLst>
            </p:cNvPr>
            <p:cNvSpPr>
              <a:spLocks noChangeShapeType="1"/>
            </p:cNvSpPr>
            <p:nvPr userDrawn="1"/>
          </p:nvSpPr>
          <p:spPr bwMode="auto">
            <a:xfrm>
              <a:off x="865663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6" name="Line 93">
              <a:extLst>
                <a:ext uri="{FF2B5EF4-FFF2-40B4-BE49-F238E27FC236}">
                  <a16:creationId xmlns:a16="http://schemas.microsoft.com/office/drawing/2014/main" id="{3D9ED844-E83D-485A-80E2-3C204A748551}"/>
                </a:ext>
              </a:extLst>
            </p:cNvPr>
            <p:cNvSpPr>
              <a:spLocks noChangeShapeType="1"/>
            </p:cNvSpPr>
            <p:nvPr userDrawn="1"/>
          </p:nvSpPr>
          <p:spPr bwMode="auto">
            <a:xfrm>
              <a:off x="88011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7" name="Line 94">
              <a:extLst>
                <a:ext uri="{FF2B5EF4-FFF2-40B4-BE49-F238E27FC236}">
                  <a16:creationId xmlns:a16="http://schemas.microsoft.com/office/drawing/2014/main" id="{C5B0820D-7E29-4A19-8B74-C0C2F85C7AAA}"/>
                </a:ext>
              </a:extLst>
            </p:cNvPr>
            <p:cNvSpPr>
              <a:spLocks noChangeShapeType="1"/>
            </p:cNvSpPr>
            <p:nvPr userDrawn="1"/>
          </p:nvSpPr>
          <p:spPr bwMode="auto">
            <a:xfrm>
              <a:off x="89455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8" name="Line 95">
              <a:extLst>
                <a:ext uri="{FF2B5EF4-FFF2-40B4-BE49-F238E27FC236}">
                  <a16:creationId xmlns:a16="http://schemas.microsoft.com/office/drawing/2014/main" id="{D073B4B5-8B15-42BA-BF41-4CD3493D4F05}"/>
                </a:ext>
              </a:extLst>
            </p:cNvPr>
            <p:cNvSpPr>
              <a:spLocks noChangeShapeType="1"/>
            </p:cNvSpPr>
            <p:nvPr userDrawn="1"/>
          </p:nvSpPr>
          <p:spPr bwMode="auto">
            <a:xfrm>
              <a:off x="90900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69" name="Line 96">
              <a:extLst>
                <a:ext uri="{FF2B5EF4-FFF2-40B4-BE49-F238E27FC236}">
                  <a16:creationId xmlns:a16="http://schemas.microsoft.com/office/drawing/2014/main" id="{FB793A48-A1A3-4A4A-AF19-B3952853C555}"/>
                </a:ext>
              </a:extLst>
            </p:cNvPr>
            <p:cNvSpPr>
              <a:spLocks noChangeShapeType="1"/>
            </p:cNvSpPr>
            <p:nvPr userDrawn="1"/>
          </p:nvSpPr>
          <p:spPr bwMode="auto">
            <a:xfrm>
              <a:off x="92329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0" name="Line 97">
              <a:extLst>
                <a:ext uri="{FF2B5EF4-FFF2-40B4-BE49-F238E27FC236}">
                  <a16:creationId xmlns:a16="http://schemas.microsoft.com/office/drawing/2014/main" id="{B54C232B-D6E9-45C2-B74F-C039BCCBB515}"/>
                </a:ext>
              </a:extLst>
            </p:cNvPr>
            <p:cNvSpPr>
              <a:spLocks noChangeShapeType="1"/>
            </p:cNvSpPr>
            <p:nvPr userDrawn="1"/>
          </p:nvSpPr>
          <p:spPr bwMode="auto">
            <a:xfrm>
              <a:off x="9377363"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1" name="Line 98">
              <a:extLst>
                <a:ext uri="{FF2B5EF4-FFF2-40B4-BE49-F238E27FC236}">
                  <a16:creationId xmlns:a16="http://schemas.microsoft.com/office/drawing/2014/main" id="{02F1D6E3-A727-485C-97A7-0A4D07646D2B}"/>
                </a:ext>
              </a:extLst>
            </p:cNvPr>
            <p:cNvSpPr>
              <a:spLocks noChangeShapeType="1"/>
            </p:cNvSpPr>
            <p:nvPr userDrawn="1"/>
          </p:nvSpPr>
          <p:spPr bwMode="auto">
            <a:xfrm>
              <a:off x="95218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2" name="Line 99">
              <a:extLst>
                <a:ext uri="{FF2B5EF4-FFF2-40B4-BE49-F238E27FC236}">
                  <a16:creationId xmlns:a16="http://schemas.microsoft.com/office/drawing/2014/main" id="{F4031A21-B710-4CFF-A4ED-DD1CFB0184AE}"/>
                </a:ext>
              </a:extLst>
            </p:cNvPr>
            <p:cNvSpPr>
              <a:spLocks noChangeShapeType="1"/>
            </p:cNvSpPr>
            <p:nvPr userDrawn="1"/>
          </p:nvSpPr>
          <p:spPr bwMode="auto">
            <a:xfrm>
              <a:off x="1025525"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3" name="Line 100">
              <a:extLst>
                <a:ext uri="{FF2B5EF4-FFF2-40B4-BE49-F238E27FC236}">
                  <a16:creationId xmlns:a16="http://schemas.microsoft.com/office/drawing/2014/main" id="{EC31537F-428D-43A3-B154-40778561BFB2}"/>
                </a:ext>
              </a:extLst>
            </p:cNvPr>
            <p:cNvSpPr>
              <a:spLocks noChangeShapeType="1"/>
            </p:cNvSpPr>
            <p:nvPr userDrawn="1"/>
          </p:nvSpPr>
          <p:spPr bwMode="auto">
            <a:xfrm>
              <a:off x="966628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 name="Line 103">
              <a:extLst>
                <a:ext uri="{FF2B5EF4-FFF2-40B4-BE49-F238E27FC236}">
                  <a16:creationId xmlns:a16="http://schemas.microsoft.com/office/drawing/2014/main" id="{03AF1922-8C19-4C2B-A75C-FBDF041215C5}"/>
                </a:ext>
              </a:extLst>
            </p:cNvPr>
            <p:cNvSpPr>
              <a:spLocks noChangeShapeType="1"/>
            </p:cNvSpPr>
            <p:nvPr userDrawn="1"/>
          </p:nvSpPr>
          <p:spPr bwMode="auto">
            <a:xfrm>
              <a:off x="5346700" y="1260198"/>
              <a:ext cx="0" cy="5472113"/>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nvGrpSpPr>
            <p:cNvPr id="124" name="グループ化 123">
              <a:extLst>
                <a:ext uri="{FF2B5EF4-FFF2-40B4-BE49-F238E27FC236}">
                  <a16:creationId xmlns:a16="http://schemas.microsoft.com/office/drawing/2014/main" id="{28A0D355-673B-42E3-894A-87D4E45617C3}"/>
                </a:ext>
              </a:extLst>
            </p:cNvPr>
            <p:cNvGrpSpPr/>
            <p:nvPr userDrawn="1"/>
          </p:nvGrpSpPr>
          <p:grpSpPr>
            <a:xfrm>
              <a:off x="593906" y="1404661"/>
              <a:ext cx="9504000" cy="5472112"/>
              <a:chOff x="881062" y="1385888"/>
              <a:chExt cx="8929688" cy="5472112"/>
            </a:xfrm>
          </p:grpSpPr>
          <p:sp>
            <p:nvSpPr>
              <p:cNvPr id="74" name="Line 4">
                <a:extLst>
                  <a:ext uri="{FF2B5EF4-FFF2-40B4-BE49-F238E27FC236}">
                    <a16:creationId xmlns:a16="http://schemas.microsoft.com/office/drawing/2014/main" id="{ED3E67C9-27BC-4272-B00C-CA29AD6FEF9E}"/>
                  </a:ext>
                </a:extLst>
              </p:cNvPr>
              <p:cNvSpPr>
                <a:spLocks noChangeShapeType="1"/>
              </p:cNvSpPr>
              <p:nvPr userDrawn="1"/>
            </p:nvSpPr>
            <p:spPr bwMode="auto">
              <a:xfrm>
                <a:off x="881062" y="65706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5" name="Line 5">
                <a:extLst>
                  <a:ext uri="{FF2B5EF4-FFF2-40B4-BE49-F238E27FC236}">
                    <a16:creationId xmlns:a16="http://schemas.microsoft.com/office/drawing/2014/main" id="{6745349F-81B3-4223-A6AE-EFB20C4D4610}"/>
                  </a:ext>
                </a:extLst>
              </p:cNvPr>
              <p:cNvSpPr>
                <a:spLocks noChangeShapeType="1"/>
              </p:cNvSpPr>
              <p:nvPr userDrawn="1"/>
            </p:nvSpPr>
            <p:spPr bwMode="auto">
              <a:xfrm>
                <a:off x="881062" y="64262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6" name="Line 6">
                <a:extLst>
                  <a:ext uri="{FF2B5EF4-FFF2-40B4-BE49-F238E27FC236}">
                    <a16:creationId xmlns:a16="http://schemas.microsoft.com/office/drawing/2014/main" id="{01A4BD4C-0996-4DFE-87FD-2E6A3228566A}"/>
                  </a:ext>
                </a:extLst>
              </p:cNvPr>
              <p:cNvSpPr>
                <a:spLocks noChangeShapeType="1"/>
              </p:cNvSpPr>
              <p:nvPr userDrawn="1"/>
            </p:nvSpPr>
            <p:spPr bwMode="auto">
              <a:xfrm>
                <a:off x="881062" y="62817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7" name="Line 7">
                <a:extLst>
                  <a:ext uri="{FF2B5EF4-FFF2-40B4-BE49-F238E27FC236}">
                    <a16:creationId xmlns:a16="http://schemas.microsoft.com/office/drawing/2014/main" id="{17D6288E-5768-48AA-A479-590937F03C82}"/>
                  </a:ext>
                </a:extLst>
              </p:cNvPr>
              <p:cNvSpPr>
                <a:spLocks noChangeShapeType="1"/>
              </p:cNvSpPr>
              <p:nvPr userDrawn="1"/>
            </p:nvSpPr>
            <p:spPr bwMode="auto">
              <a:xfrm>
                <a:off x="881062" y="61372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8" name="Line 8">
                <a:extLst>
                  <a:ext uri="{FF2B5EF4-FFF2-40B4-BE49-F238E27FC236}">
                    <a16:creationId xmlns:a16="http://schemas.microsoft.com/office/drawing/2014/main" id="{970293D2-7B56-4A6B-8017-88B47F507A02}"/>
                  </a:ext>
                </a:extLst>
              </p:cNvPr>
              <p:cNvSpPr>
                <a:spLocks noChangeShapeType="1"/>
              </p:cNvSpPr>
              <p:nvPr userDrawn="1"/>
            </p:nvSpPr>
            <p:spPr bwMode="auto">
              <a:xfrm>
                <a:off x="881062" y="59944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79" name="Line 9">
                <a:extLst>
                  <a:ext uri="{FF2B5EF4-FFF2-40B4-BE49-F238E27FC236}">
                    <a16:creationId xmlns:a16="http://schemas.microsoft.com/office/drawing/2014/main" id="{3AA1EA8A-C1C1-4493-8473-EE34B6B9FB11}"/>
                  </a:ext>
                </a:extLst>
              </p:cNvPr>
              <p:cNvSpPr>
                <a:spLocks noChangeShapeType="1"/>
              </p:cNvSpPr>
              <p:nvPr userDrawn="1"/>
            </p:nvSpPr>
            <p:spPr bwMode="auto">
              <a:xfrm>
                <a:off x="881062" y="58499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0" name="Line 10">
                <a:extLst>
                  <a:ext uri="{FF2B5EF4-FFF2-40B4-BE49-F238E27FC236}">
                    <a16:creationId xmlns:a16="http://schemas.microsoft.com/office/drawing/2014/main" id="{AB0502EE-3088-4764-B89F-089E0AB0935C}"/>
                  </a:ext>
                </a:extLst>
              </p:cNvPr>
              <p:cNvSpPr>
                <a:spLocks noChangeShapeType="1"/>
              </p:cNvSpPr>
              <p:nvPr userDrawn="1"/>
            </p:nvSpPr>
            <p:spPr bwMode="auto">
              <a:xfrm>
                <a:off x="881062" y="57054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1" name="Line 11">
                <a:extLst>
                  <a:ext uri="{FF2B5EF4-FFF2-40B4-BE49-F238E27FC236}">
                    <a16:creationId xmlns:a16="http://schemas.microsoft.com/office/drawing/2014/main" id="{DB75B4C0-2A98-4F8F-8FE3-AE72A07BA0CF}"/>
                  </a:ext>
                </a:extLst>
              </p:cNvPr>
              <p:cNvSpPr>
                <a:spLocks noChangeShapeType="1"/>
              </p:cNvSpPr>
              <p:nvPr userDrawn="1"/>
            </p:nvSpPr>
            <p:spPr bwMode="auto">
              <a:xfrm>
                <a:off x="881062" y="556260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2" name="Line 12">
                <a:extLst>
                  <a:ext uri="{FF2B5EF4-FFF2-40B4-BE49-F238E27FC236}">
                    <a16:creationId xmlns:a16="http://schemas.microsoft.com/office/drawing/2014/main" id="{FD0BDE55-1681-4ADE-833B-2DDACA57573B}"/>
                  </a:ext>
                </a:extLst>
              </p:cNvPr>
              <p:cNvSpPr>
                <a:spLocks noChangeShapeType="1"/>
              </p:cNvSpPr>
              <p:nvPr userDrawn="1"/>
            </p:nvSpPr>
            <p:spPr bwMode="auto">
              <a:xfrm>
                <a:off x="881062" y="54181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3" name="Line 13">
                <a:extLst>
                  <a:ext uri="{FF2B5EF4-FFF2-40B4-BE49-F238E27FC236}">
                    <a16:creationId xmlns:a16="http://schemas.microsoft.com/office/drawing/2014/main" id="{CBDC9C49-34BE-4869-91C9-710B3DC780C5}"/>
                  </a:ext>
                </a:extLst>
              </p:cNvPr>
              <p:cNvSpPr>
                <a:spLocks noChangeShapeType="1"/>
              </p:cNvSpPr>
              <p:nvPr userDrawn="1"/>
            </p:nvSpPr>
            <p:spPr bwMode="auto">
              <a:xfrm>
                <a:off x="881062" y="52736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4" name="Line 14">
                <a:extLst>
                  <a:ext uri="{FF2B5EF4-FFF2-40B4-BE49-F238E27FC236}">
                    <a16:creationId xmlns:a16="http://schemas.microsoft.com/office/drawing/2014/main" id="{E13EA2CB-3144-4836-AE76-8DE8E10DF27C}"/>
                  </a:ext>
                </a:extLst>
              </p:cNvPr>
              <p:cNvSpPr>
                <a:spLocks noChangeShapeType="1"/>
              </p:cNvSpPr>
              <p:nvPr userDrawn="1"/>
            </p:nvSpPr>
            <p:spPr bwMode="auto">
              <a:xfrm>
                <a:off x="881062" y="5129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5" name="Line 15">
                <a:extLst>
                  <a:ext uri="{FF2B5EF4-FFF2-40B4-BE49-F238E27FC236}">
                    <a16:creationId xmlns:a16="http://schemas.microsoft.com/office/drawing/2014/main" id="{1194D918-3269-4A4B-9FAA-443F31789117}"/>
                  </a:ext>
                </a:extLst>
              </p:cNvPr>
              <p:cNvSpPr>
                <a:spLocks noChangeShapeType="1"/>
              </p:cNvSpPr>
              <p:nvPr userDrawn="1"/>
            </p:nvSpPr>
            <p:spPr bwMode="auto">
              <a:xfrm>
                <a:off x="881062" y="498633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6" name="Line 16">
                <a:extLst>
                  <a:ext uri="{FF2B5EF4-FFF2-40B4-BE49-F238E27FC236}">
                    <a16:creationId xmlns:a16="http://schemas.microsoft.com/office/drawing/2014/main" id="{E38AEF2F-D3A2-47E3-AC05-ADF42C95E8ED}"/>
                  </a:ext>
                </a:extLst>
              </p:cNvPr>
              <p:cNvSpPr>
                <a:spLocks noChangeShapeType="1"/>
              </p:cNvSpPr>
              <p:nvPr userDrawn="1"/>
            </p:nvSpPr>
            <p:spPr bwMode="auto">
              <a:xfrm>
                <a:off x="881062" y="48418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7" name="Line 17">
                <a:extLst>
                  <a:ext uri="{FF2B5EF4-FFF2-40B4-BE49-F238E27FC236}">
                    <a16:creationId xmlns:a16="http://schemas.microsoft.com/office/drawing/2014/main" id="{FC0F6E07-A752-469E-9B82-6C57FA3BB4C4}"/>
                  </a:ext>
                </a:extLst>
              </p:cNvPr>
              <p:cNvSpPr>
                <a:spLocks noChangeShapeType="1"/>
              </p:cNvSpPr>
              <p:nvPr userDrawn="1"/>
            </p:nvSpPr>
            <p:spPr bwMode="auto">
              <a:xfrm>
                <a:off x="881062" y="46974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8" name="Line 18">
                <a:extLst>
                  <a:ext uri="{FF2B5EF4-FFF2-40B4-BE49-F238E27FC236}">
                    <a16:creationId xmlns:a16="http://schemas.microsoft.com/office/drawing/2014/main" id="{4E757295-36F2-4E7C-B511-0F1135BF25E4}"/>
                  </a:ext>
                </a:extLst>
              </p:cNvPr>
              <p:cNvSpPr>
                <a:spLocks noChangeShapeType="1"/>
              </p:cNvSpPr>
              <p:nvPr userDrawn="1"/>
            </p:nvSpPr>
            <p:spPr bwMode="auto">
              <a:xfrm>
                <a:off x="881062" y="4552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89" name="Line 19">
                <a:extLst>
                  <a:ext uri="{FF2B5EF4-FFF2-40B4-BE49-F238E27FC236}">
                    <a16:creationId xmlns:a16="http://schemas.microsoft.com/office/drawing/2014/main" id="{577EC59E-4974-411E-AC78-5BFB5159494D}"/>
                  </a:ext>
                </a:extLst>
              </p:cNvPr>
              <p:cNvSpPr>
                <a:spLocks noChangeShapeType="1"/>
              </p:cNvSpPr>
              <p:nvPr userDrawn="1"/>
            </p:nvSpPr>
            <p:spPr bwMode="auto">
              <a:xfrm>
                <a:off x="881062" y="441007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0" name="Line 20">
                <a:extLst>
                  <a:ext uri="{FF2B5EF4-FFF2-40B4-BE49-F238E27FC236}">
                    <a16:creationId xmlns:a16="http://schemas.microsoft.com/office/drawing/2014/main" id="{1C440A29-704B-44A2-BA4B-77428C02D119}"/>
                  </a:ext>
                </a:extLst>
              </p:cNvPr>
              <p:cNvSpPr>
                <a:spLocks noChangeShapeType="1"/>
              </p:cNvSpPr>
              <p:nvPr userDrawn="1"/>
            </p:nvSpPr>
            <p:spPr bwMode="auto">
              <a:xfrm>
                <a:off x="881062" y="42656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1" name="Line 21">
                <a:extLst>
                  <a:ext uri="{FF2B5EF4-FFF2-40B4-BE49-F238E27FC236}">
                    <a16:creationId xmlns:a16="http://schemas.microsoft.com/office/drawing/2014/main" id="{7EA55C92-4E41-45E9-8C22-06F6AAA6E1C5}"/>
                  </a:ext>
                </a:extLst>
              </p:cNvPr>
              <p:cNvSpPr>
                <a:spLocks noChangeShapeType="1"/>
              </p:cNvSpPr>
              <p:nvPr userDrawn="1"/>
            </p:nvSpPr>
            <p:spPr bwMode="auto">
              <a:xfrm>
                <a:off x="881062" y="41211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2" name="Line 22">
                <a:extLst>
                  <a:ext uri="{FF2B5EF4-FFF2-40B4-BE49-F238E27FC236}">
                    <a16:creationId xmlns:a16="http://schemas.microsoft.com/office/drawing/2014/main" id="{10CE2B4B-011D-407D-B6EF-4F10E4D44CE4}"/>
                  </a:ext>
                </a:extLst>
              </p:cNvPr>
              <p:cNvSpPr>
                <a:spLocks noChangeShapeType="1"/>
              </p:cNvSpPr>
              <p:nvPr userDrawn="1"/>
            </p:nvSpPr>
            <p:spPr bwMode="auto">
              <a:xfrm>
                <a:off x="881062" y="38338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3" name="Line 23">
                <a:extLst>
                  <a:ext uri="{FF2B5EF4-FFF2-40B4-BE49-F238E27FC236}">
                    <a16:creationId xmlns:a16="http://schemas.microsoft.com/office/drawing/2014/main" id="{2D303A5A-109A-40F8-8085-F9E7F8B197F6}"/>
                  </a:ext>
                </a:extLst>
              </p:cNvPr>
              <p:cNvSpPr>
                <a:spLocks noChangeShapeType="1"/>
              </p:cNvSpPr>
              <p:nvPr userDrawn="1"/>
            </p:nvSpPr>
            <p:spPr bwMode="auto">
              <a:xfrm>
                <a:off x="881062" y="36893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4" name="Line 24">
                <a:extLst>
                  <a:ext uri="{FF2B5EF4-FFF2-40B4-BE49-F238E27FC236}">
                    <a16:creationId xmlns:a16="http://schemas.microsoft.com/office/drawing/2014/main" id="{AD12492D-2AA5-4D37-B469-FA29361D27CB}"/>
                  </a:ext>
                </a:extLst>
              </p:cNvPr>
              <p:cNvSpPr>
                <a:spLocks noChangeShapeType="1"/>
              </p:cNvSpPr>
              <p:nvPr userDrawn="1"/>
            </p:nvSpPr>
            <p:spPr bwMode="auto">
              <a:xfrm>
                <a:off x="881062" y="3544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5" name="Line 25">
                <a:extLst>
                  <a:ext uri="{FF2B5EF4-FFF2-40B4-BE49-F238E27FC236}">
                    <a16:creationId xmlns:a16="http://schemas.microsoft.com/office/drawing/2014/main" id="{3971B98E-6F40-4037-AFA6-16DEFA2429D2}"/>
                  </a:ext>
                </a:extLst>
              </p:cNvPr>
              <p:cNvSpPr>
                <a:spLocks noChangeShapeType="1"/>
              </p:cNvSpPr>
              <p:nvPr userDrawn="1"/>
            </p:nvSpPr>
            <p:spPr bwMode="auto">
              <a:xfrm>
                <a:off x="881062" y="34020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6" name="Line 26">
                <a:extLst>
                  <a:ext uri="{FF2B5EF4-FFF2-40B4-BE49-F238E27FC236}">
                    <a16:creationId xmlns:a16="http://schemas.microsoft.com/office/drawing/2014/main" id="{AE88A0C9-DC85-4C58-8054-004B6B8CE40E}"/>
                  </a:ext>
                </a:extLst>
              </p:cNvPr>
              <p:cNvSpPr>
                <a:spLocks noChangeShapeType="1"/>
              </p:cNvSpPr>
              <p:nvPr userDrawn="1"/>
            </p:nvSpPr>
            <p:spPr bwMode="auto">
              <a:xfrm>
                <a:off x="881062" y="32575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7" name="Line 27">
                <a:extLst>
                  <a:ext uri="{FF2B5EF4-FFF2-40B4-BE49-F238E27FC236}">
                    <a16:creationId xmlns:a16="http://schemas.microsoft.com/office/drawing/2014/main" id="{8DE82CBA-2163-4F71-BFE8-D55BE1629F09}"/>
                  </a:ext>
                </a:extLst>
              </p:cNvPr>
              <p:cNvSpPr>
                <a:spLocks noChangeShapeType="1"/>
              </p:cNvSpPr>
              <p:nvPr userDrawn="1"/>
            </p:nvSpPr>
            <p:spPr bwMode="auto">
              <a:xfrm>
                <a:off x="881062" y="31130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8" name="Line 28">
                <a:extLst>
                  <a:ext uri="{FF2B5EF4-FFF2-40B4-BE49-F238E27FC236}">
                    <a16:creationId xmlns:a16="http://schemas.microsoft.com/office/drawing/2014/main" id="{170EA35E-51DF-4522-A33A-46A5EDD695D8}"/>
                  </a:ext>
                </a:extLst>
              </p:cNvPr>
              <p:cNvSpPr>
                <a:spLocks noChangeShapeType="1"/>
              </p:cNvSpPr>
              <p:nvPr userDrawn="1"/>
            </p:nvSpPr>
            <p:spPr bwMode="auto">
              <a:xfrm>
                <a:off x="881062" y="297021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99" name="Line 29">
                <a:extLst>
                  <a:ext uri="{FF2B5EF4-FFF2-40B4-BE49-F238E27FC236}">
                    <a16:creationId xmlns:a16="http://schemas.microsoft.com/office/drawing/2014/main" id="{29296C2C-3237-4D16-9C01-DFA70EA8EE05}"/>
                  </a:ext>
                </a:extLst>
              </p:cNvPr>
              <p:cNvSpPr>
                <a:spLocks noChangeShapeType="1"/>
              </p:cNvSpPr>
              <p:nvPr userDrawn="1"/>
            </p:nvSpPr>
            <p:spPr bwMode="auto">
              <a:xfrm>
                <a:off x="881062" y="28257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0" name="Line 30">
                <a:extLst>
                  <a:ext uri="{FF2B5EF4-FFF2-40B4-BE49-F238E27FC236}">
                    <a16:creationId xmlns:a16="http://schemas.microsoft.com/office/drawing/2014/main" id="{11F720EC-33BE-4B72-8D95-12DBFE9624E1}"/>
                  </a:ext>
                </a:extLst>
              </p:cNvPr>
              <p:cNvSpPr>
                <a:spLocks noChangeShapeType="1"/>
              </p:cNvSpPr>
              <p:nvPr userDrawn="1"/>
            </p:nvSpPr>
            <p:spPr bwMode="auto">
              <a:xfrm>
                <a:off x="881062" y="26812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1" name="Line 31">
                <a:extLst>
                  <a:ext uri="{FF2B5EF4-FFF2-40B4-BE49-F238E27FC236}">
                    <a16:creationId xmlns:a16="http://schemas.microsoft.com/office/drawing/2014/main" id="{29D0852D-C183-46B2-8E54-F25A1883942B}"/>
                  </a:ext>
                </a:extLst>
              </p:cNvPr>
              <p:cNvSpPr>
                <a:spLocks noChangeShapeType="1"/>
              </p:cNvSpPr>
              <p:nvPr userDrawn="1"/>
            </p:nvSpPr>
            <p:spPr bwMode="auto">
              <a:xfrm>
                <a:off x="881062" y="25368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2" name="Line 32">
                <a:extLst>
                  <a:ext uri="{FF2B5EF4-FFF2-40B4-BE49-F238E27FC236}">
                    <a16:creationId xmlns:a16="http://schemas.microsoft.com/office/drawing/2014/main" id="{C2272E7F-489E-4925-B790-23EB1E4D28A9}"/>
                  </a:ext>
                </a:extLst>
              </p:cNvPr>
              <p:cNvSpPr>
                <a:spLocks noChangeShapeType="1"/>
              </p:cNvSpPr>
              <p:nvPr userDrawn="1"/>
            </p:nvSpPr>
            <p:spPr bwMode="auto">
              <a:xfrm>
                <a:off x="881062" y="2393951"/>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3" name="Line 33">
                <a:extLst>
                  <a:ext uri="{FF2B5EF4-FFF2-40B4-BE49-F238E27FC236}">
                    <a16:creationId xmlns:a16="http://schemas.microsoft.com/office/drawing/2014/main" id="{BAC9BCB8-98B4-45A8-85C2-B54CACC12BB8}"/>
                  </a:ext>
                </a:extLst>
              </p:cNvPr>
              <p:cNvSpPr>
                <a:spLocks noChangeShapeType="1"/>
              </p:cNvSpPr>
              <p:nvPr userDrawn="1"/>
            </p:nvSpPr>
            <p:spPr bwMode="auto">
              <a:xfrm>
                <a:off x="881062" y="22494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4" name="Line 34">
                <a:extLst>
                  <a:ext uri="{FF2B5EF4-FFF2-40B4-BE49-F238E27FC236}">
                    <a16:creationId xmlns:a16="http://schemas.microsoft.com/office/drawing/2014/main" id="{E2F6F5E4-D1B4-4726-9A6E-131DE98F91D2}"/>
                  </a:ext>
                </a:extLst>
              </p:cNvPr>
              <p:cNvSpPr>
                <a:spLocks noChangeShapeType="1"/>
              </p:cNvSpPr>
              <p:nvPr userDrawn="1"/>
            </p:nvSpPr>
            <p:spPr bwMode="auto">
              <a:xfrm>
                <a:off x="881062" y="21050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5" name="Line 35">
                <a:extLst>
                  <a:ext uri="{FF2B5EF4-FFF2-40B4-BE49-F238E27FC236}">
                    <a16:creationId xmlns:a16="http://schemas.microsoft.com/office/drawing/2014/main" id="{225B55C8-426A-4F22-82B9-EAFB0F1FC277}"/>
                  </a:ext>
                </a:extLst>
              </p:cNvPr>
              <p:cNvSpPr>
                <a:spLocks noChangeShapeType="1"/>
              </p:cNvSpPr>
              <p:nvPr userDrawn="1"/>
            </p:nvSpPr>
            <p:spPr bwMode="auto">
              <a:xfrm>
                <a:off x="881062" y="19605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6" name="Line 36">
                <a:extLst>
                  <a:ext uri="{FF2B5EF4-FFF2-40B4-BE49-F238E27FC236}">
                    <a16:creationId xmlns:a16="http://schemas.microsoft.com/office/drawing/2014/main" id="{6672C5D8-CEE1-4BB4-8393-0A109D728CE1}"/>
                  </a:ext>
                </a:extLst>
              </p:cNvPr>
              <p:cNvSpPr>
                <a:spLocks noChangeShapeType="1"/>
              </p:cNvSpPr>
              <p:nvPr userDrawn="1"/>
            </p:nvSpPr>
            <p:spPr bwMode="auto">
              <a:xfrm>
                <a:off x="881062" y="18176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7" name="Line 37">
                <a:extLst>
                  <a:ext uri="{FF2B5EF4-FFF2-40B4-BE49-F238E27FC236}">
                    <a16:creationId xmlns:a16="http://schemas.microsoft.com/office/drawing/2014/main" id="{BE2BB503-7643-46A6-B898-80793E19C9AA}"/>
                  </a:ext>
                </a:extLst>
              </p:cNvPr>
              <p:cNvSpPr>
                <a:spLocks noChangeShapeType="1"/>
              </p:cNvSpPr>
              <p:nvPr userDrawn="1"/>
            </p:nvSpPr>
            <p:spPr bwMode="auto">
              <a:xfrm>
                <a:off x="881062" y="1673226"/>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8" name="Line 38">
                <a:extLst>
                  <a:ext uri="{FF2B5EF4-FFF2-40B4-BE49-F238E27FC236}">
                    <a16:creationId xmlns:a16="http://schemas.microsoft.com/office/drawing/2014/main" id="{120079D5-6DC1-414D-8C06-85ED429B0B06}"/>
                  </a:ext>
                </a:extLst>
              </p:cNvPr>
              <p:cNvSpPr>
                <a:spLocks noChangeShapeType="1"/>
              </p:cNvSpPr>
              <p:nvPr userDrawn="1"/>
            </p:nvSpPr>
            <p:spPr bwMode="auto">
              <a:xfrm>
                <a:off x="881062" y="1528763"/>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09" name="Line 39">
                <a:extLst>
                  <a:ext uri="{FF2B5EF4-FFF2-40B4-BE49-F238E27FC236}">
                    <a16:creationId xmlns:a16="http://schemas.microsoft.com/office/drawing/2014/main" id="{7B2ECEF7-0CF9-4C5D-A3E9-55A137860632}"/>
                  </a:ext>
                </a:extLst>
              </p:cNvPr>
              <p:cNvSpPr>
                <a:spLocks noChangeShapeType="1"/>
              </p:cNvSpPr>
              <p:nvPr userDrawn="1"/>
            </p:nvSpPr>
            <p:spPr bwMode="auto">
              <a:xfrm>
                <a:off x="881062" y="1385888"/>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1" name="Line 102">
                <a:extLst>
                  <a:ext uri="{FF2B5EF4-FFF2-40B4-BE49-F238E27FC236}">
                    <a16:creationId xmlns:a16="http://schemas.microsoft.com/office/drawing/2014/main" id="{1D7A3248-BBD6-40A0-BA60-BC571CDD9017}"/>
                  </a:ext>
                </a:extLst>
              </p:cNvPr>
              <p:cNvSpPr>
                <a:spLocks noChangeShapeType="1"/>
              </p:cNvSpPr>
              <p:nvPr userDrawn="1"/>
            </p:nvSpPr>
            <p:spPr bwMode="auto">
              <a:xfrm>
                <a:off x="881062" y="3978275"/>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nvGrpSpPr>
              <p:cNvPr id="118" name="グループ化 117">
                <a:extLst>
                  <a:ext uri="{FF2B5EF4-FFF2-40B4-BE49-F238E27FC236}">
                    <a16:creationId xmlns:a16="http://schemas.microsoft.com/office/drawing/2014/main" id="{C4A8529E-22CD-49AD-904C-239C120B185F}"/>
                  </a:ext>
                </a:extLst>
              </p:cNvPr>
              <p:cNvGrpSpPr/>
              <p:nvPr userDrawn="1"/>
            </p:nvGrpSpPr>
            <p:grpSpPr>
              <a:xfrm>
                <a:off x="881062" y="6714000"/>
                <a:ext cx="8929688" cy="144000"/>
                <a:chOff x="881062" y="6858000"/>
                <a:chExt cx="8929688" cy="144000"/>
              </a:xfrm>
            </p:grpSpPr>
            <p:sp>
              <p:nvSpPr>
                <p:cNvPr id="116" name="Line 4">
                  <a:extLst>
                    <a:ext uri="{FF2B5EF4-FFF2-40B4-BE49-F238E27FC236}">
                      <a16:creationId xmlns:a16="http://schemas.microsoft.com/office/drawing/2014/main" id="{402903CB-B507-4066-9134-C1D5CFC21091}"/>
                    </a:ext>
                  </a:extLst>
                </p:cNvPr>
                <p:cNvSpPr>
                  <a:spLocks noChangeShapeType="1"/>
                </p:cNvSpPr>
                <p:nvPr userDrawn="1"/>
              </p:nvSpPr>
              <p:spPr bwMode="auto">
                <a:xfrm>
                  <a:off x="881062" y="6858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17" name="Line 4">
                  <a:extLst>
                    <a:ext uri="{FF2B5EF4-FFF2-40B4-BE49-F238E27FC236}">
                      <a16:creationId xmlns:a16="http://schemas.microsoft.com/office/drawing/2014/main" id="{1D7F0395-EBA2-44A0-824B-34FA283DDE7B}"/>
                    </a:ext>
                  </a:extLst>
                </p:cNvPr>
                <p:cNvSpPr>
                  <a:spLocks noChangeShapeType="1"/>
                </p:cNvSpPr>
                <p:nvPr userDrawn="1"/>
              </p:nvSpPr>
              <p:spPr bwMode="auto">
                <a:xfrm>
                  <a:off x="881062" y="7002000"/>
                  <a:ext cx="8929688"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grpSp>
        <p:sp>
          <p:nvSpPr>
            <p:cNvPr id="119" name="Line 99">
              <a:extLst>
                <a:ext uri="{FF2B5EF4-FFF2-40B4-BE49-F238E27FC236}">
                  <a16:creationId xmlns:a16="http://schemas.microsoft.com/office/drawing/2014/main" id="{9E65657D-4235-4748-9913-7F7175549388}"/>
                </a:ext>
              </a:extLst>
            </p:cNvPr>
            <p:cNvSpPr>
              <a:spLocks noChangeShapeType="1"/>
            </p:cNvSpPr>
            <p:nvPr userDrawn="1"/>
          </p:nvSpPr>
          <p:spPr bwMode="auto">
            <a:xfrm>
              <a:off x="882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1" name="Line 99">
              <a:extLst>
                <a:ext uri="{FF2B5EF4-FFF2-40B4-BE49-F238E27FC236}">
                  <a16:creationId xmlns:a16="http://schemas.microsoft.com/office/drawing/2014/main" id="{A500CD90-3538-4FD9-9507-8C799046E7FE}"/>
                </a:ext>
              </a:extLst>
            </p:cNvPr>
            <p:cNvSpPr>
              <a:spLocks noChangeShapeType="1"/>
            </p:cNvSpPr>
            <p:nvPr userDrawn="1"/>
          </p:nvSpPr>
          <p:spPr bwMode="auto">
            <a:xfrm>
              <a:off x="738000"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2" name="Line 100">
              <a:extLst>
                <a:ext uri="{FF2B5EF4-FFF2-40B4-BE49-F238E27FC236}">
                  <a16:creationId xmlns:a16="http://schemas.microsoft.com/office/drawing/2014/main" id="{E89541B3-962E-45B5-A122-E883EBD2F347}"/>
                </a:ext>
              </a:extLst>
            </p:cNvPr>
            <p:cNvSpPr>
              <a:spLocks noChangeShapeType="1"/>
            </p:cNvSpPr>
            <p:nvPr userDrawn="1"/>
          </p:nvSpPr>
          <p:spPr bwMode="auto">
            <a:xfrm>
              <a:off x="9810402"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sp>
          <p:nvSpPr>
            <p:cNvPr id="123" name="Line 100">
              <a:extLst>
                <a:ext uri="{FF2B5EF4-FFF2-40B4-BE49-F238E27FC236}">
                  <a16:creationId xmlns:a16="http://schemas.microsoft.com/office/drawing/2014/main" id="{426A0577-3288-42D6-A84C-BAF37D0E19E0}"/>
                </a:ext>
              </a:extLst>
            </p:cNvPr>
            <p:cNvSpPr>
              <a:spLocks noChangeShapeType="1"/>
            </p:cNvSpPr>
            <p:nvPr userDrawn="1"/>
          </p:nvSpPr>
          <p:spPr bwMode="auto">
            <a:xfrm>
              <a:off x="9954418" y="1260197"/>
              <a:ext cx="0" cy="576000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92"/>
            </a:p>
          </p:txBody>
        </p:sp>
      </p:grpSp>
    </p:spTree>
    <p:extLst>
      <p:ext uri="{BB962C8B-B14F-4D97-AF65-F5344CB8AC3E}">
        <p14:creationId xmlns:p14="http://schemas.microsoft.com/office/powerpoint/2010/main" val="4005629131"/>
      </p:ext>
    </p:extLst>
  </p:cSld>
  <p:clrMap bg1="lt1" tx1="dk1" bg2="lt2" tx2="dk2" accent1="accent1" accent2="accent2" accent3="accent3" accent4="accent4" accent5="accent5" accent6="accent6" hlink="hlink" folHlink="folHlink"/>
  <p:sldLayoutIdLst>
    <p:sldLayoutId id="2147484066" r:id="rId1"/>
  </p:sldLayoutIdLst>
  <p:hf sldNum="0" hdr="0" dt="0"/>
  <p:txStyles>
    <p:titleStyle>
      <a:lvl1pPr algn="l" defTabSz="986912" rtl="0" eaLnBrk="1" latinLnBrk="0" hangingPunct="1">
        <a:lnSpc>
          <a:spcPct val="90000"/>
        </a:lnSpc>
        <a:spcBef>
          <a:spcPct val="0"/>
        </a:spcBef>
        <a:buNone/>
        <a:defRPr kumimoji="1" sz="4749" kern="1200">
          <a:solidFill>
            <a:schemeClr val="tx1"/>
          </a:solidFill>
          <a:latin typeface="+mj-lt"/>
          <a:ea typeface="+mj-ea"/>
          <a:cs typeface="+mj-cs"/>
        </a:defRPr>
      </a:lvl1pPr>
    </p:titleStyle>
    <p:bodyStyle>
      <a:lvl1pPr marL="246728" indent="-246728" algn="l" defTabSz="986912" rtl="0" eaLnBrk="1" latinLnBrk="0" hangingPunct="1">
        <a:lnSpc>
          <a:spcPct val="90000"/>
        </a:lnSpc>
        <a:spcBef>
          <a:spcPts val="1079"/>
        </a:spcBef>
        <a:buFont typeface="Arial" panose="020B0604020202020204" pitchFamily="34" charset="0"/>
        <a:buChar char="•"/>
        <a:defRPr kumimoji="1" sz="3022" kern="1200">
          <a:solidFill>
            <a:schemeClr val="tx1"/>
          </a:solidFill>
          <a:latin typeface="+mn-lt"/>
          <a:ea typeface="+mn-ea"/>
          <a:cs typeface="+mn-cs"/>
        </a:defRPr>
      </a:lvl1pPr>
      <a:lvl2pPr marL="740184" indent="-246728" algn="l" defTabSz="986912" rtl="0" eaLnBrk="1" latinLnBrk="0" hangingPunct="1">
        <a:lnSpc>
          <a:spcPct val="90000"/>
        </a:lnSpc>
        <a:spcBef>
          <a:spcPts val="540"/>
        </a:spcBef>
        <a:buFont typeface="Arial" panose="020B0604020202020204" pitchFamily="34" charset="0"/>
        <a:buChar char="•"/>
        <a:defRPr kumimoji="1" sz="2590" kern="1200">
          <a:solidFill>
            <a:schemeClr val="tx1"/>
          </a:solidFill>
          <a:latin typeface="+mn-lt"/>
          <a:ea typeface="+mn-ea"/>
          <a:cs typeface="+mn-cs"/>
        </a:defRPr>
      </a:lvl2pPr>
      <a:lvl3pPr marL="1233640" indent="-246728" algn="l" defTabSz="986912" rtl="0" eaLnBrk="1" latinLnBrk="0" hangingPunct="1">
        <a:lnSpc>
          <a:spcPct val="90000"/>
        </a:lnSpc>
        <a:spcBef>
          <a:spcPts val="540"/>
        </a:spcBef>
        <a:buFont typeface="Arial" panose="020B0604020202020204" pitchFamily="34" charset="0"/>
        <a:buChar char="•"/>
        <a:defRPr kumimoji="1" sz="2159" kern="1200">
          <a:solidFill>
            <a:schemeClr val="tx1"/>
          </a:solidFill>
          <a:latin typeface="+mn-lt"/>
          <a:ea typeface="+mn-ea"/>
          <a:cs typeface="+mn-cs"/>
        </a:defRPr>
      </a:lvl3pPr>
      <a:lvl4pPr marL="1727096"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4pPr>
      <a:lvl5pPr marL="2220552"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5pPr>
      <a:lvl6pPr marL="2714008"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6pPr>
      <a:lvl7pPr marL="3207464"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7pPr>
      <a:lvl8pPr marL="3700920"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8pPr>
      <a:lvl9pPr marL="4194376" indent="-246728" algn="l" defTabSz="986912" rtl="0" eaLnBrk="1" latinLnBrk="0" hangingPunct="1">
        <a:lnSpc>
          <a:spcPct val="90000"/>
        </a:lnSpc>
        <a:spcBef>
          <a:spcPts val="540"/>
        </a:spcBef>
        <a:buFont typeface="Arial" panose="020B0604020202020204" pitchFamily="34" charset="0"/>
        <a:buChar char="•"/>
        <a:defRPr kumimoji="1" sz="1943" kern="1200">
          <a:solidFill>
            <a:schemeClr val="tx1"/>
          </a:solidFill>
          <a:latin typeface="+mn-lt"/>
          <a:ea typeface="+mn-ea"/>
          <a:cs typeface="+mn-cs"/>
        </a:defRPr>
      </a:lvl9pPr>
    </p:bodyStyle>
    <p:otherStyle>
      <a:defPPr>
        <a:defRPr lang="ja-JP"/>
      </a:defPPr>
      <a:lvl1pPr marL="0" algn="l" defTabSz="986912" rtl="0" eaLnBrk="1" latinLnBrk="0" hangingPunct="1">
        <a:defRPr kumimoji="1" sz="1943" kern="1200">
          <a:solidFill>
            <a:schemeClr val="tx1"/>
          </a:solidFill>
          <a:latin typeface="+mn-lt"/>
          <a:ea typeface="+mn-ea"/>
          <a:cs typeface="+mn-cs"/>
        </a:defRPr>
      </a:lvl1pPr>
      <a:lvl2pPr marL="493456" algn="l" defTabSz="986912" rtl="0" eaLnBrk="1" latinLnBrk="0" hangingPunct="1">
        <a:defRPr kumimoji="1" sz="1943" kern="1200">
          <a:solidFill>
            <a:schemeClr val="tx1"/>
          </a:solidFill>
          <a:latin typeface="+mn-lt"/>
          <a:ea typeface="+mn-ea"/>
          <a:cs typeface="+mn-cs"/>
        </a:defRPr>
      </a:lvl2pPr>
      <a:lvl3pPr marL="986912" algn="l" defTabSz="986912" rtl="0" eaLnBrk="1" latinLnBrk="0" hangingPunct="1">
        <a:defRPr kumimoji="1" sz="1943" kern="1200">
          <a:solidFill>
            <a:schemeClr val="tx1"/>
          </a:solidFill>
          <a:latin typeface="+mn-lt"/>
          <a:ea typeface="+mn-ea"/>
          <a:cs typeface="+mn-cs"/>
        </a:defRPr>
      </a:lvl3pPr>
      <a:lvl4pPr marL="1480368" algn="l" defTabSz="986912" rtl="0" eaLnBrk="1" latinLnBrk="0" hangingPunct="1">
        <a:defRPr kumimoji="1" sz="1943" kern="1200">
          <a:solidFill>
            <a:schemeClr val="tx1"/>
          </a:solidFill>
          <a:latin typeface="+mn-lt"/>
          <a:ea typeface="+mn-ea"/>
          <a:cs typeface="+mn-cs"/>
        </a:defRPr>
      </a:lvl4pPr>
      <a:lvl5pPr marL="1973824" algn="l" defTabSz="986912" rtl="0" eaLnBrk="1" latinLnBrk="0" hangingPunct="1">
        <a:defRPr kumimoji="1" sz="1943" kern="1200">
          <a:solidFill>
            <a:schemeClr val="tx1"/>
          </a:solidFill>
          <a:latin typeface="+mn-lt"/>
          <a:ea typeface="+mn-ea"/>
          <a:cs typeface="+mn-cs"/>
        </a:defRPr>
      </a:lvl5pPr>
      <a:lvl6pPr marL="2467280" algn="l" defTabSz="986912" rtl="0" eaLnBrk="1" latinLnBrk="0" hangingPunct="1">
        <a:defRPr kumimoji="1" sz="1943" kern="1200">
          <a:solidFill>
            <a:schemeClr val="tx1"/>
          </a:solidFill>
          <a:latin typeface="+mn-lt"/>
          <a:ea typeface="+mn-ea"/>
          <a:cs typeface="+mn-cs"/>
        </a:defRPr>
      </a:lvl6pPr>
      <a:lvl7pPr marL="2960736" algn="l" defTabSz="986912" rtl="0" eaLnBrk="1" latinLnBrk="0" hangingPunct="1">
        <a:defRPr kumimoji="1" sz="1943" kern="1200">
          <a:solidFill>
            <a:schemeClr val="tx1"/>
          </a:solidFill>
          <a:latin typeface="+mn-lt"/>
          <a:ea typeface="+mn-ea"/>
          <a:cs typeface="+mn-cs"/>
        </a:defRPr>
      </a:lvl7pPr>
      <a:lvl8pPr marL="3454192" algn="l" defTabSz="986912" rtl="0" eaLnBrk="1" latinLnBrk="0" hangingPunct="1">
        <a:defRPr kumimoji="1" sz="1943" kern="1200">
          <a:solidFill>
            <a:schemeClr val="tx1"/>
          </a:solidFill>
          <a:latin typeface="+mn-lt"/>
          <a:ea typeface="+mn-ea"/>
          <a:cs typeface="+mn-cs"/>
        </a:defRPr>
      </a:lvl8pPr>
      <a:lvl9pPr marL="3947648" algn="l" defTabSz="986912" rtl="0" eaLnBrk="1" latinLnBrk="0" hangingPunct="1">
        <a:defRPr kumimoji="1" sz="1943"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66">
          <p15:clr>
            <a:srgbClr val="F26B43"/>
          </p15:clr>
        </p15:guide>
        <p15:guide id="2" pos="3120">
          <p15:clr>
            <a:srgbClr val="F26B43"/>
          </p15:clr>
        </p15:guide>
        <p15:guide id="3" pos="347">
          <p15:clr>
            <a:srgbClr val="F26B43"/>
          </p15:clr>
        </p15:guide>
        <p15:guide id="4" pos="5893">
          <p15:clr>
            <a:srgbClr val="F26B43"/>
          </p15:clr>
        </p15:guide>
        <p15:guide id="5" orient="horz" pos="719">
          <p15:clr>
            <a:srgbClr val="F26B43"/>
          </p15:clr>
        </p15:guide>
        <p15:guide id="6" orient="horz" pos="4012">
          <p15:clr>
            <a:srgbClr val="F26B43"/>
          </p15:clr>
        </p15:guide>
      </p15:sldGuideLst>
    </p:ext>
  </p:extLst>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09"/>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Tree>
    <p:extLst>
      <p:ext uri="{BB962C8B-B14F-4D97-AF65-F5344CB8AC3E}">
        <p14:creationId xmlns:p14="http://schemas.microsoft.com/office/powerpoint/2010/main" val="3774376401"/>
      </p:ext>
    </p:extLst>
  </p:cSld>
  <p:clrMap bg1="lt1" tx1="dk1" bg2="lt2" tx2="dk2" accent1="accent1" accent2="accent2" accent3="accent3" accent4="accent4" accent5="accent5" accent6="accent6" hlink="hlink" folHlink="folHlink"/>
  <p:sldLayoutIdLst>
    <p:sldLayoutId id="2147484101" r:id="rId1"/>
    <p:sldLayoutId id="2147484102" r:id="rId2"/>
    <p:sldLayoutId id="2147484103" r:id="rId3"/>
    <p:sldLayoutId id="2147484104" r:id="rId4"/>
    <p:sldLayoutId id="2147484105" r:id="rId5"/>
    <p:sldLayoutId id="2147484106" r:id="rId6"/>
    <p:sldLayoutId id="2147484107" r:id="rId7"/>
    <p:sldLayoutId id="2147484108" r:id="rId8"/>
    <p:sldLayoutId id="2147484109" r:id="rId9"/>
    <p:sldLayoutId id="2147484110" r:id="rId10"/>
    <p:sldLayoutId id="2147484111" r:id="rId11"/>
    <p:sldLayoutId id="2147484112" r:id="rId12"/>
    <p:sldLayoutId id="2147484113" r:id="rId13"/>
    <p:sldLayoutId id="2147484114" r:id="rId14"/>
    <p:sldLayoutId id="2147484115" r:id="rId15"/>
    <p:sldLayoutId id="2147484116" r:id="rId16"/>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p15:clr>
            <a:srgbClr val="F26B43"/>
          </p15:clr>
        </p15:guide>
        <p15:guide id="2" orient="horz" pos="2381">
          <p15:clr>
            <a:srgbClr val="F26B43"/>
          </p15:clr>
        </p15:guide>
        <p15:guide id="3" orient="horz" pos="22">
          <p15:clr>
            <a:srgbClr val="F26B43"/>
          </p15:clr>
        </p15:guide>
        <p15:guide id="4" orient="horz" pos="4649">
          <p15:clr>
            <a:srgbClr val="F26B43"/>
          </p15:clr>
        </p15:guide>
        <p15:guide id="5" pos="6633">
          <p15:clr>
            <a:srgbClr val="F26B43"/>
          </p15:clr>
        </p15:guide>
        <p15:guide id="6" pos="102">
          <p15:clr>
            <a:srgbClr val="F26B43"/>
          </p15:clr>
        </p15:guide>
        <p15:guide id="7" orient="horz" pos="703">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5FCB3D-1864-4055-8FAE-6AE5D1762F30}"/>
            </a:ext>
          </a:extLst>
        </p:cNvPr>
        <p:cNvGrpSpPr/>
        <p:nvPr/>
      </p:nvGrpSpPr>
      <p:grpSpPr>
        <a:xfrm>
          <a:off x="0" y="0"/>
          <a:ext cx="0" cy="0"/>
          <a:chOff x="0" y="0"/>
          <a:chExt cx="0" cy="0"/>
        </a:xfrm>
      </p:grpSpPr>
      <p:sp>
        <p:nvSpPr>
          <p:cNvPr id="5" name="タイトル 4">
            <a:extLst>
              <a:ext uri="{FF2B5EF4-FFF2-40B4-BE49-F238E27FC236}">
                <a16:creationId xmlns:a16="http://schemas.microsoft.com/office/drawing/2014/main" id="{05FD7C98-2458-77E3-5CCE-51F93CE68074}"/>
              </a:ext>
            </a:extLst>
          </p:cNvPr>
          <p:cNvSpPr>
            <a:spLocks noGrp="1"/>
          </p:cNvSpPr>
          <p:nvPr>
            <p:ph type="title"/>
          </p:nvPr>
        </p:nvSpPr>
        <p:spPr/>
        <p:txBody>
          <a:bodyPr/>
          <a:lstStyle/>
          <a:p>
            <a:r>
              <a:rPr lang="ja-JP" altLang="en-US" sz="2200" dirty="0"/>
              <a:t>バリューチェーン循環性指標及び企業情報開示スキーム等の国際標準化事業</a:t>
            </a:r>
          </a:p>
        </p:txBody>
      </p:sp>
      <p:grpSp>
        <p:nvGrpSpPr>
          <p:cNvPr id="3" name="グループ化 2">
            <a:extLst>
              <a:ext uri="{FF2B5EF4-FFF2-40B4-BE49-F238E27FC236}">
                <a16:creationId xmlns:a16="http://schemas.microsoft.com/office/drawing/2014/main" id="{0A3C7645-88B5-1A89-19A7-167455E46E5F}"/>
              </a:ext>
            </a:extLst>
          </p:cNvPr>
          <p:cNvGrpSpPr/>
          <p:nvPr/>
        </p:nvGrpSpPr>
        <p:grpSpPr>
          <a:xfrm>
            <a:off x="149983" y="3462927"/>
            <a:ext cx="10358795" cy="4007252"/>
            <a:chOff x="399600" y="3509629"/>
            <a:chExt cx="9456242" cy="4007252"/>
          </a:xfrm>
        </p:grpSpPr>
        <p:sp>
          <p:nvSpPr>
            <p:cNvPr id="8" name="正方形/長方形 7">
              <a:extLst>
                <a:ext uri="{FF2B5EF4-FFF2-40B4-BE49-F238E27FC236}">
                  <a16:creationId xmlns:a16="http://schemas.microsoft.com/office/drawing/2014/main" id="{97D3803E-4788-8183-16E7-8386905EBD8C}"/>
                </a:ext>
              </a:extLst>
            </p:cNvPr>
            <p:cNvSpPr/>
            <p:nvPr/>
          </p:nvSpPr>
          <p:spPr>
            <a:xfrm>
              <a:off x="399600" y="5446633"/>
              <a:ext cx="733954" cy="2070248"/>
            </a:xfrm>
            <a:prstGeom prst="rect">
              <a:avLst/>
            </a:prstGeom>
            <a:solidFill>
              <a:schemeClr val="accent2">
                <a:lumMod val="40000"/>
                <a:lumOff val="6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effectLst/>
                  <a:uLnTx/>
                  <a:uFillTx/>
                  <a:latin typeface="+mn-ea"/>
                  <a:cs typeface="+mn-cs"/>
                </a:rPr>
                <a:t>ゴール</a:t>
              </a:r>
            </a:p>
          </p:txBody>
        </p:sp>
        <p:sp>
          <p:nvSpPr>
            <p:cNvPr id="19" name="テキスト ボックス 18">
              <a:extLst>
                <a:ext uri="{FF2B5EF4-FFF2-40B4-BE49-F238E27FC236}">
                  <a16:creationId xmlns:a16="http://schemas.microsoft.com/office/drawing/2014/main" id="{9AB1178D-3685-D8C4-CEE1-150A402921A1}"/>
                </a:ext>
              </a:extLst>
            </p:cNvPr>
            <p:cNvSpPr txBox="1"/>
            <p:nvPr/>
          </p:nvSpPr>
          <p:spPr>
            <a:xfrm>
              <a:off x="5413133" y="6428084"/>
              <a:ext cx="4442709" cy="369332"/>
            </a:xfrm>
            <a:prstGeom prst="rect">
              <a:avLst/>
            </a:prstGeom>
            <a:noFill/>
          </p:spPr>
          <p:txBody>
            <a:bodyPr wrap="square">
              <a:spAutoFit/>
            </a:bodyPr>
            <a:lstStyle/>
            <a:p>
              <a:pPr marR="0" lvl="0" algn="ctr" defTabSz="914400" rtl="0" eaLnBrk="1" fontAlgn="auto" latinLnBrk="0" hangingPunct="1">
                <a:lnSpc>
                  <a:spcPct val="100000"/>
                </a:lnSpc>
                <a:spcBef>
                  <a:spcPts val="0"/>
                </a:spcBef>
                <a:spcAft>
                  <a:spcPts val="0"/>
                </a:spcAft>
                <a:buClrTx/>
                <a:buSzTx/>
                <a:tabLst/>
                <a:defRPr/>
              </a:pPr>
              <a:r>
                <a:rPr kumimoji="1" lang="ja-JP" altLang="en-US" b="1" i="0" u="none" strike="noStrike" kern="1200" cap="none" spc="0" normalizeH="0" baseline="0" noProof="0" dirty="0">
                  <a:ln>
                    <a:noFill/>
                  </a:ln>
                  <a:solidFill>
                    <a:srgbClr val="009C89"/>
                  </a:solidFill>
                  <a:effectLst/>
                  <a:uLnTx/>
                  <a:uFillTx/>
                  <a:latin typeface="+mn-ea"/>
                  <a:cs typeface="+mn-cs"/>
                </a:rPr>
                <a:t>策定する戦略に基づく循環性指標の国際標準化</a:t>
              </a:r>
            </a:p>
          </p:txBody>
        </p:sp>
        <p:sp>
          <p:nvSpPr>
            <p:cNvPr id="20" name="テキスト ボックス 19">
              <a:extLst>
                <a:ext uri="{FF2B5EF4-FFF2-40B4-BE49-F238E27FC236}">
                  <a16:creationId xmlns:a16="http://schemas.microsoft.com/office/drawing/2014/main" id="{6688A038-61BD-60CD-338A-1A0BAE5B555F}"/>
                </a:ext>
              </a:extLst>
            </p:cNvPr>
            <p:cNvSpPr txBox="1"/>
            <p:nvPr/>
          </p:nvSpPr>
          <p:spPr>
            <a:xfrm>
              <a:off x="5422617" y="3509629"/>
              <a:ext cx="4392998" cy="1077218"/>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kumimoji="1" lang="en-US" altLang="ja-JP" sz="1600" b="0" i="0" u="none" strike="noStrike" kern="1200" cap="none" spc="0" normalizeH="0" baseline="0" noProof="0" dirty="0">
                  <a:ln>
                    <a:noFill/>
                  </a:ln>
                  <a:solidFill>
                    <a:srgbClr val="000000"/>
                  </a:solidFill>
                  <a:effectLst/>
                  <a:uLnTx/>
                  <a:uFillTx/>
                  <a:latin typeface="+mn-ea"/>
                  <a:cs typeface="+mn-cs"/>
                </a:rPr>
                <a:t>10</a:t>
              </a:r>
              <a:r>
                <a:rPr kumimoji="1" lang="ja-JP" altLang="en-US" sz="1600" b="0" i="0" u="none" strike="noStrike" kern="1200" cap="none" spc="0" normalizeH="0" baseline="0" noProof="0" dirty="0">
                  <a:ln>
                    <a:noFill/>
                  </a:ln>
                  <a:solidFill>
                    <a:srgbClr val="000000"/>
                  </a:solidFill>
                  <a:effectLst/>
                  <a:uLnTx/>
                  <a:uFillTx/>
                  <a:latin typeface="+mn-ea"/>
                  <a:cs typeface="+mn-cs"/>
                </a:rPr>
                <a:t>の</a:t>
              </a:r>
              <a:r>
                <a:rPr lang="ja-JP" altLang="en-US" sz="1600" dirty="0">
                  <a:solidFill>
                    <a:srgbClr val="000000"/>
                  </a:solidFill>
                  <a:latin typeface="+mn-ea"/>
                </a:rPr>
                <a:t>バリューチェーン</a:t>
              </a:r>
              <a:r>
                <a:rPr kumimoji="1" lang="ja-JP" altLang="en-US" sz="1600" b="0" i="0" u="none" strike="noStrike" kern="1200" cap="none" spc="0" normalizeH="0" baseline="0" noProof="0" dirty="0">
                  <a:ln>
                    <a:noFill/>
                  </a:ln>
                  <a:solidFill>
                    <a:srgbClr val="000000"/>
                  </a:solidFill>
                  <a:effectLst/>
                  <a:uLnTx/>
                  <a:uFillTx/>
                  <a:latin typeface="+mn-ea"/>
                  <a:cs typeface="+mn-cs"/>
                </a:rPr>
                <a:t>を対象に環境へのインパクト、製品等の特性及び日本企業の優位性を考慮した指標を開発</a:t>
              </a:r>
              <a:endParaRPr kumimoji="1" lang="en-US" altLang="ja-JP" sz="1600" b="0" i="0" u="none" strike="noStrike" kern="1200" cap="none" spc="0" normalizeH="0" baseline="0" noProof="0" dirty="0">
                <a:ln>
                  <a:noFill/>
                </a:ln>
                <a:solidFill>
                  <a:srgbClr val="000000"/>
                </a:solidFill>
                <a:effectLst/>
                <a:uLnTx/>
                <a:uFillTx/>
                <a:latin typeface="+mn-ea"/>
                <a:cs typeface="+mn-cs"/>
              </a:endParaRPr>
            </a:p>
            <a:p>
              <a:pPr marR="0" lvl="0" algn="l" defTabSz="914400" rtl="0" eaLnBrk="1" fontAlgn="auto" latinLnBrk="0" hangingPunct="1">
                <a:lnSpc>
                  <a:spcPct val="100000"/>
                </a:lnSpc>
                <a:spcBef>
                  <a:spcPts val="0"/>
                </a:spcBef>
                <a:spcAft>
                  <a:spcPts val="0"/>
                </a:spcAft>
                <a:buClrTx/>
                <a:buSzTx/>
                <a:tabLst/>
                <a:defRPr/>
              </a:pPr>
              <a:endParaRPr lang="en-US" altLang="ja-JP" sz="1600" dirty="0">
                <a:solidFill>
                  <a:srgbClr val="000000"/>
                </a:solidFill>
                <a:latin typeface="+mn-ea"/>
              </a:endParaRPr>
            </a:p>
            <a:p>
              <a:pPr marR="0" lvl="0" algn="l" defTabSz="914400" rtl="0" eaLnBrk="1" fontAlgn="auto" latinLnBrk="0" hangingPunct="1">
                <a:lnSpc>
                  <a:spcPct val="100000"/>
                </a:lnSpc>
                <a:spcBef>
                  <a:spcPts val="0"/>
                </a:spcBef>
                <a:spcAft>
                  <a:spcPts val="0"/>
                </a:spcAft>
                <a:buClrTx/>
                <a:buSzTx/>
                <a:tabLst/>
                <a:defRPr/>
              </a:pPr>
              <a:endParaRPr kumimoji="1" lang="ja-JP" altLang="en-US" sz="1600" b="0" i="0" u="none" strike="noStrike" kern="1200" cap="none" spc="0" normalizeH="0" baseline="0" noProof="0" dirty="0">
                <a:ln>
                  <a:noFill/>
                </a:ln>
                <a:solidFill>
                  <a:prstClr val="black"/>
                </a:solidFill>
                <a:effectLst/>
                <a:uLnTx/>
                <a:uFillTx/>
                <a:latin typeface="+mn-ea"/>
                <a:cs typeface="+mn-cs"/>
              </a:endParaRPr>
            </a:p>
          </p:txBody>
        </p:sp>
        <p:sp>
          <p:nvSpPr>
            <p:cNvPr id="21" name="テキスト ボックス 20">
              <a:extLst>
                <a:ext uri="{FF2B5EF4-FFF2-40B4-BE49-F238E27FC236}">
                  <a16:creationId xmlns:a16="http://schemas.microsoft.com/office/drawing/2014/main" id="{651C905F-9D9E-649A-EC06-C7D3879C89A9}"/>
                </a:ext>
              </a:extLst>
            </p:cNvPr>
            <p:cNvSpPr txBox="1"/>
            <p:nvPr/>
          </p:nvSpPr>
          <p:spPr>
            <a:xfrm>
              <a:off x="1306058" y="3815442"/>
              <a:ext cx="4158767" cy="584775"/>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kumimoji="1" lang="ja-JP" altLang="en-US" sz="1600" b="0" i="0" u="none" strike="noStrike" kern="1200" cap="none" spc="0" normalizeH="0" baseline="0" noProof="0" dirty="0">
                  <a:ln>
                    <a:noFill/>
                  </a:ln>
                  <a:solidFill>
                    <a:srgbClr val="000000"/>
                  </a:solidFill>
                  <a:effectLst/>
                  <a:uLnTx/>
                  <a:uFillTx/>
                  <a:latin typeface="+mn-ea"/>
                  <a:cs typeface="+mn-cs"/>
                </a:rPr>
                <a:t>企業が進捗状況を比較可能な形で測定、評価、</a:t>
              </a:r>
              <a:br>
                <a:rPr kumimoji="1" lang="en-US" altLang="ja-JP" sz="1600" b="0" i="0" u="none" strike="noStrike" kern="1200" cap="none" spc="0" normalizeH="0" baseline="0" noProof="0" dirty="0">
                  <a:ln>
                    <a:noFill/>
                  </a:ln>
                  <a:solidFill>
                    <a:srgbClr val="000000"/>
                  </a:solidFill>
                  <a:effectLst/>
                  <a:uLnTx/>
                  <a:uFillTx/>
                  <a:latin typeface="+mn-ea"/>
                  <a:cs typeface="+mn-cs"/>
                </a:rPr>
              </a:br>
              <a:r>
                <a:rPr kumimoji="1" lang="ja-JP" altLang="en-US" sz="1600" b="0" i="0" u="none" strike="noStrike" kern="1200" cap="none" spc="0" normalizeH="0" baseline="0" noProof="0" dirty="0">
                  <a:ln>
                    <a:noFill/>
                  </a:ln>
                  <a:solidFill>
                    <a:srgbClr val="000000"/>
                  </a:solidFill>
                  <a:effectLst/>
                  <a:uLnTx/>
                  <a:uFillTx/>
                  <a:latin typeface="+mn-ea"/>
                  <a:cs typeface="+mn-cs"/>
                </a:rPr>
                <a:t>報告するスキームと共通指標の草案を作成</a:t>
              </a:r>
              <a:endParaRPr kumimoji="1" lang="en-US" altLang="ja-JP" sz="1600" b="0" i="0" u="none" strike="noStrike" kern="1200" cap="none" spc="0" normalizeH="0" baseline="0" noProof="0" dirty="0">
                <a:ln>
                  <a:noFill/>
                </a:ln>
                <a:solidFill>
                  <a:srgbClr val="000000"/>
                </a:solidFill>
                <a:effectLst/>
                <a:uLnTx/>
                <a:uFillTx/>
                <a:latin typeface="+mn-ea"/>
                <a:cs typeface="+mn-cs"/>
              </a:endParaRPr>
            </a:p>
          </p:txBody>
        </p:sp>
        <p:sp>
          <p:nvSpPr>
            <p:cNvPr id="24" name="テキスト ボックス 83">
              <a:extLst>
                <a:ext uri="{FF2B5EF4-FFF2-40B4-BE49-F238E27FC236}">
                  <a16:creationId xmlns:a16="http://schemas.microsoft.com/office/drawing/2014/main" id="{088ED763-6B0A-58BF-9191-D42589E2F57F}"/>
                </a:ext>
              </a:extLst>
            </p:cNvPr>
            <p:cNvSpPr txBox="1"/>
            <p:nvPr/>
          </p:nvSpPr>
          <p:spPr>
            <a:xfrm>
              <a:off x="1035763" y="6354155"/>
              <a:ext cx="4003117" cy="646331"/>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R="0" lvl="0" algn="ctr" defTabSz="914400" rtl="0" eaLnBrk="1" fontAlgn="auto" latinLnBrk="0" hangingPunct="1">
                <a:lnSpc>
                  <a:spcPct val="100000"/>
                </a:lnSpc>
                <a:spcBef>
                  <a:spcPts val="0"/>
                </a:spcBef>
                <a:spcAft>
                  <a:spcPts val="0"/>
                </a:spcAft>
                <a:buClrTx/>
                <a:buSzTx/>
                <a:tabLst/>
                <a:defRPr/>
              </a:pPr>
              <a:r>
                <a:rPr kumimoji="1" lang="ja-JP" altLang="en-US" b="1" i="0" u="none" strike="noStrike" kern="1200" cap="none" spc="0" normalizeH="0" baseline="0" noProof="0" dirty="0">
                  <a:ln>
                    <a:noFill/>
                  </a:ln>
                  <a:solidFill>
                    <a:srgbClr val="009C89"/>
                  </a:solidFill>
                  <a:effectLst/>
                  <a:uLnTx/>
                  <a:uFillTx/>
                  <a:latin typeface="+mn-ea"/>
                  <a:cs typeface="+mn-cs"/>
                </a:rPr>
                <a:t>循環性に関する情報開示スキームの</a:t>
              </a:r>
              <a:endParaRPr kumimoji="1" lang="en-US" altLang="ja-JP" b="1" i="0" u="none" strike="noStrike" kern="1200" cap="none" spc="0" normalizeH="0" baseline="0" noProof="0" dirty="0">
                <a:ln>
                  <a:noFill/>
                </a:ln>
                <a:solidFill>
                  <a:srgbClr val="009C89"/>
                </a:solidFill>
                <a:effectLst/>
                <a:uLnTx/>
                <a:uFillTx/>
                <a:latin typeface="+mn-ea"/>
                <a:cs typeface="+mn-cs"/>
              </a:endParaRPr>
            </a:p>
            <a:p>
              <a:pPr marR="0" lvl="0" algn="ctr" defTabSz="914400" rtl="0" eaLnBrk="1" fontAlgn="auto" latinLnBrk="0" hangingPunct="1">
                <a:lnSpc>
                  <a:spcPct val="100000"/>
                </a:lnSpc>
                <a:spcBef>
                  <a:spcPts val="0"/>
                </a:spcBef>
                <a:spcAft>
                  <a:spcPts val="0"/>
                </a:spcAft>
                <a:buClrTx/>
                <a:buSzTx/>
                <a:tabLst/>
                <a:defRPr/>
              </a:pPr>
              <a:r>
                <a:rPr kumimoji="1" lang="ja-JP" altLang="en-US" b="1" i="0" u="none" strike="noStrike" kern="1200" cap="none" spc="0" normalizeH="0" baseline="0" noProof="0" dirty="0">
                  <a:ln>
                    <a:noFill/>
                  </a:ln>
                  <a:solidFill>
                    <a:srgbClr val="009C89"/>
                  </a:solidFill>
                  <a:effectLst/>
                  <a:uLnTx/>
                  <a:uFillTx/>
                  <a:latin typeface="+mn-ea"/>
                  <a:cs typeface="+mn-cs"/>
                </a:rPr>
                <a:t>グローバルスタンダード化</a:t>
              </a:r>
              <a:endParaRPr kumimoji="1" lang="en-US" altLang="ja-JP" b="1" i="0" u="none" strike="noStrike" kern="1200" cap="none" spc="0" normalizeH="0" baseline="0" noProof="0" dirty="0">
                <a:ln>
                  <a:noFill/>
                </a:ln>
                <a:solidFill>
                  <a:srgbClr val="009C89"/>
                </a:solidFill>
                <a:effectLst/>
                <a:uLnTx/>
                <a:uFillTx/>
                <a:latin typeface="+mn-ea"/>
                <a:cs typeface="+mn-cs"/>
              </a:endParaRPr>
            </a:p>
          </p:txBody>
        </p:sp>
        <p:sp>
          <p:nvSpPr>
            <p:cNvPr id="30" name="二等辺三角形 29">
              <a:extLst>
                <a:ext uri="{FF2B5EF4-FFF2-40B4-BE49-F238E27FC236}">
                  <a16:creationId xmlns:a16="http://schemas.microsoft.com/office/drawing/2014/main" id="{92FCA35B-F331-97A4-9E7A-C3B0E43BFB6D}"/>
                </a:ext>
              </a:extLst>
            </p:cNvPr>
            <p:cNvSpPr/>
            <p:nvPr/>
          </p:nvSpPr>
          <p:spPr>
            <a:xfrm rot="10800000">
              <a:off x="2409531" y="5298547"/>
              <a:ext cx="1127979" cy="198634"/>
            </a:xfrm>
            <a:prstGeom prst="triangle">
              <a:avLst/>
            </a:prstGeom>
            <a:solidFill>
              <a:schemeClr val="bg1">
                <a:lumMod val="65000"/>
              </a:schemeClr>
            </a:solidFill>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mn-ea"/>
                <a:cs typeface="+mn-cs"/>
              </a:endParaRPr>
            </a:p>
          </p:txBody>
        </p:sp>
      </p:grpSp>
      <p:sp>
        <p:nvSpPr>
          <p:cNvPr id="33" name="テキスト ボックス 32">
            <a:extLst>
              <a:ext uri="{FF2B5EF4-FFF2-40B4-BE49-F238E27FC236}">
                <a16:creationId xmlns:a16="http://schemas.microsoft.com/office/drawing/2014/main" id="{DAD01D11-B925-070E-38FD-DEFCC898DD0F}"/>
              </a:ext>
            </a:extLst>
          </p:cNvPr>
          <p:cNvSpPr txBox="1"/>
          <p:nvPr/>
        </p:nvSpPr>
        <p:spPr>
          <a:xfrm>
            <a:off x="1001458" y="2853729"/>
            <a:ext cx="4385196" cy="646331"/>
          </a:xfrm>
          <a:prstGeom prst="rect">
            <a:avLst/>
          </a:prstGeom>
          <a:solidFill>
            <a:srgbClr val="009C89"/>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solidFill>
                  <a:prstClr val="white"/>
                </a:solidFill>
                <a:effectLst/>
                <a:uLnTx/>
                <a:uFillTx/>
                <a:latin typeface="+mn-ea"/>
                <a:cs typeface="+mn-cs"/>
              </a:rPr>
              <a:t>資源循環に関する企業レベルの情報開示スキームの開発に係る検討会</a:t>
            </a:r>
          </a:p>
        </p:txBody>
      </p:sp>
      <p:sp>
        <p:nvSpPr>
          <p:cNvPr id="34" name="テキスト ボックス 33">
            <a:extLst>
              <a:ext uri="{FF2B5EF4-FFF2-40B4-BE49-F238E27FC236}">
                <a16:creationId xmlns:a16="http://schemas.microsoft.com/office/drawing/2014/main" id="{B604EA17-74F9-9ADE-736D-FAD82C2AD544}"/>
              </a:ext>
            </a:extLst>
          </p:cNvPr>
          <p:cNvSpPr txBox="1"/>
          <p:nvPr/>
        </p:nvSpPr>
        <p:spPr>
          <a:xfrm>
            <a:off x="5729541" y="2850183"/>
            <a:ext cx="4626248" cy="646331"/>
          </a:xfrm>
          <a:prstGeom prst="rect">
            <a:avLst/>
          </a:prstGeom>
          <a:solidFill>
            <a:srgbClr val="009C89"/>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solidFill>
                  <a:prstClr val="white"/>
                </a:solidFill>
                <a:effectLst/>
                <a:uLnTx/>
                <a:uFillTx/>
                <a:latin typeface="+mn-ea"/>
                <a:cs typeface="+mn-cs"/>
              </a:rPr>
              <a:t>国際標準化戦略及びバリューチェーンの</a:t>
            </a:r>
            <a:endParaRPr kumimoji="0" lang="en-US" altLang="ja-JP" sz="1800" b="1" i="0" u="none" strike="noStrike" kern="0" cap="none" spc="0" normalizeH="0" baseline="0" noProof="0" dirty="0">
              <a:ln>
                <a:noFill/>
              </a:ln>
              <a:solidFill>
                <a:prstClr val="white"/>
              </a:solidFill>
              <a:effectLst/>
              <a:uLnTx/>
              <a:uFillTx/>
              <a:latin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solidFill>
                  <a:prstClr val="white"/>
                </a:solidFill>
                <a:effectLst/>
                <a:uLnTx/>
                <a:uFillTx/>
                <a:latin typeface="+mn-ea"/>
                <a:cs typeface="+mn-cs"/>
              </a:rPr>
              <a:t>循環性指標等の開発に係る検討会</a:t>
            </a:r>
          </a:p>
        </p:txBody>
      </p:sp>
      <p:sp>
        <p:nvSpPr>
          <p:cNvPr id="6" name="正方形/長方形 5">
            <a:extLst>
              <a:ext uri="{FF2B5EF4-FFF2-40B4-BE49-F238E27FC236}">
                <a16:creationId xmlns:a16="http://schemas.microsoft.com/office/drawing/2014/main" id="{DC712F64-0097-9DAD-EF7D-B0B2915BF494}"/>
              </a:ext>
            </a:extLst>
          </p:cNvPr>
          <p:cNvSpPr/>
          <p:nvPr/>
        </p:nvSpPr>
        <p:spPr>
          <a:xfrm>
            <a:off x="149983" y="3391656"/>
            <a:ext cx="806125" cy="1110639"/>
          </a:xfrm>
          <a:prstGeom prst="rect">
            <a:avLst/>
          </a:prstGeom>
          <a:solidFill>
            <a:schemeClr val="accent2">
              <a:lumMod val="40000"/>
              <a:lumOff val="6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a:ln>
                  <a:noFill/>
                </a:ln>
                <a:effectLst/>
                <a:uLnTx/>
                <a:uFillTx/>
                <a:latin typeface="+mn-ea"/>
                <a:cs typeface="+mn-cs"/>
              </a:rPr>
              <a:t>概要</a:t>
            </a:r>
          </a:p>
        </p:txBody>
      </p:sp>
      <p:sp>
        <p:nvSpPr>
          <p:cNvPr id="35" name="正方形/長方形 34">
            <a:extLst>
              <a:ext uri="{FF2B5EF4-FFF2-40B4-BE49-F238E27FC236}">
                <a16:creationId xmlns:a16="http://schemas.microsoft.com/office/drawing/2014/main" id="{094A33D1-B84D-9ECC-94F2-C9CF7E20202B}"/>
              </a:ext>
            </a:extLst>
          </p:cNvPr>
          <p:cNvSpPr/>
          <p:nvPr/>
        </p:nvSpPr>
        <p:spPr>
          <a:xfrm>
            <a:off x="161925" y="4582348"/>
            <a:ext cx="806126" cy="737531"/>
          </a:xfrm>
          <a:prstGeom prst="rect">
            <a:avLst/>
          </a:prstGeom>
          <a:solidFill>
            <a:schemeClr val="accent2">
              <a:lumMod val="40000"/>
              <a:lumOff val="60000"/>
            </a:schemeClr>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effectLst/>
                <a:uLnTx/>
                <a:uFillTx/>
                <a:latin typeface="+mn-ea"/>
                <a:cs typeface="+mn-cs"/>
              </a:rPr>
              <a:t>主な</a:t>
            </a:r>
            <a:endParaRPr kumimoji="1" lang="en-US" altLang="ja-JP" sz="1600" b="0" i="0" u="none" strike="noStrike" kern="1200" cap="none" spc="0" normalizeH="0" baseline="0" noProof="0" dirty="0">
              <a:ln>
                <a:noFill/>
              </a:ln>
              <a:effectLst/>
              <a:uLnTx/>
              <a:uFillTx/>
              <a:latin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effectLst/>
                <a:uLnTx/>
                <a:uFillTx/>
                <a:latin typeface="+mn-ea"/>
                <a:cs typeface="+mn-cs"/>
              </a:rPr>
              <a:t>参加者</a:t>
            </a:r>
          </a:p>
        </p:txBody>
      </p:sp>
      <p:sp>
        <p:nvSpPr>
          <p:cNvPr id="36" name="テキスト ボックス 35">
            <a:extLst>
              <a:ext uri="{FF2B5EF4-FFF2-40B4-BE49-F238E27FC236}">
                <a16:creationId xmlns:a16="http://schemas.microsoft.com/office/drawing/2014/main" id="{0DC02F3A-C987-D868-C574-9C98D5859109}"/>
              </a:ext>
            </a:extLst>
          </p:cNvPr>
          <p:cNvSpPr txBox="1"/>
          <p:nvPr/>
        </p:nvSpPr>
        <p:spPr>
          <a:xfrm>
            <a:off x="1171024" y="4655381"/>
            <a:ext cx="3951890" cy="584775"/>
          </a:xfrm>
          <a:prstGeom prst="rect">
            <a:avLst/>
          </a:prstGeom>
          <a:noFill/>
        </p:spPr>
        <p:txBody>
          <a:bodyPr wrap="square" rtlCol="0">
            <a:spAutoFit/>
          </a:bodyPr>
          <a:lstStyle/>
          <a:p>
            <a:r>
              <a:rPr kumimoji="1" lang="ja-JP" altLang="en-US" sz="1600" b="0" i="0" u="none" strike="noStrike" kern="1200" cap="none" spc="0" normalizeH="0" baseline="0" noProof="0" dirty="0">
                <a:ln>
                  <a:noFill/>
                </a:ln>
                <a:solidFill>
                  <a:prstClr val="black"/>
                </a:solidFill>
                <a:effectLst/>
                <a:uLnTx/>
                <a:uFillTx/>
                <a:latin typeface="+mn-ea"/>
              </a:rPr>
              <a:t>資源循環、非財務情報開示等に</a:t>
            </a:r>
            <a:endParaRPr kumimoji="1" lang="en-US" altLang="ja-JP" sz="1600" b="0" i="0" u="none" strike="noStrike" kern="1200" cap="none" spc="0" normalizeH="0" baseline="0" noProof="0" dirty="0">
              <a:ln>
                <a:noFill/>
              </a:ln>
              <a:solidFill>
                <a:prstClr val="black"/>
              </a:solidFill>
              <a:effectLst/>
              <a:uLnTx/>
              <a:uFillTx/>
              <a:latin typeface="+mn-ea"/>
            </a:endParaRPr>
          </a:p>
          <a:p>
            <a:r>
              <a:rPr kumimoji="1" lang="ja-JP" altLang="en-US" sz="1600" b="0" i="0" u="none" strike="noStrike" kern="1200" cap="none" spc="0" normalizeH="0" baseline="0" noProof="0" dirty="0">
                <a:ln>
                  <a:noFill/>
                </a:ln>
                <a:solidFill>
                  <a:prstClr val="black"/>
                </a:solidFill>
                <a:effectLst/>
                <a:uLnTx/>
                <a:uFillTx/>
                <a:latin typeface="+mn-ea"/>
              </a:rPr>
              <a:t>知見のある有識者や金融機関、製造業等</a:t>
            </a:r>
            <a:endParaRPr kumimoji="1" lang="ja-JP" altLang="en-US" sz="1600" dirty="0">
              <a:latin typeface="+mn-ea"/>
            </a:endParaRPr>
          </a:p>
        </p:txBody>
      </p:sp>
      <p:sp>
        <p:nvSpPr>
          <p:cNvPr id="37" name="テキスト ボックス 36">
            <a:extLst>
              <a:ext uri="{FF2B5EF4-FFF2-40B4-BE49-F238E27FC236}">
                <a16:creationId xmlns:a16="http://schemas.microsoft.com/office/drawing/2014/main" id="{49877EBA-4D64-50C0-1D32-64DE50F1D006}"/>
              </a:ext>
            </a:extLst>
          </p:cNvPr>
          <p:cNvSpPr txBox="1"/>
          <p:nvPr/>
        </p:nvSpPr>
        <p:spPr>
          <a:xfrm>
            <a:off x="5849886" y="4631132"/>
            <a:ext cx="4385189" cy="584775"/>
          </a:xfrm>
          <a:prstGeom prst="rect">
            <a:avLst/>
          </a:prstGeom>
          <a:noFill/>
        </p:spPr>
        <p:txBody>
          <a:bodyPr wrap="square" rtlCol="0">
            <a:spAutoFit/>
          </a:bodyPr>
          <a:lstStyle/>
          <a:p>
            <a:r>
              <a:rPr kumimoji="1" lang="ja-JP" altLang="en-US" sz="1600" dirty="0">
                <a:latin typeface="+mn-ea"/>
              </a:rPr>
              <a:t>バリューチェーンの環境負荷、</a:t>
            </a:r>
            <a:r>
              <a:rPr kumimoji="1" lang="en-US" altLang="ja-JP" sz="1600" dirty="0">
                <a:latin typeface="+mn-ea"/>
              </a:rPr>
              <a:t>LCA</a:t>
            </a:r>
            <a:r>
              <a:rPr kumimoji="1" lang="ja-JP" altLang="en-US" sz="1600" dirty="0">
                <a:latin typeface="+mn-ea"/>
              </a:rPr>
              <a:t>、国際標準化等に知見のある有識者や製造業等</a:t>
            </a:r>
          </a:p>
        </p:txBody>
      </p:sp>
      <p:cxnSp>
        <p:nvCxnSpPr>
          <p:cNvPr id="42" name="直線コネクタ 41">
            <a:extLst>
              <a:ext uri="{FF2B5EF4-FFF2-40B4-BE49-F238E27FC236}">
                <a16:creationId xmlns:a16="http://schemas.microsoft.com/office/drawing/2014/main" id="{3BDF1181-FABB-F4C9-9747-737EADB4EF30}"/>
              </a:ext>
            </a:extLst>
          </p:cNvPr>
          <p:cNvCxnSpPr>
            <a:cxnSpLocks/>
          </p:cNvCxnSpPr>
          <p:nvPr/>
        </p:nvCxnSpPr>
        <p:spPr>
          <a:xfrm>
            <a:off x="5551715" y="3114450"/>
            <a:ext cx="0" cy="4368913"/>
          </a:xfrm>
          <a:prstGeom prst="line">
            <a:avLst/>
          </a:prstGeom>
          <a:ln>
            <a:prstDash val="lgDash"/>
          </a:ln>
        </p:spPr>
        <p:style>
          <a:lnRef idx="1">
            <a:schemeClr val="accent2"/>
          </a:lnRef>
          <a:fillRef idx="0">
            <a:schemeClr val="accent2"/>
          </a:fillRef>
          <a:effectRef idx="0">
            <a:schemeClr val="accent2"/>
          </a:effectRef>
          <a:fontRef idx="minor">
            <a:schemeClr val="tx1"/>
          </a:fontRef>
        </p:style>
      </p:cxnSp>
      <p:sp>
        <p:nvSpPr>
          <p:cNvPr id="43" name="正方形/長方形 42">
            <a:extLst>
              <a:ext uri="{FF2B5EF4-FFF2-40B4-BE49-F238E27FC236}">
                <a16:creationId xmlns:a16="http://schemas.microsoft.com/office/drawing/2014/main" id="{98970017-DC61-FA26-1B2E-7C14063ACA43}"/>
              </a:ext>
            </a:extLst>
          </p:cNvPr>
          <p:cNvSpPr/>
          <p:nvPr/>
        </p:nvSpPr>
        <p:spPr>
          <a:xfrm>
            <a:off x="992777" y="6923389"/>
            <a:ext cx="9363012" cy="55997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b="1" dirty="0">
                <a:solidFill>
                  <a:srgbClr val="FFFFFF"/>
                </a:solidFill>
                <a:latin typeface="+mn-ea"/>
              </a:rPr>
              <a:t>循環経済の国際ルール形成を主導し、</a:t>
            </a:r>
            <a:endParaRPr kumimoji="1" lang="en-US" altLang="ja-JP" b="1" dirty="0">
              <a:solidFill>
                <a:srgbClr val="FFFFFF"/>
              </a:solidFill>
              <a:latin typeface="+mn-ea"/>
            </a:endParaRPr>
          </a:p>
          <a:p>
            <a:pPr algn="ctr"/>
            <a:r>
              <a:rPr kumimoji="1" lang="ja-JP" altLang="en-US" b="1" dirty="0">
                <a:solidFill>
                  <a:srgbClr val="FFFFFF"/>
                </a:solidFill>
                <a:latin typeface="+mn-ea"/>
              </a:rPr>
              <a:t>日本企業への投資促進や世界の循環経済市場における日本企業の競争力強化を維持・強化</a:t>
            </a:r>
          </a:p>
        </p:txBody>
      </p:sp>
      <p:sp>
        <p:nvSpPr>
          <p:cNvPr id="7" name="テキスト ボックス 6">
            <a:extLst>
              <a:ext uri="{FF2B5EF4-FFF2-40B4-BE49-F238E27FC236}">
                <a16:creationId xmlns:a16="http://schemas.microsoft.com/office/drawing/2014/main" id="{D1752684-0942-4628-3D8F-C38140A6D9C9}"/>
              </a:ext>
            </a:extLst>
          </p:cNvPr>
          <p:cNvSpPr txBox="1"/>
          <p:nvPr/>
        </p:nvSpPr>
        <p:spPr>
          <a:xfrm>
            <a:off x="161925" y="1010706"/>
            <a:ext cx="10360608" cy="1796252"/>
          </a:xfrm>
          <a:prstGeom prst="rect">
            <a:avLst/>
          </a:prstGeom>
          <a:noFill/>
          <a:ln w="19050">
            <a:solidFill>
              <a:schemeClr val="tx1"/>
            </a:solidFill>
          </a:ln>
        </p:spPr>
        <p:txBody>
          <a:bodyPr wrap="square" lIns="72000" tIns="36000" rIns="72000" bIns="36000" rtlCol="0" anchor="ctr">
            <a:spAutoFit/>
          </a:bodyPr>
          <a:lstStyle/>
          <a:p>
            <a:pPr lvl="0" algn="just" fontAlgn="base">
              <a:spcBef>
                <a:spcPct val="0"/>
              </a:spcBef>
              <a:spcAft>
                <a:spcPct val="0"/>
              </a:spcAft>
              <a:defRPr/>
            </a:pPr>
            <a:r>
              <a:rPr kumimoji="1" lang="ja-JP" altLang="en-US" sz="1600" b="0" i="0" u="none" strike="noStrike" kern="1200" cap="none" spc="0" normalizeH="0" baseline="0" noProof="0" dirty="0">
                <a:ln>
                  <a:noFill/>
                </a:ln>
                <a:solidFill>
                  <a:srgbClr val="000000"/>
                </a:solidFill>
                <a:effectLst/>
                <a:uLnTx/>
                <a:uFillTx/>
                <a:latin typeface="+mn-ea"/>
                <a:cs typeface="+mn-cs"/>
              </a:rPr>
              <a:t>環境省では、循環経済に関する日本企業の価値向上と日本企業の製品等の国際競争力の維持・強化を目的とし、以下の  </a:t>
            </a:r>
            <a:r>
              <a:rPr lang="ja-JP" altLang="en-US" sz="1600" dirty="0">
                <a:solidFill>
                  <a:srgbClr val="000000"/>
                </a:solidFill>
                <a:latin typeface="+mn-ea"/>
              </a:rPr>
              <a:t>取組を</a:t>
            </a:r>
            <a:r>
              <a:rPr kumimoji="1" lang="ja-JP" altLang="en-US" sz="1600" b="0" i="0" u="none" strike="noStrike" kern="1200" cap="none" spc="0" normalizeH="0" baseline="0" noProof="0" dirty="0">
                <a:ln>
                  <a:noFill/>
                </a:ln>
                <a:solidFill>
                  <a:srgbClr val="000000"/>
                </a:solidFill>
                <a:effectLst/>
                <a:uLnTx/>
                <a:uFillTx/>
                <a:latin typeface="+mn-ea"/>
                <a:cs typeface="+mn-cs"/>
              </a:rPr>
              <a:t>実施</a:t>
            </a:r>
            <a:r>
              <a:rPr lang="ja-JP" altLang="en-US" sz="1600" dirty="0">
                <a:solidFill>
                  <a:srgbClr val="000000"/>
                </a:solidFill>
                <a:latin typeface="+mn-ea"/>
              </a:rPr>
              <a:t>（内閣府</a:t>
            </a:r>
            <a:r>
              <a:rPr lang="en-US" altLang="ja-JP" sz="1600" dirty="0">
                <a:solidFill>
                  <a:srgbClr val="000000"/>
                </a:solidFill>
                <a:latin typeface="+mn-ea"/>
              </a:rPr>
              <a:t>BRIDGE</a:t>
            </a:r>
            <a:r>
              <a:rPr lang="ja-JP" altLang="en-US" sz="1600" dirty="0">
                <a:solidFill>
                  <a:srgbClr val="000000"/>
                </a:solidFill>
                <a:latin typeface="+mn-ea"/>
              </a:rPr>
              <a:t>事業）</a:t>
            </a:r>
            <a:r>
              <a:rPr kumimoji="1" lang="ja-JP" altLang="en-US" sz="1600" b="0" i="0" u="none" strike="noStrike" kern="1200" cap="none" spc="0" normalizeH="0" baseline="0" noProof="0" dirty="0">
                <a:ln>
                  <a:noFill/>
                </a:ln>
                <a:solidFill>
                  <a:srgbClr val="000000"/>
                </a:solidFill>
                <a:effectLst/>
                <a:uLnTx/>
                <a:uFillTx/>
                <a:latin typeface="+mn-ea"/>
                <a:cs typeface="+mn-cs"/>
              </a:rPr>
              <a:t>。成果は</a:t>
            </a:r>
            <a:r>
              <a:rPr kumimoji="1" lang="en-US" altLang="ja-JP" sz="1600" b="0" i="0" u="none" strike="noStrike" kern="1200" cap="none" spc="0" normalizeH="0" baseline="0" noProof="0" dirty="0">
                <a:ln>
                  <a:noFill/>
                </a:ln>
                <a:solidFill>
                  <a:srgbClr val="000000"/>
                </a:solidFill>
                <a:effectLst/>
                <a:uLnTx/>
                <a:uFillTx/>
                <a:latin typeface="+mn-ea"/>
                <a:cs typeface="+mn-cs"/>
              </a:rPr>
              <a:t>GCP</a:t>
            </a:r>
            <a:r>
              <a:rPr kumimoji="1" lang="ja-JP" altLang="en-US" sz="1600" b="0" i="0" u="none" strike="noStrike" kern="1200" cap="none" spc="0" normalizeH="0" baseline="0" noProof="0" dirty="0">
                <a:ln>
                  <a:noFill/>
                </a:ln>
                <a:solidFill>
                  <a:srgbClr val="000000"/>
                </a:solidFill>
                <a:effectLst/>
                <a:uLnTx/>
                <a:uFillTx/>
                <a:latin typeface="+mn-ea"/>
                <a:cs typeface="+mn-cs"/>
              </a:rPr>
              <a:t>（グローバル循環プロトコル）の開発にインプット。</a:t>
            </a:r>
          </a:p>
          <a:p>
            <a:pPr marL="285750" lvl="0" indent="-285750" algn="just" fontAlgn="base">
              <a:spcBef>
                <a:spcPct val="0"/>
              </a:spcBef>
              <a:spcAft>
                <a:spcPct val="0"/>
              </a:spcAft>
              <a:buFont typeface="Wingdings" panose="05000000000000000000" pitchFamily="2" charset="2"/>
              <a:buChar char="n"/>
              <a:defRPr/>
            </a:pPr>
            <a:r>
              <a:rPr lang="ja-JP" altLang="en-US" sz="1600" b="1" dirty="0">
                <a:solidFill>
                  <a:srgbClr val="000000"/>
                </a:solidFill>
                <a:latin typeface="+mn-ea"/>
              </a:rPr>
              <a:t>資源循環に関する企業レベルでの情報開示スキームの開発</a:t>
            </a:r>
            <a:endParaRPr lang="en-US" altLang="ja-JP" sz="1600" b="1" dirty="0">
              <a:solidFill>
                <a:srgbClr val="000000"/>
              </a:solidFill>
              <a:latin typeface="+mn-ea"/>
            </a:endParaRPr>
          </a:p>
          <a:p>
            <a:pPr algn="just" fontAlgn="base">
              <a:spcBef>
                <a:spcPct val="0"/>
              </a:spcBef>
              <a:spcAft>
                <a:spcPct val="0"/>
              </a:spcAft>
              <a:defRPr/>
            </a:pPr>
            <a:r>
              <a:rPr lang="ja-JP" altLang="en-US" sz="1600" dirty="0">
                <a:solidFill>
                  <a:srgbClr val="000000"/>
                </a:solidFill>
                <a:latin typeface="+mn-ea"/>
              </a:rPr>
              <a:t>　気候変動等の分野でも標準となっている</a:t>
            </a:r>
            <a:r>
              <a:rPr kumimoji="0" lang="ja-JP" altLang="en-US" sz="1600" kern="100" dirty="0">
                <a:solidFill>
                  <a:srgbClr val="000000"/>
                </a:solidFill>
                <a:latin typeface="+mn-ea"/>
                <a:cs typeface="Times New Roman" panose="02020603050405020304" pitchFamily="18" charset="0"/>
              </a:rPr>
              <a:t>開示フレームワークである</a:t>
            </a:r>
            <a:r>
              <a:rPr kumimoji="0" lang="en-US" altLang="ja-JP" sz="1600" kern="100" dirty="0">
                <a:solidFill>
                  <a:srgbClr val="000000"/>
                </a:solidFill>
                <a:latin typeface="+mn-ea"/>
                <a:cs typeface="Times New Roman" panose="02020603050405020304" pitchFamily="18" charset="0"/>
              </a:rPr>
              <a:t>4pillers</a:t>
            </a:r>
            <a:r>
              <a:rPr kumimoji="0" lang="ja-JP" altLang="en-US" sz="1600" kern="100" dirty="0">
                <a:solidFill>
                  <a:srgbClr val="000000"/>
                </a:solidFill>
                <a:latin typeface="+mn-ea"/>
                <a:cs typeface="Times New Roman" panose="02020603050405020304" pitchFamily="18" charset="0"/>
              </a:rPr>
              <a:t>（リスク管理、戦略、指標・目標、ガバナンス）に沿って各項目の開発を進めるとともに、企業レベルのセクター共通の循環性指標を整理・開発。</a:t>
            </a:r>
            <a:endParaRPr lang="en-US" altLang="ja-JP" sz="1600" dirty="0">
              <a:solidFill>
                <a:srgbClr val="000000"/>
              </a:solidFill>
              <a:latin typeface="+mn-ea"/>
            </a:endParaRPr>
          </a:p>
          <a:p>
            <a:pPr marL="285750" lvl="0" indent="-285750" algn="just" fontAlgn="base">
              <a:spcBef>
                <a:spcPct val="0"/>
              </a:spcBef>
              <a:spcAft>
                <a:spcPct val="0"/>
              </a:spcAft>
              <a:buFont typeface="Wingdings" panose="05000000000000000000" pitchFamily="2" charset="2"/>
              <a:buChar char="n"/>
              <a:defRPr/>
            </a:pPr>
            <a:r>
              <a:rPr lang="ja-JP" altLang="en-US" sz="1600" b="1" dirty="0">
                <a:solidFill>
                  <a:srgbClr val="000000"/>
                </a:solidFill>
                <a:latin typeface="+mn-ea"/>
              </a:rPr>
              <a:t>国際標準化戦略及びバリューチェーンレベルの循環性指標等の開発</a:t>
            </a:r>
            <a:endParaRPr lang="en-US" altLang="ja-JP" sz="1600" dirty="0">
              <a:solidFill>
                <a:srgbClr val="000000"/>
              </a:solidFill>
              <a:latin typeface="+mn-ea"/>
            </a:endParaRPr>
          </a:p>
          <a:p>
            <a:pPr lvl="0" algn="just" fontAlgn="base">
              <a:spcBef>
                <a:spcPct val="0"/>
              </a:spcBef>
              <a:spcAft>
                <a:spcPct val="0"/>
              </a:spcAft>
              <a:defRPr/>
            </a:pPr>
            <a:r>
              <a:rPr lang="ja-JP" altLang="en-US" sz="1600" dirty="0">
                <a:solidFill>
                  <a:srgbClr val="000000"/>
                </a:solidFill>
                <a:latin typeface="+mn-ea"/>
              </a:rPr>
              <a:t>　</a:t>
            </a:r>
            <a:r>
              <a:rPr kumimoji="0" lang="ja-JP" altLang="en-US" sz="1600" kern="100" dirty="0">
                <a:latin typeface="+mn-ea"/>
                <a:cs typeface="Times New Roman" panose="02020603050405020304" pitchFamily="18" charset="0"/>
              </a:rPr>
              <a:t>バリューチェーンごとの特性等を踏まえた循環性指標を開発、標準化に向けた国際標準化戦略を策定。</a:t>
            </a:r>
            <a:endParaRPr lang="en-US" altLang="ja-JP" sz="1600" dirty="0">
              <a:solidFill>
                <a:srgbClr val="000000"/>
              </a:solidFill>
              <a:latin typeface="+mn-ea"/>
            </a:endParaRPr>
          </a:p>
        </p:txBody>
      </p:sp>
      <p:sp>
        <p:nvSpPr>
          <p:cNvPr id="9" name="二等辺三角形 8">
            <a:extLst>
              <a:ext uri="{FF2B5EF4-FFF2-40B4-BE49-F238E27FC236}">
                <a16:creationId xmlns:a16="http://schemas.microsoft.com/office/drawing/2014/main" id="{D6EDD84F-687C-AB33-80E7-912A0A9A65D6}"/>
              </a:ext>
            </a:extLst>
          </p:cNvPr>
          <p:cNvSpPr/>
          <p:nvPr/>
        </p:nvSpPr>
        <p:spPr>
          <a:xfrm rot="10800000">
            <a:off x="2351751" y="6097129"/>
            <a:ext cx="1235639" cy="198634"/>
          </a:xfrm>
          <a:prstGeom prst="triangle">
            <a:avLst/>
          </a:prstGeom>
          <a:solidFill>
            <a:schemeClr val="bg1">
              <a:lumMod val="65000"/>
            </a:schemeClr>
          </a:solidFill>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mn-ea"/>
              <a:cs typeface="+mn-cs"/>
            </a:endParaRPr>
          </a:p>
        </p:txBody>
      </p:sp>
      <p:sp>
        <p:nvSpPr>
          <p:cNvPr id="11" name="二等辺三角形 10">
            <a:extLst>
              <a:ext uri="{FF2B5EF4-FFF2-40B4-BE49-F238E27FC236}">
                <a16:creationId xmlns:a16="http://schemas.microsoft.com/office/drawing/2014/main" id="{AE7E459A-098E-9510-6D23-A49EFCF63F8D}"/>
              </a:ext>
            </a:extLst>
          </p:cNvPr>
          <p:cNvSpPr/>
          <p:nvPr/>
        </p:nvSpPr>
        <p:spPr>
          <a:xfrm rot="10800000">
            <a:off x="7380131" y="6113277"/>
            <a:ext cx="1235639" cy="198634"/>
          </a:xfrm>
          <a:prstGeom prst="triangle">
            <a:avLst/>
          </a:prstGeom>
          <a:solidFill>
            <a:schemeClr val="bg1">
              <a:lumMod val="65000"/>
            </a:schemeClr>
          </a:solidFill>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mn-ea"/>
              <a:cs typeface="+mn-cs"/>
            </a:endParaRPr>
          </a:p>
        </p:txBody>
      </p:sp>
      <p:sp>
        <p:nvSpPr>
          <p:cNvPr id="12" name="二等辺三角形 11">
            <a:extLst>
              <a:ext uri="{FF2B5EF4-FFF2-40B4-BE49-F238E27FC236}">
                <a16:creationId xmlns:a16="http://schemas.microsoft.com/office/drawing/2014/main" id="{322ACF67-1670-D4F7-1DF5-5A25950D4837}"/>
              </a:ext>
            </a:extLst>
          </p:cNvPr>
          <p:cNvSpPr/>
          <p:nvPr/>
        </p:nvSpPr>
        <p:spPr>
          <a:xfrm rot="10800000">
            <a:off x="7380127" y="5215842"/>
            <a:ext cx="1235639" cy="198634"/>
          </a:xfrm>
          <a:prstGeom prst="triangle">
            <a:avLst/>
          </a:prstGeom>
          <a:solidFill>
            <a:schemeClr val="bg1">
              <a:lumMod val="65000"/>
            </a:schemeClr>
          </a:solidFill>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mn-ea"/>
              <a:cs typeface="+mn-cs"/>
            </a:endParaRPr>
          </a:p>
        </p:txBody>
      </p:sp>
      <p:sp>
        <p:nvSpPr>
          <p:cNvPr id="13" name="テキスト ボックス 83">
            <a:extLst>
              <a:ext uri="{FF2B5EF4-FFF2-40B4-BE49-F238E27FC236}">
                <a16:creationId xmlns:a16="http://schemas.microsoft.com/office/drawing/2014/main" id="{390EBAEE-6773-23D0-EBCE-C981543A0028}"/>
              </a:ext>
            </a:extLst>
          </p:cNvPr>
          <p:cNvSpPr txBox="1"/>
          <p:nvPr/>
        </p:nvSpPr>
        <p:spPr>
          <a:xfrm>
            <a:off x="758728" y="5466033"/>
            <a:ext cx="4385196" cy="369332"/>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R="0" lvl="0" algn="ctr" defTabSz="914400" rtl="0" eaLnBrk="1" fontAlgn="auto" latinLnBrk="0" hangingPunct="1">
              <a:lnSpc>
                <a:spcPct val="100000"/>
              </a:lnSpc>
              <a:spcBef>
                <a:spcPts val="0"/>
              </a:spcBef>
              <a:spcAft>
                <a:spcPts val="0"/>
              </a:spcAft>
              <a:buClrTx/>
              <a:buSzTx/>
              <a:tabLst/>
              <a:defRPr/>
            </a:pPr>
            <a:r>
              <a:rPr kumimoji="1" lang="en-US" altLang="ja-JP" b="1" i="0" u="none" strike="noStrike" kern="1200" cap="none" spc="0" normalizeH="0" baseline="0" noProof="0" dirty="0">
                <a:ln>
                  <a:noFill/>
                </a:ln>
                <a:solidFill>
                  <a:srgbClr val="009C89"/>
                </a:solidFill>
                <a:effectLst/>
                <a:uLnTx/>
                <a:uFillTx/>
                <a:latin typeface="+mn-ea"/>
                <a:cs typeface="+mn-cs"/>
              </a:rPr>
              <a:t>GCP</a:t>
            </a:r>
            <a:r>
              <a:rPr kumimoji="1" lang="ja-JP" altLang="en-US" b="1" i="0" u="none" strike="noStrike" kern="1200" cap="none" spc="0" normalizeH="0" baseline="0" noProof="0" dirty="0">
                <a:ln>
                  <a:noFill/>
                </a:ln>
                <a:solidFill>
                  <a:srgbClr val="009C89"/>
                </a:solidFill>
                <a:effectLst/>
                <a:uLnTx/>
                <a:uFillTx/>
                <a:latin typeface="+mn-ea"/>
                <a:cs typeface="+mn-cs"/>
              </a:rPr>
              <a:t>の開発に貢献</a:t>
            </a:r>
            <a:endParaRPr kumimoji="1" lang="en-US" altLang="ja-JP" b="1" i="0" u="none" strike="noStrike" kern="1200" cap="none" spc="0" normalizeH="0" baseline="0" noProof="0" dirty="0">
              <a:ln>
                <a:noFill/>
              </a:ln>
              <a:solidFill>
                <a:srgbClr val="009C89"/>
              </a:solidFill>
              <a:effectLst/>
              <a:uLnTx/>
              <a:uFillTx/>
              <a:latin typeface="+mn-ea"/>
              <a:cs typeface="+mn-cs"/>
            </a:endParaRPr>
          </a:p>
        </p:txBody>
      </p:sp>
      <p:sp>
        <p:nvSpPr>
          <p:cNvPr id="14" name="テキスト ボックス 83">
            <a:extLst>
              <a:ext uri="{FF2B5EF4-FFF2-40B4-BE49-F238E27FC236}">
                <a16:creationId xmlns:a16="http://schemas.microsoft.com/office/drawing/2014/main" id="{D2210F34-F69A-BA76-BFF0-019EB5151A07}"/>
              </a:ext>
            </a:extLst>
          </p:cNvPr>
          <p:cNvSpPr txBox="1"/>
          <p:nvPr/>
        </p:nvSpPr>
        <p:spPr>
          <a:xfrm>
            <a:off x="5298088" y="5433154"/>
            <a:ext cx="5366235" cy="646331"/>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R="0" lvl="0" algn="ctr" defTabSz="914400" rtl="0" eaLnBrk="1" fontAlgn="auto" latinLnBrk="0" hangingPunct="1">
              <a:lnSpc>
                <a:spcPct val="100000"/>
              </a:lnSpc>
              <a:spcBef>
                <a:spcPts val="0"/>
              </a:spcBef>
              <a:spcAft>
                <a:spcPts val="0"/>
              </a:spcAft>
              <a:buClrTx/>
              <a:buSzTx/>
              <a:tabLst/>
              <a:defRPr/>
            </a:pPr>
            <a:r>
              <a:rPr kumimoji="1" lang="en-US" altLang="ja-JP" b="1" i="0" u="none" strike="noStrike" kern="1200" cap="none" spc="0" normalizeH="0" baseline="0" noProof="0" dirty="0">
                <a:ln>
                  <a:noFill/>
                </a:ln>
                <a:solidFill>
                  <a:srgbClr val="009C89"/>
                </a:solidFill>
                <a:effectLst/>
                <a:uLnTx/>
                <a:uFillTx/>
                <a:latin typeface="+mn-ea"/>
                <a:cs typeface="+mn-cs"/>
              </a:rPr>
              <a:t>2026</a:t>
            </a:r>
            <a:r>
              <a:rPr kumimoji="1" lang="ja-JP" altLang="en-US" b="1" i="0" u="none" strike="noStrike" kern="1200" cap="none" spc="0" normalizeH="0" baseline="0" noProof="0" dirty="0">
                <a:ln>
                  <a:noFill/>
                </a:ln>
                <a:solidFill>
                  <a:srgbClr val="009C89"/>
                </a:solidFill>
                <a:effectLst/>
                <a:uLnTx/>
                <a:uFillTx/>
                <a:latin typeface="+mn-ea"/>
                <a:cs typeface="+mn-cs"/>
              </a:rPr>
              <a:t>年度までに</a:t>
            </a:r>
            <a:endParaRPr kumimoji="1" lang="en-US" altLang="ja-JP" b="1" i="0" u="none" strike="noStrike" kern="1200" cap="none" spc="0" normalizeH="0" baseline="0" noProof="0" dirty="0">
              <a:ln>
                <a:noFill/>
              </a:ln>
              <a:solidFill>
                <a:srgbClr val="009C89"/>
              </a:solidFill>
              <a:effectLst/>
              <a:uLnTx/>
              <a:uFillTx/>
              <a:latin typeface="+mn-ea"/>
              <a:cs typeface="+mn-cs"/>
            </a:endParaRPr>
          </a:p>
          <a:p>
            <a:pPr marR="0" lvl="0" algn="ctr" defTabSz="914400" rtl="0" eaLnBrk="1" fontAlgn="auto" latinLnBrk="0" hangingPunct="1">
              <a:lnSpc>
                <a:spcPct val="100000"/>
              </a:lnSpc>
              <a:spcBef>
                <a:spcPts val="0"/>
              </a:spcBef>
              <a:spcAft>
                <a:spcPts val="0"/>
              </a:spcAft>
              <a:buClrTx/>
              <a:buSzTx/>
              <a:tabLst/>
              <a:defRPr/>
            </a:pPr>
            <a:r>
              <a:rPr kumimoji="1" lang="ja-JP" altLang="en-US" b="1" i="0" u="none" strike="noStrike" kern="1200" cap="none" spc="0" normalizeH="0" baseline="0" noProof="0" dirty="0">
                <a:ln>
                  <a:noFill/>
                </a:ln>
                <a:solidFill>
                  <a:srgbClr val="009C89"/>
                </a:solidFill>
                <a:effectLst/>
                <a:uLnTx/>
                <a:uFillTx/>
                <a:latin typeface="+mn-ea"/>
                <a:cs typeface="+mn-cs"/>
              </a:rPr>
              <a:t>バリューチェーンの循環性指標等を開発</a:t>
            </a:r>
            <a:endParaRPr kumimoji="1" lang="en-US" altLang="ja-JP" b="1" i="0" u="none" strike="noStrike" kern="1200" cap="none" spc="0" normalizeH="0" baseline="0" noProof="0" dirty="0">
              <a:ln>
                <a:noFill/>
              </a:ln>
              <a:solidFill>
                <a:srgbClr val="009C89"/>
              </a:solidFill>
              <a:effectLst/>
              <a:uLnTx/>
              <a:uFillTx/>
              <a:latin typeface="+mn-ea"/>
              <a:cs typeface="+mn-cs"/>
            </a:endParaRPr>
          </a:p>
        </p:txBody>
      </p:sp>
      <p:sp>
        <p:nvSpPr>
          <p:cNvPr id="10" name="正方形/長方形 9">
            <a:extLst>
              <a:ext uri="{FF2B5EF4-FFF2-40B4-BE49-F238E27FC236}">
                <a16:creationId xmlns:a16="http://schemas.microsoft.com/office/drawing/2014/main" id="{06427F0E-450F-65CF-B05D-0B47BEEC4C90}"/>
              </a:ext>
            </a:extLst>
          </p:cNvPr>
          <p:cNvSpPr/>
          <p:nvPr/>
        </p:nvSpPr>
        <p:spPr>
          <a:xfrm>
            <a:off x="5832747" y="4046721"/>
            <a:ext cx="4523045" cy="557261"/>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600" dirty="0">
                <a:solidFill>
                  <a:schemeClr val="tx1"/>
                </a:solidFill>
                <a:latin typeface="+mn-ea"/>
              </a:rPr>
              <a:t>対象：鉄、アルミ、銅、プラスチック、紙、自動車、繊維、　</a:t>
            </a:r>
            <a:endParaRPr kumimoji="1" lang="en-US" altLang="ja-JP" sz="1600" dirty="0">
              <a:solidFill>
                <a:schemeClr val="tx1"/>
              </a:solidFill>
              <a:latin typeface="+mn-ea"/>
            </a:endParaRPr>
          </a:p>
          <a:p>
            <a:r>
              <a:rPr lang="ja-JP" altLang="en-US" sz="1600" dirty="0">
                <a:solidFill>
                  <a:schemeClr val="tx1"/>
                </a:solidFill>
                <a:latin typeface="+mn-ea"/>
              </a:rPr>
              <a:t>　　　　</a:t>
            </a:r>
            <a:r>
              <a:rPr kumimoji="1" lang="ja-JP" altLang="en-US" sz="1600" dirty="0">
                <a:solidFill>
                  <a:schemeClr val="tx1"/>
                </a:solidFill>
                <a:latin typeface="+mn-ea"/>
              </a:rPr>
              <a:t>電機、ゴム、建設</a:t>
            </a:r>
          </a:p>
        </p:txBody>
      </p:sp>
      <p:sp>
        <p:nvSpPr>
          <p:cNvPr id="17" name="テキスト ボックス 16">
            <a:extLst>
              <a:ext uri="{FF2B5EF4-FFF2-40B4-BE49-F238E27FC236}">
                <a16:creationId xmlns:a16="http://schemas.microsoft.com/office/drawing/2014/main" id="{1905B915-529F-6656-9169-B5D182A5CBE2}"/>
              </a:ext>
            </a:extLst>
          </p:cNvPr>
          <p:cNvSpPr txBox="1"/>
          <p:nvPr/>
        </p:nvSpPr>
        <p:spPr>
          <a:xfrm>
            <a:off x="906341" y="5715350"/>
            <a:ext cx="4768743" cy="338554"/>
          </a:xfrm>
          <a:prstGeom prst="rect">
            <a:avLst/>
          </a:prstGeom>
          <a:noFill/>
        </p:spPr>
        <p:txBody>
          <a:bodyPr wrap="square">
            <a:spAutoFit/>
          </a:bodyPr>
          <a:lstStyle/>
          <a:p>
            <a:r>
              <a:rPr kumimoji="1" lang="ja-JP" altLang="en-US" sz="1600" b="1" i="0" u="none" strike="noStrike" kern="1200" cap="none" spc="0" normalizeH="0" baseline="0" noProof="0" dirty="0">
                <a:ln>
                  <a:noFill/>
                </a:ln>
                <a:solidFill>
                  <a:srgbClr val="009C89"/>
                </a:solidFill>
                <a:effectLst/>
                <a:uLnTx/>
                <a:uFillTx/>
                <a:latin typeface="+mn-ea"/>
                <a:cs typeface="+mn-cs"/>
              </a:rPr>
              <a:t>（</a:t>
            </a:r>
            <a:r>
              <a:rPr kumimoji="1" lang="en-US" altLang="ja-JP" sz="1600" b="1" i="0" u="none" strike="noStrike" kern="1200" cap="none" spc="0" normalizeH="0" baseline="0" noProof="0" dirty="0">
                <a:ln>
                  <a:noFill/>
                </a:ln>
                <a:solidFill>
                  <a:srgbClr val="009C89"/>
                </a:solidFill>
                <a:effectLst/>
                <a:uLnTx/>
                <a:uFillTx/>
                <a:latin typeface="+mn-ea"/>
                <a:cs typeface="+mn-cs"/>
              </a:rPr>
              <a:t>2025</a:t>
            </a:r>
            <a:r>
              <a:rPr kumimoji="1" lang="ja-JP" altLang="en-US" sz="1600" b="1" i="0" u="none" strike="noStrike" kern="1200" cap="none" spc="0" normalizeH="0" baseline="0" noProof="0" dirty="0">
                <a:ln>
                  <a:noFill/>
                </a:ln>
                <a:solidFill>
                  <a:srgbClr val="009C89"/>
                </a:solidFill>
                <a:effectLst/>
                <a:uLnTx/>
                <a:uFillTx/>
                <a:latin typeface="+mn-ea"/>
                <a:cs typeface="+mn-cs"/>
              </a:rPr>
              <a:t>年</a:t>
            </a:r>
            <a:r>
              <a:rPr kumimoji="1" lang="en-US" altLang="ja-JP" sz="1600" b="1" i="0" u="none" strike="noStrike" kern="1200" cap="none" spc="0" normalizeH="0" baseline="0" noProof="0" dirty="0">
                <a:ln>
                  <a:noFill/>
                </a:ln>
                <a:solidFill>
                  <a:srgbClr val="009C89"/>
                </a:solidFill>
                <a:effectLst/>
                <a:uLnTx/>
                <a:uFillTx/>
                <a:latin typeface="+mn-ea"/>
                <a:cs typeface="+mn-cs"/>
              </a:rPr>
              <a:t>11</a:t>
            </a:r>
            <a:r>
              <a:rPr kumimoji="1" lang="ja-JP" altLang="en-US" sz="1600" b="1" i="0" u="none" strike="noStrike" kern="1200" cap="none" spc="0" normalizeH="0" baseline="0" noProof="0" dirty="0">
                <a:ln>
                  <a:noFill/>
                </a:ln>
                <a:solidFill>
                  <a:srgbClr val="009C89"/>
                </a:solidFill>
                <a:effectLst/>
                <a:uLnTx/>
                <a:uFillTx/>
                <a:latin typeface="+mn-ea"/>
                <a:cs typeface="+mn-cs"/>
              </a:rPr>
              <a:t>月初版（</a:t>
            </a:r>
            <a:r>
              <a:rPr kumimoji="1" lang="en-US" altLang="ja-JP" sz="1600" b="1" i="0" u="none" strike="noStrike" kern="1200" cap="none" spc="0" normalizeH="0" baseline="0" noProof="0" dirty="0">
                <a:ln>
                  <a:noFill/>
                </a:ln>
                <a:solidFill>
                  <a:srgbClr val="009C89"/>
                </a:solidFill>
                <a:effectLst/>
                <a:uLnTx/>
                <a:uFillTx/>
                <a:latin typeface="+mn-ea"/>
                <a:cs typeface="+mn-cs"/>
              </a:rPr>
              <a:t>ver.1.0</a:t>
            </a:r>
            <a:r>
              <a:rPr kumimoji="1" lang="ja-JP" altLang="en-US" sz="1600" b="1" i="0" u="none" strike="noStrike" kern="1200" cap="none" spc="0" normalizeH="0" baseline="0" noProof="0" dirty="0">
                <a:ln>
                  <a:noFill/>
                </a:ln>
                <a:solidFill>
                  <a:srgbClr val="009C89"/>
                </a:solidFill>
                <a:effectLst/>
                <a:uLnTx/>
                <a:uFillTx/>
                <a:latin typeface="+mn-ea"/>
                <a:cs typeface="+mn-cs"/>
              </a:rPr>
              <a:t>）公表、今後改善）</a:t>
            </a:r>
            <a:endParaRPr lang="ja-JP" altLang="en-US" sz="2000" dirty="0">
              <a:latin typeface="+mn-ea"/>
            </a:endParaRPr>
          </a:p>
        </p:txBody>
      </p:sp>
    </p:spTree>
    <p:extLst>
      <p:ext uri="{BB962C8B-B14F-4D97-AF65-F5344CB8AC3E}">
        <p14:creationId xmlns:p14="http://schemas.microsoft.com/office/powerpoint/2010/main" val="1860573000"/>
      </p:ext>
    </p:extLst>
  </p:cSld>
  <p:clrMapOvr>
    <a:masterClrMapping/>
  </p:clrMapOvr>
</p:sld>
</file>

<file path=ppt/theme/theme1.xml><?xml version="1.0" encoding="utf-8"?>
<a:theme xmlns:a="http://schemas.openxmlformats.org/drawingml/2006/main" name="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4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7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2.xml><?xml version="1.0" encoding="utf-8"?>
<a:theme xmlns:a="http://schemas.openxmlformats.org/drawingml/2006/main" name="8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3.xml><?xml version="1.0" encoding="utf-8"?>
<a:theme xmlns:a="http://schemas.openxmlformats.org/drawingml/2006/main" name="2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再循局_作業用">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B0F0"/>
        </a:solidFill>
        <a:ln w="25400" cap="flat" cmpd="sng" algn="ctr">
          <a:solidFill>
            <a:srgbClr val="00B0F0"/>
          </a:solidFill>
          <a:prstDash val="solid"/>
        </a:ln>
        <a:effectLst/>
      </a:spPr>
      <a:bodyPr rtlCol="0" anchor="ctr"/>
      <a:lstStyle>
        <a:defPPr algn="ctr" defTabSz="861993">
          <a:defRPr kumimoji="0" sz="1697" kern="0">
            <a:solidFill>
              <a:prstClr val="white"/>
            </a:solidFill>
            <a:latin typeface="Calibri"/>
            <a:ea typeface="ＭＳ Ｐゴシック" panose="020B0600070205080204" pitchFamily="50" charset="-128"/>
          </a:defRPr>
        </a:defPPr>
      </a:lst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デザインの設定">
  <a:themeElements>
    <a:clrScheme name="環境省">
      <a:dk1>
        <a:sysClr val="windowText" lastClr="000000"/>
      </a:dk1>
      <a:lt1>
        <a:sysClr val="window" lastClr="FFFFFF"/>
      </a:lt1>
      <a:dk2>
        <a:srgbClr val="44546A"/>
      </a:dk2>
      <a:lt2>
        <a:srgbClr val="E7E6E6"/>
      </a:lt2>
      <a:accent1>
        <a:srgbClr val="00584E"/>
      </a:accent1>
      <a:accent2>
        <a:srgbClr val="008676"/>
      </a:accent2>
      <a:accent3>
        <a:srgbClr val="009C89"/>
      </a:accent3>
      <a:accent4>
        <a:srgbClr val="00C0A9"/>
      </a:accent4>
      <a:accent5>
        <a:srgbClr val="00B0F6"/>
      </a:accent5>
      <a:accent6>
        <a:srgbClr val="ED7D31"/>
      </a:accent6>
      <a:hlink>
        <a:srgbClr val="0563C1"/>
      </a:hlink>
      <a:folHlink>
        <a:srgbClr val="954F72"/>
      </a:folHlink>
    </a:clrScheme>
    <a:fontScheme name="ユーザー定義 2">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_再循局_作業用">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B0F0"/>
        </a:solidFill>
        <a:ln w="25400" cap="flat" cmpd="sng" algn="ctr">
          <a:solidFill>
            <a:srgbClr val="00B0F0"/>
          </a:solidFill>
          <a:prstDash val="solid"/>
        </a:ln>
        <a:effectLst/>
      </a:spPr>
      <a:bodyPr rtlCol="0" anchor="ctr"/>
      <a:lstStyle>
        <a:defPPr algn="ctr" defTabSz="861993">
          <a:defRPr kumimoji="0" sz="1697" kern="0">
            <a:solidFill>
              <a:prstClr val="white"/>
            </a:solidFill>
            <a:latin typeface="Calibri"/>
            <a:ea typeface="ＭＳ Ｐゴシック" panose="020B0600070205080204" pitchFamily="50" charset="-128"/>
          </a:defRPr>
        </a:defPPr>
      </a:lst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1_デザインの設定">
  <a:themeElements>
    <a:clrScheme name="環境省">
      <a:dk1>
        <a:sysClr val="windowText" lastClr="000000"/>
      </a:dk1>
      <a:lt1>
        <a:sysClr val="window" lastClr="FFFFFF"/>
      </a:lt1>
      <a:dk2>
        <a:srgbClr val="44546A"/>
      </a:dk2>
      <a:lt2>
        <a:srgbClr val="E7E6E6"/>
      </a:lt2>
      <a:accent1>
        <a:srgbClr val="00584E"/>
      </a:accent1>
      <a:accent2>
        <a:srgbClr val="008676"/>
      </a:accent2>
      <a:accent3>
        <a:srgbClr val="009C89"/>
      </a:accent3>
      <a:accent4>
        <a:srgbClr val="00C0A9"/>
      </a:accent4>
      <a:accent5>
        <a:srgbClr val="00B0F6"/>
      </a:accent5>
      <a:accent6>
        <a:srgbClr val="ED7D31"/>
      </a:accent6>
      <a:hlink>
        <a:srgbClr val="0563C1"/>
      </a:hlink>
      <a:folHlink>
        <a:srgbClr val="954F72"/>
      </a:folHlink>
    </a:clrScheme>
    <a:fontScheme name="ユーザー定義 2">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3_デザインの設定">
  <a:themeElements>
    <a:clrScheme name="環境省">
      <a:dk1>
        <a:sysClr val="windowText" lastClr="000000"/>
      </a:dk1>
      <a:lt1>
        <a:sysClr val="window" lastClr="FFFFFF"/>
      </a:lt1>
      <a:dk2>
        <a:srgbClr val="44546A"/>
      </a:dk2>
      <a:lt2>
        <a:srgbClr val="E7E6E6"/>
      </a:lt2>
      <a:accent1>
        <a:srgbClr val="00584E"/>
      </a:accent1>
      <a:accent2>
        <a:srgbClr val="008676"/>
      </a:accent2>
      <a:accent3>
        <a:srgbClr val="009C89"/>
      </a:accent3>
      <a:accent4>
        <a:srgbClr val="00C0A9"/>
      </a:accent4>
      <a:accent5>
        <a:srgbClr val="00B0F6"/>
      </a:accent5>
      <a:accent6>
        <a:srgbClr val="ED7D31"/>
      </a:accent6>
      <a:hlink>
        <a:srgbClr val="0563C1"/>
      </a:hlink>
      <a:folHlink>
        <a:srgbClr val="954F72"/>
      </a:folHlink>
    </a:clrScheme>
    <a:fontScheme name="ユーザー定義 2">
      <a:majorFont>
        <a:latin typeface="Arial"/>
        <a:ea typeface="Meiryo UI"/>
        <a:cs typeface=""/>
      </a:majorFont>
      <a:minorFont>
        <a:latin typeface="Arial"/>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6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320BEE491AA7C5489BCC410D62A53D59" ma:contentTypeVersion="14" ma:contentTypeDescription="新しいドキュメントを作成します。" ma:contentTypeScope="" ma:versionID="a3d312ffa7e1d9ab4e7ede6031471226">
  <xsd:schema xmlns:xsd="http://www.w3.org/2001/XMLSchema" xmlns:xs="http://www.w3.org/2001/XMLSchema" xmlns:p="http://schemas.microsoft.com/office/2006/metadata/properties" xmlns:ns2="6d279b2f-79c0-4ed8-bd97-acec486942c3" xmlns:ns3="44072bf6-2910-405c-80b1-19093bade0cc" targetNamespace="http://schemas.microsoft.com/office/2006/metadata/properties" ma:root="true" ma:fieldsID="e9bc913c5c1607f23b45d2b1f2cce656" ns2:_="" ns3:_="">
    <xsd:import namespace="6d279b2f-79c0-4ed8-bd97-acec486942c3"/>
    <xsd:import namespace="44072bf6-2910-405c-80b1-19093bade0c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279b2f-79c0-4ed8-bd97-acec486942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descriptio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072bf6-2910-405c-80b1-19093bade0c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9ae4236d-ff34-4ecb-a48d-879bfe568387}" ma:internalName="TaxCatchAll" ma:showField="CatchAllData" ma:web="44072bf6-2910-405c-80b1-19093bade0c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44072bf6-2910-405c-80b1-19093bade0cc" xsi:nil="true"/>
    <lcf76f155ced4ddcb4097134ff3c332f xmlns="6d279b2f-79c0-4ed8-bd97-acec486942c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1F04E57-2FC4-4076-B113-4E4F37381772}">
  <ds:schemaRefs>
    <ds:schemaRef ds:uri="http://schemas.microsoft.com/sharepoint/v3/contenttype/forms"/>
  </ds:schemaRefs>
</ds:datastoreItem>
</file>

<file path=customXml/itemProps2.xml><?xml version="1.0" encoding="utf-8"?>
<ds:datastoreItem xmlns:ds="http://schemas.openxmlformats.org/officeDocument/2006/customXml" ds:itemID="{B8D006AC-24E8-4841-ADA2-D18BEBA178D6}"/>
</file>

<file path=customXml/itemProps3.xml><?xml version="1.0" encoding="utf-8"?>
<ds:datastoreItem xmlns:ds="http://schemas.openxmlformats.org/officeDocument/2006/customXml" ds:itemID="{BB393BB2-73A6-4CDD-ACF2-E5F3D2F10824}"/>
</file>

<file path=docProps/app.xml><?xml version="1.0" encoding="utf-8"?>
<Properties xmlns="http://schemas.openxmlformats.org/officeDocument/2006/extended-properties" xmlns:vt="http://schemas.openxmlformats.org/officeDocument/2006/docPropsVTypes">
  <Words>392</Words>
  <PresentationFormat>ユーザー設定</PresentationFormat>
  <Paragraphs>30</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13</vt:i4>
      </vt:variant>
      <vt:variant>
        <vt:lpstr>スライド タイトル</vt:lpstr>
      </vt:variant>
      <vt:variant>
        <vt:i4>1</vt:i4>
      </vt:variant>
    </vt:vector>
  </HeadingPairs>
  <TitlesOfParts>
    <vt:vector size="19" baseType="lpstr">
      <vt:lpstr>Meiryo UI</vt:lpstr>
      <vt:lpstr>メイリオ</vt:lpstr>
      <vt:lpstr>游ゴシック</vt:lpstr>
      <vt:lpstr>Arial</vt:lpstr>
      <vt:lpstr>Wingdings</vt:lpstr>
      <vt:lpstr>Office テーマ</vt:lpstr>
      <vt:lpstr>再循局_作業用</vt:lpstr>
      <vt:lpstr>2_デザインの設定</vt:lpstr>
      <vt:lpstr>1_Office テーマ</vt:lpstr>
      <vt:lpstr>3_Office テーマ</vt:lpstr>
      <vt:lpstr>1_再循局_作業用</vt:lpstr>
      <vt:lpstr>1_デザインの設定</vt:lpstr>
      <vt:lpstr>3_デザインの設定</vt:lpstr>
      <vt:lpstr>6_Office テーマ</vt:lpstr>
      <vt:lpstr>4_Office テーマ</vt:lpstr>
      <vt:lpstr>7_Office テーマ</vt:lpstr>
      <vt:lpstr>8_Office テーマ</vt:lpstr>
      <vt:lpstr>2_Office テーマ</vt:lpstr>
      <vt:lpstr>バリューチェーン循環性指標及び企業情報開示スキーム等の国際標準化事業</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0x010100320BEE491AA7C5489BCC410D62A53D59</vt:lpwstr>
  </property>
</Properties>
</file>