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 id="2147484149" r:id="rId5"/>
    <p:sldMasterId id="2147484170" r:id="rId6"/>
  </p:sldMasterIdLst>
  <p:notesMasterIdLst>
    <p:notesMasterId r:id="rId8"/>
  </p:notesMasterIdLst>
  <p:sldIdLst>
    <p:sldId id="2147483445" r:id="rId7"/>
  </p:sldIdLst>
  <p:sldSz cx="10691813" cy="7559675"/>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外部用" id="{7D82A0C6-7509-43B0-8F3B-B20A9B94510C}">
          <p14:sldIdLst>
            <p14:sldId id="2147483445"/>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BAAD206-B8CB-EA81-FAE8-D5D60CCDBA5E}" name="ISHIMORI TAKASHI" initials="IT" userId="S::b15956@open.mofa.go.jp::7d4ca51d-43df-43d1-b777-09138c3e3b71" providerId="AD"/>
  <p188:author id="{29BB852E-BC47-E2DF-4A8F-CFDFF55539FF}" name="福井 美悠(FUKUI Miyu)" initials="美福" userId="S::MIYU_FUKUI@env.go.jp::1feae1f4-6e0b-4850-bb8b-5c9e8f602b39" providerId="AD"/>
  <p188:author id="{C77E847F-E470-E49E-BBFA-0C8E1675ABE4}" name="土居 秀徳（HIDENORI DOI）" initials="土D" userId="S::doi13@moe.go.jp::689587d1-021a-4b4d-9628-a876c40e12f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奥山 航（WATARU OKUYAMA）" initials="航奥" lastIdx="1" clrIdx="0">
    <p:extLst>
      <p:ext uri="{19B8F6BF-5375-455C-9EA6-DF929625EA0E}">
        <p15:presenceInfo xmlns:p15="http://schemas.microsoft.com/office/powerpoint/2012/main" userId="S::OKUYAM09@moe.go.jp::9cd9afae-b570-41de-ab24-2f269c15b9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90000"/>
    <a:srgbClr val="E8E9DE"/>
    <a:srgbClr val="E9E9DE"/>
    <a:srgbClr val="CC0000"/>
    <a:srgbClr val="FFFFCC"/>
    <a:srgbClr val="009C89"/>
    <a:srgbClr val="FFCC66"/>
    <a:srgbClr val="99CCFF"/>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652" y="56"/>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14" Target="changesInfos/changesInfo1.xml" Type="http://schemas.microsoft.com/office/2016/11/relationships/changesInfo"/><Relationship Id="rId15"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s/slide1.xml" Type="http://schemas.openxmlformats.org/officeDocument/2006/relationships/slide"/><Relationship Id="rId8" Target="notesMasters/notesMaster1.xml" Type="http://schemas.openxmlformats.org/officeDocument/2006/relationships/notesMaster"/><Relationship Id="rId9" Target="commentAuthors.xml" Type="http://schemas.openxmlformats.org/officeDocument/2006/relationships/commentAuthor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吉野 議章(YOSHINO Noriaki)" userId="71aa6c11-ade9-4428-9280-86f8be22ff2d" providerId="ADAL" clId="{5BCE044C-D7A4-4C52-B341-B1FB2F438B2A}"/>
    <pc:docChg chg="modSld">
      <pc:chgData name="吉野 議章(YOSHINO Noriaki)" userId="71aa6c11-ade9-4428-9280-86f8be22ff2d" providerId="ADAL" clId="{5BCE044C-D7A4-4C52-B341-B1FB2F438B2A}" dt="2025-11-06T06:12:01.148" v="2" actId="403"/>
      <pc:docMkLst>
        <pc:docMk/>
      </pc:docMkLst>
      <pc:sldChg chg="modSp mod">
        <pc:chgData name="吉野 議章(YOSHINO Noriaki)" userId="71aa6c11-ade9-4428-9280-86f8be22ff2d" providerId="ADAL" clId="{5BCE044C-D7A4-4C52-B341-B1FB2F438B2A}" dt="2025-11-06T06:12:01.148" v="2" actId="403"/>
        <pc:sldMkLst>
          <pc:docMk/>
          <pc:sldMk cId="925752108" sldId="2147483445"/>
        </pc:sldMkLst>
        <pc:spChg chg="mod">
          <ac:chgData name="吉野 議章(YOSHINO Noriaki)" userId="71aa6c11-ade9-4428-9280-86f8be22ff2d" providerId="ADAL" clId="{5BCE044C-D7A4-4C52-B341-B1FB2F438B2A}" dt="2025-11-06T06:11:28.194" v="0" actId="403"/>
          <ac:spMkLst>
            <pc:docMk/>
            <pc:sldMk cId="925752108" sldId="2147483445"/>
            <ac:spMk id="6" creationId="{E9266281-1045-AC58-C6CD-974ED76E3251}"/>
          </ac:spMkLst>
        </pc:spChg>
        <pc:spChg chg="mod">
          <ac:chgData name="吉野 議章(YOSHINO Noriaki)" userId="71aa6c11-ade9-4428-9280-86f8be22ff2d" providerId="ADAL" clId="{5BCE044C-D7A4-4C52-B341-B1FB2F438B2A}" dt="2025-11-06T06:11:28.194" v="0" actId="403"/>
          <ac:spMkLst>
            <pc:docMk/>
            <pc:sldMk cId="925752108" sldId="2147483445"/>
            <ac:spMk id="7" creationId="{682D08F6-4636-1659-9DCA-BBB0736C267C}"/>
          </ac:spMkLst>
        </pc:spChg>
        <pc:spChg chg="mod">
          <ac:chgData name="吉野 議章(YOSHINO Noriaki)" userId="71aa6c11-ade9-4428-9280-86f8be22ff2d" providerId="ADAL" clId="{5BCE044C-D7A4-4C52-B341-B1FB2F438B2A}" dt="2025-11-06T06:11:51.267" v="1" actId="403"/>
          <ac:spMkLst>
            <pc:docMk/>
            <pc:sldMk cId="925752108" sldId="2147483445"/>
            <ac:spMk id="10" creationId="{9536DEF0-C7E5-575B-2DD2-6E8B942525BC}"/>
          </ac:spMkLst>
        </pc:spChg>
        <pc:spChg chg="mod">
          <ac:chgData name="吉野 議章(YOSHINO Noriaki)" userId="71aa6c11-ade9-4428-9280-86f8be22ff2d" providerId="ADAL" clId="{5BCE044C-D7A4-4C52-B341-B1FB2F438B2A}" dt="2025-11-06T06:11:51.267" v="1" actId="403"/>
          <ac:spMkLst>
            <pc:docMk/>
            <pc:sldMk cId="925752108" sldId="2147483445"/>
            <ac:spMk id="26" creationId="{FBF84B0A-81CF-00E1-4C55-22F34F7FBB16}"/>
          </ac:spMkLst>
        </pc:spChg>
        <pc:spChg chg="mod">
          <ac:chgData name="吉野 議章(YOSHINO Noriaki)" userId="71aa6c11-ade9-4428-9280-86f8be22ff2d" providerId="ADAL" clId="{5BCE044C-D7A4-4C52-B341-B1FB2F438B2A}" dt="2025-11-06T06:11:51.267" v="1" actId="403"/>
          <ac:spMkLst>
            <pc:docMk/>
            <pc:sldMk cId="925752108" sldId="2147483445"/>
            <ac:spMk id="28" creationId="{5A5811D1-502C-3D24-B520-EFBEE80264DB}"/>
          </ac:spMkLst>
        </pc:spChg>
        <pc:spChg chg="mod">
          <ac:chgData name="吉野 議章(YOSHINO Noriaki)" userId="71aa6c11-ade9-4428-9280-86f8be22ff2d" providerId="ADAL" clId="{5BCE044C-D7A4-4C52-B341-B1FB2F438B2A}" dt="2025-11-06T06:11:51.267" v="1" actId="403"/>
          <ac:spMkLst>
            <pc:docMk/>
            <pc:sldMk cId="925752108" sldId="2147483445"/>
            <ac:spMk id="29" creationId="{02B785DA-C986-6A81-7C3E-D00F0CC0CAD1}"/>
          </ac:spMkLst>
        </pc:spChg>
        <pc:spChg chg="mod">
          <ac:chgData name="吉野 議章(YOSHINO Noriaki)" userId="71aa6c11-ade9-4428-9280-86f8be22ff2d" providerId="ADAL" clId="{5BCE044C-D7A4-4C52-B341-B1FB2F438B2A}" dt="2025-11-06T06:11:51.267" v="1" actId="403"/>
          <ac:spMkLst>
            <pc:docMk/>
            <pc:sldMk cId="925752108" sldId="2147483445"/>
            <ac:spMk id="32" creationId="{2F5619B0-4E29-2376-A4F6-D18DA8E371A7}"/>
          </ac:spMkLst>
        </pc:spChg>
        <pc:spChg chg="mod">
          <ac:chgData name="吉野 議章(YOSHINO Noriaki)" userId="71aa6c11-ade9-4428-9280-86f8be22ff2d" providerId="ADAL" clId="{5BCE044C-D7A4-4C52-B341-B1FB2F438B2A}" dt="2025-11-06T06:11:51.267" v="1" actId="403"/>
          <ac:spMkLst>
            <pc:docMk/>
            <pc:sldMk cId="925752108" sldId="2147483445"/>
            <ac:spMk id="33" creationId="{6488D2B0-B07D-B372-8927-DC5C3E5422EC}"/>
          </ac:spMkLst>
        </pc:spChg>
        <pc:spChg chg="mod">
          <ac:chgData name="吉野 議章(YOSHINO Noriaki)" userId="71aa6c11-ade9-4428-9280-86f8be22ff2d" providerId="ADAL" clId="{5BCE044C-D7A4-4C52-B341-B1FB2F438B2A}" dt="2025-11-06T06:11:51.267" v="1" actId="403"/>
          <ac:spMkLst>
            <pc:docMk/>
            <pc:sldMk cId="925752108" sldId="2147483445"/>
            <ac:spMk id="44" creationId="{481B1372-61A0-2A38-C546-C4C8732AF948}"/>
          </ac:spMkLst>
        </pc:spChg>
        <pc:spChg chg="mod">
          <ac:chgData name="吉野 議章(YOSHINO Noriaki)" userId="71aa6c11-ade9-4428-9280-86f8be22ff2d" providerId="ADAL" clId="{5BCE044C-D7A4-4C52-B341-B1FB2F438B2A}" dt="2025-11-06T06:11:51.267" v="1" actId="403"/>
          <ac:spMkLst>
            <pc:docMk/>
            <pc:sldMk cId="925752108" sldId="2147483445"/>
            <ac:spMk id="46" creationId="{27D91B47-52A9-3429-642E-F1422FC0F18D}"/>
          </ac:spMkLst>
        </pc:spChg>
        <pc:spChg chg="mod">
          <ac:chgData name="吉野 議章(YOSHINO Noriaki)" userId="71aa6c11-ade9-4428-9280-86f8be22ff2d" providerId="ADAL" clId="{5BCE044C-D7A4-4C52-B341-B1FB2F438B2A}" dt="2025-11-06T06:11:51.267" v="1" actId="403"/>
          <ac:spMkLst>
            <pc:docMk/>
            <pc:sldMk cId="925752108" sldId="2147483445"/>
            <ac:spMk id="48" creationId="{5EFDAA29-7F1E-B46F-65CC-B9E7839881D7}"/>
          </ac:spMkLst>
        </pc:spChg>
        <pc:spChg chg="mod">
          <ac:chgData name="吉野 議章(YOSHINO Noriaki)" userId="71aa6c11-ade9-4428-9280-86f8be22ff2d" providerId="ADAL" clId="{5BCE044C-D7A4-4C52-B341-B1FB2F438B2A}" dt="2025-11-06T06:11:51.267" v="1" actId="403"/>
          <ac:spMkLst>
            <pc:docMk/>
            <pc:sldMk cId="925752108" sldId="2147483445"/>
            <ac:spMk id="49" creationId="{6BC4BDC5-329A-6620-01BD-9C3480359B3B}"/>
          </ac:spMkLst>
        </pc:spChg>
        <pc:spChg chg="mod">
          <ac:chgData name="吉野 議章(YOSHINO Noriaki)" userId="71aa6c11-ade9-4428-9280-86f8be22ff2d" providerId="ADAL" clId="{5BCE044C-D7A4-4C52-B341-B1FB2F438B2A}" dt="2025-11-06T06:12:01.148" v="2" actId="403"/>
          <ac:spMkLst>
            <pc:docMk/>
            <pc:sldMk cId="925752108" sldId="2147483445"/>
            <ac:spMk id="58" creationId="{557E8DAC-C2A0-6EB4-7B6D-EF75A75E304D}"/>
          </ac:spMkLst>
        </pc:spChg>
        <pc:spChg chg="mod">
          <ac:chgData name="吉野 議章(YOSHINO Noriaki)" userId="71aa6c11-ade9-4428-9280-86f8be22ff2d" providerId="ADAL" clId="{5BCE044C-D7A4-4C52-B341-B1FB2F438B2A}" dt="2025-11-06T06:12:01.148" v="2" actId="403"/>
          <ac:spMkLst>
            <pc:docMk/>
            <pc:sldMk cId="925752108" sldId="2147483445"/>
            <ac:spMk id="59" creationId="{8AB09F85-6D56-747C-BB2A-59266E29EB7E}"/>
          </ac:spMkLst>
        </pc:spChg>
        <pc:spChg chg="mod">
          <ac:chgData name="吉野 議章(YOSHINO Noriaki)" userId="71aa6c11-ade9-4428-9280-86f8be22ff2d" providerId="ADAL" clId="{5BCE044C-D7A4-4C52-B341-B1FB2F438B2A}" dt="2025-11-06T06:12:01.148" v="2" actId="403"/>
          <ac:spMkLst>
            <pc:docMk/>
            <pc:sldMk cId="925752108" sldId="2147483445"/>
            <ac:spMk id="60" creationId="{586093EA-1CAB-3390-E0F6-DADE3B4E6BAD}"/>
          </ac:spMkLst>
        </pc:spChg>
      </pc:sldChg>
    </pc:docChg>
  </pc:docChgLst>
  <pc:docChgLst>
    <pc:chgData name="藤田 駿平(FUJITA Shumpei)" userId="043fb4d4-0a40-48be-ad75-e23873bd32d9" providerId="ADAL" clId="{FDD2E95A-51C3-43E0-9F1D-E65F1963F5F7}"/>
    <pc:docChg chg="modSld">
      <pc:chgData name="藤田 駿平(FUJITA Shumpei)" userId="043fb4d4-0a40-48be-ad75-e23873bd32d9" providerId="ADAL" clId="{FDD2E95A-51C3-43E0-9F1D-E65F1963F5F7}" dt="2025-11-06T07:40:22.759" v="100" actId="20577"/>
      <pc:docMkLst>
        <pc:docMk/>
      </pc:docMkLst>
      <pc:sldChg chg="modSp mod">
        <pc:chgData name="藤田 駿平(FUJITA Shumpei)" userId="043fb4d4-0a40-48be-ad75-e23873bd32d9" providerId="ADAL" clId="{FDD2E95A-51C3-43E0-9F1D-E65F1963F5F7}" dt="2025-11-06T07:40:22.759" v="100" actId="20577"/>
        <pc:sldMkLst>
          <pc:docMk/>
          <pc:sldMk cId="925752108" sldId="2147483445"/>
        </pc:sldMkLst>
        <pc:spChg chg="mod">
          <ac:chgData name="藤田 駿平(FUJITA Shumpei)" userId="043fb4d4-0a40-48be-ad75-e23873bd32d9" providerId="ADAL" clId="{FDD2E95A-51C3-43E0-9F1D-E65F1963F5F7}" dt="2025-11-06T07:40:22.759" v="100" actId="20577"/>
          <ac:spMkLst>
            <pc:docMk/>
            <pc:sldMk cId="925752108" sldId="2147483445"/>
            <ac:spMk id="4" creationId="{B50483A1-A152-81DC-7F96-04A336EE3FB6}"/>
          </ac:spMkLst>
        </pc:spChg>
      </pc:sldChg>
    </pc:docChg>
  </pc:docChgLst>
</pc:chgInfo>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4676C23-DA1E-485E-9AE5-8C1F6EB3E736}"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CA85C3C-BA34-42A5-98C5-265698F7EAB8}" type="slidenum">
              <a:rPr kumimoji="1" lang="ja-JP" altLang="en-US" smtClean="0"/>
              <a:t>‹#›</a:t>
            </a:fld>
            <a:endParaRPr kumimoji="1" lang="ja-JP" altLang="en-US"/>
          </a:p>
        </p:txBody>
      </p:sp>
    </p:spTree>
    <p:extLst>
      <p:ext uri="{BB962C8B-B14F-4D97-AF65-F5344CB8AC3E}">
        <p14:creationId xmlns:p14="http://schemas.microsoft.com/office/powerpoint/2010/main" val="9237284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8.jpeg" Type="http://schemas.openxmlformats.org/officeDocument/2006/relationships/image"/><Relationship Id="rId3" Target="../media/image17.jpe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9.jpeg" Type="http://schemas.openxmlformats.org/officeDocument/2006/relationships/image"/><Relationship Id="rId3" Target="../media/image17.jpeg" Type="http://schemas.openxmlformats.org/officeDocument/2006/relationships/image"/></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jpe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jpe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0.png" Type="http://schemas.openxmlformats.org/officeDocument/2006/relationships/image"/></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5.png"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1.jpe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png" Type="http://schemas.openxmlformats.org/officeDocument/2006/relationships/image"/><Relationship Id="rId3" Target="../media/image9.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12.jpe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jpe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3.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6.jpeg" Type="http://schemas.openxmlformats.org/officeDocument/2006/relationships/image"/><Relationship Id="rId3" Target="../media/image17.jpe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103408" y="2921810"/>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510574"/>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436480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userDrawn="1">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userDrawn="1">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userDrawn="1">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328222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表紙（創発する社会1）">
    <p:spTree>
      <p:nvGrpSpPr>
        <p:cNvPr id="1" name=""/>
        <p:cNvGrpSpPr/>
        <p:nvPr/>
      </p:nvGrpSpPr>
      <p:grpSpPr>
        <a:xfrm>
          <a:off x="0" y="0"/>
          <a:ext cx="0" cy="0"/>
          <a:chOff x="0" y="0"/>
          <a:chExt cx="0" cy="0"/>
        </a:xfrm>
      </p:grpSpPr>
      <p:pic>
        <p:nvPicPr>
          <p:cNvPr id="45" name="図 4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93245" y="0"/>
            <a:ext cx="3198568" cy="7559675"/>
          </a:xfrm>
          <a:prstGeom prst="rect">
            <a:avLst/>
          </a:prstGeom>
        </p:spPr>
      </p:pic>
      <p:pic>
        <p:nvPicPr>
          <p:cNvPr id="51" name="図 50">
            <a:extLst>
              <a:ext uri="{FF2B5EF4-FFF2-40B4-BE49-F238E27FC236}">
                <a16:creationId xmlns:a16="http://schemas.microsoft.com/office/drawing/2014/main" id="{004D3937-B26B-B51B-B3B0-D5287C4390D2}"/>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168783" y="6319155"/>
            <a:ext cx="2295176" cy="1215708"/>
          </a:xfrm>
          <a:prstGeom prst="rect">
            <a:avLst/>
          </a:prstGeom>
        </p:spPr>
      </p:pic>
      <p:grpSp>
        <p:nvGrpSpPr>
          <p:cNvPr id="52" name="グループ化 51">
            <a:extLst>
              <a:ext uri="{FF2B5EF4-FFF2-40B4-BE49-F238E27FC236}">
                <a16:creationId xmlns:a16="http://schemas.microsoft.com/office/drawing/2014/main" id="{536CC259-2020-4EC3-B5BE-B978935AF555}"/>
              </a:ext>
            </a:extLst>
          </p:cNvPr>
          <p:cNvGrpSpPr>
            <a:grpSpLocks noChangeAspect="1"/>
          </p:cNvGrpSpPr>
          <p:nvPr userDrawn="1"/>
        </p:nvGrpSpPr>
        <p:grpSpPr>
          <a:xfrm>
            <a:off x="531856" y="6714440"/>
            <a:ext cx="827628" cy="425139"/>
            <a:chOff x="200472" y="6597352"/>
            <a:chExt cx="355987" cy="179051"/>
          </a:xfrm>
        </p:grpSpPr>
        <p:sp>
          <p:nvSpPr>
            <p:cNvPr id="53" name="Freeform 290">
              <a:extLst>
                <a:ext uri="{FF2B5EF4-FFF2-40B4-BE49-F238E27FC236}">
                  <a16:creationId xmlns:a16="http://schemas.microsoft.com/office/drawing/2014/main" id="{B36ABA08-4E13-467F-AD78-99ED871D2895}"/>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latin typeface="+mn-ea"/>
                <a:ea typeface="+mn-ea"/>
              </a:endParaRPr>
            </a:p>
          </p:txBody>
        </p:sp>
        <p:sp>
          <p:nvSpPr>
            <p:cNvPr id="54" name="Freeform 291">
              <a:extLst>
                <a:ext uri="{FF2B5EF4-FFF2-40B4-BE49-F238E27FC236}">
                  <a16:creationId xmlns:a16="http://schemas.microsoft.com/office/drawing/2014/main" id="{46B5DD99-F17B-4AA2-8492-07920C2264F9}"/>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latin typeface="+mn-ea"/>
                <a:ea typeface="+mn-ea"/>
              </a:endParaRPr>
            </a:p>
          </p:txBody>
        </p:sp>
      </p:grpSp>
      <p:sp>
        <p:nvSpPr>
          <p:cNvPr id="13" name="Title 1"/>
          <p:cNvSpPr>
            <a:spLocks noGrp="1"/>
          </p:cNvSpPr>
          <p:nvPr>
            <p:ph type="ctrTitle"/>
          </p:nvPr>
        </p:nvSpPr>
        <p:spPr>
          <a:xfrm>
            <a:off x="531857" y="3293717"/>
            <a:ext cx="6834730" cy="487262"/>
          </a:xfrm>
          <a:prstGeom prst="rect">
            <a:avLst/>
          </a:prstGeom>
          <a:noFill/>
        </p:spPr>
        <p:txBody>
          <a:bodyPr lIns="0" anchor="b">
            <a:spAutoFit/>
          </a:bodyPr>
          <a:lstStyle>
            <a:lvl1pPr algn="l">
              <a:lnSpc>
                <a:spcPct val="100000"/>
              </a:lnSpc>
              <a:spcBef>
                <a:spcPts val="0"/>
              </a:spcBef>
              <a:defRPr sz="2590" b="1" i="0" baseline="0">
                <a:solidFill>
                  <a:srgbClr val="000F78"/>
                </a:solidFill>
                <a:latin typeface="+mn-ea"/>
                <a:ea typeface="+mn-ea"/>
              </a:defRPr>
            </a:lvl1pPr>
          </a:lstStyle>
          <a:p>
            <a:r>
              <a:rPr lang="ja-JP" altLang="en-US"/>
              <a:t>マスター タイトルの書式設定</a:t>
            </a:r>
            <a:endParaRPr lang="en-US"/>
          </a:p>
        </p:txBody>
      </p:sp>
      <p:sp>
        <p:nvSpPr>
          <p:cNvPr id="14"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9" y="5992184"/>
            <a:ext cx="6834730" cy="277783"/>
          </a:xfrm>
        </p:spPr>
        <p:txBody>
          <a:bodyPr lIns="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15"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5"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16"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5" y="4428660"/>
            <a:ext cx="6834730" cy="376992"/>
          </a:xfrm>
        </p:spPr>
        <p:txBody>
          <a:bodyPr lIns="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sp>
        <p:nvSpPr>
          <p:cNvPr id="17" name="Subtitle 2"/>
          <p:cNvSpPr>
            <a:spLocks noGrp="1"/>
          </p:cNvSpPr>
          <p:nvPr>
            <p:ph type="subTitle" idx="1" hasCustomPrompt="1"/>
          </p:nvPr>
        </p:nvSpPr>
        <p:spPr>
          <a:xfrm>
            <a:off x="531450" y="764844"/>
            <a:ext cx="6834730" cy="386902"/>
          </a:xfrm>
        </p:spPr>
        <p:txBody>
          <a:bodyPr lIns="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Tree>
    <p:extLst>
      <p:ext uri="{BB962C8B-B14F-4D97-AF65-F5344CB8AC3E}">
        <p14:creationId xmlns:p14="http://schemas.microsoft.com/office/powerpoint/2010/main" val="2042015776"/>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表紙（創発する社会2）">
    <p:spTree>
      <p:nvGrpSpPr>
        <p:cNvPr id="1" name=""/>
        <p:cNvGrpSpPr/>
        <p:nvPr/>
      </p:nvGrpSpPr>
      <p:grpSpPr>
        <a:xfrm>
          <a:off x="0" y="0"/>
          <a:ext cx="0" cy="0"/>
          <a:chOff x="0" y="0"/>
          <a:chExt cx="0" cy="0"/>
        </a:xfrm>
      </p:grpSpPr>
      <p:pic>
        <p:nvPicPr>
          <p:cNvPr id="54" name="図 5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95278" y="0"/>
            <a:ext cx="3204254" cy="7559675"/>
          </a:xfrm>
          <a:prstGeom prst="rect">
            <a:avLst/>
          </a:prstGeom>
        </p:spPr>
      </p:pic>
      <p:pic>
        <p:nvPicPr>
          <p:cNvPr id="12" name="図 11">
            <a:extLst>
              <a:ext uri="{FF2B5EF4-FFF2-40B4-BE49-F238E27FC236}">
                <a16:creationId xmlns:a16="http://schemas.microsoft.com/office/drawing/2014/main" id="{004D3937-B26B-B51B-B3B0-D5287C4390D2}"/>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168783" y="6319155"/>
            <a:ext cx="2295176" cy="1215708"/>
          </a:xfrm>
          <a:prstGeom prst="rect">
            <a:avLst/>
          </a:prstGeom>
        </p:spPr>
      </p:pic>
      <p:grpSp>
        <p:nvGrpSpPr>
          <p:cNvPr id="18" name="グループ化 17">
            <a:extLst>
              <a:ext uri="{FF2B5EF4-FFF2-40B4-BE49-F238E27FC236}">
                <a16:creationId xmlns:a16="http://schemas.microsoft.com/office/drawing/2014/main" id="{536CC259-2020-4EC3-B5BE-B978935AF555}"/>
              </a:ext>
            </a:extLst>
          </p:cNvPr>
          <p:cNvGrpSpPr>
            <a:grpSpLocks noChangeAspect="1"/>
          </p:cNvGrpSpPr>
          <p:nvPr userDrawn="1"/>
        </p:nvGrpSpPr>
        <p:grpSpPr>
          <a:xfrm>
            <a:off x="531856" y="6714440"/>
            <a:ext cx="827628" cy="425139"/>
            <a:chOff x="200472" y="6597352"/>
            <a:chExt cx="355987" cy="179051"/>
          </a:xfrm>
        </p:grpSpPr>
        <p:sp>
          <p:nvSpPr>
            <p:cNvPr id="19" name="Freeform 290">
              <a:extLst>
                <a:ext uri="{FF2B5EF4-FFF2-40B4-BE49-F238E27FC236}">
                  <a16:creationId xmlns:a16="http://schemas.microsoft.com/office/drawing/2014/main" id="{B36ABA08-4E13-467F-AD78-99ED871D2895}"/>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latin typeface="+mn-ea"/>
                <a:ea typeface="+mn-ea"/>
              </a:endParaRPr>
            </a:p>
          </p:txBody>
        </p:sp>
        <p:sp>
          <p:nvSpPr>
            <p:cNvPr id="20" name="Freeform 291">
              <a:extLst>
                <a:ext uri="{FF2B5EF4-FFF2-40B4-BE49-F238E27FC236}">
                  <a16:creationId xmlns:a16="http://schemas.microsoft.com/office/drawing/2014/main" id="{46B5DD99-F17B-4AA2-8492-07920C2264F9}"/>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latin typeface="+mn-ea"/>
                <a:ea typeface="+mn-ea"/>
              </a:endParaRPr>
            </a:p>
          </p:txBody>
        </p:sp>
      </p:grpSp>
      <p:sp>
        <p:nvSpPr>
          <p:cNvPr id="21" name="Title 1"/>
          <p:cNvSpPr>
            <a:spLocks noGrp="1"/>
          </p:cNvSpPr>
          <p:nvPr>
            <p:ph type="ctrTitle"/>
          </p:nvPr>
        </p:nvSpPr>
        <p:spPr>
          <a:xfrm>
            <a:off x="531857" y="3293717"/>
            <a:ext cx="6834730" cy="487262"/>
          </a:xfrm>
          <a:prstGeom prst="rect">
            <a:avLst/>
          </a:prstGeom>
          <a:noFill/>
        </p:spPr>
        <p:txBody>
          <a:bodyPr lIns="0" anchor="b">
            <a:spAutoFit/>
          </a:bodyPr>
          <a:lstStyle>
            <a:lvl1pPr algn="l">
              <a:lnSpc>
                <a:spcPct val="100000"/>
              </a:lnSpc>
              <a:spcBef>
                <a:spcPts val="0"/>
              </a:spcBef>
              <a:defRPr sz="2590" b="1" i="0" baseline="0">
                <a:solidFill>
                  <a:srgbClr val="000F78"/>
                </a:solidFill>
                <a:latin typeface="+mn-ea"/>
                <a:ea typeface="+mn-ea"/>
              </a:defRPr>
            </a:lvl1pPr>
          </a:lstStyle>
          <a:p>
            <a:r>
              <a:rPr lang="ja-JP" altLang="en-US"/>
              <a:t>マスター タイトルの書式設定</a:t>
            </a:r>
            <a:endParaRPr lang="en-US"/>
          </a:p>
        </p:txBody>
      </p:sp>
      <p:sp>
        <p:nvSpPr>
          <p:cNvPr id="22"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9" y="5992184"/>
            <a:ext cx="6834730" cy="277783"/>
          </a:xfrm>
        </p:spPr>
        <p:txBody>
          <a:bodyPr lIns="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23"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5"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24"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5" y="4428660"/>
            <a:ext cx="6834730" cy="376992"/>
          </a:xfrm>
        </p:spPr>
        <p:txBody>
          <a:bodyPr lIns="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sp>
        <p:nvSpPr>
          <p:cNvPr id="25" name="Subtitle 2"/>
          <p:cNvSpPr>
            <a:spLocks noGrp="1"/>
          </p:cNvSpPr>
          <p:nvPr>
            <p:ph type="subTitle" idx="1" hasCustomPrompt="1"/>
          </p:nvPr>
        </p:nvSpPr>
        <p:spPr>
          <a:xfrm>
            <a:off x="531450" y="764844"/>
            <a:ext cx="6834730" cy="386902"/>
          </a:xfrm>
        </p:spPr>
        <p:txBody>
          <a:bodyPr lIns="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Tree>
    <p:extLst>
      <p:ext uri="{BB962C8B-B14F-4D97-AF65-F5344CB8AC3E}">
        <p14:creationId xmlns:p14="http://schemas.microsoft.com/office/powerpoint/2010/main" val="1085570794"/>
      </p:ext>
    </p:extLst>
  </p:cSld>
  <p:clrMapOvr>
    <a:masterClrMapping/>
  </p:clrMapOvr>
  <p:extLst>
    <p:ext uri="{DCECCB84-F9BA-43D5-87BE-67443E8EF086}">
      <p15:sldGuideLst xmlns:p15="http://schemas.microsoft.com/office/powerpoint/2012/main">
        <p15:guide id="2" pos="3120">
          <p15:clr>
            <a:srgbClr val="FBAE40"/>
          </p15:clr>
        </p15:guide>
        <p15:guide id="3" orient="horz" pos="216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表紙（写真なし）">
    <p:spTree>
      <p:nvGrpSpPr>
        <p:cNvPr id="1" name=""/>
        <p:cNvGrpSpPr/>
        <p:nvPr/>
      </p:nvGrpSpPr>
      <p:grpSpPr>
        <a:xfrm>
          <a:off x="0" y="0"/>
          <a:ext cx="0" cy="0"/>
          <a:chOff x="0" y="0"/>
          <a:chExt cx="0" cy="0"/>
        </a:xfrm>
      </p:grpSpPr>
      <p:sp>
        <p:nvSpPr>
          <p:cNvPr id="2" name="Title 1"/>
          <p:cNvSpPr>
            <a:spLocks noGrp="1"/>
          </p:cNvSpPr>
          <p:nvPr>
            <p:ph type="ctrTitle"/>
          </p:nvPr>
        </p:nvSpPr>
        <p:spPr>
          <a:xfrm>
            <a:off x="531856" y="3293717"/>
            <a:ext cx="9632220" cy="487262"/>
          </a:xfrm>
          <a:prstGeom prst="rect">
            <a:avLst/>
          </a:prstGeom>
          <a:noFill/>
        </p:spPr>
        <p:txBody>
          <a:bodyPr lIns="0" tIns="36000" rIns="0" bIns="36000" anchor="b" anchorCtr="0">
            <a:spAutoFit/>
          </a:bodyPr>
          <a:lstStyle>
            <a:lvl1pPr algn="l">
              <a:lnSpc>
                <a:spcPct val="100000"/>
              </a:lnSpc>
              <a:spcBef>
                <a:spcPts val="0"/>
              </a:spcBef>
              <a:defRPr sz="2590" b="1" i="0" baseline="0">
                <a:latin typeface="+mn-ea"/>
                <a:ea typeface="+mn-ea"/>
              </a:defRPr>
            </a:lvl1pPr>
          </a:lstStyle>
          <a:p>
            <a:r>
              <a:rPr lang="ja-JP" altLang="en-US"/>
              <a:t>マスター タイトルの書式設定</a:t>
            </a:r>
            <a:endParaRPr lang="en-US"/>
          </a:p>
        </p:txBody>
      </p:sp>
      <p:sp>
        <p:nvSpPr>
          <p:cNvPr id="3" name="Subtitle 2"/>
          <p:cNvSpPr>
            <a:spLocks noGrp="1"/>
          </p:cNvSpPr>
          <p:nvPr>
            <p:ph type="subTitle" idx="1" hasCustomPrompt="1"/>
          </p:nvPr>
        </p:nvSpPr>
        <p:spPr>
          <a:xfrm>
            <a:off x="531448" y="765870"/>
            <a:ext cx="9632628" cy="386902"/>
          </a:xfrm>
        </p:spPr>
        <p:txBody>
          <a:bodyPr lIns="0" tIns="46800" rIns="90000" bIns="4680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
        <p:nvSpPr>
          <p:cNvPr id="15"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8" y="5992184"/>
            <a:ext cx="6834730" cy="277783"/>
          </a:xfrm>
        </p:spPr>
        <p:txBody>
          <a:bodyPr lIns="0" tIns="46800" rIns="90000" bIns="4680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16"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4"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5"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4" y="4428660"/>
            <a:ext cx="6834730" cy="376992"/>
          </a:xfrm>
        </p:spPr>
        <p:txBody>
          <a:bodyPr lIns="0" tIns="46800" rIns="90000" bIns="4680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grpSp>
        <p:nvGrpSpPr>
          <p:cNvPr id="34" name="グループ化 33">
            <a:extLst>
              <a:ext uri="{FF2B5EF4-FFF2-40B4-BE49-F238E27FC236}">
                <a16:creationId xmlns:a16="http://schemas.microsoft.com/office/drawing/2014/main" id="{96019AEE-C75E-58C4-3755-74C3744585D3}"/>
              </a:ext>
            </a:extLst>
          </p:cNvPr>
          <p:cNvGrpSpPr>
            <a:grpSpLocks noChangeAspect="1"/>
          </p:cNvGrpSpPr>
          <p:nvPr userDrawn="1"/>
        </p:nvGrpSpPr>
        <p:grpSpPr>
          <a:xfrm>
            <a:off x="531856" y="6714440"/>
            <a:ext cx="827628" cy="425139"/>
            <a:chOff x="200472" y="6597352"/>
            <a:chExt cx="355987" cy="179051"/>
          </a:xfrm>
        </p:grpSpPr>
        <p:sp>
          <p:nvSpPr>
            <p:cNvPr id="35" name="Freeform 290">
              <a:extLst>
                <a:ext uri="{FF2B5EF4-FFF2-40B4-BE49-F238E27FC236}">
                  <a16:creationId xmlns:a16="http://schemas.microsoft.com/office/drawing/2014/main" id="{738AF6F3-879D-C5B8-78FF-EB2E73390649}"/>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endParaRPr>
            </a:p>
          </p:txBody>
        </p:sp>
        <p:sp>
          <p:nvSpPr>
            <p:cNvPr id="36" name="Freeform 291">
              <a:extLst>
                <a:ext uri="{FF2B5EF4-FFF2-40B4-BE49-F238E27FC236}">
                  <a16:creationId xmlns:a16="http://schemas.microsoft.com/office/drawing/2014/main" id="{4481E48F-6ED2-60E7-39DB-1F66CDA299AC}"/>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endParaRPr>
            </a:p>
          </p:txBody>
        </p:sp>
      </p:grpSp>
      <p:pic>
        <p:nvPicPr>
          <p:cNvPr id="37" name="図 36">
            <a:extLst>
              <a:ext uri="{FF2B5EF4-FFF2-40B4-BE49-F238E27FC236}">
                <a16:creationId xmlns:a16="http://schemas.microsoft.com/office/drawing/2014/main" id="{317FFA85-1511-1D6B-9342-69DE6F51FDD8}"/>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066113" y="6319155"/>
            <a:ext cx="2295176" cy="1215708"/>
          </a:xfrm>
          <a:prstGeom prst="rect">
            <a:avLst/>
          </a:prstGeom>
        </p:spPr>
      </p:pic>
    </p:spTree>
    <p:extLst>
      <p:ext uri="{BB962C8B-B14F-4D97-AF65-F5344CB8AC3E}">
        <p14:creationId xmlns:p14="http://schemas.microsoft.com/office/powerpoint/2010/main" val="515157411"/>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表紙+サブタイトル（写真なし）">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531447" y="458063"/>
            <a:ext cx="9632630" cy="386902"/>
          </a:xfrm>
        </p:spPr>
        <p:txBody>
          <a:bodyPr lIns="0" tIns="46800" rIns="90000" bIns="4680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
        <p:nvSpPr>
          <p:cNvPr id="8" name="テキスト プレースホルダー 7">
            <a:extLst>
              <a:ext uri="{FF2B5EF4-FFF2-40B4-BE49-F238E27FC236}">
                <a16:creationId xmlns:a16="http://schemas.microsoft.com/office/drawing/2014/main" id="{41877E83-27AD-F84F-8D0E-74403068DF66}"/>
              </a:ext>
            </a:extLst>
          </p:cNvPr>
          <p:cNvSpPr>
            <a:spLocks noGrp="1"/>
          </p:cNvSpPr>
          <p:nvPr>
            <p:ph type="body" sz="quarter" idx="13" hasCustomPrompt="1"/>
          </p:nvPr>
        </p:nvSpPr>
        <p:spPr>
          <a:xfrm>
            <a:off x="531854" y="1311386"/>
            <a:ext cx="9632222" cy="385482"/>
          </a:xfrm>
        </p:spPr>
        <p:txBody>
          <a:bodyPr lIns="0" tIns="36000" rIns="0" bIns="36000" anchor="ctr">
            <a:spAutoFit/>
          </a:bodyPr>
          <a:lstStyle>
            <a:lvl1pPr marL="0" indent="0">
              <a:spcBef>
                <a:spcPts val="0"/>
              </a:spcBef>
              <a:buNone/>
              <a:defRPr sz="1943" b="1" i="0" baseline="0">
                <a:solidFill>
                  <a:srgbClr val="000F78"/>
                </a:solidFill>
                <a:latin typeface="+mn-ea"/>
                <a:ea typeface="+mn-ea"/>
              </a:defRPr>
            </a:lvl1pPr>
          </a:lstStyle>
          <a:p>
            <a:r>
              <a:rPr kumimoji="1" lang="ja-JP" altLang="en-US"/>
              <a:t>サブタイトル</a:t>
            </a:r>
          </a:p>
        </p:txBody>
      </p:sp>
      <p:sp>
        <p:nvSpPr>
          <p:cNvPr id="41" name="Title 1"/>
          <p:cNvSpPr>
            <a:spLocks noGrp="1"/>
          </p:cNvSpPr>
          <p:nvPr>
            <p:ph type="ctrTitle"/>
          </p:nvPr>
        </p:nvSpPr>
        <p:spPr>
          <a:xfrm>
            <a:off x="531856" y="3293717"/>
            <a:ext cx="9632220" cy="487262"/>
          </a:xfrm>
          <a:prstGeom prst="rect">
            <a:avLst/>
          </a:prstGeom>
          <a:noFill/>
        </p:spPr>
        <p:txBody>
          <a:bodyPr lIns="0" tIns="36000" rIns="0" bIns="36000" anchor="b" anchorCtr="0">
            <a:spAutoFit/>
          </a:bodyPr>
          <a:lstStyle>
            <a:lvl1pPr algn="l">
              <a:lnSpc>
                <a:spcPct val="100000"/>
              </a:lnSpc>
              <a:spcBef>
                <a:spcPts val="0"/>
              </a:spcBef>
              <a:defRPr sz="2590" b="1" i="0" baseline="0">
                <a:latin typeface="+mn-ea"/>
                <a:ea typeface="+mn-ea"/>
              </a:defRPr>
            </a:lvl1pPr>
          </a:lstStyle>
          <a:p>
            <a:r>
              <a:rPr lang="ja-JP" altLang="en-US"/>
              <a:t>マスター タイトルの書式設定</a:t>
            </a:r>
            <a:endParaRPr lang="en-US"/>
          </a:p>
        </p:txBody>
      </p:sp>
      <p:sp>
        <p:nvSpPr>
          <p:cNvPr id="42"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8" y="5992184"/>
            <a:ext cx="6834730" cy="277783"/>
          </a:xfrm>
        </p:spPr>
        <p:txBody>
          <a:bodyPr lIns="0" tIns="46800" rIns="90000" bIns="4680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43"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4"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44"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4" y="4428660"/>
            <a:ext cx="6834730" cy="376992"/>
          </a:xfrm>
        </p:spPr>
        <p:txBody>
          <a:bodyPr lIns="0" tIns="46800" rIns="90000" bIns="4680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grpSp>
        <p:nvGrpSpPr>
          <p:cNvPr id="45" name="グループ化 44">
            <a:extLst>
              <a:ext uri="{FF2B5EF4-FFF2-40B4-BE49-F238E27FC236}">
                <a16:creationId xmlns:a16="http://schemas.microsoft.com/office/drawing/2014/main" id="{96019AEE-C75E-58C4-3755-74C3744585D3}"/>
              </a:ext>
            </a:extLst>
          </p:cNvPr>
          <p:cNvGrpSpPr>
            <a:grpSpLocks noChangeAspect="1"/>
          </p:cNvGrpSpPr>
          <p:nvPr userDrawn="1"/>
        </p:nvGrpSpPr>
        <p:grpSpPr>
          <a:xfrm>
            <a:off x="531856" y="6714440"/>
            <a:ext cx="827628" cy="425139"/>
            <a:chOff x="200472" y="6597352"/>
            <a:chExt cx="355987" cy="179051"/>
          </a:xfrm>
        </p:grpSpPr>
        <p:sp>
          <p:nvSpPr>
            <p:cNvPr id="46" name="Freeform 290">
              <a:extLst>
                <a:ext uri="{FF2B5EF4-FFF2-40B4-BE49-F238E27FC236}">
                  <a16:creationId xmlns:a16="http://schemas.microsoft.com/office/drawing/2014/main" id="{738AF6F3-879D-C5B8-78FF-EB2E73390649}"/>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endParaRPr>
            </a:p>
          </p:txBody>
        </p:sp>
        <p:sp>
          <p:nvSpPr>
            <p:cNvPr id="47" name="Freeform 291">
              <a:extLst>
                <a:ext uri="{FF2B5EF4-FFF2-40B4-BE49-F238E27FC236}">
                  <a16:creationId xmlns:a16="http://schemas.microsoft.com/office/drawing/2014/main" id="{4481E48F-6ED2-60E7-39DB-1F66CDA299AC}"/>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endParaRPr>
            </a:p>
          </p:txBody>
        </p:sp>
      </p:grpSp>
      <p:pic>
        <p:nvPicPr>
          <p:cNvPr id="48" name="図 47">
            <a:extLst>
              <a:ext uri="{FF2B5EF4-FFF2-40B4-BE49-F238E27FC236}">
                <a16:creationId xmlns:a16="http://schemas.microsoft.com/office/drawing/2014/main" id="{317FFA85-1511-1D6B-9342-69DE6F51FDD8}"/>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066113" y="6319155"/>
            <a:ext cx="2295176" cy="1215708"/>
          </a:xfrm>
          <a:prstGeom prst="rect">
            <a:avLst/>
          </a:prstGeom>
        </p:spPr>
      </p:pic>
    </p:spTree>
    <p:extLst>
      <p:ext uri="{BB962C8B-B14F-4D97-AF65-F5344CB8AC3E}">
        <p14:creationId xmlns:p14="http://schemas.microsoft.com/office/powerpoint/2010/main" val="2584134756"/>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目次（中）">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621611" y="1235313"/>
            <a:ext cx="7448596" cy="5662812"/>
          </a:xfrm>
        </p:spPr>
        <p:txBody>
          <a:bodyPr>
            <a:noAutofit/>
          </a:bodyPr>
          <a:lstStyle>
            <a:lvl1pPr marL="370092" indent="-370092" algn="l">
              <a:lnSpc>
                <a:spcPct val="110000"/>
              </a:lnSpc>
              <a:spcBef>
                <a:spcPts val="648"/>
              </a:spcBef>
              <a:buClr>
                <a:srgbClr val="000F78"/>
              </a:buClr>
              <a:buFont typeface="+mj-lt"/>
              <a:buAutoNum type="arabicPeriod"/>
              <a:tabLst>
                <a:tab pos="6966639" algn="r"/>
                <a:tab pos="7259629" algn="r"/>
                <a:tab pos="7454955" algn="r"/>
              </a:tabLst>
              <a:defRPr sz="1727" b="0">
                <a:latin typeface="+mn-ea"/>
                <a:ea typeface="+mn-ea"/>
              </a:defRPr>
            </a:lvl1pPr>
            <a:lvl2pPr marL="558565" indent="0" algn="l">
              <a:spcBef>
                <a:spcPts val="0"/>
              </a:spcBef>
              <a:spcAft>
                <a:spcPts val="324"/>
              </a:spcAft>
              <a:buFont typeface="+mj-lt"/>
              <a:buNone/>
              <a:tabLst>
                <a:tab pos="6966639" algn="r"/>
                <a:tab pos="7259629" algn="r"/>
                <a:tab pos="7454955" algn="r"/>
              </a:tabLst>
              <a:defRPr kumimoji="1" lang="en-US" altLang="ja-JP" sz="1511" kern="1200" dirty="0">
                <a:solidFill>
                  <a:schemeClr val="tx1"/>
                </a:solidFill>
                <a:latin typeface="+mn-ea"/>
                <a:ea typeface="+mn-ea"/>
                <a:cs typeface="+mn-cs"/>
              </a:defRPr>
            </a:lvl2pPr>
            <a:lvl3pPr marL="1052021" indent="-185046" algn="l">
              <a:spcBef>
                <a:spcPts val="0"/>
              </a:spcBef>
              <a:spcAft>
                <a:spcPts val="324"/>
              </a:spcAft>
              <a:buFont typeface="Arial" panose="020B0604020202020204" pitchFamily="34" charset="0"/>
              <a:buChar char="•"/>
              <a:tabLst/>
              <a:defRPr>
                <a:latin typeface="+mn-ea"/>
                <a:ea typeface="+mn-ea"/>
              </a:defRPr>
            </a:lvl3pPr>
            <a:lvl4pPr marL="1108563" indent="0">
              <a:buNone/>
              <a:tabLst/>
              <a:defRPr>
                <a:latin typeface="Yu Gothic UI" panose="020B0500000000000000" pitchFamily="50" charset="-128"/>
                <a:ea typeface="Yu Gothic UI" panose="020B0500000000000000" pitchFamily="50" charset="-128"/>
              </a:defRPr>
            </a:lvl4pPr>
            <a:lvl5pPr marL="1398125" indent="0">
              <a:buFont typeface="システムフォント"/>
              <a:buNone/>
              <a:tabLst/>
              <a:defRPr>
                <a:latin typeface="Yu Gothic UI" panose="020B0500000000000000" pitchFamily="50" charset="-128"/>
                <a:ea typeface="Yu Gothic UI" panose="020B05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5" name="タイトル 4">
            <a:extLst>
              <a:ext uri="{FF2B5EF4-FFF2-40B4-BE49-F238E27FC236}">
                <a16:creationId xmlns:a16="http://schemas.microsoft.com/office/drawing/2014/main" id="{8204379D-C656-4DFC-9A29-E952D48D051C}"/>
              </a:ext>
            </a:extLst>
          </p:cNvPr>
          <p:cNvSpPr>
            <a:spLocks noGrp="1"/>
          </p:cNvSpPr>
          <p:nvPr>
            <p:ph type="title" hasCustomPrompt="1"/>
          </p:nvPr>
        </p:nvSpPr>
        <p:spPr>
          <a:xfrm>
            <a:off x="216945" y="285720"/>
            <a:ext cx="10257924" cy="419409"/>
          </a:xfrm>
          <a:prstGeom prst="rect">
            <a:avLst/>
          </a:prstGeom>
        </p:spPr>
        <p:txBody>
          <a:bodyPr/>
          <a:lstStyle>
            <a:lvl1pPr>
              <a:defRPr>
                <a:latin typeface="+mn-ea"/>
                <a:ea typeface="+mn-ea"/>
              </a:defRPr>
            </a:lvl1pPr>
          </a:lstStyle>
          <a:p>
            <a:r>
              <a:rPr kumimoji="1" lang="ja-JP" altLang="en-US"/>
              <a:t>目次タイトルを入力</a:t>
            </a:r>
          </a:p>
        </p:txBody>
      </p:sp>
    </p:spTree>
    <p:extLst>
      <p:ext uri="{BB962C8B-B14F-4D97-AF65-F5344CB8AC3E}">
        <p14:creationId xmlns:p14="http://schemas.microsoft.com/office/powerpoint/2010/main" val="1999354719"/>
      </p:ext>
    </p:extLst>
  </p:cSld>
  <p:clrMapOvr>
    <a:masterClrMapping/>
  </p:clrMapOvr>
  <p:extLst>
    <p:ext uri="{DCECCB84-F9BA-43D5-87BE-67443E8EF086}">
      <p15:sldGuideLst xmlns:p15="http://schemas.microsoft.com/office/powerpoint/2012/main">
        <p15:guide id="1" pos="5297">
          <p15:clr>
            <a:srgbClr val="FBAE40"/>
          </p15:clr>
        </p15:guide>
        <p15:guide id="2" pos="94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目次（多/二段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49535" y="1235313"/>
            <a:ext cx="9792747" cy="5662812"/>
          </a:xfrm>
        </p:spPr>
        <p:txBody>
          <a:bodyPr rIns="0" numCol="2" spcCol="360000">
            <a:noAutofit/>
          </a:bodyPr>
          <a:lstStyle>
            <a:lvl1pPr marL="292990" indent="-292990" algn="l">
              <a:lnSpc>
                <a:spcPct val="110000"/>
              </a:lnSpc>
              <a:spcBef>
                <a:spcPts val="648"/>
              </a:spcBef>
              <a:buClr>
                <a:srgbClr val="000F78"/>
              </a:buClr>
              <a:buFont typeface="+mj-lt"/>
              <a:buAutoNum type="arabicPeriod"/>
              <a:tabLst>
                <a:tab pos="4259484" algn="r"/>
                <a:tab pos="4554187" algn="r"/>
                <a:tab pos="4739233" algn="r"/>
                <a:tab pos="4842037" algn="r"/>
                <a:tab pos="6973492" algn="r"/>
                <a:tab pos="7355578" algn="r"/>
              </a:tabLst>
              <a:defRPr sz="1511" b="0">
                <a:latin typeface="+mn-ea"/>
                <a:ea typeface="+mn-ea"/>
              </a:defRPr>
            </a:lvl1pPr>
            <a:lvl2pPr marL="558565" indent="0" algn="l">
              <a:spcBef>
                <a:spcPts val="0"/>
              </a:spcBef>
              <a:spcAft>
                <a:spcPts val="324"/>
              </a:spcAft>
              <a:buFont typeface="+mj-lt"/>
              <a:buNone/>
              <a:tabLst>
                <a:tab pos="4259484" algn="r"/>
                <a:tab pos="4554187" algn="r"/>
                <a:tab pos="4739233" algn="r"/>
                <a:tab pos="4842037" algn="r"/>
                <a:tab pos="6973492" algn="r"/>
                <a:tab pos="7355578" algn="r"/>
              </a:tabLst>
              <a:defRPr kumimoji="1" lang="en-US" altLang="ja-JP" sz="1295" kern="1200" dirty="0">
                <a:solidFill>
                  <a:schemeClr val="tx1"/>
                </a:solidFill>
                <a:latin typeface="+mn-ea"/>
                <a:ea typeface="+mn-ea"/>
                <a:cs typeface="+mn-cs"/>
              </a:defRPr>
            </a:lvl2pPr>
            <a:lvl3pPr marL="1052021" indent="-185046" algn="l">
              <a:spcBef>
                <a:spcPts val="0"/>
              </a:spcBef>
              <a:spcAft>
                <a:spcPts val="324"/>
              </a:spcAft>
              <a:buFont typeface="Arial" panose="020B0604020202020204" pitchFamily="34" charset="0"/>
              <a:buChar char="•"/>
              <a:tabLst>
                <a:tab pos="4259484" algn="r"/>
                <a:tab pos="4554187" algn="r"/>
                <a:tab pos="4739233" algn="r"/>
              </a:tabLst>
              <a:defRPr sz="1295">
                <a:latin typeface="+mn-ea"/>
                <a:ea typeface="+mn-ea"/>
              </a:defRPr>
            </a:lvl3pPr>
            <a:lvl4pPr marL="1108563" indent="0">
              <a:buNone/>
              <a:tabLst/>
              <a:defRPr>
                <a:latin typeface="Yu Gothic UI" panose="020B0500000000000000" pitchFamily="50" charset="-128"/>
                <a:ea typeface="Yu Gothic UI" panose="020B0500000000000000" pitchFamily="50" charset="-128"/>
              </a:defRPr>
            </a:lvl4pPr>
            <a:lvl5pPr marL="1398125" indent="0">
              <a:buFont typeface="システムフォント"/>
              <a:buNone/>
              <a:tabLst/>
              <a:defRPr>
                <a:latin typeface="Yu Gothic UI" panose="020B0500000000000000" pitchFamily="50" charset="-128"/>
                <a:ea typeface="Yu Gothic UI" panose="020B05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4" name="タイトル 3">
            <a:extLst>
              <a:ext uri="{FF2B5EF4-FFF2-40B4-BE49-F238E27FC236}">
                <a16:creationId xmlns:a16="http://schemas.microsoft.com/office/drawing/2014/main" id="{428C50A7-B2DD-41D0-8891-C4838ACDA6EA}"/>
              </a:ext>
            </a:extLst>
          </p:cNvPr>
          <p:cNvSpPr>
            <a:spLocks noGrp="1"/>
          </p:cNvSpPr>
          <p:nvPr>
            <p:ph type="title" hasCustomPrompt="1"/>
          </p:nvPr>
        </p:nvSpPr>
        <p:spPr>
          <a:xfrm>
            <a:off x="216945" y="285720"/>
            <a:ext cx="10257924" cy="419409"/>
          </a:xfrm>
          <a:prstGeom prst="rect">
            <a:avLst/>
          </a:prstGeom>
        </p:spPr>
        <p:txBody>
          <a:bodyPr/>
          <a:lstStyle>
            <a:lvl1pPr>
              <a:defRPr>
                <a:latin typeface="+mn-ea"/>
                <a:ea typeface="+mn-ea"/>
              </a:defRPr>
            </a:lvl1pPr>
          </a:lstStyle>
          <a:p>
            <a:r>
              <a:rPr kumimoji="1" lang="ja-JP" altLang="en-US"/>
              <a:t>目次タイトルを入力</a:t>
            </a:r>
          </a:p>
        </p:txBody>
      </p:sp>
    </p:spTree>
    <p:extLst>
      <p:ext uri="{BB962C8B-B14F-4D97-AF65-F5344CB8AC3E}">
        <p14:creationId xmlns:p14="http://schemas.microsoft.com/office/powerpoint/2010/main" val="3124291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中表紙">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D6ED402-EDA3-6FE1-ADA1-817DD97B373E}"/>
              </a:ext>
            </a:extLst>
          </p:cNvPr>
          <p:cNvPicPr>
            <a:picLocks noChangeAspect="1"/>
          </p:cNvPicPr>
          <p:nvPr userDrawn="1"/>
        </p:nvPicPr>
        <p:blipFill>
          <a:blip r:embed="rId2"/>
          <a:stretch>
            <a:fillRect/>
          </a:stretch>
        </p:blipFill>
        <p:spPr>
          <a:xfrm>
            <a:off x="217251" y="0"/>
            <a:ext cx="10474563" cy="7559675"/>
          </a:xfrm>
          <a:prstGeom prst="rect">
            <a:avLst/>
          </a:prstGeom>
        </p:spPr>
      </p:pic>
      <p:sp>
        <p:nvSpPr>
          <p:cNvPr id="2" name="タイトル 1">
            <a:extLst>
              <a:ext uri="{FF2B5EF4-FFF2-40B4-BE49-F238E27FC236}">
                <a16:creationId xmlns:a16="http://schemas.microsoft.com/office/drawing/2014/main" id="{C6C67CC5-5ED1-405E-80A7-6ACF6F8FCC4F}"/>
              </a:ext>
            </a:extLst>
          </p:cNvPr>
          <p:cNvSpPr>
            <a:spLocks noGrp="1"/>
          </p:cNvSpPr>
          <p:nvPr>
            <p:ph type="title"/>
          </p:nvPr>
        </p:nvSpPr>
        <p:spPr>
          <a:xfrm>
            <a:off x="215892" y="3373083"/>
            <a:ext cx="9325385" cy="555567"/>
          </a:xfrm>
          <a:prstGeom prst="rect">
            <a:avLst/>
          </a:prstGeom>
          <a:noFill/>
        </p:spPr>
        <p:txBody>
          <a:bodyPr vert="horz" wrap="square" lIns="0" tIns="0" rIns="0" bIns="144000" rtlCol="0" anchor="b">
            <a:noAutofit/>
          </a:bodyPr>
          <a:lstStyle>
            <a:lvl1pPr marL="0" indent="0" algn="l">
              <a:spcBef>
                <a:spcPts val="0"/>
              </a:spcBef>
              <a:buFontTx/>
              <a:buNone/>
              <a:tabLst>
                <a:tab pos="97664" algn="l"/>
              </a:tabLst>
              <a:defRPr lang="ja-JP" altLang="en-US" sz="2590" baseline="0">
                <a:solidFill>
                  <a:srgbClr val="000F78"/>
                </a:solidFill>
                <a:latin typeface="+mn-ea"/>
                <a:ea typeface="+mn-ea"/>
                <a:cs typeface="+mn-cs"/>
              </a:defRPr>
            </a:lvl1pPr>
          </a:lstStyle>
          <a:p>
            <a:pPr marL="0" indent="0">
              <a:spcBef>
                <a:spcPts val="0"/>
              </a:spcBef>
              <a:buFontTx/>
              <a:buNone/>
            </a:pPr>
            <a:r>
              <a:rPr lang="ja-JP" altLang="en-US"/>
              <a:t>マスター タイトルの書式設定</a:t>
            </a:r>
          </a:p>
        </p:txBody>
      </p:sp>
    </p:spTree>
    <p:extLst>
      <p:ext uri="{BB962C8B-B14F-4D97-AF65-F5344CB8AC3E}">
        <p14:creationId xmlns:p14="http://schemas.microsoft.com/office/powerpoint/2010/main" val="1010796941"/>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行タイト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7697E7-3F46-4BBA-A911-DBD857A6FCC5}"/>
              </a:ext>
            </a:extLst>
          </p:cNvPr>
          <p:cNvSpPr>
            <a:spLocks noGrp="1"/>
          </p:cNvSpPr>
          <p:nvPr>
            <p:ph type="title" hasCustomPrompt="1"/>
          </p:nvPr>
        </p:nvSpPr>
        <p:spPr>
          <a:xfrm>
            <a:off x="216945" y="285720"/>
            <a:ext cx="10257924" cy="419409"/>
          </a:xfrm>
          <a:prstGeom prst="rect">
            <a:avLst/>
          </a:prstGeom>
        </p:spPr>
        <p:txBody>
          <a:bodyPr/>
          <a:lstStyle>
            <a:lvl1pPr>
              <a:defRPr baseline="0">
                <a:latin typeface="+mn-ea"/>
                <a:ea typeface="+mn-ea"/>
              </a:defRPr>
            </a:lvl1pPr>
          </a:lstStyle>
          <a:p>
            <a:r>
              <a:rPr kumimoji="1" lang="en-US" altLang="ja-JP"/>
              <a:t>1</a:t>
            </a:r>
            <a:r>
              <a:rPr kumimoji="1" lang="ja-JP" altLang="en-US"/>
              <a:t>行レイアウト タイトル</a:t>
            </a:r>
            <a:r>
              <a:rPr lang="en-US" altLang="ja-JP"/>
              <a:t>/</a:t>
            </a:r>
            <a:r>
              <a:rPr lang="ja-JP" altLang="en-US"/>
              <a:t>スライドタイトル</a:t>
            </a:r>
            <a:r>
              <a:rPr kumimoji="1" lang="ja-JP" altLang="en-US"/>
              <a:t>を入力</a:t>
            </a:r>
          </a:p>
        </p:txBody>
      </p:sp>
    </p:spTree>
    <p:extLst>
      <p:ext uri="{BB962C8B-B14F-4D97-AF65-F5344CB8AC3E}">
        <p14:creationId xmlns:p14="http://schemas.microsoft.com/office/powerpoint/2010/main" val="2200841205"/>
      </p:ext>
    </p:extLst>
  </p:cSld>
  <p:clrMapOvr>
    <a:masterClrMapping/>
  </p:clrMapOvr>
  <p:extLst>
    <p:ext uri="{DCECCB84-F9BA-43D5-87BE-67443E8EF086}">
      <p15:sldGuideLst xmlns:p15="http://schemas.microsoft.com/office/powerpoint/2012/main">
        <p15:guide id="1" orient="horz" pos="527">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行タイトル+本文">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B89C78DF-9F4E-428F-8949-4660E432C58A}"/>
              </a:ext>
            </a:extLst>
          </p:cNvPr>
          <p:cNvSpPr>
            <a:spLocks noGrp="1"/>
          </p:cNvSpPr>
          <p:nvPr>
            <p:ph sz="quarter" idx="10"/>
          </p:nvPr>
        </p:nvSpPr>
        <p:spPr>
          <a:xfrm>
            <a:off x="215892" y="920654"/>
            <a:ext cx="10257924" cy="6191234"/>
          </a:xfrm>
        </p:spPr>
        <p:txBody>
          <a:bodyPr/>
          <a:lstStyle>
            <a:lvl1pPr>
              <a:defRPr>
                <a:latin typeface="+mn-ea"/>
                <a:ea typeface="+mn-ea"/>
              </a:defRPr>
            </a:lvl1pPr>
            <a:lvl2pPr>
              <a:defRPr>
                <a:latin typeface="+mn-ea"/>
                <a:ea typeface="+mn-ea"/>
              </a:defRPr>
            </a:lvl2pPr>
            <a:lvl3pPr>
              <a:defRPr>
                <a:latin typeface="+mn-ea"/>
                <a:ea typeface="+mn-ea"/>
              </a:defRPr>
            </a:lvl3pPr>
            <a:lvl4pPr>
              <a:defRPr>
                <a:latin typeface="+mn-ea"/>
                <a:ea typeface="+mn-ea"/>
              </a:defRPr>
            </a:lvl4pPr>
            <a:lvl5pP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3" name="タイトル 2">
            <a:extLst>
              <a:ext uri="{FF2B5EF4-FFF2-40B4-BE49-F238E27FC236}">
                <a16:creationId xmlns:a16="http://schemas.microsoft.com/office/drawing/2014/main" id="{8E5B7E22-4349-4043-8C35-8AA7558D38DE}"/>
              </a:ext>
            </a:extLst>
          </p:cNvPr>
          <p:cNvSpPr>
            <a:spLocks noGrp="1"/>
          </p:cNvSpPr>
          <p:nvPr>
            <p:ph type="title" hasCustomPrompt="1"/>
          </p:nvPr>
        </p:nvSpPr>
        <p:spPr>
          <a:xfrm>
            <a:off x="216945" y="285720"/>
            <a:ext cx="10257924" cy="419409"/>
          </a:xfrm>
          <a:prstGeom prst="rect">
            <a:avLst/>
          </a:prstGeom>
          <a:blipFill>
            <a:blip r:embed="rId2"/>
            <a:stretch>
              <a:fillRect/>
            </a:stretch>
          </a:blipFill>
        </p:spPr>
        <p:txBody>
          <a:bodyPr/>
          <a:lstStyle>
            <a:lvl1pPr>
              <a:defRPr>
                <a:latin typeface="+mn-ea"/>
                <a:ea typeface="+mn-ea"/>
              </a:defRPr>
            </a:lvl1pPr>
          </a:lstStyle>
          <a:p>
            <a:r>
              <a:rPr kumimoji="1" lang="en-US" altLang="ja-JP"/>
              <a:t>1</a:t>
            </a:r>
            <a:r>
              <a:rPr kumimoji="1" lang="ja-JP" altLang="en-US"/>
              <a:t>行レイアウト タイトル</a:t>
            </a:r>
            <a:r>
              <a:rPr lang="en-US" altLang="ja-JP"/>
              <a:t>/</a:t>
            </a:r>
            <a:r>
              <a:rPr lang="ja-JP" altLang="en-US"/>
              <a:t>スライドタイトル</a:t>
            </a:r>
            <a:r>
              <a:rPr kumimoji="1" lang="ja-JP" altLang="en-US"/>
              <a:t>を入力</a:t>
            </a:r>
          </a:p>
        </p:txBody>
      </p:sp>
    </p:spTree>
    <p:extLst>
      <p:ext uri="{BB962C8B-B14F-4D97-AF65-F5344CB8AC3E}">
        <p14:creationId xmlns:p14="http://schemas.microsoft.com/office/powerpoint/2010/main" val="3426100695"/>
      </p:ext>
    </p:extLst>
  </p:cSld>
  <p:clrMapOvr>
    <a:masterClrMapping/>
  </p:clrMapOvr>
  <p:extLst>
    <p:ext uri="{DCECCB84-F9BA-43D5-87BE-67443E8EF086}">
      <p15:sldGuideLst xmlns:p15="http://schemas.microsoft.com/office/powerpoint/2012/main">
        <p15:guide id="3" orient="horz" pos="527">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章＋1行タイト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16945" y="285720"/>
            <a:ext cx="10257924" cy="695786"/>
          </a:xfrm>
        </p:spPr>
        <p:txBody>
          <a:bodyPr tIns="324000">
            <a:spAutoFit/>
          </a:bodyPr>
          <a:lstStyle>
            <a:lvl1pPr fontAlgn="ctr">
              <a:defRPr baseline="0">
                <a:latin typeface="+mn-ea"/>
                <a:ea typeface="+mn-ea"/>
              </a:defRPr>
            </a:lvl1pPr>
          </a:lstStyle>
          <a:p>
            <a:r>
              <a:rPr lang="en-US" altLang="ja-JP"/>
              <a:t>1</a:t>
            </a:r>
            <a:r>
              <a:rPr lang="ja-JP" altLang="en-US"/>
              <a:t>行レイアウト タイトル</a:t>
            </a:r>
            <a:r>
              <a:rPr lang="en-US" altLang="ja-JP"/>
              <a:t>/</a:t>
            </a:r>
            <a:r>
              <a:rPr lang="ja-JP" altLang="en-US"/>
              <a:t>スライドタイトルを入力</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rPr>
              <a:t>章タイトル</a:t>
            </a:r>
            <a:r>
              <a:rPr kumimoji="1" lang="en-US" altLang="ja-JP" sz="1511" b="1" i="0" kern="1200" baseline="0">
                <a:solidFill>
                  <a:srgbClr val="000F78"/>
                </a:solidFill>
                <a:latin typeface="Yu Gothic UI" panose="020B0500000000000000" pitchFamily="50" charset="-128"/>
                <a:ea typeface="Yu Gothic UI" panose="020B0500000000000000" pitchFamily="50" charset="-128"/>
                <a:cs typeface="+mj-cs"/>
              </a:rPr>
              <a:t>/</a:t>
            </a:r>
            <a:r>
              <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rPr>
              <a:t>スライドタイトルを入力</a:t>
            </a:r>
          </a:p>
        </p:txBody>
      </p:sp>
    </p:spTree>
    <p:extLst>
      <p:ext uri="{BB962C8B-B14F-4D97-AF65-F5344CB8AC3E}">
        <p14:creationId xmlns:p14="http://schemas.microsoft.com/office/powerpoint/2010/main" val="3416261984"/>
      </p:ext>
    </p:extLst>
  </p:cSld>
  <p:clrMapOvr>
    <a:masterClrMapping/>
  </p:clrMapOvr>
  <p:extLst>
    <p:ext uri="{DCECCB84-F9BA-43D5-87BE-67443E8EF086}">
      <p15:sldGuideLst xmlns:p15="http://schemas.microsoft.com/office/powerpoint/2012/main">
        <p15:guide id="1" orient="horz" pos="70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185265"/>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52734"/>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448D47F3-83E6-E3A4-EA3F-BCA9185F2FB1}"/>
              </a:ext>
            </a:extLst>
          </p:cNvPr>
          <p:cNvSpPr txBox="1"/>
          <p:nvPr userDrawn="1"/>
        </p:nvSpPr>
        <p:spPr>
          <a:xfrm>
            <a:off x="10300006" y="7575"/>
            <a:ext cx="360000" cy="360000"/>
          </a:xfrm>
          <a:prstGeom prst="rect">
            <a:avLst/>
          </a:prstGeom>
          <a:noFill/>
        </p:spPr>
        <p:txBody>
          <a:bodyPr wrap="none" lIns="0" tIns="0" rIns="0" bIns="0" rtlCol="0" anchor="b" anchorCtr="0">
            <a:noAutofit/>
          </a:bodyPr>
          <a:lstStyle/>
          <a:p>
            <a:pPr algn="ctr"/>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7" name="テキスト ボックス 6">
            <a:extLst>
              <a:ext uri="{FF2B5EF4-FFF2-40B4-BE49-F238E27FC236}">
                <a16:creationId xmlns:a16="http://schemas.microsoft.com/office/drawing/2014/main" id="{00EC7733-FB4F-FF23-960B-13B860B80067}"/>
              </a:ext>
            </a:extLst>
          </p:cNvPr>
          <p:cNvSpPr txBox="1"/>
          <p:nvPr userDrawn="1"/>
        </p:nvSpPr>
        <p:spPr>
          <a:xfrm>
            <a:off x="10195020" y="7201115"/>
            <a:ext cx="542652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1B02FA-3B43-4965-97B5-C29D405C4738}" type="slidenum">
              <a:rPr kumimoji="1" lang="ja-JP" altLang="en-US" sz="2400" b="0" i="0" u="none" strike="noStrike" kern="1200" cap="none" spc="0" normalizeH="0" baseline="0" noProof="0" smtClean="0">
                <a:ln>
                  <a:noFill/>
                </a:ln>
                <a:solidFill>
                  <a:prstClr val="black"/>
                </a:solidFill>
                <a:effectLst/>
                <a:uLnTx/>
                <a:uFillTx/>
                <a:latin typeface="Arial" panose="020B0604020202020204" pitchFamily="34" charset="0"/>
                <a:ea typeface="メイリオ" panose="020B0604030504040204" pitchFamily="50" charset="-128"/>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ja-JP" altLang="en-US"/>
          </a:p>
        </p:txBody>
      </p:sp>
    </p:spTree>
    <p:extLst>
      <p:ext uri="{BB962C8B-B14F-4D97-AF65-F5344CB8AC3E}">
        <p14:creationId xmlns:p14="http://schemas.microsoft.com/office/powerpoint/2010/main" val="39016658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章＋1行タイトル+本文">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16945" y="285720"/>
            <a:ext cx="10257924" cy="695786"/>
          </a:xfrm>
        </p:spPr>
        <p:txBody>
          <a:bodyPr tIns="324000">
            <a:spAutoFit/>
          </a:bodyPr>
          <a:lstStyle>
            <a:lvl1pPr fontAlgn="ctr">
              <a:defRPr>
                <a:latin typeface="+mn-ea"/>
                <a:ea typeface="+mn-ea"/>
              </a:defRPr>
            </a:lvl1pPr>
          </a:lstStyle>
          <a:p>
            <a:r>
              <a:rPr lang="en-US" altLang="ja-JP"/>
              <a:t>1</a:t>
            </a:r>
            <a:r>
              <a:rPr lang="ja-JP" altLang="en-US"/>
              <a:t>行レイアウト タイトル</a:t>
            </a:r>
            <a:r>
              <a:rPr lang="en-US" altLang="ja-JP"/>
              <a:t>/</a:t>
            </a:r>
            <a:r>
              <a:rPr lang="ja-JP" altLang="en-US"/>
              <a:t>スライドタイトルを入力</a:t>
            </a:r>
          </a:p>
        </p:txBody>
      </p:sp>
      <p:sp>
        <p:nvSpPr>
          <p:cNvPr id="9" name="コンテンツ プレースホルダー 8">
            <a:extLst>
              <a:ext uri="{FF2B5EF4-FFF2-40B4-BE49-F238E27FC236}">
                <a16:creationId xmlns:a16="http://schemas.microsoft.com/office/drawing/2014/main" id="{D8A45075-8F77-4535-9426-4755326A6EDF}"/>
              </a:ext>
            </a:extLst>
          </p:cNvPr>
          <p:cNvSpPr>
            <a:spLocks noGrp="1"/>
          </p:cNvSpPr>
          <p:nvPr>
            <p:ph sz="quarter" idx="10"/>
          </p:nvPr>
        </p:nvSpPr>
        <p:spPr>
          <a:xfrm>
            <a:off x="216945" y="1239822"/>
            <a:ext cx="10256601" cy="5873133"/>
          </a:xfrm>
        </p:spPr>
        <p:txBody>
          <a:bodyPr/>
          <a:lstStyle>
            <a:lvl1pPr fontAlgn="ctr">
              <a:defRPr>
                <a:latin typeface="+mn-ea"/>
                <a:ea typeface="+mn-ea"/>
              </a:defRPr>
            </a:lvl1pPr>
            <a:lvl2pPr fontAlgn="ctr">
              <a:defRPr>
                <a:latin typeface="+mn-ea"/>
                <a:ea typeface="+mn-ea"/>
              </a:defRPr>
            </a:lvl2pPr>
            <a:lvl3pPr fontAlgn="ctr">
              <a:defRPr>
                <a:latin typeface="+mn-ea"/>
                <a:ea typeface="+mn-ea"/>
              </a:defRPr>
            </a:lvl3pPr>
            <a:lvl4pPr fontAlgn="ctr">
              <a:defRPr>
                <a:latin typeface="+mn-ea"/>
                <a:ea typeface="+mn-ea"/>
              </a:defRPr>
            </a:lvl4pPr>
            <a:lvl5pPr fontAlgn="ct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455205007"/>
      </p:ext>
    </p:extLst>
  </p:cSld>
  <p:clrMapOvr>
    <a:masterClrMapping/>
  </p:clrMapOvr>
  <p:extLst>
    <p:ext uri="{DCECCB84-F9BA-43D5-87BE-67443E8EF086}">
      <p15:sldGuideLst xmlns:p15="http://schemas.microsoft.com/office/powerpoint/2012/main">
        <p15:guide id="1" orient="horz" pos="709">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章＋2行タイト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16945" y="285720"/>
            <a:ext cx="10257924" cy="1028057"/>
          </a:xfrm>
        </p:spPr>
        <p:txBody>
          <a:bodyPr tIns="324000">
            <a:spAutoFit/>
          </a:bodyPr>
          <a:lstStyle>
            <a:lvl1pPr fontAlgn="ctr">
              <a:spcBef>
                <a:spcPct val="0"/>
              </a:spcBef>
              <a:defRPr baseline="0">
                <a:latin typeface="+mn-ea"/>
                <a:ea typeface="+mn-ea"/>
              </a:defRPr>
            </a:lvl1pPr>
          </a:lstStyle>
          <a:p>
            <a:pPr lvl="0">
              <a:spcBef>
                <a:spcPct val="0"/>
              </a:spcBef>
            </a:pPr>
            <a:r>
              <a:rPr kumimoji="1" lang="en-US" altLang="ja-JP"/>
              <a:t>2</a:t>
            </a:r>
            <a:r>
              <a:rPr kumimoji="1" lang="ja-JP" altLang="en-US"/>
              <a:t>行レイアウト タイトル</a:t>
            </a:r>
            <a:r>
              <a:rPr lang="en-US" altLang="ja-JP"/>
              <a:t>/</a:t>
            </a:r>
            <a:br>
              <a:rPr lang="en-US" altLang="ja-JP"/>
            </a:br>
            <a:r>
              <a:rPr lang="ja-JP" altLang="en-US"/>
              <a:t>スライドタイトル</a:t>
            </a:r>
            <a:r>
              <a:rPr kumimoji="1" lang="ja-JP" altLang="en-US"/>
              <a:t>を入力</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334661389"/>
      </p:ext>
    </p:extLst>
  </p:cSld>
  <p:clrMapOvr>
    <a:masterClrMapping/>
  </p:clrMapOvr>
  <p:extLst>
    <p:ext uri="{DCECCB84-F9BA-43D5-87BE-67443E8EF086}">
      <p15:sldGuideLst xmlns:p15="http://schemas.microsoft.com/office/powerpoint/2012/main">
        <p15:guide id="1" orient="horz" pos="935">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章＋2行タイトル+本文">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16945" y="285720"/>
            <a:ext cx="10257924" cy="1028057"/>
          </a:xfrm>
        </p:spPr>
        <p:txBody>
          <a:bodyPr tIns="324000">
            <a:spAutoFit/>
          </a:bodyPr>
          <a:lstStyle>
            <a:lvl1pPr fontAlgn="ctr">
              <a:spcBef>
                <a:spcPct val="0"/>
              </a:spcBef>
              <a:defRPr>
                <a:latin typeface="+mn-ea"/>
                <a:ea typeface="+mn-ea"/>
              </a:defRPr>
            </a:lvl1pPr>
          </a:lstStyle>
          <a:p>
            <a:pPr lvl="0">
              <a:spcBef>
                <a:spcPct val="0"/>
              </a:spcBef>
            </a:pPr>
            <a:r>
              <a:rPr kumimoji="1" lang="en-US" altLang="ja-JP"/>
              <a:t>2</a:t>
            </a:r>
            <a:r>
              <a:rPr kumimoji="1" lang="ja-JP" altLang="en-US"/>
              <a:t>行レイアウト タイトル</a:t>
            </a:r>
            <a:r>
              <a:rPr lang="en-US" altLang="ja-JP"/>
              <a:t>/</a:t>
            </a:r>
            <a:br>
              <a:rPr lang="en-US" altLang="ja-JP"/>
            </a:br>
            <a:r>
              <a:rPr lang="ja-JP" altLang="en-US"/>
              <a:t>スライドタイトル</a:t>
            </a:r>
            <a:r>
              <a:rPr kumimoji="1" lang="ja-JP" altLang="en-US"/>
              <a:t>を入力</a:t>
            </a:r>
          </a:p>
        </p:txBody>
      </p:sp>
      <p:sp>
        <p:nvSpPr>
          <p:cNvPr id="9" name="コンテンツ プレースホルダー 8">
            <a:extLst>
              <a:ext uri="{FF2B5EF4-FFF2-40B4-BE49-F238E27FC236}">
                <a16:creationId xmlns:a16="http://schemas.microsoft.com/office/drawing/2014/main" id="{D8A45075-8F77-4535-9426-4755326A6EDF}"/>
              </a:ext>
            </a:extLst>
          </p:cNvPr>
          <p:cNvSpPr>
            <a:spLocks noGrp="1"/>
          </p:cNvSpPr>
          <p:nvPr>
            <p:ph sz="quarter" idx="10"/>
          </p:nvPr>
        </p:nvSpPr>
        <p:spPr>
          <a:xfrm>
            <a:off x="216945" y="1637308"/>
            <a:ext cx="10256601" cy="5476300"/>
          </a:xfrm>
        </p:spPr>
        <p:txBody>
          <a:bodyPr/>
          <a:lstStyle>
            <a:lvl1pPr fontAlgn="ctr">
              <a:defRPr>
                <a:latin typeface="+mn-ea"/>
                <a:ea typeface="+mn-ea"/>
              </a:defRPr>
            </a:lvl1pPr>
            <a:lvl2pPr fontAlgn="ctr">
              <a:defRPr>
                <a:latin typeface="+mn-ea"/>
                <a:ea typeface="+mn-ea"/>
              </a:defRPr>
            </a:lvl2pPr>
            <a:lvl3pPr fontAlgn="ctr">
              <a:defRPr>
                <a:latin typeface="+mn-ea"/>
                <a:ea typeface="+mn-ea"/>
              </a:defRPr>
            </a:lvl3pPr>
            <a:lvl4pPr fontAlgn="ctr">
              <a:defRPr>
                <a:latin typeface="+mn-ea"/>
                <a:ea typeface="+mn-ea"/>
              </a:defRPr>
            </a:lvl4pPr>
            <a:lvl5pPr fontAlgn="ct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3236240518"/>
      </p:ext>
    </p:extLst>
  </p:cSld>
  <p:clrMapOvr>
    <a:masterClrMapping/>
  </p:clrMapOvr>
  <p:extLst>
    <p:ext uri="{DCECCB84-F9BA-43D5-87BE-67443E8EF086}">
      <p15:sldGuideLst xmlns:p15="http://schemas.microsoft.com/office/powerpoint/2012/main">
        <p15:guide id="1" orient="horz" pos="935">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プロフィール">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BFBE7747-457A-47B4-8D78-525F18385533}"/>
              </a:ext>
            </a:extLst>
          </p:cNvPr>
          <p:cNvSpPr>
            <a:spLocks noGrp="1"/>
          </p:cNvSpPr>
          <p:nvPr>
            <p:ph type="title"/>
          </p:nvPr>
        </p:nvSpPr>
        <p:spPr>
          <a:xfrm>
            <a:off x="216945" y="285720"/>
            <a:ext cx="10257924" cy="419409"/>
          </a:xfrm>
        </p:spPr>
        <p:txBody>
          <a:bodyPr vert="horz" tIns="36000"/>
          <a:lstStyle>
            <a:lvl1pPr>
              <a:defRPr>
                <a:latin typeface="+mn-ea"/>
                <a:ea typeface="+mn-ea"/>
              </a:defRPr>
            </a:lvl1pPr>
          </a:lstStyle>
          <a:p>
            <a:r>
              <a:rPr kumimoji="1" lang="ja-JP" altLang="en-US"/>
              <a:t>マスター タイトルの書式設定</a:t>
            </a:r>
          </a:p>
        </p:txBody>
      </p:sp>
      <p:sp>
        <p:nvSpPr>
          <p:cNvPr id="19" name="テキスト ボックス 18">
            <a:extLst>
              <a:ext uri="{FF2B5EF4-FFF2-40B4-BE49-F238E27FC236}">
                <a16:creationId xmlns:a16="http://schemas.microsoft.com/office/drawing/2014/main" id="{EEAAFBC8-E7D9-4A89-B3EF-E866F293A9A1}"/>
              </a:ext>
            </a:extLst>
          </p:cNvPr>
          <p:cNvSpPr txBox="1"/>
          <p:nvPr userDrawn="1"/>
        </p:nvSpPr>
        <p:spPr>
          <a:xfrm>
            <a:off x="215894" y="1247694"/>
            <a:ext cx="680444" cy="308379"/>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経歴</a:t>
            </a:r>
          </a:p>
        </p:txBody>
      </p:sp>
      <p:sp>
        <p:nvSpPr>
          <p:cNvPr id="20" name="テキスト ボックス 19">
            <a:extLst>
              <a:ext uri="{FF2B5EF4-FFF2-40B4-BE49-F238E27FC236}">
                <a16:creationId xmlns:a16="http://schemas.microsoft.com/office/drawing/2014/main" id="{5DD26883-9F47-4771-B812-9FFEC4043CA7}"/>
              </a:ext>
            </a:extLst>
          </p:cNvPr>
          <p:cNvSpPr txBox="1"/>
          <p:nvPr userDrawn="1"/>
        </p:nvSpPr>
        <p:spPr>
          <a:xfrm>
            <a:off x="4879637" y="1247694"/>
            <a:ext cx="1519310" cy="309295"/>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主要プロジェクト</a:t>
            </a:r>
          </a:p>
        </p:txBody>
      </p:sp>
      <p:cxnSp>
        <p:nvCxnSpPr>
          <p:cNvPr id="21" name="直線コネクタ 20">
            <a:extLst>
              <a:ext uri="{FF2B5EF4-FFF2-40B4-BE49-F238E27FC236}">
                <a16:creationId xmlns:a16="http://schemas.microsoft.com/office/drawing/2014/main" id="{0692F409-148C-4ECA-8461-74E337BDD83A}"/>
              </a:ext>
            </a:extLst>
          </p:cNvPr>
          <p:cNvCxnSpPr>
            <a:cxnSpLocks/>
          </p:cNvCxnSpPr>
          <p:nvPr userDrawn="1"/>
        </p:nvCxnSpPr>
        <p:spPr>
          <a:xfrm>
            <a:off x="4724145" y="1240310"/>
            <a:ext cx="0" cy="5873133"/>
          </a:xfrm>
          <a:prstGeom prst="line">
            <a:avLst/>
          </a:prstGeom>
          <a:ln w="3175">
            <a:solidFill>
              <a:srgbClr val="000F78"/>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F1D5F7FB-D5C9-442A-A715-816C7DB310A8}"/>
              </a:ext>
            </a:extLst>
          </p:cNvPr>
          <p:cNvSpPr txBox="1"/>
          <p:nvPr userDrawn="1"/>
        </p:nvSpPr>
        <p:spPr>
          <a:xfrm>
            <a:off x="216375" y="3962052"/>
            <a:ext cx="618015" cy="294038"/>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専門</a:t>
            </a:r>
          </a:p>
        </p:txBody>
      </p:sp>
      <p:cxnSp>
        <p:nvCxnSpPr>
          <p:cNvPr id="23" name="直線コネクタ 22">
            <a:extLst>
              <a:ext uri="{FF2B5EF4-FFF2-40B4-BE49-F238E27FC236}">
                <a16:creationId xmlns:a16="http://schemas.microsoft.com/office/drawing/2014/main" id="{2DC8E470-EBB0-4A37-855C-C3912B29471A}"/>
              </a:ext>
            </a:extLst>
          </p:cNvPr>
          <p:cNvCxnSpPr>
            <a:cxnSpLocks/>
          </p:cNvCxnSpPr>
          <p:nvPr userDrawn="1"/>
        </p:nvCxnSpPr>
        <p:spPr>
          <a:xfrm>
            <a:off x="294095" y="3779838"/>
            <a:ext cx="4195933" cy="0"/>
          </a:xfrm>
          <a:prstGeom prst="line">
            <a:avLst/>
          </a:prstGeom>
          <a:ln w="3175">
            <a:solidFill>
              <a:srgbClr val="000F78"/>
            </a:solidFill>
          </a:ln>
        </p:spPr>
        <p:style>
          <a:lnRef idx="1">
            <a:schemeClr val="accent1"/>
          </a:lnRef>
          <a:fillRef idx="0">
            <a:schemeClr val="accent1"/>
          </a:fillRef>
          <a:effectRef idx="0">
            <a:schemeClr val="accent1"/>
          </a:effectRef>
          <a:fontRef idx="minor">
            <a:schemeClr val="tx1"/>
          </a:fontRef>
        </p:style>
      </p:cxnSp>
      <p:sp>
        <p:nvSpPr>
          <p:cNvPr id="25" name="テキスト プレースホルダ 20"/>
          <p:cNvSpPr>
            <a:spLocks noGrp="1"/>
          </p:cNvSpPr>
          <p:nvPr>
            <p:ph type="body" sz="quarter" idx="15"/>
          </p:nvPr>
        </p:nvSpPr>
        <p:spPr>
          <a:xfrm>
            <a:off x="215893" y="4256091"/>
            <a:ext cx="4274135" cy="2857354"/>
          </a:xfrm>
          <a:prstGeom prst="rect">
            <a:avLst/>
          </a:prstGeom>
        </p:spPr>
        <p:txBody>
          <a:bodyPr lIns="90000" rIns="90000"/>
          <a:lstStyle>
            <a:lvl1pPr marL="202045" indent="-202045" fontAlgn="ctr">
              <a:defRPr sz="1295">
                <a:latin typeface="+mn-ea"/>
                <a:ea typeface="+mn-ea"/>
              </a:defRPr>
            </a:lvl1pPr>
            <a:lvl2pPr marL="385513" indent="-191900" fontAlgn="ctr">
              <a:defRPr sz="971">
                <a:latin typeface="+mn-ea"/>
                <a:ea typeface="+mn-ea"/>
              </a:defRPr>
            </a:lvl2pPr>
            <a:lvl3pPr marL="547853" indent="-128221">
              <a:spcBef>
                <a:spcPts val="544"/>
              </a:spcBef>
              <a:buFont typeface="Arial" panose="020B0604020202020204" pitchFamily="34" charset="0"/>
              <a:buChar char="•"/>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
        <p:nvSpPr>
          <p:cNvPr id="12" name="テキスト プレースホルダ 20"/>
          <p:cNvSpPr>
            <a:spLocks noGrp="1"/>
          </p:cNvSpPr>
          <p:nvPr>
            <p:ph type="body" sz="quarter" idx="14"/>
          </p:nvPr>
        </p:nvSpPr>
        <p:spPr>
          <a:xfrm>
            <a:off x="215893" y="1557324"/>
            <a:ext cx="4274135" cy="2063763"/>
          </a:xfrm>
          <a:prstGeom prst="rect">
            <a:avLst/>
          </a:prstGeom>
        </p:spPr>
        <p:txBody>
          <a:bodyPr lIns="90000"/>
          <a:lstStyle>
            <a:lvl1pPr marL="202045" indent="-202045" fontAlgn="ctr">
              <a:tabLst>
                <a:tab pos="1163392" algn="l"/>
              </a:tabLst>
              <a:defRPr sz="1295">
                <a:latin typeface="+mn-ea"/>
                <a:ea typeface="+mn-ea"/>
              </a:defRPr>
            </a:lvl1pPr>
            <a:lvl2pPr marL="385513" indent="-191900" fontAlgn="ctr">
              <a:defRPr sz="971">
                <a:latin typeface="+mn-ea"/>
                <a:ea typeface="+mn-ea"/>
              </a:defRPr>
            </a:lvl2pPr>
            <a:lvl3pPr marL="547853" marR="0"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marL="547853" marR="0" lvl="2"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a:pPr>
            <a:r>
              <a:rPr kumimoji="1" lang="ja-JP" altLang="en-US"/>
              <a:t>第 </a:t>
            </a:r>
            <a:r>
              <a:rPr kumimoji="1" lang="en-US" altLang="ja-JP"/>
              <a:t>3 </a:t>
            </a:r>
            <a:r>
              <a:rPr kumimoji="1" lang="ja-JP" altLang="en-US"/>
              <a:t>レベル</a:t>
            </a:r>
            <a:endParaRPr kumimoji="1" lang="en-US" altLang="ja-JP"/>
          </a:p>
        </p:txBody>
      </p:sp>
      <p:sp>
        <p:nvSpPr>
          <p:cNvPr id="14" name="テキスト プレースホルダ 20"/>
          <p:cNvSpPr>
            <a:spLocks noGrp="1"/>
          </p:cNvSpPr>
          <p:nvPr>
            <p:ph type="body" sz="quarter" idx="21"/>
          </p:nvPr>
        </p:nvSpPr>
        <p:spPr>
          <a:xfrm>
            <a:off x="4879637" y="1557324"/>
            <a:ext cx="5595231" cy="5555667"/>
          </a:xfrm>
          <a:prstGeom prst="rect">
            <a:avLst/>
          </a:prstGeom>
        </p:spPr>
        <p:txBody>
          <a:bodyPr lIns="90000" rIns="90000"/>
          <a:lstStyle>
            <a:lvl1pPr marL="202045" indent="-202045" fontAlgn="ctr">
              <a:defRPr sz="1295">
                <a:latin typeface="+mn-ea"/>
                <a:ea typeface="+mn-ea"/>
              </a:defRPr>
            </a:lvl1pPr>
            <a:lvl2pPr marL="385513" indent="-191900" fontAlgn="ctr">
              <a:defRPr sz="971">
                <a:latin typeface="+mn-ea"/>
                <a:ea typeface="+mn-ea"/>
              </a:defRPr>
            </a:lvl2pPr>
            <a:lvl3pPr marL="547853" indent="-128221">
              <a:spcBef>
                <a:spcPts val="544"/>
              </a:spcBef>
              <a:buFont typeface="Arial" panose="020B0604020202020204" pitchFamily="34" charset="0"/>
              <a:buChar char="•"/>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737715643"/>
      </p:ext>
    </p:extLst>
  </p:cSld>
  <p:clrMapOvr>
    <a:masterClrMapping/>
  </p:clrMapOvr>
  <p:extLst>
    <p:ext uri="{DCECCB84-F9BA-43D5-87BE-67443E8EF086}">
      <p15:sldGuideLst xmlns:p15="http://schemas.microsoft.com/office/powerpoint/2012/main">
        <p15:guide id="2" pos="126">
          <p15:clr>
            <a:srgbClr val="FBAE40"/>
          </p15:clr>
        </p15:guide>
        <p15:guide id="3" pos="2848">
          <p15:clr>
            <a:srgbClr val="FBAE40"/>
          </p15:clr>
        </p15:guide>
        <p15:guide id="4" pos="2621">
          <p15:clr>
            <a:srgbClr val="FBAE40"/>
          </p15:clr>
        </p15:guide>
        <p15:guide id="5" orient="horz" pos="2160">
          <p15:clr>
            <a:srgbClr val="FBAE40"/>
          </p15:clr>
        </p15:guide>
        <p15:guide id="6" orient="horz" pos="709">
          <p15:clr>
            <a:srgbClr val="FBAE40"/>
          </p15:clr>
        </p15:guide>
        <p15:guide id="7" pos="2757">
          <p15:clr>
            <a:srgbClr val="FBAE40"/>
          </p15:clr>
        </p15:guide>
        <p15:guide id="8" pos="17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プロフィール（章あり）">
    <p:spTree>
      <p:nvGrpSpPr>
        <p:cNvPr id="1" name=""/>
        <p:cNvGrpSpPr/>
        <p:nvPr/>
      </p:nvGrpSpPr>
      <p:grpSpPr>
        <a:xfrm>
          <a:off x="0" y="0"/>
          <a:ext cx="0" cy="0"/>
          <a:chOff x="0" y="0"/>
          <a:chExt cx="0" cy="0"/>
        </a:xfrm>
      </p:grpSpPr>
      <p:sp>
        <p:nvSpPr>
          <p:cNvPr id="20" name="タイトル 12">
            <a:extLst>
              <a:ext uri="{FF2B5EF4-FFF2-40B4-BE49-F238E27FC236}">
                <a16:creationId xmlns:a16="http://schemas.microsoft.com/office/drawing/2014/main" id="{54A96962-01C7-4CDE-BCC8-C65E26A9A134}"/>
              </a:ext>
            </a:extLst>
          </p:cNvPr>
          <p:cNvSpPr>
            <a:spLocks noGrp="1"/>
          </p:cNvSpPr>
          <p:nvPr>
            <p:ph type="title"/>
          </p:nvPr>
        </p:nvSpPr>
        <p:spPr>
          <a:xfrm>
            <a:off x="216945" y="285720"/>
            <a:ext cx="10257924" cy="695786"/>
          </a:xfrm>
        </p:spPr>
        <p:txBody>
          <a:bodyPr vert="horz" tIns="324000"/>
          <a:lstStyle>
            <a:lvl1pPr>
              <a:defRPr>
                <a:latin typeface="+mn-ea"/>
                <a:ea typeface="+mn-ea"/>
              </a:defRPr>
            </a:lvl1pPr>
          </a:lstStyle>
          <a:p>
            <a:r>
              <a:rPr kumimoji="1" lang="ja-JP" altLang="en-US"/>
              <a:t>マスター タイトルの書式設定</a:t>
            </a:r>
          </a:p>
        </p:txBody>
      </p:sp>
      <p:sp>
        <p:nvSpPr>
          <p:cNvPr id="21" name="テキスト プレースホルダー 19">
            <a:extLst>
              <a:ext uri="{FF2B5EF4-FFF2-40B4-BE49-F238E27FC236}">
                <a16:creationId xmlns:a16="http://schemas.microsoft.com/office/drawing/2014/main" id="{2553E7DF-AEA8-49DF-9D59-F29EB73B8959}"/>
              </a:ext>
            </a:extLst>
          </p:cNvPr>
          <p:cNvSpPr>
            <a:spLocks noGrp="1"/>
          </p:cNvSpPr>
          <p:nvPr>
            <p:ph type="body" sz="quarter" idx="20"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
        <p:nvSpPr>
          <p:cNvPr id="23" name="テキスト ボックス 22">
            <a:extLst>
              <a:ext uri="{FF2B5EF4-FFF2-40B4-BE49-F238E27FC236}">
                <a16:creationId xmlns:a16="http://schemas.microsoft.com/office/drawing/2014/main" id="{E96DC105-3612-45FB-8BFC-2C6F9403A975}"/>
              </a:ext>
            </a:extLst>
          </p:cNvPr>
          <p:cNvSpPr txBox="1"/>
          <p:nvPr userDrawn="1"/>
        </p:nvSpPr>
        <p:spPr>
          <a:xfrm>
            <a:off x="4879637" y="1247694"/>
            <a:ext cx="1519310" cy="309295"/>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主要プロジェクト</a:t>
            </a:r>
          </a:p>
        </p:txBody>
      </p:sp>
      <p:cxnSp>
        <p:nvCxnSpPr>
          <p:cNvPr id="24" name="直線コネクタ 23">
            <a:extLst>
              <a:ext uri="{FF2B5EF4-FFF2-40B4-BE49-F238E27FC236}">
                <a16:creationId xmlns:a16="http://schemas.microsoft.com/office/drawing/2014/main" id="{7CA3323B-AF9B-4AF1-BE27-65FB15FB99A4}"/>
              </a:ext>
            </a:extLst>
          </p:cNvPr>
          <p:cNvCxnSpPr>
            <a:cxnSpLocks/>
          </p:cNvCxnSpPr>
          <p:nvPr userDrawn="1"/>
        </p:nvCxnSpPr>
        <p:spPr>
          <a:xfrm>
            <a:off x="4724145" y="1240310"/>
            <a:ext cx="0" cy="5873133"/>
          </a:xfrm>
          <a:prstGeom prst="line">
            <a:avLst/>
          </a:prstGeom>
          <a:ln w="3175">
            <a:solidFill>
              <a:srgbClr val="000F78"/>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9EA90D61-2335-40F0-A9AF-1BFBC8DDDD46}"/>
              </a:ext>
            </a:extLst>
          </p:cNvPr>
          <p:cNvSpPr txBox="1"/>
          <p:nvPr userDrawn="1"/>
        </p:nvSpPr>
        <p:spPr>
          <a:xfrm>
            <a:off x="216375" y="3962052"/>
            <a:ext cx="618015" cy="294038"/>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専門</a:t>
            </a:r>
          </a:p>
        </p:txBody>
      </p:sp>
      <p:cxnSp>
        <p:nvCxnSpPr>
          <p:cNvPr id="26" name="直線コネクタ 25">
            <a:extLst>
              <a:ext uri="{FF2B5EF4-FFF2-40B4-BE49-F238E27FC236}">
                <a16:creationId xmlns:a16="http://schemas.microsoft.com/office/drawing/2014/main" id="{D183AE00-A38E-4339-B2DE-ADC882984879}"/>
              </a:ext>
            </a:extLst>
          </p:cNvPr>
          <p:cNvCxnSpPr>
            <a:cxnSpLocks/>
          </p:cNvCxnSpPr>
          <p:nvPr userDrawn="1"/>
        </p:nvCxnSpPr>
        <p:spPr>
          <a:xfrm>
            <a:off x="294095" y="3779838"/>
            <a:ext cx="4195933" cy="0"/>
          </a:xfrm>
          <a:prstGeom prst="line">
            <a:avLst/>
          </a:prstGeom>
          <a:ln w="3175">
            <a:solidFill>
              <a:srgbClr val="000F78"/>
            </a:solidFill>
          </a:ln>
        </p:spPr>
        <p:style>
          <a:lnRef idx="1">
            <a:schemeClr val="accent1"/>
          </a:lnRef>
          <a:fillRef idx="0">
            <a:schemeClr val="accent1"/>
          </a:fillRef>
          <a:effectRef idx="0">
            <a:schemeClr val="accent1"/>
          </a:effectRef>
          <a:fontRef idx="minor">
            <a:schemeClr val="tx1"/>
          </a:fontRef>
        </p:style>
      </p:cxnSp>
      <p:sp>
        <p:nvSpPr>
          <p:cNvPr id="27" name="テキスト プレースホルダ 20"/>
          <p:cNvSpPr>
            <a:spLocks noGrp="1"/>
          </p:cNvSpPr>
          <p:nvPr>
            <p:ph type="body" sz="quarter" idx="14"/>
          </p:nvPr>
        </p:nvSpPr>
        <p:spPr>
          <a:xfrm>
            <a:off x="215893" y="1557324"/>
            <a:ext cx="4274135" cy="2063763"/>
          </a:xfrm>
          <a:prstGeom prst="rect">
            <a:avLst/>
          </a:prstGeom>
        </p:spPr>
        <p:txBody>
          <a:bodyPr lIns="90000"/>
          <a:lstStyle>
            <a:lvl1pPr marL="202045" indent="-202045" fontAlgn="ctr">
              <a:tabLst>
                <a:tab pos="1163392" algn="l"/>
              </a:tabLst>
              <a:defRPr sz="1295">
                <a:latin typeface="+mn-ea"/>
                <a:ea typeface="+mn-ea"/>
              </a:defRPr>
            </a:lvl1pPr>
            <a:lvl2pPr marL="385513" indent="-191900" fontAlgn="ctr">
              <a:defRPr sz="971">
                <a:latin typeface="+mn-ea"/>
                <a:ea typeface="+mn-ea"/>
              </a:defRPr>
            </a:lvl2pPr>
            <a:lvl3pPr marL="547853" marR="0"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marL="547853" marR="0" lvl="2"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a:pPr>
            <a:r>
              <a:rPr kumimoji="1" lang="ja-JP" altLang="en-US"/>
              <a:t>第 </a:t>
            </a:r>
            <a:r>
              <a:rPr kumimoji="1" lang="en-US" altLang="ja-JP"/>
              <a:t>3 </a:t>
            </a:r>
            <a:r>
              <a:rPr kumimoji="1" lang="ja-JP" altLang="en-US"/>
              <a:t>レベル</a:t>
            </a:r>
            <a:endParaRPr kumimoji="1" lang="en-US" altLang="ja-JP"/>
          </a:p>
        </p:txBody>
      </p:sp>
      <p:sp>
        <p:nvSpPr>
          <p:cNvPr id="12" name="テキスト ボックス 11">
            <a:extLst>
              <a:ext uri="{FF2B5EF4-FFF2-40B4-BE49-F238E27FC236}">
                <a16:creationId xmlns:a16="http://schemas.microsoft.com/office/drawing/2014/main" id="{EEAAFBC8-E7D9-4A89-B3EF-E866F293A9A1}"/>
              </a:ext>
            </a:extLst>
          </p:cNvPr>
          <p:cNvSpPr txBox="1"/>
          <p:nvPr userDrawn="1"/>
        </p:nvSpPr>
        <p:spPr>
          <a:xfrm>
            <a:off x="215894" y="1247694"/>
            <a:ext cx="680444" cy="308379"/>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経歴</a:t>
            </a:r>
          </a:p>
        </p:txBody>
      </p:sp>
      <p:sp>
        <p:nvSpPr>
          <p:cNvPr id="13" name="テキスト プレースホルダ 20"/>
          <p:cNvSpPr>
            <a:spLocks noGrp="1"/>
          </p:cNvSpPr>
          <p:nvPr>
            <p:ph type="body" sz="quarter" idx="15"/>
          </p:nvPr>
        </p:nvSpPr>
        <p:spPr>
          <a:xfrm>
            <a:off x="215893" y="4256091"/>
            <a:ext cx="4274135" cy="2857354"/>
          </a:xfrm>
          <a:prstGeom prst="rect">
            <a:avLst/>
          </a:prstGeom>
        </p:spPr>
        <p:txBody>
          <a:bodyPr lIns="90000" rIns="90000"/>
          <a:lstStyle>
            <a:lvl1pPr marL="202045" indent="-202045" fontAlgn="ctr">
              <a:defRPr sz="1295">
                <a:latin typeface="+mn-ea"/>
                <a:ea typeface="+mn-ea"/>
              </a:defRPr>
            </a:lvl1pPr>
            <a:lvl2pPr marL="385513" indent="-191900" fontAlgn="ctr">
              <a:defRPr sz="971">
                <a:latin typeface="+mn-ea"/>
                <a:ea typeface="+mn-ea"/>
              </a:defRPr>
            </a:lvl2pPr>
            <a:lvl3pPr marL="547853" indent="-128221">
              <a:spcBef>
                <a:spcPts val="544"/>
              </a:spcBef>
              <a:buFont typeface="Arial" panose="020B0604020202020204" pitchFamily="34" charset="0"/>
              <a:buChar char="•"/>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
        <p:nvSpPr>
          <p:cNvPr id="14" name="テキスト プレースホルダ 20"/>
          <p:cNvSpPr>
            <a:spLocks noGrp="1"/>
          </p:cNvSpPr>
          <p:nvPr>
            <p:ph type="body" sz="quarter" idx="21"/>
          </p:nvPr>
        </p:nvSpPr>
        <p:spPr>
          <a:xfrm>
            <a:off x="4879637" y="1557324"/>
            <a:ext cx="5595231" cy="5555667"/>
          </a:xfrm>
          <a:prstGeom prst="rect">
            <a:avLst/>
          </a:prstGeom>
        </p:spPr>
        <p:txBody>
          <a:bodyPr lIns="90000" rIns="90000"/>
          <a:lstStyle>
            <a:lvl1pPr marL="202045" indent="-202045" fontAlgn="ctr">
              <a:defRPr sz="1295">
                <a:latin typeface="+mn-ea"/>
                <a:ea typeface="+mn-ea"/>
              </a:defRPr>
            </a:lvl1pPr>
            <a:lvl2pPr marL="385513" indent="-191900" fontAlgn="ctr">
              <a:defRPr sz="971">
                <a:latin typeface="+mn-ea"/>
                <a:ea typeface="+mn-ea"/>
              </a:defRPr>
            </a:lvl2pPr>
            <a:lvl3pPr marL="547853" indent="-128221">
              <a:spcBef>
                <a:spcPts val="544"/>
              </a:spcBef>
              <a:buFont typeface="Arial" panose="020B0604020202020204" pitchFamily="34" charset="0"/>
              <a:buChar char="•"/>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3101947635"/>
      </p:ext>
    </p:extLst>
  </p:cSld>
  <p:clrMapOvr>
    <a:masterClrMapping/>
  </p:clrMapOvr>
  <p:extLst>
    <p:ext uri="{DCECCB84-F9BA-43D5-87BE-67443E8EF086}">
      <p15:sldGuideLst xmlns:p15="http://schemas.microsoft.com/office/powerpoint/2012/main">
        <p15:guide id="2" pos="126">
          <p15:clr>
            <a:srgbClr val="FBAE40"/>
          </p15:clr>
        </p15:guide>
        <p15:guide id="3" pos="2848">
          <p15:clr>
            <a:srgbClr val="FBAE40"/>
          </p15:clr>
        </p15:guide>
        <p15:guide id="4" pos="2621">
          <p15:clr>
            <a:srgbClr val="FBAE40"/>
          </p15:clr>
        </p15:guide>
        <p15:guide id="5" orient="horz" pos="2160">
          <p15:clr>
            <a:srgbClr val="FBAE40"/>
          </p15:clr>
        </p15:guide>
        <p15:guide id="6" orient="horz" pos="709">
          <p15:clr>
            <a:srgbClr val="FBAE40"/>
          </p15:clr>
        </p15:guide>
        <p15:guide id="7" pos="2757">
          <p15:clr>
            <a:srgbClr val="FBAE40"/>
          </p15:clr>
        </p15:guide>
        <p15:guide id="8" pos="172">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プロフィール 移動可">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BFBE7747-457A-47B4-8D78-525F18385533}"/>
              </a:ext>
            </a:extLst>
          </p:cNvPr>
          <p:cNvSpPr>
            <a:spLocks noGrp="1"/>
          </p:cNvSpPr>
          <p:nvPr>
            <p:ph type="title"/>
          </p:nvPr>
        </p:nvSpPr>
        <p:spPr>
          <a:xfrm>
            <a:off x="216945" y="285720"/>
            <a:ext cx="10257924" cy="419409"/>
          </a:xfrm>
        </p:spPr>
        <p:txBody>
          <a:bodyPr vert="horz" tIns="36000"/>
          <a:lstStyle>
            <a:lvl1pPr>
              <a:defRPr>
                <a:latin typeface="+mn-ea"/>
                <a:ea typeface="+mn-ea"/>
              </a:defRPr>
            </a:lvl1pPr>
          </a:lstStyle>
          <a:p>
            <a:r>
              <a:rPr kumimoji="1" lang="ja-JP" altLang="en-US"/>
              <a:t>マスター タイトルの書式設定</a:t>
            </a:r>
          </a:p>
        </p:txBody>
      </p:sp>
      <p:sp>
        <p:nvSpPr>
          <p:cNvPr id="7" name="テキスト プレースホルダ 20"/>
          <p:cNvSpPr>
            <a:spLocks noGrp="1"/>
          </p:cNvSpPr>
          <p:nvPr>
            <p:ph type="body" sz="quarter" idx="14" hasCustomPrompt="1"/>
          </p:nvPr>
        </p:nvSpPr>
        <p:spPr>
          <a:xfrm>
            <a:off x="217607" y="1246057"/>
            <a:ext cx="4274135" cy="2380389"/>
          </a:xfrm>
          <a:prstGeom prst="callout1">
            <a:avLst>
              <a:gd name="adj1" fmla="val 106472"/>
              <a:gd name="adj2" fmla="val 1730"/>
              <a:gd name="adj3" fmla="val 106411"/>
              <a:gd name="adj4" fmla="val 100056"/>
            </a:avLst>
          </a:prstGeom>
          <a:ln w="3175">
            <a:solidFill>
              <a:srgbClr val="000F78"/>
            </a:solidFill>
          </a:ln>
        </p:spPr>
        <p:txBody>
          <a:bodyPr lIns="90000" tIns="0" rIns="90000" bIns="0"/>
          <a:lstStyle>
            <a:lvl1pPr marL="202045" marR="0" indent="-202045" algn="l" defTabSz="986912" rtl="0" eaLnBrk="1" fontAlgn="ctr" latinLnBrk="0" hangingPunct="1">
              <a:lnSpc>
                <a:spcPct val="100000"/>
              </a:lnSpc>
              <a:spcBef>
                <a:spcPts val="622"/>
              </a:spcBef>
              <a:spcAft>
                <a:spcPts val="0"/>
              </a:spcAft>
              <a:buClr>
                <a:srgbClr val="000F78"/>
              </a:buClr>
              <a:buSzTx/>
              <a:buFont typeface="Wingdings" panose="05000000000000000000" pitchFamily="2" charset="2"/>
              <a:buChar char="n"/>
              <a:tabLst>
                <a:tab pos="1163392" algn="l"/>
              </a:tabLst>
              <a:defRPr sz="1295">
                <a:latin typeface="+mn-ea"/>
                <a:ea typeface="+mn-ea"/>
              </a:defRPr>
            </a:lvl1pPr>
            <a:lvl2pPr marL="385513" indent="-190389" fontAlgn="ctr">
              <a:defRPr sz="971">
                <a:latin typeface="+mn-ea"/>
                <a:ea typeface="+mn-ea"/>
              </a:defRPr>
            </a:lvl2pPr>
            <a:lvl3pPr marL="547853" marR="0"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sz="971">
                <a:latin typeface="+mn-ea"/>
                <a:ea typeface="+mn-ea"/>
              </a:defRPr>
            </a:lvl3pPr>
            <a:lvl4pPr marL="0" indent="0" fontAlgn="ctr">
              <a:buNone/>
              <a:defRPr sz="1727" b="1">
                <a:solidFill>
                  <a:srgbClr val="000F78"/>
                </a:solidFill>
                <a:latin typeface="+mn-ea"/>
                <a:ea typeface="+mn-ea"/>
              </a:defRPr>
            </a:lvl4pPr>
            <a:lvl5pPr>
              <a:defRPr sz="1295"/>
            </a:lvl5pPr>
          </a:lstStyle>
          <a:p>
            <a:pPr lvl="3"/>
            <a:r>
              <a:rPr kumimoji="1" lang="ja-JP" altLang="en-US"/>
              <a:t>経歴</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endParaRPr kumimoji="1" lang="en-US" altLang="ja-JP"/>
          </a:p>
        </p:txBody>
      </p:sp>
      <p:sp>
        <p:nvSpPr>
          <p:cNvPr id="11" name="テキスト プレースホルダ 20"/>
          <p:cNvSpPr>
            <a:spLocks noGrp="1"/>
          </p:cNvSpPr>
          <p:nvPr>
            <p:ph type="body" sz="quarter" idx="15" hasCustomPrompt="1"/>
          </p:nvPr>
        </p:nvSpPr>
        <p:spPr>
          <a:xfrm>
            <a:off x="217607" y="3960398"/>
            <a:ext cx="4274135" cy="3153048"/>
          </a:xfrm>
          <a:prstGeom prst="rect">
            <a:avLst/>
          </a:prstGeom>
        </p:spPr>
        <p:txBody>
          <a:bodyPr lIns="90000" tIns="0" rIns="90000" bIns="0"/>
          <a:lstStyle>
            <a:lvl1pPr marL="202045" indent="-202045" fontAlgn="ctr">
              <a:defRPr sz="1295">
                <a:latin typeface="Yu Gothic UI" panose="020B0500000000000000" pitchFamily="50" charset="-128"/>
                <a:ea typeface="Yu Gothic UI" panose="020B0500000000000000" pitchFamily="50" charset="-128"/>
              </a:defRPr>
            </a:lvl1pPr>
            <a:lvl2pPr marL="385513" marR="0" indent="-191900" algn="l" defTabSz="986912" rtl="0" eaLnBrk="1" fontAlgn="ctr" latinLnBrk="0" hangingPunct="1">
              <a:lnSpc>
                <a:spcPct val="100000"/>
              </a:lnSpc>
              <a:spcBef>
                <a:spcPts val="544"/>
              </a:spcBef>
              <a:spcAft>
                <a:spcPts val="0"/>
              </a:spcAft>
              <a:buClr>
                <a:srgbClr val="000F78"/>
              </a:buClr>
              <a:buSzTx/>
              <a:buFont typeface="Wingdings" panose="05000000000000000000" pitchFamily="2" charset="2"/>
              <a:buChar char="l"/>
              <a:tabLst/>
              <a:defRPr sz="971">
                <a:latin typeface="Yu Gothic UI" panose="020B0500000000000000" pitchFamily="50" charset="-128"/>
                <a:ea typeface="Yu Gothic UI" panose="020B0500000000000000" pitchFamily="50" charset="-128"/>
              </a:defRPr>
            </a:lvl2pPr>
            <a:lvl3pPr marL="547853" indent="-128221" fontAlgn="ctr">
              <a:spcBef>
                <a:spcPts val="544"/>
              </a:spcBef>
              <a:buFont typeface="Arial" panose="020B0604020202020204" pitchFamily="34" charset="0"/>
              <a:buChar char="•"/>
              <a:defRPr sz="971">
                <a:latin typeface="+mj-ea"/>
                <a:ea typeface="+mj-ea"/>
              </a:defRPr>
            </a:lvl3pPr>
            <a:lvl4pPr marL="0" indent="0" fontAlgn="ctr">
              <a:buNone/>
              <a:defRPr sz="1727" b="1">
                <a:solidFill>
                  <a:srgbClr val="000F78"/>
                </a:solidFill>
                <a:latin typeface="+mn-ea"/>
                <a:ea typeface="+mn-ea"/>
              </a:defRPr>
            </a:lvl4pPr>
            <a:lvl5pPr>
              <a:defRPr sz="1295"/>
            </a:lvl5pPr>
          </a:lstStyle>
          <a:p>
            <a:pPr lvl="3"/>
            <a:r>
              <a:rPr kumimoji="1" lang="ja-JP" altLang="en-US"/>
              <a:t>専門</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p:txBody>
      </p:sp>
      <p:sp>
        <p:nvSpPr>
          <p:cNvPr id="12" name="テキスト プレースホルダ 20"/>
          <p:cNvSpPr>
            <a:spLocks noGrp="1"/>
          </p:cNvSpPr>
          <p:nvPr>
            <p:ph type="body" sz="quarter" idx="16" hasCustomPrompt="1"/>
          </p:nvPr>
        </p:nvSpPr>
        <p:spPr>
          <a:xfrm>
            <a:off x="4880690" y="1246057"/>
            <a:ext cx="5595231" cy="5867388"/>
          </a:xfrm>
          <a:prstGeom prst="callout1">
            <a:avLst>
              <a:gd name="adj1" fmla="val -18"/>
              <a:gd name="adj2" fmla="val -2797"/>
              <a:gd name="adj3" fmla="val 100131"/>
              <a:gd name="adj4" fmla="val -2752"/>
            </a:avLst>
          </a:prstGeom>
          <a:ln w="3175">
            <a:solidFill>
              <a:srgbClr val="000F78"/>
            </a:solidFill>
          </a:ln>
        </p:spPr>
        <p:txBody>
          <a:bodyPr lIns="90000" tIns="0" rIns="90000" bIns="0"/>
          <a:lstStyle>
            <a:lvl1pPr marL="202045" indent="-202045" fontAlgn="ctr">
              <a:spcBef>
                <a:spcPts val="622"/>
              </a:spcBef>
              <a:defRPr sz="1295">
                <a:latin typeface="Yu Gothic UI" panose="020B0500000000000000" pitchFamily="50" charset="-128"/>
                <a:ea typeface="Yu Gothic UI" panose="020B0500000000000000" pitchFamily="50" charset="-128"/>
              </a:defRPr>
            </a:lvl1pPr>
            <a:lvl2pPr marL="385513" indent="-191900" fontAlgn="ctr">
              <a:defRPr sz="971">
                <a:latin typeface="Yu Gothic UI" panose="020B0500000000000000" pitchFamily="50" charset="-128"/>
                <a:ea typeface="Yu Gothic UI" panose="020B0500000000000000" pitchFamily="50" charset="-128"/>
              </a:defRPr>
            </a:lvl2pPr>
            <a:lvl3pPr marL="547853" indent="-128221" fontAlgn="ctr">
              <a:spcBef>
                <a:spcPts val="544"/>
              </a:spcBef>
              <a:buFont typeface="Arial" panose="020B0604020202020204" pitchFamily="34" charset="0"/>
              <a:buChar char="•"/>
              <a:defRPr sz="971">
                <a:latin typeface="+mj-ea"/>
                <a:ea typeface="+mj-ea"/>
              </a:defRPr>
            </a:lvl3pPr>
            <a:lvl4pPr marL="0" indent="0" fontAlgn="ctr">
              <a:spcBef>
                <a:spcPts val="233"/>
              </a:spcBef>
              <a:buNone/>
              <a:defRPr sz="1727" b="1">
                <a:solidFill>
                  <a:srgbClr val="000F78"/>
                </a:solidFill>
                <a:latin typeface="+mn-ea"/>
                <a:ea typeface="+mn-ea"/>
              </a:defRPr>
            </a:lvl4pPr>
            <a:lvl5pPr>
              <a:defRPr sz="1295"/>
            </a:lvl5pPr>
          </a:lstStyle>
          <a:p>
            <a:pPr lvl="3"/>
            <a:r>
              <a:rPr kumimoji="1" lang="ja-JP" altLang="en-US"/>
              <a:t>主要プロジェクト</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1999459070"/>
      </p:ext>
    </p:extLst>
  </p:cSld>
  <p:clrMapOvr>
    <a:masterClrMapping/>
  </p:clrMapOvr>
  <p:extLst>
    <p:ext uri="{DCECCB84-F9BA-43D5-87BE-67443E8EF086}">
      <p15:sldGuideLst xmlns:p15="http://schemas.microsoft.com/office/powerpoint/2012/main">
        <p15:guide id="2" pos="126">
          <p15:clr>
            <a:srgbClr val="FBAE40"/>
          </p15:clr>
        </p15:guide>
        <p15:guide id="3" pos="2848">
          <p15:clr>
            <a:srgbClr val="FBAE40"/>
          </p15:clr>
        </p15:guide>
        <p15:guide id="4" pos="2621">
          <p15:clr>
            <a:srgbClr val="FBAE40"/>
          </p15:clr>
        </p15:guide>
        <p15:guide id="5" orient="horz" pos="2160">
          <p15:clr>
            <a:srgbClr val="FBAE40"/>
          </p15:clr>
        </p15:guide>
        <p15:guide id="6" orient="horz" pos="709">
          <p15:clr>
            <a:srgbClr val="FBAE40"/>
          </p15:clr>
        </p15:guide>
        <p15:guide id="7" pos="2757">
          <p15:clr>
            <a:srgbClr val="FBAE40"/>
          </p15:clr>
        </p15:guide>
        <p15:guide id="8" pos="17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プロフィール（章あり）移動可">
    <p:spTree>
      <p:nvGrpSpPr>
        <p:cNvPr id="1" name=""/>
        <p:cNvGrpSpPr/>
        <p:nvPr/>
      </p:nvGrpSpPr>
      <p:grpSpPr>
        <a:xfrm>
          <a:off x="0" y="0"/>
          <a:ext cx="0" cy="0"/>
          <a:chOff x="0" y="0"/>
          <a:chExt cx="0" cy="0"/>
        </a:xfrm>
      </p:grpSpPr>
      <p:sp>
        <p:nvSpPr>
          <p:cNvPr id="7" name="タイトル 12">
            <a:extLst>
              <a:ext uri="{FF2B5EF4-FFF2-40B4-BE49-F238E27FC236}">
                <a16:creationId xmlns:a16="http://schemas.microsoft.com/office/drawing/2014/main" id="{54A96962-01C7-4CDE-BCC8-C65E26A9A134}"/>
              </a:ext>
            </a:extLst>
          </p:cNvPr>
          <p:cNvSpPr>
            <a:spLocks noGrp="1"/>
          </p:cNvSpPr>
          <p:nvPr>
            <p:ph type="title"/>
          </p:nvPr>
        </p:nvSpPr>
        <p:spPr>
          <a:xfrm>
            <a:off x="216945" y="285720"/>
            <a:ext cx="10257924" cy="695786"/>
          </a:xfrm>
        </p:spPr>
        <p:txBody>
          <a:bodyPr vert="horz" tIns="324000"/>
          <a:lstStyle>
            <a:lvl1pPr>
              <a:defRPr>
                <a:latin typeface="+mn-ea"/>
                <a:ea typeface="+mn-ea"/>
              </a:defRPr>
            </a:lvl1pPr>
          </a:lstStyle>
          <a:p>
            <a:r>
              <a:rPr kumimoji="1" lang="ja-JP" altLang="en-US"/>
              <a:t>マスター タイトルの書式設定</a:t>
            </a:r>
          </a:p>
        </p:txBody>
      </p:sp>
      <p:sp>
        <p:nvSpPr>
          <p:cNvPr id="8" name="テキスト プレースホルダー 19">
            <a:extLst>
              <a:ext uri="{FF2B5EF4-FFF2-40B4-BE49-F238E27FC236}">
                <a16:creationId xmlns:a16="http://schemas.microsoft.com/office/drawing/2014/main" id="{2553E7DF-AEA8-49DF-9D59-F29EB73B8959}"/>
              </a:ext>
            </a:extLst>
          </p:cNvPr>
          <p:cNvSpPr>
            <a:spLocks noGrp="1"/>
          </p:cNvSpPr>
          <p:nvPr>
            <p:ph type="body" sz="quarter" idx="20"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
        <p:nvSpPr>
          <p:cNvPr id="12" name="テキスト プレースホルダ 20"/>
          <p:cNvSpPr>
            <a:spLocks noGrp="1"/>
          </p:cNvSpPr>
          <p:nvPr>
            <p:ph type="body" sz="quarter" idx="14" hasCustomPrompt="1"/>
          </p:nvPr>
        </p:nvSpPr>
        <p:spPr>
          <a:xfrm>
            <a:off x="217607" y="1246057"/>
            <a:ext cx="4274135" cy="2380389"/>
          </a:xfrm>
          <a:prstGeom prst="callout1">
            <a:avLst>
              <a:gd name="adj1" fmla="val 106472"/>
              <a:gd name="adj2" fmla="val 1730"/>
              <a:gd name="adj3" fmla="val 106411"/>
              <a:gd name="adj4" fmla="val 100056"/>
            </a:avLst>
          </a:prstGeom>
          <a:ln w="3175">
            <a:solidFill>
              <a:srgbClr val="000F78"/>
            </a:solidFill>
          </a:ln>
        </p:spPr>
        <p:txBody>
          <a:bodyPr lIns="90000" tIns="0" rIns="90000" bIns="0"/>
          <a:lstStyle>
            <a:lvl1pPr marL="202045" marR="0" indent="-202045" algn="l" defTabSz="986912" rtl="0" eaLnBrk="1" fontAlgn="ctr" latinLnBrk="0" hangingPunct="1">
              <a:lnSpc>
                <a:spcPct val="100000"/>
              </a:lnSpc>
              <a:spcBef>
                <a:spcPts val="622"/>
              </a:spcBef>
              <a:spcAft>
                <a:spcPts val="0"/>
              </a:spcAft>
              <a:buClr>
                <a:srgbClr val="000F78"/>
              </a:buClr>
              <a:buSzTx/>
              <a:buFont typeface="Wingdings" panose="05000000000000000000" pitchFamily="2" charset="2"/>
              <a:buChar char="n"/>
              <a:tabLst>
                <a:tab pos="1163392" algn="l"/>
              </a:tabLst>
              <a:defRPr sz="1295">
                <a:latin typeface="+mn-ea"/>
                <a:ea typeface="+mn-ea"/>
              </a:defRPr>
            </a:lvl1pPr>
            <a:lvl2pPr marL="385513" indent="-190389" fontAlgn="ctr">
              <a:defRPr sz="971">
                <a:latin typeface="+mn-ea"/>
                <a:ea typeface="+mn-ea"/>
              </a:defRPr>
            </a:lvl2pPr>
            <a:lvl3pPr marL="547853" marR="0"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sz="971">
                <a:latin typeface="+mn-ea"/>
                <a:ea typeface="+mn-ea"/>
              </a:defRPr>
            </a:lvl3pPr>
            <a:lvl4pPr marL="0" indent="0" fontAlgn="ctr">
              <a:buNone/>
              <a:defRPr sz="1727" b="1">
                <a:solidFill>
                  <a:srgbClr val="000F78"/>
                </a:solidFill>
                <a:latin typeface="+mn-ea"/>
                <a:ea typeface="+mn-ea"/>
              </a:defRPr>
            </a:lvl4pPr>
            <a:lvl5pPr>
              <a:defRPr sz="1295"/>
            </a:lvl5pPr>
          </a:lstStyle>
          <a:p>
            <a:pPr lvl="3"/>
            <a:r>
              <a:rPr kumimoji="1" lang="ja-JP" altLang="en-US"/>
              <a:t>経歴</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endParaRPr kumimoji="1" lang="en-US" altLang="ja-JP"/>
          </a:p>
        </p:txBody>
      </p:sp>
      <p:sp>
        <p:nvSpPr>
          <p:cNvPr id="15" name="テキスト プレースホルダ 20"/>
          <p:cNvSpPr>
            <a:spLocks noGrp="1"/>
          </p:cNvSpPr>
          <p:nvPr>
            <p:ph type="body" sz="quarter" idx="15" hasCustomPrompt="1"/>
          </p:nvPr>
        </p:nvSpPr>
        <p:spPr>
          <a:xfrm>
            <a:off x="217607" y="3960398"/>
            <a:ext cx="4274135" cy="3153048"/>
          </a:xfrm>
          <a:prstGeom prst="rect">
            <a:avLst/>
          </a:prstGeom>
        </p:spPr>
        <p:txBody>
          <a:bodyPr lIns="90000" tIns="0" rIns="90000" bIns="0"/>
          <a:lstStyle>
            <a:lvl1pPr marL="202045" indent="-202045" fontAlgn="ctr">
              <a:defRPr sz="1295">
                <a:latin typeface="Yu Gothic UI" panose="020B0500000000000000" pitchFamily="50" charset="-128"/>
                <a:ea typeface="Yu Gothic UI" panose="020B0500000000000000" pitchFamily="50" charset="-128"/>
              </a:defRPr>
            </a:lvl1pPr>
            <a:lvl2pPr marL="385513" marR="0" indent="-191900" algn="l" defTabSz="986912" rtl="0" eaLnBrk="1" fontAlgn="ctr" latinLnBrk="0" hangingPunct="1">
              <a:lnSpc>
                <a:spcPct val="100000"/>
              </a:lnSpc>
              <a:spcBef>
                <a:spcPts val="544"/>
              </a:spcBef>
              <a:spcAft>
                <a:spcPts val="0"/>
              </a:spcAft>
              <a:buClr>
                <a:srgbClr val="000F78"/>
              </a:buClr>
              <a:buSzTx/>
              <a:buFont typeface="Wingdings" panose="05000000000000000000" pitchFamily="2" charset="2"/>
              <a:buChar char="l"/>
              <a:tabLst/>
              <a:defRPr sz="971">
                <a:latin typeface="Yu Gothic UI" panose="020B0500000000000000" pitchFamily="50" charset="-128"/>
                <a:ea typeface="Yu Gothic UI" panose="020B0500000000000000" pitchFamily="50" charset="-128"/>
              </a:defRPr>
            </a:lvl2pPr>
            <a:lvl3pPr marL="547853" indent="-128221" fontAlgn="ctr">
              <a:spcBef>
                <a:spcPts val="544"/>
              </a:spcBef>
              <a:buFont typeface="Arial" panose="020B0604020202020204" pitchFamily="34" charset="0"/>
              <a:buChar char="•"/>
              <a:defRPr sz="971">
                <a:latin typeface="+mj-ea"/>
                <a:ea typeface="+mj-ea"/>
              </a:defRPr>
            </a:lvl3pPr>
            <a:lvl4pPr marL="0" indent="0" fontAlgn="ctr">
              <a:buNone/>
              <a:defRPr sz="1727" b="1">
                <a:solidFill>
                  <a:srgbClr val="000F78"/>
                </a:solidFill>
                <a:latin typeface="+mn-ea"/>
                <a:ea typeface="+mn-ea"/>
              </a:defRPr>
            </a:lvl4pPr>
            <a:lvl5pPr>
              <a:defRPr sz="1295"/>
            </a:lvl5pPr>
          </a:lstStyle>
          <a:p>
            <a:pPr lvl="3"/>
            <a:r>
              <a:rPr kumimoji="1" lang="ja-JP" altLang="en-US"/>
              <a:t>専門</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p:txBody>
      </p:sp>
      <p:sp>
        <p:nvSpPr>
          <p:cNvPr id="16" name="テキスト プレースホルダ 20"/>
          <p:cNvSpPr>
            <a:spLocks noGrp="1"/>
          </p:cNvSpPr>
          <p:nvPr>
            <p:ph type="body" sz="quarter" idx="16" hasCustomPrompt="1"/>
          </p:nvPr>
        </p:nvSpPr>
        <p:spPr>
          <a:xfrm>
            <a:off x="4880690" y="1246057"/>
            <a:ext cx="5595231" cy="5867388"/>
          </a:xfrm>
          <a:prstGeom prst="callout1">
            <a:avLst>
              <a:gd name="adj1" fmla="val -18"/>
              <a:gd name="adj2" fmla="val -2797"/>
              <a:gd name="adj3" fmla="val 100131"/>
              <a:gd name="adj4" fmla="val -2752"/>
            </a:avLst>
          </a:prstGeom>
          <a:ln w="3175">
            <a:solidFill>
              <a:srgbClr val="000F78"/>
            </a:solidFill>
          </a:ln>
        </p:spPr>
        <p:txBody>
          <a:bodyPr lIns="90000" tIns="0" rIns="90000" bIns="0"/>
          <a:lstStyle>
            <a:lvl1pPr marL="202045" indent="-202045" fontAlgn="ctr">
              <a:defRPr sz="1295">
                <a:latin typeface="Yu Gothic UI" panose="020B0500000000000000" pitchFamily="50" charset="-128"/>
                <a:ea typeface="Yu Gothic UI" panose="020B0500000000000000" pitchFamily="50" charset="-128"/>
              </a:defRPr>
            </a:lvl1pPr>
            <a:lvl2pPr marL="385513" indent="-191900" fontAlgn="ctr">
              <a:defRPr sz="971">
                <a:latin typeface="Yu Gothic UI" panose="020B0500000000000000" pitchFamily="50" charset="-128"/>
                <a:ea typeface="Yu Gothic UI" panose="020B0500000000000000" pitchFamily="50" charset="-128"/>
              </a:defRPr>
            </a:lvl2pPr>
            <a:lvl3pPr marL="547853" indent="-128221" fontAlgn="ctr">
              <a:spcBef>
                <a:spcPts val="544"/>
              </a:spcBef>
              <a:buFont typeface="Arial" panose="020B0604020202020204" pitchFamily="34" charset="0"/>
              <a:buChar char="•"/>
              <a:defRPr sz="971">
                <a:latin typeface="+mj-ea"/>
                <a:ea typeface="+mj-ea"/>
              </a:defRPr>
            </a:lvl3pPr>
            <a:lvl4pPr marL="0" indent="0" fontAlgn="ctr">
              <a:spcBef>
                <a:spcPts val="233"/>
              </a:spcBef>
              <a:buNone/>
              <a:defRPr sz="1727" b="1">
                <a:solidFill>
                  <a:srgbClr val="000F78"/>
                </a:solidFill>
                <a:latin typeface="+mn-ea"/>
                <a:ea typeface="+mn-ea"/>
              </a:defRPr>
            </a:lvl4pPr>
            <a:lvl5pPr>
              <a:defRPr sz="1295"/>
            </a:lvl5pPr>
          </a:lstStyle>
          <a:p>
            <a:pPr lvl="3"/>
            <a:r>
              <a:rPr kumimoji="1" lang="ja-JP" altLang="en-US"/>
              <a:t>主要プロジェクト</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2869176099"/>
      </p:ext>
    </p:extLst>
  </p:cSld>
  <p:clrMapOvr>
    <a:masterClrMapping/>
  </p:clrMapOvr>
  <p:extLst>
    <p:ext uri="{DCECCB84-F9BA-43D5-87BE-67443E8EF086}">
      <p15:sldGuideLst xmlns:p15="http://schemas.microsoft.com/office/powerpoint/2012/main">
        <p15:guide id="2" pos="126">
          <p15:clr>
            <a:srgbClr val="FBAE40"/>
          </p15:clr>
        </p15:guide>
        <p15:guide id="3" pos="2848">
          <p15:clr>
            <a:srgbClr val="FBAE40"/>
          </p15:clr>
        </p15:guide>
        <p15:guide id="4" pos="2621">
          <p15:clr>
            <a:srgbClr val="FBAE40"/>
          </p15:clr>
        </p15:guide>
        <p15:guide id="5" orient="horz" pos="2160">
          <p15:clr>
            <a:srgbClr val="FBAE40"/>
          </p15:clr>
        </p15:guide>
        <p15:guide id="6" orient="horz" pos="709">
          <p15:clr>
            <a:srgbClr val="FBAE40"/>
          </p15:clr>
        </p15:guide>
        <p15:guide id="7" pos="2757">
          <p15:clr>
            <a:srgbClr val="FBAE40"/>
          </p15:clr>
        </p15:guide>
        <p15:guide id="8" pos="17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25880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裏表紙">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8579C954-6CF1-F280-36DD-2349B0D9F4F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2319301" y="2183906"/>
            <a:ext cx="6053211" cy="3191863"/>
          </a:xfrm>
          <a:prstGeom prst="rect">
            <a:avLst/>
          </a:prstGeom>
        </p:spPr>
      </p:pic>
    </p:spTree>
    <p:extLst>
      <p:ext uri="{BB962C8B-B14F-4D97-AF65-F5344CB8AC3E}">
        <p14:creationId xmlns:p14="http://schemas.microsoft.com/office/powerpoint/2010/main" val="2378113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CC6EB47F-A8CE-82B3-94F2-E469EC02DF24}"/>
              </a:ext>
            </a:extLst>
          </p:cNvPr>
          <p:cNvGrpSpPr/>
          <p:nvPr userDrawn="1"/>
        </p:nvGrpSpPr>
        <p:grpSpPr>
          <a:xfrm>
            <a:off x="111919" y="216797"/>
            <a:ext cx="10424028" cy="795336"/>
            <a:chOff x="111919" y="216797"/>
            <a:chExt cx="10424028" cy="795336"/>
          </a:xfrm>
          <a:solidFill>
            <a:schemeClr val="accent1"/>
          </a:solidFill>
        </p:grpSpPr>
        <p:pic>
          <p:nvPicPr>
            <p:cNvPr id="3" name="Picture 11" descr="ç°å¢ç">
              <a:extLst>
                <a:ext uri="{FF2B5EF4-FFF2-40B4-BE49-F238E27FC236}">
                  <a16:creationId xmlns:a16="http://schemas.microsoft.com/office/drawing/2014/main" id="{48DDD44E-5995-F337-DA3E-FF7DE220C47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grpFill/>
          </p:spPr>
        </p:pic>
        <p:sp>
          <p:nvSpPr>
            <p:cNvPr id="4" name="Freeform 13">
              <a:extLst>
                <a:ext uri="{FF2B5EF4-FFF2-40B4-BE49-F238E27FC236}">
                  <a16:creationId xmlns:a16="http://schemas.microsoft.com/office/drawing/2014/main" id="{C77B4EDE-BB0D-17E4-4D0F-D147EBD0631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grpFill/>
            <a:ln>
              <a:noFill/>
            </a:ln>
          </p:spPr>
          <p:txBody>
            <a:bodyPr vert="horz" wrap="square" lIns="0" tIns="0" rIns="0" bIns="0" numCol="1" anchor="t" anchorCtr="0" compatLnSpc="1">
              <a:prstTxWarp prst="textNoShape">
                <a:avLst/>
              </a:prstTxWarp>
            </a:bodyPr>
            <a:lstStyle/>
            <a:p>
              <a:endParaRPr lang="ja-JP" altLang="en-US"/>
            </a:p>
          </p:txBody>
        </p:sp>
        <p:cxnSp>
          <p:nvCxnSpPr>
            <p:cNvPr id="5" name="直線コネクタ 4">
              <a:extLst>
                <a:ext uri="{FF2B5EF4-FFF2-40B4-BE49-F238E27FC236}">
                  <a16:creationId xmlns:a16="http://schemas.microsoft.com/office/drawing/2014/main" id="{AA8678BD-FD51-3639-407A-26BA041BB879}"/>
                </a:ext>
              </a:extLst>
            </p:cNvPr>
            <p:cNvCxnSpPr>
              <a:cxnSpLocks/>
            </p:cNvCxnSpPr>
            <p:nvPr userDrawn="1"/>
          </p:nvCxnSpPr>
          <p:spPr>
            <a:xfrm>
              <a:off x="9408319" y="216797"/>
              <a:ext cx="786701" cy="778669"/>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E1464432-5F8D-BBEB-F107-5DE0F7E3C2F8}"/>
                </a:ext>
              </a:extLst>
            </p:cNvPr>
            <p:cNvCxnSpPr>
              <a:cxnSpLocks/>
            </p:cNvCxnSpPr>
            <p:nvPr userDrawn="1"/>
          </p:nvCxnSpPr>
          <p:spPr>
            <a:xfrm>
              <a:off x="111919" y="681139"/>
              <a:ext cx="345281" cy="33099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タイトル 1">
            <a:extLst>
              <a:ext uri="{FF2B5EF4-FFF2-40B4-BE49-F238E27FC236}">
                <a16:creationId xmlns:a16="http://schemas.microsoft.com/office/drawing/2014/main" id="{48487141-59BB-54BE-801F-54D3B5B97C1A}"/>
              </a:ext>
            </a:extLst>
          </p:cNvPr>
          <p:cNvSpPr>
            <a:spLocks noGrp="1"/>
          </p:cNvSpPr>
          <p:nvPr>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8" name="テキスト ボックス 7">
            <a:extLst>
              <a:ext uri="{FF2B5EF4-FFF2-40B4-BE49-F238E27FC236}">
                <a16:creationId xmlns:a16="http://schemas.microsoft.com/office/drawing/2014/main" id="{53D90118-7AB0-E29A-00D3-0DC29EF9F9FF}"/>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615503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4036131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7572" b="6659"/>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371212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21404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3434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5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5" y="7146107"/>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4"/>
            <a:ext cx="10367963" cy="1896825"/>
          </a:xfrm>
          <a:prstGeom prst="rect">
            <a:avLst/>
          </a:prstGeom>
          <a:ln w="19050">
            <a:solidFill>
              <a:schemeClr val="tx2"/>
            </a:solidFill>
          </a:ln>
        </p:spPr>
        <p:txBody>
          <a:bodyPr lIns="180000" tIns="180000" rIns="180000" bIns="144000">
            <a:spAutoFit/>
          </a:bodyPr>
          <a:lstStyle>
            <a:lvl1pPr marL="324000" indent="-324000" algn="l">
              <a:lnSpc>
                <a:spcPct val="100000"/>
              </a:lnSpc>
              <a:spcBef>
                <a:spcPts val="1200"/>
              </a:spcBef>
              <a:buFont typeface="Wingdings" panose="05000000000000000000" pitchFamily="2" charset="2"/>
              <a:buChar char="n"/>
              <a:defRPr sz="1800"/>
            </a:lvl1pPr>
            <a:lvl2pPr marL="612000" indent="-288000" algn="l">
              <a:lnSpc>
                <a:spcPct val="100000"/>
              </a:lnSpc>
              <a:spcBef>
                <a:spcPts val="1200"/>
              </a:spcBef>
              <a:buFont typeface="Wingdings" panose="05000000000000000000" pitchFamily="2" charset="2"/>
              <a:buChar char="Ø"/>
              <a:defRPr sz="1800"/>
            </a:lvl2pPr>
            <a:lvl3pPr marL="1044000" indent="-288000" algn="l">
              <a:lnSpc>
                <a:spcPct val="100000"/>
              </a:lnSpc>
              <a:spcBef>
                <a:spcPts val="1200"/>
              </a:spcBef>
              <a:buFont typeface="Wingdings" panose="05000000000000000000" pitchFamily="2" charset="2"/>
              <a:buChar char="l"/>
              <a:defRPr sz="1800"/>
            </a:lvl3pPr>
            <a:lvl4pPr marL="1152000" indent="-288000" algn="l">
              <a:lnSpc>
                <a:spcPct val="100000"/>
              </a:lnSpc>
              <a:spcBef>
                <a:spcPts val="1200"/>
              </a:spcBef>
              <a:buFont typeface="Wingdings" panose="05000000000000000000" pitchFamily="2" charset="2"/>
              <a:buChar char="ü"/>
              <a:defRPr sz="18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323413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214797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表紙（デジタル）">
    <p:spTree>
      <p:nvGrpSpPr>
        <p:cNvPr id="1" name=""/>
        <p:cNvGrpSpPr/>
        <p:nvPr/>
      </p:nvGrpSpPr>
      <p:grpSpPr>
        <a:xfrm>
          <a:off x="0" y="0"/>
          <a:ext cx="0" cy="0"/>
          <a:chOff x="0" y="0"/>
          <a:chExt cx="0" cy="0"/>
        </a:xfrm>
      </p:grpSpPr>
      <p:pic>
        <p:nvPicPr>
          <p:cNvPr id="35" name="図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95278" y="0"/>
            <a:ext cx="3210834" cy="7559675"/>
          </a:xfrm>
          <a:prstGeom prst="rect">
            <a:avLst/>
          </a:prstGeom>
        </p:spPr>
      </p:pic>
      <p:pic>
        <p:nvPicPr>
          <p:cNvPr id="36" name="図 35">
            <a:extLst>
              <a:ext uri="{FF2B5EF4-FFF2-40B4-BE49-F238E27FC236}">
                <a16:creationId xmlns:a16="http://schemas.microsoft.com/office/drawing/2014/main" id="{004D3937-B26B-B51B-B3B0-D5287C4390D2}"/>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168783" y="6319155"/>
            <a:ext cx="2295176" cy="1215708"/>
          </a:xfrm>
          <a:prstGeom prst="rect">
            <a:avLst/>
          </a:prstGeom>
        </p:spPr>
      </p:pic>
      <p:grpSp>
        <p:nvGrpSpPr>
          <p:cNvPr id="40" name="グループ化 39">
            <a:extLst>
              <a:ext uri="{FF2B5EF4-FFF2-40B4-BE49-F238E27FC236}">
                <a16:creationId xmlns:a16="http://schemas.microsoft.com/office/drawing/2014/main" id="{536CC259-2020-4EC3-B5BE-B978935AF555}"/>
              </a:ext>
            </a:extLst>
          </p:cNvPr>
          <p:cNvGrpSpPr>
            <a:grpSpLocks noChangeAspect="1"/>
          </p:cNvGrpSpPr>
          <p:nvPr userDrawn="1"/>
        </p:nvGrpSpPr>
        <p:grpSpPr>
          <a:xfrm>
            <a:off x="531856" y="6714440"/>
            <a:ext cx="827628" cy="425139"/>
            <a:chOff x="200472" y="6597352"/>
            <a:chExt cx="355987" cy="179051"/>
          </a:xfrm>
        </p:grpSpPr>
        <p:sp>
          <p:nvSpPr>
            <p:cNvPr id="41" name="Freeform 290">
              <a:extLst>
                <a:ext uri="{FF2B5EF4-FFF2-40B4-BE49-F238E27FC236}">
                  <a16:creationId xmlns:a16="http://schemas.microsoft.com/office/drawing/2014/main" id="{B36ABA08-4E13-467F-AD78-99ED871D2895}"/>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latin typeface="Yu Gothic UI" panose="020B0500000000000000" pitchFamily="50" charset="-128"/>
                <a:ea typeface="Yu Gothic UI" panose="020B0500000000000000" pitchFamily="50" charset="-128"/>
              </a:endParaRPr>
            </a:p>
          </p:txBody>
        </p:sp>
        <p:sp>
          <p:nvSpPr>
            <p:cNvPr id="42" name="Freeform 291">
              <a:extLst>
                <a:ext uri="{FF2B5EF4-FFF2-40B4-BE49-F238E27FC236}">
                  <a16:creationId xmlns:a16="http://schemas.microsoft.com/office/drawing/2014/main" id="{46B5DD99-F17B-4AA2-8492-07920C2264F9}"/>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latin typeface="Yu Gothic UI" panose="020B0500000000000000" pitchFamily="50" charset="-128"/>
                <a:ea typeface="Yu Gothic UI" panose="020B0500000000000000" pitchFamily="50" charset="-128"/>
              </a:endParaRPr>
            </a:p>
          </p:txBody>
        </p:sp>
      </p:grpSp>
      <p:sp>
        <p:nvSpPr>
          <p:cNvPr id="12" name="Title 1"/>
          <p:cNvSpPr>
            <a:spLocks noGrp="1"/>
          </p:cNvSpPr>
          <p:nvPr>
            <p:ph type="ctrTitle"/>
          </p:nvPr>
        </p:nvSpPr>
        <p:spPr>
          <a:xfrm>
            <a:off x="531857" y="3293717"/>
            <a:ext cx="6834730" cy="487262"/>
          </a:xfrm>
          <a:prstGeom prst="rect">
            <a:avLst/>
          </a:prstGeom>
          <a:noFill/>
        </p:spPr>
        <p:txBody>
          <a:bodyPr lIns="0" anchor="b">
            <a:spAutoFit/>
          </a:bodyPr>
          <a:lstStyle>
            <a:lvl1pPr algn="l">
              <a:lnSpc>
                <a:spcPct val="100000"/>
              </a:lnSpc>
              <a:spcBef>
                <a:spcPts val="0"/>
              </a:spcBef>
              <a:defRPr sz="2590" b="1" i="0" baseline="0">
                <a:solidFill>
                  <a:srgbClr val="000F78"/>
                </a:solidFill>
                <a:latin typeface="+mn-ea"/>
                <a:ea typeface="+mn-ea"/>
              </a:defRPr>
            </a:lvl1pPr>
          </a:lstStyle>
          <a:p>
            <a:r>
              <a:rPr lang="ja-JP" altLang="en-US"/>
              <a:t>マスター タイトルの書式設定</a:t>
            </a:r>
            <a:endParaRPr lang="en-US"/>
          </a:p>
        </p:txBody>
      </p:sp>
      <p:sp>
        <p:nvSpPr>
          <p:cNvPr id="13" name="Subtitle 2"/>
          <p:cNvSpPr>
            <a:spLocks noGrp="1"/>
          </p:cNvSpPr>
          <p:nvPr>
            <p:ph type="subTitle" idx="1" hasCustomPrompt="1"/>
          </p:nvPr>
        </p:nvSpPr>
        <p:spPr>
          <a:xfrm>
            <a:off x="531450" y="764844"/>
            <a:ext cx="6834730" cy="386902"/>
          </a:xfrm>
        </p:spPr>
        <p:txBody>
          <a:bodyPr lIns="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
        <p:nvSpPr>
          <p:cNvPr id="14"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9" y="5992184"/>
            <a:ext cx="6834730" cy="277783"/>
          </a:xfrm>
        </p:spPr>
        <p:txBody>
          <a:bodyPr lIns="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17"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5"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18"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5" y="4428660"/>
            <a:ext cx="6834730" cy="376992"/>
          </a:xfrm>
        </p:spPr>
        <p:txBody>
          <a:bodyPr lIns="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spTree>
    <p:extLst>
      <p:ext uri="{BB962C8B-B14F-4D97-AF65-F5344CB8AC3E}">
        <p14:creationId xmlns:p14="http://schemas.microsoft.com/office/powerpoint/2010/main" val="3040059920"/>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9.xml" Type="http://schemas.openxmlformats.org/officeDocument/2006/relationships/slideLayout"/><Relationship Id="rId10" Target="../slideLayouts/slideLayout18.xml" Type="http://schemas.openxmlformats.org/officeDocument/2006/relationships/slideLayout"/><Relationship Id="rId11" Target="../slideLayouts/slideLayout19.xml" Type="http://schemas.openxmlformats.org/officeDocument/2006/relationships/slideLayout"/><Relationship Id="rId12" Target="../slideLayouts/slideLayout20.xml" Type="http://schemas.openxmlformats.org/officeDocument/2006/relationships/slideLayout"/><Relationship Id="rId13" Target="../slideLayouts/slideLayout21.xml" Type="http://schemas.openxmlformats.org/officeDocument/2006/relationships/slideLayout"/><Relationship Id="rId14" Target="../slideLayouts/slideLayout22.xml" Type="http://schemas.openxmlformats.org/officeDocument/2006/relationships/slideLayout"/><Relationship Id="rId15" Target="../slideLayouts/slideLayout23.xml" Type="http://schemas.openxmlformats.org/officeDocument/2006/relationships/slideLayout"/><Relationship Id="rId16" Target="../slideLayouts/slideLayout24.xml" Type="http://schemas.openxmlformats.org/officeDocument/2006/relationships/slideLayout"/><Relationship Id="rId17" Target="../slideLayouts/slideLayout25.xml" Type="http://schemas.openxmlformats.org/officeDocument/2006/relationships/slideLayout"/><Relationship Id="rId18" Target="../slideLayouts/slideLayout26.xml" Type="http://schemas.openxmlformats.org/officeDocument/2006/relationships/slideLayout"/><Relationship Id="rId19" Target="../slideLayouts/slideLayout27.xml" Type="http://schemas.openxmlformats.org/officeDocument/2006/relationships/slideLayout"/><Relationship Id="rId2" Target="../slideLayouts/slideLayout10.xml" Type="http://schemas.openxmlformats.org/officeDocument/2006/relationships/slideLayout"/><Relationship Id="rId20" Target="../slideLayouts/slideLayout28.xml" Type="http://schemas.openxmlformats.org/officeDocument/2006/relationships/slideLayout"/><Relationship Id="rId21" Target="../theme/theme2.xml" Type="http://schemas.openxmlformats.org/officeDocument/2006/relationships/theme"/><Relationship Id="rId22" Target="../tags/tag1.xml" Type="http://schemas.openxmlformats.org/officeDocument/2006/relationships/tags"/><Relationship Id="rId23" Target="../embeddings/oleObject1.bin" Type="http://schemas.openxmlformats.org/officeDocument/2006/relationships/oleObject"/><Relationship Id="rId24" Target="../media/image14.emf" Type="http://schemas.openxmlformats.org/officeDocument/2006/relationships/image"/><Relationship Id="rId25" Target="../media/image15.png" Type="http://schemas.openxmlformats.org/officeDocument/2006/relationships/image"/><Relationship Id="rId3" Target="../slideLayouts/slideLayout11.xml" Type="http://schemas.openxmlformats.org/officeDocument/2006/relationships/slideLayout"/><Relationship Id="rId4" Target="../slideLayouts/slideLayout12.xml" Type="http://schemas.openxmlformats.org/officeDocument/2006/relationships/slideLayout"/><Relationship Id="rId5" Target="../slideLayouts/slideLayout13.xml" Type="http://schemas.openxmlformats.org/officeDocument/2006/relationships/slideLayout"/><Relationship Id="rId6" Target="../slideLayouts/slideLayout14.xml" Type="http://schemas.openxmlformats.org/officeDocument/2006/relationships/slideLayout"/><Relationship Id="rId7" Target="../slideLayouts/slideLayout15.xml" Type="http://schemas.openxmlformats.org/officeDocument/2006/relationships/slideLayout"/><Relationship Id="rId8" Target="../slideLayouts/slideLayout16.xml" Type="http://schemas.openxmlformats.org/officeDocument/2006/relationships/slideLayout"/><Relationship Id="rId9" Target="../slideLayouts/slideLayout17.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9.xml" Type="http://schemas.openxmlformats.org/officeDocument/2006/relationships/slideLayout"/><Relationship Id="rId2" Target="../theme/theme3.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09060841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5" r:id="rId4"/>
    <p:sldLayoutId id="2147483656" r:id="rId5"/>
    <p:sldLayoutId id="2147483653" r:id="rId6"/>
    <p:sldLayoutId id="2147483755" r:id="rId7"/>
    <p:sldLayoutId id="2147484148" r:id="rId8"/>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6633" userDrawn="1">
          <p15:clr>
            <a:srgbClr val="F26B43"/>
          </p15:clr>
        </p15:guide>
        <p15:guide id="6" pos="102" userDrawn="1">
          <p15:clr>
            <a:srgbClr val="F26B43"/>
          </p15:clr>
        </p15:guide>
        <p15:guide id="7" orient="horz" pos="70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98E3427-F598-3B42-732A-D072BC243CAC}"/>
              </a:ext>
            </a:extLst>
          </p:cNvPr>
          <p:cNvGraphicFramePr>
            <a:graphicFrameLocks noChangeAspect="1"/>
          </p:cNvGraphicFramePr>
          <p:nvPr userDrawn="1">
            <p:custDataLst>
              <p:tags r:id="rId22"/>
            </p:custDataLst>
            <p:extLst>
              <p:ext uri="{D42A27DB-BD31-4B8C-83A1-F6EECF244321}">
                <p14:modId xmlns:p14="http://schemas.microsoft.com/office/powerpoint/2010/main" val="3592200365"/>
              </p:ext>
            </p:extLst>
          </p:nvPr>
        </p:nvGraphicFramePr>
        <p:xfrm>
          <a:off x="1714" y="1751"/>
          <a:ext cx="1714" cy="1750"/>
        </p:xfrm>
        <a:graphic>
          <a:graphicData uri="http://schemas.openxmlformats.org/presentationml/2006/ole">
            <mc:AlternateContent xmlns:mc="http://schemas.openxmlformats.org/markup-compatibility/2006">
              <mc:Choice xmlns:v="urn:schemas-microsoft-com:vml" Requires="v">
                <p:oleObj name="think-cellスライド" r:id="rId23" imgW="561" imgH="561" progId="TCLayout.ActiveDocument.1">
                  <p:embed/>
                </p:oleObj>
              </mc:Choice>
              <mc:Fallback>
                <p:oleObj name="think-cellスライド" r:id="rId23" imgW="561" imgH="561" progId="TCLayout.ActiveDocument.1">
                  <p:embed/>
                  <p:pic>
                    <p:nvPicPr>
                      <p:cNvPr id="5" name="think-cell data - do not delete" hidden="1">
                        <a:extLst>
                          <a:ext uri="{FF2B5EF4-FFF2-40B4-BE49-F238E27FC236}">
                            <a16:creationId xmlns:a16="http://schemas.microsoft.com/office/drawing/2014/main" id="{298E3427-F598-3B42-732A-D072BC243CAC}"/>
                          </a:ext>
                        </a:extLst>
                      </p:cNvPr>
                      <p:cNvPicPr/>
                      <p:nvPr/>
                    </p:nvPicPr>
                    <p:blipFill>
                      <a:blip r:embed="rId24"/>
                      <a:stretch>
                        <a:fillRect/>
                      </a:stretch>
                    </p:blipFill>
                    <p:spPr>
                      <a:xfrm>
                        <a:off x="1714" y="1751"/>
                        <a:ext cx="1714" cy="1750"/>
                      </a:xfrm>
                      <a:prstGeom prst="rect">
                        <a:avLst/>
                      </a:prstGeom>
                    </p:spPr>
                  </p:pic>
                </p:oleObj>
              </mc:Fallback>
            </mc:AlternateContent>
          </a:graphicData>
        </a:graphic>
      </p:graphicFrame>
      <p:sp>
        <p:nvSpPr>
          <p:cNvPr id="2" name="Title Placeholder 1"/>
          <p:cNvSpPr>
            <a:spLocks noGrp="1"/>
          </p:cNvSpPr>
          <p:nvPr>
            <p:ph type="title"/>
          </p:nvPr>
        </p:nvSpPr>
        <p:spPr>
          <a:xfrm>
            <a:off x="216945" y="285720"/>
            <a:ext cx="10257924" cy="419409"/>
          </a:xfrm>
          <a:prstGeom prst="rect">
            <a:avLst/>
          </a:prstGeom>
          <a:blipFill dpi="0" rotWithShape="1">
            <a:blip r:embed="rId25"/>
            <a:srcRect/>
            <a:stretch>
              <a:fillRect/>
            </a:stretch>
          </a:blipFill>
        </p:spPr>
        <p:txBody>
          <a:bodyPr vert="horz" lIns="144000" tIns="36000" rIns="0" bIns="36000" rtlCol="0" anchor="t" anchorCtr="0">
            <a:spAutoFit/>
          </a:bodyPr>
          <a:lstStyle/>
          <a:p>
            <a:r>
              <a:rPr lang="ja-JP" altLang="en-US"/>
              <a:t>マスター タイトルの書式設定</a:t>
            </a:r>
            <a:endParaRPr lang="en-US"/>
          </a:p>
        </p:txBody>
      </p:sp>
      <p:sp>
        <p:nvSpPr>
          <p:cNvPr id="3" name="Text Placeholder 2"/>
          <p:cNvSpPr>
            <a:spLocks noGrp="1"/>
          </p:cNvSpPr>
          <p:nvPr>
            <p:ph type="body" idx="1"/>
          </p:nvPr>
        </p:nvSpPr>
        <p:spPr>
          <a:xfrm>
            <a:off x="216945" y="952399"/>
            <a:ext cx="10257924" cy="6161207"/>
          </a:xfrm>
          <a:prstGeom prst="rect">
            <a:avLst/>
          </a:prstGeom>
        </p:spPr>
        <p:txBody>
          <a:bodyPr vert="horz" lIns="90000" tIns="46800" rIns="90000" bIns="46800" rtlCol="0">
            <a:no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ltLang="ja-JP"/>
          </a:p>
          <a:p>
            <a:pPr lvl="5"/>
            <a:r>
              <a:rPr kumimoji="1" lang="ja-JP" altLang="en-US"/>
              <a:t>第 </a:t>
            </a:r>
            <a:r>
              <a:rPr kumimoji="1" lang="en-US" altLang="ja-JP"/>
              <a:t>6 </a:t>
            </a:r>
            <a:r>
              <a:rPr kumimoji="1" lang="ja-JP" altLang="en-US"/>
              <a:t>レベル</a:t>
            </a:r>
          </a:p>
        </p:txBody>
      </p:sp>
      <p:sp>
        <p:nvSpPr>
          <p:cNvPr id="10" name="正方形/長方形 9">
            <a:extLst>
              <a:ext uri="{FF2B5EF4-FFF2-40B4-BE49-F238E27FC236}">
                <a16:creationId xmlns:a16="http://schemas.microsoft.com/office/drawing/2014/main" id="{9391117A-CD3E-4600-B746-847FEC23B848}"/>
              </a:ext>
            </a:extLst>
          </p:cNvPr>
          <p:cNvSpPr/>
          <p:nvPr userDrawn="1"/>
        </p:nvSpPr>
        <p:spPr>
          <a:xfrm>
            <a:off x="10164557" y="7301616"/>
            <a:ext cx="527256" cy="189439"/>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tIns="0" rIns="174851" bIns="0" rtlCol="0" anchor="ctr" anchorCtr="0"/>
          <a:lstStyle/>
          <a:p>
            <a:pPr algn="r"/>
            <a:fld id="{F461DCFA-917F-7743-ADC0-510F16953B30}" type="slidenum">
              <a:rPr kumimoji="1" lang="ja-JP" altLang="en-US" sz="1295" b="0" i="0" smtClean="0">
                <a:solidFill>
                  <a:srgbClr val="000F78"/>
                </a:solidFill>
                <a:latin typeface="Yu Gothic UI" panose="020B0500000000000000" pitchFamily="50" charset="-128"/>
                <a:ea typeface="Yu Gothic UI" panose="020B0500000000000000" pitchFamily="50" charset="-128"/>
              </a:rPr>
              <a:pPr algn="r"/>
              <a:t>‹#›</a:t>
            </a:fld>
            <a:endParaRPr kumimoji="1" lang="ja-JP" altLang="en-US" sz="1295" b="0" i="0">
              <a:solidFill>
                <a:srgbClr val="000F78"/>
              </a:solidFill>
              <a:latin typeface="Yu Gothic UI" panose="020B0500000000000000" pitchFamily="50" charset="-128"/>
              <a:ea typeface="Yu Gothic UI" panose="020B0500000000000000" pitchFamily="50" charset="-128"/>
            </a:endParaRPr>
          </a:p>
        </p:txBody>
      </p:sp>
      <p:sp>
        <p:nvSpPr>
          <p:cNvPr id="11" name="テキスト ボックス 10">
            <a:extLst>
              <a:ext uri="{FF2B5EF4-FFF2-40B4-BE49-F238E27FC236}">
                <a16:creationId xmlns:a16="http://schemas.microsoft.com/office/drawing/2014/main" id="{2878B6BD-A78E-4925-94CB-0CF8088229B7}"/>
              </a:ext>
            </a:extLst>
          </p:cNvPr>
          <p:cNvSpPr txBox="1"/>
          <p:nvPr userDrawn="1"/>
        </p:nvSpPr>
        <p:spPr>
          <a:xfrm>
            <a:off x="6404750" y="7297723"/>
            <a:ext cx="3396046" cy="225126"/>
          </a:xfrm>
          <a:prstGeom prst="rect">
            <a:avLst/>
          </a:prstGeom>
          <a:noFill/>
        </p:spPr>
        <p:txBody>
          <a:bodyPr wrap="none" rIns="77712" rtlCol="0">
            <a:spAutoFit/>
          </a:bodyPr>
          <a:lstStyle/>
          <a:p>
            <a:pPr algn="r"/>
            <a:r>
              <a:rPr kumimoji="1" lang="en-US" altLang="ja-JP" sz="863" b="0" i="0">
                <a:solidFill>
                  <a:srgbClr val="000F78"/>
                </a:solidFill>
                <a:latin typeface="Yu Gothic UI" panose="020B0500000000000000" pitchFamily="50" charset="-128"/>
                <a:ea typeface="Yu Gothic UI" panose="020B0500000000000000" pitchFamily="50" charset="-128"/>
              </a:rPr>
              <a:t>Copyrigh</a:t>
            </a:r>
            <a:r>
              <a:rPr kumimoji="1" lang="en-US" altLang="ja-JP" sz="863" b="0" i="0" spc="-1079" baseline="0">
                <a:solidFill>
                  <a:srgbClr val="000F78"/>
                </a:solidFill>
                <a:latin typeface="Yu Gothic UI" panose="020B0500000000000000" pitchFamily="50" charset="-128"/>
                <a:ea typeface="Yu Gothic UI" panose="020B0500000000000000" pitchFamily="50" charset="-128"/>
              </a:rPr>
              <a:t>t</a:t>
            </a:r>
            <a:r>
              <a:rPr kumimoji="0" lang="ja-JP" altLang="en-US" sz="863">
                <a:solidFill>
                  <a:srgbClr val="001279"/>
                </a:solidFill>
                <a:latin typeface="Yu Gothic UI" panose="020B0500000000000000" pitchFamily="50" charset="-128"/>
                <a:ea typeface="Yu Gothic UI" panose="020B0500000000000000" pitchFamily="50" charset="-128"/>
                <a:cs typeface="Arial" panose="020B0604020202020204" pitchFamily="34" charset="0"/>
              </a:rPr>
              <a:t>（</a:t>
            </a:r>
            <a:r>
              <a:rPr kumimoji="0" lang="en-US" altLang="ja-JP" sz="863">
                <a:solidFill>
                  <a:srgbClr val="001279"/>
                </a:solidFill>
                <a:latin typeface="Yu Gothic UI" panose="020B0500000000000000" pitchFamily="50" charset="-128"/>
                <a:ea typeface="Yu Gothic UI" panose="020B0500000000000000" pitchFamily="50" charset="-128"/>
                <a:cs typeface="Arial" panose="020B0604020202020204" pitchFamily="34" charset="0"/>
              </a:rPr>
              <a:t>C</a:t>
            </a:r>
            <a:r>
              <a:rPr kumimoji="0" lang="ja-JP" altLang="en-US" sz="863">
                <a:solidFill>
                  <a:srgbClr val="001279"/>
                </a:solidFill>
                <a:latin typeface="Yu Gothic UI" panose="020B0500000000000000" pitchFamily="50" charset="-128"/>
                <a:ea typeface="Yu Gothic UI" panose="020B0500000000000000" pitchFamily="50" charset="-128"/>
                <a:cs typeface="Arial" panose="020B0604020202020204" pitchFamily="34" charset="0"/>
              </a:rPr>
              <a:t>）</a:t>
            </a:r>
            <a:r>
              <a:rPr kumimoji="1" lang="en-US" altLang="ja-JP" sz="863" b="0" i="0">
                <a:solidFill>
                  <a:srgbClr val="000F78"/>
                </a:solidFill>
                <a:latin typeface="Yu Gothic UI" panose="020B0500000000000000" pitchFamily="50" charset="-128"/>
                <a:ea typeface="Yu Gothic UI" panose="020B0500000000000000" pitchFamily="50" charset="-128"/>
              </a:rPr>
              <a:t> Nomura Research Institute, Ltd. All rights reserved.</a:t>
            </a:r>
            <a:endParaRPr kumimoji="1" lang="ja-JP" altLang="en-US" sz="863" b="0" i="0">
              <a:solidFill>
                <a:srgbClr val="000F78"/>
              </a:solidFill>
              <a:latin typeface="Yu Gothic UI" panose="020B0500000000000000" pitchFamily="50" charset="-128"/>
              <a:ea typeface="Yu Gothic UI" panose="020B0500000000000000" pitchFamily="50" charset="-128"/>
            </a:endParaRPr>
          </a:p>
        </p:txBody>
      </p:sp>
      <p:grpSp>
        <p:nvGrpSpPr>
          <p:cNvPr id="12" name="グループ化 11">
            <a:extLst>
              <a:ext uri="{FF2B5EF4-FFF2-40B4-BE49-F238E27FC236}">
                <a16:creationId xmlns:a16="http://schemas.microsoft.com/office/drawing/2014/main" id="{72C7F0B2-5B3C-45FD-B59F-8B95408E08B4}"/>
              </a:ext>
            </a:extLst>
          </p:cNvPr>
          <p:cNvGrpSpPr>
            <a:grpSpLocks noChangeAspect="1"/>
          </p:cNvGrpSpPr>
          <p:nvPr userDrawn="1"/>
        </p:nvGrpSpPr>
        <p:grpSpPr>
          <a:xfrm>
            <a:off x="9853346" y="7297724"/>
            <a:ext cx="311212" cy="159863"/>
            <a:chOff x="200472" y="6597352"/>
            <a:chExt cx="355987" cy="179051"/>
          </a:xfrm>
        </p:grpSpPr>
        <p:sp>
          <p:nvSpPr>
            <p:cNvPr id="13" name="Freeform 290">
              <a:extLst>
                <a:ext uri="{FF2B5EF4-FFF2-40B4-BE49-F238E27FC236}">
                  <a16:creationId xmlns:a16="http://schemas.microsoft.com/office/drawing/2014/main" id="{02AE9B58-4C18-4B14-8235-AF1BEBE66D43}"/>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latin typeface="Yu Gothic UI" panose="020B0500000000000000" pitchFamily="50" charset="-128"/>
                <a:ea typeface="Yu Gothic UI" panose="020B0500000000000000" pitchFamily="50" charset="-128"/>
              </a:endParaRPr>
            </a:p>
          </p:txBody>
        </p:sp>
        <p:sp>
          <p:nvSpPr>
            <p:cNvPr id="14" name="Freeform 291">
              <a:extLst>
                <a:ext uri="{FF2B5EF4-FFF2-40B4-BE49-F238E27FC236}">
                  <a16:creationId xmlns:a16="http://schemas.microsoft.com/office/drawing/2014/main" id="{55EF5A94-9329-40A3-AA7A-E9D88BABF20F}"/>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latin typeface="Yu Gothic UI" panose="020B0500000000000000" pitchFamily="50" charset="-128"/>
                <a:ea typeface="Yu Gothic UI" panose="020B0500000000000000" pitchFamily="50" charset="-128"/>
              </a:endParaRPr>
            </a:p>
          </p:txBody>
        </p:sp>
      </p:grpSp>
    </p:spTree>
    <p:extLst>
      <p:ext uri="{BB962C8B-B14F-4D97-AF65-F5344CB8AC3E}">
        <p14:creationId xmlns:p14="http://schemas.microsoft.com/office/powerpoint/2010/main" val="1829623030"/>
      </p:ext>
    </p:extLst>
  </p:cSld>
  <p:clrMap bg1="lt1" tx1="dk1" bg2="lt2" tx2="dk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 id="2147484158" r:id="rId9"/>
    <p:sldLayoutId id="2147484159" r:id="rId10"/>
    <p:sldLayoutId id="2147484160" r:id="rId11"/>
    <p:sldLayoutId id="2147484161" r:id="rId12"/>
    <p:sldLayoutId id="2147484162" r:id="rId13"/>
    <p:sldLayoutId id="2147484163" r:id="rId14"/>
    <p:sldLayoutId id="2147484164" r:id="rId15"/>
    <p:sldLayoutId id="2147484165" r:id="rId16"/>
    <p:sldLayoutId id="2147484166" r:id="rId17"/>
    <p:sldLayoutId id="2147484167" r:id="rId18"/>
    <p:sldLayoutId id="2147484168" r:id="rId19"/>
    <p:sldLayoutId id="2147484169" r:id="rId20"/>
  </p:sldLayoutIdLst>
  <p:hf hdr="0" ftr="0" dt="0"/>
  <p:txStyles>
    <p:titleStyle>
      <a:lvl1pPr algn="l" defTabSz="986912" rtl="0" eaLnBrk="1" fontAlgn="ctr" latinLnBrk="0" hangingPunct="1">
        <a:lnSpc>
          <a:spcPct val="100000"/>
        </a:lnSpc>
        <a:spcBef>
          <a:spcPct val="0"/>
        </a:spcBef>
        <a:buNone/>
        <a:defRPr kumimoji="1" sz="2159" b="1" i="0" kern="1200" baseline="0">
          <a:solidFill>
            <a:srgbClr val="000F78"/>
          </a:solidFill>
          <a:latin typeface="+mn-ea"/>
          <a:ea typeface="+mn-ea"/>
          <a:cs typeface="+mj-cs"/>
        </a:defRPr>
      </a:lvl1pPr>
    </p:titleStyle>
    <p:bodyStyle>
      <a:lvl1pPr marL="202045" indent="-202045" algn="l" defTabSz="986912" rtl="0" eaLnBrk="1" fontAlgn="ctr" latinLnBrk="0" hangingPunct="1">
        <a:lnSpc>
          <a:spcPct val="100000"/>
        </a:lnSpc>
        <a:spcBef>
          <a:spcPts val="622"/>
        </a:spcBef>
        <a:buClr>
          <a:srgbClr val="000F78"/>
        </a:buClr>
        <a:buFont typeface="Wingdings" panose="05000000000000000000" pitchFamily="2" charset="2"/>
        <a:buChar char="n"/>
        <a:defRPr kumimoji="1" sz="1727" kern="1200" baseline="0">
          <a:solidFill>
            <a:schemeClr val="tx1"/>
          </a:solidFill>
          <a:latin typeface="+mn-ea"/>
          <a:ea typeface="+mn-ea"/>
          <a:cs typeface="+mn-cs"/>
        </a:defRPr>
      </a:lvl1pPr>
      <a:lvl2pPr marL="657941" indent="-248442" algn="l" defTabSz="986912" rtl="0" eaLnBrk="1" fontAlgn="ctr" latinLnBrk="0" hangingPunct="1">
        <a:lnSpc>
          <a:spcPct val="100000"/>
        </a:lnSpc>
        <a:spcBef>
          <a:spcPts val="544"/>
        </a:spcBef>
        <a:buClr>
          <a:srgbClr val="000F78"/>
        </a:buClr>
        <a:buFont typeface="Wingdings" panose="05000000000000000000" pitchFamily="2" charset="2"/>
        <a:buChar char="l"/>
        <a:tabLst/>
        <a:defRPr kumimoji="1" sz="1511" kern="1200">
          <a:solidFill>
            <a:schemeClr val="tx1"/>
          </a:solidFill>
          <a:latin typeface="+mn-ea"/>
          <a:ea typeface="+mn-ea"/>
          <a:cs typeface="+mn-cs"/>
        </a:defRPr>
      </a:lvl2pPr>
      <a:lvl3pPr marL="1062301" indent="-212460" algn="l" defTabSz="986912" rtl="0" eaLnBrk="1" fontAlgn="ctr" latinLnBrk="0" hangingPunct="1">
        <a:lnSpc>
          <a:spcPct val="100000"/>
        </a:lnSpc>
        <a:spcBef>
          <a:spcPts val="26"/>
        </a:spcBef>
        <a:buClr>
          <a:srgbClr val="000F78"/>
        </a:buClr>
        <a:buFont typeface="Arial" panose="020B0604020202020204" pitchFamily="34" charset="0"/>
        <a:buChar char="•"/>
        <a:tabLst/>
        <a:defRPr kumimoji="1" sz="1511" kern="1200">
          <a:solidFill>
            <a:schemeClr val="tx1"/>
          </a:solidFill>
          <a:latin typeface="+mn-ea"/>
          <a:ea typeface="+mn-ea"/>
          <a:cs typeface="+mn-cs"/>
        </a:defRPr>
      </a:lvl3pPr>
      <a:lvl4pPr marL="1463234" indent="-205607" algn="l" defTabSz="986912" rtl="0" eaLnBrk="1" fontAlgn="ctr" latinLnBrk="0" hangingPunct="1">
        <a:lnSpc>
          <a:spcPct val="100000"/>
        </a:lnSpc>
        <a:spcBef>
          <a:spcPts val="233"/>
        </a:spcBef>
        <a:buClr>
          <a:srgbClr val="000F78"/>
        </a:buClr>
        <a:buFont typeface="Yu Gothic UI" panose="020B0500000000000000" pitchFamily="50" charset="-128"/>
        <a:buChar char="•"/>
        <a:tabLst/>
        <a:defRPr kumimoji="1" sz="1295" kern="1200">
          <a:solidFill>
            <a:schemeClr val="tx1"/>
          </a:solidFill>
          <a:latin typeface="+mn-ea"/>
          <a:ea typeface="+mn-ea"/>
          <a:cs typeface="+mn-cs"/>
        </a:defRPr>
      </a:lvl4pPr>
      <a:lvl5pPr marL="1807626" indent="-198753" algn="l" defTabSz="986912" rtl="0" eaLnBrk="1" fontAlgn="ctr" latinLnBrk="0" hangingPunct="1">
        <a:lnSpc>
          <a:spcPct val="100000"/>
        </a:lnSpc>
        <a:spcBef>
          <a:spcPts val="155"/>
        </a:spcBef>
        <a:buClr>
          <a:srgbClr val="000F78"/>
        </a:buClr>
        <a:buFont typeface="Arial" panose="020B0604020202020204" pitchFamily="34" charset="0"/>
        <a:buChar char="•"/>
        <a:tabLst/>
        <a:defRPr kumimoji="1" sz="1295" kern="1200">
          <a:solidFill>
            <a:schemeClr val="tx1"/>
          </a:solidFill>
          <a:latin typeface="+mn-ea"/>
          <a:ea typeface="+mn-ea"/>
          <a:cs typeface="+mn-cs"/>
        </a:defRPr>
      </a:lvl5pPr>
      <a:lvl6pPr marL="2148589" indent="-205607" algn="l" defTabSz="986912" rtl="0" eaLnBrk="1" fontAlgn="ctr" latinLnBrk="0" hangingPunct="1">
        <a:lnSpc>
          <a:spcPct val="90000"/>
        </a:lnSpc>
        <a:spcBef>
          <a:spcPts val="540"/>
        </a:spcBef>
        <a:buClr>
          <a:srgbClr val="000F78"/>
        </a:buClr>
        <a:buFont typeface="Arial" panose="020B0604020202020204" pitchFamily="34" charset="0"/>
        <a:buChar char="•"/>
        <a:defRPr kumimoji="1" sz="1295" kern="1200">
          <a:solidFill>
            <a:schemeClr val="tx1"/>
          </a:solidFill>
          <a:latin typeface="+mn-ea"/>
          <a:ea typeface="+mn-ea"/>
          <a:cs typeface="+mn-cs"/>
        </a:defRPr>
      </a:lvl6pPr>
      <a:lvl7pPr marL="3207464"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20"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37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en-US"/>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p15:clr>
            <a:srgbClr val="5ACBF0"/>
          </p15:clr>
        </p15:guide>
        <p15:guide id="2" pos="3120">
          <p15:clr>
            <a:srgbClr val="5ACBF0"/>
          </p15:clr>
        </p15:guide>
        <p15:guide id="3" pos="6114">
          <p15:clr>
            <a:srgbClr val="5ACBF0"/>
          </p15:clr>
        </p15:guide>
        <p15:guide id="4" pos="126">
          <p15:clr>
            <a:srgbClr val="5ACBF0"/>
          </p15:clr>
        </p15:guide>
        <p15:guide id="5" orient="horz" pos="4065">
          <p15:clr>
            <a:srgbClr val="5ACBF0"/>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userDrawn="1"/>
        </p:nvGrpSpPr>
        <p:grpSpPr>
          <a:xfrm>
            <a:off x="593907" y="1260198"/>
            <a:ext cx="9504000" cy="5759999"/>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92"/>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spTree>
    <p:extLst>
      <p:ext uri="{BB962C8B-B14F-4D97-AF65-F5344CB8AC3E}">
        <p14:creationId xmlns:p14="http://schemas.microsoft.com/office/powerpoint/2010/main" val="1222786105"/>
      </p:ext>
    </p:extLst>
  </p:cSld>
  <p:clrMap bg1="lt1" tx1="dk1" bg2="lt2" tx2="dk2" accent1="accent1" accent2="accent2" accent3="accent3" accent4="accent4" accent5="accent5" accent6="accent6" hlink="hlink" folHlink="folHlink"/>
  <p:sldLayoutIdLst>
    <p:sldLayoutId id="2147484171" r:id="rId1"/>
  </p:sldLayoutIdLst>
  <p:hf sldNum="0" hdr="0" dt="0"/>
  <p:txStyles>
    <p:titleStyle>
      <a:lvl1pPr algn="l" defTabSz="986912"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246728" indent="-246728" algn="l" defTabSz="986912" rtl="0" eaLnBrk="1" latinLnBrk="0" hangingPunct="1">
        <a:lnSpc>
          <a:spcPct val="90000"/>
        </a:lnSpc>
        <a:spcBef>
          <a:spcPts val="1079"/>
        </a:spcBef>
        <a:buFont typeface="Arial" panose="020B0604020202020204" pitchFamily="34" charset="0"/>
        <a:buChar char="•"/>
        <a:defRPr kumimoji="1" sz="3022" kern="1200">
          <a:solidFill>
            <a:schemeClr val="tx1"/>
          </a:solidFill>
          <a:latin typeface="+mn-lt"/>
          <a:ea typeface="+mn-ea"/>
          <a:cs typeface="+mn-cs"/>
        </a:defRPr>
      </a:lvl1pPr>
      <a:lvl2pPr marL="740184" indent="-246728" algn="l" defTabSz="986912" rtl="0" eaLnBrk="1" latinLnBrk="0" hangingPunct="1">
        <a:lnSpc>
          <a:spcPct val="90000"/>
        </a:lnSpc>
        <a:spcBef>
          <a:spcPts val="540"/>
        </a:spcBef>
        <a:buFont typeface="Arial" panose="020B0604020202020204" pitchFamily="34" charset="0"/>
        <a:buChar char="•"/>
        <a:defRPr kumimoji="1" sz="2590" kern="1200">
          <a:solidFill>
            <a:schemeClr val="tx1"/>
          </a:solidFill>
          <a:latin typeface="+mn-lt"/>
          <a:ea typeface="+mn-ea"/>
          <a:cs typeface="+mn-cs"/>
        </a:defRPr>
      </a:lvl2pPr>
      <a:lvl3pPr marL="1233640" indent="-246728" algn="l" defTabSz="986912" rtl="0" eaLnBrk="1" latinLnBrk="0" hangingPunct="1">
        <a:lnSpc>
          <a:spcPct val="90000"/>
        </a:lnSpc>
        <a:spcBef>
          <a:spcPts val="540"/>
        </a:spcBef>
        <a:buFont typeface="Arial" panose="020B0604020202020204" pitchFamily="34" charset="0"/>
        <a:buChar char="•"/>
        <a:defRPr kumimoji="1" sz="2159" kern="1200">
          <a:solidFill>
            <a:schemeClr val="tx1"/>
          </a:solidFill>
          <a:latin typeface="+mn-lt"/>
          <a:ea typeface="+mn-ea"/>
          <a:cs typeface="+mn-cs"/>
        </a:defRPr>
      </a:lvl3pPr>
      <a:lvl4pPr marL="172709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4pPr>
      <a:lvl5pPr marL="2220552"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5pPr>
      <a:lvl6pPr marL="2714008"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64"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20"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37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66">
          <p15:clr>
            <a:srgbClr val="F26B43"/>
          </p15:clr>
        </p15:guide>
        <p15:guide id="2" pos="3120">
          <p15:clr>
            <a:srgbClr val="F26B43"/>
          </p15:clr>
        </p15:guide>
        <p15:guide id="3" pos="347">
          <p15:clr>
            <a:srgbClr val="F26B43"/>
          </p15:clr>
        </p15:guide>
        <p15:guide id="4" pos="5893">
          <p15:clr>
            <a:srgbClr val="F26B43"/>
          </p15:clr>
        </p15:guide>
        <p15:guide id="5" orient="horz" pos="719">
          <p15:clr>
            <a:srgbClr val="F26B43"/>
          </p15:clr>
        </p15:guide>
        <p15:guide id="6" orient="horz" pos="4012">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4F01F-217D-19F0-9091-13F3797BADD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2E05A78-10F4-F576-9605-01BC8474C606}"/>
              </a:ext>
            </a:extLst>
          </p:cNvPr>
          <p:cNvSpPr>
            <a:spLocks noGrp="1"/>
          </p:cNvSpPr>
          <p:nvPr>
            <p:ph type="title"/>
          </p:nvPr>
        </p:nvSpPr>
        <p:spPr>
          <a:xfrm>
            <a:off x="161926" y="284266"/>
            <a:ext cx="10031146" cy="648000"/>
          </a:xfrm>
        </p:spPr>
        <p:txBody>
          <a:bodyPr/>
          <a:lstStyle/>
          <a:p>
            <a:r>
              <a:rPr kumimoji="1" lang="en-US" altLang="ja-JP" sz="2000"/>
              <a:t>GCP</a:t>
            </a:r>
            <a:r>
              <a:rPr kumimoji="1" lang="ja-JP" altLang="en-US" sz="2000"/>
              <a:t>（グローバル循環プロトコル</a:t>
            </a:r>
            <a:r>
              <a:rPr kumimoji="1" lang="en-US" altLang="ja-JP" sz="2000"/>
              <a:t>: Global Circularity Protocol for Business</a:t>
            </a:r>
            <a:r>
              <a:rPr kumimoji="1" lang="ja-JP" altLang="en-US" sz="2000"/>
              <a:t>）</a:t>
            </a:r>
          </a:p>
        </p:txBody>
      </p:sp>
      <p:sp>
        <p:nvSpPr>
          <p:cNvPr id="8" name="テキスト ボックス 7">
            <a:extLst>
              <a:ext uri="{FF2B5EF4-FFF2-40B4-BE49-F238E27FC236}">
                <a16:creationId xmlns:a16="http://schemas.microsoft.com/office/drawing/2014/main" id="{A8A0D5A6-F0C5-F599-6319-A827105523F3}"/>
              </a:ext>
            </a:extLst>
          </p:cNvPr>
          <p:cNvSpPr txBox="1"/>
          <p:nvPr/>
        </p:nvSpPr>
        <p:spPr>
          <a:xfrm>
            <a:off x="329167" y="1108962"/>
            <a:ext cx="10034241" cy="2539157"/>
          </a:xfrm>
          <a:prstGeom prst="rect">
            <a:avLst/>
          </a:prstGeom>
          <a:noFill/>
          <a:ln w="19050">
            <a:solidFill>
              <a:schemeClr val="tx1"/>
            </a:solidFill>
          </a:ln>
        </p:spPr>
        <p:txBody>
          <a:bodyPr wrap="square">
            <a:spAutoFit/>
          </a:bodyPr>
          <a:lstStyle/>
          <a:p>
            <a:pPr marL="285750" indent="-285750" algn="just">
              <a:spcAft>
                <a:spcPts val="600"/>
              </a:spcAft>
              <a:buFont typeface="Wingdings" panose="05000000000000000000" pitchFamily="2" charset="2"/>
              <a:buChar char="n"/>
              <a:defRPr/>
            </a:pPr>
            <a:r>
              <a:rPr lang="ja-JP" altLang="en-US" sz="1600" dirty="0">
                <a:solidFill>
                  <a:prstClr val="black"/>
                </a:solidFill>
                <a:uFill>
                  <a:solidFill>
                    <a:srgbClr val="FF0000"/>
                  </a:solidFill>
                </a:uFill>
                <a:latin typeface="+mn-ea"/>
              </a:rPr>
              <a:t>企業の非財務情報開示及び指標・目標設定は、製品・サービスの競争力、企業の資金調達力等に直結するものの、資源循環については、</a:t>
            </a:r>
            <a:r>
              <a:rPr lang="en-US" altLang="ja-JP" sz="1600" dirty="0">
                <a:solidFill>
                  <a:prstClr val="black"/>
                </a:solidFill>
                <a:uFill>
                  <a:solidFill>
                    <a:srgbClr val="FF0000"/>
                  </a:solidFill>
                </a:uFill>
                <a:latin typeface="+mn-ea"/>
              </a:rPr>
              <a:t>TCFD</a:t>
            </a:r>
            <a:r>
              <a:rPr lang="ja-JP" altLang="en-US" sz="1600" dirty="0">
                <a:solidFill>
                  <a:prstClr val="black"/>
                </a:solidFill>
                <a:uFill>
                  <a:solidFill>
                    <a:srgbClr val="FF0000"/>
                  </a:solidFill>
                </a:uFill>
                <a:latin typeface="+mn-ea"/>
              </a:rPr>
              <a:t>（気候変動）や</a:t>
            </a:r>
            <a:r>
              <a:rPr lang="en-US" altLang="ja-JP" sz="1600" dirty="0">
                <a:solidFill>
                  <a:prstClr val="black"/>
                </a:solidFill>
                <a:uFill>
                  <a:solidFill>
                    <a:srgbClr val="FF0000"/>
                  </a:solidFill>
                </a:uFill>
                <a:latin typeface="+mn-ea"/>
              </a:rPr>
              <a:t>TNFD</a:t>
            </a:r>
            <a:r>
              <a:rPr lang="ja-JP" altLang="en-US" sz="1600" dirty="0">
                <a:solidFill>
                  <a:prstClr val="black"/>
                </a:solidFill>
                <a:uFill>
                  <a:solidFill>
                    <a:srgbClr val="FF0000"/>
                  </a:solidFill>
                </a:uFill>
                <a:latin typeface="+mn-ea"/>
              </a:rPr>
              <a:t>（生物多様性）のように、</a:t>
            </a:r>
            <a:r>
              <a:rPr lang="ja-JP" altLang="en-US" sz="1600" dirty="0">
                <a:uFill>
                  <a:solidFill>
                    <a:srgbClr val="FF0000"/>
                  </a:solidFill>
                </a:uFill>
                <a:latin typeface="+mn-ea"/>
              </a:rPr>
              <a:t>国際的な枠組が確立されていない</a:t>
            </a:r>
            <a:r>
              <a:rPr lang="ja-JP" altLang="en-US" sz="1600" dirty="0">
                <a:solidFill>
                  <a:prstClr val="black"/>
                </a:solidFill>
                <a:uFill>
                  <a:solidFill>
                    <a:srgbClr val="FF0000"/>
                  </a:solidFill>
                </a:uFill>
                <a:latin typeface="+mn-ea"/>
              </a:rPr>
              <a:t>。</a:t>
            </a:r>
            <a:endParaRPr lang="en-US" altLang="ja-JP" sz="1600" dirty="0">
              <a:solidFill>
                <a:prstClr val="black"/>
              </a:solidFill>
              <a:latin typeface="+mn-ea"/>
            </a:endParaRPr>
          </a:p>
          <a:p>
            <a:pPr marL="285750" indent="-285750" algn="just">
              <a:spcAft>
                <a:spcPts val="600"/>
              </a:spcAft>
              <a:buFont typeface="Wingdings" panose="05000000000000000000" pitchFamily="2" charset="2"/>
              <a:buChar char="n"/>
              <a:defRPr/>
            </a:pPr>
            <a:r>
              <a:rPr lang="ja-JP" altLang="en-US" sz="1600" dirty="0">
                <a:solidFill>
                  <a:prstClr val="black"/>
                </a:solidFill>
                <a:latin typeface="+mn-ea"/>
              </a:rPr>
              <a:t>こうしたなか、民間企業団体である</a:t>
            </a:r>
            <a:r>
              <a:rPr lang="en-US" altLang="ja-JP" sz="1600" dirty="0">
                <a:solidFill>
                  <a:prstClr val="black"/>
                </a:solidFill>
                <a:latin typeface="+mn-ea"/>
              </a:rPr>
              <a:t>WBCSD</a:t>
            </a:r>
            <a:r>
              <a:rPr lang="ja-JP" altLang="en-US" sz="1600" dirty="0">
                <a:solidFill>
                  <a:prstClr val="black"/>
                </a:solidFill>
                <a:latin typeface="+mn-ea"/>
              </a:rPr>
              <a:t>（持続可能な開発のための世界経済人会議）は、資源不足への対応および気候変動と生物多様性への取組を前進させるため、循環経済の主流化に向けた国際的な枠組として</a:t>
            </a:r>
            <a:r>
              <a:rPr lang="en-US" altLang="ja-JP" sz="1600" dirty="0">
                <a:solidFill>
                  <a:prstClr val="black"/>
                </a:solidFill>
                <a:latin typeface="+mn-ea"/>
              </a:rPr>
              <a:t>GCP</a:t>
            </a:r>
            <a:r>
              <a:rPr lang="ja-JP" altLang="en-US" sz="1600" dirty="0">
                <a:solidFill>
                  <a:prstClr val="black"/>
                </a:solidFill>
                <a:latin typeface="+mn-ea"/>
              </a:rPr>
              <a:t>（グローバル循環プロトコル）を開発。</a:t>
            </a:r>
            <a:endParaRPr lang="en-US" altLang="ja-JP" sz="1600" dirty="0">
              <a:solidFill>
                <a:prstClr val="black"/>
              </a:solidFill>
              <a:latin typeface="+mn-ea"/>
            </a:endParaRPr>
          </a:p>
          <a:p>
            <a:pPr marL="285750" indent="-285750" algn="just">
              <a:spcAft>
                <a:spcPts val="600"/>
              </a:spcAft>
              <a:buFont typeface="Wingdings" panose="05000000000000000000" pitchFamily="2" charset="2"/>
              <a:buChar char="n"/>
              <a:defRPr/>
            </a:pPr>
            <a:r>
              <a:rPr lang="ja-JP" altLang="en-US" sz="1600" dirty="0">
                <a:solidFill>
                  <a:prstClr val="black"/>
                </a:solidFill>
                <a:latin typeface="+mn-ea"/>
              </a:rPr>
              <a:t>環境省は、</a:t>
            </a:r>
            <a:r>
              <a:rPr lang="en-US" altLang="ja-JP" sz="1600" dirty="0">
                <a:solidFill>
                  <a:prstClr val="black"/>
                </a:solidFill>
                <a:latin typeface="+mn-ea"/>
              </a:rPr>
              <a:t>2024</a:t>
            </a:r>
            <a:r>
              <a:rPr lang="ja-JP" altLang="en-US" sz="1600" dirty="0">
                <a:solidFill>
                  <a:prstClr val="black"/>
                </a:solidFill>
                <a:latin typeface="+mn-ea"/>
              </a:rPr>
              <a:t>年に</a:t>
            </a:r>
            <a:r>
              <a:rPr lang="en-US" altLang="ja-JP" sz="1600" dirty="0">
                <a:solidFill>
                  <a:prstClr val="black"/>
                </a:solidFill>
                <a:latin typeface="+mn-ea"/>
              </a:rPr>
              <a:t>WBCSD</a:t>
            </a:r>
            <a:r>
              <a:rPr lang="ja-JP" altLang="en-US" sz="1600" dirty="0">
                <a:solidFill>
                  <a:prstClr val="black"/>
                </a:solidFill>
                <a:latin typeface="+mn-ea"/>
              </a:rPr>
              <a:t>と</a:t>
            </a:r>
            <a:r>
              <a:rPr lang="en-US" altLang="ja-JP" sz="1600" dirty="0">
                <a:solidFill>
                  <a:prstClr val="black"/>
                </a:solidFill>
                <a:latin typeface="+mn-ea"/>
              </a:rPr>
              <a:t>GCP</a:t>
            </a:r>
            <a:r>
              <a:rPr lang="ja-JP" altLang="en-US" sz="1600" dirty="0">
                <a:solidFill>
                  <a:prstClr val="black"/>
                </a:solidFill>
                <a:latin typeface="+mn-ea"/>
              </a:rPr>
              <a:t>の開発に関する協力文書に署名し、関連委員会への参画をはじめ多角的に開発への協力を実施。</a:t>
            </a:r>
            <a:endParaRPr lang="en-US" altLang="ja-JP" sz="1600" dirty="0">
              <a:solidFill>
                <a:prstClr val="black"/>
              </a:solidFill>
              <a:latin typeface="+mn-ea"/>
            </a:endParaRPr>
          </a:p>
          <a:p>
            <a:pPr marL="285750" indent="-285750" algn="just">
              <a:spcAft>
                <a:spcPts val="600"/>
              </a:spcAft>
              <a:buFont typeface="Wingdings" panose="05000000000000000000" pitchFamily="2" charset="2"/>
              <a:buChar char="n"/>
              <a:defRPr/>
            </a:pPr>
            <a:r>
              <a:rPr lang="en-US" altLang="ja-JP" sz="1600" dirty="0">
                <a:solidFill>
                  <a:prstClr val="black"/>
                </a:solidFill>
                <a:latin typeface="+mn-ea"/>
              </a:rPr>
              <a:t>COP30</a:t>
            </a:r>
            <a:r>
              <a:rPr lang="ja-JP" altLang="en-US" sz="1600" dirty="0">
                <a:solidFill>
                  <a:prstClr val="black"/>
                </a:solidFill>
                <a:latin typeface="+mn-ea"/>
              </a:rPr>
              <a:t>（</a:t>
            </a:r>
            <a:r>
              <a:rPr lang="en-US" altLang="ja-JP" sz="1600" dirty="0">
                <a:solidFill>
                  <a:prstClr val="black"/>
                </a:solidFill>
                <a:latin typeface="+mn-ea"/>
              </a:rPr>
              <a:t>2025</a:t>
            </a:r>
            <a:r>
              <a:rPr lang="ja-JP" altLang="en-US" sz="1600" dirty="0">
                <a:solidFill>
                  <a:prstClr val="black"/>
                </a:solidFill>
                <a:latin typeface="+mn-ea"/>
              </a:rPr>
              <a:t>年</a:t>
            </a:r>
            <a:r>
              <a:rPr lang="en-US" altLang="ja-JP" sz="1600" dirty="0">
                <a:solidFill>
                  <a:prstClr val="black"/>
                </a:solidFill>
                <a:latin typeface="+mn-ea"/>
              </a:rPr>
              <a:t>11</a:t>
            </a:r>
            <a:r>
              <a:rPr lang="ja-JP" altLang="en-US" sz="1600" dirty="0">
                <a:solidFill>
                  <a:prstClr val="black"/>
                </a:solidFill>
                <a:latin typeface="+mn-ea"/>
              </a:rPr>
              <a:t>月）のサイドイベントにおいて、循環性に関する企業パフォーマンスの測定・開示フレームワークやセクター共通の循環性指標を含む基本的な枠組みを、初版（</a:t>
            </a:r>
            <a:r>
              <a:rPr lang="en-US" altLang="ja-JP" sz="1600" dirty="0">
                <a:solidFill>
                  <a:prstClr val="black"/>
                </a:solidFill>
                <a:latin typeface="+mn-ea"/>
              </a:rPr>
              <a:t>Ver1.0</a:t>
            </a:r>
            <a:r>
              <a:rPr lang="ja-JP" altLang="en-US" sz="1600" dirty="0">
                <a:solidFill>
                  <a:prstClr val="black"/>
                </a:solidFill>
                <a:latin typeface="+mn-ea"/>
              </a:rPr>
              <a:t>）として公表。</a:t>
            </a:r>
            <a:endParaRPr lang="en-US" altLang="ja-JP" sz="1600" dirty="0">
              <a:solidFill>
                <a:prstClr val="black"/>
              </a:solidFill>
              <a:latin typeface="+mn-ea"/>
            </a:endParaRPr>
          </a:p>
        </p:txBody>
      </p:sp>
      <p:sp>
        <p:nvSpPr>
          <p:cNvPr id="11" name="テキスト ボックス 10">
            <a:extLst>
              <a:ext uri="{FF2B5EF4-FFF2-40B4-BE49-F238E27FC236}">
                <a16:creationId xmlns:a16="http://schemas.microsoft.com/office/drawing/2014/main" id="{E3F85A60-8EAE-0476-1AA0-0A7995D2F4E5}"/>
              </a:ext>
            </a:extLst>
          </p:cNvPr>
          <p:cNvSpPr txBox="1"/>
          <p:nvPr/>
        </p:nvSpPr>
        <p:spPr>
          <a:xfrm>
            <a:off x="4909774" y="3852264"/>
            <a:ext cx="5481824" cy="338554"/>
          </a:xfrm>
          <a:prstGeom prst="rect">
            <a:avLst/>
          </a:prstGeom>
          <a:solidFill>
            <a:srgbClr val="009C89"/>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600" b="1" i="0" u="none" strike="noStrike" kern="0" cap="none" spc="0" normalizeH="0" baseline="0" noProof="0" dirty="0">
                <a:ln>
                  <a:noFill/>
                </a:ln>
                <a:solidFill>
                  <a:prstClr val="white"/>
                </a:solidFill>
                <a:effectLst/>
                <a:uLnTx/>
                <a:uFillTx/>
                <a:latin typeface="+mn-ea"/>
                <a:cs typeface="+mn-cs"/>
              </a:rPr>
              <a:t>GCP</a:t>
            </a:r>
            <a:r>
              <a:rPr kumimoji="0" lang="ja-JP" altLang="en-US" sz="1600" b="1" kern="0" dirty="0">
                <a:solidFill>
                  <a:prstClr val="white"/>
                </a:solidFill>
                <a:latin typeface="+mn-ea"/>
              </a:rPr>
              <a:t>の概要</a:t>
            </a:r>
            <a:endParaRPr kumimoji="0" lang="ja-JP" altLang="en-US" sz="1600" b="1" i="0" u="none" strike="noStrike" kern="0" cap="none" spc="0" normalizeH="0" baseline="0" noProof="0" dirty="0">
              <a:ln>
                <a:noFill/>
              </a:ln>
              <a:solidFill>
                <a:prstClr val="white"/>
              </a:solidFill>
              <a:effectLst/>
              <a:uLnTx/>
              <a:uFillTx/>
              <a:latin typeface="+mn-ea"/>
              <a:cs typeface="+mn-cs"/>
            </a:endParaRPr>
          </a:p>
        </p:txBody>
      </p:sp>
      <p:sp>
        <p:nvSpPr>
          <p:cNvPr id="4" name="正方形/長方形 22">
            <a:extLst>
              <a:ext uri="{FF2B5EF4-FFF2-40B4-BE49-F238E27FC236}">
                <a16:creationId xmlns:a16="http://schemas.microsoft.com/office/drawing/2014/main" id="{B50483A1-A152-81DC-7F96-04A336EE3FB6}"/>
              </a:ext>
            </a:extLst>
          </p:cNvPr>
          <p:cNvSpPr/>
          <p:nvPr/>
        </p:nvSpPr>
        <p:spPr>
          <a:xfrm>
            <a:off x="4903995" y="4961064"/>
            <a:ext cx="2620187" cy="996497"/>
          </a:xfrm>
          <a:prstGeom prst="rect">
            <a:avLst/>
          </a:prstGeom>
          <a:solidFill>
            <a:srgbClr val="FFFFFF"/>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effectLst/>
                <a:uLnTx/>
                <a:uFillTx/>
                <a:latin typeface="+mn-ea"/>
                <a:cs typeface="+mn-cs"/>
              </a:rPr>
              <a:t>・企業の取組を促進する枠組み</a:t>
            </a:r>
            <a:endParaRPr kumimoji="1" lang="en-US" altLang="ja-JP" sz="1200" b="1" i="0" u="none" strike="noStrike" kern="1200" cap="none" spc="0" normalizeH="0" baseline="0" noProof="0" dirty="0">
              <a:ln>
                <a:noFill/>
              </a:ln>
              <a:effectLst/>
              <a:uLnTx/>
              <a:uFillTx/>
              <a:latin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effectLst/>
                <a:uLnTx/>
                <a:uFillTx/>
                <a:latin typeface="+mn-ea"/>
                <a:cs typeface="+mn-cs"/>
              </a:rPr>
              <a:t>・循環性指標</a:t>
            </a:r>
            <a:endParaRPr kumimoji="1" lang="en-US" altLang="ja-JP" sz="1200" b="1" i="0" u="none" strike="noStrike" kern="1200" cap="none" spc="0" normalizeH="0" baseline="0" noProof="0" dirty="0">
              <a:ln>
                <a:noFill/>
              </a:ln>
              <a:effectLst/>
              <a:uLnTx/>
              <a:uFillTx/>
              <a:latin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a:latin typeface="+mn-ea"/>
              </a:rPr>
              <a:t>例）再生資源利用率、材料消費削減量、製品寿命</a:t>
            </a:r>
            <a:endParaRPr kumimoji="1" lang="en-US" altLang="ja-JP" sz="1200" i="0" u="none" strike="noStrike" kern="1200" cap="none" spc="0" normalizeH="0" baseline="0" noProof="0" dirty="0">
              <a:ln>
                <a:noFill/>
              </a:ln>
              <a:effectLst/>
              <a:uLnTx/>
              <a:uFillTx/>
              <a:latin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dirty="0">
                <a:latin typeface="+mn-ea"/>
              </a:rPr>
              <a:t>・</a:t>
            </a:r>
            <a:r>
              <a:rPr lang="en-US" altLang="ja-JP" sz="1200" b="1" dirty="0">
                <a:latin typeface="+mn-ea"/>
              </a:rPr>
              <a:t>IRO</a:t>
            </a:r>
            <a:r>
              <a:rPr lang="ja-JP" altLang="en-US" sz="1200" b="1" dirty="0">
                <a:latin typeface="+mn-ea"/>
              </a:rPr>
              <a:t>（環境インパクト、リスク機会）</a:t>
            </a:r>
            <a:endParaRPr lang="ja-JP" altLang="en-US" sz="1200" b="1" i="0" u="none" strike="noStrike" kern="1200" cap="none" spc="0" normalizeH="0" baseline="0" noProof="0" dirty="0">
              <a:ln>
                <a:noFill/>
              </a:ln>
              <a:effectLst/>
              <a:uLnTx/>
              <a:uFillTx/>
              <a:latin typeface="+mn-ea"/>
            </a:endParaRPr>
          </a:p>
        </p:txBody>
      </p:sp>
      <p:sp>
        <p:nvSpPr>
          <p:cNvPr id="5" name="正方形/長方形 37">
            <a:extLst>
              <a:ext uri="{FF2B5EF4-FFF2-40B4-BE49-F238E27FC236}">
                <a16:creationId xmlns:a16="http://schemas.microsoft.com/office/drawing/2014/main" id="{28B29967-3A73-E63D-746D-2920B55E258F}"/>
              </a:ext>
            </a:extLst>
          </p:cNvPr>
          <p:cNvSpPr/>
          <p:nvPr/>
        </p:nvSpPr>
        <p:spPr>
          <a:xfrm>
            <a:off x="7648887" y="4947448"/>
            <a:ext cx="2742711" cy="1009796"/>
          </a:xfrm>
          <a:prstGeom prst="rect">
            <a:avLst/>
          </a:prstGeom>
          <a:solidFill>
            <a:srgbClr val="FFFFFF"/>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a:latin typeface="+mn-ea"/>
              </a:rPr>
              <a:t>・フレームワーク（４</a:t>
            </a:r>
            <a:r>
              <a:rPr lang="en-US" altLang="ja-JP" sz="1200" b="1">
                <a:latin typeface="+mn-ea"/>
              </a:rPr>
              <a:t>Pillars</a:t>
            </a:r>
            <a:r>
              <a:rPr lang="ja-JP" altLang="en-US" sz="1200" b="1">
                <a:latin typeface="+mn-ea"/>
              </a:rPr>
              <a:t>）</a:t>
            </a:r>
            <a:endParaRPr lang="en-US" altLang="ja-JP" sz="1200" b="1">
              <a:latin typeface="+mn-ea"/>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a:latin typeface="+mn-ea"/>
              </a:rPr>
              <a:t>ガバナンス、戦略、</a:t>
            </a:r>
            <a:r>
              <a:rPr lang="en-US" altLang="ja-JP" sz="1200">
                <a:latin typeface="+mn-ea"/>
              </a:rPr>
              <a:t>IRO</a:t>
            </a:r>
            <a:r>
              <a:rPr lang="ja-JP" altLang="en-US" sz="1200">
                <a:latin typeface="+mn-ea"/>
              </a:rPr>
              <a:t>管理、指標・目標</a:t>
            </a:r>
            <a:endParaRPr lang="en-US" altLang="ja-JP" sz="1200">
              <a:latin typeface="+mn-ea"/>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effectLst/>
                <a:uLnTx/>
                <a:uFillTx/>
                <a:latin typeface="+mn-ea"/>
                <a:cs typeface="+mn-cs"/>
              </a:rPr>
              <a:t>・バウンダリー（</a:t>
            </a:r>
            <a:r>
              <a:rPr kumimoji="1" lang="en-US" altLang="ja-JP" sz="1200" b="1" i="0" u="none" strike="noStrike" kern="1200" cap="none" spc="0" normalizeH="0" baseline="0" noProof="0">
                <a:ln>
                  <a:noFill/>
                </a:ln>
                <a:effectLst/>
                <a:uLnTx/>
                <a:uFillTx/>
                <a:latin typeface="+mn-ea"/>
                <a:cs typeface="+mn-cs"/>
              </a:rPr>
              <a:t>Scope</a:t>
            </a:r>
            <a:r>
              <a:rPr kumimoji="1" lang="ja-JP" altLang="en-US" sz="1200" b="1" i="0" u="none" strike="noStrike" kern="1200" cap="none" spc="0" normalizeH="0" baseline="0" noProof="0">
                <a:ln>
                  <a:noFill/>
                </a:ln>
                <a:effectLst/>
                <a:uLnTx/>
                <a:uFillTx/>
                <a:latin typeface="+mn-ea"/>
                <a:cs typeface="+mn-cs"/>
              </a:rPr>
              <a:t>）</a:t>
            </a:r>
            <a:endParaRPr kumimoji="1" lang="en-US" altLang="ja-JP" sz="1200" b="1" i="0" u="none" strike="noStrike" kern="1200" cap="none" spc="0" normalizeH="0" baseline="0" noProof="0">
              <a:ln>
                <a:noFill/>
              </a:ln>
              <a:effectLst/>
              <a:uLnTx/>
              <a:uFillTx/>
              <a:latin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a:latin typeface="+mn-ea"/>
              </a:rPr>
              <a:t>開示範囲の決定に関する方法</a:t>
            </a:r>
            <a:endParaRPr kumimoji="1" lang="en-US" altLang="ja-JP" sz="1200" i="0" u="none" strike="noStrike" kern="1200" cap="none" spc="0" normalizeH="0" baseline="0" noProof="0">
              <a:ln>
                <a:noFill/>
              </a:ln>
              <a:effectLst/>
              <a:uLnTx/>
              <a:uFillTx/>
              <a:latin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a:latin typeface="+mn-ea"/>
              </a:rPr>
              <a:t>・開示項目</a:t>
            </a:r>
            <a:endParaRPr kumimoji="1" lang="en-US" altLang="ja-JP" sz="1200" b="1" i="0" u="none" strike="noStrike" kern="1200" cap="none" spc="0" normalizeH="0" baseline="0" noProof="0">
              <a:ln>
                <a:noFill/>
              </a:ln>
              <a:effectLst/>
              <a:uLnTx/>
              <a:uFillTx/>
              <a:latin typeface="+mn-ea"/>
              <a:cs typeface="+mn-cs"/>
            </a:endParaRPr>
          </a:p>
        </p:txBody>
      </p:sp>
      <p:sp>
        <p:nvSpPr>
          <p:cNvPr id="6" name="四角形: 角を丸くする 27">
            <a:extLst>
              <a:ext uri="{FF2B5EF4-FFF2-40B4-BE49-F238E27FC236}">
                <a16:creationId xmlns:a16="http://schemas.microsoft.com/office/drawing/2014/main" id="{E9266281-1045-AC58-C6CD-974ED76E3251}"/>
              </a:ext>
            </a:extLst>
          </p:cNvPr>
          <p:cNvSpPr/>
          <p:nvPr/>
        </p:nvSpPr>
        <p:spPr bwMode="auto">
          <a:xfrm>
            <a:off x="4969219" y="4622811"/>
            <a:ext cx="2499370" cy="266653"/>
          </a:xfrm>
          <a:prstGeom prst="roundRect">
            <a:avLst>
              <a:gd name="adj" fmla="val 50000"/>
            </a:avLst>
          </a:prstGeom>
          <a:solidFill>
            <a:schemeClr val="accent2">
              <a:lumMod val="20000"/>
              <a:lumOff val="80000"/>
            </a:schemeClr>
          </a:solidFill>
          <a:ln>
            <a:solidFill>
              <a:schemeClr val="bg1">
                <a:lumMod val="75000"/>
              </a:schemeClr>
            </a:solidFill>
            <a:headEnd/>
            <a:tailEnd/>
          </a:ln>
        </p:spPr>
        <p:style>
          <a:lnRef idx="2">
            <a:schemeClr val="accent2"/>
          </a:lnRef>
          <a:fillRef idx="1">
            <a:schemeClr val="lt1"/>
          </a:fillRef>
          <a:effectRef idx="0">
            <a:schemeClr val="accent2"/>
          </a:effectRef>
          <a:fontRef idx="minor">
            <a:schemeClr val="dk1"/>
          </a:fontRef>
        </p:style>
        <p:txBody>
          <a:bodyPr wrap="square" rtlCol="0" anchor="ctr">
            <a:noAutofit/>
          </a:bodyPr>
          <a:lstStyle/>
          <a:p>
            <a:pPr marL="0" marR="0" lvl="0" indent="0" algn="ctr" defTabSz="930349"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tx1"/>
                </a:solidFill>
                <a:effectLst/>
                <a:uLnTx/>
                <a:uFillTx/>
                <a:latin typeface="+mn-ea"/>
                <a:cs typeface="+mn-cs"/>
              </a:rPr>
              <a:t>循環性評価</a:t>
            </a:r>
            <a:endParaRPr kumimoji="0" lang="zh-TW" altLang="en-US" sz="1400" b="1" i="0" u="none" strike="noStrike" kern="0" cap="none" spc="0" normalizeH="0" baseline="0" noProof="0">
              <a:ln>
                <a:noFill/>
              </a:ln>
              <a:solidFill>
                <a:schemeClr val="tx1"/>
              </a:solidFill>
              <a:effectLst/>
              <a:uLnTx/>
              <a:uFillTx/>
              <a:latin typeface="+mn-ea"/>
              <a:cs typeface="+mn-cs"/>
            </a:endParaRPr>
          </a:p>
        </p:txBody>
      </p:sp>
      <p:sp>
        <p:nvSpPr>
          <p:cNvPr id="7" name="四角形: 角を丸くする 27">
            <a:extLst>
              <a:ext uri="{FF2B5EF4-FFF2-40B4-BE49-F238E27FC236}">
                <a16:creationId xmlns:a16="http://schemas.microsoft.com/office/drawing/2014/main" id="{682D08F6-4636-1659-9DCA-BBB0736C267C}"/>
              </a:ext>
            </a:extLst>
          </p:cNvPr>
          <p:cNvSpPr/>
          <p:nvPr/>
        </p:nvSpPr>
        <p:spPr bwMode="auto">
          <a:xfrm>
            <a:off x="7648887" y="4633226"/>
            <a:ext cx="2742711" cy="266653"/>
          </a:xfrm>
          <a:prstGeom prst="roundRect">
            <a:avLst>
              <a:gd name="adj" fmla="val 50000"/>
            </a:avLst>
          </a:prstGeom>
          <a:solidFill>
            <a:schemeClr val="accent2">
              <a:lumMod val="20000"/>
              <a:lumOff val="80000"/>
            </a:schemeClr>
          </a:solidFill>
          <a:ln>
            <a:solidFill>
              <a:schemeClr val="bg1">
                <a:lumMod val="75000"/>
              </a:schemeClr>
            </a:solidFill>
            <a:headEnd/>
            <a:tailEnd/>
          </a:ln>
        </p:spPr>
        <p:style>
          <a:lnRef idx="2">
            <a:schemeClr val="accent2"/>
          </a:lnRef>
          <a:fillRef idx="1">
            <a:schemeClr val="lt1"/>
          </a:fillRef>
          <a:effectRef idx="0">
            <a:schemeClr val="accent2"/>
          </a:effectRef>
          <a:fontRef idx="minor">
            <a:schemeClr val="dk1"/>
          </a:fontRef>
        </p:style>
        <p:txBody>
          <a:bodyPr wrap="square" rtlCol="0" anchor="ctr">
            <a:noAutofit/>
          </a:bodyPr>
          <a:lstStyle/>
          <a:p>
            <a:pPr marL="0" marR="0" lvl="0" indent="0" algn="ctr" defTabSz="930349"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tx1"/>
                </a:solidFill>
                <a:effectLst/>
                <a:uLnTx/>
                <a:uFillTx/>
                <a:latin typeface="+mn-ea"/>
                <a:cs typeface="+mn-cs"/>
              </a:rPr>
              <a:t>情報開示</a:t>
            </a:r>
            <a:endParaRPr kumimoji="0" lang="zh-TW" altLang="en-US" sz="1400" b="1" i="0" u="none" strike="noStrike" kern="0" cap="none" spc="0" normalizeH="0" baseline="0" noProof="0">
              <a:ln>
                <a:noFill/>
              </a:ln>
              <a:solidFill>
                <a:schemeClr val="tx1"/>
              </a:solidFill>
              <a:effectLst/>
              <a:uLnTx/>
              <a:uFillTx/>
              <a:latin typeface="+mn-ea"/>
              <a:cs typeface="+mn-cs"/>
            </a:endParaRPr>
          </a:p>
        </p:txBody>
      </p:sp>
      <p:grpSp>
        <p:nvGrpSpPr>
          <p:cNvPr id="9" name="グループ化 8">
            <a:extLst>
              <a:ext uri="{FF2B5EF4-FFF2-40B4-BE49-F238E27FC236}">
                <a16:creationId xmlns:a16="http://schemas.microsoft.com/office/drawing/2014/main" id="{65FBF3DF-F738-9F05-BAFB-9D4B905EE252}"/>
              </a:ext>
            </a:extLst>
          </p:cNvPr>
          <p:cNvGrpSpPr/>
          <p:nvPr/>
        </p:nvGrpSpPr>
        <p:grpSpPr>
          <a:xfrm>
            <a:off x="4807598" y="6389024"/>
            <a:ext cx="5529057" cy="830499"/>
            <a:chOff x="4766731" y="5770212"/>
            <a:chExt cx="5529057" cy="830499"/>
          </a:xfrm>
        </p:grpSpPr>
        <p:sp>
          <p:nvSpPr>
            <p:cNvPr id="10" name="四角形: 角を丸くする 9">
              <a:extLst>
                <a:ext uri="{FF2B5EF4-FFF2-40B4-BE49-F238E27FC236}">
                  <a16:creationId xmlns:a16="http://schemas.microsoft.com/office/drawing/2014/main" id="{9536DEF0-C7E5-575B-2DD2-6E8B942525BC}"/>
                </a:ext>
              </a:extLst>
            </p:cNvPr>
            <p:cNvSpPr/>
            <p:nvPr/>
          </p:nvSpPr>
          <p:spPr>
            <a:xfrm>
              <a:off x="4766731" y="6147286"/>
              <a:ext cx="787223" cy="453425"/>
            </a:xfrm>
            <a:prstGeom prst="roundRect">
              <a:avLst/>
            </a:prstGeom>
            <a:solidFill>
              <a:schemeClr val="bg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dirty="0">
                  <a:solidFill>
                    <a:schemeClr val="tx1"/>
                  </a:solidFill>
                  <a:latin typeface="+mn-ea"/>
                </a:rPr>
                <a:t>フレーム</a:t>
              </a:r>
            </a:p>
          </p:txBody>
        </p:sp>
        <p:sp>
          <p:nvSpPr>
            <p:cNvPr id="26" name="四角形: 角を丸くする 25">
              <a:extLst>
                <a:ext uri="{FF2B5EF4-FFF2-40B4-BE49-F238E27FC236}">
                  <a16:creationId xmlns:a16="http://schemas.microsoft.com/office/drawing/2014/main" id="{FBF84B0A-81CF-00E1-4C55-22F34F7FBB16}"/>
                </a:ext>
              </a:extLst>
            </p:cNvPr>
            <p:cNvSpPr/>
            <p:nvPr/>
          </p:nvSpPr>
          <p:spPr>
            <a:xfrm>
              <a:off x="5951895" y="6147286"/>
              <a:ext cx="787223" cy="45342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a:solidFill>
                    <a:schemeClr val="tx1"/>
                  </a:solidFill>
                  <a:latin typeface="+mn-ea"/>
                </a:rPr>
                <a:t>準備</a:t>
              </a:r>
            </a:p>
          </p:txBody>
        </p:sp>
        <p:sp>
          <p:nvSpPr>
            <p:cNvPr id="28" name="四角形: 角を丸くする 27">
              <a:extLst>
                <a:ext uri="{FF2B5EF4-FFF2-40B4-BE49-F238E27FC236}">
                  <a16:creationId xmlns:a16="http://schemas.microsoft.com/office/drawing/2014/main" id="{5A5811D1-502C-3D24-B520-EFBEE80264DB}"/>
                </a:ext>
              </a:extLst>
            </p:cNvPr>
            <p:cNvSpPr/>
            <p:nvPr/>
          </p:nvSpPr>
          <p:spPr>
            <a:xfrm>
              <a:off x="7137059" y="6147286"/>
              <a:ext cx="787223" cy="453425"/>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a:solidFill>
                    <a:schemeClr val="tx1"/>
                  </a:solidFill>
                  <a:latin typeface="+mn-ea"/>
                </a:rPr>
                <a:t>測定</a:t>
              </a:r>
            </a:p>
          </p:txBody>
        </p:sp>
        <p:sp>
          <p:nvSpPr>
            <p:cNvPr id="29" name="四角形: 角を丸くする 28">
              <a:extLst>
                <a:ext uri="{FF2B5EF4-FFF2-40B4-BE49-F238E27FC236}">
                  <a16:creationId xmlns:a16="http://schemas.microsoft.com/office/drawing/2014/main" id="{02B785DA-C986-6A81-7C3E-D00F0CC0CAD1}"/>
                </a:ext>
              </a:extLst>
            </p:cNvPr>
            <p:cNvSpPr/>
            <p:nvPr/>
          </p:nvSpPr>
          <p:spPr>
            <a:xfrm>
              <a:off x="8323401" y="6147286"/>
              <a:ext cx="787223" cy="453425"/>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a:solidFill>
                    <a:schemeClr val="tx1"/>
                  </a:solidFill>
                  <a:latin typeface="+mn-ea"/>
                </a:rPr>
                <a:t>管理</a:t>
              </a:r>
            </a:p>
          </p:txBody>
        </p:sp>
        <p:sp>
          <p:nvSpPr>
            <p:cNvPr id="32" name="四角形: 角を丸くする 31">
              <a:extLst>
                <a:ext uri="{FF2B5EF4-FFF2-40B4-BE49-F238E27FC236}">
                  <a16:creationId xmlns:a16="http://schemas.microsoft.com/office/drawing/2014/main" id="{2F5619B0-4E29-2376-A4F6-D18DA8E371A7}"/>
                </a:ext>
              </a:extLst>
            </p:cNvPr>
            <p:cNvSpPr/>
            <p:nvPr/>
          </p:nvSpPr>
          <p:spPr>
            <a:xfrm>
              <a:off x="9508565" y="6147286"/>
              <a:ext cx="787223" cy="453425"/>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a:solidFill>
                    <a:schemeClr val="tx1"/>
                  </a:solidFill>
                  <a:latin typeface="+mn-ea"/>
                </a:rPr>
                <a:t>開示</a:t>
              </a:r>
            </a:p>
          </p:txBody>
        </p:sp>
        <p:sp>
          <p:nvSpPr>
            <p:cNvPr id="33" name="矢印: 右 32">
              <a:extLst>
                <a:ext uri="{FF2B5EF4-FFF2-40B4-BE49-F238E27FC236}">
                  <a16:creationId xmlns:a16="http://schemas.microsoft.com/office/drawing/2014/main" id="{6488D2B0-B07D-B372-8927-DC5C3E5422EC}"/>
                </a:ext>
              </a:extLst>
            </p:cNvPr>
            <p:cNvSpPr/>
            <p:nvPr/>
          </p:nvSpPr>
          <p:spPr>
            <a:xfrm>
              <a:off x="5553954" y="6282709"/>
              <a:ext cx="399119" cy="258732"/>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a:solidFill>
                  <a:schemeClr val="tx1"/>
                </a:solidFill>
                <a:latin typeface="+mn-ea"/>
              </a:endParaRPr>
            </a:p>
          </p:txBody>
        </p:sp>
        <p:sp>
          <p:nvSpPr>
            <p:cNvPr id="42" name="矢印: 右 41">
              <a:extLst>
                <a:ext uri="{FF2B5EF4-FFF2-40B4-BE49-F238E27FC236}">
                  <a16:creationId xmlns:a16="http://schemas.microsoft.com/office/drawing/2014/main" id="{2585C0E3-3178-F50B-3415-D2E20925909D}"/>
                </a:ext>
              </a:extLst>
            </p:cNvPr>
            <p:cNvSpPr/>
            <p:nvPr/>
          </p:nvSpPr>
          <p:spPr>
            <a:xfrm>
              <a:off x="6737940" y="6282709"/>
              <a:ext cx="399119" cy="258732"/>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a:solidFill>
                  <a:schemeClr val="tx1"/>
                </a:solidFill>
                <a:latin typeface="+mn-ea"/>
              </a:endParaRPr>
            </a:p>
          </p:txBody>
        </p:sp>
        <p:sp>
          <p:nvSpPr>
            <p:cNvPr id="43" name="矢印: 右 42">
              <a:extLst>
                <a:ext uri="{FF2B5EF4-FFF2-40B4-BE49-F238E27FC236}">
                  <a16:creationId xmlns:a16="http://schemas.microsoft.com/office/drawing/2014/main" id="{31735C11-CC23-FF84-FBB5-96A30EB7053A}"/>
                </a:ext>
              </a:extLst>
            </p:cNvPr>
            <p:cNvSpPr/>
            <p:nvPr/>
          </p:nvSpPr>
          <p:spPr>
            <a:xfrm>
              <a:off x="7923104" y="6285512"/>
              <a:ext cx="399119" cy="258732"/>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a:solidFill>
                  <a:schemeClr val="tx1"/>
                </a:solidFill>
                <a:latin typeface="+mn-ea"/>
              </a:endParaRPr>
            </a:p>
          </p:txBody>
        </p:sp>
        <p:sp>
          <p:nvSpPr>
            <p:cNvPr id="44" name="矢印: 右 43">
              <a:extLst>
                <a:ext uri="{FF2B5EF4-FFF2-40B4-BE49-F238E27FC236}">
                  <a16:creationId xmlns:a16="http://schemas.microsoft.com/office/drawing/2014/main" id="{481B1372-61A0-2A38-C546-C4C8732AF948}"/>
                </a:ext>
              </a:extLst>
            </p:cNvPr>
            <p:cNvSpPr/>
            <p:nvPr/>
          </p:nvSpPr>
          <p:spPr>
            <a:xfrm>
              <a:off x="9118403" y="6289769"/>
              <a:ext cx="399119" cy="258732"/>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a:solidFill>
                  <a:schemeClr val="tx1"/>
                </a:solidFill>
                <a:latin typeface="+mn-ea"/>
              </a:endParaRPr>
            </a:p>
          </p:txBody>
        </p:sp>
        <p:sp>
          <p:nvSpPr>
            <p:cNvPr id="45" name="矢印: 折線 44">
              <a:extLst>
                <a:ext uri="{FF2B5EF4-FFF2-40B4-BE49-F238E27FC236}">
                  <a16:creationId xmlns:a16="http://schemas.microsoft.com/office/drawing/2014/main" id="{2A6206DF-FA6C-B707-F0C9-72D2A591768C}"/>
                </a:ext>
              </a:extLst>
            </p:cNvPr>
            <p:cNvSpPr/>
            <p:nvPr/>
          </p:nvSpPr>
          <p:spPr>
            <a:xfrm flipH="1">
              <a:off x="9026137" y="5770212"/>
              <a:ext cx="1126067" cy="377074"/>
            </a:xfrm>
            <a:prstGeom prst="ben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a:solidFill>
                  <a:schemeClr val="tx1"/>
                </a:solidFill>
                <a:latin typeface="+mn-ea"/>
              </a:endParaRPr>
            </a:p>
          </p:txBody>
        </p:sp>
        <p:sp>
          <p:nvSpPr>
            <p:cNvPr id="46" name="矢印: 折線 45">
              <a:extLst>
                <a:ext uri="{FF2B5EF4-FFF2-40B4-BE49-F238E27FC236}">
                  <a16:creationId xmlns:a16="http://schemas.microsoft.com/office/drawing/2014/main" id="{27D91B47-52A9-3429-642E-F1422FC0F18D}"/>
                </a:ext>
              </a:extLst>
            </p:cNvPr>
            <p:cNvSpPr/>
            <p:nvPr/>
          </p:nvSpPr>
          <p:spPr>
            <a:xfrm flipH="1">
              <a:off x="7828534" y="5776905"/>
              <a:ext cx="1126067" cy="377074"/>
            </a:xfrm>
            <a:prstGeom prst="ben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a:solidFill>
                  <a:schemeClr val="tx1"/>
                </a:solidFill>
                <a:latin typeface="+mn-ea"/>
              </a:endParaRPr>
            </a:p>
          </p:txBody>
        </p:sp>
        <p:sp>
          <p:nvSpPr>
            <p:cNvPr id="47" name="矢印: 折線 46">
              <a:extLst>
                <a:ext uri="{FF2B5EF4-FFF2-40B4-BE49-F238E27FC236}">
                  <a16:creationId xmlns:a16="http://schemas.microsoft.com/office/drawing/2014/main" id="{BDD11BF3-C783-36A7-6CFF-92E1E0532AB9}"/>
                </a:ext>
              </a:extLst>
            </p:cNvPr>
            <p:cNvSpPr/>
            <p:nvPr/>
          </p:nvSpPr>
          <p:spPr>
            <a:xfrm flipH="1">
              <a:off x="6666699" y="5785164"/>
              <a:ext cx="1126067" cy="377074"/>
            </a:xfrm>
            <a:prstGeom prst="ben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a:solidFill>
                  <a:schemeClr val="tx1"/>
                </a:solidFill>
                <a:latin typeface="+mn-ea"/>
              </a:endParaRPr>
            </a:p>
          </p:txBody>
        </p:sp>
        <p:sp>
          <p:nvSpPr>
            <p:cNvPr id="48" name="矢印: 折線 47">
              <a:extLst>
                <a:ext uri="{FF2B5EF4-FFF2-40B4-BE49-F238E27FC236}">
                  <a16:creationId xmlns:a16="http://schemas.microsoft.com/office/drawing/2014/main" id="{5EFDAA29-7F1E-B46F-65CC-B9E7839881D7}"/>
                </a:ext>
              </a:extLst>
            </p:cNvPr>
            <p:cNvSpPr/>
            <p:nvPr/>
          </p:nvSpPr>
          <p:spPr>
            <a:xfrm rot="16200000" flipH="1">
              <a:off x="6308745" y="5797112"/>
              <a:ext cx="309010" cy="391340"/>
            </a:xfrm>
            <a:prstGeom prst="ben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a:solidFill>
                  <a:schemeClr val="tx1"/>
                </a:solidFill>
                <a:latin typeface="+mn-ea"/>
              </a:endParaRPr>
            </a:p>
          </p:txBody>
        </p:sp>
      </p:grpSp>
      <p:sp>
        <p:nvSpPr>
          <p:cNvPr id="49" name="四角形: 角を丸くする 27">
            <a:extLst>
              <a:ext uri="{FF2B5EF4-FFF2-40B4-BE49-F238E27FC236}">
                <a16:creationId xmlns:a16="http://schemas.microsoft.com/office/drawing/2014/main" id="{6BC4BDC5-329A-6620-01BD-9C3480359B3B}"/>
              </a:ext>
            </a:extLst>
          </p:cNvPr>
          <p:cNvSpPr/>
          <p:nvPr/>
        </p:nvSpPr>
        <p:spPr bwMode="auto">
          <a:xfrm>
            <a:off x="4969219" y="6047442"/>
            <a:ext cx="2505123" cy="266653"/>
          </a:xfrm>
          <a:prstGeom prst="roundRect">
            <a:avLst>
              <a:gd name="adj" fmla="val 50000"/>
            </a:avLst>
          </a:prstGeom>
          <a:solidFill>
            <a:schemeClr val="accent2">
              <a:lumMod val="20000"/>
              <a:lumOff val="80000"/>
            </a:schemeClr>
          </a:solidFill>
          <a:ln>
            <a:solidFill>
              <a:schemeClr val="bg1">
                <a:lumMod val="75000"/>
              </a:schemeClr>
            </a:solidFill>
            <a:headEnd/>
            <a:tailEnd/>
          </a:ln>
        </p:spPr>
        <p:style>
          <a:lnRef idx="2">
            <a:schemeClr val="accent2"/>
          </a:lnRef>
          <a:fillRef idx="1">
            <a:schemeClr val="lt1"/>
          </a:fillRef>
          <a:effectRef idx="0">
            <a:schemeClr val="accent2"/>
          </a:effectRef>
          <a:fontRef idx="minor">
            <a:schemeClr val="dk1"/>
          </a:fontRef>
        </p:style>
        <p:txBody>
          <a:bodyPr wrap="square" rtlCol="0" anchor="ctr">
            <a:noAutofit/>
          </a:bodyPr>
          <a:lstStyle/>
          <a:p>
            <a:pPr marL="0" marR="0" lvl="0" indent="0" algn="ctr" defTabSz="930349" rtl="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a:ln>
                  <a:noFill/>
                </a:ln>
                <a:solidFill>
                  <a:schemeClr val="tx1"/>
                </a:solidFill>
                <a:effectLst/>
                <a:uLnTx/>
                <a:uFillTx/>
                <a:latin typeface="+mn-ea"/>
                <a:cs typeface="+mn-cs"/>
              </a:rPr>
              <a:t>GCP</a:t>
            </a:r>
            <a:r>
              <a:rPr kumimoji="0" lang="ja-JP" altLang="en-US" sz="1400" b="1" i="0" u="none" strike="noStrike" kern="0" cap="none" spc="0" normalizeH="0" baseline="0" noProof="0">
                <a:ln>
                  <a:noFill/>
                </a:ln>
                <a:solidFill>
                  <a:schemeClr val="tx1"/>
                </a:solidFill>
                <a:effectLst/>
                <a:uLnTx/>
                <a:uFillTx/>
                <a:latin typeface="+mn-ea"/>
                <a:cs typeface="+mn-cs"/>
              </a:rPr>
              <a:t>の基本構成</a:t>
            </a:r>
            <a:endParaRPr kumimoji="0" lang="zh-TW" altLang="en-US" sz="1400" b="1" i="0" u="none" strike="noStrike" kern="0" cap="none" spc="0" normalizeH="0" baseline="0" noProof="0">
              <a:ln>
                <a:noFill/>
              </a:ln>
              <a:solidFill>
                <a:schemeClr val="tx1"/>
              </a:solidFill>
              <a:effectLst/>
              <a:uLnTx/>
              <a:uFillTx/>
              <a:latin typeface="+mn-ea"/>
              <a:cs typeface="+mn-cs"/>
            </a:endParaRPr>
          </a:p>
        </p:txBody>
      </p:sp>
      <p:sp>
        <p:nvSpPr>
          <p:cNvPr id="56" name="テキスト ボックス 55">
            <a:extLst>
              <a:ext uri="{FF2B5EF4-FFF2-40B4-BE49-F238E27FC236}">
                <a16:creationId xmlns:a16="http://schemas.microsoft.com/office/drawing/2014/main" id="{B3EBC3CF-C233-3D45-4355-5EE62C80D003}"/>
              </a:ext>
            </a:extLst>
          </p:cNvPr>
          <p:cNvSpPr txBox="1"/>
          <p:nvPr/>
        </p:nvSpPr>
        <p:spPr>
          <a:xfrm>
            <a:off x="292310" y="3855941"/>
            <a:ext cx="4456020" cy="338554"/>
          </a:xfrm>
          <a:prstGeom prst="rect">
            <a:avLst/>
          </a:prstGeom>
          <a:solidFill>
            <a:srgbClr val="009C89"/>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1" kern="0" dirty="0">
                <a:solidFill>
                  <a:prstClr val="white"/>
                </a:solidFill>
                <a:latin typeface="+mn-ea"/>
                <a:cs typeface="Calibri" panose="020F0502020204030204" pitchFamily="34" charset="0"/>
              </a:rPr>
              <a:t>循環性に関する国際的なルール形成</a:t>
            </a:r>
            <a:endParaRPr kumimoji="0" lang="ja-JP" altLang="en-US" sz="1600" b="1" i="0" u="none" strike="noStrike" kern="0" cap="none" spc="0" normalizeH="0" baseline="0" noProof="0" dirty="0">
              <a:ln>
                <a:noFill/>
              </a:ln>
              <a:solidFill>
                <a:prstClr val="white"/>
              </a:solidFill>
              <a:effectLst/>
              <a:uLnTx/>
              <a:uFillTx/>
              <a:latin typeface="+mn-ea"/>
              <a:cs typeface="Calibri" panose="020F0502020204030204" pitchFamily="34" charset="0"/>
            </a:endParaRPr>
          </a:p>
        </p:txBody>
      </p:sp>
      <p:sp>
        <p:nvSpPr>
          <p:cNvPr id="57" name="テキスト ボックス 56">
            <a:extLst>
              <a:ext uri="{FF2B5EF4-FFF2-40B4-BE49-F238E27FC236}">
                <a16:creationId xmlns:a16="http://schemas.microsoft.com/office/drawing/2014/main" id="{EF4F97B9-A805-039F-AF30-B9D613EF3280}"/>
              </a:ext>
            </a:extLst>
          </p:cNvPr>
          <p:cNvSpPr txBox="1"/>
          <p:nvPr/>
        </p:nvSpPr>
        <p:spPr>
          <a:xfrm>
            <a:off x="4969219" y="4250651"/>
            <a:ext cx="5367436" cy="307777"/>
          </a:xfrm>
          <a:prstGeom prst="rect">
            <a:avLst/>
          </a:prstGeom>
          <a:noFill/>
        </p:spPr>
        <p:txBody>
          <a:bodyPr wrap="square" rtlCol="0">
            <a:spAutoFit/>
          </a:bodyPr>
          <a:lstStyle/>
          <a:p>
            <a:r>
              <a:rPr kumimoji="1" lang="ja-JP" altLang="en-US" sz="1400" dirty="0">
                <a:latin typeface="+mn-ea"/>
              </a:rPr>
              <a:t>・循環性評価や情報開示に関する基本的な枠組みが示された</a:t>
            </a:r>
          </a:p>
        </p:txBody>
      </p:sp>
      <p:sp>
        <p:nvSpPr>
          <p:cNvPr id="58" name="正方形/長方形 57">
            <a:extLst>
              <a:ext uri="{FF2B5EF4-FFF2-40B4-BE49-F238E27FC236}">
                <a16:creationId xmlns:a16="http://schemas.microsoft.com/office/drawing/2014/main" id="{557E8DAC-C2A0-6EB4-7B6D-EF75A75E304D}"/>
              </a:ext>
            </a:extLst>
          </p:cNvPr>
          <p:cNvSpPr/>
          <p:nvPr/>
        </p:nvSpPr>
        <p:spPr>
          <a:xfrm>
            <a:off x="329167" y="4303942"/>
            <a:ext cx="957539" cy="432000"/>
          </a:xfrm>
          <a:prstGeom prst="rect">
            <a:avLst/>
          </a:prstGeom>
          <a:noFill/>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n-ea"/>
                <a:cs typeface="Calibri" panose="020F0502020204030204" pitchFamily="34" charset="0"/>
              </a:rPr>
              <a:t>炭素中立</a:t>
            </a:r>
            <a:endParaRPr kumimoji="1" lang="en-US" altLang="ja-JP" sz="1400" b="1" i="0" u="none" strike="noStrike" kern="1200" cap="none" spc="0" normalizeH="0" baseline="0" noProof="0">
              <a:ln>
                <a:noFill/>
              </a:ln>
              <a:solidFill>
                <a:prstClr val="black"/>
              </a:solidFill>
              <a:effectLst/>
              <a:uLnTx/>
              <a:uFillTx/>
              <a:latin typeface="+mn-ea"/>
              <a:cs typeface="Calibri" panose="020F0502020204030204" pitchFamily="34" charset="0"/>
            </a:endParaRPr>
          </a:p>
        </p:txBody>
      </p:sp>
      <p:sp>
        <p:nvSpPr>
          <p:cNvPr id="59" name="正方形/長方形 58">
            <a:extLst>
              <a:ext uri="{FF2B5EF4-FFF2-40B4-BE49-F238E27FC236}">
                <a16:creationId xmlns:a16="http://schemas.microsoft.com/office/drawing/2014/main" id="{8AB09F85-6D56-747C-BB2A-59266E29EB7E}"/>
              </a:ext>
            </a:extLst>
          </p:cNvPr>
          <p:cNvSpPr/>
          <p:nvPr/>
        </p:nvSpPr>
        <p:spPr>
          <a:xfrm>
            <a:off x="334922" y="4824894"/>
            <a:ext cx="957539" cy="432000"/>
          </a:xfrm>
          <a:prstGeom prst="rect">
            <a:avLst/>
          </a:prstGeom>
          <a:noFill/>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n-ea"/>
                <a:cs typeface="Calibri" panose="020F0502020204030204" pitchFamily="34" charset="0"/>
              </a:rPr>
              <a:t>自然再興</a:t>
            </a:r>
            <a:endParaRPr kumimoji="1" lang="en-US" altLang="ja-JP" sz="1400" b="1" i="0" u="none" strike="noStrike" kern="1200" cap="none" spc="0" normalizeH="0" baseline="0" noProof="0">
              <a:ln>
                <a:noFill/>
              </a:ln>
              <a:solidFill>
                <a:prstClr val="black"/>
              </a:solidFill>
              <a:effectLst/>
              <a:uLnTx/>
              <a:uFillTx/>
              <a:latin typeface="+mn-ea"/>
              <a:cs typeface="Calibri" panose="020F0502020204030204" pitchFamily="34" charset="0"/>
            </a:endParaRPr>
          </a:p>
        </p:txBody>
      </p:sp>
      <p:sp>
        <p:nvSpPr>
          <p:cNvPr id="60" name="正方形/長方形 59">
            <a:extLst>
              <a:ext uri="{FF2B5EF4-FFF2-40B4-BE49-F238E27FC236}">
                <a16:creationId xmlns:a16="http://schemas.microsoft.com/office/drawing/2014/main" id="{586093EA-1CAB-3390-E0F6-DADE3B4E6BAD}"/>
              </a:ext>
            </a:extLst>
          </p:cNvPr>
          <p:cNvSpPr/>
          <p:nvPr/>
        </p:nvSpPr>
        <p:spPr>
          <a:xfrm>
            <a:off x="332046" y="5345845"/>
            <a:ext cx="957539" cy="432000"/>
          </a:xfrm>
          <a:prstGeom prst="rect">
            <a:avLst/>
          </a:prstGeom>
          <a:solidFill>
            <a:schemeClr val="accent1">
              <a:lumMod val="20000"/>
              <a:lumOff val="8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effectLst/>
                <a:uLnTx/>
                <a:uFillTx/>
                <a:latin typeface="+mn-ea"/>
                <a:cs typeface="Calibri" panose="020F0502020204030204" pitchFamily="34" charset="0"/>
              </a:rPr>
              <a:t>資源循環</a:t>
            </a:r>
            <a:endParaRPr kumimoji="1" lang="en-US" altLang="ja-JP" sz="1400" b="1" i="0" u="none" strike="noStrike" kern="1200" cap="none" spc="0" normalizeH="0" baseline="0" noProof="0">
              <a:ln>
                <a:noFill/>
              </a:ln>
              <a:effectLst/>
              <a:uLnTx/>
              <a:uFillTx/>
              <a:latin typeface="+mn-ea"/>
              <a:cs typeface="Calibri" panose="020F0502020204030204" pitchFamily="34" charset="0"/>
            </a:endParaRPr>
          </a:p>
        </p:txBody>
      </p:sp>
      <p:sp>
        <p:nvSpPr>
          <p:cNvPr id="61" name="正方形/長方形 60">
            <a:extLst>
              <a:ext uri="{FF2B5EF4-FFF2-40B4-BE49-F238E27FC236}">
                <a16:creationId xmlns:a16="http://schemas.microsoft.com/office/drawing/2014/main" id="{20DA1C63-DD54-FCFB-8D30-FAA417592CBA}"/>
              </a:ext>
            </a:extLst>
          </p:cNvPr>
          <p:cNvSpPr/>
          <p:nvPr/>
        </p:nvSpPr>
        <p:spPr>
          <a:xfrm>
            <a:off x="1360413" y="4301294"/>
            <a:ext cx="3332604" cy="432000"/>
          </a:xfrm>
          <a:prstGeom prst="rect">
            <a:avLst/>
          </a:prstGeom>
          <a:noFill/>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black"/>
                </a:solidFill>
                <a:effectLst/>
                <a:uLnTx/>
                <a:uFillTx/>
                <a:latin typeface="+mn-ea"/>
                <a:cs typeface="Calibri" panose="020F0502020204030204" pitchFamily="34" charset="0"/>
              </a:rPr>
              <a:t>TCFD</a:t>
            </a:r>
            <a:r>
              <a:rPr kumimoji="1" lang="ja-JP" altLang="en-US" sz="1200" b="1" i="0" u="none" strike="noStrike" kern="1200" cap="none" spc="0" normalizeH="0" baseline="0" noProof="0">
                <a:ln>
                  <a:noFill/>
                </a:ln>
                <a:solidFill>
                  <a:prstClr val="black"/>
                </a:solidFill>
                <a:effectLst/>
                <a:uLnTx/>
                <a:uFillTx/>
                <a:latin typeface="+mn-ea"/>
                <a:cs typeface="Calibri" panose="020F0502020204030204" pitchFamily="34" charset="0"/>
              </a:rPr>
              <a:t>による企業情報開示スキームが確立</a:t>
            </a:r>
            <a:endParaRPr kumimoji="1" lang="en-US" altLang="ja-JP" sz="1200" b="1" i="0" u="none" strike="noStrike" kern="1200" cap="none" spc="0" normalizeH="0" baseline="0" noProof="0">
              <a:ln>
                <a:noFill/>
              </a:ln>
              <a:solidFill>
                <a:prstClr val="black"/>
              </a:solidFill>
              <a:effectLst/>
              <a:uLnTx/>
              <a:uFillTx/>
              <a:latin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a:solidFill>
                  <a:prstClr val="black"/>
                </a:solidFill>
                <a:latin typeface="+mn-ea"/>
                <a:cs typeface="Calibri" panose="020F0502020204030204" pitchFamily="34" charset="0"/>
              </a:rPr>
              <a:t>GHG</a:t>
            </a:r>
            <a:r>
              <a:rPr lang="ja-JP" altLang="en-US" sz="1200" b="1">
                <a:solidFill>
                  <a:prstClr val="black"/>
                </a:solidFill>
                <a:latin typeface="+mn-ea"/>
                <a:cs typeface="Calibri" panose="020F0502020204030204" pitchFamily="34" charset="0"/>
              </a:rPr>
              <a:t>プロトコルにより排出量算定方法が確立</a:t>
            </a:r>
            <a:endParaRPr kumimoji="1" lang="en-US" altLang="ja-JP" sz="1200" b="1" i="0" u="none" strike="noStrike" kern="1200" cap="none" spc="0" normalizeH="0" baseline="0" noProof="0">
              <a:ln>
                <a:noFill/>
              </a:ln>
              <a:solidFill>
                <a:prstClr val="black"/>
              </a:solidFill>
              <a:effectLst/>
              <a:uLnTx/>
              <a:uFillTx/>
              <a:latin typeface="+mn-ea"/>
              <a:cs typeface="Calibri" panose="020F0502020204030204" pitchFamily="34" charset="0"/>
            </a:endParaRPr>
          </a:p>
        </p:txBody>
      </p:sp>
      <p:sp>
        <p:nvSpPr>
          <p:cNvPr id="62" name="正方形/長方形 61">
            <a:extLst>
              <a:ext uri="{FF2B5EF4-FFF2-40B4-BE49-F238E27FC236}">
                <a16:creationId xmlns:a16="http://schemas.microsoft.com/office/drawing/2014/main" id="{A3C64C7B-2796-97A4-EDAA-988E22667518}"/>
              </a:ext>
            </a:extLst>
          </p:cNvPr>
          <p:cNvSpPr/>
          <p:nvPr/>
        </p:nvSpPr>
        <p:spPr>
          <a:xfrm>
            <a:off x="1360413" y="4824894"/>
            <a:ext cx="3332604" cy="432000"/>
          </a:xfrm>
          <a:prstGeom prst="rect">
            <a:avLst/>
          </a:prstGeom>
          <a:noFill/>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black"/>
                </a:solidFill>
                <a:effectLst/>
                <a:uLnTx/>
                <a:uFillTx/>
                <a:latin typeface="+mn-ea"/>
                <a:cs typeface="Calibri" panose="020F0502020204030204" pitchFamily="34" charset="0"/>
              </a:rPr>
              <a:t>TNFD</a:t>
            </a:r>
            <a:r>
              <a:rPr kumimoji="1" lang="ja-JP" altLang="en-US" sz="1200" b="1" i="0" u="none" strike="noStrike" kern="1200" cap="none" spc="0" normalizeH="0" baseline="0" noProof="0">
                <a:ln>
                  <a:noFill/>
                </a:ln>
                <a:solidFill>
                  <a:prstClr val="black"/>
                </a:solidFill>
                <a:effectLst/>
                <a:uLnTx/>
                <a:uFillTx/>
                <a:latin typeface="+mn-ea"/>
                <a:cs typeface="Calibri" panose="020F0502020204030204" pitchFamily="34" charset="0"/>
              </a:rPr>
              <a:t>による企業情報開示スキーム</a:t>
            </a:r>
            <a:r>
              <a:rPr lang="ja-JP" altLang="en-US" sz="1200" b="1">
                <a:solidFill>
                  <a:prstClr val="black"/>
                </a:solidFill>
                <a:latin typeface="+mn-ea"/>
                <a:cs typeface="Calibri" panose="020F0502020204030204" pitchFamily="34" charset="0"/>
              </a:rPr>
              <a:t>が進行</a:t>
            </a:r>
            <a:endParaRPr kumimoji="1" lang="en-US" altLang="ja-JP" sz="1200" b="1" i="0" u="none" strike="noStrike" kern="1200" cap="none" spc="0" normalizeH="0" baseline="0" noProof="0">
              <a:ln>
                <a:noFill/>
              </a:ln>
              <a:solidFill>
                <a:prstClr val="black"/>
              </a:solidFill>
              <a:effectLst/>
              <a:uLnTx/>
              <a:uFillTx/>
              <a:latin typeface="+mn-ea"/>
              <a:cs typeface="Calibri" panose="020F0502020204030204" pitchFamily="34" charset="0"/>
            </a:endParaRPr>
          </a:p>
        </p:txBody>
      </p:sp>
      <p:sp>
        <p:nvSpPr>
          <p:cNvPr id="63" name="正方形/長方形 62">
            <a:extLst>
              <a:ext uri="{FF2B5EF4-FFF2-40B4-BE49-F238E27FC236}">
                <a16:creationId xmlns:a16="http://schemas.microsoft.com/office/drawing/2014/main" id="{EE49EDC5-D416-7452-2B09-D842FACDC868}"/>
              </a:ext>
            </a:extLst>
          </p:cNvPr>
          <p:cNvSpPr/>
          <p:nvPr/>
        </p:nvSpPr>
        <p:spPr>
          <a:xfrm>
            <a:off x="1370729" y="5348494"/>
            <a:ext cx="3322288" cy="432000"/>
          </a:xfrm>
          <a:prstGeom prst="rect">
            <a:avLst/>
          </a:prstGeom>
          <a:solidFill>
            <a:schemeClr val="accent1">
              <a:lumMod val="20000"/>
              <a:lumOff val="8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effectLst/>
                <a:uLnTx/>
                <a:uFillTx/>
                <a:latin typeface="+mn-ea"/>
                <a:cs typeface="Calibri" panose="020F0502020204030204" pitchFamily="34" charset="0"/>
              </a:rPr>
              <a:t>CTI</a:t>
            </a:r>
            <a:r>
              <a:rPr kumimoji="1" lang="ja-JP" altLang="en-US" sz="1200" b="1" i="0" u="none" strike="noStrike" kern="1200" cap="none" spc="0" normalizeH="0" baseline="0" noProof="0">
                <a:ln>
                  <a:noFill/>
                </a:ln>
                <a:effectLst/>
                <a:uLnTx/>
                <a:uFillTx/>
                <a:latin typeface="+mn-ea"/>
                <a:cs typeface="Calibri" panose="020F0502020204030204" pitchFamily="34" charset="0"/>
              </a:rPr>
              <a:t>、</a:t>
            </a:r>
            <a:r>
              <a:rPr kumimoji="1" lang="en-US" altLang="ja-JP" sz="1200" b="1" i="0" u="none" strike="noStrike" kern="1200" cap="none" spc="0" normalizeH="0" baseline="0" noProof="0">
                <a:ln>
                  <a:noFill/>
                </a:ln>
                <a:effectLst/>
                <a:uLnTx/>
                <a:uFillTx/>
                <a:latin typeface="+mn-ea"/>
                <a:cs typeface="Calibri" panose="020F0502020204030204" pitchFamily="34" charset="0"/>
              </a:rPr>
              <a:t>ISO</a:t>
            </a:r>
            <a:r>
              <a:rPr kumimoji="1" lang="ja-JP" altLang="en-US" sz="1200" b="1" i="0" u="none" strike="noStrike" kern="1200" cap="none" spc="0" normalizeH="0" baseline="0" noProof="0">
                <a:ln>
                  <a:noFill/>
                </a:ln>
                <a:effectLst/>
                <a:uLnTx/>
                <a:uFillTx/>
                <a:latin typeface="+mn-ea"/>
                <a:cs typeface="Calibri" panose="020F0502020204030204" pitchFamily="34" charset="0"/>
              </a:rPr>
              <a:t>、</a:t>
            </a:r>
            <a:r>
              <a:rPr lang="en-US" altLang="ja-JP" sz="1200" b="1">
                <a:latin typeface="+mn-ea"/>
                <a:cs typeface="Calibri" panose="020F0502020204030204" pitchFamily="34" charset="0"/>
              </a:rPr>
              <a:t>ESRS</a:t>
            </a:r>
            <a:r>
              <a:rPr kumimoji="1" lang="ja-JP" altLang="en-US" sz="1200" b="1" i="0" u="none" strike="noStrike" kern="1200" cap="none" spc="0" normalizeH="0" baseline="0" noProof="0">
                <a:ln>
                  <a:noFill/>
                </a:ln>
                <a:effectLst/>
                <a:uLnTx/>
                <a:uFillTx/>
                <a:latin typeface="+mn-ea"/>
                <a:cs typeface="Calibri" panose="020F0502020204030204" pitchFamily="34" charset="0"/>
              </a:rPr>
              <a:t>等</a:t>
            </a:r>
            <a:r>
              <a:rPr kumimoji="1" lang="ja-JP" altLang="en-US" sz="1200" i="0" u="none" strike="noStrike" kern="1200" cap="none" spc="0" normalizeH="0" baseline="0" noProof="0">
                <a:ln>
                  <a:noFill/>
                </a:ln>
                <a:effectLst/>
                <a:uLnTx/>
                <a:uFillTx/>
                <a:latin typeface="+mn-ea"/>
                <a:cs typeface="Calibri" panose="020F0502020204030204" pitchFamily="34" charset="0"/>
              </a:rPr>
              <a:t>が</a:t>
            </a:r>
            <a:r>
              <a:rPr lang="ja-JP" altLang="en-US" sz="1200">
                <a:latin typeface="+mn-ea"/>
                <a:cs typeface="Calibri" panose="020F0502020204030204" pitchFamily="34" charset="0"/>
              </a:rPr>
              <a:t>あ</a:t>
            </a:r>
            <a:r>
              <a:rPr kumimoji="1" lang="ja-JP" altLang="en-US" sz="1200" i="0" u="none" strike="noStrike" kern="1200" cap="none" spc="0" normalizeH="0" baseline="0" noProof="0">
                <a:ln>
                  <a:noFill/>
                </a:ln>
                <a:effectLst/>
                <a:uLnTx/>
                <a:uFillTx/>
                <a:latin typeface="+mn-ea"/>
                <a:cs typeface="Calibri" panose="020F0502020204030204" pitchFamily="34" charset="0"/>
              </a:rPr>
              <a:t>るが、開示・指標ともに成熟途上</a:t>
            </a:r>
            <a:endParaRPr kumimoji="1" lang="en-US" altLang="ja-JP" sz="1200" i="0" u="none" strike="noStrike" kern="1200" cap="none" spc="0" normalizeH="0" baseline="0" noProof="0">
              <a:ln>
                <a:noFill/>
              </a:ln>
              <a:effectLst/>
              <a:uLnTx/>
              <a:uFillTx/>
              <a:latin typeface="+mn-ea"/>
              <a:cs typeface="Calibri" panose="020F0502020204030204" pitchFamily="34" charset="0"/>
            </a:endParaRPr>
          </a:p>
        </p:txBody>
      </p:sp>
      <p:sp>
        <p:nvSpPr>
          <p:cNvPr id="64" name="吹き出し: 角を丸めた四角形 1">
            <a:extLst>
              <a:ext uri="{FF2B5EF4-FFF2-40B4-BE49-F238E27FC236}">
                <a16:creationId xmlns:a16="http://schemas.microsoft.com/office/drawing/2014/main" id="{FCB033F8-C95A-D7CA-52A6-F6B5E97D234E}"/>
              </a:ext>
            </a:extLst>
          </p:cNvPr>
          <p:cNvSpPr/>
          <p:nvPr/>
        </p:nvSpPr>
        <p:spPr>
          <a:xfrm>
            <a:off x="375723" y="5947149"/>
            <a:ext cx="4317293" cy="1362525"/>
          </a:xfrm>
          <a:prstGeom prst="wedgeRectCallout">
            <a:avLst>
              <a:gd name="adj1" fmla="val -8360"/>
              <a:gd name="adj2" fmla="val -63030"/>
            </a:avLst>
          </a:prstGeom>
          <a:solidFill>
            <a:schemeClr val="accent1">
              <a:lumMod val="20000"/>
              <a:lumOff val="80000"/>
            </a:schemeClr>
          </a:solidFill>
          <a:ln>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defTabSz="795634">
              <a:lnSpc>
                <a:spcPct val="90000"/>
              </a:lnSpc>
              <a:spcBef>
                <a:spcPts val="870"/>
              </a:spcBef>
              <a:defRPr/>
            </a:pPr>
            <a:r>
              <a:rPr lang="en-US" altLang="ja-JP" sz="1200" b="1" kern="100">
                <a:solidFill>
                  <a:prstClr val="black"/>
                </a:solidFill>
                <a:latin typeface="+mn-ea"/>
                <a:cs typeface="Calibri" panose="020F0502020204030204" pitchFamily="34" charset="0"/>
              </a:rPr>
              <a:t>CTI</a:t>
            </a:r>
            <a:r>
              <a:rPr lang="ja-JP" altLang="en-US" sz="1200" b="1" kern="100">
                <a:solidFill>
                  <a:prstClr val="black"/>
                </a:solidFill>
                <a:latin typeface="+mn-ea"/>
                <a:cs typeface="Calibri" panose="020F0502020204030204" pitchFamily="34" charset="0"/>
              </a:rPr>
              <a:t>（</a:t>
            </a:r>
            <a:r>
              <a:rPr lang="en-US" altLang="ja-JP" sz="1200" b="1" kern="100">
                <a:solidFill>
                  <a:prstClr val="black"/>
                </a:solidFill>
                <a:latin typeface="+mn-ea"/>
                <a:cs typeface="Calibri" panose="020F0502020204030204" pitchFamily="34" charset="0"/>
              </a:rPr>
              <a:t>Circular Transition Indicators</a:t>
            </a:r>
            <a:r>
              <a:rPr lang="ja-JP" altLang="en-US" sz="1200" b="1" kern="100">
                <a:solidFill>
                  <a:prstClr val="black"/>
                </a:solidFill>
                <a:latin typeface="+mn-ea"/>
                <a:cs typeface="Calibri" panose="020F0502020204030204" pitchFamily="34" charset="0"/>
              </a:rPr>
              <a:t>）</a:t>
            </a:r>
            <a:r>
              <a:rPr lang="en-US" altLang="ja-JP" sz="1200" b="1" kern="100">
                <a:solidFill>
                  <a:prstClr val="black"/>
                </a:solidFill>
                <a:latin typeface="+mn-ea"/>
                <a:cs typeface="Calibri" panose="020F0502020204030204" pitchFamily="34" charset="0"/>
              </a:rPr>
              <a:t> </a:t>
            </a:r>
            <a:r>
              <a:rPr lang="en-US" altLang="ja-JP" sz="1200" kern="100">
                <a:solidFill>
                  <a:prstClr val="black"/>
                </a:solidFill>
                <a:latin typeface="+mn-ea"/>
                <a:cs typeface="Calibri" panose="020F0502020204030204" pitchFamily="34" charset="0"/>
              </a:rPr>
              <a:t>-</a:t>
            </a:r>
            <a:r>
              <a:rPr lang="ja-JP" altLang="en-US" sz="1200" b="1" kern="100">
                <a:solidFill>
                  <a:prstClr val="black"/>
                </a:solidFill>
                <a:latin typeface="+mn-ea"/>
                <a:cs typeface="Calibri" panose="020F0502020204030204" pitchFamily="34" charset="0"/>
              </a:rPr>
              <a:t> </a:t>
            </a:r>
            <a:r>
              <a:rPr lang="en-US" altLang="ja-JP" sz="1200" kern="100">
                <a:solidFill>
                  <a:prstClr val="black"/>
                </a:solidFill>
                <a:latin typeface="+mn-ea"/>
                <a:cs typeface="Calibri" panose="020F0502020204030204" pitchFamily="34" charset="0"/>
              </a:rPr>
              <a:t>WBCSD</a:t>
            </a:r>
            <a:r>
              <a:rPr lang="ja-JP" altLang="en-US" sz="1200" kern="100">
                <a:solidFill>
                  <a:prstClr val="black"/>
                </a:solidFill>
                <a:latin typeface="+mn-ea"/>
                <a:cs typeface="Calibri" panose="020F0502020204030204" pitchFamily="34" charset="0"/>
              </a:rPr>
              <a:t>（持続可能な開発世界経済人会議）が開発した循環性指標</a:t>
            </a:r>
            <a:endParaRPr lang="en-US" altLang="ja-JP" sz="1200" kern="100">
              <a:solidFill>
                <a:prstClr val="black"/>
              </a:solidFill>
              <a:latin typeface="+mn-ea"/>
              <a:cs typeface="Calibri" panose="020F0502020204030204" pitchFamily="34" charset="0"/>
            </a:endParaRPr>
          </a:p>
          <a:p>
            <a:pPr marL="108000" defTabSz="795634">
              <a:lnSpc>
                <a:spcPct val="90000"/>
              </a:lnSpc>
              <a:spcBef>
                <a:spcPts val="870"/>
              </a:spcBef>
              <a:defRPr/>
            </a:pPr>
            <a:r>
              <a:rPr lang="en-US" altLang="ja-JP" sz="1200" b="1" kern="100">
                <a:solidFill>
                  <a:prstClr val="black"/>
                </a:solidFill>
                <a:latin typeface="+mn-ea"/>
                <a:cs typeface="Calibri" panose="020F0502020204030204" pitchFamily="34" charset="0"/>
              </a:rPr>
              <a:t>ISO59020 </a:t>
            </a:r>
            <a:r>
              <a:rPr lang="en-US" altLang="ja-JP" sz="1200" kern="100">
                <a:solidFill>
                  <a:prstClr val="black"/>
                </a:solidFill>
                <a:latin typeface="+mn-ea"/>
                <a:cs typeface="Calibri" panose="020F0502020204030204" pitchFamily="34" charset="0"/>
              </a:rPr>
              <a:t>- </a:t>
            </a:r>
            <a:r>
              <a:rPr lang="ja-JP" altLang="en-US" sz="1200" kern="100">
                <a:solidFill>
                  <a:prstClr val="black"/>
                </a:solidFill>
                <a:latin typeface="+mn-ea"/>
                <a:cs typeface="Calibri" panose="020F0502020204030204" pitchFamily="34" charset="0"/>
              </a:rPr>
              <a:t>企業の循環性の測定・評価の国際標準規格</a:t>
            </a:r>
            <a:endParaRPr lang="en-US" altLang="ja-JP" sz="1200" kern="100">
              <a:solidFill>
                <a:prstClr val="black"/>
              </a:solidFill>
              <a:latin typeface="+mn-ea"/>
              <a:cs typeface="Calibri" panose="020F0502020204030204" pitchFamily="34" charset="0"/>
            </a:endParaRPr>
          </a:p>
          <a:p>
            <a:pPr marL="108000" defTabSz="795634">
              <a:lnSpc>
                <a:spcPct val="90000"/>
              </a:lnSpc>
              <a:spcBef>
                <a:spcPts val="870"/>
              </a:spcBef>
              <a:defRPr/>
            </a:pPr>
            <a:r>
              <a:rPr lang="en-US" altLang="ja-JP" sz="1200" b="1" kern="100">
                <a:solidFill>
                  <a:prstClr val="black"/>
                </a:solidFill>
                <a:latin typeface="+mn-ea"/>
                <a:cs typeface="Calibri" panose="020F0502020204030204" pitchFamily="34" charset="0"/>
              </a:rPr>
              <a:t>ESRS</a:t>
            </a:r>
            <a:r>
              <a:rPr lang="ja-JP" altLang="en-US" sz="1200" b="1" kern="100">
                <a:solidFill>
                  <a:prstClr val="black"/>
                </a:solidFill>
                <a:latin typeface="+mn-ea"/>
                <a:cs typeface="Calibri" panose="020F0502020204030204" pitchFamily="34" charset="0"/>
              </a:rPr>
              <a:t>（</a:t>
            </a:r>
            <a:r>
              <a:rPr lang="en-US" altLang="ja-JP" sz="1200" b="1" kern="100">
                <a:solidFill>
                  <a:prstClr val="black"/>
                </a:solidFill>
                <a:latin typeface="+mn-ea"/>
                <a:cs typeface="Calibri" panose="020F0502020204030204" pitchFamily="34" charset="0"/>
              </a:rPr>
              <a:t>European Sustainability Reporting Standards</a:t>
            </a:r>
            <a:r>
              <a:rPr lang="ja-JP" altLang="en-US" sz="1200" b="1" kern="100">
                <a:solidFill>
                  <a:prstClr val="black"/>
                </a:solidFill>
                <a:latin typeface="+mn-ea"/>
                <a:cs typeface="Calibri" panose="020F0502020204030204" pitchFamily="34" charset="0"/>
              </a:rPr>
              <a:t>）</a:t>
            </a:r>
            <a:r>
              <a:rPr lang="en-US" altLang="ja-JP" sz="1200" b="1" kern="100">
                <a:solidFill>
                  <a:prstClr val="black"/>
                </a:solidFill>
                <a:latin typeface="+mn-ea"/>
                <a:cs typeface="Calibri" panose="020F0502020204030204" pitchFamily="34" charset="0"/>
              </a:rPr>
              <a:t> </a:t>
            </a:r>
            <a:r>
              <a:rPr lang="en-US" altLang="ja-JP" sz="1200" kern="100">
                <a:solidFill>
                  <a:prstClr val="black"/>
                </a:solidFill>
                <a:latin typeface="+mn-ea"/>
                <a:cs typeface="Calibri" panose="020F0502020204030204" pitchFamily="34" charset="0"/>
              </a:rPr>
              <a:t>-</a:t>
            </a:r>
            <a:r>
              <a:rPr lang="en-US" altLang="ja-JP" sz="1200" b="1" kern="100">
                <a:solidFill>
                  <a:prstClr val="black"/>
                </a:solidFill>
                <a:latin typeface="+mn-ea"/>
                <a:cs typeface="Calibri" panose="020F0502020204030204" pitchFamily="34" charset="0"/>
              </a:rPr>
              <a:t> </a:t>
            </a:r>
            <a:r>
              <a:rPr lang="en-US" altLang="ja-JP" sz="1200" kern="100">
                <a:solidFill>
                  <a:prstClr val="black"/>
                </a:solidFill>
                <a:latin typeface="+mn-ea"/>
                <a:cs typeface="Calibri" panose="020F0502020204030204" pitchFamily="34" charset="0"/>
              </a:rPr>
              <a:t>EU</a:t>
            </a:r>
            <a:r>
              <a:rPr lang="ja-JP" altLang="en-US" sz="1200" kern="100">
                <a:solidFill>
                  <a:prstClr val="black"/>
                </a:solidFill>
                <a:latin typeface="+mn-ea"/>
                <a:cs typeface="Calibri" panose="020F0502020204030204" pitchFamily="34" charset="0"/>
              </a:rPr>
              <a:t>による企業の持続可能性報告基準</a:t>
            </a:r>
            <a:endParaRPr lang="en-US" altLang="ja-JP" sz="1200">
              <a:solidFill>
                <a:prstClr val="black"/>
              </a:solidFill>
              <a:latin typeface="+mn-ea"/>
              <a:cs typeface="Calibri" panose="020F0502020204030204" pitchFamily="34" charset="0"/>
            </a:endParaRPr>
          </a:p>
        </p:txBody>
      </p:sp>
    </p:spTree>
    <p:extLst>
      <p:ext uri="{BB962C8B-B14F-4D97-AF65-F5344CB8AC3E}">
        <p14:creationId xmlns:p14="http://schemas.microsoft.com/office/powerpoint/2010/main" val="9257521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RIGroupPowerPointTemplate2023">
  <a:themeElements>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fontScheme name="Yu Gothic UI">
      <a:majorFont>
        <a:latin typeface="Yu Gothic UI"/>
        <a:ea typeface="Yu Gothic UI"/>
        <a:cs typeface=""/>
      </a:majorFont>
      <a:minorFont>
        <a:latin typeface="Yu Gothic UI"/>
        <a:ea typeface="Yu Gothic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txDef>
      <a:spPr>
        <a:noFill/>
      </a:spPr>
      <a:bodyPr wrap="none" rtlCol="0">
        <a:spAutoFit/>
      </a:bodyPr>
      <a:lstStyle>
        <a:defPPr algn="l">
          <a:lnSpc>
            <a:spcPct val="120000"/>
          </a:lnSpc>
          <a:defRPr kumimoji="1" sz="1000" smtClean="0"/>
        </a:defPPr>
      </a:lstStyle>
    </a:txDef>
  </a:objectDefaults>
  <a:extraClrSchemeLst>
    <a:extraClrScheme>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extraClrScheme>
  </a:extraClrSchemeLst>
  <a:custClrLst>
    <a:custClr name="navy">
      <a:srgbClr val="000F78"/>
    </a:custClr>
    <a:custClr name="blue1">
      <a:srgbClr val="96BEF5"/>
    </a:custClr>
    <a:custClr name="blue2">
      <a:srgbClr val="0F55C3"/>
    </a:custClr>
    <a:custClr name="blue3">
      <a:srgbClr val="64AADC"/>
    </a:custClr>
    <a:custClr name="blue4">
      <a:srgbClr val="3C64AA"/>
    </a:custClr>
    <a:custClr name="blue5">
      <a:srgbClr val="64A5B4"/>
    </a:custClr>
    <a:custClr name="blue gray">
      <a:srgbClr val="E4ECED"/>
    </a:custClr>
    <a:custClr name="white">
      <a:srgbClr val="FFFFFF"/>
    </a:custClr>
    <a:custClr name="white">
      <a:srgbClr val="FFFFFF"/>
    </a:custClr>
    <a:custClr name="white">
      <a:srgbClr val="FFFFFF"/>
    </a:custClr>
    <a:custClr name="red">
      <a:srgbClr val="D73232"/>
    </a:custClr>
    <a:custClr name="magenta">
      <a:srgbClr val="BE377D"/>
    </a:custClr>
    <a:custClr name="orange">
      <a:srgbClr val="F59637"/>
    </a:custClr>
    <a:custClr name="yellow">
      <a:srgbClr val="FFDC00"/>
    </a:custClr>
    <a:custClr name="green">
      <a:srgbClr val="BED200"/>
    </a:custClr>
    <a:custClr name="purple">
      <a:srgbClr val="5F3C91"/>
    </a:custClr>
  </a:custClrLst>
  <a:extLst>
    <a:ext uri="{05A4C25C-085E-4340-85A3-A5531E510DB2}">
      <thm15:themeFamily xmlns:thm15="http://schemas.microsoft.com/office/thememl/2012/main" name="NRIGroup_Template2023_Standard_JA_ver.1.2.pptx" id="{7625A4F3-A49D-472B-A6D0-1A32CA7F9B4F}" vid="{80F423F5-EDD7-446D-B778-185F761F8920}"/>
    </a:ext>
  </a:extLst>
</a:theme>
</file>

<file path=ppt/theme/theme3.xml><?xml version="1.0" encoding="utf-8"?>
<a:theme xmlns:a="http://schemas.openxmlformats.org/drawingml/2006/main" name="1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072bf6-2910-405c-80b1-19093bade0cc" xsi:nil="true"/>
    <lcf76f155ced4ddcb4097134ff3c332f xmlns="6d279b2f-79c0-4ed8-bd97-acec486942c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20BEE491AA7C5489BCC410D62A53D59" ma:contentTypeVersion="14" ma:contentTypeDescription="新しいドキュメントを作成します。" ma:contentTypeScope="" ma:versionID="a3d312ffa7e1d9ab4e7ede6031471226">
  <xsd:schema xmlns:xsd="http://www.w3.org/2001/XMLSchema" xmlns:xs="http://www.w3.org/2001/XMLSchema" xmlns:p="http://schemas.microsoft.com/office/2006/metadata/properties" xmlns:ns2="6d279b2f-79c0-4ed8-bd97-acec486942c3" xmlns:ns3="44072bf6-2910-405c-80b1-19093bade0cc" targetNamespace="http://schemas.microsoft.com/office/2006/metadata/properties" ma:root="true" ma:fieldsID="e9bc913c5c1607f23b45d2b1f2cce656" ns2:_="" ns3:_="">
    <xsd:import namespace="6d279b2f-79c0-4ed8-bd97-acec486942c3"/>
    <xsd:import namespace="44072bf6-2910-405c-80b1-19093bade0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279b2f-79c0-4ed8-bd97-acec486942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072bf6-2910-405c-80b1-19093bade0c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9ae4236d-ff34-4ecb-a48d-879bfe568387}" ma:internalName="TaxCatchAll" ma:showField="CatchAllData" ma:web="44072bf6-2910-405c-80b1-19093bade0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DD83CD-808A-4C3C-95CC-A5A15241BC12}">
  <ds:schemaRefs>
    <ds:schemaRef ds:uri="http://purl.org/dc/dcmitype/"/>
    <ds:schemaRef ds:uri="http://schemas.microsoft.com/office/2006/documentManagement/types"/>
    <ds:schemaRef ds:uri="http://purl.org/dc/terms/"/>
    <ds:schemaRef ds:uri="http://schemas.microsoft.com/office/2006/metadata/properties"/>
    <ds:schemaRef ds:uri="http://schemas.openxmlformats.org/package/2006/metadata/core-properties"/>
    <ds:schemaRef ds:uri="79d72443-203a-4625-86fc-58a221c22977"/>
    <ds:schemaRef ds:uri="http://purl.org/dc/elements/1.1/"/>
    <ds:schemaRef ds:uri="http://schemas.microsoft.com/office/infopath/2007/PartnerControls"/>
    <ds:schemaRef ds:uri="8fc33615-b24b-4914-9672-4658ced9c92a"/>
    <ds:schemaRef ds:uri="http://www.w3.org/XML/1998/namespace"/>
  </ds:schemaRefs>
</ds:datastoreItem>
</file>

<file path=customXml/itemProps2.xml><?xml version="1.0" encoding="utf-8"?>
<ds:datastoreItem xmlns:ds="http://schemas.openxmlformats.org/officeDocument/2006/customXml" ds:itemID="{51F04E57-2FC4-4076-B113-4E4F37381772}">
  <ds:schemaRefs>
    <ds:schemaRef ds:uri="http://schemas.microsoft.com/sharepoint/v3/contenttype/forms"/>
  </ds:schemaRefs>
</ds:datastoreItem>
</file>

<file path=customXml/itemProps3.xml><?xml version="1.0" encoding="utf-8"?>
<ds:datastoreItem xmlns:ds="http://schemas.openxmlformats.org/officeDocument/2006/customXml" ds:itemID="{B4EE9087-7733-43DF-B16D-6D47C6072DA2}"/>
</file>

<file path=docProps/app.xml><?xml version="1.0" encoding="utf-8"?>
<Properties xmlns="http://schemas.openxmlformats.org/officeDocument/2006/extended-properties" xmlns:vt="http://schemas.openxmlformats.org/officeDocument/2006/docPropsVTypes">
  <Words>412</Words>
  <PresentationFormat>ユーザー設定</PresentationFormat>
  <Paragraphs>35</Paragraphs>
  <Slides>1</Slides>
  <Notes>0</Notes>
  <HiddenSlides>0</HiddenSlides>
  <MMClips>0</MMClips>
  <ScaleCrop>false</ScaleCrop>
  <HeadingPairs>
    <vt:vector size="8" baseType="variant">
      <vt:variant>
        <vt:lpstr>使用されているフォント</vt:lpstr>
      </vt:variant>
      <vt:variant>
        <vt:i4>7</vt:i4>
      </vt:variant>
      <vt:variant>
        <vt:lpstr>テーマ</vt:lpstr>
      </vt:variant>
      <vt:variant>
        <vt:i4>3</vt:i4>
      </vt:variant>
      <vt:variant>
        <vt:lpstr>埋め込まれた OLE サーバー</vt:lpstr>
      </vt:variant>
      <vt:variant>
        <vt:i4>1</vt:i4>
      </vt:variant>
      <vt:variant>
        <vt:lpstr>スライド タイトル</vt:lpstr>
      </vt:variant>
      <vt:variant>
        <vt:i4>1</vt:i4>
      </vt:variant>
    </vt:vector>
  </HeadingPairs>
  <TitlesOfParts>
    <vt:vector size="12" baseType="lpstr">
      <vt:lpstr>Meiryo UI</vt:lpstr>
      <vt:lpstr>Yu Gothic UI</vt:lpstr>
      <vt:lpstr>システムフォント</vt:lpstr>
      <vt:lpstr>メイリオ</vt:lpstr>
      <vt:lpstr>游ゴシック</vt:lpstr>
      <vt:lpstr>Arial</vt:lpstr>
      <vt:lpstr>Wingdings</vt:lpstr>
      <vt:lpstr>Office テーマ</vt:lpstr>
      <vt:lpstr>NRIGroupPowerPointTemplate2023</vt:lpstr>
      <vt:lpstr>1_デザインの設定</vt:lpstr>
      <vt:lpstr>think-cellスライド</vt:lpstr>
      <vt:lpstr>GCP（グローバル循環プロトコル: Global Circularity Protocol for Business）</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0x010100320BEE491AA7C5489BCC410D62A53D59</vt:lpwstr>
  </property>
  <property fmtid="{D5CDD505-2E9C-101B-9397-08002B2CF9AE}" pid="3" name="MediaServiceImageTags">
    <vt:lpwstr/>
  </property>
</Properties>
</file>