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4" autoAdjust="0"/>
    <p:restoredTop sz="94660"/>
  </p:normalViewPr>
  <p:slideViewPr>
    <p:cSldViewPr>
      <p:cViewPr varScale="1">
        <p:scale>
          <a:sx n="74" d="100"/>
          <a:sy n="74" d="100"/>
        </p:scale>
        <p:origin x="10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4014" y="90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handoutMasters/handoutMaster1.xml" Type="http://schemas.openxmlformats.org/officeDocument/2006/relationships/handout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96CE339-E0C5-FBB5-DA27-DA5E5EE696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3D5CF99-15BC-D6A8-33F2-6038D7FBEC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ED9B6-B00C-4117-8F96-ED32741606A1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F3F71B-28B6-3269-43AE-041BADF391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1AAC97-6170-E121-5B60-8142872475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3F2D6-86EB-4010-AC55-55C6EE5D0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89260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8E036-BB34-40CC-BE73-A31BED8EE4D0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805A1-1446-4931-B4D6-8F09621CB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10104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CF8F0-0ADA-4C8B-86DB-509FF226A66D}" type="datetime1">
              <a:rPr kumimoji="1" lang="ja-JP" altLang="en-US" smtClean="0"/>
              <a:t>2025/7/31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90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EDD0-7235-4E3B-998E-2FCC23B5437D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7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692696"/>
            <a:ext cx="2057400" cy="554461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692696"/>
            <a:ext cx="6019800" cy="554461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C85F5-BF69-439B-BD6B-D660194D30C9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474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02C3-6B0B-486D-843D-28141AB639ED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76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AE32B-515C-427B-A271-B6544F1FFB4F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65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259-73A0-4DAD-BB68-8F696A86CA78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54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67941"/>
            <a:ext cx="4038600" cy="45693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67941"/>
            <a:ext cx="4038600" cy="45693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C523-50C4-42DD-995B-830BD294273B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50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4626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28602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64626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28602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ABC7-C2C3-4511-BF8D-B6D788C98EC2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9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5B78C-4E13-4BC0-B66E-8AE32A7FF967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52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61AFD-FD95-4734-A420-EB2854025EB5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73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361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930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700808"/>
            <a:ext cx="3008313" cy="45569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3EB4-9DCF-4B7D-A672-E22045039702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45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93772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74989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50445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5AF3-ADF6-4502-80FC-DCFAEB96F967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56323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28800"/>
            <a:ext cx="822960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DD85A-000F-4FE6-8DEB-684ACEE7E890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95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9B854A-44DC-813E-3919-8B5D2989C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4000"/>
            <a:ext cx="6100192" cy="36000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基本情報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1AEA8C-C4CF-2621-5940-B10843735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12160" y="10064"/>
            <a:ext cx="3131840" cy="365125"/>
          </a:xfrm>
        </p:spPr>
        <p:txBody>
          <a:bodyPr/>
          <a:lstStyle/>
          <a:p>
            <a:pPr algn="l"/>
            <a:r>
              <a:rPr kumimoji="1" lang="en-US" altLang="ja-JP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受付番号（事務局使用）：　　　　　</a:t>
            </a:r>
            <a:r>
              <a:rPr kumimoji="1" lang="en-US" altLang="ja-JP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A6BD496-B96B-57D8-7136-5589B67E5995}"/>
              </a:ext>
            </a:extLst>
          </p:cNvPr>
          <p:cNvSpPr txBox="1"/>
          <p:nvPr/>
        </p:nvSpPr>
        <p:spPr>
          <a:xfrm>
            <a:off x="72000" y="1124744"/>
            <a:ext cx="9000000" cy="20882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提案技術・製品・サービス等（当該技術等）の全体コンセプト</a:t>
            </a:r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i="1" dirty="0">
                <a:latin typeface="+mn-ea"/>
              </a:rPr>
              <a:t>当該技術等の概要・コンセプトや、優れている点（独自性など）について記載してください。</a:t>
            </a:r>
            <a:endParaRPr lang="en-US" altLang="ja-JP" sz="1100" i="1" dirty="0"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AE8A87F-09A5-9534-EB60-2381AC759F82}"/>
              </a:ext>
            </a:extLst>
          </p:cNvPr>
          <p:cNvSpPr txBox="1"/>
          <p:nvPr/>
        </p:nvSpPr>
        <p:spPr>
          <a:xfrm>
            <a:off x="72000" y="613565"/>
            <a:ext cx="7200000" cy="4681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応募団体：</a:t>
            </a:r>
            <a:endParaRPr kumimoji="1" lang="en-US" altLang="ja-JP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応募技術：　　　　　　　　　　　　　　　　　　　　　　　　　　　　　　　　　　　　　　　　　　　　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0E2B1E2-6586-9D29-B1BB-B96F3F080EC2}"/>
              </a:ext>
            </a:extLst>
          </p:cNvPr>
          <p:cNvSpPr txBox="1"/>
          <p:nvPr/>
        </p:nvSpPr>
        <p:spPr>
          <a:xfrm>
            <a:off x="-27708" y="-8067"/>
            <a:ext cx="45997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ブース出展</a:t>
            </a:r>
            <a:r>
              <a:rPr kumimoji="1" lang="ja-JP" altLang="en-US" sz="18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</a:t>
            </a:r>
            <a:r>
              <a:rPr kumimoji="1" lang="ja-JP" altLang="en-US" sz="1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7FECA4-E0C5-7B2F-3B91-64CB6035A5AA}"/>
              </a:ext>
            </a:extLst>
          </p:cNvPr>
          <p:cNvSpPr txBox="1"/>
          <p:nvPr/>
        </p:nvSpPr>
        <p:spPr>
          <a:xfrm>
            <a:off x="64316" y="3255962"/>
            <a:ext cx="4435676" cy="35817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実物・模型等展示予定の有無および概要・展示イメージ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展示予定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有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無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i="1" dirty="0">
                <a:latin typeface="+mj-ea"/>
                <a:ea typeface="+mj-ea"/>
              </a:rPr>
              <a:t>※</a:t>
            </a:r>
            <a:r>
              <a:rPr kumimoji="1" lang="ja-JP" altLang="en-US" sz="1200" i="1" dirty="0">
                <a:latin typeface="+mj-ea"/>
                <a:ea typeface="+mj-ea"/>
              </a:rPr>
              <a:t>展示物がある場合、以下に展示イメージ</a:t>
            </a:r>
            <a:r>
              <a:rPr kumimoji="1" lang="en-US" altLang="ja-JP" sz="1200" i="1" dirty="0">
                <a:latin typeface="+mj-ea"/>
                <a:ea typeface="+mj-ea"/>
              </a:rPr>
              <a:t>(</a:t>
            </a:r>
            <a:r>
              <a:rPr kumimoji="1" lang="ja-JP" altLang="en-US" sz="1200" i="1" dirty="0">
                <a:latin typeface="+mj-ea"/>
                <a:ea typeface="+mj-ea"/>
              </a:rPr>
              <a:t>図、写真等</a:t>
            </a:r>
            <a:r>
              <a:rPr kumimoji="1" lang="en-US" altLang="ja-JP" sz="1200" i="1" dirty="0">
                <a:latin typeface="+mj-ea"/>
                <a:ea typeface="+mj-ea"/>
              </a:rPr>
              <a:t>)</a:t>
            </a:r>
            <a:r>
              <a:rPr kumimoji="1" lang="ja-JP" altLang="en-US" sz="1200" i="1" dirty="0">
                <a:latin typeface="+mj-ea"/>
                <a:ea typeface="+mj-ea"/>
              </a:rPr>
              <a:t>を記載ください。</a:t>
            </a:r>
            <a:endParaRPr kumimoji="1" lang="en-US" altLang="ja-JP" sz="1200" i="1" dirty="0">
              <a:latin typeface="+mj-ea"/>
              <a:ea typeface="+mj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F30A0E4-2CF6-EC59-9FD5-691AD87E4FA8}"/>
              </a:ext>
            </a:extLst>
          </p:cNvPr>
          <p:cNvSpPr txBox="1"/>
          <p:nvPr/>
        </p:nvSpPr>
        <p:spPr>
          <a:xfrm>
            <a:off x="4644010" y="3255962"/>
            <a:ext cx="4444540" cy="3581792"/>
          </a:xfrm>
          <a:prstGeom prst="rect">
            <a:avLst/>
          </a:prstGeom>
          <a:noFill/>
          <a:ln>
            <a:solidFill>
              <a:schemeClr val="tx1">
                <a:alpha val="97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マレーシアとの関連性</a:t>
            </a:r>
            <a:r>
              <a:rPr lang="ja-JP" altLang="en-US" sz="1200" b="1" u="sng">
                <a:latin typeface="Meiryo UI" panose="020B0604030504040204" pitchFamily="50" charset="-128"/>
                <a:ea typeface="Meiryo UI" panose="020B0604030504040204" pitchFamily="50" charset="-128"/>
              </a:rPr>
              <a:t>やマレーシアでのビジネスの実績</a:t>
            </a:r>
            <a:endParaRPr kumimoji="1" lang="en-US" altLang="zh-CN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300195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ステータス様式（PowerPoint）.pptx" id="{B47F9F5E-C8E7-48CE-BAA0-2A0D53FC7DE3}" vid="{B3AA4839-1D07-44BB-87DF-474122E1CD5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b37f15-d54f-4869-b07e-8f217c7adc2a">
      <Terms xmlns="http://schemas.microsoft.com/office/infopath/2007/PartnerControls"/>
    </lcf76f155ced4ddcb4097134ff3c332f>
    <TaxCatchAll xmlns="8fc33615-b24b-4914-9672-4658ced9c92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195AE075DA5524D9054FDD8A6B49AC3" ma:contentTypeVersion="14" ma:contentTypeDescription="新しいドキュメントを作成します。" ma:contentTypeScope="" ma:versionID="6159483e1971193861ffc06d2ce44001">
  <xsd:schema xmlns:xsd="http://www.w3.org/2001/XMLSchema" xmlns:xs="http://www.w3.org/2001/XMLSchema" xmlns:p="http://schemas.microsoft.com/office/2006/metadata/properties" xmlns:ns2="31b37f15-d54f-4869-b07e-8f217c7adc2a" xmlns:ns3="8fc33615-b24b-4914-9672-4658ced9c92a" targetNamespace="http://schemas.microsoft.com/office/2006/metadata/properties" ma:root="true" ma:fieldsID="162ca349cb9687147b5fe8db8bd95343" ns2:_="" ns3:_="">
    <xsd:import namespace="31b37f15-d54f-4869-b07e-8f217c7adc2a"/>
    <xsd:import namespace="8fc33615-b24b-4914-9672-4658ced9c9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Billing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b37f15-d54f-4869-b07e-8f217c7adc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BillingMetadata" ma:index="16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c33615-b24b-4914-9672-4658ced9c92a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9069c6a6-62bb-424c-9e6f-88081312c661}" ma:internalName="TaxCatchAll" ma:showField="CatchAllData" ma:web="8fc33615-b24b-4914-9672-4658ced9c9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9AC046-9C5B-4249-A6A4-2FF27862AEBA}">
  <ds:schemaRefs>
    <ds:schemaRef ds:uri="http://schemas.microsoft.com/office/2006/metadata/properties"/>
    <ds:schemaRef ds:uri="http://www.w3.org/XML/1998/namespace"/>
    <ds:schemaRef ds:uri="31b37f15-d54f-4869-b07e-8f217c7adc2a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8fc33615-b24b-4914-9672-4658ced9c92a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13D2F8-FA7C-428F-8305-41AF3D8009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06F7C4-47C9-4276-81A6-AA5FE7DA16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b37f15-d54f-4869-b07e-8f217c7adc2a"/>
    <ds:schemaRef ds:uri="8fc33615-b24b-4914-9672-4658ced9c9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Words>114</Words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Arial</vt:lpstr>
      <vt:lpstr>Calibri</vt:lpstr>
      <vt:lpstr>Blank</vt:lpstr>
      <vt:lpstr>【基本情報】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0x0101005195AE075DA5524D9054FDD8A6B49AC3</vt:lpwstr>
  </property>
  <property fmtid="{D5CDD505-2E9C-101B-9397-08002B2CF9AE}" pid="3" name="Order">
    <vt:r8>130300</vt:r8>
  </property>
  <property fmtid="{D5CDD505-2E9C-101B-9397-08002B2CF9AE}" pid="4" name="URL">
    <vt:lpwstr/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</Properties>
</file>