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ms-powerpoint.revisioninfo+xml" PartName="/ppt/revisionInfo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79BDA4F-27DD-48EA-980C-7B226A596D6F}" v="10" dt="2025-06-03T07:03:24.39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2" autoAdjust="0"/>
    <p:restoredTop sz="94660"/>
  </p:normalViewPr>
  <p:slideViewPr>
    <p:cSldViewPr snapToGrid="0">
      <p:cViewPr varScale="1">
        <p:scale>
          <a:sx n="65" d="100"/>
          <a:sy n="65" d="100"/>
        </p:scale>
        <p:origin x="64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../customXml/item2.xml" Type="http://schemas.openxmlformats.org/officeDocument/2006/relationships/customXml"/><Relationship Id="rId11" Target="../customXml/item3.xml" Type="http://schemas.openxmlformats.org/officeDocument/2006/relationships/customXml"/><Relationship Id="rId2" Target="slides/slide1.xml" Type="http://schemas.openxmlformats.org/officeDocument/2006/relationships/slide"/><Relationship Id="rId3" Target="slides/slide2.xml" Type="http://schemas.openxmlformats.org/officeDocument/2006/relationships/slide"/><Relationship Id="rId4" Target="presProps.xml" Type="http://schemas.openxmlformats.org/officeDocument/2006/relationships/presProps"/><Relationship Id="rId5" Target="viewProps.xml" Type="http://schemas.openxmlformats.org/officeDocument/2006/relationships/viewProps"/><Relationship Id="rId6" Target="theme/theme1.xml" Type="http://schemas.openxmlformats.org/officeDocument/2006/relationships/theme"/><Relationship Id="rId7" Target="tableStyles.xml" Type="http://schemas.openxmlformats.org/officeDocument/2006/relationships/tableStyles"/><Relationship Id="rId8" Target="revisionInfo.xml" Type="http://schemas.microsoft.com/office/2015/10/relationships/revisionInfo"/><Relationship Id="rId9" Target="../customXml/item1.xml" Type="http://schemas.openxmlformats.org/officeDocument/2006/relationships/customXml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603E13-8B80-C000-29D5-262BAF82A7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56BB66F-6849-ED8A-528D-D344ADF042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655E699-9BA9-6A97-ACAC-3E6CCA7D1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A6C46-839D-42D5-A3AE-BE15DB728797}" type="datetimeFigureOut">
              <a:rPr kumimoji="1" lang="ja-JP" altLang="en-US" smtClean="0"/>
              <a:t>2025/6/9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6F5ADF3-6709-975D-21E4-704709F61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7E8131D-9D1B-8F81-E449-85FE580480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4FBD2-E3E7-400C-8EA7-94E579A67F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5610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C3E16AA-8A1F-A3FF-0B4A-9D723F5B8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5048DD1-F3CF-5A71-1458-A7ED1D7D3D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AF5D814-9341-3872-8CAC-F07703CC6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A6C46-839D-42D5-A3AE-BE15DB728797}" type="datetimeFigureOut">
              <a:rPr kumimoji="1" lang="ja-JP" altLang="en-US" smtClean="0"/>
              <a:t>2025/6/9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6373D84-88DA-1B95-E865-A7C23C317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7906A00-90AC-29B1-B145-7D791FFAD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4FBD2-E3E7-400C-8EA7-94E579A67F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4415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E69F3302-00A5-5A54-3874-64F4ED47D3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5CA3F3F-A748-934B-88BE-E3E9B5361E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2A37F83-28B3-337B-B026-E19024672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A6C46-839D-42D5-A3AE-BE15DB728797}" type="datetimeFigureOut">
              <a:rPr kumimoji="1" lang="ja-JP" altLang="en-US" smtClean="0"/>
              <a:t>2025/6/9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4BDACF1-5C43-DB69-6052-B0B10129E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C10BEB-1F37-3CC7-4384-4A21AF5E5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4FBD2-E3E7-400C-8EA7-94E579A67F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3843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85AEA4-85FA-147B-F62C-59267F8A96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4810861-56BD-78D2-45DB-0FB509C5FB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D822FE2-A8E0-AFD4-22A1-D18FF4077B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A6C46-839D-42D5-A3AE-BE15DB728797}" type="datetimeFigureOut">
              <a:rPr kumimoji="1" lang="ja-JP" altLang="en-US" smtClean="0"/>
              <a:t>2025/6/9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671984E-1A92-2024-EA57-96D5E7F7E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2EB9CB0-267B-A727-98DB-4CDD0068A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4FBD2-E3E7-400C-8EA7-94E579A67F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096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9DA87F-827C-D2AB-109B-1753FBD83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512E59A-AEE7-6913-B91A-AE764A1BAC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F978974-1BCA-3710-FCB4-785099122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A6C46-839D-42D5-A3AE-BE15DB728797}" type="datetimeFigureOut">
              <a:rPr kumimoji="1" lang="ja-JP" altLang="en-US" smtClean="0"/>
              <a:t>2025/6/9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021B87B-D721-2339-24EC-9D7D6BA3B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F8A050A-E1FE-E9F1-7CE9-C7DED9199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4FBD2-E3E7-400C-8EA7-94E579A67F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1155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2C85667-6EF9-5B1B-2A26-86C1BD713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8BEBE42-67AD-3722-0A32-D7AA69DE00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29E0B9A-3535-129B-0181-A3DC91709A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72C187B-330A-D6A2-3EE5-C7331EA3C4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A6C46-839D-42D5-A3AE-BE15DB728797}" type="datetimeFigureOut">
              <a:rPr kumimoji="1" lang="ja-JP" altLang="en-US" smtClean="0"/>
              <a:t>2025/6/9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360902D-7263-F17A-9C09-868BDC0157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031297B-827B-F84F-8B78-F10E0B07D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4FBD2-E3E7-400C-8EA7-94E579A67F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7433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4C56273-B874-8B5D-7C08-DB24C88799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E7A112B-DAE2-B064-8F60-CF0D4A5133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5C33334-3307-1120-6146-7D51A8FB03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AC8C6BE-A856-531F-AD38-DA43FBBF08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7763AD0-C10E-F7BF-AD8F-7E79D99934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E3F625E-A946-C72E-24B4-44381BB15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A6C46-839D-42D5-A3AE-BE15DB728797}" type="datetimeFigureOut">
              <a:rPr kumimoji="1" lang="ja-JP" altLang="en-US" smtClean="0"/>
              <a:t>2025/6/9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B97FD781-E287-153F-6311-F3480242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A3CF65C-ECDE-9C16-83AE-AE52E569B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4FBD2-E3E7-400C-8EA7-94E579A67F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77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3542577-2F67-88E0-5D41-687981828D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19BC125-D3DE-1E48-9833-4F140F719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A6C46-839D-42D5-A3AE-BE15DB728797}" type="datetimeFigureOut">
              <a:rPr kumimoji="1" lang="ja-JP" altLang="en-US" smtClean="0"/>
              <a:t>2025/6/9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04FABCB-D2F1-0A86-43EE-57B5597B7C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7DD081E-0FFD-B150-CA70-9C06E6028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4FBD2-E3E7-400C-8EA7-94E579A67F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4564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A857F0E-2269-B7D2-AF17-137D5CFDE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A6C46-839D-42D5-A3AE-BE15DB728797}" type="datetimeFigureOut">
              <a:rPr kumimoji="1" lang="ja-JP" altLang="en-US" smtClean="0"/>
              <a:t>2025/6/9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FFC6CBB-BB6B-17D7-9ECA-1381F45E9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A01F957-2351-741E-2B9A-74940810F0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4FBD2-E3E7-400C-8EA7-94E579A67F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2581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2558C1B-652E-CF94-D001-EE562803E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88F4AAC-4B1D-2397-6FD9-DD7DB58734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1811BE-DCFD-E6F5-0F5A-7D71FDF9B1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BE8C372-C926-336D-ED3D-66D500345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A6C46-839D-42D5-A3AE-BE15DB728797}" type="datetimeFigureOut">
              <a:rPr kumimoji="1" lang="ja-JP" altLang="en-US" smtClean="0"/>
              <a:t>2025/6/9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E6D7075-ED27-B6B6-EBF1-155667504F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5B81010-F814-1A97-8AB9-4A5B97220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4FBD2-E3E7-400C-8EA7-94E579A67F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1109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45C8E60-AB82-5EF9-CB52-E55A80D039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258B3BF-F5BF-CC7B-6781-286CB1B83C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6FB87BC-7CFF-F0EB-8801-0178D0A459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6E7095C-F3C6-8A71-B2B8-8242C3130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A6C46-839D-42D5-A3AE-BE15DB728797}" type="datetimeFigureOut">
              <a:rPr kumimoji="1" lang="ja-JP" altLang="en-US" smtClean="0"/>
              <a:t>2025/6/9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3624674-E8B2-2A67-8367-02F120162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AAFE5D3-B5C4-0CD0-A5E2-9B0BFA06C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4FBD2-E3E7-400C-8EA7-94E579A67F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4348605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7D2019F-B534-4E36-C406-3A0B25261A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A0F2554-56C2-5512-0D46-DF19BCA0D4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701D602-52E3-FA5D-6A19-F4DC933091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66A6C46-839D-42D5-A3AE-BE15DB728797}" type="datetimeFigureOut">
              <a:rPr kumimoji="1" lang="ja-JP" altLang="en-US" smtClean="0"/>
              <a:t>2025/6/9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6E5F80D-5A40-2F36-D60D-B6B74E9E08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1C49E75-DFD0-8302-1F3D-CAC540DEF1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304FBD2-E3E7-400C-8EA7-94E579A67F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7176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表 6">
            <a:extLst>
              <a:ext uri="{FF2B5EF4-FFF2-40B4-BE49-F238E27FC236}">
                <a16:creationId xmlns:a16="http://schemas.microsoft.com/office/drawing/2014/main" id="{EDB6138A-A827-6E16-AD59-4C268E6F0F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7395800"/>
              </p:ext>
            </p:extLst>
          </p:nvPr>
        </p:nvGraphicFramePr>
        <p:xfrm>
          <a:off x="628960" y="296528"/>
          <a:ext cx="10995970" cy="160315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51970">
                  <a:extLst>
                    <a:ext uri="{9D8B030D-6E8A-4147-A177-3AD203B41FA5}">
                      <a16:colId xmlns:a16="http://schemas.microsoft.com/office/drawing/2014/main" val="4167707891"/>
                    </a:ext>
                  </a:extLst>
                </a:gridCol>
                <a:gridCol w="9144000">
                  <a:extLst>
                    <a:ext uri="{9D8B030D-6E8A-4147-A177-3AD203B41FA5}">
                      <a16:colId xmlns:a16="http://schemas.microsoft.com/office/drawing/2014/main" val="3091736194"/>
                    </a:ext>
                  </a:extLst>
                </a:gridCol>
              </a:tblGrid>
              <a:tr h="818632">
                <a:tc>
                  <a:txBody>
                    <a:bodyPr/>
                    <a:lstStyle/>
                    <a:p>
                      <a:r>
                        <a:rPr kumimoji="1" lang="ja-JP" altLang="en-US" sz="1600" b="1" dirty="0"/>
                        <a:t>事業名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ja-JP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1462321"/>
                  </a:ext>
                </a:extLst>
              </a:tr>
              <a:tr h="375206">
                <a:tc>
                  <a:txBody>
                    <a:bodyPr/>
                    <a:lstStyle/>
                    <a:p>
                      <a:r>
                        <a:rPr kumimoji="1" lang="ja-JP" altLang="en-US" sz="1600" b="1" dirty="0"/>
                        <a:t>事業者名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2367008"/>
                  </a:ext>
                </a:extLst>
              </a:tr>
              <a:tr h="409316">
                <a:tc>
                  <a:txBody>
                    <a:bodyPr/>
                    <a:lstStyle/>
                    <a:p>
                      <a:r>
                        <a:rPr kumimoji="1" lang="ja-JP" altLang="en-US" sz="1400" b="1" dirty="0"/>
                        <a:t>事業対象国・地域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6731922"/>
                  </a:ext>
                </a:extLst>
              </a:tr>
            </a:tbl>
          </a:graphicData>
        </a:graphic>
      </p:graphicFrame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43D8BB59-3B80-622B-74EA-66A6544F2C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3559095"/>
              </p:ext>
            </p:extLst>
          </p:nvPr>
        </p:nvGraphicFramePr>
        <p:xfrm>
          <a:off x="628959" y="1899681"/>
          <a:ext cx="10995970" cy="445149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85794">
                  <a:extLst>
                    <a:ext uri="{9D8B030D-6E8A-4147-A177-3AD203B41FA5}">
                      <a16:colId xmlns:a16="http://schemas.microsoft.com/office/drawing/2014/main" val="3233285127"/>
                    </a:ext>
                  </a:extLst>
                </a:gridCol>
                <a:gridCol w="6110176">
                  <a:extLst>
                    <a:ext uri="{9D8B030D-6E8A-4147-A177-3AD203B41FA5}">
                      <a16:colId xmlns:a16="http://schemas.microsoft.com/office/drawing/2014/main" val="231842112"/>
                    </a:ext>
                  </a:extLst>
                </a:gridCol>
              </a:tblGrid>
              <a:tr h="1483833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1" dirty="0"/>
                        <a:t>想定する事業モデル（図等）</a:t>
                      </a:r>
                    </a:p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/>
                        <a:t>事業の目標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126312"/>
                  </a:ext>
                </a:extLst>
              </a:tr>
              <a:tr h="1483833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/>
                        <a:t>主な活動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650414"/>
                  </a:ext>
                </a:extLst>
              </a:tr>
              <a:tr h="1483833">
                <a:tc>
                  <a:txBody>
                    <a:bodyPr/>
                    <a:lstStyle/>
                    <a:p>
                      <a:r>
                        <a:rPr kumimoji="1" lang="ja-JP" altLang="en-US" b="1" dirty="0"/>
                        <a:t>想定するフロン漏洩抑制・削減量</a:t>
                      </a:r>
                      <a:endParaRPr kumimoji="1" lang="en-US" altLang="ja-JP" b="1" dirty="0"/>
                    </a:p>
                    <a:p>
                      <a:endParaRPr kumimoji="1" lang="en-US" altLang="ja-JP" b="1" dirty="0"/>
                    </a:p>
                    <a:p>
                      <a:endParaRPr kumimoji="1" lang="en-US" altLang="ja-JP" b="1" dirty="0"/>
                    </a:p>
                    <a:p>
                      <a:endParaRPr kumimoji="1" lang="en-US" altLang="ja-JP" b="1" dirty="0"/>
                    </a:p>
                    <a:p>
                      <a:pPr algn="r"/>
                      <a:r>
                        <a:rPr kumimoji="1" lang="en-US" altLang="ja-JP" b="1" dirty="0"/>
                        <a:t>tCO2e/year 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/>
                        <a:t>その他のベネフィット等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72741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5442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3B63C0-56C5-7118-0DC6-D5764BFB8F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表 6">
            <a:extLst>
              <a:ext uri="{FF2B5EF4-FFF2-40B4-BE49-F238E27FC236}">
                <a16:creationId xmlns:a16="http://schemas.microsoft.com/office/drawing/2014/main" id="{D37B2489-9EE7-E1F4-EF25-F631A7D002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8259958"/>
              </p:ext>
            </p:extLst>
          </p:nvPr>
        </p:nvGraphicFramePr>
        <p:xfrm>
          <a:off x="628960" y="296528"/>
          <a:ext cx="10995970" cy="160315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51970">
                  <a:extLst>
                    <a:ext uri="{9D8B030D-6E8A-4147-A177-3AD203B41FA5}">
                      <a16:colId xmlns:a16="http://schemas.microsoft.com/office/drawing/2014/main" val="4167707891"/>
                    </a:ext>
                  </a:extLst>
                </a:gridCol>
                <a:gridCol w="9144000">
                  <a:extLst>
                    <a:ext uri="{9D8B030D-6E8A-4147-A177-3AD203B41FA5}">
                      <a16:colId xmlns:a16="http://schemas.microsoft.com/office/drawing/2014/main" val="3091736194"/>
                    </a:ext>
                  </a:extLst>
                </a:gridCol>
              </a:tblGrid>
              <a:tr h="818632">
                <a:tc>
                  <a:txBody>
                    <a:bodyPr/>
                    <a:lstStyle/>
                    <a:p>
                      <a:r>
                        <a:rPr kumimoji="1" lang="en-US" altLang="ja-JP" sz="1200" b="1" dirty="0"/>
                        <a:t>Project Title</a:t>
                      </a:r>
                      <a:endParaRPr kumimoji="1" lang="ja-JP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ja-JP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1462321"/>
                  </a:ext>
                </a:extLst>
              </a:tr>
              <a:tr h="375206">
                <a:tc>
                  <a:txBody>
                    <a:bodyPr/>
                    <a:lstStyle/>
                    <a:p>
                      <a:r>
                        <a:rPr kumimoji="1" lang="en-US" altLang="ja-JP" sz="1200" b="1" dirty="0"/>
                        <a:t>Project proponent</a:t>
                      </a:r>
                      <a:endParaRPr kumimoji="1" lang="ja-JP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2367008"/>
                  </a:ext>
                </a:extLst>
              </a:tr>
              <a:tr h="409316">
                <a:tc>
                  <a:txBody>
                    <a:bodyPr/>
                    <a:lstStyle/>
                    <a:p>
                      <a:r>
                        <a:rPr kumimoji="1" lang="en-US" altLang="ja-JP" sz="1200" b="1" dirty="0"/>
                        <a:t>Target</a:t>
                      </a:r>
                      <a:r>
                        <a:rPr kumimoji="1" lang="ja-JP" altLang="en-US" sz="1200" b="1" dirty="0"/>
                        <a:t> </a:t>
                      </a:r>
                      <a:r>
                        <a:rPr kumimoji="1" lang="en-US" altLang="ja-JP" sz="1200" b="1" dirty="0"/>
                        <a:t>country/area</a:t>
                      </a:r>
                      <a:endParaRPr kumimoji="1" lang="ja-JP" alt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6731922"/>
                  </a:ext>
                </a:extLst>
              </a:tr>
            </a:tbl>
          </a:graphicData>
        </a:graphic>
      </p:graphicFrame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C62253B8-712A-8A6B-DE76-6AB3D62341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2603603"/>
              </p:ext>
            </p:extLst>
          </p:nvPr>
        </p:nvGraphicFramePr>
        <p:xfrm>
          <a:off x="628959" y="1899681"/>
          <a:ext cx="10995970" cy="445149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85794">
                  <a:extLst>
                    <a:ext uri="{9D8B030D-6E8A-4147-A177-3AD203B41FA5}">
                      <a16:colId xmlns:a16="http://schemas.microsoft.com/office/drawing/2014/main" val="3233285127"/>
                    </a:ext>
                  </a:extLst>
                </a:gridCol>
                <a:gridCol w="6110176">
                  <a:extLst>
                    <a:ext uri="{9D8B030D-6E8A-4147-A177-3AD203B41FA5}">
                      <a16:colId xmlns:a16="http://schemas.microsoft.com/office/drawing/2014/main" val="231842112"/>
                    </a:ext>
                  </a:extLst>
                </a:gridCol>
              </a:tblGrid>
              <a:tr h="1483833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1" dirty="0"/>
                        <a:t>Proposed Model for LRM(scheme)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b="1" dirty="0"/>
                        <a:t>Project</a:t>
                      </a:r>
                      <a:r>
                        <a:rPr kumimoji="1" lang="ja-JP" altLang="en-US" b="1" dirty="0"/>
                        <a:t> </a:t>
                      </a:r>
                      <a:r>
                        <a:rPr kumimoji="1" lang="en-US" altLang="ja-JP" b="1" dirty="0"/>
                        <a:t>Goal</a:t>
                      </a:r>
                      <a:endParaRPr kumimoji="1" lang="ja-JP" alt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126312"/>
                  </a:ext>
                </a:extLst>
              </a:tr>
              <a:tr h="1483833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b="1" dirty="0"/>
                        <a:t>Key activities</a:t>
                      </a:r>
                      <a:endParaRPr kumimoji="1" lang="ja-JP" alt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650414"/>
                  </a:ext>
                </a:extLst>
              </a:tr>
              <a:tr h="1483833">
                <a:tc>
                  <a:txBody>
                    <a:bodyPr/>
                    <a:lstStyle/>
                    <a:p>
                      <a:r>
                        <a:rPr kumimoji="1" lang="en-US" altLang="ja-JP" b="1" dirty="0"/>
                        <a:t>Expected reduction of fluorocarbons leakage and emission</a:t>
                      </a:r>
                    </a:p>
                    <a:p>
                      <a:endParaRPr kumimoji="1" lang="en-US" altLang="ja-JP" b="1" dirty="0"/>
                    </a:p>
                    <a:p>
                      <a:endParaRPr kumimoji="1" lang="en-US" altLang="ja-JP" b="1" dirty="0"/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b="1" dirty="0"/>
                        <a:t>tCO2e/year 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b="1" dirty="0"/>
                        <a:t>Other</a:t>
                      </a:r>
                      <a:r>
                        <a:rPr kumimoji="1" lang="ja-JP" altLang="en-US" b="1" dirty="0"/>
                        <a:t> </a:t>
                      </a:r>
                      <a:r>
                        <a:rPr kumimoji="1" lang="en-US" altLang="ja-JP" b="1"/>
                        <a:t>benefits</a:t>
                      </a:r>
                      <a:endParaRPr kumimoji="1" lang="ja-JP" alt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72741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45299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<Relationships xmlns="http://schemas.openxmlformats.org/package/2006/relationships"><Relationship Id="rId1" Target="itemProps1.xml" Type="http://schemas.openxmlformats.org/officeDocument/2006/relationships/customXmlProps"/></Relationships>
</file>

<file path=customXml/_rels/item2.xml.rels><?xml version="1.0" encoding="UTF-8" standalone="yes"?><Relationships xmlns="http://schemas.openxmlformats.org/package/2006/relationships"><Relationship Id="rId1" Target="itemProps2.xml" Type="http://schemas.openxmlformats.org/officeDocument/2006/relationships/customXmlProps"/></Relationships>
</file>

<file path=customXml/_rels/item3.xml.rels><?xml version="1.0" encoding="UTF-8" standalone="yes"?><Relationships xmlns="http://schemas.openxmlformats.org/package/2006/relationships"><Relationship Id="rId1" Target="itemProps3.xml" Type="http://schemas.openxmlformats.org/officeDocument/2006/relationships/customXmlProps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7E75819D31910C478262218B3BC5266A" ma:contentTypeVersion="13" ma:contentTypeDescription="新しいドキュメントを作成します。" ma:contentTypeScope="" ma:versionID="392de3ad9e0d83be41fc2076f38e2230">
  <xsd:schema xmlns:xsd="http://www.w3.org/2001/XMLSchema" xmlns:xs="http://www.w3.org/2001/XMLSchema" xmlns:p="http://schemas.microsoft.com/office/2006/metadata/properties" xmlns:ns2="d7a756d6-72f3-49ba-b635-91e21d65c725" xmlns:ns3="44072bf6-2910-405c-80b1-19093bade0cc" targetNamespace="http://schemas.microsoft.com/office/2006/metadata/properties" ma:root="true" ma:fieldsID="cbf58921f82bd4c28edcf750d171c5d9" ns2:_="" ns3:_="">
    <xsd:import namespace="d7a756d6-72f3-49ba-b635-91e21d65c725"/>
    <xsd:import namespace="44072bf6-2910-405c-80b1-19093bade0c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a756d6-72f3-49ba-b635-91e21d65c72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画像タグ" ma:readOnly="false" ma:fieldId="{5cf76f15-5ced-4ddc-b409-7134ff3c332f}" ma:taxonomyMulti="true" ma:sspId="1e1c6816-2a4f-4461-93c7-8dd281d6228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072bf6-2910-405c-80b1-19093bade0cc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3d14ed3d-ded5-47ae-89fc-85f2008aed3a}" ma:internalName="TaxCatchAll" ma:showField="CatchAllData" ma:web="44072bf6-2910-405c-80b1-19093bade0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7a756d6-72f3-49ba-b635-91e21d65c725">
      <Terms xmlns="http://schemas.microsoft.com/office/infopath/2007/PartnerControls"/>
    </lcf76f155ced4ddcb4097134ff3c332f>
    <TaxCatchAll xmlns="44072bf6-2910-405c-80b1-19093bade0cc" xsi:nil="true"/>
  </documentManagement>
</p:properties>
</file>

<file path=customXml/itemProps1.xml><?xml version="1.0" encoding="utf-8"?>
<ds:datastoreItem xmlns:ds="http://schemas.openxmlformats.org/officeDocument/2006/customXml" ds:itemID="{881B743F-CC0E-412A-860C-ED72F15CAF51}"/>
</file>

<file path=customXml/itemProps2.xml><?xml version="1.0" encoding="utf-8"?>
<ds:datastoreItem xmlns:ds="http://schemas.openxmlformats.org/officeDocument/2006/customXml" ds:itemID="{03783557-F85D-425C-A478-BB97F1BF7CF1}"/>
</file>

<file path=customXml/itemProps3.xml><?xml version="1.0" encoding="utf-8"?>
<ds:datastoreItem xmlns:ds="http://schemas.openxmlformats.org/officeDocument/2006/customXml" ds:itemID="{D8711FE1-B476-4C45-9A9C-538C35CE2545}"/>
</file>

<file path=docProps/app.xml><?xml version="1.0" encoding="utf-8"?>
<Properties xmlns="http://schemas.openxmlformats.org/officeDocument/2006/extended-properties" xmlns:vt="http://schemas.openxmlformats.org/officeDocument/2006/docPropsVTypes">
  <Words>67</Words>
  <PresentationFormat>ワイド画面</PresentationFormat>
  <Paragraphs>23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0x0101007E75819D31910C478262218B3BC5266A</vt:lpwstr>
  </property>
</Properties>
</file>