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BDA4F-27DD-48EA-980C-7B226A596D6F}" v="10" dt="2025-06-03T07:03:24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../customXml/item2.xml" Type="http://schemas.openxmlformats.org/officeDocument/2006/relationships/customXml"/><Relationship Id="rId11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Relationship Id="rId8" Target="revisionInfo.xml" Type="http://schemas.microsoft.com/office/2015/10/relationships/revisionInfo"/><Relationship Id="rId9" Target="../customXml/item1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03E13-8B80-C000-29D5-262BAF82A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6BB66F-6849-ED8A-528D-D344ADF04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55E699-9BA9-6A97-ACAC-3E6CCA7D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F5ADF3-6709-975D-21E4-704709F6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E8131D-9D1B-8F81-E449-85FE5804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1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E16AA-8A1F-A3FF-0B4A-9D723F5B8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048DD1-F3CF-5A71-1458-A7ED1D7D3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F5D814-9341-3872-8CAC-F07703CC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73D84-88DA-1B95-E865-A7C23C31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906A00-90AC-29B1-B145-7D791FFA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1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9F3302-00A5-5A54-3874-64F4ED47D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CA3F3F-A748-934B-88BE-E3E9B5361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37F83-28B3-337B-B026-E1902467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DACF1-5C43-DB69-6052-B0B10129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C10BEB-1F37-3CC7-4384-4A21AF5E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84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85AEA4-85FA-147B-F62C-59267F8A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10861-56BD-78D2-45DB-0FB509C5F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822FE2-A8E0-AFD4-22A1-D18FF407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1984E-1A92-2024-EA57-96D5E7F7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EB9CB0-267B-A727-98DB-4CDD0068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9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DA87F-827C-D2AB-109B-1753FBD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12E59A-AEE7-6913-B91A-AE764A1BA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978974-1BCA-3710-FCB4-78509912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21B87B-D721-2339-24EC-9D7D6BA3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A050A-E1FE-E9F1-7CE9-C7DED919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5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C85667-6EF9-5B1B-2A26-86C1BD71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EBE42-67AD-3722-0A32-D7AA69DE0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9E0B9A-3535-129B-0181-A3DC91709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2C187B-330A-D6A2-3EE5-C7331EA3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60902D-7263-F17A-9C09-868BDC01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31297B-827B-F84F-8B78-F10E0B07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43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56273-B874-8B5D-7C08-DB24C887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7A112B-DAE2-B064-8F60-CF0D4A51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C33334-3307-1120-6146-7D51A8FB0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C8C6BE-A856-531F-AD38-DA43FBBF0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763AD0-C10E-F7BF-AD8F-7E79D9993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3F625E-A946-C72E-24B4-44381BB1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97FD781-E287-153F-6311-F3480242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3CF65C-ECDE-9C16-83AE-AE52E569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42577-2F67-88E0-5D41-68798182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9BC125-D3DE-1E48-9833-4F140F71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4FABCB-D2F1-0A86-43EE-57B5597B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DD081E-0FFD-B150-CA70-9C06E602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56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857F0E-2269-B7D2-AF17-137D5CFD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FC6CBB-BB6B-17D7-9ECA-1381F45E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1F957-2351-741E-2B9A-74940810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58C1B-652E-CF94-D001-EE562803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8F4AAC-4B1D-2397-6FD9-DD7DB5873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1811BE-DCFD-E6F5-0F5A-7D71FDF9B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E8C372-C926-336D-ED3D-66D50034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6D7075-ED27-B6B6-EBF1-15566750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B81010-F814-1A97-8AB9-4A5B9722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5C8E60-AB82-5EF9-CB52-E55A80D03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58B3BF-F5BF-CC7B-6781-286CB1B83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FB87BC-7CFF-F0EB-8801-0178D0A45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E7095C-F3C6-8A71-B2B8-8242C313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624674-E8B2-2A67-8367-02F12016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AFE5D3-B5C4-0CD0-A5E2-9B0BFA06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34860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D2019F-B534-4E36-C406-3A0B25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0F2554-56C2-5512-0D46-DF19BCA0D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1D602-52E3-FA5D-6A19-F4DC93309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6A6C46-839D-42D5-A3AE-BE15DB728797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E5F80D-5A40-2F36-D60D-B6B74E9E0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49E75-DFD0-8302-1F3D-CAC540DEF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04FBD2-E3E7-400C-8EA7-94E579A67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DB6138A-A827-6E16-AD59-4C268E6F0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95800"/>
              </p:ext>
            </p:extLst>
          </p:nvPr>
        </p:nvGraphicFramePr>
        <p:xfrm>
          <a:off x="628960" y="296528"/>
          <a:ext cx="10995970" cy="1603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970">
                  <a:extLst>
                    <a:ext uri="{9D8B030D-6E8A-4147-A177-3AD203B41FA5}">
                      <a16:colId xmlns:a16="http://schemas.microsoft.com/office/drawing/2014/main" val="4167707891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3091736194"/>
                    </a:ext>
                  </a:extLst>
                </a:gridCol>
              </a:tblGrid>
              <a:tr h="818632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事業名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462321"/>
                  </a:ext>
                </a:extLst>
              </a:tr>
              <a:tr h="375206"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事業者名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367008"/>
                  </a:ext>
                </a:extLst>
              </a:tr>
              <a:tr h="40931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事業対象国・地域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31922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3D8BB59-3B80-622B-74EA-66A6544F2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59095"/>
              </p:ext>
            </p:extLst>
          </p:nvPr>
        </p:nvGraphicFramePr>
        <p:xfrm>
          <a:off x="628959" y="1899681"/>
          <a:ext cx="10995970" cy="445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794">
                  <a:extLst>
                    <a:ext uri="{9D8B030D-6E8A-4147-A177-3AD203B41FA5}">
                      <a16:colId xmlns:a16="http://schemas.microsoft.com/office/drawing/2014/main" val="3233285127"/>
                    </a:ext>
                  </a:extLst>
                </a:gridCol>
                <a:gridCol w="6110176">
                  <a:extLst>
                    <a:ext uri="{9D8B030D-6E8A-4147-A177-3AD203B41FA5}">
                      <a16:colId xmlns:a16="http://schemas.microsoft.com/office/drawing/2014/main" val="231842112"/>
                    </a:ext>
                  </a:extLst>
                </a:gridCol>
              </a:tblGrid>
              <a:tr h="14838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/>
                        <a:t>想定する事業モデル（図等）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事業の目標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26312"/>
                  </a:ext>
                </a:extLst>
              </a:tr>
              <a:tr h="148383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主な活動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0414"/>
                  </a:ext>
                </a:extLst>
              </a:tr>
              <a:tr h="1483833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想定するフロン漏洩抑制・削減量</a:t>
                      </a:r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pPr algn="r"/>
                      <a:r>
                        <a:rPr kumimoji="1" lang="en-US" altLang="ja-JP" b="1" dirty="0"/>
                        <a:t>tCO2e/year 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その他のベネフィット等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27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4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B63C0-56C5-7118-0DC6-D5764BFB8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7B2489-9EE7-E1F4-EF25-F631A7D00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59958"/>
              </p:ext>
            </p:extLst>
          </p:nvPr>
        </p:nvGraphicFramePr>
        <p:xfrm>
          <a:off x="628960" y="296528"/>
          <a:ext cx="10995970" cy="1603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970">
                  <a:extLst>
                    <a:ext uri="{9D8B030D-6E8A-4147-A177-3AD203B41FA5}">
                      <a16:colId xmlns:a16="http://schemas.microsoft.com/office/drawing/2014/main" val="4167707891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3091736194"/>
                    </a:ext>
                  </a:extLst>
                </a:gridCol>
              </a:tblGrid>
              <a:tr h="818632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Project Title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462321"/>
                  </a:ext>
                </a:extLst>
              </a:tr>
              <a:tr h="375206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Project proponent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367008"/>
                  </a:ext>
                </a:extLst>
              </a:tr>
              <a:tr h="409316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Target</a:t>
                      </a:r>
                      <a:r>
                        <a:rPr kumimoji="1" lang="ja-JP" altLang="en-US" sz="1200" b="1" dirty="0"/>
                        <a:t> </a:t>
                      </a:r>
                      <a:r>
                        <a:rPr kumimoji="1" lang="en-US" altLang="ja-JP" sz="1200" b="1" dirty="0"/>
                        <a:t>country/area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31922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62253B8-712A-8A6B-DE76-6AB3D6234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03603"/>
              </p:ext>
            </p:extLst>
          </p:nvPr>
        </p:nvGraphicFramePr>
        <p:xfrm>
          <a:off x="628959" y="1899681"/>
          <a:ext cx="10995970" cy="445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794">
                  <a:extLst>
                    <a:ext uri="{9D8B030D-6E8A-4147-A177-3AD203B41FA5}">
                      <a16:colId xmlns:a16="http://schemas.microsoft.com/office/drawing/2014/main" val="3233285127"/>
                    </a:ext>
                  </a:extLst>
                </a:gridCol>
                <a:gridCol w="6110176">
                  <a:extLst>
                    <a:ext uri="{9D8B030D-6E8A-4147-A177-3AD203B41FA5}">
                      <a16:colId xmlns:a16="http://schemas.microsoft.com/office/drawing/2014/main" val="231842112"/>
                    </a:ext>
                  </a:extLst>
                </a:gridCol>
              </a:tblGrid>
              <a:tr h="14838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/>
                        <a:t>Proposed Model for LRM(scheme)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Project</a:t>
                      </a:r>
                      <a:r>
                        <a:rPr kumimoji="1" lang="ja-JP" altLang="en-US" b="1" dirty="0"/>
                        <a:t> </a:t>
                      </a:r>
                      <a:r>
                        <a:rPr kumimoji="1" lang="en-US" altLang="ja-JP" b="1" dirty="0"/>
                        <a:t>Goal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26312"/>
                  </a:ext>
                </a:extLst>
              </a:tr>
              <a:tr h="148383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Key activities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0414"/>
                  </a:ext>
                </a:extLst>
              </a:tr>
              <a:tr h="1483833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Expected reduction of fluorocarbons leakage and emission</a:t>
                      </a:r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/>
                        <a:t>tCO2e/year 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Other</a:t>
                      </a:r>
                      <a:r>
                        <a:rPr kumimoji="1" lang="ja-JP" altLang="en-US" b="1" dirty="0"/>
                        <a:t> </a:t>
                      </a:r>
                      <a:r>
                        <a:rPr kumimoji="1" lang="en-US" altLang="ja-JP" b="1"/>
                        <a:t>benefits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27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2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75819D31910C478262218B3BC5266A" ma:contentTypeVersion="13" ma:contentTypeDescription="新しいドキュメントを作成します。" ma:contentTypeScope="" ma:versionID="392de3ad9e0d83be41fc2076f38e2230">
  <xsd:schema xmlns:xsd="http://www.w3.org/2001/XMLSchema" xmlns:xs="http://www.w3.org/2001/XMLSchema" xmlns:p="http://schemas.microsoft.com/office/2006/metadata/properties" xmlns:ns2="d7a756d6-72f3-49ba-b635-91e21d65c725" xmlns:ns3="44072bf6-2910-405c-80b1-19093bade0cc" targetNamespace="http://schemas.microsoft.com/office/2006/metadata/properties" ma:root="true" ma:fieldsID="cbf58921f82bd4c28edcf750d171c5d9" ns2:_="" ns3:_="">
    <xsd:import namespace="d7a756d6-72f3-49ba-b635-91e21d65c725"/>
    <xsd:import namespace="44072bf6-2910-405c-80b1-19093bade0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756d6-72f3-49ba-b635-91e21d65c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2bf6-2910-405c-80b1-19093bade0c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14ed3d-ded5-47ae-89fc-85f2008aed3a}" ma:internalName="TaxCatchAll" ma:showField="CatchAllData" ma:web="44072bf6-2910-405c-80b1-19093bade0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a756d6-72f3-49ba-b635-91e21d65c725">
      <Terms xmlns="http://schemas.microsoft.com/office/infopath/2007/PartnerControls"/>
    </lcf76f155ced4ddcb4097134ff3c332f>
    <TaxCatchAll xmlns="44072bf6-2910-405c-80b1-19093bade0cc" xsi:nil="true"/>
  </documentManagement>
</p:properties>
</file>

<file path=customXml/itemProps1.xml><?xml version="1.0" encoding="utf-8"?>
<ds:datastoreItem xmlns:ds="http://schemas.openxmlformats.org/officeDocument/2006/customXml" ds:itemID="{881B743F-CC0E-412A-860C-ED72F15CAF51}"/>
</file>

<file path=customXml/itemProps2.xml><?xml version="1.0" encoding="utf-8"?>
<ds:datastoreItem xmlns:ds="http://schemas.openxmlformats.org/officeDocument/2006/customXml" ds:itemID="{03783557-F85D-425C-A478-BB97F1BF7CF1}"/>
</file>

<file path=customXml/itemProps3.xml><?xml version="1.0" encoding="utf-8"?>
<ds:datastoreItem xmlns:ds="http://schemas.openxmlformats.org/officeDocument/2006/customXml" ds:itemID="{D8711FE1-B476-4C45-9A9C-538C35CE2545}"/>
</file>

<file path=docProps/app.xml><?xml version="1.0" encoding="utf-8"?>
<Properties xmlns="http://schemas.openxmlformats.org/officeDocument/2006/extended-properties" xmlns:vt="http://schemas.openxmlformats.org/officeDocument/2006/docPropsVTypes">
  <Words>67</Words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0x0101007E75819D31910C478262218B3BC5266A</vt:lpwstr>
  </property>
</Properties>
</file>