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4" autoAdjust="0"/>
    <p:restoredTop sz="94660"/>
  </p:normalViewPr>
  <p:slideViewPr>
    <p:cSldViewPr>
      <p:cViewPr varScale="1">
        <p:scale>
          <a:sx n="110" d="100"/>
          <a:sy n="110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4014" y="90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96CE339-E0C5-FBB5-DA27-DA5E5EE696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3D5CF99-15BC-D6A8-33F2-6038D7FBECB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ED9B6-B00C-4117-8F96-ED32741606A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F3F71B-28B6-3269-43AE-041BADF391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51AAC97-6170-E121-5B60-8142872475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3F2D6-86EB-4010-AC55-55C6EE5D0C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89260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8E036-BB34-40CC-BE73-A31BED8EE4D0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C805A1-1446-4931-B4D6-8F09621CB1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1101043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CF8F0-0ADA-4C8B-86DB-509FF226A66D}" type="datetime1">
              <a:rPr kumimoji="1" lang="ja-JP" altLang="en-US" smtClean="0"/>
              <a:t>2025/5/29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90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3EDD0-7235-4E3B-998E-2FCC23B5437D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7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692696"/>
            <a:ext cx="2057400" cy="554461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692696"/>
            <a:ext cx="6019800" cy="554461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85F5-BF69-439B-BD6B-D660194D30C9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8474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702C3-6B0B-486D-843D-28141AB639ED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76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AE32B-515C-427B-A271-B6544F1FFB4F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65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C8259-73A0-4DAD-BB68-8F696A86CA78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547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67941"/>
            <a:ext cx="40386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67941"/>
            <a:ext cx="4038600" cy="45693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0C523-50C4-42DD-995B-830BD294273B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50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4626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28602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64626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28602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ABC7-C2C3-4511-BF8D-B6D788C98EC2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9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5B78C-4E13-4BC0-B66E-8AE32A7FF967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520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61AFD-FD95-4734-A420-EB2854025EB5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73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36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930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700808"/>
            <a:ext cx="3008313" cy="455696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3EB4-9DCF-4B7D-A672-E22045039702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45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93772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74989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50445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5AF3-ADF6-4502-80FC-DCFAEB96F967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356323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28800"/>
            <a:ext cx="8229600" cy="4608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DD85A-000F-4FE6-8DEB-684ACEE7E890}" type="datetime1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【</a:t>
            </a:r>
            <a:r>
              <a:rPr kumimoji="1" lang="ja-JP" altLang="en-US"/>
              <a:t>受付番号（事務局使用）：　　　　　</a:t>
            </a:r>
            <a:r>
              <a:rPr kumimoji="1" lang="en-US" altLang="ja-JP"/>
              <a:t>】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01C6D-80EB-490D-8A1D-E86D9EEBEE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95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9B854A-44DC-813E-3919-8B5D2989C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024" y="-12502"/>
            <a:ext cx="6100192" cy="732502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kumimoji="1" lang="ja-JP" altLang="en-US" sz="1800" b="1" dirty="0">
                <a:solidFill>
                  <a:srgbClr val="FF0000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別添４　バーチャル展示応募様式</a:t>
            </a:r>
            <a:br>
              <a:rPr kumimoji="1" lang="en-US" altLang="ja-JP" sz="18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</a:br>
            <a:br>
              <a:rPr kumimoji="1" lang="en-US" altLang="ja-JP" sz="5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</a:br>
            <a:r>
              <a:rPr kumimoji="1" lang="en-US" altLang="ja-JP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※</a:t>
            </a:r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開催地</a:t>
            </a:r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展示に応募する企業・団体はこの様式の提出は不要</a:t>
            </a:r>
            <a:endParaRPr kumimoji="1" lang="ja-JP" altLang="en-US" sz="18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1AEA8C-C4CF-2621-5940-B10843735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12160" y="10064"/>
            <a:ext cx="3131840" cy="365125"/>
          </a:xfrm>
        </p:spPr>
        <p:txBody>
          <a:bodyPr/>
          <a:lstStyle/>
          <a:p>
            <a:pPr algn="l"/>
            <a:r>
              <a:rPr kumimoji="1" lang="en-US" altLang="ja-JP" dirty="0">
                <a:solidFill>
                  <a:schemeClr val="tx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受付番号（事務局使用）：　　　　　</a:t>
            </a:r>
            <a:r>
              <a:rPr kumimoji="1" lang="en-US" altLang="ja-JP" dirty="0">
                <a:solidFill>
                  <a:schemeClr val="tx1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】</a:t>
            </a:r>
            <a:endParaRPr kumimoji="1" lang="ja-JP" altLang="en-US" dirty="0">
              <a:solidFill>
                <a:schemeClr val="tx1"/>
              </a:solidFill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6BD496-B96B-57D8-7136-5589B67E5995}"/>
              </a:ext>
            </a:extLst>
          </p:cNvPr>
          <p:cNvSpPr txBox="1"/>
          <p:nvPr/>
        </p:nvSpPr>
        <p:spPr>
          <a:xfrm>
            <a:off x="72000" y="1678409"/>
            <a:ext cx="9000000" cy="24706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zh-CN" altLang="en-US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概要</a:t>
            </a:r>
            <a:r>
              <a:rPr kumimoji="1" lang="zh-CN" altLang="en-US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（</a:t>
            </a:r>
            <a:r>
              <a:rPr kumimoji="1" lang="en-US" altLang="zh-CN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1,000</a:t>
            </a:r>
            <a:r>
              <a:rPr kumimoji="1" lang="zh-CN" altLang="en-US" sz="11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文字程度以内）</a:t>
            </a:r>
            <a:endParaRPr kumimoji="1" lang="en-US" altLang="zh-CN" sz="1100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1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100" b="1" dirty="0">
                <a:solidFill>
                  <a:srgbClr val="FFD9D9"/>
                </a:solidFill>
                <a:highlight>
                  <a:srgbClr val="FFFF00"/>
                </a:highlight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endParaRPr kumimoji="1" lang="en-US" altLang="zh-CN" sz="1100" u="sng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A29D1C-B0C1-E84C-FB02-7908C7EE2C44}"/>
              </a:ext>
            </a:extLst>
          </p:cNvPr>
          <p:cNvSpPr txBox="1"/>
          <p:nvPr/>
        </p:nvSpPr>
        <p:spPr>
          <a:xfrm>
            <a:off x="72000" y="5013176"/>
            <a:ext cx="9000000" cy="18347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ja-JP" altLang="en-US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更新予定</a:t>
            </a:r>
            <a:r>
              <a:rPr kumimoji="1" lang="ja-JP" altLang="en-US" sz="1200" b="1" u="sng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等（企業</a:t>
            </a:r>
            <a:r>
              <a:rPr kumimoji="1" lang="ja-JP" altLang="en-US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展示ブースに掲載中の情報を大きく更新・変更する場合は、その方針を記載するか、参考となる</a:t>
            </a:r>
            <a:r>
              <a:rPr kumimoji="1" lang="en-US" altLang="ja-JP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URL</a:t>
            </a:r>
            <a:r>
              <a:rPr kumimoji="1" lang="ja-JP" altLang="en-US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・写真図表等を記載すること）</a:t>
            </a:r>
            <a:endParaRPr kumimoji="1" lang="en-US" altLang="ja-JP" sz="1200" b="1" u="sng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endParaRPr lang="en-US" altLang="ja-JP" sz="1100" b="1" dirty="0"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AE8A87F-09A5-9534-EB60-2381AC759F82}"/>
              </a:ext>
            </a:extLst>
          </p:cNvPr>
          <p:cNvSpPr txBox="1"/>
          <p:nvPr/>
        </p:nvSpPr>
        <p:spPr>
          <a:xfrm>
            <a:off x="72000" y="719999"/>
            <a:ext cx="9000000" cy="8367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応募団体：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BDBD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BDBD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BDBD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BDBD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BDBD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endParaRPr kumimoji="1" lang="en-US" altLang="ja-JP" sz="1200" b="1" dirty="0">
              <a:solidFill>
                <a:srgbClr val="FF0000"/>
              </a:solidFill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応募技術：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BDBD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BDBD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BDBD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BDBD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あああああああああ</a:t>
            </a:r>
            <a:r>
              <a:rPr kumimoji="1" lang="ja-JP" altLang="en-US" sz="1200" b="1" dirty="0">
                <a:solidFill>
                  <a:srgbClr val="FFBDBD"/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あ</a:t>
            </a:r>
            <a:r>
              <a:rPr kumimoji="1"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　　　　　　　　　　　　　　　　　　　　　　　　　　　　　　　　　　　　　　　　　　　　　</a:t>
            </a:r>
            <a:endParaRPr kumimoji="1" lang="en-US" altLang="ja-JP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pPr>
              <a:spcBef>
                <a:spcPts val="300"/>
              </a:spcBef>
            </a:pPr>
            <a:r>
              <a:rPr lang="ja-JP" altLang="en-US" sz="120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カテゴリ　：</a:t>
            </a:r>
            <a:endParaRPr lang="en-US" altLang="ja-JP" sz="1200" b="1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pPr>
              <a:spcBef>
                <a:spcPts val="300"/>
              </a:spcBef>
            </a:pPr>
            <a:r>
              <a:rPr kumimoji="1" lang="en-US" altLang="ja-JP" sz="105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※</a:t>
            </a:r>
            <a:r>
              <a:rPr kumimoji="1" lang="ja-JP" altLang="en-US" sz="105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この欄の内容は別添２ </a:t>
            </a:r>
            <a:r>
              <a:rPr kumimoji="1" lang="en-US" altLang="ja-JP" sz="105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COP30</a:t>
            </a:r>
            <a:r>
              <a:rPr kumimoji="1" lang="ja-JP" altLang="en-US" sz="1050" b="1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ジャパン・パビリオン応募登録票（エクセル）から転記すること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8AF4B4-C5BD-BE9F-E8B1-B21F4016830B}"/>
              </a:ext>
            </a:extLst>
          </p:cNvPr>
          <p:cNvSpPr txBox="1"/>
          <p:nvPr/>
        </p:nvSpPr>
        <p:spPr>
          <a:xfrm>
            <a:off x="72000" y="4149081"/>
            <a:ext cx="9000000" cy="8640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r>
              <a:rPr lang="en-US" altLang="ja-JP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JPRSI</a:t>
            </a:r>
            <a:r>
              <a:rPr lang="ja-JP" altLang="en-US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ウェブサイト上の企業展示ブースに現在掲載中の技術情報</a:t>
            </a:r>
            <a:r>
              <a:rPr kumimoji="1" lang="ja-JP" altLang="en-US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（応募登録票に記載した日本語または英語の</a:t>
            </a:r>
            <a:r>
              <a:rPr kumimoji="1" lang="en-US" altLang="ja-JP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URL</a:t>
            </a:r>
            <a:r>
              <a:rPr kumimoji="1" lang="ja-JP" altLang="en-US" sz="1200" b="1" u="sng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を転記すること）</a:t>
            </a:r>
            <a:endParaRPr kumimoji="1" lang="en-US" altLang="ja-JP" sz="1200" b="1" u="sng" dirty="0"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kumimoji="1" lang="en-US" altLang="ja-JP" sz="12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https://jprsi.go.jp/ja/member/</a:t>
            </a:r>
            <a:r>
              <a:rPr kumimoji="1" lang="ja-JP" altLang="en-US" sz="1200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会員番号</a:t>
            </a:r>
            <a:r>
              <a:rPr kumimoji="1" lang="en-US" altLang="ja-JP" sz="12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/</a:t>
            </a:r>
            <a:r>
              <a:rPr kumimoji="1" lang="ja-JP" altLang="en-US" sz="1200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＊＊＊＊</a:t>
            </a:r>
            <a:endParaRPr kumimoji="1" lang="en-US" altLang="ja-JP" sz="1200" dirty="0">
              <a:solidFill>
                <a:schemeClr val="bg1">
                  <a:lumMod val="75000"/>
                </a:schemeClr>
              </a:solidFill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lang="en-US" altLang="ja-JP" sz="12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https://jprsi.go.jp/ja/member/</a:t>
            </a: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会員番号</a:t>
            </a:r>
            <a:r>
              <a:rPr lang="en-US" altLang="ja-JP" sz="12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/</a:t>
            </a: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＊＊＊＊</a:t>
            </a:r>
            <a:endParaRPr lang="en-US" altLang="ja-JP" sz="1200" dirty="0">
              <a:solidFill>
                <a:schemeClr val="bg1">
                  <a:lumMod val="75000"/>
                </a:schemeClr>
              </a:solidFill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  <a:p>
            <a:r>
              <a:rPr lang="en-US" altLang="ja-JP" sz="12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https://jprsi.go.jp/ja/member/</a:t>
            </a: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会員番号</a:t>
            </a:r>
            <a:r>
              <a:rPr lang="en-US" altLang="ja-JP" sz="1200" dirty="0">
                <a:latin typeface="Yu Gothic UI Light" panose="020B0300000000000000" pitchFamily="50" charset="-128"/>
                <a:ea typeface="Yu Gothic UI Light" panose="020B0300000000000000" pitchFamily="50" charset="-128"/>
              </a:rPr>
              <a:t>/</a:t>
            </a:r>
            <a:r>
              <a:rPr lang="ja-JP" altLang="en-US" sz="1200" dirty="0">
                <a:solidFill>
                  <a:schemeClr val="bg1">
                    <a:lumMod val="75000"/>
                  </a:schemeClr>
                </a:solidFill>
                <a:latin typeface="Yu Gothic UI Light" panose="020B0300000000000000" pitchFamily="50" charset="-128"/>
                <a:ea typeface="Yu Gothic UI Light" panose="020B0300000000000000" pitchFamily="50" charset="-128"/>
              </a:rPr>
              <a:t>＊＊＊＊</a:t>
            </a:r>
            <a:endParaRPr lang="en-US" altLang="ja-JP" sz="1200" dirty="0">
              <a:solidFill>
                <a:schemeClr val="bg1">
                  <a:lumMod val="75000"/>
                </a:schemeClr>
              </a:solidFill>
              <a:latin typeface="Yu Gothic UI Light" panose="020B0300000000000000" pitchFamily="50" charset="-128"/>
              <a:ea typeface="Yu Gothic UI Light" panose="020B03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300195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ステータス様式（PowerPoint）.pptx" id="{B47F9F5E-C8E7-48CE-BAA0-2A0D53FC7DE3}" vid="{B3AA4839-1D07-44BB-87DF-474122E1CD5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EF73EF3D311C4AB3184A7F9C43CBD5" ma:contentTypeVersion="13" ma:contentTypeDescription="新しいドキュメントを作成します。" ma:contentTypeScope="" ma:versionID="b7566ef30131ae473bd9895c15af6eed">
  <xsd:schema xmlns:xsd="http://www.w3.org/2001/XMLSchema" xmlns:xs="http://www.w3.org/2001/XMLSchema" xmlns:p="http://schemas.microsoft.com/office/2006/metadata/properties" xmlns:ns2="http://schemas.microsoft.com/sharepoint/v4" xmlns:ns3="bd9332b9-7dc6-4994-a60e-48da06601651" xmlns:ns4="eb11d43f-f852-471a-ab53-5df78d990456" targetNamespace="http://schemas.microsoft.com/office/2006/metadata/properties" ma:root="true" ma:fieldsID="d4aa91778bb47c3ead8664eba636dc1c" ns2:_="" ns3:_="" ns4:_="">
    <xsd:import namespace="http://schemas.microsoft.com/sharepoint/v4"/>
    <xsd:import namespace="bd9332b9-7dc6-4994-a60e-48da06601651"/>
    <xsd:import namespace="eb11d43f-f852-471a-ab53-5df78d990456"/>
    <xsd:element name="properties">
      <xsd:complexType>
        <xsd:sequence>
          <xsd:element name="documentManagement">
            <xsd:complexType>
              <xsd:all>
                <xsd:element ref="ns2:IconOverlay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8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9332b9-7dc6-4994-a60e-48da066016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11d43f-f852-471a-ab53-5df78d99045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DBD758-DAEF-4DB9-B345-9547C52BAB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4"/>
    <ds:schemaRef ds:uri="bd9332b9-7dc6-4994-a60e-48da06601651"/>
    <ds:schemaRef ds:uri="eb11d43f-f852-471a-ab53-5df78d9904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A9AC046-9C5B-4249-A6A4-2FF27862AEBA}">
  <ds:schemaRefs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bd9332b9-7dc6-4994-a60e-48da06601651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eb11d43f-f852-471a-ab53-5df78d990456"/>
    <ds:schemaRef ds:uri="http://schemas.microsoft.com/sharepoint/v4"/>
  </ds:schemaRefs>
</ds:datastoreItem>
</file>

<file path=customXml/itemProps3.xml><?xml version="1.0" encoding="utf-8"?>
<ds:datastoreItem xmlns:ds="http://schemas.openxmlformats.org/officeDocument/2006/customXml" ds:itemID="{E413D2F8-FA7C-428F-8305-41AF3D8009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Words>746</Words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Yu Gothic UI</vt:lpstr>
      <vt:lpstr>Yu Gothic UI Light</vt:lpstr>
      <vt:lpstr>游ゴシック</vt:lpstr>
      <vt:lpstr>Arial</vt:lpstr>
      <vt:lpstr>Calibri</vt:lpstr>
      <vt:lpstr>Blank</vt:lpstr>
      <vt:lpstr>別添４　バーチャル展示応募様式  ※開催地展示に応募する企業・団体はこの様式の提出は不要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0x010100FAEF73EF3D311C4AB3184A7F9C43CBD5</vt:lpwstr>
  </property>
  <property fmtid="{D5CDD505-2E9C-101B-9397-08002B2CF9AE}" pid="3" name="Order">
    <vt:r8>130300</vt:r8>
  </property>
  <property fmtid="{D5CDD505-2E9C-101B-9397-08002B2CF9AE}" pid="4" name="URL">
    <vt:lpwstr/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</Properties>
</file>