
<file path=[Content_Types].xml><?xml version="1.0" encoding="utf-8"?>
<Types xmlns="http://schemas.openxmlformats.org/package/2006/content-types">
  <Default ContentType="application/vnd.openxmlformats-officedocument.oleObject" Extension="bin"/>
  <Default ContentType="image/x-emf" Extension="emf"/>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openxmlformats-officedocument.presentationml.commentAuthors+xml" PartName="/ppt/commentAuthors.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presentationml.tags+xml" PartName="/ppt/tags/tag2.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4" r:id="rId1"/>
  </p:sldMasterIdLst>
  <p:notesMasterIdLst>
    <p:notesMasterId r:id="rId6"/>
  </p:notesMasterIdLst>
  <p:handoutMasterIdLst>
    <p:handoutMasterId r:id="rId7"/>
  </p:handoutMasterIdLst>
  <p:sldIdLst>
    <p:sldId id="273" r:id="rId2"/>
    <p:sldId id="298" r:id="rId3"/>
    <p:sldId id="269" r:id="rId4"/>
    <p:sldId id="270" r:id="rId5"/>
  </p:sldIdLst>
  <p:sldSz cx="10261600" cy="7200900"/>
  <p:notesSz cx="6735763" cy="9866313"/>
  <p:custDataLst>
    <p:tags r:id="rId8"/>
  </p:custDataLst>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268">
          <p15:clr>
            <a:srgbClr val="A4A3A4"/>
          </p15:clr>
        </p15:guide>
        <p15:guide id="2" pos="323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26"/>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CC"/>
    <a:srgbClr val="FF9900"/>
    <a:srgbClr val="FFFF66"/>
    <a:srgbClr val="99FF66"/>
    <a:srgbClr val="FFCC99"/>
    <a:srgbClr val="3366CC"/>
    <a:srgbClr val="0066C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905" autoAdjust="0"/>
    <p:restoredTop sz="74820" autoAdjust="0"/>
  </p:normalViewPr>
  <p:slideViewPr>
    <p:cSldViewPr snapToGrid="0">
      <p:cViewPr varScale="1">
        <p:scale>
          <a:sx n="106" d="100"/>
          <a:sy n="106" d="100"/>
        </p:scale>
        <p:origin x="1554" y="0"/>
      </p:cViewPr>
      <p:guideLst>
        <p:guide orient="horz" pos="2268"/>
        <p:guide pos="3238"/>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presProps.xml" Type="http://schemas.openxmlformats.org/officeDocument/2006/relationships/presProps"/><Relationship Id="rId11" Target="viewProps.xml" Type="http://schemas.openxmlformats.org/officeDocument/2006/relationships/viewProps"/><Relationship Id="rId12" Target="theme/theme1.xml" Type="http://schemas.openxmlformats.org/officeDocument/2006/relationships/theme"/><Relationship Id="rId13" Target="tableStyles.xml" Type="http://schemas.openxmlformats.org/officeDocument/2006/relationships/tableStyles"/><Relationship Id="rId2" Target="slides/slide1.xml" Type="http://schemas.openxmlformats.org/officeDocument/2006/relationships/slide"/><Relationship Id="rId3" Target="slides/slide2.xml" Type="http://schemas.openxmlformats.org/officeDocument/2006/relationships/slide"/><Relationship Id="rId4" Target="slides/slide3.xml" Type="http://schemas.openxmlformats.org/officeDocument/2006/relationships/slide"/><Relationship Id="rId5" Target="slides/slide4.xml" Type="http://schemas.openxmlformats.org/officeDocument/2006/relationships/slide"/><Relationship Id="rId6" Target="notesMasters/notesMaster1.xml" Type="http://schemas.openxmlformats.org/officeDocument/2006/relationships/notesMaster"/><Relationship Id="rId7" Target="handoutMasters/handoutMaster1.xml" Type="http://schemas.openxmlformats.org/officeDocument/2006/relationships/handoutMaster"/><Relationship Id="rId8" Target="tags/tag1.xml" Type="http://schemas.openxmlformats.org/officeDocument/2006/relationships/tags"/><Relationship Id="rId9" Target="commentAuthors.xml" Type="http://schemas.openxmlformats.org/officeDocument/2006/relationships/commentAuthors"/></Relationships>
</file>

<file path=ppt/handoutMasters/_rels/handoutMaster1.xml.rels><?xml version="1.0" encoding="UTF-8" standalone="yes"?><Relationships xmlns="http://schemas.openxmlformats.org/package/2006/relationships"><Relationship Id="rId1" Target="../theme/theme3.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DA9E24EB-8677-441D-4A8C-82BC0F94930D}"/>
              </a:ext>
            </a:extLst>
          </p:cNvPr>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1426" tIns="45713" rIns="91426" bIns="45713" numCol="1" anchor="t" anchorCtr="0" compatLnSpc="1">
            <a:prstTxWarp prst="textNoShape">
              <a:avLst/>
            </a:prstTxWarp>
          </a:bodyPr>
          <a:lstStyle>
            <a:lvl1pPr eaLnBrk="1" hangingPunct="1">
              <a:defRPr sz="1200">
                <a:latin typeface="Arial" charset="0"/>
                <a:ea typeface="ＭＳ Ｐゴシック" pitchFamily="50" charset="-128"/>
              </a:defRPr>
            </a:lvl1pPr>
          </a:lstStyle>
          <a:p>
            <a:pPr>
              <a:defRPr/>
            </a:pPr>
            <a:endParaRPr lang="en-US" altLang="ja-JP"/>
          </a:p>
        </p:txBody>
      </p:sp>
      <p:sp>
        <p:nvSpPr>
          <p:cNvPr id="31747" name="Rectangle 3">
            <a:extLst>
              <a:ext uri="{FF2B5EF4-FFF2-40B4-BE49-F238E27FC236}">
                <a16:creationId xmlns:a16="http://schemas.microsoft.com/office/drawing/2014/main" id="{4F845D1D-3A95-91E5-79C4-745DFA09B0E8}"/>
              </a:ext>
            </a:extLst>
          </p:cNvPr>
          <p:cNvSpPr>
            <a:spLocks noGrp="1" noChangeArrowheads="1"/>
          </p:cNvSpPr>
          <p:nvPr>
            <p:ph type="dt" sz="quarter" idx="1"/>
          </p:nvPr>
        </p:nvSpPr>
        <p:spPr bwMode="auto">
          <a:xfrm>
            <a:off x="3814763" y="0"/>
            <a:ext cx="2919412" cy="493713"/>
          </a:xfrm>
          <a:prstGeom prst="rect">
            <a:avLst/>
          </a:prstGeom>
          <a:noFill/>
          <a:ln w="9525">
            <a:noFill/>
            <a:miter lim="800000"/>
            <a:headEnd/>
            <a:tailEnd/>
          </a:ln>
          <a:effectLst/>
        </p:spPr>
        <p:txBody>
          <a:bodyPr vert="horz" wrap="square" lIns="91426" tIns="45713" rIns="91426" bIns="45713" numCol="1" anchor="t" anchorCtr="0" compatLnSpc="1">
            <a:prstTxWarp prst="textNoShape">
              <a:avLst/>
            </a:prstTxWarp>
          </a:bodyPr>
          <a:lstStyle>
            <a:lvl1pPr algn="r" eaLnBrk="1" hangingPunct="1">
              <a:defRPr sz="1200">
                <a:latin typeface="Arial" charset="0"/>
                <a:ea typeface="ＭＳ Ｐゴシック" pitchFamily="50" charset="-128"/>
              </a:defRPr>
            </a:lvl1pPr>
          </a:lstStyle>
          <a:p>
            <a:pPr>
              <a:defRPr/>
            </a:pPr>
            <a:endParaRPr lang="en-US" altLang="ja-JP"/>
          </a:p>
        </p:txBody>
      </p:sp>
      <p:sp>
        <p:nvSpPr>
          <p:cNvPr id="31748" name="Rectangle 4">
            <a:extLst>
              <a:ext uri="{FF2B5EF4-FFF2-40B4-BE49-F238E27FC236}">
                <a16:creationId xmlns:a16="http://schemas.microsoft.com/office/drawing/2014/main" id="{0BF86988-33B1-1968-8BFC-FAC06CA4B083}"/>
              </a:ext>
            </a:extLst>
          </p:cNvPr>
          <p:cNvSpPr>
            <a:spLocks noGrp="1" noChangeArrowheads="1"/>
          </p:cNvSpPr>
          <p:nvPr>
            <p:ph type="ftr" sz="quarter" idx="2"/>
          </p:nvPr>
        </p:nvSpPr>
        <p:spPr bwMode="auto">
          <a:xfrm>
            <a:off x="0" y="9371013"/>
            <a:ext cx="2919413" cy="493712"/>
          </a:xfrm>
          <a:prstGeom prst="rect">
            <a:avLst/>
          </a:prstGeom>
          <a:noFill/>
          <a:ln w="9525">
            <a:noFill/>
            <a:miter lim="800000"/>
            <a:headEnd/>
            <a:tailEnd/>
          </a:ln>
          <a:effectLst/>
        </p:spPr>
        <p:txBody>
          <a:bodyPr vert="horz" wrap="square" lIns="91426" tIns="45713" rIns="91426" bIns="45713" numCol="1" anchor="b" anchorCtr="0" compatLnSpc="1">
            <a:prstTxWarp prst="textNoShape">
              <a:avLst/>
            </a:prstTxWarp>
          </a:bodyPr>
          <a:lstStyle>
            <a:lvl1pPr eaLnBrk="1" hangingPunct="1">
              <a:defRPr sz="1200">
                <a:latin typeface="Arial" charset="0"/>
                <a:ea typeface="ＭＳ Ｐゴシック" pitchFamily="50" charset="-128"/>
              </a:defRPr>
            </a:lvl1pPr>
          </a:lstStyle>
          <a:p>
            <a:pPr>
              <a:defRPr/>
            </a:pPr>
            <a:endParaRPr lang="en-US" altLang="ja-JP"/>
          </a:p>
        </p:txBody>
      </p:sp>
      <p:sp>
        <p:nvSpPr>
          <p:cNvPr id="31749" name="Rectangle 5">
            <a:extLst>
              <a:ext uri="{FF2B5EF4-FFF2-40B4-BE49-F238E27FC236}">
                <a16:creationId xmlns:a16="http://schemas.microsoft.com/office/drawing/2014/main" id="{2EEDD236-3504-7E38-2D7D-CE46FC73A049}"/>
              </a:ext>
            </a:extLst>
          </p:cNvPr>
          <p:cNvSpPr>
            <a:spLocks noGrp="1" noChangeArrowheads="1"/>
          </p:cNvSpPr>
          <p:nvPr>
            <p:ph type="sldNum" sz="quarter" idx="3"/>
          </p:nvPr>
        </p:nvSpPr>
        <p:spPr bwMode="auto">
          <a:xfrm>
            <a:off x="3814763" y="9371013"/>
            <a:ext cx="2919412" cy="493712"/>
          </a:xfrm>
          <a:prstGeom prst="rect">
            <a:avLst/>
          </a:prstGeom>
          <a:noFill/>
          <a:ln w="9525">
            <a:noFill/>
            <a:miter lim="800000"/>
            <a:headEnd/>
            <a:tailEnd/>
          </a:ln>
          <a:effectLst/>
        </p:spPr>
        <p:txBody>
          <a:bodyPr vert="horz" wrap="square" lIns="91426" tIns="45713" rIns="91426" bIns="45713" numCol="1" anchor="b" anchorCtr="0" compatLnSpc="1">
            <a:prstTxWarp prst="textNoShape">
              <a:avLst/>
            </a:prstTxWarp>
          </a:bodyPr>
          <a:lstStyle>
            <a:lvl1pPr algn="r" eaLnBrk="1" hangingPunct="1">
              <a:defRPr sz="1200"/>
            </a:lvl1pPr>
          </a:lstStyle>
          <a:p>
            <a:pPr>
              <a:defRPr/>
            </a:pPr>
            <a:fld id="{CC21EDB4-4F08-40BA-B1F4-ABC16A311F31}" type="slidenum">
              <a:rPr lang="en-US" altLang="ja-JP"/>
              <a:pPr>
                <a:defRPr/>
              </a:pPr>
              <a:t>‹#›</a:t>
            </a:fld>
            <a:endParaRPr lang="en-US" altLang="ja-JP"/>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BA41DFC7-2ED8-4D8B-F31D-8245EDB9B545}"/>
              </a:ext>
            </a:extLst>
          </p:cNvPr>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1426" tIns="45713" rIns="91426" bIns="45713" numCol="1" anchor="t" anchorCtr="0" compatLnSpc="1">
            <a:prstTxWarp prst="textNoShape">
              <a:avLst/>
            </a:prstTxWarp>
          </a:bodyPr>
          <a:lstStyle>
            <a:lvl1pPr eaLnBrk="1" hangingPunct="1">
              <a:defRPr sz="1200">
                <a:latin typeface="Arial" charset="0"/>
                <a:ea typeface="ＭＳ Ｐゴシック" pitchFamily="50" charset="-128"/>
              </a:defRPr>
            </a:lvl1pPr>
          </a:lstStyle>
          <a:p>
            <a:pPr>
              <a:defRPr/>
            </a:pPr>
            <a:endParaRPr lang="en-US" altLang="ja-JP"/>
          </a:p>
        </p:txBody>
      </p:sp>
      <p:sp>
        <p:nvSpPr>
          <p:cNvPr id="29699" name="Rectangle 3">
            <a:extLst>
              <a:ext uri="{FF2B5EF4-FFF2-40B4-BE49-F238E27FC236}">
                <a16:creationId xmlns:a16="http://schemas.microsoft.com/office/drawing/2014/main" id="{B7F936C8-0AE3-6443-1ED9-4085823547D3}"/>
              </a:ext>
            </a:extLst>
          </p:cNvPr>
          <p:cNvSpPr>
            <a:spLocks noGrp="1" noChangeArrowheads="1"/>
          </p:cNvSpPr>
          <p:nvPr>
            <p:ph type="dt" idx="1"/>
          </p:nvPr>
        </p:nvSpPr>
        <p:spPr bwMode="auto">
          <a:xfrm>
            <a:off x="3814763" y="0"/>
            <a:ext cx="2919412" cy="493713"/>
          </a:xfrm>
          <a:prstGeom prst="rect">
            <a:avLst/>
          </a:prstGeom>
          <a:noFill/>
          <a:ln w="9525">
            <a:noFill/>
            <a:miter lim="800000"/>
            <a:headEnd/>
            <a:tailEnd/>
          </a:ln>
          <a:effectLst/>
        </p:spPr>
        <p:txBody>
          <a:bodyPr vert="horz" wrap="square" lIns="91426" tIns="45713" rIns="91426" bIns="45713" numCol="1" anchor="t" anchorCtr="0" compatLnSpc="1">
            <a:prstTxWarp prst="textNoShape">
              <a:avLst/>
            </a:prstTxWarp>
          </a:bodyPr>
          <a:lstStyle>
            <a:lvl1pPr algn="r" eaLnBrk="1" hangingPunct="1">
              <a:defRPr sz="1200">
                <a:latin typeface="Arial" charset="0"/>
                <a:ea typeface="ＭＳ Ｐゴシック" pitchFamily="50" charset="-128"/>
              </a:defRPr>
            </a:lvl1pPr>
          </a:lstStyle>
          <a:p>
            <a:pPr>
              <a:defRPr/>
            </a:pPr>
            <a:endParaRPr lang="en-US" altLang="ja-JP"/>
          </a:p>
        </p:txBody>
      </p:sp>
      <p:sp>
        <p:nvSpPr>
          <p:cNvPr id="3076" name="Rectangle 4">
            <a:extLst>
              <a:ext uri="{FF2B5EF4-FFF2-40B4-BE49-F238E27FC236}">
                <a16:creationId xmlns:a16="http://schemas.microsoft.com/office/drawing/2014/main" id="{3CA69594-8D11-38C1-4735-41F0D4591502}"/>
              </a:ext>
            </a:extLst>
          </p:cNvPr>
          <p:cNvSpPr>
            <a:spLocks noGrp="1" noRot="1" noChangeAspect="1" noChangeArrowheads="1" noTextEdit="1"/>
          </p:cNvSpPr>
          <p:nvPr>
            <p:ph type="sldImg" idx="2"/>
          </p:nvPr>
        </p:nvSpPr>
        <p:spPr bwMode="auto">
          <a:xfrm>
            <a:off x="733425" y="739775"/>
            <a:ext cx="5270500" cy="37004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701" name="Rectangle 5">
            <a:extLst>
              <a:ext uri="{FF2B5EF4-FFF2-40B4-BE49-F238E27FC236}">
                <a16:creationId xmlns:a16="http://schemas.microsoft.com/office/drawing/2014/main" id="{96290D03-D35E-14D9-2F73-F664D4F754BF}"/>
              </a:ext>
            </a:extLst>
          </p:cNvPr>
          <p:cNvSpPr>
            <a:spLocks noGrp="1" noChangeArrowheads="1"/>
          </p:cNvSpPr>
          <p:nvPr>
            <p:ph type="body" sz="quarter" idx="3"/>
          </p:nvPr>
        </p:nvSpPr>
        <p:spPr bwMode="auto">
          <a:xfrm>
            <a:off x="673100" y="4686300"/>
            <a:ext cx="5389563" cy="4440238"/>
          </a:xfrm>
          <a:prstGeom prst="rect">
            <a:avLst/>
          </a:prstGeom>
          <a:noFill/>
          <a:ln w="9525">
            <a:noFill/>
            <a:miter lim="800000"/>
            <a:headEnd/>
            <a:tailEnd/>
          </a:ln>
          <a:effectLst/>
        </p:spPr>
        <p:txBody>
          <a:bodyPr vert="horz" wrap="square" lIns="91426" tIns="45713" rIns="91426" bIns="45713"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29702" name="Rectangle 6">
            <a:extLst>
              <a:ext uri="{FF2B5EF4-FFF2-40B4-BE49-F238E27FC236}">
                <a16:creationId xmlns:a16="http://schemas.microsoft.com/office/drawing/2014/main" id="{6C008018-328F-3979-3EE3-1557461A8729}"/>
              </a:ext>
            </a:extLst>
          </p:cNvPr>
          <p:cNvSpPr>
            <a:spLocks noGrp="1" noChangeArrowheads="1"/>
          </p:cNvSpPr>
          <p:nvPr>
            <p:ph type="ftr" sz="quarter" idx="4"/>
          </p:nvPr>
        </p:nvSpPr>
        <p:spPr bwMode="auto">
          <a:xfrm>
            <a:off x="0" y="9371013"/>
            <a:ext cx="2919413" cy="493712"/>
          </a:xfrm>
          <a:prstGeom prst="rect">
            <a:avLst/>
          </a:prstGeom>
          <a:noFill/>
          <a:ln w="9525">
            <a:noFill/>
            <a:miter lim="800000"/>
            <a:headEnd/>
            <a:tailEnd/>
          </a:ln>
          <a:effectLst/>
        </p:spPr>
        <p:txBody>
          <a:bodyPr vert="horz" wrap="square" lIns="91426" tIns="45713" rIns="91426" bIns="45713" numCol="1" anchor="b" anchorCtr="0" compatLnSpc="1">
            <a:prstTxWarp prst="textNoShape">
              <a:avLst/>
            </a:prstTxWarp>
          </a:bodyPr>
          <a:lstStyle>
            <a:lvl1pPr eaLnBrk="1" hangingPunct="1">
              <a:defRPr sz="1200">
                <a:latin typeface="Arial" charset="0"/>
                <a:ea typeface="ＭＳ Ｐゴシック" pitchFamily="50" charset="-128"/>
              </a:defRPr>
            </a:lvl1pPr>
          </a:lstStyle>
          <a:p>
            <a:pPr>
              <a:defRPr/>
            </a:pPr>
            <a:endParaRPr lang="en-US" altLang="ja-JP"/>
          </a:p>
        </p:txBody>
      </p:sp>
      <p:sp>
        <p:nvSpPr>
          <p:cNvPr id="29703" name="Rectangle 7">
            <a:extLst>
              <a:ext uri="{FF2B5EF4-FFF2-40B4-BE49-F238E27FC236}">
                <a16:creationId xmlns:a16="http://schemas.microsoft.com/office/drawing/2014/main" id="{3B637395-46F7-4729-A004-DDF864C61D6B}"/>
              </a:ext>
            </a:extLst>
          </p:cNvPr>
          <p:cNvSpPr>
            <a:spLocks noGrp="1" noChangeArrowheads="1"/>
          </p:cNvSpPr>
          <p:nvPr>
            <p:ph type="sldNum" sz="quarter" idx="5"/>
          </p:nvPr>
        </p:nvSpPr>
        <p:spPr bwMode="auto">
          <a:xfrm>
            <a:off x="3814763" y="9371013"/>
            <a:ext cx="2919412" cy="493712"/>
          </a:xfrm>
          <a:prstGeom prst="rect">
            <a:avLst/>
          </a:prstGeom>
          <a:noFill/>
          <a:ln w="9525">
            <a:noFill/>
            <a:miter lim="800000"/>
            <a:headEnd/>
            <a:tailEnd/>
          </a:ln>
          <a:effectLst/>
        </p:spPr>
        <p:txBody>
          <a:bodyPr vert="horz" wrap="square" lIns="91426" tIns="45713" rIns="91426" bIns="45713" numCol="1" anchor="b" anchorCtr="0" compatLnSpc="1">
            <a:prstTxWarp prst="textNoShape">
              <a:avLst/>
            </a:prstTxWarp>
          </a:bodyPr>
          <a:lstStyle>
            <a:lvl1pPr algn="r" eaLnBrk="1" hangingPunct="1">
              <a:defRPr sz="1200"/>
            </a:lvl1pPr>
          </a:lstStyle>
          <a:p>
            <a:pPr>
              <a:defRPr/>
            </a:pPr>
            <a:fld id="{2857CD01-8FAC-4BDE-8CF8-37DAB1FDA9ED}"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xml" Type="http://schemas.openxmlformats.org/officeDocument/2006/relationships/slide"/></Relationships>
</file>

<file path=ppt/notesSlides/_rels/notesSlide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xml" Type="http://schemas.openxmlformats.org/officeDocument/2006/relationships/slide"/></Relationships>
</file>

<file path=ppt/notesSlides/_rels/notesSlide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3.xml" Type="http://schemas.openxmlformats.org/officeDocument/2006/relationships/slide"/></Relationships>
</file>

<file path=ppt/notesSlides/_rels/notesSlide4.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4.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a:extLst>
              <a:ext uri="{FF2B5EF4-FFF2-40B4-BE49-F238E27FC236}">
                <a16:creationId xmlns:a16="http://schemas.microsoft.com/office/drawing/2014/main" id="{ED5B3464-A333-1893-6364-C3F7A147690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2950" indent="-285750">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3000" indent="-228600">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0200" indent="-228600">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7400" indent="-228600">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44BCC377-A2EB-43F4-A2F8-0B2BF973E171}" type="slidenum">
              <a:rPr lang="en-US" altLang="ja-JP" smtClean="0">
                <a:ea typeface="ＭＳ Ｐゴシック" panose="020B0600070205080204" pitchFamily="50" charset="-128"/>
              </a:rPr>
              <a:pPr>
                <a:spcBef>
                  <a:spcPct val="0"/>
                </a:spcBef>
              </a:pPr>
              <a:t>1</a:t>
            </a:fld>
            <a:endParaRPr lang="en-US" altLang="ja-JP">
              <a:ea typeface="ＭＳ Ｐゴシック" panose="020B0600070205080204" pitchFamily="50" charset="-128"/>
            </a:endParaRPr>
          </a:p>
        </p:txBody>
      </p:sp>
      <p:sp>
        <p:nvSpPr>
          <p:cNvPr id="6147" name="Rectangle 2">
            <a:extLst>
              <a:ext uri="{FF2B5EF4-FFF2-40B4-BE49-F238E27FC236}">
                <a16:creationId xmlns:a16="http://schemas.microsoft.com/office/drawing/2014/main" id="{224E263D-5384-C9CF-2936-541BDB27CA07}"/>
              </a:ext>
            </a:extLst>
          </p:cNvPr>
          <p:cNvSpPr>
            <a:spLocks noGrp="1" noRot="1" noChangeAspect="1" noChangeArrowheads="1" noTextEdit="1"/>
          </p:cNvSpPr>
          <p:nvPr>
            <p:ph type="sldImg"/>
          </p:nvPr>
        </p:nvSpPr>
        <p:spPr>
          <a:ln/>
        </p:spPr>
      </p:sp>
      <p:sp>
        <p:nvSpPr>
          <p:cNvPr id="6148" name="Rectangle 3">
            <a:extLst>
              <a:ext uri="{FF2B5EF4-FFF2-40B4-BE49-F238E27FC236}">
                <a16:creationId xmlns:a16="http://schemas.microsoft.com/office/drawing/2014/main" id="{2611D07D-42D6-240E-34D3-75EA1A6C4D4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F08547CD-69C6-F3A8-C773-7DBCC73D76C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2950" indent="-285750">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3000" indent="-228600">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0200" indent="-228600">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7400" indent="-228600">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1F05A232-5004-45C0-9447-570D861738BA}" type="slidenum">
              <a:rPr lang="en-US" altLang="ja-JP" smtClean="0">
                <a:ea typeface="ＭＳ Ｐゴシック" panose="020B0600070205080204" pitchFamily="50" charset="-128"/>
              </a:rPr>
              <a:pPr>
                <a:spcBef>
                  <a:spcPct val="0"/>
                </a:spcBef>
              </a:pPr>
              <a:t>2</a:t>
            </a:fld>
            <a:endParaRPr lang="en-US" altLang="ja-JP">
              <a:ea typeface="ＭＳ Ｐゴシック" panose="020B0600070205080204" pitchFamily="50" charset="-128"/>
            </a:endParaRPr>
          </a:p>
        </p:txBody>
      </p:sp>
      <p:sp>
        <p:nvSpPr>
          <p:cNvPr id="8195" name="Rectangle 2">
            <a:extLst>
              <a:ext uri="{FF2B5EF4-FFF2-40B4-BE49-F238E27FC236}">
                <a16:creationId xmlns:a16="http://schemas.microsoft.com/office/drawing/2014/main" id="{2AF0BE0D-E5C2-9EC3-D163-F173502736D1}"/>
              </a:ext>
            </a:extLst>
          </p:cNvPr>
          <p:cNvSpPr>
            <a:spLocks noGrp="1" noRot="1" noChangeAspect="1" noChangeArrowheads="1" noTextEdit="1"/>
          </p:cNvSpPr>
          <p:nvPr>
            <p:ph type="sldImg"/>
          </p:nvPr>
        </p:nvSpPr>
        <p:spPr>
          <a:ln/>
        </p:spPr>
      </p:sp>
      <p:sp>
        <p:nvSpPr>
          <p:cNvPr id="8196" name="Rectangle 3">
            <a:extLst>
              <a:ext uri="{FF2B5EF4-FFF2-40B4-BE49-F238E27FC236}">
                <a16:creationId xmlns:a16="http://schemas.microsoft.com/office/drawing/2014/main" id="{C199BCE4-A12F-5833-32E9-676DE27F1A7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a:extLst>
              <a:ext uri="{FF2B5EF4-FFF2-40B4-BE49-F238E27FC236}">
                <a16:creationId xmlns:a16="http://schemas.microsoft.com/office/drawing/2014/main" id="{7C41230B-6FFB-4A74-A698-06AD48374EA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2950" indent="-285750">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3000" indent="-228600">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0200" indent="-228600">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7400" indent="-228600">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612520F6-A060-4171-8C3E-F224A889BE62}" type="slidenum">
              <a:rPr lang="en-US" altLang="ja-JP" smtClean="0">
                <a:ea typeface="ＭＳ Ｐゴシック" panose="020B0600070205080204" pitchFamily="50" charset="-128"/>
              </a:rPr>
              <a:pPr>
                <a:spcBef>
                  <a:spcPct val="0"/>
                </a:spcBef>
              </a:pPr>
              <a:t>3</a:t>
            </a:fld>
            <a:endParaRPr lang="en-US" altLang="ja-JP">
              <a:ea typeface="ＭＳ Ｐゴシック" panose="020B0600070205080204" pitchFamily="50" charset="-128"/>
            </a:endParaRPr>
          </a:p>
        </p:txBody>
      </p:sp>
      <p:sp>
        <p:nvSpPr>
          <p:cNvPr id="10243" name="Rectangle 2">
            <a:extLst>
              <a:ext uri="{FF2B5EF4-FFF2-40B4-BE49-F238E27FC236}">
                <a16:creationId xmlns:a16="http://schemas.microsoft.com/office/drawing/2014/main" id="{58B2D300-EF43-18FE-64E5-A891578A87BB}"/>
              </a:ext>
            </a:extLst>
          </p:cNvPr>
          <p:cNvSpPr>
            <a:spLocks noGrp="1" noRot="1" noChangeAspect="1" noChangeArrowheads="1" noTextEdit="1"/>
          </p:cNvSpPr>
          <p:nvPr>
            <p:ph type="sldImg"/>
          </p:nvPr>
        </p:nvSpPr>
        <p:spPr>
          <a:ln/>
        </p:spPr>
      </p:sp>
      <p:sp>
        <p:nvSpPr>
          <p:cNvPr id="10244" name="Rectangle 3">
            <a:extLst>
              <a:ext uri="{FF2B5EF4-FFF2-40B4-BE49-F238E27FC236}">
                <a16:creationId xmlns:a16="http://schemas.microsoft.com/office/drawing/2014/main" id="{B515E637-B6AB-F747-F975-74D224BDD25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a:extLst>
              <a:ext uri="{FF2B5EF4-FFF2-40B4-BE49-F238E27FC236}">
                <a16:creationId xmlns:a16="http://schemas.microsoft.com/office/drawing/2014/main" id="{F5CEE0F9-EB59-9009-9FE0-F7C4537B3FC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2950" indent="-285750">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3000" indent="-228600">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0200" indent="-228600">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7400" indent="-228600">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CB9CCA74-9B37-460D-BCAC-56C535E1E4F3}" type="slidenum">
              <a:rPr lang="en-US" altLang="ja-JP" smtClean="0">
                <a:ea typeface="ＭＳ Ｐゴシック" panose="020B0600070205080204" pitchFamily="50" charset="-128"/>
              </a:rPr>
              <a:pPr>
                <a:spcBef>
                  <a:spcPct val="0"/>
                </a:spcBef>
              </a:pPr>
              <a:t>4</a:t>
            </a:fld>
            <a:endParaRPr lang="en-US" altLang="ja-JP">
              <a:ea typeface="ＭＳ Ｐゴシック" panose="020B0600070205080204" pitchFamily="50" charset="-128"/>
            </a:endParaRPr>
          </a:p>
        </p:txBody>
      </p:sp>
      <p:sp>
        <p:nvSpPr>
          <p:cNvPr id="12291" name="Rectangle 2">
            <a:extLst>
              <a:ext uri="{FF2B5EF4-FFF2-40B4-BE49-F238E27FC236}">
                <a16:creationId xmlns:a16="http://schemas.microsoft.com/office/drawing/2014/main" id="{EDBA1FB5-CD73-1B41-E47D-9D0D1F1A6436}"/>
              </a:ext>
            </a:extLst>
          </p:cNvPr>
          <p:cNvSpPr>
            <a:spLocks noGrp="1" noRot="1" noChangeAspect="1" noChangeArrowheads="1" noTextEdit="1"/>
          </p:cNvSpPr>
          <p:nvPr>
            <p:ph type="sldImg"/>
          </p:nvPr>
        </p:nvSpPr>
        <p:spPr>
          <a:ln/>
        </p:spPr>
      </p:sp>
      <p:sp>
        <p:nvSpPr>
          <p:cNvPr id="12292" name="Rectangle 3">
            <a:extLst>
              <a:ext uri="{FF2B5EF4-FFF2-40B4-BE49-F238E27FC236}">
                <a16:creationId xmlns:a16="http://schemas.microsoft.com/office/drawing/2014/main" id="{D0AD1D85-4B2E-4BA6-CCD3-C62A78D9E0A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a:latin typeface="Arial" panose="020B0604020202020204" pitchFamily="34" charset="0"/>
            </a:endParaRPr>
          </a:p>
        </p:txBody>
      </p:sp>
    </p:spTree>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69938" y="2236788"/>
            <a:ext cx="8721725" cy="1543050"/>
          </a:xfrm>
        </p:spPr>
        <p:txBody>
          <a:bodyPr/>
          <a:lstStyle/>
          <a:p>
            <a:r>
              <a:rPr lang="ja-JP" altLang="en-US"/>
              <a:t>マスタ タイトルの書式設定</a:t>
            </a:r>
          </a:p>
        </p:txBody>
      </p:sp>
      <p:sp>
        <p:nvSpPr>
          <p:cNvPr id="3" name="サブタイトル 2"/>
          <p:cNvSpPr>
            <a:spLocks noGrp="1"/>
          </p:cNvSpPr>
          <p:nvPr>
            <p:ph type="subTitle" idx="1"/>
          </p:nvPr>
        </p:nvSpPr>
        <p:spPr>
          <a:xfrm>
            <a:off x="1539875" y="4079875"/>
            <a:ext cx="7181850" cy="1841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a:extLst>
              <a:ext uri="{FF2B5EF4-FFF2-40B4-BE49-F238E27FC236}">
                <a16:creationId xmlns:a16="http://schemas.microsoft.com/office/drawing/2014/main" id="{66514987-55F5-7D0B-4FF6-3410F9E5F9AC}"/>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B7C31887-70F1-77E1-5EEC-E2F8F9E5D0D0}"/>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C893320C-73AA-D059-FF36-04C416A8EFD3}"/>
              </a:ext>
            </a:extLst>
          </p:cNvPr>
          <p:cNvSpPr>
            <a:spLocks noGrp="1" noChangeArrowheads="1"/>
          </p:cNvSpPr>
          <p:nvPr>
            <p:ph type="sldNum" sz="quarter" idx="12"/>
          </p:nvPr>
        </p:nvSpPr>
        <p:spPr>
          <a:ln/>
        </p:spPr>
        <p:txBody>
          <a:bodyPr/>
          <a:lstStyle>
            <a:lvl1pPr>
              <a:defRPr/>
            </a:lvl1pPr>
          </a:lstStyle>
          <a:p>
            <a:pPr>
              <a:defRPr/>
            </a:pPr>
            <a:fld id="{95A6A2F8-857A-4B58-A04C-323654FF0AB3}" type="slidenum">
              <a:rPr lang="en-US" altLang="ja-JP"/>
              <a:pPr>
                <a:defRPr/>
              </a:pPr>
              <a:t>‹#›</a:t>
            </a:fld>
            <a:endParaRPr lang="en-US" altLang="ja-JP" dirty="0"/>
          </a:p>
        </p:txBody>
      </p:sp>
    </p:spTree>
    <p:extLst>
      <p:ext uri="{BB962C8B-B14F-4D97-AF65-F5344CB8AC3E}">
        <p14:creationId xmlns:p14="http://schemas.microsoft.com/office/powerpoint/2010/main" val="32418324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DBF4B471-75D5-5925-ACCE-AE9E38B360D7}"/>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5CA33AFE-2264-2C8A-6A5D-C9D38C2B8A1B}"/>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7987247C-CD1C-4A1B-8651-73B02682C7B7}"/>
              </a:ext>
            </a:extLst>
          </p:cNvPr>
          <p:cNvSpPr>
            <a:spLocks noGrp="1" noChangeArrowheads="1"/>
          </p:cNvSpPr>
          <p:nvPr>
            <p:ph type="sldNum" sz="quarter" idx="12"/>
          </p:nvPr>
        </p:nvSpPr>
        <p:spPr>
          <a:ln/>
        </p:spPr>
        <p:txBody>
          <a:bodyPr/>
          <a:lstStyle>
            <a:lvl1pPr>
              <a:defRPr/>
            </a:lvl1pPr>
          </a:lstStyle>
          <a:p>
            <a:pPr>
              <a:defRPr/>
            </a:pPr>
            <a:fld id="{81CDFF96-F1A9-4C78-A3AD-77677BF7AA15}" type="slidenum">
              <a:rPr lang="en-US" altLang="ja-JP"/>
              <a:pPr>
                <a:defRPr/>
              </a:pPr>
              <a:t>‹#›</a:t>
            </a:fld>
            <a:endParaRPr lang="en-US" altLang="ja-JP" dirty="0"/>
          </a:p>
        </p:txBody>
      </p:sp>
    </p:spTree>
    <p:extLst>
      <p:ext uri="{BB962C8B-B14F-4D97-AF65-F5344CB8AC3E}">
        <p14:creationId xmlns:p14="http://schemas.microsoft.com/office/powerpoint/2010/main" val="22229904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440613" y="288925"/>
            <a:ext cx="2308225" cy="61436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512763" y="288925"/>
            <a:ext cx="6775450" cy="61436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8C56011D-BCF2-3165-8226-A5AE90493157}"/>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189603A1-3B8B-C3F2-C7EB-07EE8546B708}"/>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E88A789E-6D92-0CC9-64CE-DBB3ADFD7039}"/>
              </a:ext>
            </a:extLst>
          </p:cNvPr>
          <p:cNvSpPr>
            <a:spLocks noGrp="1" noChangeArrowheads="1"/>
          </p:cNvSpPr>
          <p:nvPr>
            <p:ph type="sldNum" sz="quarter" idx="12"/>
          </p:nvPr>
        </p:nvSpPr>
        <p:spPr>
          <a:ln/>
        </p:spPr>
        <p:txBody>
          <a:bodyPr/>
          <a:lstStyle>
            <a:lvl1pPr>
              <a:defRPr/>
            </a:lvl1pPr>
          </a:lstStyle>
          <a:p>
            <a:pPr>
              <a:defRPr/>
            </a:pPr>
            <a:fld id="{2658CA95-0182-4A20-A3B5-C111D3D6B893}" type="slidenum">
              <a:rPr lang="en-US" altLang="ja-JP"/>
              <a:pPr>
                <a:defRPr/>
              </a:pPr>
              <a:t>‹#›</a:t>
            </a:fld>
            <a:endParaRPr lang="en-US" altLang="ja-JP" dirty="0"/>
          </a:p>
        </p:txBody>
      </p:sp>
    </p:spTree>
    <p:extLst>
      <p:ext uri="{BB962C8B-B14F-4D97-AF65-F5344CB8AC3E}">
        <p14:creationId xmlns:p14="http://schemas.microsoft.com/office/powerpoint/2010/main" val="21462561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タイトル、テキスト、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12763" y="288925"/>
            <a:ext cx="9236075" cy="1200150"/>
          </a:xfrm>
        </p:spPr>
        <p:txBody>
          <a:bodyPr/>
          <a:lstStyle/>
          <a:p>
            <a:r>
              <a:rPr lang="ja-JP" altLang="en-US"/>
              <a:t>マスタ タイトルの書式設定</a:t>
            </a:r>
          </a:p>
        </p:txBody>
      </p:sp>
      <p:sp>
        <p:nvSpPr>
          <p:cNvPr id="3" name="テキスト プレースホルダ 2"/>
          <p:cNvSpPr>
            <a:spLocks noGrp="1"/>
          </p:cNvSpPr>
          <p:nvPr>
            <p:ph type="body" sz="half" idx="1"/>
          </p:nvPr>
        </p:nvSpPr>
        <p:spPr>
          <a:xfrm>
            <a:off x="512763" y="1679575"/>
            <a:ext cx="4541837" cy="47529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quarter" idx="2"/>
          </p:nvPr>
        </p:nvSpPr>
        <p:spPr>
          <a:xfrm>
            <a:off x="5207000" y="1679575"/>
            <a:ext cx="4541838" cy="2300288"/>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コンテンツ プレースホルダ 4"/>
          <p:cNvSpPr>
            <a:spLocks noGrp="1"/>
          </p:cNvSpPr>
          <p:nvPr>
            <p:ph sz="quarter" idx="3"/>
          </p:nvPr>
        </p:nvSpPr>
        <p:spPr>
          <a:xfrm>
            <a:off x="5207000" y="4132263"/>
            <a:ext cx="4541838" cy="2300287"/>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Rectangle 4">
            <a:extLst>
              <a:ext uri="{FF2B5EF4-FFF2-40B4-BE49-F238E27FC236}">
                <a16:creationId xmlns:a16="http://schemas.microsoft.com/office/drawing/2014/main" id="{84E7A2A0-DECD-CB52-5A19-499C96D850C1}"/>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7" name="Rectangle 5">
            <a:extLst>
              <a:ext uri="{FF2B5EF4-FFF2-40B4-BE49-F238E27FC236}">
                <a16:creationId xmlns:a16="http://schemas.microsoft.com/office/drawing/2014/main" id="{15B992F0-0450-CF67-E02D-2EB8D21D161C}"/>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8" name="Rectangle 6">
            <a:extLst>
              <a:ext uri="{FF2B5EF4-FFF2-40B4-BE49-F238E27FC236}">
                <a16:creationId xmlns:a16="http://schemas.microsoft.com/office/drawing/2014/main" id="{E3C3CEE5-2646-C3C7-23D7-79EBF78A0E05}"/>
              </a:ext>
            </a:extLst>
          </p:cNvPr>
          <p:cNvSpPr>
            <a:spLocks noGrp="1" noChangeArrowheads="1"/>
          </p:cNvSpPr>
          <p:nvPr>
            <p:ph type="sldNum" sz="quarter" idx="12"/>
          </p:nvPr>
        </p:nvSpPr>
        <p:spPr>
          <a:ln/>
        </p:spPr>
        <p:txBody>
          <a:bodyPr/>
          <a:lstStyle>
            <a:lvl1pPr>
              <a:defRPr/>
            </a:lvl1pPr>
          </a:lstStyle>
          <a:p>
            <a:pPr>
              <a:defRPr/>
            </a:pPr>
            <a:fld id="{3E314E6B-864D-4F26-9129-847296D87F54}" type="slidenum">
              <a:rPr lang="en-US" altLang="ja-JP"/>
              <a:pPr>
                <a:defRPr/>
              </a:pPr>
              <a:t>‹#›</a:t>
            </a:fld>
            <a:endParaRPr lang="en-US" altLang="ja-JP" dirty="0"/>
          </a:p>
        </p:txBody>
      </p:sp>
    </p:spTree>
    <p:extLst>
      <p:ext uri="{BB962C8B-B14F-4D97-AF65-F5344CB8AC3E}">
        <p14:creationId xmlns:p14="http://schemas.microsoft.com/office/powerpoint/2010/main" val="29382987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69D09B01-0D8E-39E8-3F6B-2560FF32693C}"/>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3A419BCF-169C-A437-3E62-1FB9E448938B}"/>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6DB220A8-1411-3C0C-EE7B-30D9C06D3A97}"/>
              </a:ext>
            </a:extLst>
          </p:cNvPr>
          <p:cNvSpPr>
            <a:spLocks noGrp="1" noChangeArrowheads="1"/>
          </p:cNvSpPr>
          <p:nvPr>
            <p:ph type="sldNum" sz="quarter" idx="12"/>
          </p:nvPr>
        </p:nvSpPr>
        <p:spPr>
          <a:ln/>
        </p:spPr>
        <p:txBody>
          <a:bodyPr/>
          <a:lstStyle>
            <a:lvl1pPr>
              <a:defRPr/>
            </a:lvl1pPr>
          </a:lstStyle>
          <a:p>
            <a:pPr>
              <a:defRPr/>
            </a:pPr>
            <a:fld id="{557213D0-6305-4D4F-880C-1DAD94626608}" type="slidenum">
              <a:rPr lang="en-US" altLang="ja-JP"/>
              <a:pPr>
                <a:defRPr/>
              </a:pPr>
              <a:t>‹#›</a:t>
            </a:fld>
            <a:endParaRPr lang="en-US" altLang="ja-JP" dirty="0"/>
          </a:p>
        </p:txBody>
      </p:sp>
    </p:spTree>
    <p:extLst>
      <p:ext uri="{BB962C8B-B14F-4D97-AF65-F5344CB8AC3E}">
        <p14:creationId xmlns:p14="http://schemas.microsoft.com/office/powerpoint/2010/main" val="15288661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11213" y="4627563"/>
            <a:ext cx="8721725" cy="1430337"/>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811213" y="3052763"/>
            <a:ext cx="8721725" cy="15748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a:extLst>
              <a:ext uri="{FF2B5EF4-FFF2-40B4-BE49-F238E27FC236}">
                <a16:creationId xmlns:a16="http://schemas.microsoft.com/office/drawing/2014/main" id="{C133E20E-8303-3527-705F-462854AFB4A6}"/>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0ECC0BA7-BAAC-943E-CB5C-47F9A8D6F455}"/>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A4AFDC6B-489D-398C-F932-A3629BD2A26F}"/>
              </a:ext>
            </a:extLst>
          </p:cNvPr>
          <p:cNvSpPr>
            <a:spLocks noGrp="1" noChangeArrowheads="1"/>
          </p:cNvSpPr>
          <p:nvPr>
            <p:ph type="sldNum" sz="quarter" idx="12"/>
          </p:nvPr>
        </p:nvSpPr>
        <p:spPr>
          <a:ln/>
        </p:spPr>
        <p:txBody>
          <a:bodyPr/>
          <a:lstStyle>
            <a:lvl1pPr>
              <a:defRPr/>
            </a:lvl1pPr>
          </a:lstStyle>
          <a:p>
            <a:pPr>
              <a:defRPr/>
            </a:pPr>
            <a:fld id="{D502D90E-2656-4860-9126-C47A220BFA46}" type="slidenum">
              <a:rPr lang="en-US" altLang="ja-JP"/>
              <a:pPr>
                <a:defRPr/>
              </a:pPr>
              <a:t>‹#›</a:t>
            </a:fld>
            <a:endParaRPr lang="en-US" altLang="ja-JP" dirty="0"/>
          </a:p>
        </p:txBody>
      </p:sp>
    </p:spTree>
    <p:extLst>
      <p:ext uri="{BB962C8B-B14F-4D97-AF65-F5344CB8AC3E}">
        <p14:creationId xmlns:p14="http://schemas.microsoft.com/office/powerpoint/2010/main" val="3869255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512763" y="1679575"/>
            <a:ext cx="4541837" cy="4752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207000" y="1679575"/>
            <a:ext cx="4541838" cy="4752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a:extLst>
              <a:ext uri="{FF2B5EF4-FFF2-40B4-BE49-F238E27FC236}">
                <a16:creationId xmlns:a16="http://schemas.microsoft.com/office/drawing/2014/main" id="{21060848-E9F6-CC53-7C64-7A382AE7C3DD}"/>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00C6F276-F5DF-03D9-5C42-46C984E912CC}"/>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B5DC4E87-8EF3-ACDB-720F-C7F426D9ED5D}"/>
              </a:ext>
            </a:extLst>
          </p:cNvPr>
          <p:cNvSpPr>
            <a:spLocks noGrp="1" noChangeArrowheads="1"/>
          </p:cNvSpPr>
          <p:nvPr>
            <p:ph type="sldNum" sz="quarter" idx="12"/>
          </p:nvPr>
        </p:nvSpPr>
        <p:spPr>
          <a:ln/>
        </p:spPr>
        <p:txBody>
          <a:bodyPr/>
          <a:lstStyle>
            <a:lvl1pPr>
              <a:defRPr/>
            </a:lvl1pPr>
          </a:lstStyle>
          <a:p>
            <a:pPr>
              <a:defRPr/>
            </a:pPr>
            <a:fld id="{03B257EA-9832-4CD3-B167-0060A9CADD47}" type="slidenum">
              <a:rPr lang="en-US" altLang="ja-JP"/>
              <a:pPr>
                <a:defRPr/>
              </a:pPr>
              <a:t>‹#›</a:t>
            </a:fld>
            <a:endParaRPr lang="en-US" altLang="ja-JP" dirty="0"/>
          </a:p>
        </p:txBody>
      </p:sp>
    </p:spTree>
    <p:extLst>
      <p:ext uri="{BB962C8B-B14F-4D97-AF65-F5344CB8AC3E}">
        <p14:creationId xmlns:p14="http://schemas.microsoft.com/office/powerpoint/2010/main" val="14019429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512763" y="1611313"/>
            <a:ext cx="4533900" cy="6731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512763" y="2284413"/>
            <a:ext cx="4533900" cy="41481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213350" y="1611313"/>
            <a:ext cx="4535488" cy="6731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213350" y="2284413"/>
            <a:ext cx="4535488" cy="41481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a:extLst>
              <a:ext uri="{FF2B5EF4-FFF2-40B4-BE49-F238E27FC236}">
                <a16:creationId xmlns:a16="http://schemas.microsoft.com/office/drawing/2014/main" id="{E188C502-D5EF-DB98-13A0-F13282058508}"/>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a:extLst>
              <a:ext uri="{FF2B5EF4-FFF2-40B4-BE49-F238E27FC236}">
                <a16:creationId xmlns:a16="http://schemas.microsoft.com/office/drawing/2014/main" id="{B7F7F3B8-1E81-0B4E-3037-112BA9BEA98C}"/>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a:extLst>
              <a:ext uri="{FF2B5EF4-FFF2-40B4-BE49-F238E27FC236}">
                <a16:creationId xmlns:a16="http://schemas.microsoft.com/office/drawing/2014/main" id="{407C2B8C-F8C0-F622-CF3E-A5F2A40FDE91}"/>
              </a:ext>
            </a:extLst>
          </p:cNvPr>
          <p:cNvSpPr>
            <a:spLocks noGrp="1" noChangeArrowheads="1"/>
          </p:cNvSpPr>
          <p:nvPr>
            <p:ph type="sldNum" sz="quarter" idx="12"/>
          </p:nvPr>
        </p:nvSpPr>
        <p:spPr>
          <a:ln/>
        </p:spPr>
        <p:txBody>
          <a:bodyPr/>
          <a:lstStyle>
            <a:lvl1pPr>
              <a:defRPr/>
            </a:lvl1pPr>
          </a:lstStyle>
          <a:p>
            <a:pPr>
              <a:defRPr/>
            </a:pPr>
            <a:fld id="{9F5583D2-FD48-494F-A146-83BBE911E590}" type="slidenum">
              <a:rPr lang="en-US" altLang="ja-JP"/>
              <a:pPr>
                <a:defRPr/>
              </a:pPr>
              <a:t>‹#›</a:t>
            </a:fld>
            <a:endParaRPr lang="en-US" altLang="ja-JP" dirty="0"/>
          </a:p>
        </p:txBody>
      </p:sp>
    </p:spTree>
    <p:extLst>
      <p:ext uri="{BB962C8B-B14F-4D97-AF65-F5344CB8AC3E}">
        <p14:creationId xmlns:p14="http://schemas.microsoft.com/office/powerpoint/2010/main" val="29786273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a:extLst>
              <a:ext uri="{FF2B5EF4-FFF2-40B4-BE49-F238E27FC236}">
                <a16:creationId xmlns:a16="http://schemas.microsoft.com/office/drawing/2014/main" id="{692B8534-C5B0-78E4-D5A6-C20368EF7DA9}"/>
              </a:ext>
            </a:extLst>
          </p:cNvPr>
          <p:cNvSpPr>
            <a:spLocks noGrp="1" noChangeArrowheads="1"/>
          </p:cNvSpPr>
          <p:nvPr>
            <p:ph type="dt" sz="half" idx="10"/>
          </p:nvPr>
        </p:nvSpPr>
        <p:spPr/>
        <p:txBody>
          <a:bodyPr/>
          <a:lstStyle>
            <a:lvl1pPr>
              <a:defRPr/>
            </a:lvl1pPr>
          </a:lstStyle>
          <a:p>
            <a:pPr>
              <a:defRPr/>
            </a:pPr>
            <a:endParaRPr lang="en-US" altLang="ja-JP"/>
          </a:p>
        </p:txBody>
      </p:sp>
      <p:sp>
        <p:nvSpPr>
          <p:cNvPr id="4" name="Rectangle 5">
            <a:extLst>
              <a:ext uri="{FF2B5EF4-FFF2-40B4-BE49-F238E27FC236}">
                <a16:creationId xmlns:a16="http://schemas.microsoft.com/office/drawing/2014/main" id="{B4BBF9B8-77F8-83AD-7477-6E49104FFBAD}"/>
              </a:ext>
            </a:extLst>
          </p:cNvPr>
          <p:cNvSpPr>
            <a:spLocks noGrp="1" noChangeArrowheads="1"/>
          </p:cNvSpPr>
          <p:nvPr>
            <p:ph type="ftr" sz="quarter" idx="11"/>
          </p:nvPr>
        </p:nvSpPr>
        <p:spPr/>
        <p:txBody>
          <a:bodyPr/>
          <a:lstStyle>
            <a:lvl1pPr>
              <a:defRPr/>
            </a:lvl1pPr>
          </a:lstStyle>
          <a:p>
            <a:pPr>
              <a:defRPr/>
            </a:pPr>
            <a:endParaRPr lang="en-US" altLang="ja-JP"/>
          </a:p>
        </p:txBody>
      </p:sp>
      <p:sp>
        <p:nvSpPr>
          <p:cNvPr id="5" name="Rectangle 6">
            <a:extLst>
              <a:ext uri="{FF2B5EF4-FFF2-40B4-BE49-F238E27FC236}">
                <a16:creationId xmlns:a16="http://schemas.microsoft.com/office/drawing/2014/main" id="{10FFC6B7-D3AD-351A-8935-6E10906E9597}"/>
              </a:ext>
            </a:extLst>
          </p:cNvPr>
          <p:cNvSpPr>
            <a:spLocks noGrp="1" noChangeArrowheads="1"/>
          </p:cNvSpPr>
          <p:nvPr>
            <p:ph type="sldNum" sz="quarter" idx="12"/>
          </p:nvPr>
        </p:nvSpPr>
        <p:spPr>
          <a:xfrm>
            <a:off x="7961313" y="6808788"/>
            <a:ext cx="2393950" cy="498475"/>
          </a:xfrm>
        </p:spPr>
        <p:txBody>
          <a:bodyPr/>
          <a:lstStyle>
            <a:lvl1pPr>
              <a:defRPr/>
            </a:lvl1pPr>
          </a:lstStyle>
          <a:p>
            <a:pPr>
              <a:defRPr/>
            </a:pPr>
            <a:fld id="{514075A8-B63F-4E19-8EAA-D3C66F052246}" type="slidenum">
              <a:rPr lang="en-US" altLang="ja-JP"/>
              <a:pPr>
                <a:defRPr/>
              </a:pPr>
              <a:t>‹#›</a:t>
            </a:fld>
            <a:endParaRPr lang="en-US" altLang="ja-JP"/>
          </a:p>
        </p:txBody>
      </p:sp>
    </p:spTree>
    <p:extLst>
      <p:ext uri="{BB962C8B-B14F-4D97-AF65-F5344CB8AC3E}">
        <p14:creationId xmlns:p14="http://schemas.microsoft.com/office/powerpoint/2010/main" val="21962305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928AEC33-E074-BE26-D75C-A37A03BED43C}"/>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a:extLst>
              <a:ext uri="{FF2B5EF4-FFF2-40B4-BE49-F238E27FC236}">
                <a16:creationId xmlns:a16="http://schemas.microsoft.com/office/drawing/2014/main" id="{7E231FCA-4333-5691-C3BA-2DC881720084}"/>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a:extLst>
              <a:ext uri="{FF2B5EF4-FFF2-40B4-BE49-F238E27FC236}">
                <a16:creationId xmlns:a16="http://schemas.microsoft.com/office/drawing/2014/main" id="{B2868D40-EF18-F066-D376-02D7B8CFCADD}"/>
              </a:ext>
            </a:extLst>
          </p:cNvPr>
          <p:cNvSpPr>
            <a:spLocks noGrp="1" noChangeArrowheads="1"/>
          </p:cNvSpPr>
          <p:nvPr>
            <p:ph type="sldNum" sz="quarter" idx="12"/>
          </p:nvPr>
        </p:nvSpPr>
        <p:spPr>
          <a:ln/>
        </p:spPr>
        <p:txBody>
          <a:bodyPr/>
          <a:lstStyle>
            <a:lvl1pPr>
              <a:defRPr/>
            </a:lvl1pPr>
          </a:lstStyle>
          <a:p>
            <a:pPr>
              <a:defRPr/>
            </a:pPr>
            <a:fld id="{CC840555-FE70-49F8-BF47-4827D6383D07}" type="slidenum">
              <a:rPr lang="en-US" altLang="ja-JP"/>
              <a:pPr>
                <a:defRPr/>
              </a:pPr>
              <a:t>‹#›</a:t>
            </a:fld>
            <a:endParaRPr lang="en-US" altLang="ja-JP" dirty="0"/>
          </a:p>
        </p:txBody>
      </p:sp>
    </p:spTree>
    <p:extLst>
      <p:ext uri="{BB962C8B-B14F-4D97-AF65-F5344CB8AC3E}">
        <p14:creationId xmlns:p14="http://schemas.microsoft.com/office/powerpoint/2010/main" val="37337676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12763" y="287338"/>
            <a:ext cx="3376612" cy="121920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4011613" y="287338"/>
            <a:ext cx="5737225" cy="61452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512763" y="1506538"/>
            <a:ext cx="3376612" cy="49260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a:extLst>
              <a:ext uri="{FF2B5EF4-FFF2-40B4-BE49-F238E27FC236}">
                <a16:creationId xmlns:a16="http://schemas.microsoft.com/office/drawing/2014/main" id="{2A4CFA9C-37DA-D3C1-77F1-EEEE2AE76F82}"/>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FCA9AFA5-606D-AD0E-E287-4612AD2CE509}"/>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F58D3BFA-BA35-4BD4-9662-ABB7C304B177}"/>
              </a:ext>
            </a:extLst>
          </p:cNvPr>
          <p:cNvSpPr>
            <a:spLocks noGrp="1" noChangeArrowheads="1"/>
          </p:cNvSpPr>
          <p:nvPr>
            <p:ph type="sldNum" sz="quarter" idx="12"/>
          </p:nvPr>
        </p:nvSpPr>
        <p:spPr>
          <a:ln/>
        </p:spPr>
        <p:txBody>
          <a:bodyPr/>
          <a:lstStyle>
            <a:lvl1pPr>
              <a:defRPr/>
            </a:lvl1pPr>
          </a:lstStyle>
          <a:p>
            <a:pPr>
              <a:defRPr/>
            </a:pPr>
            <a:fld id="{964D76DB-6A12-4636-B6DF-A26386A447E4}" type="slidenum">
              <a:rPr lang="en-US" altLang="ja-JP"/>
              <a:pPr>
                <a:defRPr/>
              </a:pPr>
              <a:t>‹#›</a:t>
            </a:fld>
            <a:endParaRPr lang="en-US" altLang="ja-JP" dirty="0"/>
          </a:p>
        </p:txBody>
      </p:sp>
    </p:spTree>
    <p:extLst>
      <p:ext uri="{BB962C8B-B14F-4D97-AF65-F5344CB8AC3E}">
        <p14:creationId xmlns:p14="http://schemas.microsoft.com/office/powerpoint/2010/main" val="40720657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011363" y="5040313"/>
            <a:ext cx="6156325" cy="595312"/>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2011363" y="642938"/>
            <a:ext cx="6156325" cy="43211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2011363" y="5635625"/>
            <a:ext cx="6156325" cy="8445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a:extLst>
              <a:ext uri="{FF2B5EF4-FFF2-40B4-BE49-F238E27FC236}">
                <a16:creationId xmlns:a16="http://schemas.microsoft.com/office/drawing/2014/main" id="{8BFDC27B-8C7F-85DB-73CE-2C975037BBD9}"/>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D8D91917-2919-4A94-F56A-20820894B583}"/>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0C3C8516-CF98-A9AF-4871-633099BB01BD}"/>
              </a:ext>
            </a:extLst>
          </p:cNvPr>
          <p:cNvSpPr>
            <a:spLocks noGrp="1" noChangeArrowheads="1"/>
          </p:cNvSpPr>
          <p:nvPr>
            <p:ph type="sldNum" sz="quarter" idx="12"/>
          </p:nvPr>
        </p:nvSpPr>
        <p:spPr>
          <a:ln/>
        </p:spPr>
        <p:txBody>
          <a:bodyPr/>
          <a:lstStyle>
            <a:lvl1pPr>
              <a:defRPr/>
            </a:lvl1pPr>
          </a:lstStyle>
          <a:p>
            <a:pPr>
              <a:defRPr/>
            </a:pPr>
            <a:fld id="{29F19B74-2BF9-48D7-A14D-DB74CFD69B6F}" type="slidenum">
              <a:rPr lang="en-US" altLang="ja-JP"/>
              <a:pPr>
                <a:defRPr/>
              </a:pPr>
              <a:t>‹#›</a:t>
            </a:fld>
            <a:endParaRPr lang="en-US" altLang="ja-JP" dirty="0"/>
          </a:p>
        </p:txBody>
      </p:sp>
    </p:spTree>
    <p:extLst>
      <p:ext uri="{BB962C8B-B14F-4D97-AF65-F5344CB8AC3E}">
        <p14:creationId xmlns:p14="http://schemas.microsoft.com/office/powerpoint/2010/main" val="3021379048"/>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slideLayouts/slideLayout12.xml" Type="http://schemas.openxmlformats.org/officeDocument/2006/relationships/slideLayout"/><Relationship Id="rId13" Target="../theme/theme1.xml" Type="http://schemas.openxmlformats.org/officeDocument/2006/relationships/theme"/><Relationship Id="rId14" Target="../tags/tag2.xml" Type="http://schemas.openxmlformats.org/officeDocument/2006/relationships/tags"/><Relationship Id="rId15" Target="../embeddings/oleObject1.bin" Type="http://schemas.openxmlformats.org/officeDocument/2006/relationships/oleObject"/><Relationship Id="rId16" Target="../media/image1.emf" Type="http://schemas.openxmlformats.org/officeDocument/2006/relationships/imag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1026" name="オブジェクト 2" hidden="1">
            <a:extLst>
              <a:ext uri="{FF2B5EF4-FFF2-40B4-BE49-F238E27FC236}">
                <a16:creationId xmlns:a16="http://schemas.microsoft.com/office/drawing/2014/main" id="{8313F855-A0A9-44C7-48CB-3F4A8327C928}"/>
              </a:ext>
            </a:extLst>
          </p:cNvPr>
          <p:cNvGraphicFramePr>
            <a:graphicFrameLocks noChangeAspect="1"/>
          </p:cNvGraphicFramePr>
          <p:nvPr userDrawn="1">
            <p:custDataLst>
              <p:tags r:id="rId14"/>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スライド" r:id="rId15" imgW="353" imgH="318" progId="TCLayout.ActiveDocument.1">
                  <p:embed/>
                </p:oleObj>
              </mc:Choice>
              <mc:Fallback>
                <p:oleObj name="think-cell スライド" r:id="rId15" imgW="353" imgH="318" progId="TCLayout.ActiveDocument.1">
                  <p:embed/>
                  <p:pic>
                    <p:nvPicPr>
                      <p:cNvPr id="0" name="オブジェクト 2" hidden="1"/>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027" name="Rectangle 2">
            <a:extLst>
              <a:ext uri="{FF2B5EF4-FFF2-40B4-BE49-F238E27FC236}">
                <a16:creationId xmlns:a16="http://schemas.microsoft.com/office/drawing/2014/main" id="{620B04AD-9EFA-B691-12C5-981C9EAC4A89}"/>
              </a:ext>
            </a:extLst>
          </p:cNvPr>
          <p:cNvSpPr>
            <a:spLocks noGrp="1" noChangeArrowheads="1"/>
          </p:cNvSpPr>
          <p:nvPr>
            <p:ph type="title"/>
          </p:nvPr>
        </p:nvSpPr>
        <p:spPr bwMode="auto">
          <a:xfrm>
            <a:off x="512763" y="288925"/>
            <a:ext cx="9236075"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779" tIns="49890" rIns="99779" bIns="49890" numCol="1" anchor="ctr" anchorCtr="0" compatLnSpc="1">
            <a:prstTxWarp prst="textNoShape">
              <a:avLst/>
            </a:prstTxWarp>
          </a:bodyPr>
          <a:lstStyle/>
          <a:p>
            <a:pPr lvl="0"/>
            <a:r>
              <a:rPr lang="ja-JP" altLang="en-US"/>
              <a:t>マスタ タイトルの書式設定</a:t>
            </a:r>
          </a:p>
        </p:txBody>
      </p:sp>
      <p:sp>
        <p:nvSpPr>
          <p:cNvPr id="1028" name="Rectangle 3">
            <a:extLst>
              <a:ext uri="{FF2B5EF4-FFF2-40B4-BE49-F238E27FC236}">
                <a16:creationId xmlns:a16="http://schemas.microsoft.com/office/drawing/2014/main" id="{A4005155-724F-9F37-9EDE-9B4D69A3EBB0}"/>
              </a:ext>
            </a:extLst>
          </p:cNvPr>
          <p:cNvSpPr>
            <a:spLocks noGrp="1" noChangeArrowheads="1"/>
          </p:cNvSpPr>
          <p:nvPr>
            <p:ph type="body" idx="1"/>
          </p:nvPr>
        </p:nvSpPr>
        <p:spPr bwMode="auto">
          <a:xfrm>
            <a:off x="512763" y="1679575"/>
            <a:ext cx="9236075" cy="475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779" tIns="49890" rIns="99779" bIns="4989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25604" name="Rectangle 4">
            <a:extLst>
              <a:ext uri="{FF2B5EF4-FFF2-40B4-BE49-F238E27FC236}">
                <a16:creationId xmlns:a16="http://schemas.microsoft.com/office/drawing/2014/main" id="{C60C06D2-B3F2-121E-7309-EF752CAB8229}"/>
              </a:ext>
            </a:extLst>
          </p:cNvPr>
          <p:cNvSpPr>
            <a:spLocks noGrp="1" noChangeArrowheads="1"/>
          </p:cNvSpPr>
          <p:nvPr>
            <p:ph type="dt" sz="half" idx="2"/>
          </p:nvPr>
        </p:nvSpPr>
        <p:spPr bwMode="auto">
          <a:xfrm>
            <a:off x="512763" y="6557963"/>
            <a:ext cx="2393950" cy="500062"/>
          </a:xfrm>
          <a:prstGeom prst="rect">
            <a:avLst/>
          </a:prstGeom>
          <a:noFill/>
          <a:ln w="9525">
            <a:noFill/>
            <a:miter lim="800000"/>
            <a:headEnd/>
            <a:tailEnd/>
          </a:ln>
          <a:effectLst/>
        </p:spPr>
        <p:txBody>
          <a:bodyPr vert="horz" wrap="square" lIns="99779" tIns="49890" rIns="99779" bIns="49890" numCol="1" anchor="t" anchorCtr="0" compatLnSpc="1">
            <a:prstTxWarp prst="textNoShape">
              <a:avLst/>
            </a:prstTxWarp>
          </a:bodyPr>
          <a:lstStyle>
            <a:lvl1pPr eaLnBrk="1" hangingPunct="1">
              <a:defRPr sz="1500">
                <a:latin typeface="Arial" charset="0"/>
                <a:ea typeface="ＭＳ Ｐゴシック" charset="-128"/>
              </a:defRPr>
            </a:lvl1pPr>
          </a:lstStyle>
          <a:p>
            <a:pPr>
              <a:defRPr/>
            </a:pPr>
            <a:endParaRPr lang="en-US" altLang="ja-JP"/>
          </a:p>
        </p:txBody>
      </p:sp>
      <p:sp>
        <p:nvSpPr>
          <p:cNvPr id="25605" name="Rectangle 5">
            <a:extLst>
              <a:ext uri="{FF2B5EF4-FFF2-40B4-BE49-F238E27FC236}">
                <a16:creationId xmlns:a16="http://schemas.microsoft.com/office/drawing/2014/main" id="{6D9DDD65-51DD-9459-B67E-7C5CFEC4AD58}"/>
              </a:ext>
            </a:extLst>
          </p:cNvPr>
          <p:cNvSpPr>
            <a:spLocks noGrp="1" noChangeArrowheads="1"/>
          </p:cNvSpPr>
          <p:nvPr>
            <p:ph type="ftr" sz="quarter" idx="3"/>
          </p:nvPr>
        </p:nvSpPr>
        <p:spPr bwMode="auto">
          <a:xfrm>
            <a:off x="3506788" y="6557963"/>
            <a:ext cx="3248025" cy="500062"/>
          </a:xfrm>
          <a:prstGeom prst="rect">
            <a:avLst/>
          </a:prstGeom>
          <a:noFill/>
          <a:ln w="9525">
            <a:noFill/>
            <a:miter lim="800000"/>
            <a:headEnd/>
            <a:tailEnd/>
          </a:ln>
          <a:effectLst/>
        </p:spPr>
        <p:txBody>
          <a:bodyPr vert="horz" wrap="square" lIns="99779" tIns="49890" rIns="99779" bIns="49890" numCol="1" anchor="t" anchorCtr="0" compatLnSpc="1">
            <a:prstTxWarp prst="textNoShape">
              <a:avLst/>
            </a:prstTxWarp>
          </a:bodyPr>
          <a:lstStyle>
            <a:lvl1pPr algn="ctr" eaLnBrk="1" hangingPunct="1">
              <a:defRPr sz="1500">
                <a:latin typeface="Arial" charset="0"/>
                <a:ea typeface="ＭＳ Ｐゴシック" charset="-128"/>
              </a:defRPr>
            </a:lvl1pPr>
          </a:lstStyle>
          <a:p>
            <a:pPr>
              <a:defRPr/>
            </a:pPr>
            <a:endParaRPr lang="en-US" altLang="ja-JP"/>
          </a:p>
        </p:txBody>
      </p:sp>
      <p:sp>
        <p:nvSpPr>
          <p:cNvPr id="25606" name="Rectangle 6">
            <a:extLst>
              <a:ext uri="{FF2B5EF4-FFF2-40B4-BE49-F238E27FC236}">
                <a16:creationId xmlns:a16="http://schemas.microsoft.com/office/drawing/2014/main" id="{E362A861-AC3E-E3C8-0D6A-86753FCDB06D}"/>
              </a:ext>
            </a:extLst>
          </p:cNvPr>
          <p:cNvSpPr>
            <a:spLocks noGrp="1" noChangeArrowheads="1"/>
          </p:cNvSpPr>
          <p:nvPr>
            <p:ph type="sldNum" sz="quarter" idx="4"/>
          </p:nvPr>
        </p:nvSpPr>
        <p:spPr bwMode="auto">
          <a:xfrm>
            <a:off x="7980363" y="6826250"/>
            <a:ext cx="2393950" cy="500063"/>
          </a:xfrm>
          <a:prstGeom prst="rect">
            <a:avLst/>
          </a:prstGeom>
          <a:noFill/>
          <a:ln w="9525">
            <a:noFill/>
            <a:miter lim="800000"/>
            <a:headEnd/>
            <a:tailEnd/>
          </a:ln>
          <a:effectLst/>
        </p:spPr>
        <p:txBody>
          <a:bodyPr vert="horz" wrap="square" lIns="99779" tIns="49890" rIns="99779" bIns="49890" numCol="1" anchor="t" anchorCtr="0" compatLnSpc="1">
            <a:prstTxWarp prst="textNoShape">
              <a:avLst/>
            </a:prstTxWarp>
          </a:bodyPr>
          <a:lstStyle>
            <a:lvl1pPr algn="r" eaLnBrk="1" hangingPunct="1">
              <a:defRPr sz="2400"/>
            </a:lvl1pPr>
          </a:lstStyle>
          <a:p>
            <a:pPr>
              <a:defRPr/>
            </a:pPr>
            <a:fld id="{BB991D22-0A1E-49B0-B867-B521B4846B1E}" type="slidenum">
              <a:rPr lang="en-US" altLang="ja-JP"/>
              <a:pPr>
                <a:defRPr/>
              </a:pPr>
              <a:t>‹#›</a:t>
            </a:fld>
            <a:endParaRPr lang="en-US" altLang="ja-JP" dirty="0"/>
          </a:p>
        </p:txBody>
      </p:sp>
    </p:spTree>
  </p:cSld>
  <p:clrMap bg1="lt1" tx1="dk1" bg2="lt2" tx2="dk2" accent1="accent1" accent2="accent2" accent3="accent3" accent4="accent4" accent5="accent5" accent6="accent6" hlink="hlink" folHlink="folHlink"/>
  <p:sldLayoutIdLst>
    <p:sldLayoutId id="2147483744" r:id="rId1"/>
    <p:sldLayoutId id="2147483745" r:id="rId2"/>
    <p:sldLayoutId id="2147483746" r:id="rId3"/>
    <p:sldLayoutId id="2147483747" r:id="rId4"/>
    <p:sldLayoutId id="2147483748" r:id="rId5"/>
    <p:sldLayoutId id="2147483755" r:id="rId6"/>
    <p:sldLayoutId id="2147483749" r:id="rId7"/>
    <p:sldLayoutId id="2147483750" r:id="rId8"/>
    <p:sldLayoutId id="2147483751" r:id="rId9"/>
    <p:sldLayoutId id="2147483752" r:id="rId10"/>
    <p:sldLayoutId id="2147483753" r:id="rId11"/>
    <p:sldLayoutId id="2147483754" r:id="rId12"/>
  </p:sldLayoutIdLst>
  <p:hf hdr="0" ftr="0" dt="0"/>
  <p:txStyles>
    <p:titleStyle>
      <a:lvl1pPr algn="ctr" defTabSz="998538" rtl="0" eaLnBrk="0" fontAlgn="base" hangingPunct="0">
        <a:spcBef>
          <a:spcPct val="0"/>
        </a:spcBef>
        <a:spcAft>
          <a:spcPct val="0"/>
        </a:spcAft>
        <a:defRPr kumimoji="1" sz="4800">
          <a:solidFill>
            <a:schemeClr val="tx2"/>
          </a:solidFill>
          <a:latin typeface="+mj-lt"/>
          <a:ea typeface="+mj-ea"/>
          <a:cs typeface="+mj-cs"/>
        </a:defRPr>
      </a:lvl1pPr>
      <a:lvl2pPr algn="ctr" defTabSz="998538" rtl="0" eaLnBrk="0" fontAlgn="base" hangingPunct="0">
        <a:spcBef>
          <a:spcPct val="0"/>
        </a:spcBef>
        <a:spcAft>
          <a:spcPct val="0"/>
        </a:spcAft>
        <a:defRPr kumimoji="1" sz="4800">
          <a:solidFill>
            <a:schemeClr val="tx2"/>
          </a:solidFill>
          <a:latin typeface="Arial" charset="0"/>
          <a:ea typeface="ＭＳ Ｐゴシック" pitchFamily="50" charset="-128"/>
        </a:defRPr>
      </a:lvl2pPr>
      <a:lvl3pPr algn="ctr" defTabSz="998538" rtl="0" eaLnBrk="0" fontAlgn="base" hangingPunct="0">
        <a:spcBef>
          <a:spcPct val="0"/>
        </a:spcBef>
        <a:spcAft>
          <a:spcPct val="0"/>
        </a:spcAft>
        <a:defRPr kumimoji="1" sz="4800">
          <a:solidFill>
            <a:schemeClr val="tx2"/>
          </a:solidFill>
          <a:latin typeface="Arial" charset="0"/>
          <a:ea typeface="ＭＳ Ｐゴシック" pitchFamily="50" charset="-128"/>
        </a:defRPr>
      </a:lvl3pPr>
      <a:lvl4pPr algn="ctr" defTabSz="998538" rtl="0" eaLnBrk="0" fontAlgn="base" hangingPunct="0">
        <a:spcBef>
          <a:spcPct val="0"/>
        </a:spcBef>
        <a:spcAft>
          <a:spcPct val="0"/>
        </a:spcAft>
        <a:defRPr kumimoji="1" sz="4800">
          <a:solidFill>
            <a:schemeClr val="tx2"/>
          </a:solidFill>
          <a:latin typeface="Arial" charset="0"/>
          <a:ea typeface="ＭＳ Ｐゴシック" pitchFamily="50" charset="-128"/>
        </a:defRPr>
      </a:lvl4pPr>
      <a:lvl5pPr algn="ctr" defTabSz="998538" rtl="0" eaLnBrk="0" fontAlgn="base" hangingPunct="0">
        <a:spcBef>
          <a:spcPct val="0"/>
        </a:spcBef>
        <a:spcAft>
          <a:spcPct val="0"/>
        </a:spcAft>
        <a:defRPr kumimoji="1" sz="4800">
          <a:solidFill>
            <a:schemeClr val="tx2"/>
          </a:solidFill>
          <a:latin typeface="Arial" charset="0"/>
          <a:ea typeface="ＭＳ Ｐゴシック" pitchFamily="50" charset="-128"/>
        </a:defRPr>
      </a:lvl5pPr>
      <a:lvl6pPr marL="457200" algn="ctr" defTabSz="998538" rtl="0" fontAlgn="base">
        <a:spcBef>
          <a:spcPct val="0"/>
        </a:spcBef>
        <a:spcAft>
          <a:spcPct val="0"/>
        </a:spcAft>
        <a:defRPr kumimoji="1" sz="4800">
          <a:solidFill>
            <a:schemeClr val="tx2"/>
          </a:solidFill>
          <a:latin typeface="Arial" charset="0"/>
          <a:ea typeface="ＭＳ Ｐゴシック" pitchFamily="50" charset="-128"/>
        </a:defRPr>
      </a:lvl6pPr>
      <a:lvl7pPr marL="914400" algn="ctr" defTabSz="998538" rtl="0" fontAlgn="base">
        <a:spcBef>
          <a:spcPct val="0"/>
        </a:spcBef>
        <a:spcAft>
          <a:spcPct val="0"/>
        </a:spcAft>
        <a:defRPr kumimoji="1" sz="4800">
          <a:solidFill>
            <a:schemeClr val="tx2"/>
          </a:solidFill>
          <a:latin typeface="Arial" charset="0"/>
          <a:ea typeface="ＭＳ Ｐゴシック" pitchFamily="50" charset="-128"/>
        </a:defRPr>
      </a:lvl7pPr>
      <a:lvl8pPr marL="1371600" algn="ctr" defTabSz="998538" rtl="0" fontAlgn="base">
        <a:spcBef>
          <a:spcPct val="0"/>
        </a:spcBef>
        <a:spcAft>
          <a:spcPct val="0"/>
        </a:spcAft>
        <a:defRPr kumimoji="1" sz="4800">
          <a:solidFill>
            <a:schemeClr val="tx2"/>
          </a:solidFill>
          <a:latin typeface="Arial" charset="0"/>
          <a:ea typeface="ＭＳ Ｐゴシック" pitchFamily="50" charset="-128"/>
        </a:defRPr>
      </a:lvl8pPr>
      <a:lvl9pPr marL="1828800" algn="ctr" defTabSz="998538" rtl="0" fontAlgn="base">
        <a:spcBef>
          <a:spcPct val="0"/>
        </a:spcBef>
        <a:spcAft>
          <a:spcPct val="0"/>
        </a:spcAft>
        <a:defRPr kumimoji="1" sz="4800">
          <a:solidFill>
            <a:schemeClr val="tx2"/>
          </a:solidFill>
          <a:latin typeface="Arial" charset="0"/>
          <a:ea typeface="ＭＳ Ｐゴシック" pitchFamily="50" charset="-128"/>
        </a:defRPr>
      </a:lvl9pPr>
    </p:titleStyle>
    <p:bodyStyle>
      <a:lvl1pPr marL="374650" indent="-374650" algn="l" defTabSz="998538" rtl="0" eaLnBrk="0" fontAlgn="base" hangingPunct="0">
        <a:spcBef>
          <a:spcPct val="20000"/>
        </a:spcBef>
        <a:spcAft>
          <a:spcPct val="0"/>
        </a:spcAft>
        <a:buChar char="•"/>
        <a:defRPr kumimoji="1" sz="3500">
          <a:solidFill>
            <a:schemeClr val="tx1"/>
          </a:solidFill>
          <a:latin typeface="+mn-lt"/>
          <a:ea typeface="+mn-ea"/>
          <a:cs typeface="+mn-cs"/>
        </a:defRPr>
      </a:lvl1pPr>
      <a:lvl2pPr marL="811213" indent="-312738" algn="l" defTabSz="998538" rtl="0" eaLnBrk="0" fontAlgn="base" hangingPunct="0">
        <a:spcBef>
          <a:spcPct val="20000"/>
        </a:spcBef>
        <a:spcAft>
          <a:spcPct val="0"/>
        </a:spcAft>
        <a:buChar char="–"/>
        <a:defRPr kumimoji="1" sz="3100">
          <a:solidFill>
            <a:schemeClr val="tx1"/>
          </a:solidFill>
          <a:latin typeface="+mn-lt"/>
          <a:ea typeface="+mn-ea"/>
        </a:defRPr>
      </a:lvl2pPr>
      <a:lvl3pPr marL="1247775" indent="-249238" algn="l" defTabSz="998538" rtl="0" eaLnBrk="0" fontAlgn="base" hangingPunct="0">
        <a:spcBef>
          <a:spcPct val="20000"/>
        </a:spcBef>
        <a:spcAft>
          <a:spcPct val="0"/>
        </a:spcAft>
        <a:buChar char="•"/>
        <a:defRPr kumimoji="1" sz="2600">
          <a:solidFill>
            <a:schemeClr val="tx1"/>
          </a:solidFill>
          <a:latin typeface="+mn-lt"/>
          <a:ea typeface="+mn-ea"/>
        </a:defRPr>
      </a:lvl3pPr>
      <a:lvl4pPr marL="1746250" indent="-249238" algn="l" defTabSz="998538" rtl="0" eaLnBrk="0" fontAlgn="base" hangingPunct="0">
        <a:spcBef>
          <a:spcPct val="20000"/>
        </a:spcBef>
        <a:spcAft>
          <a:spcPct val="0"/>
        </a:spcAft>
        <a:buChar char="–"/>
        <a:defRPr kumimoji="1" sz="2200">
          <a:solidFill>
            <a:schemeClr val="tx1"/>
          </a:solidFill>
          <a:latin typeface="+mn-lt"/>
          <a:ea typeface="+mn-ea"/>
        </a:defRPr>
      </a:lvl4pPr>
      <a:lvl5pPr marL="2244725" indent="-249238" algn="l" defTabSz="998538" rtl="0" eaLnBrk="0" fontAlgn="base" hangingPunct="0">
        <a:spcBef>
          <a:spcPct val="20000"/>
        </a:spcBef>
        <a:spcAft>
          <a:spcPct val="0"/>
        </a:spcAft>
        <a:buChar char="»"/>
        <a:defRPr kumimoji="1" sz="2200">
          <a:solidFill>
            <a:schemeClr val="tx1"/>
          </a:solidFill>
          <a:latin typeface="+mn-lt"/>
          <a:ea typeface="+mn-ea"/>
        </a:defRPr>
      </a:lvl5pPr>
      <a:lvl6pPr marL="2701925" indent="-249238" algn="l" defTabSz="998538" rtl="0" fontAlgn="base">
        <a:spcBef>
          <a:spcPct val="20000"/>
        </a:spcBef>
        <a:spcAft>
          <a:spcPct val="0"/>
        </a:spcAft>
        <a:buChar char="»"/>
        <a:defRPr kumimoji="1" sz="2200">
          <a:solidFill>
            <a:schemeClr val="tx1"/>
          </a:solidFill>
          <a:latin typeface="+mn-lt"/>
          <a:ea typeface="+mn-ea"/>
        </a:defRPr>
      </a:lvl6pPr>
      <a:lvl7pPr marL="3159125" indent="-249238" algn="l" defTabSz="998538" rtl="0" fontAlgn="base">
        <a:spcBef>
          <a:spcPct val="20000"/>
        </a:spcBef>
        <a:spcAft>
          <a:spcPct val="0"/>
        </a:spcAft>
        <a:buChar char="»"/>
        <a:defRPr kumimoji="1" sz="2200">
          <a:solidFill>
            <a:schemeClr val="tx1"/>
          </a:solidFill>
          <a:latin typeface="+mn-lt"/>
          <a:ea typeface="+mn-ea"/>
        </a:defRPr>
      </a:lvl7pPr>
      <a:lvl8pPr marL="3616325" indent="-249238" algn="l" defTabSz="998538" rtl="0" fontAlgn="base">
        <a:spcBef>
          <a:spcPct val="20000"/>
        </a:spcBef>
        <a:spcAft>
          <a:spcPct val="0"/>
        </a:spcAft>
        <a:buChar char="»"/>
        <a:defRPr kumimoji="1" sz="2200">
          <a:solidFill>
            <a:schemeClr val="tx1"/>
          </a:solidFill>
          <a:latin typeface="+mn-lt"/>
          <a:ea typeface="+mn-ea"/>
        </a:defRPr>
      </a:lvl8pPr>
      <a:lvl9pPr marL="4073525" indent="-249238" algn="l" defTabSz="998538" rtl="0" fontAlgn="base">
        <a:spcBef>
          <a:spcPct val="20000"/>
        </a:spcBef>
        <a:spcAft>
          <a:spcPct val="0"/>
        </a:spcAft>
        <a:buChar char="»"/>
        <a:defRPr kumimoji="1" sz="22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xml" Type="http://schemas.openxmlformats.org/officeDocument/2006/relationships/notesSlide"/></Relationships>
</file>

<file path=ppt/slides/_rels/slide2.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2.xml" Type="http://schemas.openxmlformats.org/officeDocument/2006/relationships/notesSlide"/></Relationships>
</file>

<file path=ppt/slides/_rels/slide3.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3.xml" Type="http://schemas.openxmlformats.org/officeDocument/2006/relationships/notesSlide"/></Relationships>
</file>

<file path=ppt/slides/_rels/slide4.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4.xml" Type="http://schemas.openxmlformats.org/officeDocument/2006/relationships/notesSlid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AutoShape 27">
            <a:extLst>
              <a:ext uri="{FF2B5EF4-FFF2-40B4-BE49-F238E27FC236}">
                <a16:creationId xmlns:a16="http://schemas.microsoft.com/office/drawing/2014/main" id="{88248FD7-43D9-3374-E285-B3E9183FD0BC}"/>
              </a:ext>
            </a:extLst>
          </p:cNvPr>
          <p:cNvSpPr>
            <a:spLocks noChangeArrowheads="1"/>
          </p:cNvSpPr>
          <p:nvPr/>
        </p:nvSpPr>
        <p:spPr bwMode="auto">
          <a:xfrm>
            <a:off x="87313" y="850900"/>
            <a:ext cx="10034587" cy="6248400"/>
          </a:xfrm>
          <a:prstGeom prst="rect">
            <a:avLst/>
          </a:prstGeom>
          <a:solidFill>
            <a:srgbClr val="FFFFFF">
              <a:alpha val="0"/>
            </a:srgbClr>
          </a:solidFill>
          <a:ln w="19050">
            <a:solidFill>
              <a:schemeClr val="tx1"/>
            </a:solidFill>
            <a:round/>
            <a:headEnd/>
            <a:tailEnd/>
          </a:ln>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5123" name="Text Box 25">
            <a:extLst>
              <a:ext uri="{FF2B5EF4-FFF2-40B4-BE49-F238E27FC236}">
                <a16:creationId xmlns:a16="http://schemas.microsoft.com/office/drawing/2014/main" id="{5CBAE4F7-EE06-2CE8-22F2-B2594CB86E0E}"/>
              </a:ext>
            </a:extLst>
          </p:cNvPr>
          <p:cNvSpPr txBox="1">
            <a:spLocks noChangeArrowheads="1"/>
          </p:cNvSpPr>
          <p:nvPr/>
        </p:nvSpPr>
        <p:spPr bwMode="auto">
          <a:xfrm>
            <a:off x="-1588" y="733425"/>
            <a:ext cx="985838" cy="2857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9173" tIns="49586" rIns="99173" bIns="49586" anchor="ctr" anchorCtr="1">
            <a:spAutoFit/>
          </a:bodyPr>
          <a:lstStyle>
            <a:lvl1pPr defTabSz="992188">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92188">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92188">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92188">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92188">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92188"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92188"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92188"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92188"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en-US" altLang="ja-JP" sz="1200" u="sng">
                <a:solidFill>
                  <a:srgbClr val="000000"/>
                </a:solidFill>
                <a:latin typeface="ＭＳ Ｐゴシック" panose="020B0600070205080204" pitchFamily="50" charset="-128"/>
              </a:rPr>
              <a:t>(1)</a:t>
            </a:r>
            <a:r>
              <a:rPr lang="ja-JP" altLang="en-US" sz="1200" u="sng">
                <a:solidFill>
                  <a:srgbClr val="000000"/>
                </a:solidFill>
                <a:latin typeface="ＭＳ Ｐゴシック" panose="020B0600070205080204" pitchFamily="50" charset="-128"/>
              </a:rPr>
              <a:t>事業概要</a:t>
            </a:r>
          </a:p>
        </p:txBody>
      </p:sp>
      <p:sp>
        <p:nvSpPr>
          <p:cNvPr id="5124" name="テキスト ボックス 38">
            <a:extLst>
              <a:ext uri="{FF2B5EF4-FFF2-40B4-BE49-F238E27FC236}">
                <a16:creationId xmlns:a16="http://schemas.microsoft.com/office/drawing/2014/main" id="{9A2AF21B-03C1-7784-9312-372CCA429137}"/>
              </a:ext>
            </a:extLst>
          </p:cNvPr>
          <p:cNvSpPr txBox="1">
            <a:spLocks noChangeArrowheads="1"/>
          </p:cNvSpPr>
          <p:nvPr/>
        </p:nvSpPr>
        <p:spPr bwMode="auto">
          <a:xfrm>
            <a:off x="104775" y="1008063"/>
            <a:ext cx="9720263" cy="554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000"/>
              <a:t>➀事業概要</a:t>
            </a:r>
            <a:endParaRPr lang="en-US" altLang="ja-JP" sz="1000"/>
          </a:p>
          <a:p>
            <a:pPr eaLnBrk="1" hangingPunct="1">
              <a:spcBef>
                <a:spcPct val="0"/>
              </a:spcBef>
              <a:buFontTx/>
              <a:buNone/>
            </a:pPr>
            <a:r>
              <a:rPr lang="ja-JP" altLang="en-US" sz="1000"/>
              <a:t>　　実証しようとしている事業の概要、背景、目的、最終的な目標について、平易な表現で、一読して分かるように記載してください。適宜写真や図なども用いて、具体的に記載してください。　　</a:t>
            </a:r>
            <a:endParaRPr lang="en-US" altLang="ja-JP" sz="1000"/>
          </a:p>
        </p:txBody>
      </p:sp>
      <p:graphicFrame>
        <p:nvGraphicFramePr>
          <p:cNvPr id="22" name="Group 168">
            <a:extLst>
              <a:ext uri="{FF2B5EF4-FFF2-40B4-BE49-F238E27FC236}">
                <a16:creationId xmlns:a16="http://schemas.microsoft.com/office/drawing/2014/main" id="{18653A0D-AE6D-40A4-4607-588AE5FF0BF9}"/>
              </a:ext>
            </a:extLst>
          </p:cNvPr>
          <p:cNvGraphicFramePr>
            <a:graphicFrameLocks noGrp="1"/>
          </p:cNvGraphicFramePr>
          <p:nvPr/>
        </p:nvGraphicFramePr>
        <p:xfrm>
          <a:off x="104775" y="195263"/>
          <a:ext cx="7227888" cy="574675"/>
        </p:xfrm>
        <a:graphic>
          <a:graphicData uri="http://schemas.openxmlformats.org/drawingml/2006/table">
            <a:tbl>
              <a:tblPr/>
              <a:tblGrid>
                <a:gridCol w="4511410">
                  <a:extLst>
                    <a:ext uri="{9D8B030D-6E8A-4147-A177-3AD203B41FA5}">
                      <a16:colId xmlns:a16="http://schemas.microsoft.com/office/drawing/2014/main" val="20000"/>
                    </a:ext>
                  </a:extLst>
                </a:gridCol>
                <a:gridCol w="2716478">
                  <a:extLst>
                    <a:ext uri="{9D8B030D-6E8A-4147-A177-3AD203B41FA5}">
                      <a16:colId xmlns:a16="http://schemas.microsoft.com/office/drawing/2014/main" val="20001"/>
                    </a:ext>
                  </a:extLst>
                </a:gridCol>
              </a:tblGrid>
              <a:tr h="300037">
                <a:tc gridSpan="2">
                  <a:txBody>
                    <a:bodyPr/>
                    <a:lstStyle/>
                    <a:p>
                      <a:pPr marL="0" marR="0" lvl="0" indent="0" algn="l" defTabSz="998538" rtl="0" eaLnBrk="1" fontAlgn="base" latinLnBrk="0" hangingPunct="1">
                        <a:lnSpc>
                          <a:spcPct val="100000"/>
                        </a:lnSpc>
                        <a:spcBef>
                          <a:spcPct val="20000"/>
                        </a:spcBef>
                        <a:spcAft>
                          <a:spcPct val="0"/>
                        </a:spcAft>
                        <a:buClrTx/>
                        <a:buSzTx/>
                        <a:buFontTx/>
                        <a:buNone/>
                        <a:tabLst/>
                      </a:pPr>
                      <a:r>
                        <a:rPr kumimoji="1" lang="en-US" altLang="ja-JP" sz="1100" b="1" i="0" u="none" strike="noStrike" cap="none" normalizeH="0" baseline="0" dirty="0">
                          <a:ln>
                            <a:noFill/>
                          </a:ln>
                          <a:solidFill>
                            <a:schemeClr val="tx1"/>
                          </a:solidFill>
                          <a:effectLst/>
                          <a:latin typeface="Arial" charset="0"/>
                          <a:ea typeface="ＭＳ Ｐゴシック" pitchFamily="50" charset="-128"/>
                        </a:rPr>
                        <a:t>【</a:t>
                      </a:r>
                      <a:r>
                        <a:rPr kumimoji="1" lang="ja-JP" altLang="en-US" sz="1100" b="1" i="0" u="none" strike="noStrike" cap="none" normalizeH="0" baseline="0" dirty="0">
                          <a:ln>
                            <a:noFill/>
                          </a:ln>
                          <a:solidFill>
                            <a:schemeClr val="tx1"/>
                          </a:solidFill>
                          <a:effectLst/>
                          <a:latin typeface="Arial" charset="0"/>
                          <a:ea typeface="ＭＳ Ｐゴシック" pitchFamily="50" charset="-128"/>
                        </a:rPr>
                        <a:t>事業名</a:t>
                      </a:r>
                      <a:r>
                        <a:rPr kumimoji="1" lang="en-US" altLang="ja-JP" sz="1100" b="1" i="0" u="none" strike="noStrike" cap="none" normalizeH="0" baseline="0" dirty="0">
                          <a:ln>
                            <a:noFill/>
                          </a:ln>
                          <a:solidFill>
                            <a:schemeClr val="tx1"/>
                          </a:solidFill>
                          <a:effectLst/>
                          <a:latin typeface="Arial" charset="0"/>
                          <a:ea typeface="ＭＳ Ｐゴシック" pitchFamily="50" charset="-128"/>
                        </a:rPr>
                        <a:t>】</a:t>
                      </a:r>
                      <a:r>
                        <a:rPr kumimoji="1" lang="ja-JP" altLang="en-US" sz="1100" b="1" i="0" u="none" strike="noStrike" cap="none" normalizeH="0" baseline="0" dirty="0">
                          <a:ln>
                            <a:noFill/>
                          </a:ln>
                          <a:solidFill>
                            <a:schemeClr val="bg2"/>
                          </a:solidFill>
                          <a:effectLst/>
                          <a:latin typeface="Arial" charset="0"/>
                          <a:ea typeface="ＭＳ Ｐゴシック" pitchFamily="50" charset="-128"/>
                        </a:rPr>
                        <a:t>（実証内容がわかるような事業名としてください）</a:t>
                      </a:r>
                    </a:p>
                  </a:txBody>
                  <a:tcPr marL="91431" marR="91431" marT="45745" marB="45745"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extLst>
                  <a:ext uri="{0D108BD9-81ED-4DB2-BD59-A6C34878D82A}">
                    <a16:rowId xmlns:a16="http://schemas.microsoft.com/office/drawing/2014/main" val="10000"/>
                  </a:ext>
                </a:extLst>
              </a:tr>
              <a:tr h="274638">
                <a:tc>
                  <a:txBody>
                    <a:bodyPr/>
                    <a:lstStyle/>
                    <a:p>
                      <a:pPr marL="0" marR="0" lvl="0" indent="0" algn="l" defTabSz="998538" rtl="0" eaLnBrk="1" fontAlgn="base" latinLnBrk="0" hangingPunct="1">
                        <a:lnSpc>
                          <a:spcPct val="100000"/>
                        </a:lnSpc>
                        <a:spcBef>
                          <a:spcPct val="20000"/>
                        </a:spcBef>
                        <a:spcAft>
                          <a:spcPct val="0"/>
                        </a:spcAft>
                        <a:buClrTx/>
                        <a:buSzTx/>
                        <a:buFontTx/>
                        <a:buNone/>
                        <a:tabLst/>
                      </a:pPr>
                      <a:r>
                        <a:rPr kumimoji="1" lang="en-US" altLang="ja-JP" sz="1100" b="1" i="0" u="none" strike="noStrike" cap="none" normalizeH="0" baseline="0" dirty="0">
                          <a:ln>
                            <a:noFill/>
                          </a:ln>
                          <a:solidFill>
                            <a:schemeClr val="tx1"/>
                          </a:solidFill>
                          <a:effectLst/>
                          <a:latin typeface="Arial" charset="0"/>
                          <a:ea typeface="ＭＳ Ｐゴシック" pitchFamily="50" charset="-128"/>
                        </a:rPr>
                        <a:t>【</a:t>
                      </a:r>
                      <a:r>
                        <a:rPr kumimoji="1" lang="ja-JP" altLang="en-US" sz="1100" b="1" i="0" u="none" strike="noStrike" cap="none" normalizeH="0" baseline="0" dirty="0">
                          <a:ln>
                            <a:noFill/>
                          </a:ln>
                          <a:solidFill>
                            <a:schemeClr val="tx1"/>
                          </a:solidFill>
                          <a:effectLst/>
                          <a:latin typeface="Arial" charset="0"/>
                          <a:ea typeface="ＭＳ Ｐゴシック" pitchFamily="50" charset="-128"/>
                        </a:rPr>
                        <a:t>事業代表者</a:t>
                      </a:r>
                      <a:r>
                        <a:rPr kumimoji="1" lang="en-US" altLang="ja-JP" sz="1100" b="1" i="0" u="none" strike="noStrike" cap="none" normalizeH="0" baseline="0" dirty="0">
                          <a:ln>
                            <a:noFill/>
                          </a:ln>
                          <a:solidFill>
                            <a:schemeClr val="tx1"/>
                          </a:solidFill>
                          <a:effectLst/>
                          <a:latin typeface="Arial" charset="0"/>
                          <a:ea typeface="ＭＳ Ｐゴシック" pitchFamily="50" charset="-128"/>
                        </a:rPr>
                        <a:t>】㈱○○</a:t>
                      </a:r>
                      <a:r>
                        <a:rPr kumimoji="1" lang="ja-JP" altLang="en-US" sz="1100" b="1" i="0" u="none" strike="noStrike" cap="none" normalizeH="0" baseline="0" dirty="0">
                          <a:ln>
                            <a:noFill/>
                          </a:ln>
                          <a:solidFill>
                            <a:schemeClr val="tx1"/>
                          </a:solidFill>
                          <a:effectLst/>
                          <a:latin typeface="Arial" charset="0"/>
                          <a:ea typeface="ＭＳ Ｐゴシック" pitchFamily="50" charset="-128"/>
                        </a:rPr>
                        <a:t>　○○</a:t>
                      </a:r>
                    </a:p>
                  </a:txBody>
                  <a:tcPr marL="91431" marR="91431" marT="45745" marB="4574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98538" rtl="0" eaLnBrk="1" fontAlgn="base" latinLnBrk="0" hangingPunct="1">
                        <a:lnSpc>
                          <a:spcPct val="100000"/>
                        </a:lnSpc>
                        <a:spcBef>
                          <a:spcPct val="20000"/>
                        </a:spcBef>
                        <a:spcAft>
                          <a:spcPct val="0"/>
                        </a:spcAft>
                        <a:buClrTx/>
                        <a:buSzTx/>
                        <a:buFontTx/>
                        <a:buNone/>
                        <a:tabLst/>
                      </a:pPr>
                      <a:r>
                        <a:rPr kumimoji="1" lang="en-US" altLang="ja-JP" sz="1100" b="1" i="0" u="none" strike="noStrike" cap="none" normalizeH="0" baseline="0" dirty="0">
                          <a:ln>
                            <a:noFill/>
                          </a:ln>
                          <a:solidFill>
                            <a:schemeClr val="tx1"/>
                          </a:solidFill>
                          <a:effectLst/>
                          <a:latin typeface="Arial" charset="0"/>
                          <a:ea typeface="ＭＳ Ｐゴシック" pitchFamily="50" charset="-128"/>
                        </a:rPr>
                        <a:t>【</a:t>
                      </a:r>
                      <a:r>
                        <a:rPr kumimoji="1" lang="ja-JP" altLang="en-US" sz="1100" b="1" i="0" u="none" strike="noStrike" cap="none" normalizeH="0" baseline="0" dirty="0">
                          <a:ln>
                            <a:noFill/>
                          </a:ln>
                          <a:solidFill>
                            <a:schemeClr val="tx1"/>
                          </a:solidFill>
                          <a:effectLst/>
                          <a:latin typeface="Arial" charset="0"/>
                          <a:ea typeface="ＭＳ Ｐゴシック" pitchFamily="50" charset="-128"/>
                        </a:rPr>
                        <a:t>実施予定年度</a:t>
                      </a:r>
                      <a:r>
                        <a:rPr kumimoji="1" lang="en-US" altLang="ja-JP" sz="1100" b="1" i="0" u="none" strike="noStrike" cap="none" normalizeH="0" baseline="0" dirty="0">
                          <a:ln>
                            <a:noFill/>
                          </a:ln>
                          <a:solidFill>
                            <a:schemeClr val="tx1"/>
                          </a:solidFill>
                          <a:effectLst/>
                          <a:latin typeface="Arial" charset="0"/>
                          <a:ea typeface="ＭＳ Ｐゴシック" pitchFamily="50" charset="-128"/>
                        </a:rPr>
                        <a:t>】</a:t>
                      </a:r>
                      <a:r>
                        <a:rPr kumimoji="1" lang="ja-JP" altLang="en-US" sz="1100" b="1" i="0" u="none" strike="noStrike" cap="none" normalizeH="0" baseline="0" dirty="0">
                          <a:ln>
                            <a:noFill/>
                          </a:ln>
                          <a:solidFill>
                            <a:schemeClr val="tx1"/>
                          </a:solidFill>
                          <a:effectLst/>
                          <a:latin typeface="Arial" charset="0"/>
                          <a:ea typeface="ＭＳ Ｐゴシック" pitchFamily="50" charset="-128"/>
                        </a:rPr>
                        <a:t>令和７年度～令和○年度</a:t>
                      </a:r>
                    </a:p>
                  </a:txBody>
                  <a:tcPr marL="91431" marR="91431" marT="45745" marB="4574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5135" name="Text Box 266">
            <a:extLst>
              <a:ext uri="{FF2B5EF4-FFF2-40B4-BE49-F238E27FC236}">
                <a16:creationId xmlns:a16="http://schemas.microsoft.com/office/drawing/2014/main" id="{9D406104-ABF5-A390-1A5F-BBE71629ACA1}"/>
              </a:ext>
            </a:extLst>
          </p:cNvPr>
          <p:cNvSpPr txBox="1">
            <a:spLocks noChangeArrowheads="1"/>
          </p:cNvSpPr>
          <p:nvPr/>
        </p:nvSpPr>
        <p:spPr bwMode="auto">
          <a:xfrm>
            <a:off x="8467725" y="109538"/>
            <a:ext cx="16541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50000"/>
              </a:spcBef>
              <a:buFontTx/>
              <a:buNone/>
            </a:pPr>
            <a:r>
              <a:rPr lang="ja-JP" altLang="en-US" sz="1200"/>
              <a:t>令和７年　月　日</a:t>
            </a:r>
          </a:p>
        </p:txBody>
      </p:sp>
      <p:cxnSp>
        <p:nvCxnSpPr>
          <p:cNvPr id="19" name="直線コネクタ 18">
            <a:extLst>
              <a:ext uri="{FF2B5EF4-FFF2-40B4-BE49-F238E27FC236}">
                <a16:creationId xmlns:a16="http://schemas.microsoft.com/office/drawing/2014/main" id="{E995E3C9-E10C-55E1-4E4F-67E052BED809}"/>
              </a:ext>
            </a:extLst>
          </p:cNvPr>
          <p:cNvCxnSpPr/>
          <p:nvPr/>
        </p:nvCxnSpPr>
        <p:spPr>
          <a:xfrm>
            <a:off x="214313" y="4476750"/>
            <a:ext cx="9832975" cy="0"/>
          </a:xfrm>
          <a:prstGeom prst="line">
            <a:avLst/>
          </a:prstGeom>
          <a:ln w="28575">
            <a:solidFill>
              <a:srgbClr val="575757"/>
            </a:solidFill>
            <a:prstDash val="dash"/>
          </a:ln>
        </p:spPr>
        <p:style>
          <a:lnRef idx="1">
            <a:schemeClr val="accent1"/>
          </a:lnRef>
          <a:fillRef idx="0">
            <a:schemeClr val="accent1"/>
          </a:fillRef>
          <a:effectRef idx="0">
            <a:schemeClr val="accent1"/>
          </a:effectRef>
          <a:fontRef idx="minor">
            <a:schemeClr val="tx1"/>
          </a:fontRef>
        </p:style>
      </p:cxnSp>
      <p:sp>
        <p:nvSpPr>
          <p:cNvPr id="5137" name="テキスト ボックス 38">
            <a:extLst>
              <a:ext uri="{FF2B5EF4-FFF2-40B4-BE49-F238E27FC236}">
                <a16:creationId xmlns:a16="http://schemas.microsoft.com/office/drawing/2014/main" id="{0D69F8CB-8ECB-0A20-A9DA-891FB1A49F37}"/>
              </a:ext>
            </a:extLst>
          </p:cNvPr>
          <p:cNvSpPr txBox="1">
            <a:spLocks noChangeArrowheads="1"/>
          </p:cNvSpPr>
          <p:nvPr/>
        </p:nvSpPr>
        <p:spPr bwMode="auto">
          <a:xfrm>
            <a:off x="104775" y="4578350"/>
            <a:ext cx="97202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000"/>
              <a:t>②現状の課題とその解決策</a:t>
            </a:r>
            <a:endParaRPr lang="en-US" altLang="ja-JP" sz="1000"/>
          </a:p>
          <a:p>
            <a:pPr eaLnBrk="1" hangingPunct="1">
              <a:spcBef>
                <a:spcPct val="0"/>
              </a:spcBef>
              <a:buFontTx/>
              <a:buNone/>
            </a:pPr>
            <a:r>
              <a:rPr lang="ja-JP" altLang="en-US" sz="1000"/>
              <a:t>　実証事業について、現状の課題とそれらに対する実証を通じた解決策を記載してください。</a:t>
            </a:r>
            <a:endParaRPr lang="en-US" altLang="ja-JP" sz="1000"/>
          </a:p>
        </p:txBody>
      </p:sp>
      <p:sp>
        <p:nvSpPr>
          <p:cNvPr id="26" name="右矢印 25">
            <a:extLst>
              <a:ext uri="{FF2B5EF4-FFF2-40B4-BE49-F238E27FC236}">
                <a16:creationId xmlns:a16="http://schemas.microsoft.com/office/drawing/2014/main" id="{164F7160-03DF-664F-1A26-9613658961BE}"/>
              </a:ext>
            </a:extLst>
          </p:cNvPr>
          <p:cNvSpPr/>
          <p:nvPr/>
        </p:nvSpPr>
        <p:spPr bwMode="auto">
          <a:xfrm>
            <a:off x="4867275" y="6302375"/>
            <a:ext cx="568325" cy="719138"/>
          </a:xfrm>
          <a:prstGeom prst="rightArrow">
            <a:avLst/>
          </a:prstGeom>
          <a:solidFill>
            <a:srgbClr val="B4B4B4"/>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anchor="ctr"/>
          <a:lstStyle/>
          <a:p>
            <a:pPr algn="ctr" eaLnBrk="1" hangingPunct="1">
              <a:defRPr/>
            </a:pPr>
            <a:endParaRPr lang="ja-JP" altLang="en-US" sz="1200" dirty="0">
              <a:solidFill>
                <a:schemeClr val="tx1"/>
              </a:solidFill>
            </a:endParaRPr>
          </a:p>
        </p:txBody>
      </p:sp>
      <p:sp>
        <p:nvSpPr>
          <p:cNvPr id="5139" name="テキスト ボックス 22">
            <a:extLst>
              <a:ext uri="{FF2B5EF4-FFF2-40B4-BE49-F238E27FC236}">
                <a16:creationId xmlns:a16="http://schemas.microsoft.com/office/drawing/2014/main" id="{934CC26C-33F2-AAA2-B668-7A93C70BAF26}"/>
              </a:ext>
            </a:extLst>
          </p:cNvPr>
          <p:cNvSpPr txBox="1">
            <a:spLocks noChangeArrowheads="1"/>
          </p:cNvSpPr>
          <p:nvPr/>
        </p:nvSpPr>
        <p:spPr bwMode="auto">
          <a:xfrm>
            <a:off x="2116138" y="4987925"/>
            <a:ext cx="954087"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b="1"/>
              <a:t>現状の課題</a:t>
            </a:r>
          </a:p>
        </p:txBody>
      </p:sp>
      <p:sp>
        <p:nvSpPr>
          <p:cNvPr id="3" name="正方形/長方形 2">
            <a:extLst>
              <a:ext uri="{FF2B5EF4-FFF2-40B4-BE49-F238E27FC236}">
                <a16:creationId xmlns:a16="http://schemas.microsoft.com/office/drawing/2014/main" id="{135F9B1C-7EDF-1577-8496-BF7FE5052E89}"/>
              </a:ext>
            </a:extLst>
          </p:cNvPr>
          <p:cNvSpPr/>
          <p:nvPr/>
        </p:nvSpPr>
        <p:spPr bwMode="auto">
          <a:xfrm>
            <a:off x="393700" y="5267325"/>
            <a:ext cx="4400550" cy="1754188"/>
          </a:xfrm>
          <a:prstGeom prst="rect">
            <a:avLst/>
          </a:prstGeom>
          <a:noFill/>
          <a:ln w="19050" cap="flat" cmpd="sng" algn="ctr">
            <a:solidFill>
              <a:schemeClr val="bg2">
                <a:lumMod val="50000"/>
              </a:schemeClr>
            </a:solidFill>
            <a:prstDash val="solid"/>
            <a:round/>
            <a:headEnd type="none" w="med" len="med"/>
            <a:tailEnd type="none" w="med" len="med"/>
          </a:ln>
          <a:effectLst/>
        </p:spPr>
        <p:txBody>
          <a:bodyPr wrap="none" anchor="ctr"/>
          <a:lstStyle/>
          <a:p>
            <a:pPr eaLnBrk="1" hangingPunct="1">
              <a:defRPr/>
            </a:pPr>
            <a:endParaRPr lang="ja-JP" altLang="en-US">
              <a:latin typeface="Arial" charset="0"/>
            </a:endParaRPr>
          </a:p>
        </p:txBody>
      </p:sp>
      <p:sp>
        <p:nvSpPr>
          <p:cNvPr id="5141" name="テキスト ボックス 23">
            <a:extLst>
              <a:ext uri="{FF2B5EF4-FFF2-40B4-BE49-F238E27FC236}">
                <a16:creationId xmlns:a16="http://schemas.microsoft.com/office/drawing/2014/main" id="{6862D24C-8322-1738-0541-A44BFBB00A5E}"/>
              </a:ext>
            </a:extLst>
          </p:cNvPr>
          <p:cNvSpPr txBox="1">
            <a:spLocks noChangeArrowheads="1"/>
          </p:cNvSpPr>
          <p:nvPr/>
        </p:nvSpPr>
        <p:spPr bwMode="auto">
          <a:xfrm>
            <a:off x="7296150" y="4976813"/>
            <a:ext cx="646113"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b="1"/>
              <a:t>解決策</a:t>
            </a:r>
          </a:p>
        </p:txBody>
      </p:sp>
      <p:sp>
        <p:nvSpPr>
          <p:cNvPr id="27" name="正方形/長方形 26">
            <a:extLst>
              <a:ext uri="{FF2B5EF4-FFF2-40B4-BE49-F238E27FC236}">
                <a16:creationId xmlns:a16="http://schemas.microsoft.com/office/drawing/2014/main" id="{525EF9DA-92D8-DBAB-F3E9-6E41D4369840}"/>
              </a:ext>
            </a:extLst>
          </p:cNvPr>
          <p:cNvSpPr/>
          <p:nvPr/>
        </p:nvSpPr>
        <p:spPr bwMode="auto">
          <a:xfrm>
            <a:off x="5486400" y="5267325"/>
            <a:ext cx="4400550" cy="1754188"/>
          </a:xfrm>
          <a:prstGeom prst="rect">
            <a:avLst/>
          </a:prstGeom>
          <a:noFill/>
          <a:ln w="19050" cap="flat" cmpd="sng" algn="ctr">
            <a:solidFill>
              <a:schemeClr val="bg2">
                <a:lumMod val="50000"/>
              </a:schemeClr>
            </a:solidFill>
            <a:prstDash val="solid"/>
            <a:round/>
            <a:headEnd type="none" w="med" len="med"/>
            <a:tailEnd type="none" w="med" len="med"/>
          </a:ln>
          <a:effectLst/>
        </p:spPr>
        <p:txBody>
          <a:bodyPr wrap="none" anchor="ctr"/>
          <a:lstStyle/>
          <a:p>
            <a:pPr eaLnBrk="1" hangingPunct="1">
              <a:defRPr/>
            </a:pPr>
            <a:endParaRPr lang="ja-JP" altLang="en-US">
              <a:latin typeface="Arial" charset="0"/>
            </a:endParaRPr>
          </a:p>
        </p:txBody>
      </p:sp>
      <p:sp>
        <p:nvSpPr>
          <p:cNvPr id="5143" name="テキスト ボックス 38">
            <a:extLst>
              <a:ext uri="{FF2B5EF4-FFF2-40B4-BE49-F238E27FC236}">
                <a16:creationId xmlns:a16="http://schemas.microsoft.com/office/drawing/2014/main" id="{96760D98-703F-CC99-A765-8820BE302A6D}"/>
              </a:ext>
            </a:extLst>
          </p:cNvPr>
          <p:cNvSpPr txBox="1">
            <a:spLocks noChangeArrowheads="1"/>
          </p:cNvSpPr>
          <p:nvPr/>
        </p:nvSpPr>
        <p:spPr bwMode="auto">
          <a:xfrm>
            <a:off x="425450" y="5321300"/>
            <a:ext cx="4114800" cy="175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a:solidFill>
                  <a:schemeClr val="bg2"/>
                </a:solidFill>
              </a:rPr>
              <a:t>例）</a:t>
            </a:r>
            <a:endParaRPr lang="en-US" altLang="ja-JP" sz="1200">
              <a:solidFill>
                <a:schemeClr val="bg2"/>
              </a:solidFill>
            </a:endParaRPr>
          </a:p>
          <a:p>
            <a:pPr eaLnBrk="1" hangingPunct="1">
              <a:spcBef>
                <a:spcPct val="0"/>
              </a:spcBef>
              <a:buFontTx/>
              <a:buNone/>
            </a:pPr>
            <a:r>
              <a:rPr lang="ja-JP" altLang="en-US" sz="1200">
                <a:solidFill>
                  <a:schemeClr val="bg2"/>
                </a:solidFill>
              </a:rPr>
              <a:t>➀</a:t>
            </a:r>
            <a:r>
              <a:rPr lang="en-US" altLang="ja-JP" sz="1200">
                <a:solidFill>
                  <a:schemeClr val="bg2"/>
                </a:solidFill>
              </a:rPr>
              <a:t>A</a:t>
            </a:r>
            <a:r>
              <a:rPr lang="ja-JP" altLang="en-US" sz="1200">
                <a:solidFill>
                  <a:schemeClr val="bg2"/>
                </a:solidFill>
              </a:rPr>
              <a:t>について</a:t>
            </a:r>
            <a:endParaRPr lang="en-US" altLang="ja-JP" sz="1200">
              <a:solidFill>
                <a:schemeClr val="bg2"/>
              </a:solidFill>
            </a:endParaRPr>
          </a:p>
          <a:p>
            <a:pPr eaLnBrk="1" hangingPunct="1">
              <a:spcBef>
                <a:spcPct val="0"/>
              </a:spcBef>
              <a:buFontTx/>
              <a:buNone/>
            </a:pPr>
            <a:r>
              <a:rPr lang="ja-JP" altLang="en-US" sz="1200">
                <a:solidFill>
                  <a:schemeClr val="bg2"/>
                </a:solidFill>
              </a:rPr>
              <a:t>　　・・・・・・・・・・・・・・・・・・・</a:t>
            </a:r>
            <a:endParaRPr lang="en-US" altLang="ja-JP" sz="1200">
              <a:solidFill>
                <a:schemeClr val="bg2"/>
              </a:solidFill>
            </a:endParaRPr>
          </a:p>
          <a:p>
            <a:pPr eaLnBrk="1" hangingPunct="1">
              <a:spcBef>
                <a:spcPct val="0"/>
              </a:spcBef>
              <a:buFontTx/>
              <a:buNone/>
            </a:pPr>
            <a:r>
              <a:rPr lang="ja-JP" altLang="en-US" sz="1200">
                <a:solidFill>
                  <a:schemeClr val="bg2"/>
                </a:solidFill>
              </a:rPr>
              <a:t>②</a:t>
            </a:r>
            <a:r>
              <a:rPr lang="en-US" altLang="ja-JP" sz="1200">
                <a:solidFill>
                  <a:schemeClr val="bg2"/>
                </a:solidFill>
              </a:rPr>
              <a:t>B</a:t>
            </a:r>
            <a:r>
              <a:rPr lang="ja-JP" altLang="en-US" sz="1200">
                <a:solidFill>
                  <a:schemeClr val="bg2"/>
                </a:solidFill>
              </a:rPr>
              <a:t>について</a:t>
            </a:r>
            <a:endParaRPr lang="en-US" altLang="ja-JP" sz="1200">
              <a:solidFill>
                <a:schemeClr val="bg2"/>
              </a:solidFill>
            </a:endParaRPr>
          </a:p>
          <a:p>
            <a:pPr eaLnBrk="1" hangingPunct="1">
              <a:spcBef>
                <a:spcPct val="0"/>
              </a:spcBef>
              <a:buFontTx/>
              <a:buNone/>
            </a:pPr>
            <a:r>
              <a:rPr lang="ja-JP" altLang="en-US" sz="1200">
                <a:solidFill>
                  <a:schemeClr val="bg2"/>
                </a:solidFill>
              </a:rPr>
              <a:t>　　・・・・・・・・・・・・・・・・・・・</a:t>
            </a:r>
            <a:endParaRPr lang="en-US" altLang="ja-JP" sz="1200">
              <a:solidFill>
                <a:schemeClr val="bg2"/>
              </a:solidFill>
            </a:endParaRPr>
          </a:p>
          <a:p>
            <a:pPr eaLnBrk="1" hangingPunct="1">
              <a:spcBef>
                <a:spcPct val="0"/>
              </a:spcBef>
              <a:buFontTx/>
              <a:buNone/>
            </a:pPr>
            <a:r>
              <a:rPr lang="ja-JP" altLang="en-US" sz="1200">
                <a:solidFill>
                  <a:schemeClr val="bg2"/>
                </a:solidFill>
              </a:rPr>
              <a:t>③</a:t>
            </a:r>
            <a:r>
              <a:rPr lang="en-US" altLang="ja-JP" sz="1200">
                <a:solidFill>
                  <a:schemeClr val="bg2"/>
                </a:solidFill>
              </a:rPr>
              <a:t>C</a:t>
            </a:r>
            <a:r>
              <a:rPr lang="ja-JP" altLang="en-US" sz="1200">
                <a:solidFill>
                  <a:schemeClr val="bg2"/>
                </a:solidFill>
              </a:rPr>
              <a:t>について</a:t>
            </a:r>
            <a:endParaRPr lang="en-US" altLang="ja-JP" sz="1200">
              <a:solidFill>
                <a:schemeClr val="bg2"/>
              </a:solidFill>
            </a:endParaRPr>
          </a:p>
          <a:p>
            <a:pPr eaLnBrk="1" hangingPunct="1">
              <a:spcBef>
                <a:spcPct val="0"/>
              </a:spcBef>
              <a:buFontTx/>
              <a:buNone/>
            </a:pPr>
            <a:r>
              <a:rPr lang="ja-JP" altLang="en-US" sz="1200">
                <a:solidFill>
                  <a:schemeClr val="bg2"/>
                </a:solidFill>
              </a:rPr>
              <a:t>　　・・・・・・・・・・・・・・・・・・・</a:t>
            </a:r>
            <a:endParaRPr lang="en-US" altLang="ja-JP" sz="1200">
              <a:solidFill>
                <a:schemeClr val="bg2"/>
              </a:solidFill>
            </a:endParaRPr>
          </a:p>
          <a:p>
            <a:pPr eaLnBrk="1" hangingPunct="1">
              <a:spcBef>
                <a:spcPct val="0"/>
              </a:spcBef>
              <a:buFontTx/>
              <a:buNone/>
            </a:pPr>
            <a:r>
              <a:rPr lang="ja-JP" altLang="en-US" sz="1200">
                <a:solidFill>
                  <a:schemeClr val="bg2"/>
                </a:solidFill>
              </a:rPr>
              <a:t>④</a:t>
            </a:r>
            <a:r>
              <a:rPr lang="en-US" altLang="ja-JP" sz="1200">
                <a:solidFill>
                  <a:schemeClr val="bg2"/>
                </a:solidFill>
              </a:rPr>
              <a:t>D</a:t>
            </a:r>
            <a:r>
              <a:rPr lang="ja-JP" altLang="en-US" sz="1200">
                <a:solidFill>
                  <a:schemeClr val="bg2"/>
                </a:solidFill>
              </a:rPr>
              <a:t>について</a:t>
            </a:r>
            <a:endParaRPr lang="en-US" altLang="ja-JP" sz="1200">
              <a:solidFill>
                <a:schemeClr val="bg2"/>
              </a:solidFill>
            </a:endParaRPr>
          </a:p>
          <a:p>
            <a:pPr eaLnBrk="1" hangingPunct="1">
              <a:spcBef>
                <a:spcPct val="0"/>
              </a:spcBef>
              <a:buFontTx/>
              <a:buNone/>
            </a:pPr>
            <a:r>
              <a:rPr lang="ja-JP" altLang="en-US" sz="1200">
                <a:solidFill>
                  <a:schemeClr val="bg2"/>
                </a:solidFill>
              </a:rPr>
              <a:t>　　・・・・・・・・・・・・・・・・・・・</a:t>
            </a:r>
            <a:endParaRPr lang="en-US" altLang="ja-JP" sz="1200">
              <a:solidFill>
                <a:schemeClr val="bg2"/>
              </a:solidFill>
            </a:endParaRPr>
          </a:p>
        </p:txBody>
      </p:sp>
      <p:sp>
        <p:nvSpPr>
          <p:cNvPr id="5144" name="テキスト ボックス 38">
            <a:extLst>
              <a:ext uri="{FF2B5EF4-FFF2-40B4-BE49-F238E27FC236}">
                <a16:creationId xmlns:a16="http://schemas.microsoft.com/office/drawing/2014/main" id="{45BDF13B-76DB-E1A0-2F39-F6E89DBC9955}"/>
              </a:ext>
            </a:extLst>
          </p:cNvPr>
          <p:cNvSpPr txBox="1">
            <a:spLocks noChangeArrowheads="1"/>
          </p:cNvSpPr>
          <p:nvPr/>
        </p:nvSpPr>
        <p:spPr bwMode="auto">
          <a:xfrm>
            <a:off x="5508625" y="5353050"/>
            <a:ext cx="4114800" cy="175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a:solidFill>
                  <a:schemeClr val="bg2"/>
                </a:solidFill>
              </a:rPr>
              <a:t>例）</a:t>
            </a:r>
            <a:endParaRPr lang="en-US" altLang="ja-JP" sz="1200">
              <a:solidFill>
                <a:schemeClr val="bg2"/>
              </a:solidFill>
            </a:endParaRPr>
          </a:p>
          <a:p>
            <a:pPr eaLnBrk="1" hangingPunct="1">
              <a:spcBef>
                <a:spcPct val="0"/>
              </a:spcBef>
              <a:buFontTx/>
              <a:buNone/>
            </a:pPr>
            <a:r>
              <a:rPr lang="ja-JP" altLang="en-US" sz="1200">
                <a:solidFill>
                  <a:schemeClr val="bg2"/>
                </a:solidFill>
              </a:rPr>
              <a:t>➀</a:t>
            </a:r>
            <a:r>
              <a:rPr lang="en-US" altLang="ja-JP" sz="1200">
                <a:solidFill>
                  <a:schemeClr val="bg2"/>
                </a:solidFill>
              </a:rPr>
              <a:t>A</a:t>
            </a:r>
            <a:r>
              <a:rPr lang="ja-JP" altLang="en-US" sz="1200">
                <a:solidFill>
                  <a:schemeClr val="bg2"/>
                </a:solidFill>
              </a:rPr>
              <a:t>について</a:t>
            </a:r>
            <a:endParaRPr lang="en-US" altLang="ja-JP" sz="1200">
              <a:solidFill>
                <a:schemeClr val="bg2"/>
              </a:solidFill>
            </a:endParaRPr>
          </a:p>
          <a:p>
            <a:pPr eaLnBrk="1" hangingPunct="1">
              <a:spcBef>
                <a:spcPct val="0"/>
              </a:spcBef>
              <a:buFontTx/>
              <a:buNone/>
            </a:pPr>
            <a:r>
              <a:rPr lang="ja-JP" altLang="en-US" sz="1200">
                <a:solidFill>
                  <a:schemeClr val="bg2"/>
                </a:solidFill>
              </a:rPr>
              <a:t>　　・・・・・・・・・・・・・・・・・・・</a:t>
            </a:r>
            <a:endParaRPr lang="en-US" altLang="ja-JP" sz="1200">
              <a:solidFill>
                <a:schemeClr val="bg2"/>
              </a:solidFill>
            </a:endParaRPr>
          </a:p>
          <a:p>
            <a:pPr eaLnBrk="1" hangingPunct="1">
              <a:spcBef>
                <a:spcPct val="0"/>
              </a:spcBef>
              <a:buFontTx/>
              <a:buNone/>
            </a:pPr>
            <a:r>
              <a:rPr lang="ja-JP" altLang="en-US" sz="1200">
                <a:solidFill>
                  <a:schemeClr val="bg2"/>
                </a:solidFill>
              </a:rPr>
              <a:t>②</a:t>
            </a:r>
            <a:r>
              <a:rPr lang="en-US" altLang="ja-JP" sz="1200">
                <a:solidFill>
                  <a:schemeClr val="bg2"/>
                </a:solidFill>
              </a:rPr>
              <a:t>B</a:t>
            </a:r>
            <a:r>
              <a:rPr lang="ja-JP" altLang="en-US" sz="1200">
                <a:solidFill>
                  <a:schemeClr val="bg2"/>
                </a:solidFill>
              </a:rPr>
              <a:t>について</a:t>
            </a:r>
            <a:endParaRPr lang="en-US" altLang="ja-JP" sz="1200">
              <a:solidFill>
                <a:schemeClr val="bg2"/>
              </a:solidFill>
            </a:endParaRPr>
          </a:p>
          <a:p>
            <a:pPr eaLnBrk="1" hangingPunct="1">
              <a:spcBef>
                <a:spcPct val="0"/>
              </a:spcBef>
              <a:buFontTx/>
              <a:buNone/>
            </a:pPr>
            <a:r>
              <a:rPr lang="ja-JP" altLang="en-US" sz="1200">
                <a:solidFill>
                  <a:schemeClr val="bg2"/>
                </a:solidFill>
              </a:rPr>
              <a:t>　　・・・・・・・・・・・・・・・・・・・</a:t>
            </a:r>
            <a:endParaRPr lang="en-US" altLang="ja-JP" sz="1200">
              <a:solidFill>
                <a:schemeClr val="bg2"/>
              </a:solidFill>
            </a:endParaRPr>
          </a:p>
          <a:p>
            <a:pPr eaLnBrk="1" hangingPunct="1">
              <a:spcBef>
                <a:spcPct val="0"/>
              </a:spcBef>
              <a:buFontTx/>
              <a:buNone/>
            </a:pPr>
            <a:r>
              <a:rPr lang="ja-JP" altLang="en-US" sz="1200">
                <a:solidFill>
                  <a:schemeClr val="bg2"/>
                </a:solidFill>
              </a:rPr>
              <a:t>③</a:t>
            </a:r>
            <a:r>
              <a:rPr lang="en-US" altLang="ja-JP" sz="1200">
                <a:solidFill>
                  <a:schemeClr val="bg2"/>
                </a:solidFill>
              </a:rPr>
              <a:t>C</a:t>
            </a:r>
            <a:r>
              <a:rPr lang="ja-JP" altLang="en-US" sz="1200">
                <a:solidFill>
                  <a:schemeClr val="bg2"/>
                </a:solidFill>
              </a:rPr>
              <a:t>について</a:t>
            </a:r>
            <a:endParaRPr lang="en-US" altLang="ja-JP" sz="1200">
              <a:solidFill>
                <a:schemeClr val="bg2"/>
              </a:solidFill>
            </a:endParaRPr>
          </a:p>
          <a:p>
            <a:pPr eaLnBrk="1" hangingPunct="1">
              <a:spcBef>
                <a:spcPct val="0"/>
              </a:spcBef>
              <a:buFontTx/>
              <a:buNone/>
            </a:pPr>
            <a:r>
              <a:rPr lang="ja-JP" altLang="en-US" sz="1200">
                <a:solidFill>
                  <a:schemeClr val="bg2"/>
                </a:solidFill>
              </a:rPr>
              <a:t>　　・・・・・・・・・・・・・・・・・・・</a:t>
            </a:r>
            <a:endParaRPr lang="en-US" altLang="ja-JP" sz="1200">
              <a:solidFill>
                <a:schemeClr val="bg2"/>
              </a:solidFill>
            </a:endParaRPr>
          </a:p>
          <a:p>
            <a:pPr eaLnBrk="1" hangingPunct="1">
              <a:spcBef>
                <a:spcPct val="0"/>
              </a:spcBef>
              <a:buFontTx/>
              <a:buNone/>
            </a:pPr>
            <a:r>
              <a:rPr lang="ja-JP" altLang="en-US" sz="1200">
                <a:solidFill>
                  <a:schemeClr val="bg2"/>
                </a:solidFill>
              </a:rPr>
              <a:t>④</a:t>
            </a:r>
            <a:r>
              <a:rPr lang="en-US" altLang="ja-JP" sz="1200">
                <a:solidFill>
                  <a:schemeClr val="bg2"/>
                </a:solidFill>
              </a:rPr>
              <a:t>D</a:t>
            </a:r>
            <a:r>
              <a:rPr lang="ja-JP" altLang="en-US" sz="1200">
                <a:solidFill>
                  <a:schemeClr val="bg2"/>
                </a:solidFill>
              </a:rPr>
              <a:t>について</a:t>
            </a:r>
            <a:endParaRPr lang="en-US" altLang="ja-JP" sz="1200">
              <a:solidFill>
                <a:schemeClr val="bg2"/>
              </a:solidFill>
            </a:endParaRPr>
          </a:p>
          <a:p>
            <a:pPr eaLnBrk="1" hangingPunct="1">
              <a:spcBef>
                <a:spcPct val="0"/>
              </a:spcBef>
              <a:buFontTx/>
              <a:buNone/>
            </a:pPr>
            <a:r>
              <a:rPr lang="ja-JP" altLang="en-US" sz="1200">
                <a:solidFill>
                  <a:schemeClr val="bg2"/>
                </a:solidFill>
              </a:rPr>
              <a:t>　　・・・・・・・・・・・・・・・・・・・</a:t>
            </a:r>
            <a:endParaRPr lang="en-US" altLang="ja-JP" sz="1200">
              <a:solidFill>
                <a:schemeClr val="bg2"/>
              </a:solidFill>
            </a:endParaRPr>
          </a:p>
        </p:txBody>
      </p:sp>
      <p:sp>
        <p:nvSpPr>
          <p:cNvPr id="5145" name="スライド番号プレースホルダー 1">
            <a:extLst>
              <a:ext uri="{FF2B5EF4-FFF2-40B4-BE49-F238E27FC236}">
                <a16:creationId xmlns:a16="http://schemas.microsoft.com/office/drawing/2014/main" id="{A1169632-F76F-6310-AD64-B58769648AA9}"/>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10DA90D1-DDEF-40ED-81FB-B3FCFB54324C}" type="slidenum">
              <a:rPr lang="en-US" altLang="ja-JP" smtClean="0"/>
              <a:pPr/>
              <a:t>1</a:t>
            </a:fld>
            <a:endParaRPr lang="en-US" altLang="ja-JP"/>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AutoShape 27">
            <a:extLst>
              <a:ext uri="{FF2B5EF4-FFF2-40B4-BE49-F238E27FC236}">
                <a16:creationId xmlns:a16="http://schemas.microsoft.com/office/drawing/2014/main" id="{E388CD75-9A5F-21C8-AC49-04CD45AA974D}"/>
              </a:ext>
            </a:extLst>
          </p:cNvPr>
          <p:cNvSpPr>
            <a:spLocks noChangeArrowheads="1"/>
          </p:cNvSpPr>
          <p:nvPr/>
        </p:nvSpPr>
        <p:spPr bwMode="auto">
          <a:xfrm>
            <a:off x="87313" y="220663"/>
            <a:ext cx="10034587" cy="6878637"/>
          </a:xfrm>
          <a:prstGeom prst="rect">
            <a:avLst/>
          </a:prstGeom>
          <a:solidFill>
            <a:srgbClr val="FFFFFF">
              <a:alpha val="0"/>
            </a:srgbClr>
          </a:solidFill>
          <a:ln w="19050">
            <a:solidFill>
              <a:schemeClr val="tx1"/>
            </a:solidFill>
            <a:round/>
            <a:headEnd/>
            <a:tailEnd/>
          </a:ln>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cxnSp>
        <p:nvCxnSpPr>
          <p:cNvPr id="19" name="直線コネクタ 18">
            <a:extLst>
              <a:ext uri="{FF2B5EF4-FFF2-40B4-BE49-F238E27FC236}">
                <a16:creationId xmlns:a16="http://schemas.microsoft.com/office/drawing/2014/main" id="{1E1FB6CB-3D7C-4F9A-51FA-1999CEAEE235}"/>
              </a:ext>
            </a:extLst>
          </p:cNvPr>
          <p:cNvCxnSpPr/>
          <p:nvPr/>
        </p:nvCxnSpPr>
        <p:spPr>
          <a:xfrm>
            <a:off x="198438" y="3451225"/>
            <a:ext cx="9834562" cy="0"/>
          </a:xfrm>
          <a:prstGeom prst="line">
            <a:avLst/>
          </a:prstGeom>
          <a:ln w="28575">
            <a:solidFill>
              <a:srgbClr val="575757"/>
            </a:solidFill>
            <a:prstDash val="dash"/>
          </a:ln>
        </p:spPr>
        <p:style>
          <a:lnRef idx="1">
            <a:schemeClr val="accent1"/>
          </a:lnRef>
          <a:fillRef idx="0">
            <a:schemeClr val="accent1"/>
          </a:fillRef>
          <a:effectRef idx="0">
            <a:schemeClr val="accent1"/>
          </a:effectRef>
          <a:fontRef idx="minor">
            <a:schemeClr val="tx1"/>
          </a:fontRef>
        </p:style>
      </p:cxnSp>
      <p:sp>
        <p:nvSpPr>
          <p:cNvPr id="7172" name="Text Box 25">
            <a:extLst>
              <a:ext uri="{FF2B5EF4-FFF2-40B4-BE49-F238E27FC236}">
                <a16:creationId xmlns:a16="http://schemas.microsoft.com/office/drawing/2014/main" id="{AF21285D-86F7-140A-8DFC-3D8A0E10D14C}"/>
              </a:ext>
            </a:extLst>
          </p:cNvPr>
          <p:cNvSpPr txBox="1">
            <a:spLocks noChangeArrowheads="1"/>
          </p:cNvSpPr>
          <p:nvPr/>
        </p:nvSpPr>
        <p:spPr bwMode="auto">
          <a:xfrm>
            <a:off x="36513" y="95250"/>
            <a:ext cx="1014412" cy="2857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9173" tIns="49586" rIns="99173" bIns="49586" anchor="ctr" anchorCtr="1">
            <a:spAutoFit/>
          </a:bodyPr>
          <a:lstStyle>
            <a:lvl1pPr defTabSz="992188">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92188">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92188">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92188">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92188">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92188"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92188"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92188"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92188"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en-US" altLang="ja-JP" sz="1200" u="sng">
                <a:solidFill>
                  <a:srgbClr val="000000"/>
                </a:solidFill>
                <a:latin typeface="ＭＳ Ｐゴシック" panose="020B0600070205080204" pitchFamily="50" charset="-128"/>
              </a:rPr>
              <a:t>(</a:t>
            </a:r>
            <a:r>
              <a:rPr lang="ja-JP" altLang="en-US" sz="1200" u="sng">
                <a:solidFill>
                  <a:srgbClr val="000000"/>
                </a:solidFill>
                <a:latin typeface="ＭＳ Ｐゴシック" panose="020B0600070205080204" pitchFamily="50" charset="-128"/>
              </a:rPr>
              <a:t>１</a:t>
            </a:r>
            <a:r>
              <a:rPr lang="en-US" altLang="ja-JP" sz="1200" u="sng">
                <a:solidFill>
                  <a:srgbClr val="000000"/>
                </a:solidFill>
                <a:latin typeface="ＭＳ Ｐゴシック" panose="020B0600070205080204" pitchFamily="50" charset="-128"/>
              </a:rPr>
              <a:t>)</a:t>
            </a:r>
            <a:r>
              <a:rPr lang="ja-JP" altLang="en-US" sz="1200" u="sng">
                <a:solidFill>
                  <a:srgbClr val="000000"/>
                </a:solidFill>
                <a:latin typeface="ＭＳ Ｐゴシック" panose="020B0600070205080204" pitchFamily="50" charset="-128"/>
              </a:rPr>
              <a:t>事業概要</a:t>
            </a:r>
          </a:p>
        </p:txBody>
      </p:sp>
      <p:sp>
        <p:nvSpPr>
          <p:cNvPr id="7173" name="テキスト ボックス 38">
            <a:extLst>
              <a:ext uri="{FF2B5EF4-FFF2-40B4-BE49-F238E27FC236}">
                <a16:creationId xmlns:a16="http://schemas.microsoft.com/office/drawing/2014/main" id="{17BEEBAB-3C90-E607-515B-EDEF3F9D9B44}"/>
              </a:ext>
            </a:extLst>
          </p:cNvPr>
          <p:cNvSpPr txBox="1">
            <a:spLocks noChangeArrowheads="1"/>
          </p:cNvSpPr>
          <p:nvPr/>
        </p:nvSpPr>
        <p:spPr bwMode="auto">
          <a:xfrm>
            <a:off x="111125" y="379413"/>
            <a:ext cx="9720263" cy="554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000"/>
              <a:t>③現時点での投資回収性について</a:t>
            </a:r>
            <a:endParaRPr lang="en-US" altLang="ja-JP" sz="1000"/>
          </a:p>
          <a:p>
            <a:pPr eaLnBrk="1" hangingPunct="1">
              <a:spcBef>
                <a:spcPct val="0"/>
              </a:spcBef>
              <a:buFontTx/>
              <a:buNone/>
            </a:pPr>
            <a:r>
              <a:rPr lang="ja-JP" altLang="en-US" sz="1000"/>
              <a:t>　実証事業について現時点での投資回収性・投資回収年数について記載してください。既存製品に太陽光発電を付加する場合は、太陽光発電によるコスト増加分に対する投資回収性・投資回収年数も記載してください。必要な維持管理費用についても見込んだ上で、投資回収性・投資回収年数を算出ください。</a:t>
            </a:r>
            <a:endParaRPr lang="en-US" altLang="ja-JP" sz="1000"/>
          </a:p>
        </p:txBody>
      </p:sp>
      <p:sp>
        <p:nvSpPr>
          <p:cNvPr id="7174" name="テキスト ボックス 38">
            <a:extLst>
              <a:ext uri="{FF2B5EF4-FFF2-40B4-BE49-F238E27FC236}">
                <a16:creationId xmlns:a16="http://schemas.microsoft.com/office/drawing/2014/main" id="{FD85A38C-453D-9C6A-6028-F64191780BF2}"/>
              </a:ext>
            </a:extLst>
          </p:cNvPr>
          <p:cNvSpPr txBox="1">
            <a:spLocks noChangeArrowheads="1"/>
          </p:cNvSpPr>
          <p:nvPr/>
        </p:nvSpPr>
        <p:spPr bwMode="auto">
          <a:xfrm>
            <a:off x="111125" y="3522663"/>
            <a:ext cx="9720263"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000"/>
              <a:t>④エネルギー起源ＣＯ２削減効果について</a:t>
            </a:r>
            <a:endParaRPr lang="en-US" altLang="ja-JP" sz="1000"/>
          </a:p>
          <a:p>
            <a:pPr eaLnBrk="1" hangingPunct="1">
              <a:spcBef>
                <a:spcPct val="0"/>
              </a:spcBef>
              <a:buFontTx/>
              <a:buNone/>
            </a:pPr>
            <a:r>
              <a:rPr lang="ja-JP" altLang="en-US" sz="1000"/>
              <a:t>　実証事業について、単位あたりのエネルギー起源</a:t>
            </a:r>
            <a:r>
              <a:rPr lang="en-US" altLang="ja-JP" sz="1000"/>
              <a:t>CO2</a:t>
            </a:r>
            <a:r>
              <a:rPr lang="ja-JP" altLang="en-US" sz="1000"/>
              <a:t>の削減見込、費用効率性</a:t>
            </a:r>
            <a:r>
              <a:rPr lang="en-US" altLang="ja-JP" sz="1000"/>
              <a:t>※</a:t>
            </a:r>
            <a:r>
              <a:rPr lang="ja-JP" altLang="en-US" sz="1000"/>
              <a:t>を記載してください。（</a:t>
            </a:r>
            <a:r>
              <a:rPr lang="en-US" altLang="ja-JP" sz="1000"/>
              <a:t>※</a:t>
            </a:r>
            <a:r>
              <a:rPr lang="ja-JP" altLang="en-US" sz="1000"/>
              <a:t>費用効率性＝導入コスト［円］</a:t>
            </a:r>
            <a:r>
              <a:rPr lang="en-US" altLang="ja-JP" sz="1000"/>
              <a:t>÷</a:t>
            </a:r>
            <a:r>
              <a:rPr lang="ja-JP" altLang="en-US" sz="1000"/>
              <a:t>（</a:t>
            </a:r>
            <a:r>
              <a:rPr lang="en-US" altLang="ja-JP" sz="1000"/>
              <a:t>CO2</a:t>
            </a:r>
            <a:r>
              <a:rPr lang="ja-JP" altLang="en-US" sz="1000"/>
              <a:t>削減量［</a:t>
            </a:r>
            <a:r>
              <a:rPr lang="en-US" altLang="ja-JP" sz="1000"/>
              <a:t>t-CO2/</a:t>
            </a:r>
            <a:r>
              <a:rPr lang="ja-JP" altLang="en-US" sz="1000"/>
              <a:t>年］</a:t>
            </a:r>
            <a:r>
              <a:rPr lang="en-US" altLang="ja-JP" sz="1000"/>
              <a:t>×</a:t>
            </a:r>
            <a:r>
              <a:rPr lang="ja-JP" altLang="en-US" sz="1000"/>
              <a:t>耐用年数）で算出してください）。</a:t>
            </a:r>
            <a:endParaRPr lang="en-US" altLang="ja-JP" sz="1000"/>
          </a:p>
          <a:p>
            <a:pPr eaLnBrk="1" hangingPunct="1">
              <a:spcBef>
                <a:spcPct val="0"/>
              </a:spcBef>
              <a:buFontTx/>
              <a:buNone/>
            </a:pPr>
            <a:r>
              <a:rPr lang="ja-JP" altLang="en-US" sz="1000"/>
              <a:t>　合わせて、社会全体での導入ポテンシャル（統計値や自社の販売量などを基に試算）などから、普及が進んだ場合のエネルギー起源</a:t>
            </a:r>
            <a:r>
              <a:rPr lang="en-US" altLang="ja-JP" sz="1000"/>
              <a:t>CO2</a:t>
            </a:r>
            <a:r>
              <a:rPr lang="ja-JP" altLang="en-US" sz="1000"/>
              <a:t>の削減見込も記載してください。</a:t>
            </a:r>
            <a:endParaRPr lang="en-US" altLang="ja-JP" sz="1000"/>
          </a:p>
        </p:txBody>
      </p:sp>
      <p:sp>
        <p:nvSpPr>
          <p:cNvPr id="7175" name="スライド番号プレースホルダー 1">
            <a:extLst>
              <a:ext uri="{FF2B5EF4-FFF2-40B4-BE49-F238E27FC236}">
                <a16:creationId xmlns:a16="http://schemas.microsoft.com/office/drawing/2014/main" id="{3568A22F-37E1-91DC-4588-F42009FA8BDC}"/>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E1401CFF-CC8A-42DC-9D01-C21267F409A3}" type="slidenum">
              <a:rPr lang="en-US" altLang="ja-JP" smtClean="0"/>
              <a:pPr/>
              <a:t>2</a:t>
            </a:fld>
            <a:endParaRPr lang="en-US" altLang="ja-JP"/>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AutoShape 27">
            <a:extLst>
              <a:ext uri="{FF2B5EF4-FFF2-40B4-BE49-F238E27FC236}">
                <a16:creationId xmlns:a16="http://schemas.microsoft.com/office/drawing/2014/main" id="{D5F1471B-8673-CFD2-108E-7B54C01347B9}"/>
              </a:ext>
            </a:extLst>
          </p:cNvPr>
          <p:cNvSpPr>
            <a:spLocks noChangeArrowheads="1"/>
          </p:cNvSpPr>
          <p:nvPr/>
        </p:nvSpPr>
        <p:spPr bwMode="auto">
          <a:xfrm>
            <a:off x="87313" y="254000"/>
            <a:ext cx="10034587" cy="6845300"/>
          </a:xfrm>
          <a:prstGeom prst="rect">
            <a:avLst/>
          </a:prstGeom>
          <a:solidFill>
            <a:srgbClr val="FFFFFF">
              <a:alpha val="0"/>
            </a:srgbClr>
          </a:solidFill>
          <a:ln w="19050">
            <a:solidFill>
              <a:schemeClr val="tx1"/>
            </a:solidFill>
            <a:round/>
            <a:headEnd/>
            <a:tailEnd/>
          </a:ln>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9219" name="テキスト ボックス 38">
            <a:extLst>
              <a:ext uri="{FF2B5EF4-FFF2-40B4-BE49-F238E27FC236}">
                <a16:creationId xmlns:a16="http://schemas.microsoft.com/office/drawing/2014/main" id="{7F702DA1-219F-BC29-5092-199DB478EA3B}"/>
              </a:ext>
            </a:extLst>
          </p:cNvPr>
          <p:cNvSpPr txBox="1">
            <a:spLocks noChangeArrowheads="1"/>
          </p:cNvSpPr>
          <p:nvPr/>
        </p:nvSpPr>
        <p:spPr bwMode="auto">
          <a:xfrm>
            <a:off x="117475" y="322263"/>
            <a:ext cx="9834563"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000"/>
              <a:t>①事業の実施体制について</a:t>
            </a:r>
            <a:endParaRPr lang="en-US" altLang="ja-JP" sz="1000"/>
          </a:p>
          <a:p>
            <a:pPr eaLnBrk="1" hangingPunct="1">
              <a:spcBef>
                <a:spcPct val="0"/>
              </a:spcBef>
              <a:buFontTx/>
              <a:buNone/>
            </a:pPr>
            <a:r>
              <a:rPr lang="ja-JP" altLang="en-US" sz="1000"/>
              <a:t>　事業実施体制について、下記を参考に、事業の代表実施者（代表者）及び共同実施者が実施する業務内容及び分担業務を関連した分野の知見等と共に簡潔に記載してください。</a:t>
            </a:r>
            <a:endParaRPr lang="en-US" altLang="ja-JP" sz="1000"/>
          </a:p>
          <a:p>
            <a:pPr eaLnBrk="1" hangingPunct="1">
              <a:spcBef>
                <a:spcPct val="0"/>
              </a:spcBef>
              <a:buFontTx/>
              <a:buNone/>
            </a:pPr>
            <a:r>
              <a:rPr lang="ja-JP" altLang="en-US" sz="1000"/>
              <a:t>　なお、コンソーシアム等を組む場合、上記同様に、構成団体・企業等が実施する業務内容及び分担業務を関連した分野の知見等と共に簡潔に記載してください。</a:t>
            </a:r>
          </a:p>
          <a:p>
            <a:pPr eaLnBrk="1" hangingPunct="1">
              <a:spcBef>
                <a:spcPct val="0"/>
              </a:spcBef>
              <a:buFontTx/>
              <a:buNone/>
            </a:pPr>
            <a:r>
              <a:rPr lang="ja-JP" altLang="en-US" sz="1000"/>
              <a:t>　</a:t>
            </a:r>
            <a:r>
              <a:rPr lang="en-US" altLang="ja-JP" sz="1000"/>
              <a:t>※</a:t>
            </a:r>
            <a:r>
              <a:rPr lang="ja-JP" altLang="en-US" sz="1000"/>
              <a:t>契約スキームではありません</a:t>
            </a:r>
          </a:p>
        </p:txBody>
      </p:sp>
      <p:sp>
        <p:nvSpPr>
          <p:cNvPr id="8202" name="Text Box 46">
            <a:extLst>
              <a:ext uri="{FF2B5EF4-FFF2-40B4-BE49-F238E27FC236}">
                <a16:creationId xmlns:a16="http://schemas.microsoft.com/office/drawing/2014/main" id="{2A7C977E-B6E2-0566-C5AE-944D44BB9329}"/>
              </a:ext>
            </a:extLst>
          </p:cNvPr>
          <p:cNvSpPr txBox="1">
            <a:spLocks noChangeArrowheads="1"/>
          </p:cNvSpPr>
          <p:nvPr/>
        </p:nvSpPr>
        <p:spPr bwMode="auto">
          <a:xfrm>
            <a:off x="2038350" y="2700338"/>
            <a:ext cx="809625" cy="250825"/>
          </a:xfrm>
          <a:prstGeom prst="rect">
            <a:avLst/>
          </a:prstGeom>
          <a:noFill/>
          <a:ln w="19050">
            <a:solidFill>
              <a:schemeClr val="tx1"/>
            </a:solidFill>
            <a:miter lim="800000"/>
            <a:headEnd/>
            <a:tailEnd/>
          </a:ln>
        </p:spPr>
        <p:txBody>
          <a:bodyPr lIns="95213" tIns="47605" rIns="95213" bIns="47605" anchor="ctr" anchorCtr="1">
            <a:spAutoFit/>
          </a:bodyPr>
          <a:lstStyle>
            <a:lvl1pPr defTabSz="952500" eaLnBrk="0" hangingPunct="0">
              <a:defRPr kumimoji="1">
                <a:solidFill>
                  <a:schemeClr val="tx1"/>
                </a:solidFill>
                <a:latin typeface="Arial" charset="0"/>
                <a:ea typeface="ＭＳ Ｐゴシック" pitchFamily="50" charset="-128"/>
              </a:defRPr>
            </a:lvl1pPr>
            <a:lvl2pPr marL="742950" indent="-285750" defTabSz="952500" eaLnBrk="0" hangingPunct="0">
              <a:defRPr kumimoji="1">
                <a:solidFill>
                  <a:schemeClr val="tx1"/>
                </a:solidFill>
                <a:latin typeface="Arial" charset="0"/>
                <a:ea typeface="ＭＳ Ｐゴシック" pitchFamily="50" charset="-128"/>
              </a:defRPr>
            </a:lvl2pPr>
            <a:lvl3pPr marL="1143000" indent="-228600" defTabSz="952500" eaLnBrk="0" hangingPunct="0">
              <a:defRPr kumimoji="1">
                <a:solidFill>
                  <a:schemeClr val="tx1"/>
                </a:solidFill>
                <a:latin typeface="Arial" charset="0"/>
                <a:ea typeface="ＭＳ Ｐゴシック" pitchFamily="50" charset="-128"/>
              </a:defRPr>
            </a:lvl3pPr>
            <a:lvl4pPr marL="1600200" indent="-228600" defTabSz="952500" eaLnBrk="0" hangingPunct="0">
              <a:defRPr kumimoji="1">
                <a:solidFill>
                  <a:schemeClr val="tx1"/>
                </a:solidFill>
                <a:latin typeface="Arial" charset="0"/>
                <a:ea typeface="ＭＳ Ｐゴシック" pitchFamily="50" charset="-128"/>
              </a:defRPr>
            </a:lvl4pPr>
            <a:lvl5pPr marL="2057400" indent="-228600" defTabSz="952500" eaLnBrk="0" hangingPunct="0">
              <a:defRPr kumimoji="1">
                <a:solidFill>
                  <a:schemeClr val="tx1"/>
                </a:solidFill>
                <a:latin typeface="Arial" charset="0"/>
                <a:ea typeface="ＭＳ Ｐゴシック" pitchFamily="50" charset="-128"/>
              </a:defRPr>
            </a:lvl5pPr>
            <a:lvl6pPr marL="25146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defRPr/>
            </a:pPr>
            <a:r>
              <a:rPr lang="ja-JP" altLang="en-US" sz="1000" dirty="0">
                <a:solidFill>
                  <a:schemeClr val="bg2">
                    <a:lumMod val="50000"/>
                  </a:schemeClr>
                </a:solidFill>
                <a:latin typeface="Century" pitchFamily="18" charset="0"/>
              </a:rPr>
              <a:t>（</a:t>
            </a:r>
            <a:r>
              <a:rPr lang="en-US" altLang="ja-JP" sz="1000" dirty="0">
                <a:solidFill>
                  <a:schemeClr val="bg2">
                    <a:lumMod val="50000"/>
                  </a:schemeClr>
                </a:solidFill>
                <a:latin typeface="Century" pitchFamily="18" charset="0"/>
              </a:rPr>
              <a:t>A</a:t>
            </a:r>
            <a:r>
              <a:rPr lang="ja-JP" altLang="en-US" sz="1000" dirty="0">
                <a:solidFill>
                  <a:schemeClr val="bg2">
                    <a:lumMod val="50000"/>
                  </a:schemeClr>
                </a:solidFill>
                <a:latin typeface="Century" pitchFamily="18" charset="0"/>
              </a:rPr>
              <a:t>）○○市</a:t>
            </a:r>
          </a:p>
        </p:txBody>
      </p:sp>
      <p:sp>
        <p:nvSpPr>
          <p:cNvPr id="9221" name="テキスト ボックス 37">
            <a:extLst>
              <a:ext uri="{FF2B5EF4-FFF2-40B4-BE49-F238E27FC236}">
                <a16:creationId xmlns:a16="http://schemas.microsoft.com/office/drawing/2014/main" id="{A456BE12-143E-AED9-A913-617C8E485AFC}"/>
              </a:ext>
            </a:extLst>
          </p:cNvPr>
          <p:cNvSpPr txBox="1">
            <a:spLocks noChangeArrowheads="1"/>
          </p:cNvSpPr>
          <p:nvPr/>
        </p:nvSpPr>
        <p:spPr bwMode="auto">
          <a:xfrm>
            <a:off x="117475" y="3732213"/>
            <a:ext cx="64563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000"/>
              <a:t>②事業の安全性等について</a:t>
            </a:r>
            <a:endParaRPr lang="en-US" altLang="ja-JP" sz="1000"/>
          </a:p>
          <a:p>
            <a:pPr eaLnBrk="1" hangingPunct="1">
              <a:spcBef>
                <a:spcPct val="0"/>
              </a:spcBef>
              <a:buFontTx/>
              <a:buNone/>
            </a:pPr>
            <a:r>
              <a:rPr lang="ja-JP" altLang="en-US" sz="1000"/>
              <a:t>　事業実施にあたり、人体や環境の安全性等を確保するためにどのような方策を検討しているのかご記入ください。</a:t>
            </a:r>
          </a:p>
        </p:txBody>
      </p:sp>
      <p:sp>
        <p:nvSpPr>
          <p:cNvPr id="9222" name="テキスト ボックス 38">
            <a:extLst>
              <a:ext uri="{FF2B5EF4-FFF2-40B4-BE49-F238E27FC236}">
                <a16:creationId xmlns:a16="http://schemas.microsoft.com/office/drawing/2014/main" id="{6A754FEE-6A8E-1DBA-995B-3B1ADBF0D800}"/>
              </a:ext>
            </a:extLst>
          </p:cNvPr>
          <p:cNvSpPr txBox="1">
            <a:spLocks noChangeArrowheads="1"/>
          </p:cNvSpPr>
          <p:nvPr/>
        </p:nvSpPr>
        <p:spPr bwMode="auto">
          <a:xfrm>
            <a:off x="117475" y="5467350"/>
            <a:ext cx="96774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000"/>
              <a:t>③実証地域との連携状況について</a:t>
            </a:r>
            <a:endParaRPr lang="en-US" altLang="ja-JP" sz="1000"/>
          </a:p>
          <a:p>
            <a:pPr eaLnBrk="1" hangingPunct="1">
              <a:spcBef>
                <a:spcPct val="0"/>
              </a:spcBef>
              <a:buFontTx/>
              <a:buNone/>
            </a:pPr>
            <a:r>
              <a:rPr lang="ja-JP" altLang="en-US" sz="1000"/>
              <a:t>　実証地域との合意の状況、合意途上の場合は具体的に想定しているフィールドと調整状況について記載してください。</a:t>
            </a:r>
            <a:endParaRPr lang="en-US" altLang="ja-JP" sz="1000"/>
          </a:p>
        </p:txBody>
      </p:sp>
      <p:sp>
        <p:nvSpPr>
          <p:cNvPr id="9223" name="テキスト ボックス 22">
            <a:extLst>
              <a:ext uri="{FF2B5EF4-FFF2-40B4-BE49-F238E27FC236}">
                <a16:creationId xmlns:a16="http://schemas.microsoft.com/office/drawing/2014/main" id="{332693EA-B336-4F28-453E-3DEF3D418456}"/>
              </a:ext>
            </a:extLst>
          </p:cNvPr>
          <p:cNvSpPr txBox="1">
            <a:spLocks noChangeArrowheads="1"/>
          </p:cNvSpPr>
          <p:nvPr/>
        </p:nvSpPr>
        <p:spPr bwMode="auto">
          <a:xfrm>
            <a:off x="198438" y="1082675"/>
            <a:ext cx="41592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a:solidFill>
                  <a:schemeClr val="bg2"/>
                </a:solidFill>
              </a:rPr>
              <a:t>例）</a:t>
            </a:r>
          </a:p>
        </p:txBody>
      </p:sp>
      <p:sp>
        <p:nvSpPr>
          <p:cNvPr id="8203" name="Text Box 48">
            <a:extLst>
              <a:ext uri="{FF2B5EF4-FFF2-40B4-BE49-F238E27FC236}">
                <a16:creationId xmlns:a16="http://schemas.microsoft.com/office/drawing/2014/main" id="{314AB1C1-600C-1BE3-7C51-4A505382F7A8}"/>
              </a:ext>
            </a:extLst>
          </p:cNvPr>
          <p:cNvSpPr txBox="1">
            <a:spLocks noChangeArrowheads="1"/>
          </p:cNvSpPr>
          <p:nvPr/>
        </p:nvSpPr>
        <p:spPr bwMode="auto">
          <a:xfrm>
            <a:off x="4067175" y="2693988"/>
            <a:ext cx="754063" cy="249237"/>
          </a:xfrm>
          <a:prstGeom prst="rect">
            <a:avLst/>
          </a:prstGeom>
          <a:noFill/>
          <a:ln w="19050">
            <a:solidFill>
              <a:schemeClr val="tx1"/>
            </a:solidFill>
            <a:miter lim="800000"/>
            <a:headEnd/>
            <a:tailEnd/>
          </a:ln>
        </p:spPr>
        <p:txBody>
          <a:bodyPr lIns="95213" tIns="47605" rIns="95213" bIns="47605" anchor="ctr" anchorCtr="1">
            <a:spAutoFit/>
          </a:bodyPr>
          <a:lstStyle>
            <a:lvl1pPr defTabSz="952500" eaLnBrk="0" hangingPunct="0">
              <a:defRPr kumimoji="1">
                <a:solidFill>
                  <a:schemeClr val="tx1"/>
                </a:solidFill>
                <a:latin typeface="Arial" charset="0"/>
                <a:ea typeface="ＭＳ Ｐゴシック" pitchFamily="50" charset="-128"/>
              </a:defRPr>
            </a:lvl1pPr>
            <a:lvl2pPr marL="742950" indent="-285750" defTabSz="952500" eaLnBrk="0" hangingPunct="0">
              <a:defRPr kumimoji="1">
                <a:solidFill>
                  <a:schemeClr val="tx1"/>
                </a:solidFill>
                <a:latin typeface="Arial" charset="0"/>
                <a:ea typeface="ＭＳ Ｐゴシック" pitchFamily="50" charset="-128"/>
              </a:defRPr>
            </a:lvl2pPr>
            <a:lvl3pPr marL="1143000" indent="-228600" defTabSz="952500" eaLnBrk="0" hangingPunct="0">
              <a:defRPr kumimoji="1">
                <a:solidFill>
                  <a:schemeClr val="tx1"/>
                </a:solidFill>
                <a:latin typeface="Arial" charset="0"/>
                <a:ea typeface="ＭＳ Ｐゴシック" pitchFamily="50" charset="-128"/>
              </a:defRPr>
            </a:lvl3pPr>
            <a:lvl4pPr marL="1600200" indent="-228600" defTabSz="952500" eaLnBrk="0" hangingPunct="0">
              <a:defRPr kumimoji="1">
                <a:solidFill>
                  <a:schemeClr val="tx1"/>
                </a:solidFill>
                <a:latin typeface="Arial" charset="0"/>
                <a:ea typeface="ＭＳ Ｐゴシック" pitchFamily="50" charset="-128"/>
              </a:defRPr>
            </a:lvl4pPr>
            <a:lvl5pPr marL="2057400" indent="-228600" defTabSz="952500" eaLnBrk="0" hangingPunct="0">
              <a:defRPr kumimoji="1">
                <a:solidFill>
                  <a:schemeClr val="tx1"/>
                </a:solidFill>
                <a:latin typeface="Arial" charset="0"/>
                <a:ea typeface="ＭＳ Ｐゴシック" pitchFamily="50" charset="-128"/>
              </a:defRPr>
            </a:lvl5pPr>
            <a:lvl6pPr marL="25146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eaLnBrk="1" hangingPunct="1">
              <a:defRPr/>
            </a:pPr>
            <a:r>
              <a:rPr lang="ja-JP" altLang="en-US" sz="1000" dirty="0">
                <a:solidFill>
                  <a:schemeClr val="bg2">
                    <a:lumMod val="50000"/>
                  </a:schemeClr>
                </a:solidFill>
                <a:latin typeface="Century" pitchFamily="18" charset="0"/>
              </a:rPr>
              <a:t>（</a:t>
            </a:r>
            <a:r>
              <a:rPr lang="en-US" altLang="ja-JP" sz="1000" dirty="0">
                <a:solidFill>
                  <a:schemeClr val="bg2">
                    <a:lumMod val="50000"/>
                  </a:schemeClr>
                </a:solidFill>
                <a:latin typeface="Century" pitchFamily="18" charset="0"/>
              </a:rPr>
              <a:t>B</a:t>
            </a:r>
            <a:r>
              <a:rPr lang="ja-JP" altLang="en-US" sz="1000" dirty="0">
                <a:solidFill>
                  <a:schemeClr val="bg2">
                    <a:lumMod val="50000"/>
                  </a:schemeClr>
                </a:solidFill>
                <a:latin typeface="Century" pitchFamily="18" charset="0"/>
              </a:rPr>
              <a:t>）社</a:t>
            </a:r>
          </a:p>
        </p:txBody>
      </p:sp>
      <p:sp>
        <p:nvSpPr>
          <p:cNvPr id="8208" name="Text Box 224">
            <a:extLst>
              <a:ext uri="{FF2B5EF4-FFF2-40B4-BE49-F238E27FC236}">
                <a16:creationId xmlns:a16="http://schemas.microsoft.com/office/drawing/2014/main" id="{ACB13D71-7D6C-A587-8677-C0D08002F83D}"/>
              </a:ext>
            </a:extLst>
          </p:cNvPr>
          <p:cNvSpPr txBox="1">
            <a:spLocks noChangeArrowheads="1"/>
          </p:cNvSpPr>
          <p:nvPr/>
        </p:nvSpPr>
        <p:spPr bwMode="auto">
          <a:xfrm>
            <a:off x="3762375" y="2943225"/>
            <a:ext cx="1947863" cy="558800"/>
          </a:xfrm>
          <a:prstGeom prst="rect">
            <a:avLst/>
          </a:prstGeom>
          <a:noFill/>
          <a:ln>
            <a:noFill/>
          </a:ln>
        </p:spPr>
        <p:txBody>
          <a:bodyPr lIns="95213" tIns="47605" rIns="95213" bIns="47605" anchor="ctr" anchorCtr="1">
            <a:spAutoFit/>
          </a:bodyPr>
          <a:lstStyle>
            <a:lvl1pPr defTabSz="952500" eaLnBrk="0" hangingPunct="0">
              <a:defRPr kumimoji="1">
                <a:solidFill>
                  <a:schemeClr val="tx1"/>
                </a:solidFill>
                <a:latin typeface="Arial" charset="0"/>
                <a:ea typeface="ＭＳ Ｐゴシック" pitchFamily="50" charset="-128"/>
              </a:defRPr>
            </a:lvl1pPr>
            <a:lvl2pPr marL="742950" indent="-285750" defTabSz="952500" eaLnBrk="0" hangingPunct="0">
              <a:defRPr kumimoji="1">
                <a:solidFill>
                  <a:schemeClr val="tx1"/>
                </a:solidFill>
                <a:latin typeface="Arial" charset="0"/>
                <a:ea typeface="ＭＳ Ｐゴシック" pitchFamily="50" charset="-128"/>
              </a:defRPr>
            </a:lvl2pPr>
            <a:lvl3pPr marL="1143000" indent="-228600" defTabSz="952500" eaLnBrk="0" hangingPunct="0">
              <a:defRPr kumimoji="1">
                <a:solidFill>
                  <a:schemeClr val="tx1"/>
                </a:solidFill>
                <a:latin typeface="Arial" charset="0"/>
                <a:ea typeface="ＭＳ Ｐゴシック" pitchFamily="50" charset="-128"/>
              </a:defRPr>
            </a:lvl3pPr>
            <a:lvl4pPr marL="1600200" indent="-228600" defTabSz="952500" eaLnBrk="0" hangingPunct="0">
              <a:defRPr kumimoji="1">
                <a:solidFill>
                  <a:schemeClr val="tx1"/>
                </a:solidFill>
                <a:latin typeface="Arial" charset="0"/>
                <a:ea typeface="ＭＳ Ｐゴシック" pitchFamily="50" charset="-128"/>
              </a:defRPr>
            </a:lvl4pPr>
            <a:lvl5pPr marL="2057400" indent="-228600" defTabSz="952500" eaLnBrk="0" hangingPunct="0">
              <a:defRPr kumimoji="1">
                <a:solidFill>
                  <a:schemeClr val="tx1"/>
                </a:solidFill>
                <a:latin typeface="Arial" charset="0"/>
                <a:ea typeface="ＭＳ Ｐゴシック" pitchFamily="50" charset="-128"/>
              </a:defRPr>
            </a:lvl5pPr>
            <a:lvl6pPr marL="25146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defRPr/>
            </a:pPr>
            <a:r>
              <a:rPr lang="ja-JP" altLang="en-US" sz="1000" dirty="0">
                <a:solidFill>
                  <a:schemeClr val="bg2">
                    <a:lumMod val="50000"/>
                  </a:schemeClr>
                </a:solidFill>
                <a:latin typeface="Century" pitchFamily="18" charset="0"/>
              </a:rPr>
              <a:t>（Ｂシステムの実証）</a:t>
            </a:r>
          </a:p>
          <a:p>
            <a:pPr eaLnBrk="1" hangingPunct="1">
              <a:defRPr/>
            </a:pPr>
            <a:r>
              <a:rPr lang="ja-JP" altLang="en-US" sz="1000" dirty="0">
                <a:solidFill>
                  <a:schemeClr val="bg2">
                    <a:lumMod val="50000"/>
                  </a:schemeClr>
                </a:solidFill>
                <a:latin typeface="Century" pitchFamily="18" charset="0"/>
              </a:rPr>
              <a:t>○○分野について○年間の業務実績あり。</a:t>
            </a:r>
          </a:p>
        </p:txBody>
      </p:sp>
      <p:sp>
        <p:nvSpPr>
          <p:cNvPr id="8206" name="Text Box 218">
            <a:extLst>
              <a:ext uri="{FF2B5EF4-FFF2-40B4-BE49-F238E27FC236}">
                <a16:creationId xmlns:a16="http://schemas.microsoft.com/office/drawing/2014/main" id="{08F4C528-71E7-2D92-98D4-F4E646FDB3BD}"/>
              </a:ext>
            </a:extLst>
          </p:cNvPr>
          <p:cNvSpPr txBox="1">
            <a:spLocks noChangeArrowheads="1"/>
          </p:cNvSpPr>
          <p:nvPr/>
        </p:nvSpPr>
        <p:spPr bwMode="auto">
          <a:xfrm>
            <a:off x="6121400" y="2714625"/>
            <a:ext cx="742950" cy="249238"/>
          </a:xfrm>
          <a:prstGeom prst="rect">
            <a:avLst/>
          </a:prstGeom>
          <a:noFill/>
          <a:ln w="19050">
            <a:solidFill>
              <a:schemeClr val="tx1"/>
            </a:solidFill>
            <a:miter lim="800000"/>
            <a:headEnd/>
            <a:tailEnd/>
          </a:ln>
        </p:spPr>
        <p:txBody>
          <a:bodyPr lIns="95213" tIns="47605" rIns="95213" bIns="47605" anchor="ctr" anchorCtr="1">
            <a:spAutoFit/>
          </a:bodyPr>
          <a:lstStyle>
            <a:lvl1pPr defTabSz="952500" eaLnBrk="0" hangingPunct="0">
              <a:defRPr kumimoji="1">
                <a:solidFill>
                  <a:schemeClr val="tx1"/>
                </a:solidFill>
                <a:latin typeface="Arial" charset="0"/>
                <a:ea typeface="ＭＳ Ｐゴシック" pitchFamily="50" charset="-128"/>
              </a:defRPr>
            </a:lvl1pPr>
            <a:lvl2pPr marL="742950" indent="-285750" defTabSz="952500" eaLnBrk="0" hangingPunct="0">
              <a:defRPr kumimoji="1">
                <a:solidFill>
                  <a:schemeClr val="tx1"/>
                </a:solidFill>
                <a:latin typeface="Arial" charset="0"/>
                <a:ea typeface="ＭＳ Ｐゴシック" pitchFamily="50" charset="-128"/>
              </a:defRPr>
            </a:lvl2pPr>
            <a:lvl3pPr marL="1143000" indent="-228600" defTabSz="952500" eaLnBrk="0" hangingPunct="0">
              <a:defRPr kumimoji="1">
                <a:solidFill>
                  <a:schemeClr val="tx1"/>
                </a:solidFill>
                <a:latin typeface="Arial" charset="0"/>
                <a:ea typeface="ＭＳ Ｐゴシック" pitchFamily="50" charset="-128"/>
              </a:defRPr>
            </a:lvl3pPr>
            <a:lvl4pPr marL="1600200" indent="-228600" defTabSz="952500" eaLnBrk="0" hangingPunct="0">
              <a:defRPr kumimoji="1">
                <a:solidFill>
                  <a:schemeClr val="tx1"/>
                </a:solidFill>
                <a:latin typeface="Arial" charset="0"/>
                <a:ea typeface="ＭＳ Ｐゴシック" pitchFamily="50" charset="-128"/>
              </a:defRPr>
            </a:lvl4pPr>
            <a:lvl5pPr marL="2057400" indent="-228600" defTabSz="952500" eaLnBrk="0" hangingPunct="0">
              <a:defRPr kumimoji="1">
                <a:solidFill>
                  <a:schemeClr val="tx1"/>
                </a:solidFill>
                <a:latin typeface="Arial" charset="0"/>
                <a:ea typeface="ＭＳ Ｐゴシック" pitchFamily="50" charset="-128"/>
              </a:defRPr>
            </a:lvl5pPr>
            <a:lvl6pPr marL="25146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eaLnBrk="1" hangingPunct="1">
              <a:defRPr/>
            </a:pPr>
            <a:r>
              <a:rPr lang="ja-JP" altLang="en-US" sz="1000" dirty="0">
                <a:solidFill>
                  <a:schemeClr val="bg2">
                    <a:lumMod val="50000"/>
                  </a:schemeClr>
                </a:solidFill>
                <a:latin typeface="Century" pitchFamily="18" charset="0"/>
              </a:rPr>
              <a:t>（</a:t>
            </a:r>
            <a:r>
              <a:rPr lang="en-US" altLang="ja-JP" sz="1000" dirty="0">
                <a:solidFill>
                  <a:schemeClr val="bg2">
                    <a:lumMod val="50000"/>
                  </a:schemeClr>
                </a:solidFill>
                <a:latin typeface="Century" pitchFamily="18" charset="0"/>
              </a:rPr>
              <a:t>C</a:t>
            </a:r>
            <a:r>
              <a:rPr lang="ja-JP" altLang="en-US" sz="1000" dirty="0">
                <a:solidFill>
                  <a:schemeClr val="bg2">
                    <a:lumMod val="50000"/>
                  </a:schemeClr>
                </a:solidFill>
                <a:latin typeface="Century" pitchFamily="18" charset="0"/>
              </a:rPr>
              <a:t>）社</a:t>
            </a:r>
          </a:p>
        </p:txBody>
      </p:sp>
      <p:sp>
        <p:nvSpPr>
          <p:cNvPr id="8209" name="Text Box 225">
            <a:extLst>
              <a:ext uri="{FF2B5EF4-FFF2-40B4-BE49-F238E27FC236}">
                <a16:creationId xmlns:a16="http://schemas.microsoft.com/office/drawing/2014/main" id="{5128071E-5CFB-AA95-B36C-E31477457287}"/>
              </a:ext>
            </a:extLst>
          </p:cNvPr>
          <p:cNvSpPr txBox="1">
            <a:spLocks noChangeArrowheads="1"/>
          </p:cNvSpPr>
          <p:nvPr/>
        </p:nvSpPr>
        <p:spPr bwMode="auto">
          <a:xfrm>
            <a:off x="6492875" y="2984500"/>
            <a:ext cx="1582738" cy="557213"/>
          </a:xfrm>
          <a:prstGeom prst="rect">
            <a:avLst/>
          </a:prstGeom>
          <a:noFill/>
          <a:ln>
            <a:noFill/>
          </a:ln>
        </p:spPr>
        <p:txBody>
          <a:bodyPr lIns="95213" tIns="47605" rIns="95213" bIns="47605" anchor="ctr" anchorCtr="1">
            <a:spAutoFit/>
          </a:bodyPr>
          <a:lstStyle>
            <a:lvl1pPr defTabSz="952500" eaLnBrk="0" hangingPunct="0">
              <a:defRPr kumimoji="1">
                <a:solidFill>
                  <a:schemeClr val="tx1"/>
                </a:solidFill>
                <a:latin typeface="Arial" charset="0"/>
                <a:ea typeface="ＭＳ Ｐゴシック" pitchFamily="50" charset="-128"/>
              </a:defRPr>
            </a:lvl1pPr>
            <a:lvl2pPr marL="742950" indent="-285750" defTabSz="952500" eaLnBrk="0" hangingPunct="0">
              <a:defRPr kumimoji="1">
                <a:solidFill>
                  <a:schemeClr val="tx1"/>
                </a:solidFill>
                <a:latin typeface="Arial" charset="0"/>
                <a:ea typeface="ＭＳ Ｐゴシック" pitchFamily="50" charset="-128"/>
              </a:defRPr>
            </a:lvl2pPr>
            <a:lvl3pPr marL="1143000" indent="-228600" defTabSz="952500" eaLnBrk="0" hangingPunct="0">
              <a:defRPr kumimoji="1">
                <a:solidFill>
                  <a:schemeClr val="tx1"/>
                </a:solidFill>
                <a:latin typeface="Arial" charset="0"/>
                <a:ea typeface="ＭＳ Ｐゴシック" pitchFamily="50" charset="-128"/>
              </a:defRPr>
            </a:lvl3pPr>
            <a:lvl4pPr marL="1600200" indent="-228600" defTabSz="952500" eaLnBrk="0" hangingPunct="0">
              <a:defRPr kumimoji="1">
                <a:solidFill>
                  <a:schemeClr val="tx1"/>
                </a:solidFill>
                <a:latin typeface="Arial" charset="0"/>
                <a:ea typeface="ＭＳ Ｐゴシック" pitchFamily="50" charset="-128"/>
              </a:defRPr>
            </a:lvl4pPr>
            <a:lvl5pPr marL="2057400" indent="-228600" defTabSz="952500" eaLnBrk="0" hangingPunct="0">
              <a:defRPr kumimoji="1">
                <a:solidFill>
                  <a:schemeClr val="tx1"/>
                </a:solidFill>
                <a:latin typeface="Arial" charset="0"/>
                <a:ea typeface="ＭＳ Ｐゴシック" pitchFamily="50" charset="-128"/>
              </a:defRPr>
            </a:lvl5pPr>
            <a:lvl6pPr marL="25146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defRPr/>
            </a:pPr>
            <a:r>
              <a:rPr lang="ja-JP" altLang="en-US" sz="1000" dirty="0">
                <a:solidFill>
                  <a:schemeClr val="bg2">
                    <a:lumMod val="50000"/>
                  </a:schemeClr>
                </a:solidFill>
                <a:latin typeface="Century" pitchFamily="18" charset="0"/>
              </a:rPr>
              <a:t>（Ｃ要素の実証）</a:t>
            </a:r>
          </a:p>
          <a:p>
            <a:pPr eaLnBrk="1" hangingPunct="1">
              <a:defRPr/>
            </a:pPr>
            <a:r>
              <a:rPr lang="ja-JP" altLang="en-US" sz="1000" dirty="0">
                <a:solidFill>
                  <a:schemeClr val="bg2">
                    <a:lumMod val="50000"/>
                  </a:schemeClr>
                </a:solidFill>
                <a:latin typeface="Century" pitchFamily="18" charset="0"/>
              </a:rPr>
              <a:t>○○分野について○年間の業務実績あり。</a:t>
            </a:r>
          </a:p>
        </p:txBody>
      </p:sp>
      <p:sp>
        <p:nvSpPr>
          <p:cNvPr id="8210" name="Text Box 226">
            <a:extLst>
              <a:ext uri="{FF2B5EF4-FFF2-40B4-BE49-F238E27FC236}">
                <a16:creationId xmlns:a16="http://schemas.microsoft.com/office/drawing/2014/main" id="{5DF4849C-06CA-9072-E0D6-65B5C40C8AC3}"/>
              </a:ext>
            </a:extLst>
          </p:cNvPr>
          <p:cNvSpPr txBox="1">
            <a:spLocks noChangeArrowheads="1"/>
          </p:cNvSpPr>
          <p:nvPr/>
        </p:nvSpPr>
        <p:spPr bwMode="auto">
          <a:xfrm>
            <a:off x="1643063" y="2973388"/>
            <a:ext cx="1600200" cy="558800"/>
          </a:xfrm>
          <a:prstGeom prst="rect">
            <a:avLst/>
          </a:prstGeom>
          <a:noFill/>
          <a:ln>
            <a:noFill/>
          </a:ln>
        </p:spPr>
        <p:txBody>
          <a:bodyPr wrap="none" lIns="95213" tIns="47605" rIns="95213" bIns="47605" anchor="ctr" anchorCtr="1">
            <a:spAutoFit/>
          </a:bodyPr>
          <a:lstStyle>
            <a:lvl1pPr defTabSz="952500" eaLnBrk="0" hangingPunct="0">
              <a:defRPr kumimoji="1">
                <a:solidFill>
                  <a:schemeClr val="tx1"/>
                </a:solidFill>
                <a:latin typeface="Arial" charset="0"/>
                <a:ea typeface="ＭＳ Ｐゴシック" pitchFamily="50" charset="-128"/>
              </a:defRPr>
            </a:lvl1pPr>
            <a:lvl2pPr marL="742950" indent="-285750" defTabSz="952500" eaLnBrk="0" hangingPunct="0">
              <a:defRPr kumimoji="1">
                <a:solidFill>
                  <a:schemeClr val="tx1"/>
                </a:solidFill>
                <a:latin typeface="Arial" charset="0"/>
                <a:ea typeface="ＭＳ Ｐゴシック" pitchFamily="50" charset="-128"/>
              </a:defRPr>
            </a:lvl2pPr>
            <a:lvl3pPr marL="1143000" indent="-228600" defTabSz="952500" eaLnBrk="0" hangingPunct="0">
              <a:defRPr kumimoji="1">
                <a:solidFill>
                  <a:schemeClr val="tx1"/>
                </a:solidFill>
                <a:latin typeface="Arial" charset="0"/>
                <a:ea typeface="ＭＳ Ｐゴシック" pitchFamily="50" charset="-128"/>
              </a:defRPr>
            </a:lvl3pPr>
            <a:lvl4pPr marL="1600200" indent="-228600" defTabSz="952500" eaLnBrk="0" hangingPunct="0">
              <a:defRPr kumimoji="1">
                <a:solidFill>
                  <a:schemeClr val="tx1"/>
                </a:solidFill>
                <a:latin typeface="Arial" charset="0"/>
                <a:ea typeface="ＭＳ Ｐゴシック" pitchFamily="50" charset="-128"/>
              </a:defRPr>
            </a:lvl4pPr>
            <a:lvl5pPr marL="2057400" indent="-228600" defTabSz="952500" eaLnBrk="0" hangingPunct="0">
              <a:defRPr kumimoji="1">
                <a:solidFill>
                  <a:schemeClr val="tx1"/>
                </a:solidFill>
                <a:latin typeface="Arial" charset="0"/>
                <a:ea typeface="ＭＳ Ｐゴシック" pitchFamily="50" charset="-128"/>
              </a:defRPr>
            </a:lvl5pPr>
            <a:lvl6pPr marL="25146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defRPr/>
            </a:pPr>
            <a:r>
              <a:rPr lang="ja-JP" altLang="en-US" sz="1000" dirty="0">
                <a:solidFill>
                  <a:schemeClr val="bg2">
                    <a:lumMod val="50000"/>
                  </a:schemeClr>
                </a:solidFill>
                <a:latin typeface="Century" pitchFamily="18" charset="0"/>
              </a:rPr>
              <a:t>（実証フィールドの提供）</a:t>
            </a:r>
          </a:p>
          <a:p>
            <a:pPr eaLnBrk="1" hangingPunct="1">
              <a:defRPr/>
            </a:pPr>
            <a:r>
              <a:rPr lang="ja-JP" altLang="en-US" sz="1000" dirty="0">
                <a:solidFill>
                  <a:schemeClr val="bg2">
                    <a:lumMod val="50000"/>
                  </a:schemeClr>
                </a:solidFill>
                <a:latin typeface="Century" pitchFamily="18" charset="0"/>
              </a:rPr>
              <a:t>○○施設を実証フィールド</a:t>
            </a:r>
            <a:endParaRPr lang="en-US" altLang="ja-JP" sz="1000" dirty="0">
              <a:solidFill>
                <a:schemeClr val="bg2">
                  <a:lumMod val="50000"/>
                </a:schemeClr>
              </a:solidFill>
              <a:latin typeface="Century" pitchFamily="18" charset="0"/>
            </a:endParaRPr>
          </a:p>
          <a:p>
            <a:pPr eaLnBrk="1" hangingPunct="1">
              <a:defRPr/>
            </a:pPr>
            <a:r>
              <a:rPr lang="ja-JP" altLang="en-US" sz="1000" dirty="0">
                <a:solidFill>
                  <a:schemeClr val="bg2">
                    <a:lumMod val="50000"/>
                  </a:schemeClr>
                </a:solidFill>
                <a:latin typeface="Century" pitchFamily="18" charset="0"/>
              </a:rPr>
              <a:t>として提供</a:t>
            </a:r>
            <a:endParaRPr lang="en-US" altLang="ja-JP" sz="1000" dirty="0">
              <a:solidFill>
                <a:schemeClr val="bg2">
                  <a:lumMod val="50000"/>
                </a:schemeClr>
              </a:solidFill>
              <a:latin typeface="Century" pitchFamily="18" charset="0"/>
            </a:endParaRPr>
          </a:p>
        </p:txBody>
      </p:sp>
      <p:sp>
        <p:nvSpPr>
          <p:cNvPr id="8204" name="Text Box 52">
            <a:extLst>
              <a:ext uri="{FF2B5EF4-FFF2-40B4-BE49-F238E27FC236}">
                <a16:creationId xmlns:a16="http://schemas.microsoft.com/office/drawing/2014/main" id="{DA2C5E29-08D1-94C6-8051-C3AEF34E358E}"/>
              </a:ext>
            </a:extLst>
          </p:cNvPr>
          <p:cNvSpPr txBox="1">
            <a:spLocks noChangeArrowheads="1"/>
          </p:cNvSpPr>
          <p:nvPr/>
        </p:nvSpPr>
        <p:spPr bwMode="auto">
          <a:xfrm>
            <a:off x="4835525" y="1133475"/>
            <a:ext cx="704850" cy="250825"/>
          </a:xfrm>
          <a:prstGeom prst="rect">
            <a:avLst/>
          </a:prstGeom>
          <a:noFill/>
          <a:ln>
            <a:noFill/>
          </a:ln>
        </p:spPr>
        <p:txBody>
          <a:bodyPr wrap="none" lIns="95213" tIns="47605" rIns="95213" bIns="47605" anchor="ctr" anchorCtr="1">
            <a:spAutoFit/>
          </a:bodyPr>
          <a:lstStyle>
            <a:lvl1pPr defTabSz="952500" eaLnBrk="0" hangingPunct="0">
              <a:defRPr kumimoji="1">
                <a:solidFill>
                  <a:schemeClr val="tx1"/>
                </a:solidFill>
                <a:latin typeface="Arial" charset="0"/>
                <a:ea typeface="ＭＳ Ｐゴシック" pitchFamily="50" charset="-128"/>
              </a:defRPr>
            </a:lvl1pPr>
            <a:lvl2pPr marL="742950" indent="-285750" defTabSz="952500" eaLnBrk="0" hangingPunct="0">
              <a:defRPr kumimoji="1">
                <a:solidFill>
                  <a:schemeClr val="tx1"/>
                </a:solidFill>
                <a:latin typeface="Arial" charset="0"/>
                <a:ea typeface="ＭＳ Ｐゴシック" pitchFamily="50" charset="-128"/>
              </a:defRPr>
            </a:lvl2pPr>
            <a:lvl3pPr marL="1143000" indent="-228600" defTabSz="952500" eaLnBrk="0" hangingPunct="0">
              <a:defRPr kumimoji="1">
                <a:solidFill>
                  <a:schemeClr val="tx1"/>
                </a:solidFill>
                <a:latin typeface="Arial" charset="0"/>
                <a:ea typeface="ＭＳ Ｐゴシック" pitchFamily="50" charset="-128"/>
              </a:defRPr>
            </a:lvl3pPr>
            <a:lvl4pPr marL="1600200" indent="-228600" defTabSz="952500" eaLnBrk="0" hangingPunct="0">
              <a:defRPr kumimoji="1">
                <a:solidFill>
                  <a:schemeClr val="tx1"/>
                </a:solidFill>
                <a:latin typeface="Arial" charset="0"/>
                <a:ea typeface="ＭＳ Ｐゴシック" pitchFamily="50" charset="-128"/>
              </a:defRPr>
            </a:lvl4pPr>
            <a:lvl5pPr marL="2057400" indent="-228600" defTabSz="952500" eaLnBrk="0" hangingPunct="0">
              <a:defRPr kumimoji="1">
                <a:solidFill>
                  <a:schemeClr val="tx1"/>
                </a:solidFill>
                <a:latin typeface="Arial" charset="0"/>
                <a:ea typeface="ＭＳ Ｐゴシック" pitchFamily="50" charset="-128"/>
              </a:defRPr>
            </a:lvl5pPr>
            <a:lvl6pPr marL="25146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eaLnBrk="1" hangingPunct="1">
              <a:defRPr/>
            </a:pPr>
            <a:r>
              <a:rPr lang="ja-JP" altLang="en-US" sz="1000" dirty="0">
                <a:solidFill>
                  <a:schemeClr val="bg2">
                    <a:lumMod val="50000"/>
                  </a:schemeClr>
                </a:solidFill>
                <a:latin typeface="Century" pitchFamily="18" charset="0"/>
              </a:rPr>
              <a:t>★代表者</a:t>
            </a:r>
          </a:p>
        </p:txBody>
      </p:sp>
      <p:sp>
        <p:nvSpPr>
          <p:cNvPr id="8217" name="Text Box 48">
            <a:extLst>
              <a:ext uri="{FF2B5EF4-FFF2-40B4-BE49-F238E27FC236}">
                <a16:creationId xmlns:a16="http://schemas.microsoft.com/office/drawing/2014/main" id="{7DF5DDC6-C1A8-C9A7-B662-CCC4BFEDB0A6}"/>
              </a:ext>
            </a:extLst>
          </p:cNvPr>
          <p:cNvSpPr txBox="1">
            <a:spLocks noChangeArrowheads="1"/>
          </p:cNvSpPr>
          <p:nvPr/>
        </p:nvSpPr>
        <p:spPr bwMode="auto">
          <a:xfrm>
            <a:off x="4057650" y="1271588"/>
            <a:ext cx="752475" cy="249237"/>
          </a:xfrm>
          <a:prstGeom prst="rect">
            <a:avLst/>
          </a:prstGeom>
          <a:noFill/>
          <a:ln w="19050">
            <a:solidFill>
              <a:schemeClr val="tx1"/>
            </a:solidFill>
            <a:miter lim="800000"/>
            <a:headEnd/>
            <a:tailEnd/>
          </a:ln>
        </p:spPr>
        <p:txBody>
          <a:bodyPr lIns="95213" tIns="47605" rIns="95213" bIns="47605" anchor="ctr" anchorCtr="1">
            <a:spAutoFit/>
          </a:bodyPr>
          <a:lstStyle>
            <a:lvl1pPr defTabSz="952500" eaLnBrk="0" hangingPunct="0">
              <a:defRPr kumimoji="1">
                <a:solidFill>
                  <a:schemeClr val="tx1"/>
                </a:solidFill>
                <a:latin typeface="Arial" charset="0"/>
                <a:ea typeface="ＭＳ Ｐゴシック" pitchFamily="50" charset="-128"/>
              </a:defRPr>
            </a:lvl1pPr>
            <a:lvl2pPr marL="742950" indent="-285750" defTabSz="952500" eaLnBrk="0" hangingPunct="0">
              <a:defRPr kumimoji="1">
                <a:solidFill>
                  <a:schemeClr val="tx1"/>
                </a:solidFill>
                <a:latin typeface="Arial" charset="0"/>
                <a:ea typeface="ＭＳ Ｐゴシック" pitchFamily="50" charset="-128"/>
              </a:defRPr>
            </a:lvl2pPr>
            <a:lvl3pPr marL="1143000" indent="-228600" defTabSz="952500" eaLnBrk="0" hangingPunct="0">
              <a:defRPr kumimoji="1">
                <a:solidFill>
                  <a:schemeClr val="tx1"/>
                </a:solidFill>
                <a:latin typeface="Arial" charset="0"/>
                <a:ea typeface="ＭＳ Ｐゴシック" pitchFamily="50" charset="-128"/>
              </a:defRPr>
            </a:lvl3pPr>
            <a:lvl4pPr marL="1600200" indent="-228600" defTabSz="952500" eaLnBrk="0" hangingPunct="0">
              <a:defRPr kumimoji="1">
                <a:solidFill>
                  <a:schemeClr val="tx1"/>
                </a:solidFill>
                <a:latin typeface="Arial" charset="0"/>
                <a:ea typeface="ＭＳ Ｐゴシック" pitchFamily="50" charset="-128"/>
              </a:defRPr>
            </a:lvl4pPr>
            <a:lvl5pPr marL="2057400" indent="-228600" defTabSz="952500" eaLnBrk="0" hangingPunct="0">
              <a:defRPr kumimoji="1">
                <a:solidFill>
                  <a:schemeClr val="tx1"/>
                </a:solidFill>
                <a:latin typeface="Arial" charset="0"/>
                <a:ea typeface="ＭＳ Ｐゴシック" pitchFamily="50" charset="-128"/>
              </a:defRPr>
            </a:lvl5pPr>
            <a:lvl6pPr marL="25146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eaLnBrk="1" hangingPunct="1">
              <a:defRPr/>
            </a:pPr>
            <a:r>
              <a:rPr lang="ja-JP" altLang="en-US" sz="1000" dirty="0">
                <a:solidFill>
                  <a:schemeClr val="bg2">
                    <a:lumMod val="50000"/>
                  </a:schemeClr>
                </a:solidFill>
                <a:latin typeface="Century" pitchFamily="18" charset="0"/>
              </a:rPr>
              <a:t>（</a:t>
            </a:r>
            <a:r>
              <a:rPr lang="en-US" altLang="ja-JP" sz="1000" dirty="0">
                <a:solidFill>
                  <a:schemeClr val="bg2">
                    <a:lumMod val="50000"/>
                  </a:schemeClr>
                </a:solidFill>
                <a:latin typeface="Century" pitchFamily="18" charset="0"/>
              </a:rPr>
              <a:t>X</a:t>
            </a:r>
            <a:r>
              <a:rPr lang="ja-JP" altLang="en-US" sz="1000" dirty="0">
                <a:solidFill>
                  <a:schemeClr val="bg2">
                    <a:lumMod val="50000"/>
                  </a:schemeClr>
                </a:solidFill>
                <a:latin typeface="Century" pitchFamily="18" charset="0"/>
              </a:rPr>
              <a:t>）社</a:t>
            </a:r>
          </a:p>
        </p:txBody>
      </p:sp>
      <p:sp>
        <p:nvSpPr>
          <p:cNvPr id="8218" name="Text Box 224">
            <a:extLst>
              <a:ext uri="{FF2B5EF4-FFF2-40B4-BE49-F238E27FC236}">
                <a16:creationId xmlns:a16="http://schemas.microsoft.com/office/drawing/2014/main" id="{0050A68B-4564-05E2-2F2C-DCB842DC4D32}"/>
              </a:ext>
            </a:extLst>
          </p:cNvPr>
          <p:cNvSpPr txBox="1">
            <a:spLocks noChangeArrowheads="1"/>
          </p:cNvSpPr>
          <p:nvPr/>
        </p:nvSpPr>
        <p:spPr bwMode="auto">
          <a:xfrm>
            <a:off x="4810125" y="1301750"/>
            <a:ext cx="2266950" cy="557213"/>
          </a:xfrm>
          <a:prstGeom prst="rect">
            <a:avLst/>
          </a:prstGeom>
          <a:noFill/>
          <a:ln>
            <a:noFill/>
          </a:ln>
        </p:spPr>
        <p:txBody>
          <a:bodyPr lIns="95213" tIns="47605" rIns="95213" bIns="47605" anchor="ctr" anchorCtr="1">
            <a:spAutoFit/>
          </a:bodyPr>
          <a:lstStyle>
            <a:lvl1pPr defTabSz="952500" eaLnBrk="0" hangingPunct="0">
              <a:defRPr kumimoji="1">
                <a:solidFill>
                  <a:schemeClr val="tx1"/>
                </a:solidFill>
                <a:latin typeface="Arial" charset="0"/>
                <a:ea typeface="ＭＳ Ｐゴシック" pitchFamily="50" charset="-128"/>
              </a:defRPr>
            </a:lvl1pPr>
            <a:lvl2pPr marL="742950" indent="-285750" defTabSz="952500" eaLnBrk="0" hangingPunct="0">
              <a:defRPr kumimoji="1">
                <a:solidFill>
                  <a:schemeClr val="tx1"/>
                </a:solidFill>
                <a:latin typeface="Arial" charset="0"/>
                <a:ea typeface="ＭＳ Ｐゴシック" pitchFamily="50" charset="-128"/>
              </a:defRPr>
            </a:lvl2pPr>
            <a:lvl3pPr marL="1143000" indent="-228600" defTabSz="952500" eaLnBrk="0" hangingPunct="0">
              <a:defRPr kumimoji="1">
                <a:solidFill>
                  <a:schemeClr val="tx1"/>
                </a:solidFill>
                <a:latin typeface="Arial" charset="0"/>
                <a:ea typeface="ＭＳ Ｐゴシック" pitchFamily="50" charset="-128"/>
              </a:defRPr>
            </a:lvl3pPr>
            <a:lvl4pPr marL="1600200" indent="-228600" defTabSz="952500" eaLnBrk="0" hangingPunct="0">
              <a:defRPr kumimoji="1">
                <a:solidFill>
                  <a:schemeClr val="tx1"/>
                </a:solidFill>
                <a:latin typeface="Arial" charset="0"/>
                <a:ea typeface="ＭＳ Ｐゴシック" pitchFamily="50" charset="-128"/>
              </a:defRPr>
            </a:lvl4pPr>
            <a:lvl5pPr marL="2057400" indent="-228600" defTabSz="952500" eaLnBrk="0" hangingPunct="0">
              <a:defRPr kumimoji="1">
                <a:solidFill>
                  <a:schemeClr val="tx1"/>
                </a:solidFill>
                <a:latin typeface="Arial" charset="0"/>
                <a:ea typeface="ＭＳ Ｐゴシック" pitchFamily="50" charset="-128"/>
              </a:defRPr>
            </a:lvl5pPr>
            <a:lvl6pPr marL="25146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defRPr/>
            </a:pPr>
            <a:r>
              <a:rPr lang="ja-JP" altLang="en-US" sz="1000" dirty="0">
                <a:solidFill>
                  <a:schemeClr val="bg2">
                    <a:lumMod val="50000"/>
                  </a:schemeClr>
                </a:solidFill>
                <a:latin typeface="Century" pitchFamily="18" charset="0"/>
              </a:rPr>
              <a:t>（事業の全体総括）</a:t>
            </a:r>
          </a:p>
          <a:p>
            <a:pPr eaLnBrk="1" hangingPunct="1">
              <a:defRPr/>
            </a:pPr>
            <a:r>
              <a:rPr lang="ja-JP" altLang="en-US" sz="1000" dirty="0">
                <a:solidFill>
                  <a:schemeClr val="bg2">
                    <a:lumMod val="50000"/>
                  </a:schemeClr>
                </a:solidFill>
                <a:latin typeface="Century" pitchFamily="18" charset="0"/>
              </a:rPr>
              <a:t>○○の製造メーカー。分野について○年間の業務実績あり。</a:t>
            </a:r>
          </a:p>
        </p:txBody>
      </p:sp>
      <p:cxnSp>
        <p:nvCxnSpPr>
          <p:cNvPr id="27" name="直線コネクタ 26">
            <a:extLst>
              <a:ext uri="{FF2B5EF4-FFF2-40B4-BE49-F238E27FC236}">
                <a16:creationId xmlns:a16="http://schemas.microsoft.com/office/drawing/2014/main" id="{B893B351-BBC3-A922-33AC-8278A4505205}"/>
              </a:ext>
            </a:extLst>
          </p:cNvPr>
          <p:cNvCxnSpPr/>
          <p:nvPr/>
        </p:nvCxnSpPr>
        <p:spPr>
          <a:xfrm flipV="1">
            <a:off x="112713" y="3695700"/>
            <a:ext cx="10034587" cy="6350"/>
          </a:xfrm>
          <a:prstGeom prst="line">
            <a:avLst/>
          </a:prstGeom>
          <a:ln w="28575">
            <a:solidFill>
              <a:srgbClr val="575757"/>
            </a:solidFill>
            <a:prstDash val="dash"/>
          </a:ln>
        </p:spPr>
        <p:style>
          <a:lnRef idx="1">
            <a:schemeClr val="accent1"/>
          </a:lnRef>
          <a:fillRef idx="0">
            <a:schemeClr val="accent1"/>
          </a:fillRef>
          <a:effectRef idx="0">
            <a:schemeClr val="accent1"/>
          </a:effectRef>
          <a:fontRef idx="minor">
            <a:schemeClr val="tx1"/>
          </a:fontRef>
        </p:style>
      </p:cxnSp>
      <p:cxnSp>
        <p:nvCxnSpPr>
          <p:cNvPr id="9233" name="直線コネクタ 47">
            <a:extLst>
              <a:ext uri="{FF2B5EF4-FFF2-40B4-BE49-F238E27FC236}">
                <a16:creationId xmlns:a16="http://schemas.microsoft.com/office/drawing/2014/main" id="{D05AC9B5-E41A-97CB-E223-454A6E625A91}"/>
              </a:ext>
            </a:extLst>
          </p:cNvPr>
          <p:cNvCxnSpPr>
            <a:cxnSpLocks noChangeShapeType="1"/>
          </p:cNvCxnSpPr>
          <p:nvPr/>
        </p:nvCxnSpPr>
        <p:spPr bwMode="auto">
          <a:xfrm>
            <a:off x="4433888" y="1520825"/>
            <a:ext cx="0" cy="1131888"/>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9234" name="Text Box 25">
            <a:extLst>
              <a:ext uri="{FF2B5EF4-FFF2-40B4-BE49-F238E27FC236}">
                <a16:creationId xmlns:a16="http://schemas.microsoft.com/office/drawing/2014/main" id="{A8CD3F3F-E70C-2D48-E375-B5ACD4229C2F}"/>
              </a:ext>
            </a:extLst>
          </p:cNvPr>
          <p:cNvSpPr txBox="1">
            <a:spLocks noChangeArrowheads="1"/>
          </p:cNvSpPr>
          <p:nvPr/>
        </p:nvSpPr>
        <p:spPr bwMode="auto">
          <a:xfrm>
            <a:off x="57150" y="95250"/>
            <a:ext cx="1476375" cy="2857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9173" tIns="49586" rIns="99173" bIns="49586" anchor="ctr" anchorCtr="1">
            <a:spAutoFit/>
          </a:bodyPr>
          <a:lstStyle>
            <a:lvl1pPr defTabSz="992188">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92188">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92188">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92188">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92188">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92188"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92188"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92188"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92188"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en-US" altLang="ja-JP" sz="1200" u="sng">
                <a:solidFill>
                  <a:srgbClr val="000000"/>
                </a:solidFill>
                <a:latin typeface="ＭＳ Ｐゴシック" panose="020B0600070205080204" pitchFamily="50" charset="-128"/>
              </a:rPr>
              <a:t>(</a:t>
            </a:r>
            <a:r>
              <a:rPr lang="ja-JP" altLang="en-US" sz="1200" u="sng">
                <a:solidFill>
                  <a:srgbClr val="000000"/>
                </a:solidFill>
                <a:latin typeface="ＭＳ Ｐゴシック" panose="020B0600070205080204" pitchFamily="50" charset="-128"/>
              </a:rPr>
              <a:t>２</a:t>
            </a:r>
            <a:r>
              <a:rPr lang="en-US" altLang="ja-JP" sz="1200" u="sng">
                <a:solidFill>
                  <a:srgbClr val="000000"/>
                </a:solidFill>
                <a:latin typeface="ＭＳ Ｐゴシック" panose="020B0600070205080204" pitchFamily="50" charset="-128"/>
              </a:rPr>
              <a:t>)</a:t>
            </a:r>
            <a:r>
              <a:rPr lang="ja-JP" altLang="en-US" sz="1200" u="sng">
                <a:solidFill>
                  <a:srgbClr val="000000"/>
                </a:solidFill>
                <a:latin typeface="ＭＳ Ｐゴシック" panose="020B0600070205080204" pitchFamily="50" charset="-128"/>
              </a:rPr>
              <a:t>事業の実施体制</a:t>
            </a:r>
          </a:p>
        </p:txBody>
      </p:sp>
      <p:sp>
        <p:nvSpPr>
          <p:cNvPr id="2" name="Text Box 52">
            <a:extLst>
              <a:ext uri="{FF2B5EF4-FFF2-40B4-BE49-F238E27FC236}">
                <a16:creationId xmlns:a16="http://schemas.microsoft.com/office/drawing/2014/main" id="{FEEB8935-51B7-FA1F-FE4C-8BD260519773}"/>
              </a:ext>
            </a:extLst>
          </p:cNvPr>
          <p:cNvSpPr txBox="1">
            <a:spLocks noChangeArrowheads="1"/>
          </p:cNvSpPr>
          <p:nvPr/>
        </p:nvSpPr>
        <p:spPr bwMode="auto">
          <a:xfrm>
            <a:off x="2489200" y="2420938"/>
            <a:ext cx="962025" cy="250825"/>
          </a:xfrm>
          <a:prstGeom prst="rect">
            <a:avLst/>
          </a:prstGeom>
          <a:noFill/>
          <a:ln>
            <a:noFill/>
          </a:ln>
        </p:spPr>
        <p:txBody>
          <a:bodyPr wrap="none" lIns="95213" tIns="47605" rIns="95213" bIns="47605" anchor="ctr" anchorCtr="1">
            <a:spAutoFit/>
          </a:bodyPr>
          <a:lstStyle>
            <a:lvl1pPr defTabSz="952500" eaLnBrk="0" hangingPunct="0">
              <a:defRPr kumimoji="1">
                <a:solidFill>
                  <a:schemeClr val="tx1"/>
                </a:solidFill>
                <a:latin typeface="Arial" charset="0"/>
                <a:ea typeface="ＭＳ Ｐゴシック" pitchFamily="50" charset="-128"/>
              </a:defRPr>
            </a:lvl1pPr>
            <a:lvl2pPr marL="742950" indent="-285750" defTabSz="952500" eaLnBrk="0" hangingPunct="0">
              <a:defRPr kumimoji="1">
                <a:solidFill>
                  <a:schemeClr val="tx1"/>
                </a:solidFill>
                <a:latin typeface="Arial" charset="0"/>
                <a:ea typeface="ＭＳ Ｐゴシック" pitchFamily="50" charset="-128"/>
              </a:defRPr>
            </a:lvl2pPr>
            <a:lvl3pPr marL="1143000" indent="-228600" defTabSz="952500" eaLnBrk="0" hangingPunct="0">
              <a:defRPr kumimoji="1">
                <a:solidFill>
                  <a:schemeClr val="tx1"/>
                </a:solidFill>
                <a:latin typeface="Arial" charset="0"/>
                <a:ea typeface="ＭＳ Ｐゴシック" pitchFamily="50" charset="-128"/>
              </a:defRPr>
            </a:lvl3pPr>
            <a:lvl4pPr marL="1600200" indent="-228600" defTabSz="952500" eaLnBrk="0" hangingPunct="0">
              <a:defRPr kumimoji="1">
                <a:solidFill>
                  <a:schemeClr val="tx1"/>
                </a:solidFill>
                <a:latin typeface="Arial" charset="0"/>
                <a:ea typeface="ＭＳ Ｐゴシック" pitchFamily="50" charset="-128"/>
              </a:defRPr>
            </a:lvl4pPr>
            <a:lvl5pPr marL="2057400" indent="-228600" defTabSz="952500" eaLnBrk="0" hangingPunct="0">
              <a:defRPr kumimoji="1">
                <a:solidFill>
                  <a:schemeClr val="tx1"/>
                </a:solidFill>
                <a:latin typeface="Arial" charset="0"/>
                <a:ea typeface="ＭＳ Ｐゴシック" pitchFamily="50" charset="-128"/>
              </a:defRPr>
            </a:lvl5pPr>
            <a:lvl6pPr marL="25146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eaLnBrk="1" hangingPunct="1">
              <a:defRPr/>
            </a:pPr>
            <a:r>
              <a:rPr lang="ja-JP" altLang="en-US" sz="1000" dirty="0">
                <a:solidFill>
                  <a:schemeClr val="bg2">
                    <a:lumMod val="50000"/>
                  </a:schemeClr>
                </a:solidFill>
                <a:latin typeface="Century" pitchFamily="18" charset="0"/>
              </a:rPr>
              <a:t>●共同実施者</a:t>
            </a:r>
          </a:p>
        </p:txBody>
      </p:sp>
      <p:sp>
        <p:nvSpPr>
          <p:cNvPr id="3" name="Text Box 52">
            <a:extLst>
              <a:ext uri="{FF2B5EF4-FFF2-40B4-BE49-F238E27FC236}">
                <a16:creationId xmlns:a16="http://schemas.microsoft.com/office/drawing/2014/main" id="{2560336E-BF8D-E609-19D0-D77C48583E5D}"/>
              </a:ext>
            </a:extLst>
          </p:cNvPr>
          <p:cNvSpPr txBox="1">
            <a:spLocks noChangeArrowheads="1"/>
          </p:cNvSpPr>
          <p:nvPr/>
        </p:nvSpPr>
        <p:spPr bwMode="auto">
          <a:xfrm>
            <a:off x="4527550" y="2393950"/>
            <a:ext cx="962025" cy="250825"/>
          </a:xfrm>
          <a:prstGeom prst="rect">
            <a:avLst/>
          </a:prstGeom>
          <a:noFill/>
          <a:ln>
            <a:noFill/>
          </a:ln>
        </p:spPr>
        <p:txBody>
          <a:bodyPr wrap="none" lIns="95213" tIns="47605" rIns="95213" bIns="47605" anchor="ctr" anchorCtr="1">
            <a:spAutoFit/>
          </a:bodyPr>
          <a:lstStyle>
            <a:lvl1pPr defTabSz="952500" eaLnBrk="0" hangingPunct="0">
              <a:defRPr kumimoji="1">
                <a:solidFill>
                  <a:schemeClr val="tx1"/>
                </a:solidFill>
                <a:latin typeface="Arial" charset="0"/>
                <a:ea typeface="ＭＳ Ｐゴシック" pitchFamily="50" charset="-128"/>
              </a:defRPr>
            </a:lvl1pPr>
            <a:lvl2pPr marL="742950" indent="-285750" defTabSz="952500" eaLnBrk="0" hangingPunct="0">
              <a:defRPr kumimoji="1">
                <a:solidFill>
                  <a:schemeClr val="tx1"/>
                </a:solidFill>
                <a:latin typeface="Arial" charset="0"/>
                <a:ea typeface="ＭＳ Ｐゴシック" pitchFamily="50" charset="-128"/>
              </a:defRPr>
            </a:lvl2pPr>
            <a:lvl3pPr marL="1143000" indent="-228600" defTabSz="952500" eaLnBrk="0" hangingPunct="0">
              <a:defRPr kumimoji="1">
                <a:solidFill>
                  <a:schemeClr val="tx1"/>
                </a:solidFill>
                <a:latin typeface="Arial" charset="0"/>
                <a:ea typeface="ＭＳ Ｐゴシック" pitchFamily="50" charset="-128"/>
              </a:defRPr>
            </a:lvl3pPr>
            <a:lvl4pPr marL="1600200" indent="-228600" defTabSz="952500" eaLnBrk="0" hangingPunct="0">
              <a:defRPr kumimoji="1">
                <a:solidFill>
                  <a:schemeClr val="tx1"/>
                </a:solidFill>
                <a:latin typeface="Arial" charset="0"/>
                <a:ea typeface="ＭＳ Ｐゴシック" pitchFamily="50" charset="-128"/>
              </a:defRPr>
            </a:lvl4pPr>
            <a:lvl5pPr marL="2057400" indent="-228600" defTabSz="952500" eaLnBrk="0" hangingPunct="0">
              <a:defRPr kumimoji="1">
                <a:solidFill>
                  <a:schemeClr val="tx1"/>
                </a:solidFill>
                <a:latin typeface="Arial" charset="0"/>
                <a:ea typeface="ＭＳ Ｐゴシック" pitchFamily="50" charset="-128"/>
              </a:defRPr>
            </a:lvl5pPr>
            <a:lvl6pPr marL="25146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eaLnBrk="1" hangingPunct="1">
              <a:defRPr/>
            </a:pPr>
            <a:r>
              <a:rPr lang="ja-JP" altLang="en-US" sz="1000" dirty="0">
                <a:solidFill>
                  <a:schemeClr val="bg2">
                    <a:lumMod val="50000"/>
                  </a:schemeClr>
                </a:solidFill>
                <a:latin typeface="Century" pitchFamily="18" charset="0"/>
              </a:rPr>
              <a:t>●共同実施者</a:t>
            </a:r>
          </a:p>
        </p:txBody>
      </p:sp>
      <p:sp>
        <p:nvSpPr>
          <p:cNvPr id="5" name="Text Box 52">
            <a:extLst>
              <a:ext uri="{FF2B5EF4-FFF2-40B4-BE49-F238E27FC236}">
                <a16:creationId xmlns:a16="http://schemas.microsoft.com/office/drawing/2014/main" id="{5BB526A1-8CA4-B0D0-03BB-FF69A9992FCA}"/>
              </a:ext>
            </a:extLst>
          </p:cNvPr>
          <p:cNvSpPr txBox="1">
            <a:spLocks noChangeArrowheads="1"/>
          </p:cNvSpPr>
          <p:nvPr/>
        </p:nvSpPr>
        <p:spPr bwMode="auto">
          <a:xfrm>
            <a:off x="6492875" y="2393950"/>
            <a:ext cx="962025" cy="250825"/>
          </a:xfrm>
          <a:prstGeom prst="rect">
            <a:avLst/>
          </a:prstGeom>
          <a:noFill/>
          <a:ln>
            <a:noFill/>
          </a:ln>
        </p:spPr>
        <p:txBody>
          <a:bodyPr wrap="none" lIns="95213" tIns="47605" rIns="95213" bIns="47605" anchor="ctr" anchorCtr="1">
            <a:spAutoFit/>
          </a:bodyPr>
          <a:lstStyle>
            <a:lvl1pPr defTabSz="952500" eaLnBrk="0" hangingPunct="0">
              <a:defRPr kumimoji="1">
                <a:solidFill>
                  <a:schemeClr val="tx1"/>
                </a:solidFill>
                <a:latin typeface="Arial" charset="0"/>
                <a:ea typeface="ＭＳ Ｐゴシック" pitchFamily="50" charset="-128"/>
              </a:defRPr>
            </a:lvl1pPr>
            <a:lvl2pPr marL="742950" indent="-285750" defTabSz="952500" eaLnBrk="0" hangingPunct="0">
              <a:defRPr kumimoji="1">
                <a:solidFill>
                  <a:schemeClr val="tx1"/>
                </a:solidFill>
                <a:latin typeface="Arial" charset="0"/>
                <a:ea typeface="ＭＳ Ｐゴシック" pitchFamily="50" charset="-128"/>
              </a:defRPr>
            </a:lvl2pPr>
            <a:lvl3pPr marL="1143000" indent="-228600" defTabSz="952500" eaLnBrk="0" hangingPunct="0">
              <a:defRPr kumimoji="1">
                <a:solidFill>
                  <a:schemeClr val="tx1"/>
                </a:solidFill>
                <a:latin typeface="Arial" charset="0"/>
                <a:ea typeface="ＭＳ Ｐゴシック" pitchFamily="50" charset="-128"/>
              </a:defRPr>
            </a:lvl3pPr>
            <a:lvl4pPr marL="1600200" indent="-228600" defTabSz="952500" eaLnBrk="0" hangingPunct="0">
              <a:defRPr kumimoji="1">
                <a:solidFill>
                  <a:schemeClr val="tx1"/>
                </a:solidFill>
                <a:latin typeface="Arial" charset="0"/>
                <a:ea typeface="ＭＳ Ｐゴシック" pitchFamily="50" charset="-128"/>
              </a:defRPr>
            </a:lvl4pPr>
            <a:lvl5pPr marL="2057400" indent="-228600" defTabSz="952500" eaLnBrk="0" hangingPunct="0">
              <a:defRPr kumimoji="1">
                <a:solidFill>
                  <a:schemeClr val="tx1"/>
                </a:solidFill>
                <a:latin typeface="Arial" charset="0"/>
                <a:ea typeface="ＭＳ Ｐゴシック" pitchFamily="50" charset="-128"/>
              </a:defRPr>
            </a:lvl5pPr>
            <a:lvl6pPr marL="25146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defTabSz="9525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eaLnBrk="1" hangingPunct="1">
              <a:defRPr/>
            </a:pPr>
            <a:r>
              <a:rPr lang="ja-JP" altLang="en-US" sz="1000" dirty="0">
                <a:solidFill>
                  <a:schemeClr val="bg2">
                    <a:lumMod val="50000"/>
                  </a:schemeClr>
                </a:solidFill>
                <a:latin typeface="Century" pitchFamily="18" charset="0"/>
              </a:rPr>
              <a:t>●共同実施者</a:t>
            </a:r>
          </a:p>
        </p:txBody>
      </p:sp>
      <p:sp>
        <p:nvSpPr>
          <p:cNvPr id="9238" name="フリーフォーム: 図形 9">
            <a:extLst>
              <a:ext uri="{FF2B5EF4-FFF2-40B4-BE49-F238E27FC236}">
                <a16:creationId xmlns:a16="http://schemas.microsoft.com/office/drawing/2014/main" id="{A07E28C5-60AD-3D90-B788-E9086AA0B89D}"/>
              </a:ext>
            </a:extLst>
          </p:cNvPr>
          <p:cNvSpPr>
            <a:spLocks/>
          </p:cNvSpPr>
          <p:nvPr/>
        </p:nvSpPr>
        <p:spPr bwMode="auto">
          <a:xfrm>
            <a:off x="2459038" y="2193925"/>
            <a:ext cx="4033837" cy="498475"/>
          </a:xfrm>
          <a:custGeom>
            <a:avLst/>
            <a:gdLst>
              <a:gd name="T0" fmla="*/ 0 w 4033520"/>
              <a:gd name="T1" fmla="*/ 491424 h 497840"/>
              <a:gd name="T2" fmla="*/ 0 w 4033520"/>
              <a:gd name="T3" fmla="*/ 0 h 497840"/>
              <a:gd name="T4" fmla="*/ 4035422 w 4033520"/>
              <a:gd name="T5" fmla="*/ 0 h 497840"/>
              <a:gd name="T6" fmla="*/ 4035422 w 4033520"/>
              <a:gd name="T7" fmla="*/ 501662 h 49784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033520" h="497840">
                <a:moveTo>
                  <a:pt x="0" y="487680"/>
                </a:moveTo>
                <a:lnTo>
                  <a:pt x="0" y="0"/>
                </a:lnTo>
                <a:lnTo>
                  <a:pt x="4033520" y="0"/>
                </a:lnTo>
                <a:lnTo>
                  <a:pt x="4033520" y="497840"/>
                </a:lnTo>
              </a:path>
            </a:pathLst>
          </a:custGeom>
          <a:noFill/>
          <a:ln w="9525" cap="flat" cmpd="sng" algn="ctr">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cxnSp>
        <p:nvCxnSpPr>
          <p:cNvPr id="11" name="直線コネクタ 10">
            <a:extLst>
              <a:ext uri="{FF2B5EF4-FFF2-40B4-BE49-F238E27FC236}">
                <a16:creationId xmlns:a16="http://schemas.microsoft.com/office/drawing/2014/main" id="{C142FF3F-3586-4C9B-4264-8F6E44000CCC}"/>
              </a:ext>
            </a:extLst>
          </p:cNvPr>
          <p:cNvCxnSpPr/>
          <p:nvPr/>
        </p:nvCxnSpPr>
        <p:spPr>
          <a:xfrm flipV="1">
            <a:off x="100013" y="5408613"/>
            <a:ext cx="10034587" cy="6350"/>
          </a:xfrm>
          <a:prstGeom prst="line">
            <a:avLst/>
          </a:prstGeom>
          <a:ln w="28575">
            <a:solidFill>
              <a:srgbClr val="575757"/>
            </a:solidFill>
            <a:prstDash val="dash"/>
          </a:ln>
        </p:spPr>
        <p:style>
          <a:lnRef idx="1">
            <a:schemeClr val="accent1"/>
          </a:lnRef>
          <a:fillRef idx="0">
            <a:schemeClr val="accent1"/>
          </a:fillRef>
          <a:effectRef idx="0">
            <a:schemeClr val="accent1"/>
          </a:effectRef>
          <a:fontRef idx="minor">
            <a:schemeClr val="tx1"/>
          </a:fontRef>
        </p:style>
      </p:cxnSp>
      <p:sp>
        <p:nvSpPr>
          <p:cNvPr id="9240" name="スライド番号プレースホルダー 5">
            <a:extLst>
              <a:ext uri="{FF2B5EF4-FFF2-40B4-BE49-F238E27FC236}">
                <a16:creationId xmlns:a16="http://schemas.microsoft.com/office/drawing/2014/main" id="{CA0C14BF-CE42-3092-E87B-C6FE8A884FCC}"/>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68798BBC-21A0-4E2E-A774-BE2C02C794FF}" type="slidenum">
              <a:rPr lang="en-US" altLang="ja-JP" smtClean="0"/>
              <a:pPr/>
              <a:t>3</a:t>
            </a:fld>
            <a:endParaRPr lang="en-US" altLang="ja-JP"/>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AutoShape 27">
            <a:extLst>
              <a:ext uri="{FF2B5EF4-FFF2-40B4-BE49-F238E27FC236}">
                <a16:creationId xmlns:a16="http://schemas.microsoft.com/office/drawing/2014/main" id="{733BE127-11B1-1D83-CC7B-7A3959B6D6B9}"/>
              </a:ext>
            </a:extLst>
          </p:cNvPr>
          <p:cNvSpPr>
            <a:spLocks noChangeArrowheads="1"/>
          </p:cNvSpPr>
          <p:nvPr/>
        </p:nvSpPr>
        <p:spPr bwMode="auto">
          <a:xfrm>
            <a:off x="87313" y="254000"/>
            <a:ext cx="10034587" cy="6845300"/>
          </a:xfrm>
          <a:prstGeom prst="rect">
            <a:avLst/>
          </a:prstGeom>
          <a:solidFill>
            <a:srgbClr val="FFFFFF">
              <a:alpha val="0"/>
            </a:srgbClr>
          </a:solidFill>
          <a:ln w="19050">
            <a:solidFill>
              <a:schemeClr val="tx1"/>
            </a:solidFill>
            <a:round/>
            <a:headEnd/>
            <a:tailEnd/>
          </a:ln>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1267" name="Rectangle 215">
            <a:extLst>
              <a:ext uri="{FF2B5EF4-FFF2-40B4-BE49-F238E27FC236}">
                <a16:creationId xmlns:a16="http://schemas.microsoft.com/office/drawing/2014/main" id="{5839487C-5C58-AFAF-6EA9-AE6FCB107389}"/>
              </a:ext>
            </a:extLst>
          </p:cNvPr>
          <p:cNvSpPr>
            <a:spLocks noChangeArrowheads="1"/>
          </p:cNvSpPr>
          <p:nvPr/>
        </p:nvSpPr>
        <p:spPr bwMode="auto">
          <a:xfrm>
            <a:off x="204788" y="461963"/>
            <a:ext cx="6627812" cy="41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779" tIns="49890" rIns="99779" bIns="49890"/>
          <a:lstStyle>
            <a:lvl1pPr marL="82550" indent="-8255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lnSpc>
                <a:spcPct val="80000"/>
              </a:lnSpc>
              <a:buFontTx/>
              <a:buNone/>
            </a:pPr>
            <a:r>
              <a:rPr lang="ja-JP" altLang="en-US" sz="1000">
                <a:latin typeface="Century" panose="02040604050505020304" pitchFamily="18" charset="0"/>
              </a:rPr>
              <a:t>①実施計画</a:t>
            </a:r>
            <a:endParaRPr lang="en-US" altLang="ja-JP" sz="1000">
              <a:latin typeface="Century" panose="02040604050505020304" pitchFamily="18" charset="0"/>
            </a:endParaRPr>
          </a:p>
          <a:p>
            <a:pPr eaLnBrk="1" hangingPunct="1">
              <a:lnSpc>
                <a:spcPct val="80000"/>
              </a:lnSpc>
              <a:buFontTx/>
              <a:buNone/>
            </a:pPr>
            <a:r>
              <a:rPr lang="ja-JP" altLang="en-US" sz="1000">
                <a:latin typeface="Century" panose="02040604050505020304" pitchFamily="18" charset="0"/>
              </a:rPr>
              <a:t>　（下記フォーマットを参考に、事業の工程及び各年度の事業費について記載してください。）</a:t>
            </a:r>
          </a:p>
        </p:txBody>
      </p:sp>
      <p:sp>
        <p:nvSpPr>
          <p:cNvPr id="11268" name="Text Box 25">
            <a:extLst>
              <a:ext uri="{FF2B5EF4-FFF2-40B4-BE49-F238E27FC236}">
                <a16:creationId xmlns:a16="http://schemas.microsoft.com/office/drawing/2014/main" id="{A434F3E6-C99A-B7C3-CD2A-07542703E75E}"/>
              </a:ext>
            </a:extLst>
          </p:cNvPr>
          <p:cNvSpPr txBox="1">
            <a:spLocks noChangeArrowheads="1"/>
          </p:cNvSpPr>
          <p:nvPr/>
        </p:nvSpPr>
        <p:spPr bwMode="auto">
          <a:xfrm>
            <a:off x="57150" y="95250"/>
            <a:ext cx="1476375" cy="2857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9173" tIns="49586" rIns="99173" bIns="49586" anchor="ctr" anchorCtr="1">
            <a:spAutoFit/>
          </a:bodyPr>
          <a:lstStyle>
            <a:lvl1pPr defTabSz="992188">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92188">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92188">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92188">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92188">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92188"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92188"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92188"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92188"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en-US" altLang="ja-JP" sz="1200" u="sng">
                <a:solidFill>
                  <a:srgbClr val="000000"/>
                </a:solidFill>
                <a:latin typeface="ＭＳ Ｐゴシック" panose="020B0600070205080204" pitchFamily="50" charset="-128"/>
              </a:rPr>
              <a:t>(</a:t>
            </a:r>
            <a:r>
              <a:rPr lang="ja-JP" altLang="en-US" sz="1200" u="sng">
                <a:solidFill>
                  <a:srgbClr val="000000"/>
                </a:solidFill>
                <a:latin typeface="ＭＳ Ｐゴシック" panose="020B0600070205080204" pitchFamily="50" charset="-128"/>
              </a:rPr>
              <a:t>３</a:t>
            </a:r>
            <a:r>
              <a:rPr lang="en-US" altLang="ja-JP" sz="1200" u="sng">
                <a:solidFill>
                  <a:srgbClr val="000000"/>
                </a:solidFill>
                <a:latin typeface="ＭＳ Ｐゴシック" panose="020B0600070205080204" pitchFamily="50" charset="-128"/>
              </a:rPr>
              <a:t>)</a:t>
            </a:r>
            <a:r>
              <a:rPr lang="ja-JP" altLang="en-US" sz="1200" u="sng">
                <a:solidFill>
                  <a:srgbClr val="000000"/>
                </a:solidFill>
                <a:latin typeface="ＭＳ Ｐゴシック" panose="020B0600070205080204" pitchFamily="50" charset="-128"/>
              </a:rPr>
              <a:t>事業の実施計画</a:t>
            </a:r>
          </a:p>
        </p:txBody>
      </p:sp>
      <p:graphicFrame>
        <p:nvGraphicFramePr>
          <p:cNvPr id="7" name="表 6">
            <a:extLst>
              <a:ext uri="{FF2B5EF4-FFF2-40B4-BE49-F238E27FC236}">
                <a16:creationId xmlns:a16="http://schemas.microsoft.com/office/drawing/2014/main" id="{C4B7A051-401D-7179-E57D-1B511E624A14}"/>
              </a:ext>
            </a:extLst>
          </p:cNvPr>
          <p:cNvGraphicFramePr>
            <a:graphicFrameLocks noGrp="1"/>
          </p:cNvGraphicFramePr>
          <p:nvPr>
            <p:extLst>
              <p:ext uri="{D42A27DB-BD31-4B8C-83A1-F6EECF244321}">
                <p14:modId xmlns:p14="http://schemas.microsoft.com/office/powerpoint/2010/main" val="2056259018"/>
              </p:ext>
            </p:extLst>
          </p:nvPr>
        </p:nvGraphicFramePr>
        <p:xfrm>
          <a:off x="319088" y="1095375"/>
          <a:ext cx="9396001" cy="3752849"/>
        </p:xfrm>
        <a:graphic>
          <a:graphicData uri="http://schemas.openxmlformats.org/drawingml/2006/table">
            <a:tbl>
              <a:tblPr>
                <a:tableStyleId>{5C22544A-7EE6-4342-B048-85BDC9FD1C3A}</a:tableStyleId>
              </a:tblPr>
              <a:tblGrid>
                <a:gridCol w="3977493">
                  <a:extLst>
                    <a:ext uri="{9D8B030D-6E8A-4147-A177-3AD203B41FA5}">
                      <a16:colId xmlns:a16="http://schemas.microsoft.com/office/drawing/2014/main" val="20000"/>
                    </a:ext>
                  </a:extLst>
                </a:gridCol>
                <a:gridCol w="956478">
                  <a:extLst>
                    <a:ext uri="{9D8B030D-6E8A-4147-A177-3AD203B41FA5}">
                      <a16:colId xmlns:a16="http://schemas.microsoft.com/office/drawing/2014/main" val="20001"/>
                    </a:ext>
                  </a:extLst>
                </a:gridCol>
                <a:gridCol w="956478">
                  <a:extLst>
                    <a:ext uri="{9D8B030D-6E8A-4147-A177-3AD203B41FA5}">
                      <a16:colId xmlns:a16="http://schemas.microsoft.com/office/drawing/2014/main" val="20004"/>
                    </a:ext>
                  </a:extLst>
                </a:gridCol>
                <a:gridCol w="876388">
                  <a:extLst>
                    <a:ext uri="{9D8B030D-6E8A-4147-A177-3AD203B41FA5}">
                      <a16:colId xmlns:a16="http://schemas.microsoft.com/office/drawing/2014/main" val="20005"/>
                    </a:ext>
                  </a:extLst>
                </a:gridCol>
                <a:gridCol w="876388">
                  <a:extLst>
                    <a:ext uri="{9D8B030D-6E8A-4147-A177-3AD203B41FA5}">
                      <a16:colId xmlns:a16="http://schemas.microsoft.com/office/drawing/2014/main" val="20006"/>
                    </a:ext>
                  </a:extLst>
                </a:gridCol>
                <a:gridCol w="876388">
                  <a:extLst>
                    <a:ext uri="{9D8B030D-6E8A-4147-A177-3AD203B41FA5}">
                      <a16:colId xmlns:a16="http://schemas.microsoft.com/office/drawing/2014/main" val="20007"/>
                    </a:ext>
                  </a:extLst>
                </a:gridCol>
                <a:gridCol w="876388">
                  <a:extLst>
                    <a:ext uri="{9D8B030D-6E8A-4147-A177-3AD203B41FA5}">
                      <a16:colId xmlns:a16="http://schemas.microsoft.com/office/drawing/2014/main" val="20008"/>
                    </a:ext>
                  </a:extLst>
                </a:gridCol>
              </a:tblGrid>
              <a:tr h="548640">
                <a:tc>
                  <a:txBody>
                    <a:bodyPr/>
                    <a:lstStyle/>
                    <a:p>
                      <a:pPr algn="l" fontAlgn="b"/>
                      <a:r>
                        <a:rPr lang="ja-JP" altLang="en-US" sz="1200" u="none" strike="noStrike" dirty="0">
                          <a:effectLst/>
                        </a:rPr>
                        <a:t>　</a:t>
                      </a:r>
                      <a:endParaRPr lang="en-US" altLang="ja-JP" sz="1200" u="none" strike="noStrike" dirty="0">
                        <a:effectLst/>
                      </a:endParaRPr>
                    </a:p>
                    <a:p>
                      <a:pPr algn="l" fontAlgn="b"/>
                      <a:r>
                        <a:rPr lang="ja-JP" altLang="en-US" sz="1200" u="none" strike="noStrike" dirty="0">
                          <a:effectLst/>
                        </a:rPr>
                        <a:t>　</a:t>
                      </a:r>
                      <a:r>
                        <a:rPr lang="ja-JP" altLang="en-US" sz="1200" u="none" strike="noStrike" baseline="0" dirty="0">
                          <a:effectLst/>
                        </a:rPr>
                        <a:t>実証項目</a:t>
                      </a:r>
                      <a:r>
                        <a:rPr lang="ja-JP" altLang="en-US" sz="1200" u="none" strike="noStrike" dirty="0">
                          <a:effectLst/>
                        </a:rPr>
                        <a:t>　　　　　　　　　　　　　　　　　　実施期間</a:t>
                      </a:r>
                      <a:endParaRPr lang="en-US" altLang="ja-JP" sz="1200" u="none" strike="noStrike" baseline="0" dirty="0">
                        <a:effectLst/>
                      </a:endParaRPr>
                    </a:p>
                    <a:p>
                      <a:pPr algn="l" fontAlgn="b"/>
                      <a:r>
                        <a:rPr lang="ja-JP" altLang="en-US" sz="1200" u="none" strike="noStrike" baseline="0" dirty="0">
                          <a:effectLst/>
                        </a:rPr>
                        <a:t> 　</a:t>
                      </a:r>
                      <a:endParaRPr lang="ja-JP" altLang="en-US" sz="1200" b="0" i="0" u="none" strike="noStrike" dirty="0">
                        <a:effectLst/>
                        <a:latin typeface="ＭＳ Ｐゴシック"/>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solidFill>
                      <a:schemeClr val="accent1"/>
                    </a:solidFill>
                  </a:tcPr>
                </a:tc>
                <a:tc gridSpan="2">
                  <a:txBody>
                    <a:bodyPr/>
                    <a:lstStyle/>
                    <a:p>
                      <a:pPr algn="ctr"/>
                      <a:endParaRPr lang="en-US" altLang="ja-JP" sz="1200" dirty="0">
                        <a:latin typeface="+mj-ea"/>
                        <a:ea typeface="+mj-ea"/>
                      </a:endParaRPr>
                    </a:p>
                    <a:p>
                      <a:pPr algn="ctr"/>
                      <a:r>
                        <a:rPr lang="ja-JP" altLang="en-US" sz="1200" dirty="0">
                          <a:latin typeface="+mj-ea"/>
                          <a:ea typeface="+mj-ea"/>
                        </a:rPr>
                        <a:t>令和７年度</a:t>
                      </a:r>
                    </a:p>
                  </a:txBody>
                  <a:tcPr marL="72009" marR="7200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grid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kern="1200" dirty="0">
                        <a:solidFill>
                          <a:schemeClr val="dk1"/>
                        </a:solidFill>
                        <a:latin typeface="+mj-ea"/>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kern="1200" dirty="0">
                          <a:solidFill>
                            <a:schemeClr val="dk1"/>
                          </a:solidFill>
                          <a:latin typeface="+mj-ea"/>
                          <a:ea typeface="+mn-ea"/>
                          <a:cs typeface="+mn-cs"/>
                        </a:rPr>
                        <a:t>令和８年度</a:t>
                      </a:r>
                    </a:p>
                    <a:p>
                      <a:pPr algn="ctr"/>
                      <a:endParaRPr lang="ja-JP" altLang="en-US" sz="1200" dirty="0">
                        <a:latin typeface="+mj-ea"/>
                        <a:ea typeface="+mj-ea"/>
                      </a:endParaRPr>
                    </a:p>
                  </a:txBody>
                  <a:tcPr marL="72009" marR="7200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545064">
                <a:tc>
                  <a:txBody>
                    <a:bodyPr/>
                    <a:lstStyle/>
                    <a:p>
                      <a:pPr algn="l" fontAlgn="ctr"/>
                      <a:r>
                        <a:rPr lang="ja-JP" altLang="en-US" sz="1200" u="none" strike="noStrike" dirty="0">
                          <a:solidFill>
                            <a:schemeClr val="bg1">
                              <a:lumMod val="65000"/>
                            </a:schemeClr>
                          </a:solidFill>
                          <a:effectLst/>
                        </a:rPr>
                        <a:t>記載例）</a:t>
                      </a:r>
                      <a:endParaRPr lang="en-US" altLang="ja-JP" sz="1200" u="none" strike="noStrike" dirty="0">
                        <a:solidFill>
                          <a:schemeClr val="bg1">
                            <a:lumMod val="65000"/>
                          </a:schemeClr>
                        </a:solidFill>
                        <a:effectLst/>
                      </a:endParaRPr>
                    </a:p>
                    <a:p>
                      <a:pPr algn="l" fontAlgn="ctr"/>
                      <a:r>
                        <a:rPr lang="ja-JP" altLang="en-US" sz="1200" u="none" strike="noStrike" dirty="0">
                          <a:solidFill>
                            <a:schemeClr val="bg1">
                              <a:lumMod val="65000"/>
                            </a:schemeClr>
                          </a:solidFill>
                          <a:effectLst/>
                        </a:rPr>
                        <a:t>太陽光発電設備の設計及び製作</a:t>
                      </a:r>
                      <a:endParaRPr lang="ja-JP" altLang="en-US" sz="1200" b="0" i="0" u="none" strike="noStrike" dirty="0">
                        <a:solidFill>
                          <a:schemeClr val="bg1">
                            <a:lumMod val="65000"/>
                          </a:schemeClr>
                        </a:solidFill>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ja-JP" altLang="en-US" sz="100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ja-JP" altLang="en-US" sz="1000" b="0" i="0" u="none" strike="noStrike" dirty="0">
                        <a:effectLst/>
                        <a:latin typeface="ＭＳ Ｐゴシック"/>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ja-JP" altLang="en-US" sz="100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ja-JP" altLang="en-US" sz="1000" b="0" i="0" u="none" strike="noStrike" dirty="0">
                        <a:effectLst/>
                        <a:latin typeface="ＭＳ Ｐゴシック"/>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ja-JP" altLang="en-US" sz="1000" b="0" i="0" u="none" strike="noStrike" dirty="0">
                        <a:effectLst/>
                        <a:latin typeface="ＭＳ Ｐゴシック"/>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ja-JP" altLang="en-US" sz="1000" b="0" i="0" u="none" strike="noStrike" dirty="0">
                        <a:effectLst/>
                        <a:latin typeface="ＭＳ Ｐゴシック"/>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531829">
                <a:tc>
                  <a:txBody>
                    <a:bodyPr/>
                    <a:lstStyle/>
                    <a:p>
                      <a:pPr algn="l" fontAlgn="ctr"/>
                      <a:r>
                        <a:rPr lang="ja-JP" altLang="en-US" sz="1200" b="0" i="0" u="none" strike="noStrike" dirty="0">
                          <a:solidFill>
                            <a:schemeClr val="bg1">
                              <a:lumMod val="65000"/>
                            </a:schemeClr>
                          </a:solidFill>
                          <a:effectLst/>
                          <a:latin typeface="ＭＳ Ｐゴシック"/>
                        </a:rPr>
                        <a:t>発電設備の据え付け</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ja-JP" altLang="en-US" sz="100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ja-JP" altLang="en-US" sz="1000" b="0" i="0" u="none" strike="noStrike" dirty="0">
                        <a:effectLst/>
                        <a:latin typeface="ＭＳ Ｐゴシック"/>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ja-JP" altLang="en-US" sz="100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ja-JP" altLang="en-US" sz="1000" b="0" i="0" u="none" strike="noStrike" dirty="0">
                        <a:effectLst/>
                        <a:latin typeface="ＭＳ Ｐゴシック"/>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ja-JP" altLang="en-US" sz="1000" b="0" i="0" u="none" strike="noStrike" dirty="0">
                        <a:effectLst/>
                        <a:latin typeface="ＭＳ Ｐゴシック"/>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ja-JP" altLang="en-US" sz="1000" b="0" i="0" u="none" strike="noStrike" dirty="0">
                        <a:effectLst/>
                        <a:latin typeface="ＭＳ Ｐゴシック"/>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531829">
                <a:tc>
                  <a:txBody>
                    <a:bodyPr/>
                    <a:lstStyle/>
                    <a:p>
                      <a:pPr algn="l" fontAlgn="ctr"/>
                      <a:r>
                        <a:rPr lang="ja-JP" altLang="en-US" sz="1200" b="0" i="0" u="none" strike="noStrike" dirty="0">
                          <a:solidFill>
                            <a:schemeClr val="bg1">
                              <a:lumMod val="65000"/>
                            </a:schemeClr>
                          </a:solidFill>
                          <a:effectLst/>
                          <a:latin typeface="ＭＳ Ｐゴシック"/>
                        </a:rPr>
                        <a:t>発電量の計測等</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ja-JP" altLang="en-US" sz="100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ja-JP" altLang="en-US" sz="1000" b="0" i="0" u="none" strike="noStrike" dirty="0">
                        <a:effectLst/>
                        <a:latin typeface="ＭＳ Ｐゴシック"/>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ja-JP" altLang="en-US" sz="100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ja-JP" altLang="en-US" sz="1000" b="0" i="0" u="none" strike="noStrike" dirty="0">
                        <a:effectLst/>
                        <a:latin typeface="ＭＳ Ｐゴシック"/>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ja-JP" altLang="en-US" sz="1000" b="0" i="0" u="none" strike="noStrike" dirty="0">
                        <a:effectLst/>
                        <a:latin typeface="ＭＳ Ｐゴシック"/>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ja-JP" altLang="en-US" sz="1000" b="0" i="0" u="none" strike="noStrike" dirty="0">
                        <a:effectLst/>
                        <a:latin typeface="ＭＳ Ｐゴシック"/>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531829">
                <a:tc>
                  <a:txBody>
                    <a:bodyPr/>
                    <a:lstStyle/>
                    <a:p>
                      <a:pPr algn="l" fontAlgn="ctr"/>
                      <a:r>
                        <a:rPr lang="ja-JP" altLang="en-US" sz="1200" b="0" i="0" u="none" strike="noStrike" dirty="0">
                          <a:solidFill>
                            <a:schemeClr val="bg1">
                              <a:lumMod val="65000"/>
                            </a:schemeClr>
                          </a:solidFill>
                          <a:effectLst/>
                          <a:latin typeface="ＭＳ Ｐゴシック"/>
                        </a:rPr>
                        <a:t>維持管理上での不具合等の検証・解決策の検討</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ja-JP" altLang="en-US" sz="100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ja-JP" altLang="en-US" sz="1000" b="0" i="0" u="none" strike="noStrike" dirty="0">
                        <a:effectLst/>
                        <a:latin typeface="ＭＳ Ｐゴシック"/>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ja-JP" altLang="en-US" sz="100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ja-JP" altLang="en-US" sz="1000" b="0" i="0" u="none" strike="noStrike" dirty="0">
                        <a:effectLst/>
                        <a:latin typeface="ＭＳ Ｐゴシック"/>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ja-JP" altLang="en-US" sz="1000" b="0" i="0" u="none" strike="noStrike" dirty="0">
                        <a:effectLst/>
                        <a:latin typeface="ＭＳ Ｐゴシック"/>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ja-JP" altLang="en-US" sz="1000" b="0" i="0" u="none" strike="noStrike" dirty="0">
                        <a:effectLst/>
                        <a:latin typeface="ＭＳ Ｐゴシック"/>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531829">
                <a:tc>
                  <a:txBody>
                    <a:bodyPr/>
                    <a:lstStyle/>
                    <a:p>
                      <a:pPr algn="l" fontAlgn="ctr"/>
                      <a:r>
                        <a:rPr lang="ja-JP" altLang="en-US" sz="1200" b="0" i="0" u="none" strike="noStrike" dirty="0">
                          <a:solidFill>
                            <a:schemeClr val="bg1">
                              <a:lumMod val="65000"/>
                            </a:schemeClr>
                          </a:solidFill>
                          <a:effectLst/>
                          <a:latin typeface="ＭＳ Ｐゴシック"/>
                        </a:rPr>
                        <a:t>実証結果のとりまとめ</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ja-JP" altLang="en-US" sz="100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ja-JP" altLang="en-US" sz="1000" b="0" i="0" u="none" strike="noStrike" dirty="0">
                        <a:effectLst/>
                        <a:latin typeface="ＭＳ Ｐゴシック"/>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ja-JP" altLang="en-US" sz="100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ja-JP" altLang="en-US" sz="1000" b="0" i="0" u="none" strike="noStrike" dirty="0">
                        <a:effectLst/>
                        <a:latin typeface="ＭＳ Ｐゴシック"/>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ja-JP" altLang="en-US" sz="1000" b="0" i="0" u="none" strike="noStrike" dirty="0">
                        <a:effectLst/>
                        <a:latin typeface="ＭＳ Ｐゴシック"/>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ja-JP" altLang="en-US" sz="1000" b="0" i="0" u="none" strike="noStrike" dirty="0">
                        <a:effectLst/>
                        <a:latin typeface="ＭＳ Ｐゴシック"/>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531829">
                <a:tc>
                  <a:txBody>
                    <a:bodyPr/>
                    <a:lstStyle/>
                    <a:p>
                      <a:pPr algn="l" fontAlgn="ctr"/>
                      <a:r>
                        <a:rPr lang="ja-JP" altLang="en-US" sz="1200" b="0" i="0" u="none" strike="noStrike" dirty="0">
                          <a:solidFill>
                            <a:schemeClr val="tx1"/>
                          </a:solidFill>
                          <a:effectLst/>
                          <a:latin typeface="ＭＳ Ｐゴシック"/>
                        </a:rPr>
                        <a:t>事業費合計（税込み）</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000" b="0" i="0" u="none" strike="noStrike" dirty="0">
                          <a:effectLst/>
                          <a:latin typeface="ＭＳ Ｐゴシック"/>
                        </a:rPr>
                        <a:t>○○○千円</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gridSpan="4">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000" b="0" i="0" u="none" strike="noStrike" dirty="0">
                          <a:effectLst/>
                          <a:latin typeface="ＭＳ Ｐゴシック"/>
                        </a:rPr>
                        <a:t>○○○千円</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6"/>
                  </a:ext>
                </a:extLst>
              </a:tr>
            </a:tbl>
          </a:graphicData>
        </a:graphic>
      </p:graphicFrame>
      <p:sp>
        <p:nvSpPr>
          <p:cNvPr id="5" name="矢印: 右 4">
            <a:extLst>
              <a:ext uri="{FF2B5EF4-FFF2-40B4-BE49-F238E27FC236}">
                <a16:creationId xmlns:a16="http://schemas.microsoft.com/office/drawing/2014/main" id="{48E5213B-FE43-7FB6-6AF1-DBDE9EBD7B94}"/>
              </a:ext>
            </a:extLst>
          </p:cNvPr>
          <p:cNvSpPr/>
          <p:nvPr/>
        </p:nvSpPr>
        <p:spPr bwMode="auto">
          <a:xfrm>
            <a:off x="5022987" y="1852613"/>
            <a:ext cx="758825" cy="228600"/>
          </a:xfrm>
          <a:prstGeom prst="rightArrow">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p:spPr>
        <p:txBody>
          <a:bodyPr wrap="none" anchor="ctr"/>
          <a:lstStyle/>
          <a:p>
            <a:pPr eaLnBrk="1" hangingPunct="1">
              <a:defRPr/>
            </a:pPr>
            <a:endParaRPr lang="ja-JP" altLang="en-US">
              <a:latin typeface="Arial" charset="0"/>
            </a:endParaRPr>
          </a:p>
        </p:txBody>
      </p:sp>
      <p:sp>
        <p:nvSpPr>
          <p:cNvPr id="6" name="矢印: 右 5">
            <a:extLst>
              <a:ext uri="{FF2B5EF4-FFF2-40B4-BE49-F238E27FC236}">
                <a16:creationId xmlns:a16="http://schemas.microsoft.com/office/drawing/2014/main" id="{6C4373CC-C6A2-4A7F-A4F7-B3F08FC91E61}"/>
              </a:ext>
            </a:extLst>
          </p:cNvPr>
          <p:cNvSpPr/>
          <p:nvPr/>
        </p:nvSpPr>
        <p:spPr bwMode="auto">
          <a:xfrm>
            <a:off x="5761475" y="2332038"/>
            <a:ext cx="430212" cy="228600"/>
          </a:xfrm>
          <a:prstGeom prst="rightArrow">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p:spPr>
        <p:txBody>
          <a:bodyPr wrap="none" anchor="ctr"/>
          <a:lstStyle/>
          <a:p>
            <a:pPr eaLnBrk="1" hangingPunct="1">
              <a:defRPr/>
            </a:pPr>
            <a:endParaRPr lang="ja-JP" altLang="en-US">
              <a:latin typeface="Arial" charset="0"/>
            </a:endParaRPr>
          </a:p>
        </p:txBody>
      </p:sp>
      <p:sp>
        <p:nvSpPr>
          <p:cNvPr id="8" name="矢印: 右 7">
            <a:extLst>
              <a:ext uri="{FF2B5EF4-FFF2-40B4-BE49-F238E27FC236}">
                <a16:creationId xmlns:a16="http://schemas.microsoft.com/office/drawing/2014/main" id="{95D5C015-0840-A374-C74C-2447972829BF}"/>
              </a:ext>
            </a:extLst>
          </p:cNvPr>
          <p:cNvSpPr/>
          <p:nvPr/>
        </p:nvSpPr>
        <p:spPr bwMode="auto">
          <a:xfrm>
            <a:off x="6227899" y="2895600"/>
            <a:ext cx="2928938" cy="228600"/>
          </a:xfrm>
          <a:prstGeom prst="rightArrow">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p:spPr>
        <p:txBody>
          <a:bodyPr wrap="none" anchor="ctr"/>
          <a:lstStyle/>
          <a:p>
            <a:pPr eaLnBrk="1" hangingPunct="1">
              <a:defRPr/>
            </a:pPr>
            <a:endParaRPr lang="ja-JP" altLang="en-US">
              <a:latin typeface="Arial" charset="0"/>
            </a:endParaRPr>
          </a:p>
        </p:txBody>
      </p:sp>
      <p:sp>
        <p:nvSpPr>
          <p:cNvPr id="9" name="矢印: 右 8">
            <a:extLst>
              <a:ext uri="{FF2B5EF4-FFF2-40B4-BE49-F238E27FC236}">
                <a16:creationId xmlns:a16="http://schemas.microsoft.com/office/drawing/2014/main" id="{FB994E57-920F-0BA6-DFF9-C642B7BFD608}"/>
              </a:ext>
            </a:extLst>
          </p:cNvPr>
          <p:cNvSpPr/>
          <p:nvPr/>
        </p:nvSpPr>
        <p:spPr bwMode="auto">
          <a:xfrm>
            <a:off x="7721737" y="3422650"/>
            <a:ext cx="1435100" cy="228600"/>
          </a:xfrm>
          <a:prstGeom prst="rightArrow">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p:spPr>
        <p:txBody>
          <a:bodyPr wrap="none" anchor="ctr"/>
          <a:lstStyle/>
          <a:p>
            <a:pPr eaLnBrk="1" hangingPunct="1">
              <a:defRPr/>
            </a:pPr>
            <a:endParaRPr lang="ja-JP" altLang="en-US">
              <a:latin typeface="Arial" charset="0"/>
            </a:endParaRPr>
          </a:p>
        </p:txBody>
      </p:sp>
      <p:sp>
        <p:nvSpPr>
          <p:cNvPr id="10" name="矢印: 右 9">
            <a:extLst>
              <a:ext uri="{FF2B5EF4-FFF2-40B4-BE49-F238E27FC236}">
                <a16:creationId xmlns:a16="http://schemas.microsoft.com/office/drawing/2014/main" id="{7162D2AF-D095-37E0-A569-B18CB21DCF0E}"/>
              </a:ext>
            </a:extLst>
          </p:cNvPr>
          <p:cNvSpPr/>
          <p:nvPr/>
        </p:nvSpPr>
        <p:spPr bwMode="auto">
          <a:xfrm>
            <a:off x="8273560" y="3949700"/>
            <a:ext cx="1435100" cy="228600"/>
          </a:xfrm>
          <a:prstGeom prst="rightArrow">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p:spPr>
        <p:txBody>
          <a:bodyPr wrap="none" anchor="ctr"/>
          <a:lstStyle/>
          <a:p>
            <a:pPr eaLnBrk="1" hangingPunct="1">
              <a:defRPr/>
            </a:pPr>
            <a:endParaRPr lang="ja-JP" altLang="en-US">
              <a:latin typeface="Arial" charset="0"/>
            </a:endParaRPr>
          </a:p>
        </p:txBody>
      </p:sp>
      <p:sp>
        <p:nvSpPr>
          <p:cNvPr id="11345" name="Rectangle 215">
            <a:extLst>
              <a:ext uri="{FF2B5EF4-FFF2-40B4-BE49-F238E27FC236}">
                <a16:creationId xmlns:a16="http://schemas.microsoft.com/office/drawing/2014/main" id="{58B3EFAF-A881-FEAF-0581-4F710D9490B2}"/>
              </a:ext>
            </a:extLst>
          </p:cNvPr>
          <p:cNvSpPr>
            <a:spLocks noChangeArrowheads="1"/>
          </p:cNvSpPr>
          <p:nvPr/>
        </p:nvSpPr>
        <p:spPr bwMode="auto">
          <a:xfrm>
            <a:off x="169863" y="5062538"/>
            <a:ext cx="6627812" cy="41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779" tIns="49890" rIns="99779" bIns="49890"/>
          <a:lstStyle>
            <a:lvl1pPr marL="82550" indent="-8255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lnSpc>
                <a:spcPct val="80000"/>
              </a:lnSpc>
              <a:buFontTx/>
              <a:buNone/>
            </a:pPr>
            <a:r>
              <a:rPr lang="ja-JP" altLang="en-US" sz="1000">
                <a:latin typeface="Century" panose="02040604050505020304" pitchFamily="18" charset="0"/>
              </a:rPr>
              <a:t>②令和７年度の目標水準</a:t>
            </a:r>
            <a:endParaRPr lang="en-US" altLang="ja-JP" sz="1000">
              <a:latin typeface="Century" panose="02040604050505020304" pitchFamily="18" charset="0"/>
            </a:endParaRPr>
          </a:p>
        </p:txBody>
      </p:sp>
      <p:sp>
        <p:nvSpPr>
          <p:cNvPr id="11346" name="スライド番号プレースホルダー 1">
            <a:extLst>
              <a:ext uri="{FF2B5EF4-FFF2-40B4-BE49-F238E27FC236}">
                <a16:creationId xmlns:a16="http://schemas.microsoft.com/office/drawing/2014/main" id="{90BD8618-00BC-9616-D65C-2B68B02122A1}"/>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B477BE7A-4BE1-4DE6-BD60-3CE9321CDED8}" type="slidenum">
              <a:rPr lang="en-US" altLang="ja-JP" smtClean="0"/>
              <a:pPr/>
              <a:t>4</a:t>
            </a:fld>
            <a:endParaRPr lang="en-US" altLang="ja-JP"/>
          </a:p>
        </p:txBody>
      </p:sp>
      <p:sp>
        <p:nvSpPr>
          <p:cNvPr id="11347" name="Rectangle 215">
            <a:extLst>
              <a:ext uri="{FF2B5EF4-FFF2-40B4-BE49-F238E27FC236}">
                <a16:creationId xmlns:a16="http://schemas.microsoft.com/office/drawing/2014/main" id="{2D7BC028-36A7-796F-DC12-BA2F235AB4B2}"/>
              </a:ext>
            </a:extLst>
          </p:cNvPr>
          <p:cNvSpPr>
            <a:spLocks noChangeArrowheads="1"/>
          </p:cNvSpPr>
          <p:nvPr/>
        </p:nvSpPr>
        <p:spPr bwMode="auto">
          <a:xfrm>
            <a:off x="169863" y="6021388"/>
            <a:ext cx="6627812" cy="41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779" tIns="49890" rIns="99779" bIns="49890"/>
          <a:lstStyle>
            <a:lvl1pPr marL="82550" indent="-8255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lnSpc>
                <a:spcPct val="80000"/>
              </a:lnSpc>
              <a:buFontTx/>
              <a:buNone/>
            </a:pPr>
            <a:r>
              <a:rPr lang="ja-JP" altLang="en-US" sz="1000">
                <a:latin typeface="Century" panose="02040604050505020304" pitchFamily="18" charset="0"/>
              </a:rPr>
              <a:t>③令和８年度の目標水準</a:t>
            </a:r>
            <a:endParaRPr lang="en-US" altLang="ja-JP" sz="1000">
              <a:latin typeface="Century" panose="02040604050505020304" pitchFamily="18" charset="0"/>
            </a:endParaRP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Words>886</Words>
  <PresentationFormat>ユーザー設定</PresentationFormat>
  <Paragraphs>91</Paragraphs>
  <Slides>4</Slides>
  <Notes>4</Notes>
  <HiddenSlides>0</HiddenSlides>
  <MMClips>0</MMClips>
  <ScaleCrop>false</ScaleCrop>
  <HeadingPairs>
    <vt:vector size="8" baseType="variant">
      <vt:variant>
        <vt:lpstr>使用されているフォント</vt:lpstr>
      </vt:variant>
      <vt:variant>
        <vt:i4>3</vt:i4>
      </vt:variant>
      <vt:variant>
        <vt:lpstr>テーマ</vt:lpstr>
      </vt:variant>
      <vt:variant>
        <vt:i4>1</vt:i4>
      </vt:variant>
      <vt:variant>
        <vt:lpstr>埋め込まれた OLE サーバー</vt:lpstr>
      </vt:variant>
      <vt:variant>
        <vt:i4>1</vt:i4>
      </vt:variant>
      <vt:variant>
        <vt:lpstr>スライド タイトル</vt:lpstr>
      </vt:variant>
      <vt:variant>
        <vt:i4>4</vt:i4>
      </vt:variant>
    </vt:vector>
  </HeadingPairs>
  <TitlesOfParts>
    <vt:vector size="9" baseType="lpstr">
      <vt:lpstr>ＭＳ Ｐゴシック</vt:lpstr>
      <vt:lpstr>Arial</vt:lpstr>
      <vt:lpstr>Century</vt:lpstr>
      <vt:lpstr>標準デザイン</vt:lpstr>
      <vt:lpstr>think-cell スライド</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

<file path=docProps/custom.xml><?xml version="1.0" encoding="utf-8"?>
<Properties xmlns="http://schemas.openxmlformats.org/officeDocument/2006/custom-properties" xmlns:vt="http://schemas.openxmlformats.org/officeDocument/2006/docPropsVTypes">
  <property fmtid="{D5CDD505-2E9C-101B-9397-08002B2CF9AE}" pid="2" name="MSIP_Label_ea60d57e-af5b-4752-ac57-3e4f28ca11dc_Enabled">
    <vt:lpwstr>true</vt:lpwstr>
  </property>
  <property fmtid="{D5CDD505-2E9C-101B-9397-08002B2CF9AE}" pid="3" name="MSIP_Label_ea60d57e-af5b-4752-ac57-3e4f28ca11dc_SetDate">
    <vt:lpwstr>2022-01-17T11:52:01Z</vt:lpwstr>
  </property>
  <property fmtid="{D5CDD505-2E9C-101B-9397-08002B2CF9AE}" pid="4" name="MSIP_Label_ea60d57e-af5b-4752-ac57-3e4f28ca11dc_Method">
    <vt:lpwstr>Standard</vt:lpwstr>
  </property>
  <property fmtid="{D5CDD505-2E9C-101B-9397-08002B2CF9AE}" pid="5" name="MSIP_Label_ea60d57e-af5b-4752-ac57-3e4f28ca11dc_Name">
    <vt:lpwstr>ea60d57e-af5b-4752-ac57-3e4f28ca11dc</vt:lpwstr>
  </property>
  <property fmtid="{D5CDD505-2E9C-101B-9397-08002B2CF9AE}" pid="6" name="MSIP_Label_ea60d57e-af5b-4752-ac57-3e4f28ca11dc_SiteId">
    <vt:lpwstr>36da45f1-dd2c-4d1f-af13-5abe46b99921</vt:lpwstr>
  </property>
  <property fmtid="{D5CDD505-2E9C-101B-9397-08002B2CF9AE}" pid="7" name="MSIP_Label_ea60d57e-af5b-4752-ac57-3e4f28ca11dc_ActionId">
    <vt:lpwstr>95219f5a-2411-48e5-8455-780e79980248</vt:lpwstr>
  </property>
  <property fmtid="{D5CDD505-2E9C-101B-9397-08002B2CF9AE}" pid="8" name="MSIP_Label_ea60d57e-af5b-4752-ac57-3e4f28ca11dc_ContentBits">
    <vt:lpwstr>0</vt:lpwstr>
  </property>
</Properties>
</file>