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2"/>
  </p:notesMasterIdLst>
  <p:sldIdLst>
    <p:sldId id="272" r:id="rId4"/>
    <p:sldId id="256" r:id="rId5"/>
    <p:sldId id="266" r:id="rId6"/>
    <p:sldId id="278" r:id="rId7"/>
    <p:sldId id="271" r:id="rId8"/>
    <p:sldId id="268" r:id="rId9"/>
    <p:sldId id="277" r:id="rId10"/>
    <p:sldId id="264" r:id="rId11"/>
  </p:sldIdLst>
  <p:sldSz cx="9144000" cy="6858000" type="screen4x3"/>
  <p:notesSz cx="6807200" cy="9939338"/>
  <p:defaultTextStyle>
    <a:defPPr>
      <a:defRPr lang="ja-JP"/>
    </a:defPPr>
    <a:lvl1pPr marL="0" algn="l" defTabSz="913700" rtl="0" eaLnBrk="1" latinLnBrk="0" hangingPunct="1">
      <a:defRPr kumimoji="1" sz="1800" kern="1200">
        <a:solidFill>
          <a:schemeClr val="tx1"/>
        </a:solidFill>
        <a:latin typeface="+mn-lt"/>
        <a:ea typeface="+mn-ea"/>
        <a:cs typeface="+mn-cs"/>
      </a:defRPr>
    </a:lvl1pPr>
    <a:lvl2pPr marL="456850" algn="l" defTabSz="913700" rtl="0" eaLnBrk="1" latinLnBrk="0" hangingPunct="1">
      <a:defRPr kumimoji="1" sz="1800" kern="1200">
        <a:solidFill>
          <a:schemeClr val="tx1"/>
        </a:solidFill>
        <a:latin typeface="+mn-lt"/>
        <a:ea typeface="+mn-ea"/>
        <a:cs typeface="+mn-cs"/>
      </a:defRPr>
    </a:lvl2pPr>
    <a:lvl3pPr marL="913700" algn="l" defTabSz="913700" rtl="0" eaLnBrk="1" latinLnBrk="0" hangingPunct="1">
      <a:defRPr kumimoji="1" sz="1800" kern="1200">
        <a:solidFill>
          <a:schemeClr val="tx1"/>
        </a:solidFill>
        <a:latin typeface="+mn-lt"/>
        <a:ea typeface="+mn-ea"/>
        <a:cs typeface="+mn-cs"/>
      </a:defRPr>
    </a:lvl3pPr>
    <a:lvl4pPr marL="1370550" algn="l" defTabSz="913700" rtl="0" eaLnBrk="1" latinLnBrk="0" hangingPunct="1">
      <a:defRPr kumimoji="1" sz="1800" kern="1200">
        <a:solidFill>
          <a:schemeClr val="tx1"/>
        </a:solidFill>
        <a:latin typeface="+mn-lt"/>
        <a:ea typeface="+mn-ea"/>
        <a:cs typeface="+mn-cs"/>
      </a:defRPr>
    </a:lvl4pPr>
    <a:lvl5pPr marL="1827401" algn="l" defTabSz="913700" rtl="0" eaLnBrk="1" latinLnBrk="0" hangingPunct="1">
      <a:defRPr kumimoji="1" sz="1800" kern="1200">
        <a:solidFill>
          <a:schemeClr val="tx1"/>
        </a:solidFill>
        <a:latin typeface="+mn-lt"/>
        <a:ea typeface="+mn-ea"/>
        <a:cs typeface="+mn-cs"/>
      </a:defRPr>
    </a:lvl5pPr>
    <a:lvl6pPr marL="2284250" algn="l" defTabSz="913700" rtl="0" eaLnBrk="1" latinLnBrk="0" hangingPunct="1">
      <a:defRPr kumimoji="1" sz="1800" kern="1200">
        <a:solidFill>
          <a:schemeClr val="tx1"/>
        </a:solidFill>
        <a:latin typeface="+mn-lt"/>
        <a:ea typeface="+mn-ea"/>
        <a:cs typeface="+mn-cs"/>
      </a:defRPr>
    </a:lvl6pPr>
    <a:lvl7pPr marL="2741100" algn="l" defTabSz="913700" rtl="0" eaLnBrk="1" latinLnBrk="0" hangingPunct="1">
      <a:defRPr kumimoji="1" sz="1800" kern="1200">
        <a:solidFill>
          <a:schemeClr val="tx1"/>
        </a:solidFill>
        <a:latin typeface="+mn-lt"/>
        <a:ea typeface="+mn-ea"/>
        <a:cs typeface="+mn-cs"/>
      </a:defRPr>
    </a:lvl7pPr>
    <a:lvl8pPr marL="3197950" algn="l" defTabSz="913700" rtl="0" eaLnBrk="1" latinLnBrk="0" hangingPunct="1">
      <a:defRPr kumimoji="1" sz="1800" kern="1200">
        <a:solidFill>
          <a:schemeClr val="tx1"/>
        </a:solidFill>
        <a:latin typeface="+mn-lt"/>
        <a:ea typeface="+mn-ea"/>
        <a:cs typeface="+mn-cs"/>
      </a:defRPr>
    </a:lvl8pPr>
    <a:lvl9pPr marL="3654800" algn="l" defTabSz="9137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猪狩 浩介" initials="t" lastIdx="4" clrIdx="0">
    <p:extLst>
      <p:ext uri="{19B8F6BF-5375-455C-9EA6-DF929625EA0E}">
        <p15:presenceInfo xmlns:p15="http://schemas.microsoft.com/office/powerpoint/2012/main" userId="猪狩 浩介" providerId="None"/>
      </p:ext>
    </p:extLst>
  </p:cmAuthor>
  <p:cmAuthor id="2" name="宮岡 俊輔" initials="t" lastIdx="1" clrIdx="1">
    <p:extLst>
      <p:ext uri="{19B8F6BF-5375-455C-9EA6-DF929625EA0E}">
        <p15:presenceInfo xmlns:p15="http://schemas.microsoft.com/office/powerpoint/2012/main" userId="宮岡 俊輔"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484F7"/>
    <a:srgbClr val="BBE0E3"/>
    <a:srgbClr val="A01081"/>
    <a:srgbClr val="DAEDEF"/>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7" autoAdjust="0"/>
    <p:restoredTop sz="85612" autoAdjust="0"/>
  </p:normalViewPr>
  <p:slideViewPr>
    <p:cSldViewPr>
      <p:cViewPr varScale="1">
        <p:scale>
          <a:sx n="111" d="100"/>
          <a:sy n="111" d="100"/>
        </p:scale>
        <p:origin x="204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notesMasters/notesMaster1.xml" Type="http://schemas.openxmlformats.org/officeDocument/2006/relationships/notesMaster"/><Relationship Id="rId13" Target="commentAuthors.xml" Type="http://schemas.openxmlformats.org/officeDocument/2006/relationships/commentAuthor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E4D0A51-EC1B-4CB4-99F1-780912E25F3B}"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49E1391-B822-4649-99FB-E4F8A5C9211B}" type="slidenum">
              <a:rPr kumimoji="1" lang="ja-JP" altLang="en-US" smtClean="0"/>
              <a:t>‹#›</a:t>
            </a:fld>
            <a:endParaRPr kumimoji="1" lang="ja-JP" altLang="en-US"/>
          </a:p>
        </p:txBody>
      </p:sp>
    </p:spTree>
    <p:extLst>
      <p:ext uri="{BB962C8B-B14F-4D97-AF65-F5344CB8AC3E}">
        <p14:creationId xmlns:p14="http://schemas.microsoft.com/office/powerpoint/2010/main" val="1673557248"/>
      </p:ext>
    </p:extLst>
  </p:cSld>
  <p:clrMap bg1="lt1" tx1="dk1" bg2="lt2" tx2="dk2" accent1="accent1" accent2="accent2" accent3="accent3" accent4="accent4" accent5="accent5" accent6="accent6" hlink="hlink" folHlink="folHlink"/>
  <p:notesStyle>
    <a:lvl1pPr marL="0" algn="l" defTabSz="913700" rtl="0" eaLnBrk="1" latinLnBrk="0" hangingPunct="1">
      <a:defRPr kumimoji="1" sz="1200" kern="1200">
        <a:solidFill>
          <a:schemeClr val="tx1"/>
        </a:solidFill>
        <a:latin typeface="+mn-lt"/>
        <a:ea typeface="+mn-ea"/>
        <a:cs typeface="+mn-cs"/>
      </a:defRPr>
    </a:lvl1pPr>
    <a:lvl2pPr marL="456850" algn="l" defTabSz="913700" rtl="0" eaLnBrk="1" latinLnBrk="0" hangingPunct="1">
      <a:defRPr kumimoji="1" sz="1200" kern="1200">
        <a:solidFill>
          <a:schemeClr val="tx1"/>
        </a:solidFill>
        <a:latin typeface="+mn-lt"/>
        <a:ea typeface="+mn-ea"/>
        <a:cs typeface="+mn-cs"/>
      </a:defRPr>
    </a:lvl2pPr>
    <a:lvl3pPr marL="913700" algn="l" defTabSz="913700" rtl="0" eaLnBrk="1" latinLnBrk="0" hangingPunct="1">
      <a:defRPr kumimoji="1" sz="1200" kern="1200">
        <a:solidFill>
          <a:schemeClr val="tx1"/>
        </a:solidFill>
        <a:latin typeface="+mn-lt"/>
        <a:ea typeface="+mn-ea"/>
        <a:cs typeface="+mn-cs"/>
      </a:defRPr>
    </a:lvl3pPr>
    <a:lvl4pPr marL="1370550" algn="l" defTabSz="913700" rtl="0" eaLnBrk="1" latinLnBrk="0" hangingPunct="1">
      <a:defRPr kumimoji="1" sz="1200" kern="1200">
        <a:solidFill>
          <a:schemeClr val="tx1"/>
        </a:solidFill>
        <a:latin typeface="+mn-lt"/>
        <a:ea typeface="+mn-ea"/>
        <a:cs typeface="+mn-cs"/>
      </a:defRPr>
    </a:lvl4pPr>
    <a:lvl5pPr marL="1827401" algn="l" defTabSz="913700" rtl="0" eaLnBrk="1" latinLnBrk="0" hangingPunct="1">
      <a:defRPr kumimoji="1" sz="1200" kern="1200">
        <a:solidFill>
          <a:schemeClr val="tx1"/>
        </a:solidFill>
        <a:latin typeface="+mn-lt"/>
        <a:ea typeface="+mn-ea"/>
        <a:cs typeface="+mn-cs"/>
      </a:defRPr>
    </a:lvl5pPr>
    <a:lvl6pPr marL="2284250" algn="l" defTabSz="913700" rtl="0" eaLnBrk="1" latinLnBrk="0" hangingPunct="1">
      <a:defRPr kumimoji="1" sz="1200" kern="1200">
        <a:solidFill>
          <a:schemeClr val="tx1"/>
        </a:solidFill>
        <a:latin typeface="+mn-lt"/>
        <a:ea typeface="+mn-ea"/>
        <a:cs typeface="+mn-cs"/>
      </a:defRPr>
    </a:lvl6pPr>
    <a:lvl7pPr marL="2741100" algn="l" defTabSz="913700" rtl="0" eaLnBrk="1" latinLnBrk="0" hangingPunct="1">
      <a:defRPr kumimoji="1" sz="1200" kern="1200">
        <a:solidFill>
          <a:schemeClr val="tx1"/>
        </a:solidFill>
        <a:latin typeface="+mn-lt"/>
        <a:ea typeface="+mn-ea"/>
        <a:cs typeface="+mn-cs"/>
      </a:defRPr>
    </a:lvl7pPr>
    <a:lvl8pPr marL="3197950" algn="l" defTabSz="913700" rtl="0" eaLnBrk="1" latinLnBrk="0" hangingPunct="1">
      <a:defRPr kumimoji="1" sz="1200" kern="1200">
        <a:solidFill>
          <a:schemeClr val="tx1"/>
        </a:solidFill>
        <a:latin typeface="+mn-lt"/>
        <a:ea typeface="+mn-ea"/>
        <a:cs typeface="+mn-cs"/>
      </a:defRPr>
    </a:lvl8pPr>
    <a:lvl9pPr marL="3654800" algn="l" defTabSz="9137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3</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5A54A-3E28-C99E-AE71-15BC37DFB326}"/>
            </a:ext>
          </a:extLst>
        </p:cNvPr>
        <p:cNvGrpSpPr/>
        <p:nvPr/>
      </p:nvGrpSpPr>
      <p:grpSpPr>
        <a:xfrm>
          <a:off x="0" y="0"/>
          <a:ext cx="0" cy="0"/>
          <a:chOff x="0" y="0"/>
          <a:chExt cx="0" cy="0"/>
        </a:xfrm>
      </p:grpSpPr>
      <p:sp>
        <p:nvSpPr>
          <p:cNvPr id="9218" name="Rectangle 7">
            <a:extLst>
              <a:ext uri="{FF2B5EF4-FFF2-40B4-BE49-F238E27FC236}">
                <a16:creationId xmlns:a16="http://schemas.microsoft.com/office/drawing/2014/main" id="{3A30AE78-B940-99E9-AEAA-2806300E54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4</a:t>
            </a:fld>
            <a:endParaRPr lang="en-US" altLang="ja-JP">
              <a:solidFill>
                <a:prstClr val="black"/>
              </a:solidFill>
              <a:ea typeface="ＭＳ Ｐゴシック" pitchFamily="50" charset="-128"/>
            </a:endParaRPr>
          </a:p>
        </p:txBody>
      </p:sp>
      <p:sp>
        <p:nvSpPr>
          <p:cNvPr id="9219" name="Rectangle 2">
            <a:extLst>
              <a:ext uri="{FF2B5EF4-FFF2-40B4-BE49-F238E27FC236}">
                <a16:creationId xmlns:a16="http://schemas.microsoft.com/office/drawing/2014/main" id="{EC11F094-1A38-A5C7-5D0F-9FD721A4AED3}"/>
              </a:ext>
            </a:extLst>
          </p:cNvPr>
          <p:cNvSpPr>
            <a:spLocks noGrp="1" noRot="1" noChangeAspect="1" noChangeArrowheads="1" noTextEdit="1"/>
          </p:cNvSpPr>
          <p:nvPr>
            <p:ph type="sldImg"/>
          </p:nvPr>
        </p:nvSpPr>
        <p:spPr>
          <a:xfrm>
            <a:off x="919163" y="746125"/>
            <a:ext cx="4968875" cy="3725863"/>
          </a:xfrm>
          <a:ln/>
        </p:spPr>
      </p:sp>
      <p:sp>
        <p:nvSpPr>
          <p:cNvPr id="9220" name="Rectangle 3">
            <a:extLst>
              <a:ext uri="{FF2B5EF4-FFF2-40B4-BE49-F238E27FC236}">
                <a16:creationId xmlns:a16="http://schemas.microsoft.com/office/drawing/2014/main" id="{DBED3DDB-83C4-6112-9A19-9B9F010081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71029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5</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353206990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889" indent="0" algn="ctr">
              <a:buNone/>
              <a:defRPr>
                <a:solidFill>
                  <a:schemeClr val="tx1">
                    <a:tint val="75000"/>
                  </a:schemeClr>
                </a:solidFill>
              </a:defRPr>
            </a:lvl2pPr>
            <a:lvl3pPr marL="913782" indent="0" algn="ctr">
              <a:buNone/>
              <a:defRPr>
                <a:solidFill>
                  <a:schemeClr val="tx1">
                    <a:tint val="75000"/>
                  </a:schemeClr>
                </a:solidFill>
              </a:defRPr>
            </a:lvl3pPr>
            <a:lvl4pPr marL="1370672" indent="0" algn="ctr">
              <a:buNone/>
              <a:defRPr>
                <a:solidFill>
                  <a:schemeClr val="tx1">
                    <a:tint val="75000"/>
                  </a:schemeClr>
                </a:solidFill>
              </a:defRPr>
            </a:lvl4pPr>
            <a:lvl5pPr marL="1827562" indent="0" algn="ctr">
              <a:buNone/>
              <a:defRPr>
                <a:solidFill>
                  <a:schemeClr val="tx1">
                    <a:tint val="75000"/>
                  </a:schemeClr>
                </a:solidFill>
              </a:defRPr>
            </a:lvl5pPr>
            <a:lvl6pPr marL="2284450" indent="0" algn="ctr">
              <a:buNone/>
              <a:defRPr>
                <a:solidFill>
                  <a:schemeClr val="tx1">
                    <a:tint val="75000"/>
                  </a:schemeClr>
                </a:solidFill>
              </a:defRPr>
            </a:lvl6pPr>
            <a:lvl7pPr marL="2741342" indent="0" algn="ctr">
              <a:buNone/>
              <a:defRPr>
                <a:solidFill>
                  <a:schemeClr val="tx1">
                    <a:tint val="75000"/>
                  </a:schemeClr>
                </a:solidFill>
              </a:defRPr>
            </a:lvl7pPr>
            <a:lvl8pPr marL="3198232" indent="0" algn="ctr">
              <a:buNone/>
              <a:defRPr>
                <a:solidFill>
                  <a:schemeClr val="tx1">
                    <a:tint val="75000"/>
                  </a:schemeClr>
                </a:solidFill>
              </a:defRPr>
            </a:lvl8pPr>
            <a:lvl9pPr marL="365512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52"/>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52"/>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1"/>
            <a:ext cx="6399668" cy="1753810"/>
          </a:xfrm>
        </p:spPr>
        <p:txBody>
          <a:bodyPr/>
          <a:lstStyle>
            <a:lvl1pPr marL="0" indent="0" algn="ctr">
              <a:buNone/>
              <a:defRPr/>
            </a:lvl1pPr>
            <a:lvl2pPr marL="418648" indent="0" algn="ctr">
              <a:buNone/>
              <a:defRPr/>
            </a:lvl2pPr>
            <a:lvl3pPr marL="837297" indent="0" algn="ctr">
              <a:buNone/>
              <a:defRPr/>
            </a:lvl3pPr>
            <a:lvl4pPr marL="1255947" indent="0" algn="ctr">
              <a:buNone/>
              <a:defRPr/>
            </a:lvl4pPr>
            <a:lvl5pPr marL="1674593" indent="0" algn="ctr">
              <a:buNone/>
              <a:defRPr/>
            </a:lvl5pPr>
            <a:lvl6pPr marL="2093242" indent="0" algn="ctr">
              <a:buNone/>
              <a:defRPr/>
            </a:lvl6pPr>
            <a:lvl7pPr marL="2511892" indent="0" algn="ctr">
              <a:buNone/>
              <a:defRPr/>
            </a:lvl7pPr>
            <a:lvl8pPr marL="2930540" indent="0" algn="ctr">
              <a:buNone/>
              <a:defRPr/>
            </a:lvl8pPr>
            <a:lvl9pPr marL="334919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318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9735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648" indent="0">
              <a:buNone/>
              <a:defRPr sz="1600"/>
            </a:lvl2pPr>
            <a:lvl3pPr marL="837297" indent="0">
              <a:buNone/>
              <a:defRPr sz="1500"/>
            </a:lvl3pPr>
            <a:lvl4pPr marL="1255947" indent="0">
              <a:buNone/>
              <a:defRPr sz="1300"/>
            </a:lvl4pPr>
            <a:lvl5pPr marL="1674593" indent="0">
              <a:buNone/>
              <a:defRPr sz="1300"/>
            </a:lvl5pPr>
            <a:lvl6pPr marL="2093242" indent="0">
              <a:buNone/>
              <a:defRPr sz="1300"/>
            </a:lvl6pPr>
            <a:lvl7pPr marL="2511892" indent="0">
              <a:buNone/>
              <a:defRPr sz="1300"/>
            </a:lvl7pPr>
            <a:lvl8pPr marL="2930540" indent="0">
              <a:buNone/>
              <a:defRPr sz="1300"/>
            </a:lvl8pPr>
            <a:lvl9pPr marL="3349190"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03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1"/>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1"/>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8169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8251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1711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03966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5"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7035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6"/>
            <a:ext cx="5485834" cy="4115405"/>
          </a:xfrm>
        </p:spPr>
        <p:txBody>
          <a:bodyPr/>
          <a:lstStyle>
            <a:lvl1pPr marL="0" indent="0">
              <a:buNone/>
              <a:defRPr sz="2900"/>
            </a:lvl1pPr>
            <a:lvl2pPr marL="418648" indent="0">
              <a:buNone/>
              <a:defRPr sz="2602"/>
            </a:lvl2pPr>
            <a:lvl3pPr marL="837297" indent="0">
              <a:buNone/>
              <a:defRPr sz="2201"/>
            </a:lvl3pPr>
            <a:lvl4pPr marL="1255947" indent="0">
              <a:buNone/>
              <a:defRPr sz="1801"/>
            </a:lvl4pPr>
            <a:lvl5pPr marL="1674593" indent="0">
              <a:buNone/>
              <a:defRPr sz="1801"/>
            </a:lvl5pPr>
            <a:lvl6pPr marL="2093242" indent="0">
              <a:buNone/>
              <a:defRPr sz="1801"/>
            </a:lvl6pPr>
            <a:lvl7pPr marL="2511892" indent="0">
              <a:buNone/>
              <a:defRPr sz="1801"/>
            </a:lvl7pPr>
            <a:lvl8pPr marL="2930540" indent="0">
              <a:buNone/>
              <a:defRPr sz="1801"/>
            </a:lvl8pPr>
            <a:lvl9pPr marL="3349190"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42534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6542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1"/>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1"/>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9492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1"/>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5409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0"/>
            <a:ext cx="6399668" cy="1753810"/>
          </a:xfrm>
        </p:spPr>
        <p:txBody>
          <a:bodyPr/>
          <a:lstStyle>
            <a:lvl1pPr marL="0" indent="0" algn="ctr">
              <a:buNone/>
              <a:defRPr/>
            </a:lvl1pPr>
            <a:lvl2pPr marL="418704" indent="0" algn="ctr">
              <a:buNone/>
              <a:defRPr/>
            </a:lvl2pPr>
            <a:lvl3pPr marL="837409" indent="0" algn="ctr">
              <a:buNone/>
              <a:defRPr/>
            </a:lvl3pPr>
            <a:lvl4pPr marL="1256113" indent="0" algn="ctr">
              <a:buNone/>
              <a:defRPr/>
            </a:lvl4pPr>
            <a:lvl5pPr marL="1674818" indent="0" algn="ctr">
              <a:buNone/>
              <a:defRPr/>
            </a:lvl5pPr>
            <a:lvl6pPr marL="2093522" indent="0" algn="ctr">
              <a:buNone/>
              <a:defRPr/>
            </a:lvl6pPr>
            <a:lvl7pPr marL="2512228" indent="0" algn="ctr">
              <a:buNone/>
              <a:defRPr/>
            </a:lvl7pPr>
            <a:lvl8pPr marL="2930931" indent="0" algn="ctr">
              <a:buNone/>
              <a:defRPr/>
            </a:lvl8pPr>
            <a:lvl9pPr marL="33496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35089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0394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704" indent="0">
              <a:buNone/>
              <a:defRPr sz="1600"/>
            </a:lvl2pPr>
            <a:lvl3pPr marL="837409" indent="0">
              <a:buNone/>
              <a:defRPr sz="1500"/>
            </a:lvl3pPr>
            <a:lvl4pPr marL="1256113" indent="0">
              <a:buNone/>
              <a:defRPr sz="1300"/>
            </a:lvl4pPr>
            <a:lvl5pPr marL="1674818" indent="0">
              <a:buNone/>
              <a:defRPr sz="1300"/>
            </a:lvl5pPr>
            <a:lvl6pPr marL="2093522" indent="0">
              <a:buNone/>
              <a:defRPr sz="1300"/>
            </a:lvl6pPr>
            <a:lvl7pPr marL="2512228" indent="0">
              <a:buNone/>
              <a:defRPr sz="1300"/>
            </a:lvl7pPr>
            <a:lvl8pPr marL="2930931" indent="0">
              <a:buNone/>
              <a:defRPr sz="1300"/>
            </a:lvl8pPr>
            <a:lvl9pPr marL="3349636"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65804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0"/>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0"/>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9543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9864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0979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3"/>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889" indent="0">
              <a:buNone/>
              <a:defRPr sz="1801">
                <a:solidFill>
                  <a:schemeClr val="tx1">
                    <a:tint val="75000"/>
                  </a:schemeClr>
                </a:solidFill>
              </a:defRPr>
            </a:lvl2pPr>
            <a:lvl3pPr marL="913782" indent="0">
              <a:buNone/>
              <a:defRPr sz="1600">
                <a:solidFill>
                  <a:schemeClr val="tx1">
                    <a:tint val="75000"/>
                  </a:schemeClr>
                </a:solidFill>
              </a:defRPr>
            </a:lvl3pPr>
            <a:lvl4pPr marL="1370672" indent="0">
              <a:buNone/>
              <a:defRPr sz="1401">
                <a:solidFill>
                  <a:schemeClr val="tx1">
                    <a:tint val="75000"/>
                  </a:schemeClr>
                </a:solidFill>
              </a:defRPr>
            </a:lvl4pPr>
            <a:lvl5pPr marL="1827562" indent="0">
              <a:buNone/>
              <a:defRPr sz="1401">
                <a:solidFill>
                  <a:schemeClr val="tx1">
                    <a:tint val="75000"/>
                  </a:schemeClr>
                </a:solidFill>
              </a:defRPr>
            </a:lvl5pPr>
            <a:lvl6pPr marL="2284450" indent="0">
              <a:buNone/>
              <a:defRPr sz="1401">
                <a:solidFill>
                  <a:schemeClr val="tx1">
                    <a:tint val="75000"/>
                  </a:schemeClr>
                </a:solidFill>
              </a:defRPr>
            </a:lvl6pPr>
            <a:lvl7pPr marL="2741342" indent="0">
              <a:buNone/>
              <a:defRPr sz="1401">
                <a:solidFill>
                  <a:schemeClr val="tx1">
                    <a:tint val="75000"/>
                  </a:schemeClr>
                </a:solidFill>
              </a:defRPr>
            </a:lvl7pPr>
            <a:lvl8pPr marL="3198232" indent="0">
              <a:buNone/>
              <a:defRPr sz="1401">
                <a:solidFill>
                  <a:schemeClr val="tx1">
                    <a:tint val="75000"/>
                  </a:schemeClr>
                </a:solidFill>
              </a:defRPr>
            </a:lvl8pPr>
            <a:lvl9pPr marL="3655122" indent="0">
              <a:buNone/>
              <a:defRPr sz="140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97915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4"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203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5"/>
            <a:ext cx="5485834" cy="4115405"/>
          </a:xfrm>
        </p:spPr>
        <p:txBody>
          <a:bodyPr/>
          <a:lstStyle>
            <a:lvl1pPr marL="0" indent="0">
              <a:buNone/>
              <a:defRPr sz="2900"/>
            </a:lvl1pPr>
            <a:lvl2pPr marL="418704" indent="0">
              <a:buNone/>
              <a:defRPr sz="2602"/>
            </a:lvl2pPr>
            <a:lvl3pPr marL="837409" indent="0">
              <a:buNone/>
              <a:defRPr sz="2201"/>
            </a:lvl3pPr>
            <a:lvl4pPr marL="1256113" indent="0">
              <a:buNone/>
              <a:defRPr sz="1801"/>
            </a:lvl4pPr>
            <a:lvl5pPr marL="1674818" indent="0">
              <a:buNone/>
              <a:defRPr sz="1801"/>
            </a:lvl5pPr>
            <a:lvl6pPr marL="2093522" indent="0">
              <a:buNone/>
              <a:defRPr sz="1801"/>
            </a:lvl6pPr>
            <a:lvl7pPr marL="2512228" indent="0">
              <a:buNone/>
              <a:defRPr sz="1801"/>
            </a:lvl7pPr>
            <a:lvl8pPr marL="2930931" indent="0">
              <a:buNone/>
              <a:defRPr sz="1801"/>
            </a:lvl8pPr>
            <a:lvl9pPr marL="3349636"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191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5112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0"/>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0"/>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41617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0"/>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669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1"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33" y="1535113"/>
            <a:ext cx="4041775"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33" y="2174875"/>
            <a:ext cx="4041775"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3" y="273064"/>
            <a:ext cx="5111750" cy="5853113"/>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2" y="1435114"/>
            <a:ext cx="3008313" cy="4691063"/>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9" indent="0">
              <a:buNone/>
              <a:defRPr sz="2800"/>
            </a:lvl2pPr>
            <a:lvl3pPr marL="913782" indent="0">
              <a:buNone/>
              <a:defRPr sz="2401"/>
            </a:lvl3pPr>
            <a:lvl4pPr marL="1370672" indent="0">
              <a:buNone/>
              <a:defRPr sz="2000"/>
            </a:lvl4pPr>
            <a:lvl5pPr marL="1827562" indent="0">
              <a:buNone/>
              <a:defRPr sz="2000"/>
            </a:lvl5pPr>
            <a:lvl6pPr marL="2284450" indent="0">
              <a:buNone/>
              <a:defRPr sz="2000"/>
            </a:lvl6pPr>
            <a:lvl7pPr marL="2741342" indent="0">
              <a:buNone/>
              <a:defRPr sz="2000"/>
            </a:lvl7pPr>
            <a:lvl8pPr marL="3198232" indent="0">
              <a:buNone/>
              <a:defRPr sz="2000"/>
            </a:lvl8pPr>
            <a:lvl9pPr marL="3655122"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40"/>
            <a:ext cx="5486400" cy="804862"/>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4.xml" Type="http://schemas.openxmlformats.org/officeDocument/2006/relationships/slideLayout"/><Relationship Id="rId10" Target="../slideLayouts/slideLayout33.xml" Type="http://schemas.openxmlformats.org/officeDocument/2006/relationships/slideLayout"/><Relationship Id="rId11" Target="../slideLayouts/slideLayout34.xml" Type="http://schemas.openxmlformats.org/officeDocument/2006/relationships/slideLayout"/><Relationship Id="rId12" Target="../slideLayouts/slideLayout35.xml" Type="http://schemas.openxmlformats.org/officeDocument/2006/relationships/slideLayout"/><Relationship Id="rId13" Target="../theme/theme3.xml" Type="http://schemas.openxmlformats.org/officeDocument/2006/relationships/theme"/><Relationship Id="rId2" Target="../slideLayouts/slideLayout25.xml" Type="http://schemas.openxmlformats.org/officeDocument/2006/relationships/slideLayout"/><Relationship Id="rId3" Target="../slideLayouts/slideLayout26.xml" Type="http://schemas.openxmlformats.org/officeDocument/2006/relationships/slideLayout"/><Relationship Id="rId4" Target="../slideLayouts/slideLayout27.xml" Type="http://schemas.openxmlformats.org/officeDocument/2006/relationships/slideLayout"/><Relationship Id="rId5" Target="../slideLayouts/slideLayout28.xml" Type="http://schemas.openxmlformats.org/officeDocument/2006/relationships/slideLayout"/><Relationship Id="rId6" Target="../slideLayouts/slideLayout29.xml" Type="http://schemas.openxmlformats.org/officeDocument/2006/relationships/slideLayout"/><Relationship Id="rId7" Target="../slideLayouts/slideLayout30.xml" Type="http://schemas.openxmlformats.org/officeDocument/2006/relationships/slideLayout"/><Relationship Id="rId8" Target="../slideLayouts/slideLayout31.xml" Type="http://schemas.openxmlformats.org/officeDocument/2006/relationships/slideLayout"/><Relationship Id="rId9" Target="../slideLayouts/slideLayout3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79" tIns="45689" rIns="91379" bIns="45689"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379" tIns="45689" rIns="91379" bIns="4568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1" y="6356364"/>
            <a:ext cx="2133600" cy="365125"/>
          </a:xfrm>
          <a:prstGeom prst="rect">
            <a:avLst/>
          </a:prstGeom>
        </p:spPr>
        <p:txBody>
          <a:bodyPr vert="horz" lIns="91379" tIns="45689" rIns="91379" bIns="45689"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4" y="6356364"/>
            <a:ext cx="2895600" cy="365125"/>
          </a:xfrm>
          <a:prstGeom prst="rect">
            <a:avLst/>
          </a:prstGeom>
        </p:spPr>
        <p:txBody>
          <a:bodyPr vert="horz" lIns="91379" tIns="45689" rIns="91379" bIns="45689"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1" y="6356364"/>
            <a:ext cx="2133600" cy="365125"/>
          </a:xfrm>
          <a:prstGeom prst="rect">
            <a:avLst/>
          </a:prstGeom>
        </p:spPr>
        <p:txBody>
          <a:bodyPr vert="horz" lIns="91379" tIns="45689" rIns="91379" bIns="45689"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3782" rtl="0" eaLnBrk="1" latinLnBrk="0" hangingPunct="1">
        <a:spcBef>
          <a:spcPct val="0"/>
        </a:spcBef>
        <a:buNone/>
        <a:defRPr kumimoji="1" sz="4400" kern="1200">
          <a:solidFill>
            <a:schemeClr val="tx1"/>
          </a:solidFill>
          <a:latin typeface="+mj-lt"/>
          <a:ea typeface="+mj-ea"/>
          <a:cs typeface="+mj-cs"/>
        </a:defRPr>
      </a:lvl1pPr>
    </p:titleStyle>
    <p:bodyStyle>
      <a:lvl1pPr marL="342666" indent="-342666" algn="l" defTabSz="91378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446" indent="-285556" algn="l" defTabSz="91378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226" indent="-228443" algn="l" defTabSz="913782" rtl="0" eaLnBrk="1" latinLnBrk="0" hangingPunct="1">
        <a:spcBef>
          <a:spcPct val="20000"/>
        </a:spcBef>
        <a:buFont typeface="Arial" pitchFamily="34" charset="0"/>
        <a:buChar char="•"/>
        <a:defRPr kumimoji="1" sz="2401" kern="1200">
          <a:solidFill>
            <a:schemeClr val="tx1"/>
          </a:solidFill>
          <a:latin typeface="+mn-lt"/>
          <a:ea typeface="+mn-ea"/>
          <a:cs typeface="+mn-cs"/>
        </a:defRPr>
      </a:lvl3pPr>
      <a:lvl4pPr marL="1599115"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00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2896"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78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67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56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782" rtl="0" eaLnBrk="1" latinLnBrk="0" hangingPunct="1">
        <a:defRPr kumimoji="1" sz="1801" kern="1200">
          <a:solidFill>
            <a:schemeClr val="tx1"/>
          </a:solidFill>
          <a:latin typeface="+mn-lt"/>
          <a:ea typeface="+mn-ea"/>
          <a:cs typeface="+mn-cs"/>
        </a:defRPr>
      </a:lvl1pPr>
      <a:lvl2pPr marL="456889" algn="l" defTabSz="913782" rtl="0" eaLnBrk="1" latinLnBrk="0" hangingPunct="1">
        <a:defRPr kumimoji="1" sz="1801" kern="1200">
          <a:solidFill>
            <a:schemeClr val="tx1"/>
          </a:solidFill>
          <a:latin typeface="+mn-lt"/>
          <a:ea typeface="+mn-ea"/>
          <a:cs typeface="+mn-cs"/>
        </a:defRPr>
      </a:lvl2pPr>
      <a:lvl3pPr marL="913782" algn="l" defTabSz="913782" rtl="0" eaLnBrk="1" latinLnBrk="0" hangingPunct="1">
        <a:defRPr kumimoji="1" sz="1801" kern="1200">
          <a:solidFill>
            <a:schemeClr val="tx1"/>
          </a:solidFill>
          <a:latin typeface="+mn-lt"/>
          <a:ea typeface="+mn-ea"/>
          <a:cs typeface="+mn-cs"/>
        </a:defRPr>
      </a:lvl3pPr>
      <a:lvl4pPr marL="1370672" algn="l" defTabSz="913782" rtl="0" eaLnBrk="1" latinLnBrk="0" hangingPunct="1">
        <a:defRPr kumimoji="1" sz="1801" kern="1200">
          <a:solidFill>
            <a:schemeClr val="tx1"/>
          </a:solidFill>
          <a:latin typeface="+mn-lt"/>
          <a:ea typeface="+mn-ea"/>
          <a:cs typeface="+mn-cs"/>
        </a:defRPr>
      </a:lvl4pPr>
      <a:lvl5pPr marL="1827562" algn="l" defTabSz="913782" rtl="0" eaLnBrk="1" latinLnBrk="0" hangingPunct="1">
        <a:defRPr kumimoji="1" sz="1801" kern="1200">
          <a:solidFill>
            <a:schemeClr val="tx1"/>
          </a:solidFill>
          <a:latin typeface="+mn-lt"/>
          <a:ea typeface="+mn-ea"/>
          <a:cs typeface="+mn-cs"/>
        </a:defRPr>
      </a:lvl5pPr>
      <a:lvl6pPr marL="2284450" algn="l" defTabSz="913782" rtl="0" eaLnBrk="1" latinLnBrk="0" hangingPunct="1">
        <a:defRPr kumimoji="1" sz="1801" kern="1200">
          <a:solidFill>
            <a:schemeClr val="tx1"/>
          </a:solidFill>
          <a:latin typeface="+mn-lt"/>
          <a:ea typeface="+mn-ea"/>
          <a:cs typeface="+mn-cs"/>
        </a:defRPr>
      </a:lvl6pPr>
      <a:lvl7pPr marL="2741342" algn="l" defTabSz="913782" rtl="0" eaLnBrk="1" latinLnBrk="0" hangingPunct="1">
        <a:defRPr kumimoji="1" sz="1801" kern="1200">
          <a:solidFill>
            <a:schemeClr val="tx1"/>
          </a:solidFill>
          <a:latin typeface="+mn-lt"/>
          <a:ea typeface="+mn-ea"/>
          <a:cs typeface="+mn-cs"/>
        </a:defRPr>
      </a:lvl7pPr>
      <a:lvl8pPr marL="3198232" algn="l" defTabSz="913782" rtl="0" eaLnBrk="1" latinLnBrk="0" hangingPunct="1">
        <a:defRPr kumimoji="1" sz="1801" kern="1200">
          <a:solidFill>
            <a:schemeClr val="tx1"/>
          </a:solidFill>
          <a:latin typeface="+mn-lt"/>
          <a:ea typeface="+mn-ea"/>
          <a:cs typeface="+mn-cs"/>
        </a:defRPr>
      </a:lvl8pPr>
      <a:lvl9pPr marL="3655122" algn="l" defTabSz="913782" rtl="0" eaLnBrk="1" latinLnBrk="0" hangingPunct="1">
        <a:defRPr kumimoji="1"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1"/>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4"/>
            <a:ext cx="2894280"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ct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r">
              <a:defRPr sz="1401">
                <a:latin typeface="Arial" charset="0"/>
                <a:ea typeface="ＭＳ Ｐゴシック" charset="-128"/>
              </a:defRPr>
            </a:lvl1pPr>
          </a:lstStyle>
          <a:p>
            <a:pPr fontAlgn="base">
              <a:spcBef>
                <a:spcPct val="0"/>
              </a:spcBef>
              <a:spcAft>
                <a:spcPct val="0"/>
              </a:spcAft>
              <a:defRPr/>
            </a:pPr>
            <a:fld id="{E1458E67-91E1-45E2-ADF7-58713A0A9326}"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75512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341" rtl="0" eaLnBrk="0" fontAlgn="base" hangingPunct="0">
        <a:spcBef>
          <a:spcPct val="0"/>
        </a:spcBef>
        <a:spcAft>
          <a:spcPct val="0"/>
        </a:spcAft>
        <a:defRPr kumimoji="1" sz="4400">
          <a:solidFill>
            <a:schemeClr val="tx2"/>
          </a:solidFill>
          <a:latin typeface="+mj-lt"/>
          <a:ea typeface="+mj-ea"/>
          <a:cs typeface="+mj-cs"/>
        </a:defRPr>
      </a:lvl1pPr>
      <a:lvl2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648" algn="ctr" defTabSz="914341" rtl="0" fontAlgn="base">
        <a:spcBef>
          <a:spcPct val="0"/>
        </a:spcBef>
        <a:spcAft>
          <a:spcPct val="0"/>
        </a:spcAft>
        <a:defRPr kumimoji="1" sz="4400">
          <a:solidFill>
            <a:schemeClr val="tx2"/>
          </a:solidFill>
          <a:latin typeface="Arial" charset="0"/>
          <a:ea typeface="ＭＳ Ｐゴシック" pitchFamily="50" charset="-128"/>
        </a:defRPr>
      </a:lvl6pPr>
      <a:lvl7pPr marL="837297" algn="ctr" defTabSz="914341" rtl="0" fontAlgn="base">
        <a:spcBef>
          <a:spcPct val="0"/>
        </a:spcBef>
        <a:spcAft>
          <a:spcPct val="0"/>
        </a:spcAft>
        <a:defRPr kumimoji="1" sz="4400">
          <a:solidFill>
            <a:schemeClr val="tx2"/>
          </a:solidFill>
          <a:latin typeface="Arial" charset="0"/>
          <a:ea typeface="ＭＳ Ｐゴシック" pitchFamily="50" charset="-128"/>
        </a:defRPr>
      </a:lvl7pPr>
      <a:lvl8pPr marL="1255947" algn="ctr" defTabSz="914341" rtl="0" fontAlgn="base">
        <a:spcBef>
          <a:spcPct val="0"/>
        </a:spcBef>
        <a:spcAft>
          <a:spcPct val="0"/>
        </a:spcAft>
        <a:defRPr kumimoji="1" sz="4400">
          <a:solidFill>
            <a:schemeClr val="tx2"/>
          </a:solidFill>
          <a:latin typeface="Arial" charset="0"/>
          <a:ea typeface="ＭＳ Ｐゴシック" pitchFamily="50" charset="-128"/>
        </a:defRPr>
      </a:lvl8pPr>
      <a:lvl9pPr marL="1674593" algn="ctr" defTabSz="914341"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061" indent="-343061" algn="l" defTabSz="914341" rtl="0" eaLnBrk="0" fontAlgn="base" hangingPunct="0">
        <a:spcBef>
          <a:spcPct val="20000"/>
        </a:spcBef>
        <a:spcAft>
          <a:spcPct val="0"/>
        </a:spcAft>
        <a:buChar char="•"/>
        <a:defRPr kumimoji="1" sz="3200">
          <a:solidFill>
            <a:schemeClr val="tx1"/>
          </a:solidFill>
          <a:latin typeface="+mn-lt"/>
          <a:ea typeface="+mn-ea"/>
          <a:cs typeface="+mn-cs"/>
        </a:defRPr>
      </a:lvl1pPr>
      <a:lvl2pPr marL="742813" indent="-286368" algn="l" defTabSz="914341" rtl="0" eaLnBrk="0" fontAlgn="base" hangingPunct="0">
        <a:spcBef>
          <a:spcPct val="20000"/>
        </a:spcBef>
        <a:spcAft>
          <a:spcPct val="0"/>
        </a:spcAft>
        <a:buChar char="–"/>
        <a:defRPr kumimoji="1" sz="2800">
          <a:solidFill>
            <a:schemeClr val="tx1"/>
          </a:solidFill>
          <a:latin typeface="+mn-lt"/>
          <a:ea typeface="+mn-ea"/>
        </a:defRPr>
      </a:lvl2pPr>
      <a:lvl3pPr marL="1142559" indent="-228223" algn="l" defTabSz="914341" rtl="0" eaLnBrk="0" fontAlgn="base" hangingPunct="0">
        <a:spcBef>
          <a:spcPct val="20000"/>
        </a:spcBef>
        <a:spcAft>
          <a:spcPct val="0"/>
        </a:spcAft>
        <a:buChar char="•"/>
        <a:defRPr kumimoji="1" sz="2401">
          <a:solidFill>
            <a:schemeClr val="tx1"/>
          </a:solidFill>
          <a:latin typeface="+mn-lt"/>
          <a:ea typeface="+mn-ea"/>
        </a:defRPr>
      </a:lvl3pPr>
      <a:lvl4pPr marL="1599006" indent="-228223" algn="l" defTabSz="914341" rtl="0" eaLnBrk="0" fontAlgn="base" hangingPunct="0">
        <a:spcBef>
          <a:spcPct val="20000"/>
        </a:spcBef>
        <a:spcAft>
          <a:spcPct val="0"/>
        </a:spcAft>
        <a:buChar char="–"/>
        <a:defRPr kumimoji="1" sz="2000">
          <a:solidFill>
            <a:schemeClr val="tx1"/>
          </a:solidFill>
          <a:latin typeface="+mn-lt"/>
          <a:ea typeface="+mn-ea"/>
        </a:defRPr>
      </a:lvl4pPr>
      <a:lvl5pPr marL="2055450" indent="-228223" algn="l" defTabSz="914341" rtl="0" eaLnBrk="0" fontAlgn="base" hangingPunct="0">
        <a:spcBef>
          <a:spcPct val="20000"/>
        </a:spcBef>
        <a:spcAft>
          <a:spcPct val="0"/>
        </a:spcAft>
        <a:buChar char="»"/>
        <a:defRPr kumimoji="1" sz="2000">
          <a:solidFill>
            <a:schemeClr val="tx1"/>
          </a:solidFill>
          <a:latin typeface="+mn-lt"/>
          <a:ea typeface="+mn-ea"/>
        </a:defRPr>
      </a:lvl5pPr>
      <a:lvl6pPr marL="2474097" indent="-228223" algn="l" defTabSz="914341" rtl="0" fontAlgn="base">
        <a:spcBef>
          <a:spcPct val="20000"/>
        </a:spcBef>
        <a:spcAft>
          <a:spcPct val="0"/>
        </a:spcAft>
        <a:buChar char="»"/>
        <a:defRPr kumimoji="1" sz="2000">
          <a:solidFill>
            <a:schemeClr val="tx1"/>
          </a:solidFill>
          <a:latin typeface="+mn-lt"/>
          <a:ea typeface="+mn-ea"/>
        </a:defRPr>
      </a:lvl6pPr>
      <a:lvl7pPr marL="2892746" indent="-228223" algn="l" defTabSz="914341" rtl="0" fontAlgn="base">
        <a:spcBef>
          <a:spcPct val="20000"/>
        </a:spcBef>
        <a:spcAft>
          <a:spcPct val="0"/>
        </a:spcAft>
        <a:buChar char="»"/>
        <a:defRPr kumimoji="1" sz="2000">
          <a:solidFill>
            <a:schemeClr val="tx1"/>
          </a:solidFill>
          <a:latin typeface="+mn-lt"/>
          <a:ea typeface="+mn-ea"/>
        </a:defRPr>
      </a:lvl7pPr>
      <a:lvl8pPr marL="3311395" indent="-228223" algn="l" defTabSz="914341" rtl="0" fontAlgn="base">
        <a:spcBef>
          <a:spcPct val="20000"/>
        </a:spcBef>
        <a:spcAft>
          <a:spcPct val="0"/>
        </a:spcAft>
        <a:buChar char="»"/>
        <a:defRPr kumimoji="1" sz="2000">
          <a:solidFill>
            <a:schemeClr val="tx1"/>
          </a:solidFill>
          <a:latin typeface="+mn-lt"/>
          <a:ea typeface="+mn-ea"/>
        </a:defRPr>
      </a:lvl8pPr>
      <a:lvl9pPr marL="3730041" indent="-228223" algn="l" defTabSz="914341"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297" rtl="0" eaLnBrk="1" latinLnBrk="0" hangingPunct="1">
        <a:defRPr kumimoji="1" sz="1600" kern="1200">
          <a:solidFill>
            <a:schemeClr val="tx1"/>
          </a:solidFill>
          <a:latin typeface="+mn-lt"/>
          <a:ea typeface="+mn-ea"/>
          <a:cs typeface="+mn-cs"/>
        </a:defRPr>
      </a:lvl1pPr>
      <a:lvl2pPr marL="418648" algn="l" defTabSz="837297" rtl="0" eaLnBrk="1" latinLnBrk="0" hangingPunct="1">
        <a:defRPr kumimoji="1" sz="1600" kern="1200">
          <a:solidFill>
            <a:schemeClr val="tx1"/>
          </a:solidFill>
          <a:latin typeface="+mn-lt"/>
          <a:ea typeface="+mn-ea"/>
          <a:cs typeface="+mn-cs"/>
        </a:defRPr>
      </a:lvl2pPr>
      <a:lvl3pPr marL="837297" algn="l" defTabSz="837297" rtl="0" eaLnBrk="1" latinLnBrk="0" hangingPunct="1">
        <a:defRPr kumimoji="1" sz="1600" kern="1200">
          <a:solidFill>
            <a:schemeClr val="tx1"/>
          </a:solidFill>
          <a:latin typeface="+mn-lt"/>
          <a:ea typeface="+mn-ea"/>
          <a:cs typeface="+mn-cs"/>
        </a:defRPr>
      </a:lvl3pPr>
      <a:lvl4pPr marL="1255947" algn="l" defTabSz="837297" rtl="0" eaLnBrk="1" latinLnBrk="0" hangingPunct="1">
        <a:defRPr kumimoji="1" sz="1600" kern="1200">
          <a:solidFill>
            <a:schemeClr val="tx1"/>
          </a:solidFill>
          <a:latin typeface="+mn-lt"/>
          <a:ea typeface="+mn-ea"/>
          <a:cs typeface="+mn-cs"/>
        </a:defRPr>
      </a:lvl4pPr>
      <a:lvl5pPr marL="1674593" algn="l" defTabSz="837297" rtl="0" eaLnBrk="1" latinLnBrk="0" hangingPunct="1">
        <a:defRPr kumimoji="1" sz="1600" kern="1200">
          <a:solidFill>
            <a:schemeClr val="tx1"/>
          </a:solidFill>
          <a:latin typeface="+mn-lt"/>
          <a:ea typeface="+mn-ea"/>
          <a:cs typeface="+mn-cs"/>
        </a:defRPr>
      </a:lvl5pPr>
      <a:lvl6pPr marL="2093242" algn="l" defTabSz="837297" rtl="0" eaLnBrk="1" latinLnBrk="0" hangingPunct="1">
        <a:defRPr kumimoji="1" sz="1600" kern="1200">
          <a:solidFill>
            <a:schemeClr val="tx1"/>
          </a:solidFill>
          <a:latin typeface="+mn-lt"/>
          <a:ea typeface="+mn-ea"/>
          <a:cs typeface="+mn-cs"/>
        </a:defRPr>
      </a:lvl6pPr>
      <a:lvl7pPr marL="2511892" algn="l" defTabSz="837297" rtl="0" eaLnBrk="1" latinLnBrk="0" hangingPunct="1">
        <a:defRPr kumimoji="1" sz="1600" kern="1200">
          <a:solidFill>
            <a:schemeClr val="tx1"/>
          </a:solidFill>
          <a:latin typeface="+mn-lt"/>
          <a:ea typeface="+mn-ea"/>
          <a:cs typeface="+mn-cs"/>
        </a:defRPr>
      </a:lvl7pPr>
      <a:lvl8pPr marL="2930540" algn="l" defTabSz="837297" rtl="0" eaLnBrk="1" latinLnBrk="0" hangingPunct="1">
        <a:defRPr kumimoji="1" sz="1600" kern="1200">
          <a:solidFill>
            <a:schemeClr val="tx1"/>
          </a:solidFill>
          <a:latin typeface="+mn-lt"/>
          <a:ea typeface="+mn-ea"/>
          <a:cs typeface="+mn-cs"/>
        </a:defRPr>
      </a:lvl8pPr>
      <a:lvl9pPr marL="3349190" algn="l" defTabSz="837297" rtl="0" eaLnBrk="1" latinLnBrk="0" hangingPunct="1">
        <a:defRPr kumimoji="1"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0"/>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3"/>
            <a:ext cx="2894280"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ct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r">
              <a:defRPr sz="1401">
                <a:latin typeface="Arial" charset="0"/>
                <a:ea typeface="ＭＳ Ｐゴシック" charset="-128"/>
              </a:defRPr>
            </a:lvl1pPr>
          </a:lstStyle>
          <a:p>
            <a:pPr defTabSz="913904" fontAlgn="base">
              <a:spcBef>
                <a:spcPct val="0"/>
              </a:spcBef>
              <a:spcAft>
                <a:spcPct val="0"/>
              </a:spcAft>
              <a:defRPr/>
            </a:pPr>
            <a:fld id="{E1458E67-91E1-45E2-ADF7-58713A0A9326}" type="slidenum">
              <a:rPr lang="en-US" altLang="ja-JP" smtClean="0">
                <a:solidFill>
                  <a:srgbClr val="000000"/>
                </a:solidFill>
              </a:rPr>
              <a:pPr defTabSz="913904"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7857288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65" rtl="0" eaLnBrk="0" fontAlgn="base" hangingPunct="0">
        <a:spcBef>
          <a:spcPct val="0"/>
        </a:spcBef>
        <a:spcAft>
          <a:spcPct val="0"/>
        </a:spcAft>
        <a:defRPr kumimoji="1" sz="4400">
          <a:solidFill>
            <a:schemeClr val="tx2"/>
          </a:solidFill>
          <a:latin typeface="+mj-lt"/>
          <a:ea typeface="+mj-ea"/>
          <a:cs typeface="+mj-cs"/>
        </a:defRPr>
      </a:lvl1pPr>
      <a:lvl2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704" algn="ctr" defTabSz="914465" rtl="0" fontAlgn="base">
        <a:spcBef>
          <a:spcPct val="0"/>
        </a:spcBef>
        <a:spcAft>
          <a:spcPct val="0"/>
        </a:spcAft>
        <a:defRPr kumimoji="1" sz="4400">
          <a:solidFill>
            <a:schemeClr val="tx2"/>
          </a:solidFill>
          <a:latin typeface="Arial" charset="0"/>
          <a:ea typeface="ＭＳ Ｐゴシック" pitchFamily="50" charset="-128"/>
        </a:defRPr>
      </a:lvl6pPr>
      <a:lvl7pPr marL="837409" algn="ctr" defTabSz="914465" rtl="0" fontAlgn="base">
        <a:spcBef>
          <a:spcPct val="0"/>
        </a:spcBef>
        <a:spcAft>
          <a:spcPct val="0"/>
        </a:spcAft>
        <a:defRPr kumimoji="1" sz="4400">
          <a:solidFill>
            <a:schemeClr val="tx2"/>
          </a:solidFill>
          <a:latin typeface="Arial" charset="0"/>
          <a:ea typeface="ＭＳ Ｐゴシック" pitchFamily="50" charset="-128"/>
        </a:defRPr>
      </a:lvl7pPr>
      <a:lvl8pPr marL="1256113" algn="ctr" defTabSz="914465" rtl="0" fontAlgn="base">
        <a:spcBef>
          <a:spcPct val="0"/>
        </a:spcBef>
        <a:spcAft>
          <a:spcPct val="0"/>
        </a:spcAft>
        <a:defRPr kumimoji="1" sz="4400">
          <a:solidFill>
            <a:schemeClr val="tx2"/>
          </a:solidFill>
          <a:latin typeface="Arial" charset="0"/>
          <a:ea typeface="ＭＳ Ｐゴシック" pitchFamily="50" charset="-128"/>
        </a:defRPr>
      </a:lvl8pPr>
      <a:lvl9pPr marL="1674818" algn="ctr" defTabSz="914465"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107" indent="-343107" algn="l" defTabSz="914465" rtl="0" eaLnBrk="0" fontAlgn="base" hangingPunct="0">
        <a:spcBef>
          <a:spcPct val="20000"/>
        </a:spcBef>
        <a:spcAft>
          <a:spcPct val="0"/>
        </a:spcAft>
        <a:buChar char="•"/>
        <a:defRPr kumimoji="1" sz="3200">
          <a:solidFill>
            <a:schemeClr val="tx1"/>
          </a:solidFill>
          <a:latin typeface="+mn-lt"/>
          <a:ea typeface="+mn-ea"/>
          <a:cs typeface="+mn-cs"/>
        </a:defRPr>
      </a:lvl1pPr>
      <a:lvl2pPr marL="742910" indent="-286405" algn="l" defTabSz="914465" rtl="0" eaLnBrk="0" fontAlgn="base" hangingPunct="0">
        <a:spcBef>
          <a:spcPct val="20000"/>
        </a:spcBef>
        <a:spcAft>
          <a:spcPct val="0"/>
        </a:spcAft>
        <a:buChar char="–"/>
        <a:defRPr kumimoji="1" sz="2800">
          <a:solidFill>
            <a:schemeClr val="tx1"/>
          </a:solidFill>
          <a:latin typeface="+mn-lt"/>
          <a:ea typeface="+mn-ea"/>
        </a:defRPr>
      </a:lvl2pPr>
      <a:lvl3pPr marL="1142711" indent="-228251" algn="l" defTabSz="914465" rtl="0" eaLnBrk="0" fontAlgn="base" hangingPunct="0">
        <a:spcBef>
          <a:spcPct val="20000"/>
        </a:spcBef>
        <a:spcAft>
          <a:spcPct val="0"/>
        </a:spcAft>
        <a:buChar char="•"/>
        <a:defRPr kumimoji="1" sz="2401">
          <a:solidFill>
            <a:schemeClr val="tx1"/>
          </a:solidFill>
          <a:latin typeface="+mn-lt"/>
          <a:ea typeface="+mn-ea"/>
        </a:defRPr>
      </a:lvl3pPr>
      <a:lvl4pPr marL="1599219" indent="-228251" algn="l" defTabSz="914465" rtl="0" eaLnBrk="0" fontAlgn="base" hangingPunct="0">
        <a:spcBef>
          <a:spcPct val="20000"/>
        </a:spcBef>
        <a:spcAft>
          <a:spcPct val="0"/>
        </a:spcAft>
        <a:buChar char="–"/>
        <a:defRPr kumimoji="1" sz="2000">
          <a:solidFill>
            <a:schemeClr val="tx1"/>
          </a:solidFill>
          <a:latin typeface="+mn-lt"/>
          <a:ea typeface="+mn-ea"/>
        </a:defRPr>
      </a:lvl4pPr>
      <a:lvl5pPr marL="2055726" indent="-228251" algn="l" defTabSz="914465" rtl="0" eaLnBrk="0" fontAlgn="base" hangingPunct="0">
        <a:spcBef>
          <a:spcPct val="20000"/>
        </a:spcBef>
        <a:spcAft>
          <a:spcPct val="0"/>
        </a:spcAft>
        <a:buChar char="»"/>
        <a:defRPr kumimoji="1" sz="2000">
          <a:solidFill>
            <a:schemeClr val="tx1"/>
          </a:solidFill>
          <a:latin typeface="+mn-lt"/>
          <a:ea typeface="+mn-ea"/>
        </a:defRPr>
      </a:lvl5pPr>
      <a:lvl6pPr marL="2474424" indent="-228251" algn="l" defTabSz="914465" rtl="0" fontAlgn="base">
        <a:spcBef>
          <a:spcPct val="20000"/>
        </a:spcBef>
        <a:spcAft>
          <a:spcPct val="0"/>
        </a:spcAft>
        <a:buChar char="»"/>
        <a:defRPr kumimoji="1" sz="2000">
          <a:solidFill>
            <a:schemeClr val="tx1"/>
          </a:solidFill>
          <a:latin typeface="+mn-lt"/>
          <a:ea typeface="+mn-ea"/>
        </a:defRPr>
      </a:lvl6pPr>
      <a:lvl7pPr marL="2893132" indent="-228251" algn="l" defTabSz="914465" rtl="0" fontAlgn="base">
        <a:spcBef>
          <a:spcPct val="20000"/>
        </a:spcBef>
        <a:spcAft>
          <a:spcPct val="0"/>
        </a:spcAft>
        <a:buChar char="»"/>
        <a:defRPr kumimoji="1" sz="2000">
          <a:solidFill>
            <a:schemeClr val="tx1"/>
          </a:solidFill>
          <a:latin typeface="+mn-lt"/>
          <a:ea typeface="+mn-ea"/>
        </a:defRPr>
      </a:lvl7pPr>
      <a:lvl8pPr marL="3311836" indent="-228251" algn="l" defTabSz="914465" rtl="0" fontAlgn="base">
        <a:spcBef>
          <a:spcPct val="20000"/>
        </a:spcBef>
        <a:spcAft>
          <a:spcPct val="0"/>
        </a:spcAft>
        <a:buChar char="»"/>
        <a:defRPr kumimoji="1" sz="2000">
          <a:solidFill>
            <a:schemeClr val="tx1"/>
          </a:solidFill>
          <a:latin typeface="+mn-lt"/>
          <a:ea typeface="+mn-ea"/>
        </a:defRPr>
      </a:lvl8pPr>
      <a:lvl9pPr marL="3730541" indent="-228251" algn="l" defTabSz="914465"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409" rtl="0" eaLnBrk="1" latinLnBrk="0" hangingPunct="1">
        <a:defRPr kumimoji="1" sz="1600" kern="1200">
          <a:solidFill>
            <a:schemeClr val="tx1"/>
          </a:solidFill>
          <a:latin typeface="+mn-lt"/>
          <a:ea typeface="+mn-ea"/>
          <a:cs typeface="+mn-cs"/>
        </a:defRPr>
      </a:lvl1pPr>
      <a:lvl2pPr marL="418704" algn="l" defTabSz="837409" rtl="0" eaLnBrk="1" latinLnBrk="0" hangingPunct="1">
        <a:defRPr kumimoji="1" sz="1600" kern="1200">
          <a:solidFill>
            <a:schemeClr val="tx1"/>
          </a:solidFill>
          <a:latin typeface="+mn-lt"/>
          <a:ea typeface="+mn-ea"/>
          <a:cs typeface="+mn-cs"/>
        </a:defRPr>
      </a:lvl2pPr>
      <a:lvl3pPr marL="837409" algn="l" defTabSz="837409" rtl="0" eaLnBrk="1" latinLnBrk="0" hangingPunct="1">
        <a:defRPr kumimoji="1" sz="1600" kern="1200">
          <a:solidFill>
            <a:schemeClr val="tx1"/>
          </a:solidFill>
          <a:latin typeface="+mn-lt"/>
          <a:ea typeface="+mn-ea"/>
          <a:cs typeface="+mn-cs"/>
        </a:defRPr>
      </a:lvl3pPr>
      <a:lvl4pPr marL="1256113" algn="l" defTabSz="837409" rtl="0" eaLnBrk="1" latinLnBrk="0" hangingPunct="1">
        <a:defRPr kumimoji="1" sz="1600" kern="1200">
          <a:solidFill>
            <a:schemeClr val="tx1"/>
          </a:solidFill>
          <a:latin typeface="+mn-lt"/>
          <a:ea typeface="+mn-ea"/>
          <a:cs typeface="+mn-cs"/>
        </a:defRPr>
      </a:lvl4pPr>
      <a:lvl5pPr marL="1674818" algn="l" defTabSz="837409" rtl="0" eaLnBrk="1" latinLnBrk="0" hangingPunct="1">
        <a:defRPr kumimoji="1" sz="1600" kern="1200">
          <a:solidFill>
            <a:schemeClr val="tx1"/>
          </a:solidFill>
          <a:latin typeface="+mn-lt"/>
          <a:ea typeface="+mn-ea"/>
          <a:cs typeface="+mn-cs"/>
        </a:defRPr>
      </a:lvl5pPr>
      <a:lvl6pPr marL="2093522" algn="l" defTabSz="837409" rtl="0" eaLnBrk="1" latinLnBrk="0" hangingPunct="1">
        <a:defRPr kumimoji="1" sz="1600" kern="1200">
          <a:solidFill>
            <a:schemeClr val="tx1"/>
          </a:solidFill>
          <a:latin typeface="+mn-lt"/>
          <a:ea typeface="+mn-ea"/>
          <a:cs typeface="+mn-cs"/>
        </a:defRPr>
      </a:lvl6pPr>
      <a:lvl7pPr marL="2512228" algn="l" defTabSz="837409" rtl="0" eaLnBrk="1" latinLnBrk="0" hangingPunct="1">
        <a:defRPr kumimoji="1" sz="1600" kern="1200">
          <a:solidFill>
            <a:schemeClr val="tx1"/>
          </a:solidFill>
          <a:latin typeface="+mn-lt"/>
          <a:ea typeface="+mn-ea"/>
          <a:cs typeface="+mn-cs"/>
        </a:defRPr>
      </a:lvl7pPr>
      <a:lvl8pPr marL="2930931" algn="l" defTabSz="837409" rtl="0" eaLnBrk="1" latinLnBrk="0" hangingPunct="1">
        <a:defRPr kumimoji="1" sz="1600" kern="1200">
          <a:solidFill>
            <a:schemeClr val="tx1"/>
          </a:solidFill>
          <a:latin typeface="+mn-lt"/>
          <a:ea typeface="+mn-ea"/>
          <a:cs typeface="+mn-cs"/>
        </a:defRPr>
      </a:lvl8pPr>
      <a:lvl9pPr marL="3349636" algn="l" defTabSz="837409"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5.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a:t>概要資料について</a:t>
            </a:r>
            <a:br>
              <a:rPr lang="en-US" altLang="ja-JP"/>
            </a:br>
            <a:r>
              <a:rPr lang="en-US" altLang="ja-JP" sz="2495"/>
              <a:t>※</a:t>
            </a:r>
            <a:r>
              <a:rPr lang="ja-JP" altLang="en-US" sz="2495"/>
              <a:t>本スライドは消去して提出してください。</a:t>
            </a:r>
            <a:endParaRPr lang="ja-JP" altLang="en-US"/>
          </a:p>
        </p:txBody>
      </p:sp>
      <p:sp>
        <p:nvSpPr>
          <p:cNvPr id="4099" name="コンテンツ プレースホルダー 2"/>
          <p:cNvSpPr>
            <a:spLocks noGrp="1"/>
          </p:cNvSpPr>
          <p:nvPr>
            <p:ph idx="1"/>
          </p:nvPr>
        </p:nvSpPr>
        <p:spPr/>
        <p:txBody>
          <a:bodyPr/>
          <a:lstStyle/>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本資料は審査において特に重要です。</a:t>
            </a:r>
            <a:endParaRPr kumimoji="1" lang="en-US" altLang="ja-JP" sz="1604" b="0" i="0" u="none" strike="noStrike" kern="1200" cap="none" spc="0" normalizeH="0" baseline="0" noProof="0" dirty="0">
              <a:ln>
                <a:noFill/>
              </a:ln>
              <a:solidFill>
                <a:prstClr val="black"/>
              </a:solidFill>
              <a:effectLst/>
              <a:uLnTx/>
              <a:uFillTx/>
              <a:latin typeface="Meiryo UI"/>
              <a:ea typeface="Meiryo UI"/>
              <a:cs typeface="+mn-cs"/>
            </a:endParaRPr>
          </a:p>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赤字・</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斜体の部分は</a:t>
            </a: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すべて</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削除して下さい。</a:t>
            </a: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赤字・斜体の文言をそのまま使いたい場合は、赤字を黒字にし、斜体から戻し、提出資料に赤字や斜体がないようにして下さい。</a:t>
            </a:r>
            <a:endParaRPr kumimoji="1" lang="en-US" altLang="ja-JP" sz="1604" b="0" i="0" u="none" strike="noStrike" kern="1200" cap="none" spc="0" normalizeH="0" baseline="0" noProof="0" dirty="0">
              <a:ln>
                <a:noFill/>
              </a:ln>
              <a:solidFill>
                <a:prstClr val="black"/>
              </a:solidFill>
              <a:effectLst/>
              <a:uLnTx/>
              <a:uFillTx/>
              <a:latin typeface="Meiryo UI"/>
              <a:ea typeface="Meiryo UI"/>
              <a:cs typeface="+mn-cs"/>
            </a:endParaRPr>
          </a:p>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文字ポイント数は</a:t>
            </a:r>
            <a:r>
              <a:rPr kumimoji="1" lang="en-US" altLang="ja-JP" sz="1604" b="0" i="0" u="none" strike="noStrike" kern="1200" cap="none" spc="0" normalizeH="0" baseline="0" noProof="0" dirty="0">
                <a:ln>
                  <a:noFill/>
                </a:ln>
                <a:solidFill>
                  <a:prstClr val="black"/>
                </a:solidFill>
                <a:effectLst/>
                <a:uLnTx/>
                <a:uFillTx/>
                <a:latin typeface="Meiryo UI"/>
                <a:ea typeface="Meiryo UI"/>
                <a:cs typeface="+mn-cs"/>
              </a:rPr>
              <a:t>10.5</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ポイント以上（図表中の文字は小さすぎない範囲で任意の大きさ）とします。</a:t>
            </a:r>
          </a:p>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1604" b="0" i="0" u="none" strike="noStrike" kern="1200" cap="none" spc="0" normalizeH="0" baseline="0" noProof="0" dirty="0">
                <a:ln>
                  <a:noFill/>
                </a:ln>
                <a:solidFill>
                  <a:prstClr val="black"/>
                </a:solidFill>
                <a:effectLst/>
                <a:uLnTx/>
                <a:uFillTx/>
                <a:latin typeface="Meiryo UI"/>
                <a:ea typeface="Meiryo UI"/>
                <a:cs typeface="+mn-cs"/>
              </a:rPr>
              <a:t>PDF</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等</a:t>
            </a: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へ</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変換せず、パワーポイントで提出してください。</a:t>
            </a:r>
          </a:p>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当省の情報セキュリティ上、添付ファイルが</a:t>
            </a:r>
            <a:r>
              <a:rPr kumimoji="1" lang="en-US" altLang="ja-JP" sz="1604" b="0" i="0" u="none" strike="noStrike" kern="1200" cap="none" spc="0" normalizeH="0" baseline="0" noProof="0" dirty="0">
                <a:ln>
                  <a:noFill/>
                </a:ln>
                <a:solidFill>
                  <a:prstClr val="black"/>
                </a:solidFill>
                <a:effectLst/>
                <a:uLnTx/>
                <a:uFillTx/>
                <a:latin typeface="Meiryo UI"/>
                <a:ea typeface="Meiryo UI"/>
                <a:cs typeface="+mn-cs"/>
              </a:rPr>
              <a:t>10MB</a:t>
            </a:r>
            <a:r>
              <a:rPr kumimoji="1" lang="ja-JP" altLang="ja-JP" sz="1604" b="0" i="0" u="none" strike="noStrike" kern="1200" cap="none" spc="0" normalizeH="0" baseline="0" noProof="0" dirty="0">
                <a:ln>
                  <a:noFill/>
                </a:ln>
                <a:solidFill>
                  <a:prstClr val="black"/>
                </a:solidFill>
                <a:effectLst/>
                <a:uLnTx/>
                <a:uFillTx/>
                <a:latin typeface="Meiryo UI"/>
                <a:ea typeface="Meiryo UI"/>
                <a:cs typeface="+mn-cs"/>
              </a:rPr>
              <a:t>を超えるものは受信できませんので、その際には分割して提出してください。</a:t>
            </a:r>
            <a:endParaRPr kumimoji="1" lang="en-US" altLang="ja-JP" sz="1604" b="0" i="0" u="none" strike="noStrike" kern="1200" cap="none" spc="0" normalizeH="0" baseline="0" noProof="0" dirty="0">
              <a:ln>
                <a:noFill/>
              </a:ln>
              <a:solidFill>
                <a:prstClr val="black"/>
              </a:solidFill>
              <a:effectLst/>
              <a:uLnTx/>
              <a:uFillTx/>
              <a:latin typeface="Meiryo UI"/>
              <a:ea typeface="Meiryo UI"/>
              <a:cs typeface="+mn-cs"/>
            </a:endParaRPr>
          </a:p>
          <a:p>
            <a:pPr marL="342666" marR="0" lvl="0" indent="-342666" algn="l" defTabSz="913782"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1604" b="0" i="0" u="none" strike="noStrike" kern="1200" cap="none" spc="0" normalizeH="0" baseline="0" noProof="0" dirty="0">
                <a:ln>
                  <a:noFill/>
                </a:ln>
                <a:solidFill>
                  <a:prstClr val="black"/>
                </a:solidFill>
                <a:effectLst/>
                <a:uLnTx/>
                <a:uFillTx/>
                <a:latin typeface="Meiryo UI"/>
                <a:ea typeface="Meiryo UI"/>
                <a:cs typeface="+mn-cs"/>
              </a:rPr>
              <a:t>経費については、原則としてすべて税込で記載してください。</a:t>
            </a:r>
            <a:endParaRPr kumimoji="1" lang="ja-JP" altLang="ja-JP" sz="1604" b="0"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65264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ctrTitle"/>
          </p:nvPr>
        </p:nvSpPr>
        <p:spPr>
          <a:xfrm>
            <a:off x="683256" y="977940"/>
            <a:ext cx="7773248" cy="938892"/>
          </a:xfrm>
        </p:spPr>
        <p:txBody>
          <a:bodyPr>
            <a:noAutofit/>
          </a:bodyPr>
          <a:lstStyle/>
          <a:p>
            <a:r>
              <a:rPr lang="ja-JP" altLang="en-US" sz="2800" dirty="0">
                <a:ea typeface="Meiryo UI" pitchFamily="50" charset="-128"/>
                <a:cs typeface="Meiryo UI" pitchFamily="50" charset="-128"/>
              </a:rPr>
              <a:t>令和７年度地域での燃料製造・利活用に関する</a:t>
            </a:r>
            <a:br>
              <a:rPr lang="en-US" altLang="ja-JP" sz="2800" dirty="0">
                <a:ea typeface="Meiryo UI" pitchFamily="50" charset="-128"/>
                <a:cs typeface="Meiryo UI" pitchFamily="50" charset="-128"/>
              </a:rPr>
            </a:br>
            <a:r>
              <a:rPr lang="ja-JP" altLang="en-US" sz="2800" dirty="0">
                <a:ea typeface="Meiryo UI" pitchFamily="50" charset="-128"/>
                <a:cs typeface="Meiryo UI" pitchFamily="50" charset="-128"/>
              </a:rPr>
              <a:t>炭素循環事業モデルの構築に向けた</a:t>
            </a:r>
            <a:br>
              <a:rPr lang="en-US" altLang="ja-JP" sz="2800" dirty="0">
                <a:ea typeface="Meiryo UI" pitchFamily="50" charset="-128"/>
                <a:cs typeface="Meiryo UI" pitchFamily="50" charset="-128"/>
              </a:rPr>
            </a:br>
            <a:r>
              <a:rPr lang="en-US" altLang="ja-JP" sz="2800" dirty="0">
                <a:ea typeface="Meiryo UI" pitchFamily="50" charset="-128"/>
                <a:cs typeface="Meiryo UI" pitchFamily="50" charset="-128"/>
              </a:rPr>
              <a:t>CCU</a:t>
            </a:r>
            <a:r>
              <a:rPr lang="ja-JP" altLang="en-US" sz="2800" dirty="0">
                <a:ea typeface="Meiryo UI" pitchFamily="50" charset="-128"/>
                <a:cs typeface="Meiryo UI" pitchFamily="50" charset="-128"/>
              </a:rPr>
              <a:t>ベンチスケール実証等事業</a:t>
            </a:r>
          </a:p>
        </p:txBody>
      </p:sp>
      <p:sp>
        <p:nvSpPr>
          <p:cNvPr id="3" name="サブタイトル 2"/>
          <p:cNvSpPr>
            <a:spLocks noGrp="1"/>
          </p:cNvSpPr>
          <p:nvPr>
            <p:ph type="subTitle" idx="1"/>
          </p:nvPr>
        </p:nvSpPr>
        <p:spPr>
          <a:xfrm>
            <a:off x="1578777" y="2604200"/>
            <a:ext cx="6877728" cy="752792"/>
          </a:xfr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algn="l">
              <a:lnSpc>
                <a:spcPct val="110000"/>
              </a:lnSpc>
              <a:defRPr/>
            </a:pPr>
            <a:r>
              <a:rPr lang="ja-JP" altLang="en-US" sz="2000" b="1" dirty="0">
                <a:solidFill>
                  <a:schemeClr val="tx1"/>
                </a:solidFill>
                <a:latin typeface="ＭＳ Ｐゴシック" pitchFamily="50" charset="-128"/>
                <a:ea typeface="Meiryo UI" pitchFamily="50" charset="-128"/>
                <a:cs typeface="Meiryo UI" pitchFamily="50" charset="-128"/>
              </a:rPr>
              <a:t>令和７年度地域での燃料製造・利活用に関する炭素循環事業モデルの構築に向けた</a:t>
            </a:r>
            <a:r>
              <a:rPr lang="en-US" altLang="ja-JP" sz="2000" b="1" dirty="0">
                <a:solidFill>
                  <a:schemeClr val="tx1"/>
                </a:solidFill>
                <a:latin typeface="ＭＳ Ｐゴシック" pitchFamily="50" charset="-128"/>
                <a:ea typeface="Meiryo UI" pitchFamily="50" charset="-128"/>
                <a:cs typeface="Meiryo UI" pitchFamily="50" charset="-128"/>
              </a:rPr>
              <a:t>CCU</a:t>
            </a:r>
            <a:r>
              <a:rPr lang="ja-JP" altLang="en-US" sz="2000" b="1" dirty="0">
                <a:solidFill>
                  <a:schemeClr val="tx1"/>
                </a:solidFill>
                <a:latin typeface="ＭＳ Ｐゴシック" pitchFamily="50" charset="-128"/>
                <a:ea typeface="Meiryo UI" pitchFamily="50" charset="-128"/>
                <a:cs typeface="Meiryo UI" pitchFamily="50" charset="-128"/>
              </a:rPr>
              <a:t>ベンチスケール実証等事業</a:t>
            </a:r>
          </a:p>
        </p:txBody>
      </p:sp>
      <p:sp>
        <p:nvSpPr>
          <p:cNvPr id="26628" name="テキスト ボックス 4"/>
          <p:cNvSpPr txBox="1">
            <a:spLocks noChangeArrowheads="1"/>
          </p:cNvSpPr>
          <p:nvPr/>
        </p:nvSpPr>
        <p:spPr bwMode="auto">
          <a:xfrm>
            <a:off x="538969" y="2843901"/>
            <a:ext cx="1008612"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事業名</a:t>
            </a:r>
          </a:p>
        </p:txBody>
      </p:sp>
      <p:sp>
        <p:nvSpPr>
          <p:cNvPr id="26629" name="テキスト ボックス 5"/>
          <p:cNvSpPr txBox="1">
            <a:spLocks noChangeArrowheads="1"/>
          </p:cNvSpPr>
          <p:nvPr/>
        </p:nvSpPr>
        <p:spPr bwMode="auto">
          <a:xfrm>
            <a:off x="251027" y="4077617"/>
            <a:ext cx="1584505"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事業代表者名</a:t>
            </a:r>
          </a:p>
        </p:txBody>
      </p:sp>
      <p:sp>
        <p:nvSpPr>
          <p:cNvPr id="26630" name="サブタイトル 2"/>
          <p:cNvSpPr txBox="1">
            <a:spLocks/>
          </p:cNvSpPr>
          <p:nvPr/>
        </p:nvSpPr>
        <p:spPr bwMode="auto">
          <a:xfrm>
            <a:off x="1882513" y="4041327"/>
            <a:ext cx="6839611" cy="595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ＭＳ Ｐゴシック" pitchFamily="50" charset="-128"/>
                <a:ea typeface="Meiryo UI" pitchFamily="50" charset="-128"/>
                <a:cs typeface="Meiryo UI" pitchFamily="50" charset="-128"/>
              </a:rPr>
              <a:t>○○○○○株式会社</a:t>
            </a:r>
          </a:p>
        </p:txBody>
      </p:sp>
      <p:sp>
        <p:nvSpPr>
          <p:cNvPr id="26631" name="サブタイトル 2"/>
          <p:cNvSpPr txBox="1">
            <a:spLocks/>
          </p:cNvSpPr>
          <p:nvPr/>
        </p:nvSpPr>
        <p:spPr bwMode="auto">
          <a:xfrm>
            <a:off x="1908304" y="5084545"/>
            <a:ext cx="6839611" cy="57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a:latin typeface="ＭＳ Ｐゴシック" pitchFamily="50" charset="-128"/>
                <a:ea typeface="Meiryo UI" pitchFamily="50" charset="-128"/>
                <a:cs typeface="Meiryo UI" pitchFamily="50" charset="-128"/>
              </a:rPr>
              <a:t>　</a:t>
            </a:r>
          </a:p>
        </p:txBody>
      </p:sp>
      <p:sp>
        <p:nvSpPr>
          <p:cNvPr id="26632" name="テキスト ボックス 9"/>
          <p:cNvSpPr txBox="1">
            <a:spLocks noChangeArrowheads="1"/>
          </p:cNvSpPr>
          <p:nvPr/>
        </p:nvSpPr>
        <p:spPr bwMode="auto">
          <a:xfrm>
            <a:off x="251805" y="5031336"/>
            <a:ext cx="1584356"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実施年度</a:t>
            </a:r>
          </a:p>
        </p:txBody>
      </p:sp>
      <p:sp>
        <p:nvSpPr>
          <p:cNvPr id="26633" name="サブタイトル 2"/>
          <p:cNvSpPr txBox="1">
            <a:spLocks/>
          </p:cNvSpPr>
          <p:nvPr/>
        </p:nvSpPr>
        <p:spPr bwMode="auto">
          <a:xfrm>
            <a:off x="1908857" y="4979633"/>
            <a:ext cx="6839611" cy="4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令和７年度</a:t>
            </a:r>
          </a:p>
        </p:txBody>
      </p:sp>
      <p:sp>
        <p:nvSpPr>
          <p:cNvPr id="13" name="テキスト ボックス 12"/>
          <p:cNvSpPr txBox="1"/>
          <p:nvPr/>
        </p:nvSpPr>
        <p:spPr>
          <a:xfrm>
            <a:off x="7594034" y="312339"/>
            <a:ext cx="1120873" cy="361655"/>
          </a:xfrm>
          <a:prstGeom prst="rect">
            <a:avLst/>
          </a:prstGeom>
          <a:noFill/>
          <a:ln>
            <a:solidFill>
              <a:schemeClr val="tx1"/>
            </a:solidFill>
          </a:ln>
        </p:spPr>
        <p:txBody>
          <a:bodyPr wrap="square" lIns="83711" tIns="41855" rIns="83711" bIns="41855">
            <a:spAutoFit/>
          </a:bodyPr>
          <a:lstStyle/>
          <a:p>
            <a:pPr algn="ctr">
              <a:defRPr/>
            </a:pPr>
            <a:r>
              <a:rPr lang="ja-JP" altLang="en-US" sz="1801" dirty="0">
                <a:latin typeface="+mj-ea"/>
                <a:ea typeface="+mj-ea"/>
              </a:rPr>
              <a:t>概要資料</a:t>
            </a:r>
            <a:endParaRPr lang="ja-JP" altLang="en-US" sz="1801" dirty="0">
              <a:solidFill>
                <a:srgbClr val="FF0000"/>
              </a:solidFill>
              <a:latin typeface="+mj-ea"/>
              <a:ea typeface="+mj-ea"/>
            </a:endParaRPr>
          </a:p>
        </p:txBody>
      </p:sp>
      <p:sp>
        <p:nvSpPr>
          <p:cNvPr id="12" name="テキスト ボックス 9"/>
          <p:cNvSpPr txBox="1">
            <a:spLocks noChangeArrowheads="1"/>
          </p:cNvSpPr>
          <p:nvPr/>
        </p:nvSpPr>
        <p:spPr bwMode="auto">
          <a:xfrm>
            <a:off x="251805" y="5940093"/>
            <a:ext cx="1584356"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提出日</a:t>
            </a:r>
          </a:p>
        </p:txBody>
      </p:sp>
      <p:sp>
        <p:nvSpPr>
          <p:cNvPr id="14" name="サブタイトル 2"/>
          <p:cNvSpPr txBox="1">
            <a:spLocks/>
          </p:cNvSpPr>
          <p:nvPr/>
        </p:nvSpPr>
        <p:spPr bwMode="auto">
          <a:xfrm>
            <a:off x="1908304" y="5940093"/>
            <a:ext cx="6839611" cy="40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令和７年○月○日　</a:t>
            </a:r>
          </a:p>
        </p:txBody>
      </p:sp>
    </p:spTree>
    <p:extLst>
      <p:ext uri="{BB962C8B-B14F-4D97-AF65-F5344CB8AC3E}">
        <p14:creationId xmlns:p14="http://schemas.microsoft.com/office/powerpoint/2010/main" val="121032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7"/>
          <p:cNvSpPr>
            <a:spLocks noChangeArrowheads="1"/>
          </p:cNvSpPr>
          <p:nvPr/>
        </p:nvSpPr>
        <p:spPr bwMode="auto">
          <a:xfrm>
            <a:off x="85673" y="139241"/>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p>
        </p:txBody>
      </p:sp>
      <p:sp>
        <p:nvSpPr>
          <p:cNvPr id="15" name="テキスト ボックス 14"/>
          <p:cNvSpPr txBox="1"/>
          <p:nvPr/>
        </p:nvSpPr>
        <p:spPr>
          <a:xfrm>
            <a:off x="89826" y="116424"/>
            <a:ext cx="1728647" cy="369337"/>
          </a:xfrm>
          <a:prstGeom prst="rect">
            <a:avLst/>
          </a:prstGeom>
        </p:spPr>
        <p:style>
          <a:lnRef idx="2">
            <a:schemeClr val="dk1"/>
          </a:lnRef>
          <a:fillRef idx="1">
            <a:schemeClr val="lt1"/>
          </a:fillRef>
          <a:effectRef idx="0">
            <a:schemeClr val="dk1"/>
          </a:effectRef>
          <a:fontRef idx="minor">
            <a:schemeClr val="dk1"/>
          </a:fontRef>
        </p:style>
        <p:txBody>
          <a:bodyPr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事業の概要</a:t>
            </a:r>
          </a:p>
        </p:txBody>
      </p:sp>
      <p:sp>
        <p:nvSpPr>
          <p:cNvPr id="20" name="Text Box 14"/>
          <p:cNvSpPr txBox="1">
            <a:spLocks noChangeArrowheads="1"/>
          </p:cNvSpPr>
          <p:nvPr/>
        </p:nvSpPr>
        <p:spPr bwMode="auto">
          <a:xfrm>
            <a:off x="71196" y="521941"/>
            <a:ext cx="4112917" cy="1465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事業の背景・目的</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latin typeface="Century" pitchFamily="18" charset="0"/>
              </a:rPr>
              <a:t>・本事業の目的と概要及び本事業で検討する炭素循環事業モデルの技術的意義と政策的意義、検討する炭素循環事業モデルがどのようにエネルギー起源</a:t>
            </a:r>
            <a:r>
              <a:rPr lang="en-US" altLang="ja-JP" sz="900" i="1" dirty="0">
                <a:solidFill>
                  <a:srgbClr val="FF0000"/>
                </a:solidFill>
                <a:latin typeface="Century" pitchFamily="18" charset="0"/>
              </a:rPr>
              <a:t>CO2</a:t>
            </a:r>
            <a:r>
              <a:rPr lang="ja-JP" altLang="en-US" sz="900" i="1" dirty="0">
                <a:solidFill>
                  <a:srgbClr val="FF0000"/>
                </a:solidFill>
                <a:latin typeface="Century" pitchFamily="18" charset="0"/>
              </a:rPr>
              <a:t>排出削減・炭素循環社会の構築促進に結びつくかを平易な表現で、分かりやすく端的に記載してください。</a:t>
            </a:r>
            <a:endParaRPr lang="en-US" altLang="ja-JP" sz="900" i="1"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p:txBody>
      </p:sp>
      <p:sp>
        <p:nvSpPr>
          <p:cNvPr id="6"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1</a:t>
            </a:r>
          </a:p>
        </p:txBody>
      </p:sp>
      <p:sp>
        <p:nvSpPr>
          <p:cNvPr id="18" name="Text Box 14"/>
          <p:cNvSpPr txBox="1">
            <a:spLocks noChangeArrowheads="1"/>
          </p:cNvSpPr>
          <p:nvPr/>
        </p:nvSpPr>
        <p:spPr bwMode="auto">
          <a:xfrm>
            <a:off x="4518754" y="116632"/>
            <a:ext cx="4599786"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③</a:t>
            </a:r>
            <a:r>
              <a:rPr lang="en-US" altLang="ja-JP" sz="1100" b="1" dirty="0">
                <a:latin typeface="Century" pitchFamily="18" charset="0"/>
              </a:rPr>
              <a:t>【</a:t>
            </a:r>
            <a:r>
              <a:rPr lang="ja-JP" altLang="en-US" sz="1100" b="1" dirty="0">
                <a:latin typeface="Century" pitchFamily="18" charset="0"/>
              </a:rPr>
              <a:t>地域における炭素循環事業モデルの絵姿の検討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・検討対象とする地域や</a:t>
            </a:r>
            <a:r>
              <a:rPr lang="en-US" altLang="ja-JP" sz="900" i="1" dirty="0">
                <a:solidFill>
                  <a:srgbClr val="FF0000"/>
                </a:solidFill>
              </a:rPr>
              <a:t>CCU</a:t>
            </a:r>
            <a:r>
              <a:rPr lang="ja-JP" altLang="en-US" sz="900" i="1" dirty="0">
                <a:solidFill>
                  <a:srgbClr val="FF0000"/>
                </a:solidFill>
              </a:rPr>
              <a:t>技術、製造する燃料種の情報とともに、炭素循環事業モデルの絵姿を検討する方法について、記載してください。</a:t>
            </a:r>
          </a:p>
          <a:p>
            <a:pPr eaLnBrk="1" hangingPunct="1">
              <a:spcBef>
                <a:spcPct val="0"/>
              </a:spcBef>
              <a:buNone/>
            </a:pPr>
            <a:endParaRPr lang="en-US" altLang="ja-JP" sz="900" i="1" dirty="0">
              <a:solidFill>
                <a:srgbClr val="FF0000"/>
              </a:solidFill>
            </a:endParaRPr>
          </a:p>
        </p:txBody>
      </p:sp>
      <p:cxnSp>
        <p:nvCxnSpPr>
          <p:cNvPr id="7" name="直線コネクタ 6"/>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21" name="Text Box 14"/>
          <p:cNvSpPr txBox="1">
            <a:spLocks noChangeArrowheads="1"/>
          </p:cNvSpPr>
          <p:nvPr/>
        </p:nvSpPr>
        <p:spPr bwMode="auto">
          <a:xfrm>
            <a:off x="4479356" y="2202525"/>
            <a:ext cx="4519611"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④</a:t>
            </a:r>
            <a:r>
              <a:rPr lang="en-US" altLang="ja-JP" sz="1100" b="1" dirty="0">
                <a:latin typeface="Century" pitchFamily="18" charset="0"/>
              </a:rPr>
              <a:t>【</a:t>
            </a:r>
            <a:r>
              <a:rPr lang="ja-JP" altLang="en-US" sz="1100" b="1" dirty="0">
                <a:latin typeface="Century" pitchFamily="18" charset="0"/>
              </a:rPr>
              <a:t>炭素循環事業モデルの実現に向けた技術実証方法の検討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検討対象地域において炭素循環事業モデルを実現させるために、どのような技術実証を行うことが想定され、そのために本年度どのような情報を整理しておく必要があるか、とりまとめの方法とともに簡潔に記載してください。</a:t>
            </a:r>
          </a:p>
        </p:txBody>
      </p:sp>
      <p:sp>
        <p:nvSpPr>
          <p:cNvPr id="92" name="Text Box 31"/>
          <p:cNvSpPr txBox="1">
            <a:spLocks noChangeArrowheads="1"/>
          </p:cNvSpPr>
          <p:nvPr/>
        </p:nvSpPr>
        <p:spPr bwMode="auto">
          <a:xfrm>
            <a:off x="4546266" y="4226004"/>
            <a:ext cx="4392488" cy="49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100" b="1" dirty="0">
                <a:latin typeface="Century" panose="02040604050505020304" pitchFamily="18" charset="0"/>
              </a:rPr>
              <a:t>⑤</a:t>
            </a:r>
            <a:r>
              <a:rPr lang="en-US" altLang="ja-JP" sz="1100" b="1" dirty="0">
                <a:latin typeface="Century" panose="02040604050505020304" pitchFamily="18" charset="0"/>
              </a:rPr>
              <a:t>【</a:t>
            </a:r>
            <a:r>
              <a:rPr lang="ja-JP" altLang="en-US" sz="1100" b="1" dirty="0">
                <a:latin typeface="Century" panose="02040604050505020304" pitchFamily="18" charset="0"/>
              </a:rPr>
              <a:t>ベンチスケール実証等の実施</a:t>
            </a:r>
            <a:r>
              <a:rPr lang="en-US" altLang="ja-JP" sz="1100" b="1" dirty="0">
                <a:latin typeface="Century" panose="02040604050505020304" pitchFamily="18" charset="0"/>
              </a:rPr>
              <a:t>】</a:t>
            </a:r>
          </a:p>
          <a:p>
            <a:pPr eaLnBrk="1" hangingPunct="1">
              <a:lnSpc>
                <a:spcPct val="90000"/>
              </a:lnSpc>
              <a:spcBef>
                <a:spcPct val="0"/>
              </a:spcBef>
              <a:buFontTx/>
              <a:buNone/>
              <a:defRPr/>
            </a:pPr>
            <a:r>
              <a:rPr lang="ja-JP" altLang="en-US" sz="900" i="1" dirty="0">
                <a:solidFill>
                  <a:srgbClr val="FF0000"/>
                </a:solidFill>
                <a:latin typeface="Arial" charset="0"/>
              </a:rPr>
              <a:t>技術的課題解決のために実施するテーマとともに、実施内容と実施手法、実施する意義を簡潔に記載してください。</a:t>
            </a:r>
            <a:endParaRPr lang="en-US" altLang="ja-JP" sz="900" i="1" dirty="0">
              <a:solidFill>
                <a:srgbClr val="FF0000"/>
              </a:solidFill>
              <a:latin typeface="Arial" charset="0"/>
            </a:endParaRPr>
          </a:p>
        </p:txBody>
      </p:sp>
      <p:sp>
        <p:nvSpPr>
          <p:cNvPr id="96" name="Text Box 11"/>
          <p:cNvSpPr txBox="1">
            <a:spLocks noChangeArrowheads="1"/>
          </p:cNvSpPr>
          <p:nvPr/>
        </p:nvSpPr>
        <p:spPr bwMode="auto">
          <a:xfrm>
            <a:off x="1912442"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pSp>
        <p:nvGrpSpPr>
          <p:cNvPr id="93" name="グループ化 1"/>
          <p:cNvGrpSpPr>
            <a:grpSpLocks/>
          </p:cNvGrpSpPr>
          <p:nvPr/>
        </p:nvGrpSpPr>
        <p:grpSpPr bwMode="auto">
          <a:xfrm>
            <a:off x="8266" y="4006754"/>
            <a:ext cx="4600575" cy="1968641"/>
            <a:chOff x="512763" y="1781034"/>
            <a:chExt cx="4599865" cy="1969603"/>
          </a:xfrm>
        </p:grpSpPr>
        <p:sp>
          <p:nvSpPr>
            <p:cNvPr id="94" name="Text Box 46"/>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（Ａ）社</a:t>
              </a:r>
            </a:p>
          </p:txBody>
        </p:sp>
        <p:sp>
          <p:nvSpPr>
            <p:cNvPr id="95" name="Text Box 48"/>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（Ｂ）社</a:t>
              </a:r>
            </a:p>
          </p:txBody>
        </p:sp>
        <p:cxnSp>
          <p:nvCxnSpPr>
            <p:cNvPr id="97" name="AutoShape 51"/>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8" name="Text Box 52"/>
            <p:cNvSpPr txBox="1">
              <a:spLocks noChangeArrowheads="1"/>
            </p:cNvSpPr>
            <p:nvPr/>
          </p:nvSpPr>
          <p:spPr bwMode="auto">
            <a:xfrm>
              <a:off x="658670" y="1781034"/>
              <a:ext cx="705138" cy="21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代表事業者</a:t>
              </a:r>
            </a:p>
          </p:txBody>
        </p:sp>
        <p:sp>
          <p:nvSpPr>
            <p:cNvPr id="99" name="Text Box 53"/>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0" name="Text Box 218"/>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（Ｃ）大学</a:t>
              </a:r>
            </a:p>
          </p:txBody>
        </p:sp>
        <p:sp>
          <p:nvSpPr>
            <p:cNvPr id="101" name="Text Box 219"/>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（Ｄ）社</a:t>
              </a:r>
            </a:p>
          </p:txBody>
        </p:sp>
        <p:cxnSp>
          <p:nvCxnSpPr>
            <p:cNvPr id="102" name="AutoShape 222"/>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103" name="Text Box 271"/>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4" name="Text Box 272"/>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協力者</a:t>
              </a:r>
            </a:p>
          </p:txBody>
        </p:sp>
        <p:sp>
          <p:nvSpPr>
            <p:cNvPr id="105" name="Text Box 217"/>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（Ａシステムの開発、総括）</a:t>
              </a:r>
            </a:p>
            <a:p>
              <a:pPr eaLnBrk="1" hangingPunct="1">
                <a:spcBef>
                  <a:spcPct val="0"/>
                </a:spcBef>
                <a:buFontTx/>
                <a:buNone/>
              </a:pPr>
              <a:r>
                <a:rPr lang="ja-JP" altLang="en-US" sz="800" i="1" dirty="0">
                  <a:solidFill>
                    <a:srgbClr val="000000"/>
                  </a:solidFill>
                  <a:latin typeface="Century" panose="02040604050505020304" pitchFamily="18" charset="0"/>
                </a:rPr>
                <a:t>○○システムの開発実績あり</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endParaRPr lang="en-US" altLang="ja-JP" sz="800" i="1" dirty="0">
                <a:solidFill>
                  <a:srgbClr val="000000"/>
                </a:solidFill>
                <a:latin typeface="Century" panose="02040604050505020304" pitchFamily="18" charset="0"/>
              </a:endParaRPr>
            </a:p>
            <a:p>
              <a:pPr eaLnBrk="1" hangingPunct="1">
                <a:spcBef>
                  <a:spcPct val="0"/>
                </a:spcBef>
                <a:buFontTx/>
                <a:buNone/>
              </a:pPr>
              <a:r>
                <a:rPr lang="ja-JP" altLang="en-US" sz="800" i="1" dirty="0">
                  <a:solidFill>
                    <a:srgbClr val="000000"/>
                  </a:solidFill>
                  <a:latin typeface="Century" panose="02040604050505020304" pitchFamily="18" charset="0"/>
                </a:rPr>
                <a:t>事業終了後の製品化・販売を担当</a:t>
              </a:r>
            </a:p>
          </p:txBody>
        </p:sp>
        <p:sp>
          <p:nvSpPr>
            <p:cNvPr id="106" name="Text Box 224"/>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（Ｂシステムの開発）</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107" name="Text Box 225"/>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（Ｃ要素の開発）</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p>
          </p:txBody>
        </p:sp>
        <p:sp>
          <p:nvSpPr>
            <p:cNvPr id="108" name="Text Box 226"/>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（実証フィールドの提供）</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○○の実証に適した○○地区を</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実証フィールドとして提供</a:t>
              </a:r>
            </a:p>
          </p:txBody>
        </p:sp>
        <p:sp>
          <p:nvSpPr>
            <p:cNvPr id="109" name="Line 270"/>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10" name="Text Box 14"/>
          <p:cNvSpPr txBox="1">
            <a:spLocks noChangeArrowheads="1"/>
          </p:cNvSpPr>
          <p:nvPr/>
        </p:nvSpPr>
        <p:spPr bwMode="auto">
          <a:xfrm>
            <a:off x="48865" y="2932138"/>
            <a:ext cx="4465020" cy="9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②</a:t>
            </a:r>
            <a:r>
              <a:rPr lang="en-US" altLang="ja-JP" sz="1100" b="1" dirty="0">
                <a:latin typeface="Century" pitchFamily="18" charset="0"/>
              </a:rPr>
              <a:t>【</a:t>
            </a:r>
            <a:r>
              <a:rPr lang="ja-JP" altLang="en-US" sz="1100" b="1" dirty="0">
                <a:latin typeface="Century" pitchFamily="18" charset="0"/>
              </a:rPr>
              <a:t>実施体制</a:t>
            </a:r>
            <a:r>
              <a:rPr lang="en-US" altLang="ja-JP" sz="1100" b="1" dirty="0">
                <a:latin typeface="Century" pitchFamily="18" charset="0"/>
              </a:rPr>
              <a:t>】</a:t>
            </a:r>
          </a:p>
          <a:p>
            <a:pPr eaLnBrk="1" hangingPunct="1">
              <a:lnSpc>
                <a:spcPct val="90000"/>
              </a:lnSpc>
              <a:buNone/>
              <a:defRPr/>
            </a:pPr>
            <a:r>
              <a:rPr lang="ja-JP" altLang="en-US" sz="900" i="1" dirty="0">
                <a:solidFill>
                  <a:srgbClr val="FF0000"/>
                </a:solidFill>
                <a:latin typeface="Century" panose="02040604050505020304" pitchFamily="18" charset="0"/>
              </a:rPr>
              <a:t>・</a:t>
            </a:r>
            <a:r>
              <a:rPr lang="ja-JP" altLang="ja-JP" sz="900" i="1" dirty="0">
                <a:solidFill>
                  <a:srgbClr val="FF0000"/>
                </a:solidFill>
              </a:rPr>
              <a:t>実施体制について、各実施者が</a:t>
            </a:r>
            <a:r>
              <a:rPr lang="ja-JP" altLang="en-US" sz="900" i="1" dirty="0">
                <a:solidFill>
                  <a:srgbClr val="FF0000"/>
                </a:solidFill>
              </a:rPr>
              <a:t>取り組む事業内容</a:t>
            </a:r>
            <a:r>
              <a:rPr lang="ja-JP" altLang="ja-JP" sz="900" i="1" dirty="0">
                <a:solidFill>
                  <a:srgbClr val="FF0000"/>
                </a:solidFill>
              </a:rPr>
              <a:t>及び分担業務</a:t>
            </a:r>
            <a:r>
              <a:rPr lang="ja-JP" altLang="en-US" sz="900" i="1" dirty="0">
                <a:solidFill>
                  <a:srgbClr val="FF0000"/>
                </a:solidFill>
              </a:rPr>
              <a:t>を</a:t>
            </a:r>
            <a:r>
              <a:rPr lang="ja-JP" altLang="ja-JP" sz="900" i="1" dirty="0">
                <a:solidFill>
                  <a:srgbClr val="FF0000"/>
                </a:solidFill>
              </a:rPr>
              <a:t>関連</a:t>
            </a:r>
            <a:r>
              <a:rPr lang="ja-JP" altLang="en-US" sz="900" i="1" dirty="0">
                <a:solidFill>
                  <a:srgbClr val="FF0000"/>
                </a:solidFill>
              </a:rPr>
              <a:t>する</a:t>
            </a:r>
            <a:r>
              <a:rPr lang="ja-JP" altLang="ja-JP" sz="900" i="1" dirty="0">
                <a:solidFill>
                  <a:srgbClr val="FF0000"/>
                </a:solidFill>
              </a:rPr>
              <a:t>分野の知見・過去の業績と</a:t>
            </a:r>
            <a:r>
              <a:rPr lang="ja-JP" altLang="en-US" sz="900" i="1" dirty="0">
                <a:solidFill>
                  <a:srgbClr val="FF0000"/>
                </a:solidFill>
              </a:rPr>
              <a:t>とも</a:t>
            </a:r>
            <a:r>
              <a:rPr lang="ja-JP" altLang="ja-JP" sz="900" i="1" dirty="0">
                <a:solidFill>
                  <a:srgbClr val="FF0000"/>
                </a:solidFill>
              </a:rPr>
              <a:t>に簡潔に記載してください。</a:t>
            </a:r>
            <a:r>
              <a:rPr lang="ja-JP" altLang="en-US" sz="900" i="1" dirty="0">
                <a:solidFill>
                  <a:srgbClr val="FF0000"/>
                </a:solidFill>
              </a:rPr>
              <a:t>基本的に共同実施者までで問題ありませんが、共同実施者以外の主要な関係者がいれば、協力者として記載してください。</a:t>
            </a:r>
            <a:endParaRPr lang="en-US" altLang="ja-JP" sz="900" i="1" dirty="0">
              <a:solidFill>
                <a:srgbClr val="FF0000"/>
              </a:solidFill>
            </a:endParaRPr>
          </a:p>
          <a:p>
            <a:pPr eaLnBrk="1" hangingPunct="1">
              <a:lnSpc>
                <a:spcPct val="90000"/>
              </a:lnSpc>
              <a:buNone/>
              <a:defRPr/>
            </a:pPr>
            <a:endParaRPr lang="en-US" altLang="ja-JP" sz="900" i="1" dirty="0">
              <a:solidFill>
                <a:srgbClr val="FF0000"/>
              </a:solidFill>
            </a:endParaRPr>
          </a:p>
          <a:p>
            <a:pPr eaLnBrk="1" hangingPunct="1">
              <a:lnSpc>
                <a:spcPct val="90000"/>
              </a:lnSpc>
              <a:buNone/>
              <a:defRPr/>
            </a:pPr>
            <a:r>
              <a:rPr lang="ja-JP" altLang="en-US" sz="900" i="1" dirty="0">
                <a:solidFill>
                  <a:srgbClr val="FF0000"/>
                </a:solidFill>
              </a:rPr>
              <a:t>（記入例）</a:t>
            </a:r>
            <a:endParaRPr lang="en-US" altLang="ja-JP" sz="900" i="1" dirty="0">
              <a:solidFill>
                <a:srgbClr val="FF0000"/>
              </a:solidFill>
            </a:endParaRPr>
          </a:p>
        </p:txBody>
      </p:sp>
    </p:spTree>
    <p:extLst>
      <p:ext uri="{BB962C8B-B14F-4D97-AF65-F5344CB8AC3E}">
        <p14:creationId xmlns:p14="http://schemas.microsoft.com/office/powerpoint/2010/main" val="33874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71622-DC9D-CA01-5997-68FEFCBB0C85}"/>
            </a:ext>
          </a:extLst>
        </p:cNvPr>
        <p:cNvGrpSpPr/>
        <p:nvPr/>
      </p:nvGrpSpPr>
      <p:grpSpPr>
        <a:xfrm>
          <a:off x="0" y="0"/>
          <a:ext cx="0" cy="0"/>
          <a:chOff x="0" y="0"/>
          <a:chExt cx="0" cy="0"/>
        </a:xfrm>
      </p:grpSpPr>
      <p:sp>
        <p:nvSpPr>
          <p:cNvPr id="25" name="AutoShape 27">
            <a:extLst>
              <a:ext uri="{FF2B5EF4-FFF2-40B4-BE49-F238E27FC236}">
                <a16:creationId xmlns:a16="http://schemas.microsoft.com/office/drawing/2014/main" id="{E755CF78-9B52-BBF7-9F7A-3E429FA1395F}"/>
              </a:ext>
            </a:extLst>
          </p:cNvPr>
          <p:cNvSpPr>
            <a:spLocks noChangeArrowheads="1"/>
          </p:cNvSpPr>
          <p:nvPr/>
        </p:nvSpPr>
        <p:spPr bwMode="auto">
          <a:xfrm>
            <a:off x="134854" y="52347"/>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2" name="角丸四角形 1">
            <a:extLst>
              <a:ext uri="{FF2B5EF4-FFF2-40B4-BE49-F238E27FC236}">
                <a16:creationId xmlns:a16="http://schemas.microsoft.com/office/drawing/2014/main" id="{1EBD4AC6-C65E-0440-FAD9-BCDB889C702E}"/>
              </a:ext>
            </a:extLst>
          </p:cNvPr>
          <p:cNvSpPr/>
          <p:nvPr/>
        </p:nvSpPr>
        <p:spPr bwMode="auto">
          <a:xfrm>
            <a:off x="177051" y="600821"/>
            <a:ext cx="4394949" cy="5996531"/>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089" name="Rectangle 32">
            <a:extLst>
              <a:ext uri="{FF2B5EF4-FFF2-40B4-BE49-F238E27FC236}">
                <a16:creationId xmlns:a16="http://schemas.microsoft.com/office/drawing/2014/main" id="{12AE098B-FD27-A951-2C78-22CDD929E000}"/>
              </a:ext>
            </a:extLst>
          </p:cNvPr>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a:extLst>
              <a:ext uri="{FF2B5EF4-FFF2-40B4-BE49-F238E27FC236}">
                <a16:creationId xmlns:a16="http://schemas.microsoft.com/office/drawing/2014/main" id="{E8038CED-AB1E-0EB4-190A-5D3510EC28F7}"/>
              </a:ext>
            </a:extLst>
          </p:cNvPr>
          <p:cNvSpPr>
            <a:spLocks noChangeArrowheads="1"/>
          </p:cNvSpPr>
          <p:nvPr/>
        </p:nvSpPr>
        <p:spPr bwMode="auto">
          <a:xfrm>
            <a:off x="9284982"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a:extLst>
              <a:ext uri="{FF2B5EF4-FFF2-40B4-BE49-F238E27FC236}">
                <a16:creationId xmlns:a16="http://schemas.microsoft.com/office/drawing/2014/main" id="{06E74F57-5B28-2F9A-16AF-859CD5FB36FF}"/>
              </a:ext>
            </a:extLst>
          </p:cNvPr>
          <p:cNvSpPr txBox="1"/>
          <p:nvPr/>
        </p:nvSpPr>
        <p:spPr>
          <a:xfrm>
            <a:off x="89825" y="117573"/>
            <a:ext cx="3402055" cy="307653"/>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solidFill>
                  <a:srgbClr val="000000"/>
                </a:solidFill>
                <a:latin typeface="ＭＳ Ｐゴシック" pitchFamily="50" charset="-128"/>
                <a:ea typeface="Meiryo UI" pitchFamily="50" charset="-128"/>
                <a:cs typeface="Meiryo UI" pitchFamily="50" charset="-128"/>
              </a:rPr>
              <a:t>地域での炭素循環事業モデルの絵姿の検討 </a:t>
            </a:r>
          </a:p>
        </p:txBody>
      </p:sp>
      <p:sp>
        <p:nvSpPr>
          <p:cNvPr id="43" name="テキスト ボックス 22">
            <a:extLst>
              <a:ext uri="{FF2B5EF4-FFF2-40B4-BE49-F238E27FC236}">
                <a16:creationId xmlns:a16="http://schemas.microsoft.com/office/drawing/2014/main" id="{B144B5FD-6662-2517-7DA1-B58C207065C6}"/>
              </a:ext>
            </a:extLst>
          </p:cNvPr>
          <p:cNvSpPr txBox="1">
            <a:spLocks noChangeArrowheads="1"/>
          </p:cNvSpPr>
          <p:nvPr/>
        </p:nvSpPr>
        <p:spPr bwMode="auto">
          <a:xfrm>
            <a:off x="159363" y="620688"/>
            <a:ext cx="4392488" cy="10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t>○地域での炭素循環事業モデルイメージ</a:t>
            </a:r>
            <a:endParaRPr lang="en-US" altLang="ja-JP" sz="1050" dirty="0"/>
          </a:p>
          <a:p>
            <a:pPr eaLnBrk="1" hangingPunct="1">
              <a:spcBef>
                <a:spcPct val="0"/>
              </a:spcBef>
              <a:buNone/>
            </a:pPr>
            <a:r>
              <a:rPr lang="ja-JP" altLang="en-US" sz="900" i="1" dirty="0">
                <a:solidFill>
                  <a:srgbClr val="FF0000"/>
                </a:solidFill>
              </a:rPr>
              <a:t>・本事業で検討する「炭素循環事業モデル」について、応募時点で想定しているイメージ図の詳細を記載ください。補足説明を付け加えて頂いて構いません。</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・排出源からの排ガスの</a:t>
            </a:r>
            <a:r>
              <a:rPr lang="en-US" altLang="ja-JP" sz="900" i="1" dirty="0">
                <a:solidFill>
                  <a:srgbClr val="FF0000"/>
                </a:solidFill>
              </a:rPr>
              <a:t>CO2</a:t>
            </a:r>
            <a:r>
              <a:rPr lang="ja-JP" altLang="en-US" sz="900" i="1" dirty="0">
                <a:solidFill>
                  <a:srgbClr val="FF0000"/>
                </a:solidFill>
              </a:rPr>
              <a:t>分離回収、</a:t>
            </a:r>
            <a:r>
              <a:rPr lang="en-US" altLang="ja-JP" sz="900" i="1" dirty="0">
                <a:solidFill>
                  <a:srgbClr val="FF0000"/>
                </a:solidFill>
              </a:rPr>
              <a:t>CCU</a:t>
            </a:r>
            <a:r>
              <a:rPr lang="ja-JP" altLang="en-US" sz="900" i="1" dirty="0">
                <a:solidFill>
                  <a:srgbClr val="FF0000"/>
                </a:solidFill>
              </a:rPr>
              <a:t>技術による燃料の製造、利活用の一連のフローが分かるように記載してください。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・また、どのように</a:t>
            </a:r>
            <a:r>
              <a:rPr lang="en-US" altLang="ja-JP" sz="900" i="1" dirty="0">
                <a:solidFill>
                  <a:srgbClr val="FF0000"/>
                </a:solidFill>
              </a:rPr>
              <a:t>CO2</a:t>
            </a:r>
            <a:r>
              <a:rPr lang="ja-JP" altLang="en-US" sz="900" i="1" dirty="0">
                <a:solidFill>
                  <a:srgbClr val="FF0000"/>
                </a:solidFill>
              </a:rPr>
              <a:t>削減・炭素循環の促進につながるのかがわかるように記載してください。</a:t>
            </a:r>
            <a:endParaRPr lang="en-US" altLang="ja-JP" sz="900" i="1" dirty="0">
              <a:solidFill>
                <a:srgbClr val="FF0000"/>
              </a:solidFill>
            </a:endParaRPr>
          </a:p>
        </p:txBody>
      </p:sp>
      <p:cxnSp>
        <p:nvCxnSpPr>
          <p:cNvPr id="13" name="直線コネクタ 12">
            <a:extLst>
              <a:ext uri="{FF2B5EF4-FFF2-40B4-BE49-F238E27FC236}">
                <a16:creationId xmlns:a16="http://schemas.microsoft.com/office/drawing/2014/main" id="{EECE5064-D520-959D-8B85-E0F5475477E1}"/>
              </a:ext>
            </a:extLst>
          </p:cNvPr>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19" name="テキスト ボックス 22">
            <a:extLst>
              <a:ext uri="{FF2B5EF4-FFF2-40B4-BE49-F238E27FC236}">
                <a16:creationId xmlns:a16="http://schemas.microsoft.com/office/drawing/2014/main" id="{FC37DAD1-856F-99E4-21A5-B6A22B21DEC0}"/>
              </a:ext>
            </a:extLst>
          </p:cNvPr>
          <p:cNvSpPr txBox="1">
            <a:spLocks noChangeArrowheads="1"/>
          </p:cNvSpPr>
          <p:nvPr/>
        </p:nvSpPr>
        <p:spPr bwMode="auto">
          <a:xfrm>
            <a:off x="156307" y="3645024"/>
            <a:ext cx="4392488"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t>○現状</a:t>
            </a:r>
            <a:endParaRPr lang="en-US" altLang="ja-JP" sz="1050" dirty="0"/>
          </a:p>
          <a:p>
            <a:pPr eaLnBrk="1" hangingPunct="1">
              <a:spcBef>
                <a:spcPct val="0"/>
              </a:spcBef>
              <a:buNone/>
            </a:pPr>
            <a:r>
              <a:rPr lang="ja-JP" altLang="en-US" sz="900" i="1" dirty="0">
                <a:solidFill>
                  <a:srgbClr val="FF0000"/>
                </a:solidFill>
              </a:rPr>
              <a:t>・提案する地域での炭素循環事業モデルと比較可能な現状の図（例えば、</a:t>
            </a:r>
            <a:r>
              <a:rPr lang="en-US" altLang="ja-JP" sz="900" i="1" dirty="0">
                <a:solidFill>
                  <a:srgbClr val="FF0000"/>
                </a:solidFill>
              </a:rPr>
              <a:t>CO2</a:t>
            </a:r>
            <a:r>
              <a:rPr lang="ja-JP" altLang="en-US" sz="900" i="1" dirty="0">
                <a:solidFill>
                  <a:srgbClr val="FF0000"/>
                </a:solidFill>
              </a:rPr>
              <a:t>の資源化技術により代替する化石燃料由来の製品が現在どのように製造されているのか等）を記載してください。</a:t>
            </a:r>
            <a:endParaRPr lang="en-US" altLang="ja-JP" sz="900" i="1" dirty="0">
              <a:solidFill>
                <a:srgbClr val="FF0000"/>
              </a:solidFill>
            </a:endParaRPr>
          </a:p>
        </p:txBody>
      </p:sp>
      <p:sp>
        <p:nvSpPr>
          <p:cNvPr id="23" name="Text Box 11">
            <a:extLst>
              <a:ext uri="{FF2B5EF4-FFF2-40B4-BE49-F238E27FC236}">
                <a16:creationId xmlns:a16="http://schemas.microsoft.com/office/drawing/2014/main" id="{258E1170-F06D-1F33-149E-1498FC651FFD}"/>
              </a:ext>
            </a:extLst>
          </p:cNvPr>
          <p:cNvSpPr txBox="1">
            <a:spLocks noChangeArrowheads="1"/>
          </p:cNvSpPr>
          <p:nvPr/>
        </p:nvSpPr>
        <p:spPr bwMode="auto">
          <a:xfrm>
            <a:off x="3549444" y="129190"/>
            <a:ext cx="1958660" cy="246221"/>
          </a:xfrm>
          <a:prstGeom prst="rect">
            <a:avLst/>
          </a:prstGeom>
          <a:solidFill>
            <a:schemeClr val="bg1"/>
          </a:solid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00" i="1" dirty="0"/>
              <a:t>※</a:t>
            </a:r>
            <a:r>
              <a:rPr lang="ja-JP" altLang="en-US" sz="1000" i="1" dirty="0"/>
              <a:t>　本頁は最大</a:t>
            </a:r>
            <a:r>
              <a:rPr lang="en-US" altLang="ja-JP" sz="1000" i="1" dirty="0"/>
              <a:t>2</a:t>
            </a:r>
            <a:r>
              <a:rPr lang="ja-JP" altLang="en-US" sz="1000" i="1" dirty="0"/>
              <a:t>頁に収めること。</a:t>
            </a:r>
          </a:p>
        </p:txBody>
      </p:sp>
      <p:sp>
        <p:nvSpPr>
          <p:cNvPr id="28" name="スライド番号プレースホルダー 5">
            <a:extLst>
              <a:ext uri="{FF2B5EF4-FFF2-40B4-BE49-F238E27FC236}">
                <a16:creationId xmlns:a16="http://schemas.microsoft.com/office/drawing/2014/main" id="{519F8159-DC84-A370-34B8-CC84B757C201}"/>
              </a:ext>
            </a:extLst>
          </p:cNvPr>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2</a:t>
            </a:r>
          </a:p>
        </p:txBody>
      </p:sp>
      <p:sp>
        <p:nvSpPr>
          <p:cNvPr id="3" name="Text Box 14">
            <a:extLst>
              <a:ext uri="{FF2B5EF4-FFF2-40B4-BE49-F238E27FC236}">
                <a16:creationId xmlns:a16="http://schemas.microsoft.com/office/drawing/2014/main" id="{5732737D-4E0D-300E-B7F1-BA7CF5885726}"/>
              </a:ext>
            </a:extLst>
          </p:cNvPr>
          <p:cNvSpPr txBox="1">
            <a:spLocks noChangeArrowheads="1"/>
          </p:cNvSpPr>
          <p:nvPr/>
        </p:nvSpPr>
        <p:spPr bwMode="auto">
          <a:xfrm>
            <a:off x="4583758" y="347565"/>
            <a:ext cx="4458655" cy="1511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②</a:t>
            </a:r>
            <a:r>
              <a:rPr lang="en-US" altLang="ja-JP" sz="1100" b="1" dirty="0">
                <a:latin typeface="Century" pitchFamily="18" charset="0"/>
              </a:rPr>
              <a:t>【</a:t>
            </a:r>
            <a:r>
              <a:rPr lang="ja-JP" altLang="en-US" sz="1100" b="1" dirty="0">
                <a:latin typeface="Century" pitchFamily="18" charset="0"/>
              </a:rPr>
              <a:t>地域における炭素循環事業モデルの絵姿の検討</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・炭素循環事業モデルの検討対象とする地域や対象とする</a:t>
            </a:r>
            <a:r>
              <a:rPr lang="en-US" altLang="ja-JP" sz="900" i="1" dirty="0">
                <a:solidFill>
                  <a:srgbClr val="FF0000"/>
                </a:solidFill>
              </a:rPr>
              <a:t>CCU</a:t>
            </a:r>
            <a:r>
              <a:rPr lang="ja-JP" altLang="en-US" sz="900" i="1" dirty="0">
                <a:solidFill>
                  <a:srgbClr val="FF0000"/>
                </a:solidFill>
              </a:rPr>
              <a:t>技術、製造する燃料種の情報について、詳細を記載してください。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・炭素循環事業モデルの絵姿を検討する方法について、記載してください。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・炭素循環事業モデルの実現により、どのように脱炭素社会・炭素循環社会の促進につながるのかが分かるように記載してください。</a:t>
            </a:r>
            <a:endParaRPr lang="en-US" altLang="ja-JP" sz="900" i="1" dirty="0">
              <a:solidFill>
                <a:srgbClr val="FF0000"/>
              </a:solidFill>
            </a:endParaRPr>
          </a:p>
          <a:p>
            <a:pPr eaLnBrk="1" hangingPunct="1">
              <a:spcBef>
                <a:spcPct val="0"/>
              </a:spcBef>
              <a:buFontTx/>
              <a:buNone/>
            </a:pPr>
            <a:r>
              <a:rPr lang="ja-JP" altLang="en-US" sz="900" i="1" dirty="0">
                <a:solidFill>
                  <a:srgbClr val="FF0000"/>
                </a:solidFill>
              </a:rPr>
              <a:t>・検討を行う地域の排出源となる事業者や検討に用いる</a:t>
            </a:r>
            <a:r>
              <a:rPr lang="en-US" altLang="ja-JP" sz="900" i="1" dirty="0">
                <a:solidFill>
                  <a:srgbClr val="FF0000"/>
                </a:solidFill>
              </a:rPr>
              <a:t>CCU</a:t>
            </a:r>
            <a:r>
              <a:rPr lang="ja-JP" altLang="en-US" sz="900" i="1" dirty="0">
                <a:solidFill>
                  <a:srgbClr val="FF0000"/>
                </a:solidFill>
              </a:rPr>
              <a:t>技術を有する事業者と連携できる体制が構築されていることを示してください。</a:t>
            </a:r>
          </a:p>
          <a:p>
            <a:pPr eaLnBrk="1" hangingPunct="1">
              <a:spcBef>
                <a:spcPct val="0"/>
              </a:spcBef>
              <a:buFontTx/>
              <a:buNone/>
            </a:pPr>
            <a:endParaRPr lang="ja-JP" altLang="en-US" sz="900" i="1" dirty="0">
              <a:solidFill>
                <a:srgbClr val="FF0000"/>
              </a:solidFill>
            </a:endParaRPr>
          </a:p>
          <a:p>
            <a:pPr eaLnBrk="1" hangingPunct="1">
              <a:spcBef>
                <a:spcPct val="0"/>
              </a:spcBef>
              <a:buNone/>
            </a:pPr>
            <a:endParaRPr lang="en-US" altLang="ja-JP" sz="900" i="1" dirty="0">
              <a:solidFill>
                <a:srgbClr val="FF0000"/>
              </a:solidFill>
            </a:endParaRPr>
          </a:p>
        </p:txBody>
      </p:sp>
      <p:sp>
        <p:nvSpPr>
          <p:cNvPr id="4" name="Text Box 14">
            <a:extLst>
              <a:ext uri="{FF2B5EF4-FFF2-40B4-BE49-F238E27FC236}">
                <a16:creationId xmlns:a16="http://schemas.microsoft.com/office/drawing/2014/main" id="{3BF097FF-2685-3670-08F4-505209465C8E}"/>
              </a:ext>
            </a:extLst>
          </p:cNvPr>
          <p:cNvSpPr txBox="1">
            <a:spLocks noChangeArrowheads="1"/>
          </p:cNvSpPr>
          <p:nvPr/>
        </p:nvSpPr>
        <p:spPr bwMode="auto">
          <a:xfrm>
            <a:off x="128857" y="389264"/>
            <a:ext cx="4458655" cy="26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炭素循環事業モデルのイメージ</a:t>
            </a:r>
            <a:r>
              <a:rPr lang="en-US" altLang="ja-JP" sz="1100" b="1" dirty="0">
                <a:latin typeface="Century" pitchFamily="18" charset="0"/>
              </a:rPr>
              <a:t>】</a:t>
            </a:r>
          </a:p>
        </p:txBody>
      </p:sp>
    </p:spTree>
    <p:extLst>
      <p:ext uri="{BB962C8B-B14F-4D97-AF65-F5344CB8AC3E}">
        <p14:creationId xmlns:p14="http://schemas.microsoft.com/office/powerpoint/2010/main" val="348791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utoShape 27"/>
          <p:cNvSpPr>
            <a:spLocks noChangeArrowheads="1"/>
          </p:cNvSpPr>
          <p:nvPr/>
        </p:nvSpPr>
        <p:spPr bwMode="auto">
          <a:xfrm>
            <a:off x="195515" y="93058"/>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141606" y="110211"/>
            <a:ext cx="6230594" cy="307653"/>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latin typeface="ＭＳ Ｐゴシック" pitchFamily="50" charset="-128"/>
                <a:ea typeface="Meiryo UI" pitchFamily="50" charset="-128"/>
                <a:cs typeface="Meiryo UI" pitchFamily="50" charset="-128"/>
              </a:rPr>
              <a:t>技術実証方法の検討、ベンチスケール実証等の実施、二酸化炭素削減</a:t>
            </a:r>
            <a:r>
              <a:rPr lang="ja-JP" altLang="en-US" sz="1400" dirty="0">
                <a:latin typeface="ＭＳ Ｐゴシック" pitchFamily="50" charset="-128"/>
                <a:ea typeface="Meiryo UI" pitchFamily="50" charset="-128"/>
              </a:rPr>
              <a:t>効</a:t>
            </a:r>
            <a:r>
              <a:rPr lang="ja-JP" altLang="en-US" sz="1400" dirty="0">
                <a:latin typeface="ＭＳ Ｐゴシック" pitchFamily="50" charset="-128"/>
                <a:ea typeface="Meiryo UI" pitchFamily="50" charset="-128"/>
                <a:cs typeface="Meiryo UI" pitchFamily="50" charset="-128"/>
              </a:rPr>
              <a:t>果の試算</a:t>
            </a:r>
          </a:p>
        </p:txBody>
      </p:sp>
      <p:sp>
        <p:nvSpPr>
          <p:cNvPr id="42" name="Text Box 11"/>
          <p:cNvSpPr txBox="1">
            <a:spLocks noChangeArrowheads="1"/>
          </p:cNvSpPr>
          <p:nvPr/>
        </p:nvSpPr>
        <p:spPr bwMode="auto">
          <a:xfrm>
            <a:off x="6920951" y="143062"/>
            <a:ext cx="2133223"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本頁は最大</a:t>
            </a:r>
            <a:r>
              <a:rPr lang="en-US" altLang="ja-JP" sz="1050" i="1" dirty="0"/>
              <a:t>2</a:t>
            </a:r>
            <a:r>
              <a:rPr lang="ja-JP" altLang="en-US" sz="1050" i="1" dirty="0"/>
              <a:t>頁に収めること。</a:t>
            </a:r>
          </a:p>
        </p:txBody>
      </p:sp>
      <p:sp>
        <p:nvSpPr>
          <p:cNvPr id="46" name="角丸四角形 45"/>
          <p:cNvSpPr/>
          <p:nvPr/>
        </p:nvSpPr>
        <p:spPr bwMode="auto">
          <a:xfrm>
            <a:off x="220955" y="4683985"/>
            <a:ext cx="4394949" cy="1996357"/>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8" name="テキスト ボックス 22"/>
          <p:cNvSpPr txBox="1">
            <a:spLocks noChangeArrowheads="1"/>
          </p:cNvSpPr>
          <p:nvPr/>
        </p:nvSpPr>
        <p:spPr bwMode="auto">
          <a:xfrm>
            <a:off x="195515" y="4683985"/>
            <a:ext cx="4392488" cy="9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050" dirty="0"/>
              <a:t>○ベンチスケール実証等の概要</a:t>
            </a:r>
            <a:endParaRPr lang="en-US" altLang="ja-JP" sz="1050" dirty="0"/>
          </a:p>
          <a:p>
            <a:pPr eaLnBrk="1" hangingPunct="1">
              <a:spcBef>
                <a:spcPct val="0"/>
              </a:spcBef>
              <a:buNone/>
            </a:pPr>
            <a:r>
              <a:rPr lang="ja-JP" altLang="en-US" sz="900" i="1" dirty="0">
                <a:solidFill>
                  <a:srgbClr val="FF0000"/>
                </a:solidFill>
              </a:rPr>
              <a:t>・応募時点で想定するベンチスケール実証等のテーマを挙げ、炭素循環事業モデルとの関係性、実証等の必要性や目的、概要、目標を簡潔に記載してください。</a:t>
            </a:r>
            <a:endParaRPr lang="en-US" altLang="ja-JP" sz="900" i="1" dirty="0">
              <a:solidFill>
                <a:srgbClr val="FF0000"/>
              </a:solidFill>
            </a:endParaRPr>
          </a:p>
          <a:p>
            <a:pPr eaLnBrk="1" hangingPunct="1">
              <a:spcBef>
                <a:spcPct val="0"/>
              </a:spcBef>
              <a:buNone/>
            </a:pPr>
            <a:endParaRPr lang="ja-JP" altLang="en-US" sz="900" i="1" dirty="0">
              <a:solidFill>
                <a:srgbClr val="FF0000"/>
              </a:solidFill>
            </a:endParaRPr>
          </a:p>
          <a:p>
            <a:pPr eaLnBrk="1" hangingPunct="1">
              <a:spcBef>
                <a:spcPct val="0"/>
              </a:spcBef>
              <a:buNone/>
            </a:pPr>
            <a:endParaRPr lang="en-US" altLang="ja-JP" sz="900" i="1" dirty="0">
              <a:solidFill>
                <a:srgbClr val="FF0000"/>
              </a:solidFill>
            </a:endParaRPr>
          </a:p>
          <a:p>
            <a:pPr eaLnBrk="1" hangingPunct="1">
              <a:spcBef>
                <a:spcPct val="0"/>
              </a:spcBef>
              <a:buNone/>
            </a:pPr>
            <a:endParaRPr lang="en-US" altLang="ja-JP" sz="900" i="1" dirty="0">
              <a:solidFill>
                <a:srgbClr val="FF0000"/>
              </a:solidFill>
            </a:endParaRPr>
          </a:p>
        </p:txBody>
      </p:sp>
      <p:cxnSp>
        <p:nvCxnSpPr>
          <p:cNvPr id="49" name="直線コネクタ 48"/>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53" name="角丸四角形 52"/>
          <p:cNvSpPr/>
          <p:nvPr/>
        </p:nvSpPr>
        <p:spPr bwMode="auto">
          <a:xfrm>
            <a:off x="4646653" y="499802"/>
            <a:ext cx="4368851" cy="3595150"/>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54" name="Rectangle 215"/>
          <p:cNvSpPr>
            <a:spLocks noChangeArrowheads="1"/>
          </p:cNvSpPr>
          <p:nvPr/>
        </p:nvSpPr>
        <p:spPr bwMode="auto">
          <a:xfrm>
            <a:off x="4651702" y="494904"/>
            <a:ext cx="4385562" cy="59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050" dirty="0"/>
              <a:t>○ベンチスケール実証等の方法</a:t>
            </a:r>
            <a:endParaRPr lang="en-US" altLang="ja-JP" sz="1050" dirty="0"/>
          </a:p>
          <a:p>
            <a:pPr>
              <a:spcBef>
                <a:spcPct val="0"/>
              </a:spcBef>
              <a:buNone/>
            </a:pPr>
            <a:r>
              <a:rPr lang="ja-JP" altLang="en-US" sz="900" i="1" dirty="0">
                <a:solidFill>
                  <a:srgbClr val="FF0000"/>
                </a:solidFill>
              </a:rPr>
              <a:t>・ベンチスケール実証等の実施方法について具体的に記載ください。</a:t>
            </a:r>
            <a:endParaRPr lang="en-US" altLang="ja-JP" sz="900" i="1" dirty="0">
              <a:solidFill>
                <a:srgbClr val="FF0000"/>
              </a:solidFill>
            </a:endParaRPr>
          </a:p>
          <a:p>
            <a:pPr>
              <a:spcBef>
                <a:spcPct val="0"/>
              </a:spcBef>
              <a:buNone/>
            </a:pPr>
            <a:r>
              <a:rPr lang="ja-JP" altLang="en-US" sz="900" i="1" dirty="0">
                <a:solidFill>
                  <a:srgbClr val="FF0000"/>
                </a:solidFill>
              </a:rPr>
              <a:t>・実証を行う技術を有する事業者や実証実施場所提供者等の関係者と実証を行うことについての合意が概ね得られていることを示してください。</a:t>
            </a:r>
            <a:endParaRPr lang="en-US" altLang="ja-JP" sz="900" i="1" dirty="0">
              <a:solidFill>
                <a:srgbClr val="FF0000"/>
              </a:solidFill>
            </a:endParaRPr>
          </a:p>
          <a:p>
            <a:pPr>
              <a:spcBef>
                <a:spcPct val="0"/>
              </a:spcBef>
              <a:buNone/>
            </a:pPr>
            <a:r>
              <a:rPr lang="ja-JP" altLang="en-US" sz="900" i="1" dirty="0">
                <a:solidFill>
                  <a:srgbClr val="FF0000"/>
                </a:solidFill>
              </a:rPr>
              <a:t>・ベンチスケール実証等で得られた成果を②地域における炭素循環事業モデルの絵姿の検討や③炭素循環事業モデルの実現に向けた技術実証方法の検討にどの様にインプットさせるかを記載してください。</a:t>
            </a:r>
            <a:endParaRPr lang="en-US" altLang="ja-JP" sz="900" i="1" dirty="0">
              <a:solidFill>
                <a:srgbClr val="FF0000"/>
              </a:solidFill>
            </a:endParaRPr>
          </a:p>
        </p:txBody>
      </p:sp>
      <p:sp>
        <p:nvSpPr>
          <p:cNvPr id="55"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3</a:t>
            </a:r>
          </a:p>
        </p:txBody>
      </p:sp>
      <p:sp>
        <p:nvSpPr>
          <p:cNvPr id="43" name="Rectangle 38"/>
          <p:cNvSpPr>
            <a:spLocks noChangeArrowheads="1"/>
          </p:cNvSpPr>
          <p:nvPr/>
        </p:nvSpPr>
        <p:spPr bwMode="auto">
          <a:xfrm>
            <a:off x="4521503" y="1163924"/>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2" name="Text Box 14">
            <a:extLst>
              <a:ext uri="{FF2B5EF4-FFF2-40B4-BE49-F238E27FC236}">
                <a16:creationId xmlns:a16="http://schemas.microsoft.com/office/drawing/2014/main" id="{291891F4-7630-7E3F-923A-F0C1D8F56514}"/>
              </a:ext>
            </a:extLst>
          </p:cNvPr>
          <p:cNvSpPr txBox="1">
            <a:spLocks noChangeArrowheads="1"/>
          </p:cNvSpPr>
          <p:nvPr/>
        </p:nvSpPr>
        <p:spPr bwMode="auto">
          <a:xfrm>
            <a:off x="141606" y="4390992"/>
            <a:ext cx="4458655" cy="26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④</a:t>
            </a:r>
            <a:r>
              <a:rPr lang="en-US" altLang="ja-JP" sz="1100" b="1" dirty="0">
                <a:latin typeface="Century" pitchFamily="18" charset="0"/>
              </a:rPr>
              <a:t>【</a:t>
            </a:r>
            <a:r>
              <a:rPr lang="ja-JP" altLang="en-US" sz="1100" b="1" dirty="0">
                <a:latin typeface="Century" pitchFamily="18" charset="0"/>
              </a:rPr>
              <a:t>ベンチスケール実証等の実施</a:t>
            </a:r>
            <a:r>
              <a:rPr lang="en-US" altLang="ja-JP" sz="1100" b="1" dirty="0">
                <a:latin typeface="Century" pitchFamily="18" charset="0"/>
              </a:rPr>
              <a:t>】</a:t>
            </a:r>
          </a:p>
        </p:txBody>
      </p:sp>
      <p:sp>
        <p:nvSpPr>
          <p:cNvPr id="3" name="Text Box 14">
            <a:extLst>
              <a:ext uri="{FF2B5EF4-FFF2-40B4-BE49-F238E27FC236}">
                <a16:creationId xmlns:a16="http://schemas.microsoft.com/office/drawing/2014/main" id="{67B91B8D-50FD-BC1C-2D2B-91ABC794D059}"/>
              </a:ext>
            </a:extLst>
          </p:cNvPr>
          <p:cNvSpPr txBox="1">
            <a:spLocks noChangeArrowheads="1"/>
          </p:cNvSpPr>
          <p:nvPr/>
        </p:nvSpPr>
        <p:spPr bwMode="auto">
          <a:xfrm>
            <a:off x="147269" y="455567"/>
            <a:ext cx="4398951" cy="81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③</a:t>
            </a:r>
            <a:r>
              <a:rPr lang="en-US" altLang="ja-JP" sz="1100" b="1" dirty="0">
                <a:latin typeface="Century" pitchFamily="18" charset="0"/>
              </a:rPr>
              <a:t>【</a:t>
            </a:r>
            <a:r>
              <a:rPr lang="ja-JP" altLang="en-US" sz="1100" b="1" dirty="0">
                <a:latin typeface="Century" pitchFamily="18" charset="0"/>
              </a:rPr>
              <a:t>炭素循環事業モデルの実現に向けた技術実証方法の検討</a:t>
            </a:r>
            <a:r>
              <a:rPr lang="en-US" altLang="ja-JP" sz="1100" b="1" dirty="0">
                <a:latin typeface="Century" pitchFamily="18" charset="0"/>
              </a:rPr>
              <a:t>】</a:t>
            </a:r>
          </a:p>
          <a:p>
            <a:pPr eaLnBrk="1" hangingPunct="1">
              <a:spcBef>
                <a:spcPct val="0"/>
              </a:spcBef>
              <a:buNone/>
            </a:pPr>
            <a:r>
              <a:rPr lang="ja-JP" altLang="en-US" sz="900" i="1" dirty="0">
                <a:solidFill>
                  <a:srgbClr val="FF0000"/>
                </a:solidFill>
              </a:rPr>
              <a:t>・検討対象地域において炭素循環事業モデルを実現させるために、どのような技術実証を行うことが想定され、そのために本年度どのような情報を整理しておく必要があるか、とりまとめの方法とともに記載してください。</a:t>
            </a:r>
            <a:endParaRPr lang="en-US" altLang="ja-JP" sz="900" i="1" dirty="0">
              <a:solidFill>
                <a:srgbClr val="FF0000"/>
              </a:solidFill>
            </a:endParaRPr>
          </a:p>
          <a:p>
            <a:pPr eaLnBrk="1" hangingPunct="1">
              <a:spcBef>
                <a:spcPct val="0"/>
              </a:spcBef>
              <a:buFontTx/>
              <a:buNone/>
            </a:pPr>
            <a:endParaRPr lang="en-US" altLang="ja-JP" sz="900" i="1" dirty="0">
              <a:solidFill>
                <a:srgbClr val="FF0000"/>
              </a:solidFill>
            </a:endParaRPr>
          </a:p>
        </p:txBody>
      </p:sp>
      <p:sp>
        <p:nvSpPr>
          <p:cNvPr id="4" name="Text Box 14">
            <a:extLst>
              <a:ext uri="{FF2B5EF4-FFF2-40B4-BE49-F238E27FC236}">
                <a16:creationId xmlns:a16="http://schemas.microsoft.com/office/drawing/2014/main" id="{5583B0A3-DCE2-4E40-0A25-49C0BDBB4355}"/>
              </a:ext>
            </a:extLst>
          </p:cNvPr>
          <p:cNvSpPr txBox="1">
            <a:spLocks noChangeArrowheads="1"/>
          </p:cNvSpPr>
          <p:nvPr/>
        </p:nvSpPr>
        <p:spPr bwMode="auto">
          <a:xfrm>
            <a:off x="4640934" y="4117840"/>
            <a:ext cx="4398951" cy="54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⑤</a:t>
            </a:r>
            <a:r>
              <a:rPr lang="en-US" altLang="ja-JP" sz="1100" b="1" dirty="0">
                <a:latin typeface="Century" pitchFamily="18" charset="0"/>
              </a:rPr>
              <a:t>【</a:t>
            </a:r>
            <a:r>
              <a:rPr lang="ja-JP" altLang="en-US" sz="1100" b="1" dirty="0">
                <a:latin typeface="Century" pitchFamily="18" charset="0"/>
              </a:rPr>
              <a:t>二酸化炭素削減効果の試算</a:t>
            </a:r>
            <a:r>
              <a:rPr lang="en-US" altLang="ja-JP" sz="1100" b="1" dirty="0">
                <a:latin typeface="Century" pitchFamily="18" charset="0"/>
              </a:rPr>
              <a:t>】</a:t>
            </a:r>
          </a:p>
          <a:p>
            <a:pPr eaLnBrk="1" hangingPunct="1">
              <a:spcBef>
                <a:spcPct val="0"/>
              </a:spcBef>
              <a:buNone/>
            </a:pPr>
            <a:r>
              <a:rPr lang="ja-JP" altLang="en-US" sz="900" i="1" dirty="0">
                <a:solidFill>
                  <a:srgbClr val="FF0000"/>
                </a:solidFill>
              </a:rPr>
              <a:t>・炭素循環事業モデルの絵姿が実現した際の二酸化炭素削減効果の具体的な試算方法を記載してください。</a:t>
            </a:r>
            <a:endParaRPr lang="en-US" altLang="ja-JP" sz="900" i="1" dirty="0">
              <a:solidFill>
                <a:srgbClr val="FF0000"/>
              </a:solidFill>
            </a:endParaRPr>
          </a:p>
        </p:txBody>
      </p:sp>
    </p:spTree>
    <p:extLst>
      <p:ext uri="{BB962C8B-B14F-4D97-AF65-F5344CB8AC3E}">
        <p14:creationId xmlns:p14="http://schemas.microsoft.com/office/powerpoint/2010/main" val="86103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3005036922"/>
              </p:ext>
            </p:extLst>
          </p:nvPr>
        </p:nvGraphicFramePr>
        <p:xfrm>
          <a:off x="413868" y="815569"/>
          <a:ext cx="8352927" cy="4629655"/>
        </p:xfrm>
        <a:graphic>
          <a:graphicData uri="http://schemas.openxmlformats.org/drawingml/2006/table">
            <a:tbl>
              <a:tblPr>
                <a:tableStyleId>{5C22544A-7EE6-4342-B048-85BDC9FD1C3A}</a:tableStyleId>
              </a:tblPr>
              <a:tblGrid>
                <a:gridCol w="1958707">
                  <a:extLst>
                    <a:ext uri="{9D8B030D-6E8A-4147-A177-3AD203B41FA5}">
                      <a16:colId xmlns:a16="http://schemas.microsoft.com/office/drawing/2014/main" val="20000"/>
                    </a:ext>
                  </a:extLst>
                </a:gridCol>
                <a:gridCol w="631238">
                  <a:extLst>
                    <a:ext uri="{9D8B030D-6E8A-4147-A177-3AD203B41FA5}">
                      <a16:colId xmlns:a16="http://schemas.microsoft.com/office/drawing/2014/main" val="20001"/>
                    </a:ext>
                  </a:extLst>
                </a:gridCol>
                <a:gridCol w="631238">
                  <a:extLst>
                    <a:ext uri="{9D8B030D-6E8A-4147-A177-3AD203B41FA5}">
                      <a16:colId xmlns:a16="http://schemas.microsoft.com/office/drawing/2014/main" val="20002"/>
                    </a:ext>
                  </a:extLst>
                </a:gridCol>
                <a:gridCol w="631238">
                  <a:extLst>
                    <a:ext uri="{9D8B030D-6E8A-4147-A177-3AD203B41FA5}">
                      <a16:colId xmlns:a16="http://schemas.microsoft.com/office/drawing/2014/main" val="20003"/>
                    </a:ext>
                  </a:extLst>
                </a:gridCol>
                <a:gridCol w="631238">
                  <a:extLst>
                    <a:ext uri="{9D8B030D-6E8A-4147-A177-3AD203B41FA5}">
                      <a16:colId xmlns:a16="http://schemas.microsoft.com/office/drawing/2014/main" val="20004"/>
                    </a:ext>
                  </a:extLst>
                </a:gridCol>
                <a:gridCol w="644878">
                  <a:extLst>
                    <a:ext uri="{9D8B030D-6E8A-4147-A177-3AD203B41FA5}">
                      <a16:colId xmlns:a16="http://schemas.microsoft.com/office/drawing/2014/main" val="20005"/>
                    </a:ext>
                  </a:extLst>
                </a:gridCol>
                <a:gridCol w="644878">
                  <a:extLst>
                    <a:ext uri="{9D8B030D-6E8A-4147-A177-3AD203B41FA5}">
                      <a16:colId xmlns:a16="http://schemas.microsoft.com/office/drawing/2014/main" val="20006"/>
                    </a:ext>
                  </a:extLst>
                </a:gridCol>
                <a:gridCol w="644878">
                  <a:extLst>
                    <a:ext uri="{9D8B030D-6E8A-4147-A177-3AD203B41FA5}">
                      <a16:colId xmlns:a16="http://schemas.microsoft.com/office/drawing/2014/main" val="20007"/>
                    </a:ext>
                  </a:extLst>
                </a:gridCol>
                <a:gridCol w="644878">
                  <a:extLst>
                    <a:ext uri="{9D8B030D-6E8A-4147-A177-3AD203B41FA5}">
                      <a16:colId xmlns:a16="http://schemas.microsoft.com/office/drawing/2014/main" val="20008"/>
                    </a:ext>
                  </a:extLst>
                </a:gridCol>
                <a:gridCol w="644878">
                  <a:extLst>
                    <a:ext uri="{9D8B030D-6E8A-4147-A177-3AD203B41FA5}">
                      <a16:colId xmlns:a16="http://schemas.microsoft.com/office/drawing/2014/main" val="20009"/>
                    </a:ext>
                  </a:extLst>
                </a:gridCol>
                <a:gridCol w="644878">
                  <a:extLst>
                    <a:ext uri="{9D8B030D-6E8A-4147-A177-3AD203B41FA5}">
                      <a16:colId xmlns:a16="http://schemas.microsoft.com/office/drawing/2014/main" val="20010"/>
                    </a:ext>
                  </a:extLst>
                </a:gridCol>
              </a:tblGrid>
              <a:tr h="169349">
                <a:tc>
                  <a:txBody>
                    <a:bodyPr/>
                    <a:lstStyle/>
                    <a:p>
                      <a:pPr algn="l" fontAlgn="b"/>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pPr algn="dist" fontAlgn="ctr"/>
                      <a:r>
                        <a:rPr lang="ja-JP" altLang="en-US" sz="1050" b="0" i="0" u="none" strike="noStrike" dirty="0">
                          <a:solidFill>
                            <a:sysClr val="windowText" lastClr="000000"/>
                          </a:solidFill>
                          <a:effectLst/>
                          <a:latin typeface="ＭＳ Ｐゴシック"/>
                        </a:rPr>
                        <a:t>令和７年度</a:t>
                      </a: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050" b="0" i="0" u="none" strike="noStrike" dirty="0">
                        <a:solidFill>
                          <a:sysClr val="windowText" lastClr="000000"/>
                        </a:solidFill>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5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338696">
                <a:tc>
                  <a:txBody>
                    <a:bodyPr/>
                    <a:lstStyle/>
                    <a:p>
                      <a:pPr algn="l" fontAlgn="b"/>
                      <a:r>
                        <a:rPr lang="ja-JP" altLang="en-US" sz="1050" u="none" strike="noStrike" dirty="0">
                          <a:effectLst/>
                        </a:rPr>
                        <a:t>　　　　　　　　　　　　　時期</a:t>
                      </a:r>
                      <a:endParaRPr lang="en-US" altLang="ja-JP" sz="1050" u="none" strike="noStrike" baseline="0" dirty="0">
                        <a:effectLst/>
                      </a:endParaRPr>
                    </a:p>
                    <a:p>
                      <a:pPr algn="l" fontAlgn="b"/>
                      <a:r>
                        <a:rPr lang="ja-JP" altLang="en-US" sz="1050" b="0" i="0" u="none" strike="noStrike" dirty="0">
                          <a:effectLst/>
                          <a:latin typeface="ＭＳ Ｐゴシック"/>
                        </a:rPr>
                        <a:t>実施項目</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1050" b="0" i="0" u="none" strike="noStrike" dirty="0">
                          <a:effectLst/>
                          <a:latin typeface="ＭＳ Ｐゴシック"/>
                        </a:rPr>
                        <a:t>開始</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7</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8</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9</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10</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11</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12</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1</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2</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algn="dist" defTabSz="837409" rtl="0" eaLnBrk="1" fontAlgn="ctr" latinLnBrk="0" hangingPunct="1"/>
                      <a:r>
                        <a:rPr kumimoji="1" lang="en-US" altLang="ja-JP" sz="1050" u="none" strike="noStrike" kern="1200" dirty="0">
                          <a:solidFill>
                            <a:schemeClr val="dk1"/>
                          </a:solidFill>
                          <a:effectLst/>
                          <a:latin typeface="+mn-lt"/>
                          <a:ea typeface="+mn-ea"/>
                          <a:cs typeface="+mn-cs"/>
                        </a:rPr>
                        <a:t>3</a:t>
                      </a:r>
                      <a:r>
                        <a:rPr kumimoji="1" lang="ja-JP" altLang="en-US" sz="1050" u="none" strike="noStrike" kern="1200" dirty="0">
                          <a:solidFill>
                            <a:schemeClr val="dk1"/>
                          </a:solidFill>
                          <a:effectLst/>
                          <a:latin typeface="+mn-lt"/>
                          <a:ea typeface="+mn-ea"/>
                          <a:cs typeface="+mn-cs"/>
                        </a:rPr>
                        <a:t>月</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169349">
                <a:tc gridSpan="11">
                  <a:txBody>
                    <a:bodyPr/>
                    <a:lstStyle/>
                    <a:p>
                      <a:pPr algn="l" fontAlgn="ctr"/>
                      <a:r>
                        <a:rPr lang="ja-JP" altLang="en-US" sz="1050" b="0" i="0" u="none" strike="noStrike" dirty="0">
                          <a:effectLst/>
                          <a:latin typeface="ＭＳ Ｐゴシック"/>
                        </a:rPr>
                        <a:t>①地域における炭素循環事業モデルの絵姿の検討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29753944"/>
                  </a:ext>
                </a:extLst>
              </a:tr>
              <a:tr h="677393">
                <a:tc>
                  <a:txBody>
                    <a:bodyPr/>
                    <a:lstStyle/>
                    <a:p>
                      <a:pPr algn="l" fontAlgn="ct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②○○の評価</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275679675"/>
                  </a:ext>
                </a:extLst>
              </a:tr>
              <a:tr h="169349">
                <a:tc gridSpan="11">
                  <a:txBody>
                    <a:bodyPr/>
                    <a:lstStyle/>
                    <a:p>
                      <a:pPr algn="l" fontAlgn="ctr"/>
                      <a:r>
                        <a:rPr lang="ja-JP" altLang="en-US" sz="1050" b="0" i="0" u="none" strike="noStrike" dirty="0">
                          <a:effectLst/>
                          <a:latin typeface="ＭＳ Ｐゴシック"/>
                        </a:rPr>
                        <a:t>②炭素循環事業モデルの実現に向けた技術実証方法の検討</a:t>
                      </a:r>
                      <a:endParaRPr lang="ja-JP" altLang="en-US" sz="1050" b="0" i="0" u="none" strike="noStrike" dirty="0">
                        <a:solidFill>
                          <a:schemeClr val="tx1"/>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530078690"/>
                  </a:ext>
                </a:extLst>
              </a:tr>
              <a:tr h="282247">
                <a:tc>
                  <a:txBody>
                    <a:bodyPr/>
                    <a:lstStyle/>
                    <a:p>
                      <a:pPr algn="l" fontAlgn="ctr"/>
                      <a:endParaRPr lang="en-US" altLang="ja-JP" sz="1050" u="none" strike="noStrike" dirty="0">
                        <a:solidFill>
                          <a:schemeClr val="tx1"/>
                        </a:solidFill>
                        <a:effectLst/>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②○○の実施</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161183">
                <a:tc gridSpan="11">
                  <a:txBody>
                    <a:bodyPr/>
                    <a:lstStyle/>
                    <a:p>
                      <a:pPr algn="l" fontAlgn="ctr"/>
                      <a:r>
                        <a:rPr lang="ja-JP" altLang="en-US" sz="1050" b="0" i="0" u="none" strike="noStrike" dirty="0">
                          <a:effectLst/>
                          <a:latin typeface="ＭＳ Ｐゴシック"/>
                        </a:rPr>
                        <a:t>③ベンチスケール実証等の実施</a:t>
                      </a:r>
                      <a:endParaRPr lang="ja-JP" altLang="en-US" sz="1050" b="0" i="0" u="none" strike="noStrike" dirty="0">
                        <a:solidFill>
                          <a:schemeClr val="tx1"/>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06856815"/>
                  </a:ext>
                </a:extLst>
              </a:tr>
              <a:tr h="282247">
                <a:tc>
                  <a:txBody>
                    <a:bodyPr/>
                    <a:lstStyle/>
                    <a:p>
                      <a:pPr algn="l" fontAlgn="ctr"/>
                      <a:endParaRPr lang="en-US" altLang="ja-JP" sz="1050" u="none" strike="noStrike" dirty="0">
                        <a:solidFill>
                          <a:schemeClr val="tx1"/>
                        </a:solidFill>
                        <a:effectLst/>
                      </a:endParaRPr>
                    </a:p>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②○○の実施</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891256782"/>
                  </a:ext>
                </a:extLst>
              </a:tr>
              <a:tr h="169349">
                <a:tc gridSpan="11">
                  <a:txBody>
                    <a:bodyPr/>
                    <a:lstStyle/>
                    <a:p>
                      <a:pPr algn="l" fontAlgn="ctr"/>
                      <a:r>
                        <a:rPr lang="ja-JP" altLang="en-US" sz="1050" b="0" i="0" u="none" strike="noStrike" dirty="0">
                          <a:effectLst/>
                          <a:latin typeface="ＭＳ Ｐゴシック"/>
                        </a:rPr>
                        <a:t>④二酸化炭素削減効果の試算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596505621"/>
                  </a:ext>
                </a:extLst>
              </a:tr>
              <a:tr h="685851">
                <a:tc>
                  <a:txBody>
                    <a:bodyPr/>
                    <a:lstStyle/>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②○○の評価</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39240613"/>
                  </a:ext>
                </a:extLst>
              </a:tr>
              <a:tr h="169349">
                <a:tc gridSpan="11">
                  <a:txBody>
                    <a:bodyPr/>
                    <a:lstStyle/>
                    <a:p>
                      <a:pPr algn="l" fontAlgn="ctr"/>
                      <a:r>
                        <a:rPr lang="ja-JP" altLang="en-US" sz="1050" b="0" i="0" u="none" strike="noStrike" dirty="0">
                          <a:effectLst/>
                          <a:latin typeface="ＭＳ Ｐゴシック"/>
                        </a:rPr>
                        <a:t>その他</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3566249498"/>
                  </a:ext>
                </a:extLst>
              </a:tr>
              <a:tr h="639627">
                <a:tc>
                  <a:txBody>
                    <a:bodyPr/>
                    <a:lstStyle/>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①検討会の開催</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r>
                        <a:rPr kumimoji="1" lang="en-US" altLang="ja-JP" sz="1050" b="0" i="0" u="none" strike="noStrike" kern="1200" dirty="0">
                          <a:solidFill>
                            <a:schemeClr val="dk1"/>
                          </a:solidFill>
                          <a:effectLst/>
                          <a:latin typeface="ＭＳ Ｐゴシック"/>
                          <a:ea typeface="+mn-ea"/>
                          <a:cs typeface="+mn-cs"/>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6123598"/>
                  </a:ext>
                </a:extLst>
              </a:tr>
            </a:tbl>
          </a:graphicData>
        </a:graphic>
      </p:graphicFrame>
      <p:sp>
        <p:nvSpPr>
          <p:cNvPr id="17" name="テキスト ボックス 16"/>
          <p:cNvSpPr txBox="1"/>
          <p:nvPr/>
        </p:nvSpPr>
        <p:spPr>
          <a:xfrm>
            <a:off x="89826" y="100173"/>
            <a:ext cx="1961894"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solidFill>
                  <a:srgbClr val="000000"/>
                </a:solidFill>
                <a:latin typeface="ＭＳ Ｐゴシック" pitchFamily="50" charset="-128"/>
                <a:ea typeface="Meiryo UI" pitchFamily="50" charset="-128"/>
                <a:cs typeface="Meiryo UI" pitchFamily="50" charset="-128"/>
              </a:rPr>
              <a:t>実施フロー</a:t>
            </a:r>
          </a:p>
        </p:txBody>
      </p:sp>
      <p:sp>
        <p:nvSpPr>
          <p:cNvPr id="4" name="正方形/長方形 3"/>
          <p:cNvSpPr/>
          <p:nvPr/>
        </p:nvSpPr>
        <p:spPr>
          <a:xfrm>
            <a:off x="216179" y="488971"/>
            <a:ext cx="8748307" cy="230832"/>
          </a:xfrm>
          <a:prstGeom prst="rect">
            <a:avLst/>
          </a:prstGeom>
        </p:spPr>
        <p:txBody>
          <a:bodyPr wrap="square">
            <a:spAutoFit/>
          </a:bodyPr>
          <a:lstStyle/>
          <a:p>
            <a:endParaRPr lang="ja-JP" altLang="en-US" sz="900" i="1" dirty="0">
              <a:solidFill>
                <a:srgbClr val="FF0000"/>
              </a:solidFill>
              <a:latin typeface="ＭＳ Ｐゴシック" pitchFamily="50" charset="-128"/>
              <a:ea typeface="Meiryo UI" pitchFamily="50" charset="-128"/>
              <a:cs typeface="Meiryo UI" pitchFamily="50" charset="-128"/>
            </a:endParaRPr>
          </a:p>
        </p:txBody>
      </p:sp>
      <p:sp>
        <p:nvSpPr>
          <p:cNvPr id="19" name="テキスト ボックス 22"/>
          <p:cNvSpPr txBox="1">
            <a:spLocks noChangeArrowheads="1"/>
          </p:cNvSpPr>
          <p:nvPr/>
        </p:nvSpPr>
        <p:spPr bwMode="auto">
          <a:xfrm>
            <a:off x="162881" y="558279"/>
            <a:ext cx="874830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900" i="1" dirty="0">
                <a:solidFill>
                  <a:srgbClr val="FF0000"/>
                </a:solidFill>
              </a:rPr>
              <a:t>・本事業のスケジュールについて、各項目ごとに記載してください。</a:t>
            </a:r>
            <a:endParaRPr lang="en-US" altLang="ja-JP" sz="900" i="1" dirty="0">
              <a:solidFill>
                <a:srgbClr val="FF0000"/>
              </a:solidFill>
            </a:endParaRPr>
          </a:p>
        </p:txBody>
      </p:sp>
      <p:sp>
        <p:nvSpPr>
          <p:cNvPr id="21" name="Text Box 11"/>
          <p:cNvSpPr txBox="1">
            <a:spLocks noChangeArrowheads="1"/>
          </p:cNvSpPr>
          <p:nvPr/>
        </p:nvSpPr>
        <p:spPr bwMode="auto">
          <a:xfrm>
            <a:off x="2123728" y="111359"/>
            <a:ext cx="1869953"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22"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4</a:t>
            </a:r>
          </a:p>
        </p:txBody>
      </p:sp>
      <p:cxnSp>
        <p:nvCxnSpPr>
          <p:cNvPr id="3" name="直線矢印コネクタ 2">
            <a:extLst>
              <a:ext uri="{FF2B5EF4-FFF2-40B4-BE49-F238E27FC236}">
                <a16:creationId xmlns:a16="http://schemas.microsoft.com/office/drawing/2014/main" id="{3F48AE96-B9ED-EEA0-B9D5-1ECD41951E49}"/>
              </a:ext>
            </a:extLst>
          </p:cNvPr>
          <p:cNvCxnSpPr/>
          <p:nvPr/>
        </p:nvCxnSpPr>
        <p:spPr bwMode="auto">
          <a:xfrm>
            <a:off x="2555776" y="1700808"/>
            <a:ext cx="86409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 name="直線矢印コネクタ 7">
            <a:extLst>
              <a:ext uri="{FF2B5EF4-FFF2-40B4-BE49-F238E27FC236}">
                <a16:creationId xmlns:a16="http://schemas.microsoft.com/office/drawing/2014/main" id="{54E1C370-9B24-FFBD-F643-72DF8F424EA8}"/>
              </a:ext>
            </a:extLst>
          </p:cNvPr>
          <p:cNvCxnSpPr/>
          <p:nvPr/>
        </p:nvCxnSpPr>
        <p:spPr bwMode="auto">
          <a:xfrm>
            <a:off x="4283968" y="1916832"/>
            <a:ext cx="86409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7921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73456" y="820471"/>
            <a:ext cx="3666653" cy="339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4"/>
              <a:t>○</a:t>
            </a:r>
            <a:r>
              <a:rPr lang="ja-JP" altLang="en-US" sz="1604"/>
              <a:t>実施に伴う経費（委託）</a:t>
            </a:r>
          </a:p>
        </p:txBody>
      </p:sp>
      <p:sp>
        <p:nvSpPr>
          <p:cNvPr id="12295" name="Text Box 11"/>
          <p:cNvSpPr txBox="1">
            <a:spLocks noChangeArrowheads="1"/>
          </p:cNvSpPr>
          <p:nvPr/>
        </p:nvSpPr>
        <p:spPr bwMode="auto">
          <a:xfrm>
            <a:off x="4450344" y="541794"/>
            <a:ext cx="3943916" cy="38036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936" i="1" dirty="0"/>
              <a:t>＜留意事項＞本委託業務に係る</a:t>
            </a:r>
            <a:r>
              <a:rPr lang="ja-JP" altLang="en-US" sz="936" b="1" i="1" u="sng" dirty="0"/>
              <a:t>経費総額</a:t>
            </a:r>
            <a:r>
              <a:rPr lang="ja-JP" altLang="en-US" sz="936" i="1" dirty="0"/>
              <a:t>について記載してください。（１頁に収めること）</a:t>
            </a:r>
          </a:p>
        </p:txBody>
      </p:sp>
      <p:graphicFrame>
        <p:nvGraphicFramePr>
          <p:cNvPr id="2" name="表 1"/>
          <p:cNvGraphicFramePr>
            <a:graphicFrameLocks noGrp="1"/>
          </p:cNvGraphicFramePr>
          <p:nvPr>
            <p:extLst>
              <p:ext uri="{D42A27DB-BD31-4B8C-83A1-F6EECF244321}">
                <p14:modId xmlns:p14="http://schemas.microsoft.com/office/powerpoint/2010/main" val="2659911891"/>
              </p:ext>
            </p:extLst>
          </p:nvPr>
        </p:nvGraphicFramePr>
        <p:xfrm>
          <a:off x="373455" y="1150074"/>
          <a:ext cx="8408406" cy="4799752"/>
        </p:xfrm>
        <a:graphic>
          <a:graphicData uri="http://schemas.openxmlformats.org/drawingml/2006/table">
            <a:tbl>
              <a:tblPr/>
              <a:tblGrid>
                <a:gridCol w="1147857">
                  <a:extLst>
                    <a:ext uri="{9D8B030D-6E8A-4147-A177-3AD203B41FA5}">
                      <a16:colId xmlns:a16="http://schemas.microsoft.com/office/drawing/2014/main" val="20000"/>
                    </a:ext>
                  </a:extLst>
                </a:gridCol>
                <a:gridCol w="1567357">
                  <a:extLst>
                    <a:ext uri="{9D8B030D-6E8A-4147-A177-3AD203B41FA5}">
                      <a16:colId xmlns:a16="http://schemas.microsoft.com/office/drawing/2014/main" val="20001"/>
                    </a:ext>
                  </a:extLst>
                </a:gridCol>
                <a:gridCol w="1336863">
                  <a:extLst>
                    <a:ext uri="{9D8B030D-6E8A-4147-A177-3AD203B41FA5}">
                      <a16:colId xmlns:a16="http://schemas.microsoft.com/office/drawing/2014/main" val="20002"/>
                    </a:ext>
                  </a:extLst>
                </a:gridCol>
                <a:gridCol w="4356329">
                  <a:extLst>
                    <a:ext uri="{9D8B030D-6E8A-4147-A177-3AD203B41FA5}">
                      <a16:colId xmlns:a16="http://schemas.microsoft.com/office/drawing/2014/main" val="20003"/>
                    </a:ext>
                  </a:extLst>
                </a:gridCol>
              </a:tblGrid>
              <a:tr h="241675">
                <a:tc gridSpan="2">
                  <a:txBody>
                    <a:bodyPr/>
                    <a:lstStyle/>
                    <a:p>
                      <a:pPr algn="ctr" fontAlgn="ctr"/>
                      <a:r>
                        <a:rPr lang="ja-JP" altLang="en-US" sz="1000" b="0" i="0" u="none" strike="noStrike" dirty="0">
                          <a:solidFill>
                            <a:srgbClr val="000000"/>
                          </a:solidFill>
                          <a:effectLst/>
                          <a:latin typeface="ＭＳ Ｐゴシック"/>
                        </a:rPr>
                        <a:t>経費項目</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100" b="0" i="0" u="none" strike="noStrike" dirty="0">
                          <a:solidFill>
                            <a:srgbClr val="000000"/>
                          </a:solidFill>
                          <a:effectLst/>
                          <a:latin typeface="ＭＳ Ｐゴシック"/>
                        </a:rPr>
                        <a:t>金額（千円）</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100" b="0" i="0" u="none" strike="noStrike" dirty="0">
                          <a:solidFill>
                            <a:srgbClr val="000000"/>
                          </a:solidFill>
                          <a:effectLst/>
                          <a:latin typeface="ＭＳ Ｐゴシック"/>
                        </a:rPr>
                        <a:t>主な内訳</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6874">
                <a:tc>
                  <a:txBody>
                    <a:bodyPr/>
                    <a:lstStyle/>
                    <a:p>
                      <a:pPr algn="ctr" fontAlgn="ctr"/>
                      <a:r>
                        <a:rPr lang="ja-JP" altLang="en-US" sz="1000" b="0" i="0" u="none" strike="noStrike" dirty="0">
                          <a:solidFill>
                            <a:srgbClr val="000000"/>
                          </a:solidFill>
                          <a:effectLst/>
                          <a:latin typeface="ＭＳ Ｐゴシック"/>
                        </a:rPr>
                        <a:t>費目</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細分</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21104">
                <a:tc>
                  <a:txBody>
                    <a:bodyPr/>
                    <a:lstStyle/>
                    <a:p>
                      <a:pPr algn="ctr" fontAlgn="ctr"/>
                      <a:r>
                        <a:rPr lang="ja-JP" altLang="en-US" sz="1000" b="0" i="0" u="none" strike="noStrike" dirty="0">
                          <a:solidFill>
                            <a:srgbClr val="000000"/>
                          </a:solidFill>
                          <a:effectLst/>
                          <a:latin typeface="ＭＳ Ｐゴシック"/>
                        </a:rPr>
                        <a:t>物品費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消耗品費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該当項目に必要な金額を記載してください。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該当項目の内訳について、いくつか例示して記載してください。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9153">
                <a:tc rowSpan="2">
                  <a:txBody>
                    <a:bodyPr/>
                    <a:lstStyle/>
                    <a:p>
                      <a:pPr algn="ctr" fontAlgn="ctr"/>
                      <a:r>
                        <a:rPr lang="ja-JP" altLang="en-US" sz="1000" b="0" i="0" u="none" strike="noStrike" dirty="0">
                          <a:solidFill>
                            <a:srgbClr val="000000"/>
                          </a:solidFill>
                          <a:effectLst/>
                          <a:latin typeface="ＭＳ Ｐゴシック"/>
                        </a:rPr>
                        <a:t>人件費・謝金</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人件費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562">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謝金</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282">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0235">
                <a:tc rowSpan="3">
                  <a:txBody>
                    <a:bodyPr/>
                    <a:lstStyle/>
                    <a:p>
                      <a:pPr algn="ctr" fontAlgn="ctr"/>
                      <a:r>
                        <a:rPr lang="ja-JP" altLang="en-US" sz="1000" b="0" i="0" u="none" strike="noStrike" dirty="0">
                          <a:solidFill>
                            <a:srgbClr val="000000"/>
                          </a:solidFill>
                          <a:effectLst/>
                          <a:latin typeface="ＭＳ Ｐゴシック"/>
                        </a:rPr>
                        <a:t>その他</a:t>
                      </a:r>
                      <a:endParaRPr lang="en-US" altLang="ja-JP" sz="1000" b="0" i="0" u="none" strike="noStrike" dirty="0">
                        <a:solidFill>
                          <a:srgbClr val="000000"/>
                        </a:solidFill>
                        <a:effectLst/>
                        <a:latin typeface="ＭＳ Ｐゴシック"/>
                      </a:endParaRPr>
                    </a:p>
                    <a:p>
                      <a:pPr algn="ctr" fontAlgn="ctr"/>
                      <a:r>
                        <a:rPr lang="en-US" altLang="ja-JP" sz="900" b="0" i="1" u="none" strike="noStrike" dirty="0">
                          <a:solidFill>
                            <a:srgbClr val="FF0000"/>
                          </a:solidFill>
                          <a:effectLst/>
                          <a:latin typeface="ＭＳ Ｐゴシック" panose="020B0600070205080204" pitchFamily="50" charset="-128"/>
                          <a:ea typeface="ＭＳ Ｐゴシック" panose="020B0600070205080204" pitchFamily="50" charset="-128"/>
                        </a:rPr>
                        <a:t>【</a:t>
                      </a: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必要経費に合わせて適宜細分を追加・削除してください。</a:t>
                      </a:r>
                      <a:r>
                        <a:rPr lang="en-US" altLang="ja-JP" sz="900" b="0" i="1" u="none" strike="noStrike" dirty="0">
                          <a:solidFill>
                            <a:srgbClr val="FF0000"/>
                          </a:solidFill>
                          <a:effectLst/>
                          <a:latin typeface="ＭＳ Ｐゴシック" panose="020B0600070205080204" pitchFamily="50" charset="-128"/>
                          <a:ea typeface="ＭＳ Ｐゴシック" panose="020B0600070205080204" pitchFamily="50" charset="-128"/>
                        </a:rPr>
                        <a:t>】</a:t>
                      </a:r>
                      <a:endPar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外注費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8773">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印刷製本費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6610">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その他（諸経費）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rPr>
                        <a:t>費目「その他」については、「その他（諸経費）」で金額を調整するようにしてください。</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7750">
                <a:tc gridSpan="2">
                  <a:txBody>
                    <a:bodyPr/>
                    <a:lstStyle/>
                    <a:p>
                      <a:pPr marL="0" marR="0" lvl="0" indent="0" algn="ctr" defTabSz="913782"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ＭＳ Ｐゴシック"/>
                        </a:rPr>
                        <a:t>再委託費・共同実施費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9"/>
                  </a:ext>
                </a:extLst>
              </a:tr>
              <a:tr h="490499">
                <a:tc gridSpan="2">
                  <a:txBody>
                    <a:bodyPr/>
                    <a:lstStyle/>
                    <a:p>
                      <a:pPr algn="ctr" fontAlgn="ctr"/>
                      <a:r>
                        <a:rPr lang="ja-JP" altLang="en-US" sz="1000" b="0" i="0" u="none" strike="noStrike" dirty="0">
                          <a:solidFill>
                            <a:srgbClr val="000000"/>
                          </a:solidFill>
                          <a:effectLst/>
                          <a:latin typeface="ＭＳ Ｐゴシック"/>
                        </a:rPr>
                        <a:t>一般管理費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410235">
                <a:tc gridSpan="2">
                  <a:txBody>
                    <a:bodyPr/>
                    <a:lstStyle/>
                    <a:p>
                      <a:pPr algn="ctr" fontAlgn="ctr"/>
                      <a:r>
                        <a:rPr lang="ja-JP" altLang="en-US" sz="1000" b="0" i="0" u="none" strike="noStrike" dirty="0">
                          <a:solidFill>
                            <a:srgbClr val="000000"/>
                          </a:solidFill>
                          <a:effectLst/>
                          <a:latin typeface="ＭＳ Ｐゴシック"/>
                        </a:rPr>
                        <a:t>合計</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9</a:t>
            </a:r>
          </a:p>
        </p:txBody>
      </p:sp>
      <p:sp>
        <p:nvSpPr>
          <p:cNvPr id="6" name="Text Box 14"/>
          <p:cNvSpPr txBox="1">
            <a:spLocks noChangeArrowheads="1"/>
          </p:cNvSpPr>
          <p:nvPr/>
        </p:nvSpPr>
        <p:spPr bwMode="auto">
          <a:xfrm>
            <a:off x="5652120" y="5949826"/>
            <a:ext cx="3246196" cy="257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None/>
            </a:pPr>
            <a:r>
              <a:rPr lang="en-US" altLang="ja-JP" sz="1050" dirty="0"/>
              <a:t>※</a:t>
            </a:r>
            <a:r>
              <a:rPr lang="ja-JP" altLang="en-US" sz="1050" dirty="0"/>
              <a:t>経費については、すべて税込みで記載してください。</a:t>
            </a:r>
            <a:endParaRPr lang="en-US" altLang="ja-JP" sz="900" i="1" dirty="0">
              <a:solidFill>
                <a:srgbClr val="FF0000"/>
              </a:solidFill>
            </a:endParaRPr>
          </a:p>
        </p:txBody>
      </p:sp>
    </p:spTree>
    <p:extLst>
      <p:ext uri="{BB962C8B-B14F-4D97-AF65-F5344CB8AC3E}">
        <p14:creationId xmlns:p14="http://schemas.microsoft.com/office/powerpoint/2010/main" val="2959672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7"/>
          <p:cNvSpPr>
            <a:spLocks noChangeArrowheads="1"/>
          </p:cNvSpPr>
          <p:nvPr/>
        </p:nvSpPr>
        <p:spPr bwMode="auto">
          <a:xfrm>
            <a:off x="89826" y="154317"/>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6" name="テキスト ボックス 5"/>
          <p:cNvSpPr txBox="1"/>
          <p:nvPr/>
        </p:nvSpPr>
        <p:spPr>
          <a:xfrm>
            <a:off x="89110" y="100173"/>
            <a:ext cx="1800791" cy="369387"/>
          </a:xfrm>
          <a:prstGeom prst="rect">
            <a:avLst/>
          </a:prstGeom>
        </p:spPr>
        <p:style>
          <a:lnRef idx="2">
            <a:schemeClr val="dk1"/>
          </a:lnRef>
          <a:fillRef idx="1">
            <a:schemeClr val="lt1"/>
          </a:fillRef>
          <a:effectRef idx="0">
            <a:schemeClr val="dk1"/>
          </a:effectRef>
          <a:fontRef idx="minor">
            <a:schemeClr val="dk1"/>
          </a:fontRef>
        </p:style>
        <p:txBody>
          <a:bodyPr lIns="91367" tIns="45684" rIns="91367" bIns="45684">
            <a:spAutoFit/>
          </a:bodyPr>
          <a:lstStyle/>
          <a:p>
            <a:pPr algn="ctr">
              <a:defRPr/>
            </a:pPr>
            <a:r>
              <a:rPr lang="ja-JP" altLang="en-US" sz="1801" dirty="0"/>
              <a:t>参考資料</a:t>
            </a:r>
          </a:p>
        </p:txBody>
      </p:sp>
      <p:sp>
        <p:nvSpPr>
          <p:cNvPr id="34820" name="正方形/長方形 4"/>
          <p:cNvSpPr>
            <a:spLocks noChangeArrowheads="1"/>
          </p:cNvSpPr>
          <p:nvPr/>
        </p:nvSpPr>
        <p:spPr bwMode="auto">
          <a:xfrm>
            <a:off x="328892" y="548680"/>
            <a:ext cx="8725279" cy="36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p>
            <a:r>
              <a:rPr lang="ja-JP" altLang="en-US" sz="900" i="1" dirty="0">
                <a:solidFill>
                  <a:srgbClr val="FF0000"/>
                </a:solidFill>
                <a:latin typeface="ＭＳ Ｐゴシック" panose="020B0600070205080204" pitchFamily="50" charset="-128"/>
                <a:ea typeface="ＭＳ Ｐゴシック" panose="020B0600070205080204" pitchFamily="50" charset="-128"/>
              </a:rPr>
              <a:t>事業務の実施内容の概要を理解する上で、参考となる詳細なデータや図表等の資料があれば、添付してください。</a:t>
            </a: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Text Box 11"/>
          <p:cNvSpPr txBox="1">
            <a:spLocks noChangeArrowheads="1"/>
          </p:cNvSpPr>
          <p:nvPr/>
        </p:nvSpPr>
        <p:spPr bwMode="auto">
          <a:xfrm>
            <a:off x="1979712" y="173857"/>
            <a:ext cx="2106035"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本頁は最大</a:t>
            </a:r>
            <a:r>
              <a:rPr lang="en-US" altLang="ja-JP" sz="1050" i="1" dirty="0"/>
              <a:t>3</a:t>
            </a:r>
            <a:r>
              <a:rPr lang="ja-JP" altLang="en-US" sz="1050" i="1" dirty="0"/>
              <a:t>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10</a:t>
            </a:r>
          </a:p>
        </p:txBody>
      </p:sp>
    </p:spTree>
    <p:extLst>
      <p:ext uri="{BB962C8B-B14F-4D97-AF65-F5344CB8AC3E}">
        <p14:creationId xmlns:p14="http://schemas.microsoft.com/office/powerpoint/2010/main" val="28335544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1589</Words>
  <PresentationFormat>画面に合わせる (4:3)</PresentationFormat>
  <Paragraphs>180</Paragraphs>
  <Slides>8</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8</vt:i4>
      </vt:variant>
    </vt:vector>
  </HeadingPairs>
  <TitlesOfParts>
    <vt:vector size="16" baseType="lpstr">
      <vt:lpstr>Meiryo UI</vt:lpstr>
      <vt:lpstr>ＭＳ Ｐゴシック</vt:lpstr>
      <vt:lpstr>Arial</vt:lpstr>
      <vt:lpstr>Calibri</vt:lpstr>
      <vt:lpstr>Century</vt:lpstr>
      <vt:lpstr>Office テーマ</vt:lpstr>
      <vt:lpstr>標準デザイン</vt:lpstr>
      <vt:lpstr>1_標準デザイン</vt:lpstr>
      <vt:lpstr>概要資料について ※本スライドは消去して提出してください。</vt:lpstr>
      <vt:lpstr>令和７年度地域での燃料製造・利活用に関する 炭素循環事業モデルの構築に向けた CCUベンチスケール実証等事業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