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61" r:id="rId2"/>
  </p:sldIdLst>
  <p:sldSz cx="10691813" cy="7559675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C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6238" autoAdjust="0"/>
  </p:normalViewPr>
  <p:slideViewPr>
    <p:cSldViewPr snapToGrid="0" showGuides="1">
      <p:cViewPr varScale="1">
        <p:scale>
          <a:sx n="68" d="100"/>
          <a:sy n="68" d="100"/>
        </p:scale>
        <p:origin x="10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61924" y="189756"/>
            <a:ext cx="10367963" cy="324000"/>
          </a:xfrm>
          <a:prstGeom prst="rect">
            <a:avLst/>
          </a:prstGeom>
          <a:solidFill>
            <a:schemeClr val="bg2"/>
          </a:solidFill>
        </p:spPr>
        <p:txBody>
          <a:bodyPr lIns="72000" tIns="0" rIns="72000" bIns="0" anchor="ctr" anchorCtr="0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6" name="コンテンツ プレースホルダー 3">
            <a:extLst>
              <a:ext uri="{FF2B5EF4-FFF2-40B4-BE49-F238E27FC236}">
                <a16:creationId xmlns:a16="http://schemas.microsoft.com/office/drawing/2014/main" id="{82E7CC96-AD92-4DB8-A6DF-38501F453167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1925" y="585756"/>
            <a:ext cx="10367963" cy="108032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sz="1400"/>
            </a:lvl1pPr>
            <a:lvl2pPr marL="301625" indent="-101600" algn="l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sz="1200"/>
            </a:lvl2pPr>
            <a:lvl3pPr marL="492125" indent="-180975" algn="l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sz="1100"/>
            </a:lvl3pPr>
            <a:lvl4pPr marL="663575" indent="-165100" algn="l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sz="1000"/>
            </a:lvl4pPr>
            <a:lvl5pPr algn="l">
              <a:defRPr sz="2000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61772" y="1042609"/>
            <a:ext cx="10368269" cy="6337679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7943" rtl="0" eaLnBrk="1" latinLnBrk="0" hangingPunct="1">
        <a:lnSpc>
          <a:spcPct val="90000"/>
        </a:lnSpc>
        <a:spcBef>
          <a:spcPts val="1102"/>
        </a:spcBef>
        <a:buFontTx/>
        <a:buNone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07943" rtl="0" eaLnBrk="1" latinLnBrk="0" hangingPunct="1">
        <a:lnSpc>
          <a:spcPct val="90000"/>
        </a:lnSpc>
        <a:spcBef>
          <a:spcPts val="551"/>
        </a:spcBef>
        <a:buFontTx/>
        <a:buNone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67" userDrawn="1">
          <p15:clr>
            <a:srgbClr val="F26B43"/>
          </p15:clr>
        </p15:guide>
        <p15:guide id="2" orient="horz" pos="2381" userDrawn="1">
          <p15:clr>
            <a:srgbClr val="F26B43"/>
          </p15:clr>
        </p15:guide>
        <p15:guide id="3" orient="horz" pos="22" userDrawn="1">
          <p15:clr>
            <a:srgbClr val="F26B43"/>
          </p15:clr>
        </p15:guide>
        <p15:guide id="4" orient="horz" pos="4649" userDrawn="1">
          <p15:clr>
            <a:srgbClr val="F26B43"/>
          </p15:clr>
        </p15:guide>
        <p15:guide id="5" pos="6633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7" orient="horz" pos="7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AC9A93C-9F02-4DC8-B148-E25C7E19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4" y="189756"/>
            <a:ext cx="9385199" cy="324000"/>
          </a:xfrm>
        </p:spPr>
        <p:txBody>
          <a:bodyPr/>
          <a:lstStyle/>
          <a:p>
            <a:r>
              <a:rPr lang="en-US" altLang="ja-JP" dirty="0"/>
              <a:t>【</a:t>
            </a:r>
            <a:r>
              <a:rPr lang="ja-JP" altLang="en-US" dirty="0"/>
              <a:t>事業名を記載すること。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63C1A3-0E56-53BC-D9B6-FA9C5694B104}"/>
              </a:ext>
            </a:extLst>
          </p:cNvPr>
          <p:cNvSpPr/>
          <p:nvPr/>
        </p:nvSpPr>
        <p:spPr>
          <a:xfrm>
            <a:off x="5345905" y="4591665"/>
            <a:ext cx="4394718" cy="276842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DC2C687-7FE1-B924-1822-89C6D7ED8C28}"/>
              </a:ext>
            </a:extLst>
          </p:cNvPr>
          <p:cNvSpPr/>
          <p:nvPr/>
        </p:nvSpPr>
        <p:spPr>
          <a:xfrm>
            <a:off x="397255" y="4591665"/>
            <a:ext cx="4394718" cy="276842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今年度の実施内容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CA61327-C8EB-D1FA-7B84-E925BCD5B815}"/>
              </a:ext>
            </a:extLst>
          </p:cNvPr>
          <p:cNvSpPr/>
          <p:nvPr/>
        </p:nvSpPr>
        <p:spPr>
          <a:xfrm>
            <a:off x="397255" y="2089402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過年度の成果</a:t>
            </a:r>
            <a:b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（継続案件のみ）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B36EDAA-0BCF-E847-65A1-9FCEF06D870E}"/>
              </a:ext>
            </a:extLst>
          </p:cNvPr>
          <p:cNvSpPr/>
          <p:nvPr/>
        </p:nvSpPr>
        <p:spPr>
          <a:xfrm>
            <a:off x="5345905" y="2089403"/>
            <a:ext cx="4394718" cy="24054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調査中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・調査予定の</a:t>
            </a:r>
            <a:r>
              <a:rPr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754F27FA-1B20-C269-48B8-26BD7166FABC}"/>
              </a:ext>
            </a:extLst>
          </p:cNvPr>
          <p:cNvSpPr/>
          <p:nvPr/>
        </p:nvSpPr>
        <p:spPr>
          <a:xfrm>
            <a:off x="11533237" y="2654710"/>
            <a:ext cx="3372465" cy="1818968"/>
          </a:xfrm>
          <a:prstGeom prst="wedgeRectCallout">
            <a:avLst>
              <a:gd name="adj1" fmla="val -68312"/>
              <a:gd name="adj2" fmla="val 2216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tIns="0" rIns="0" bIns="0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各項目の分量は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自由だ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①過年度の成果（継続案件のみ）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②今年度の実施内容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③調査中・調査予定の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JCM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候補案件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④体制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を明記すること。</a:t>
            </a: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58A85DE8-C222-7A86-535C-CFFFE490BCE2}"/>
              </a:ext>
            </a:extLst>
          </p:cNvPr>
          <p:cNvSpPr txBox="1">
            <a:spLocks/>
          </p:cNvSpPr>
          <p:nvPr/>
        </p:nvSpPr>
        <p:spPr>
          <a:xfrm>
            <a:off x="9652780" y="165860"/>
            <a:ext cx="877108" cy="3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72000" tIns="0" rIns="72000" bIns="0" anchor="ctr" anchorCtr="0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b="0" dirty="0">
                <a:solidFill>
                  <a:schemeClr val="tx1"/>
                </a:solidFill>
              </a:rPr>
              <a:t>別添２</a:t>
            </a:r>
          </a:p>
        </p:txBody>
      </p:sp>
      <p:sp>
        <p:nvSpPr>
          <p:cNvPr id="12" name="コンテンツ プレースホルダー 4">
            <a:extLst>
              <a:ext uri="{FF2B5EF4-FFF2-40B4-BE49-F238E27FC236}">
                <a16:creationId xmlns:a16="http://schemas.microsoft.com/office/drawing/2014/main" id="{94665764-8964-8337-E52D-E3B997601621}"/>
              </a:ext>
            </a:extLst>
          </p:cNvPr>
          <p:cNvSpPr txBox="1">
            <a:spLocks/>
          </p:cNvSpPr>
          <p:nvPr/>
        </p:nvSpPr>
        <p:spPr>
          <a:xfrm>
            <a:off x="158697" y="946794"/>
            <a:ext cx="10367963" cy="1054680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90800" indent="-190800" algn="l" defTabSz="1007943" rtl="0" eaLnBrk="1" latinLnBrk="0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n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1625" indent="-101600" algn="l" defTabSz="1007943" rtl="0" eaLnBrk="1" latinLnBrk="0" hangingPunct="1">
              <a:lnSpc>
                <a:spcPct val="10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92125" indent="-180975" algn="l" defTabSz="1007943" rtl="0" eaLnBrk="1" latinLnBrk="0" hangingPunct="1">
              <a:lnSpc>
                <a:spcPct val="100000"/>
              </a:lnSpc>
              <a:spcBef>
                <a:spcPts val="200"/>
              </a:spcBef>
              <a:buFont typeface="Wingdings" panose="05000000000000000000" pitchFamily="2" charset="2"/>
              <a:buChar char="ü"/>
              <a:defRPr kumimoji="1"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63575" indent="-165100" algn="l" defTabSz="1007943" rtl="0" eaLnBrk="1" latinLnBrk="0" hangingPunct="1">
              <a:lnSpc>
                <a:spcPct val="100000"/>
              </a:lnSpc>
              <a:spcBef>
                <a:spcPts val="200"/>
              </a:spcBef>
              <a:buFont typeface="Meiryo UI" panose="020B0604030504040204" pitchFamily="50" charset="-128"/>
              <a:buChar char="※"/>
              <a:tabLst>
                <a:tab pos="488950" algn="l"/>
              </a:tabLst>
              <a:defRPr kumimoji="1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/>
              <a:t>【</a:t>
            </a:r>
            <a:r>
              <a:rPr lang="ja-JP" altLang="en-US"/>
              <a:t>本事業を通した獲得目標を含めて、概要を枠内に</a:t>
            </a:r>
            <a:r>
              <a:rPr lang="en-US" altLang="ja-JP"/>
              <a:t>200</a:t>
            </a:r>
            <a:r>
              <a:rPr lang="ja-JP" altLang="en-US"/>
              <a:t>字程度で記載すること。</a:t>
            </a:r>
            <a:r>
              <a:rPr lang="en-US" altLang="ja-JP"/>
              <a:t>】</a:t>
            </a:r>
          </a:p>
          <a:p>
            <a:r>
              <a:rPr lang="ja-JP" altLang="en-US"/>
              <a:t>（例）</a:t>
            </a:r>
            <a:r>
              <a:rPr lang="en-US" altLang="ja-JP"/>
              <a:t>XXX</a:t>
            </a:r>
            <a:r>
              <a:rPr lang="ja-JP" altLang="en-US"/>
              <a:t>市と○○市は</a:t>
            </a:r>
            <a:r>
              <a:rPr lang="en-US" altLang="ja-JP"/>
              <a:t>20XX</a:t>
            </a:r>
            <a:r>
              <a:rPr lang="ja-JP" altLang="en-US"/>
              <a:t>年に環境協力覚書を結び、以後政策対話等を実施し、</a:t>
            </a:r>
            <a:r>
              <a:rPr lang="en-US" altLang="ja-JP"/>
              <a:t>R</a:t>
            </a:r>
            <a:r>
              <a:rPr lang="ja-JP" altLang="en-US"/>
              <a:t>○年度より都市間連携事業を開始している。</a:t>
            </a:r>
            <a:endParaRPr lang="en-US" altLang="ja-JP"/>
          </a:p>
          <a:p>
            <a:r>
              <a:rPr lang="ja-JP" altLang="en-US"/>
              <a:t>（例）本都市間連携事業では、○○市内工業団地を対象とし、</a:t>
            </a:r>
            <a:r>
              <a:rPr lang="en-US" altLang="ja-JP"/>
              <a:t>XXX</a:t>
            </a:r>
            <a:r>
              <a:rPr lang="ja-JP" altLang="en-US"/>
              <a:t>市内企業の保有する再エネ・省エネインフラ導入を目指す。</a:t>
            </a:r>
            <a:endParaRPr lang="en-US" altLang="ja-JP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4FB723A-8162-DBE8-F887-E382BFC51B87}"/>
              </a:ext>
            </a:extLst>
          </p:cNvPr>
          <p:cNvGrpSpPr/>
          <p:nvPr/>
        </p:nvGrpSpPr>
        <p:grpSpPr>
          <a:xfrm>
            <a:off x="2038753" y="553569"/>
            <a:ext cx="2152651" cy="324000"/>
            <a:chOff x="161925" y="572619"/>
            <a:chExt cx="2152651" cy="324000"/>
          </a:xfrm>
        </p:grpSpPr>
        <p:sp>
          <p:nvSpPr>
            <p:cNvPr id="11" name="タイトル 3">
              <a:extLst>
                <a:ext uri="{FF2B5EF4-FFF2-40B4-BE49-F238E27FC236}">
                  <a16:creationId xmlns:a16="http://schemas.microsoft.com/office/drawing/2014/main" id="{49393FD5-4A34-3A9F-EA14-528FA57472FC}"/>
                </a:ext>
              </a:extLst>
            </p:cNvPr>
            <p:cNvSpPr txBox="1">
              <a:spLocks/>
            </p:cNvSpPr>
            <p:nvPr/>
          </p:nvSpPr>
          <p:spPr>
            <a:xfrm>
              <a:off x="161925" y="572619"/>
              <a:ext cx="1076325" cy="324000"/>
            </a:xfrm>
            <a:prstGeom prst="rect">
              <a:avLst/>
            </a:prstGeom>
            <a:solidFill>
              <a:schemeClr val="tx2"/>
            </a:solidFill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/>
                <a:t>国内都市</a:t>
              </a:r>
            </a:p>
          </p:txBody>
        </p:sp>
        <p:sp>
          <p:nvSpPr>
            <p:cNvPr id="13" name="タイトル 3">
              <a:extLst>
                <a:ext uri="{FF2B5EF4-FFF2-40B4-BE49-F238E27FC236}">
                  <a16:creationId xmlns:a16="http://schemas.microsoft.com/office/drawing/2014/main" id="{72640607-9817-44E7-0DFA-2F85034393C5}"/>
                </a:ext>
              </a:extLst>
            </p:cNvPr>
            <p:cNvSpPr txBox="1">
              <a:spLocks/>
            </p:cNvSpPr>
            <p:nvPr/>
          </p:nvSpPr>
          <p:spPr>
            <a:xfrm>
              <a:off x="1238251" y="572619"/>
              <a:ext cx="1076325" cy="324000"/>
            </a:xfrm>
            <a:prstGeom prst="rect">
              <a:avLst/>
            </a:prstGeom>
            <a:noFill/>
            <a:ln>
              <a:solidFill>
                <a:srgbClr val="009C89"/>
              </a:solidFill>
            </a:ln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en-US" altLang="ja-JP" sz="1400" dirty="0">
                  <a:solidFill>
                    <a:schemeClr val="tx1"/>
                  </a:solidFill>
                </a:rPr>
                <a:t>XXX</a:t>
              </a:r>
              <a:r>
                <a:rPr lang="ja-JP" altLang="en-US" sz="1400" dirty="0">
                  <a:solidFill>
                    <a:schemeClr val="tx1"/>
                  </a:solidFill>
                </a:rPr>
                <a:t>市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68AE439-E36C-C967-18FF-684B5D19E67A}"/>
              </a:ext>
            </a:extLst>
          </p:cNvPr>
          <p:cNvGrpSpPr/>
          <p:nvPr/>
        </p:nvGrpSpPr>
        <p:grpSpPr>
          <a:xfrm>
            <a:off x="4267603" y="553569"/>
            <a:ext cx="2401197" cy="324000"/>
            <a:chOff x="161925" y="572619"/>
            <a:chExt cx="2420476" cy="324000"/>
          </a:xfrm>
        </p:grpSpPr>
        <p:sp>
          <p:nvSpPr>
            <p:cNvPr id="16" name="タイトル 3">
              <a:extLst>
                <a:ext uri="{FF2B5EF4-FFF2-40B4-BE49-F238E27FC236}">
                  <a16:creationId xmlns:a16="http://schemas.microsoft.com/office/drawing/2014/main" id="{97AED59C-39C7-0170-47FF-D84465069903}"/>
                </a:ext>
              </a:extLst>
            </p:cNvPr>
            <p:cNvSpPr txBox="1">
              <a:spLocks/>
            </p:cNvSpPr>
            <p:nvPr/>
          </p:nvSpPr>
          <p:spPr>
            <a:xfrm>
              <a:off x="161925" y="572619"/>
              <a:ext cx="1076325" cy="324000"/>
            </a:xfrm>
            <a:prstGeom prst="rect">
              <a:avLst/>
            </a:prstGeom>
            <a:solidFill>
              <a:schemeClr val="tx2"/>
            </a:solidFill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/>
                <a:t>海外都市</a:t>
              </a:r>
            </a:p>
          </p:txBody>
        </p:sp>
        <p:sp>
          <p:nvSpPr>
            <p:cNvPr id="17" name="タイトル 3">
              <a:extLst>
                <a:ext uri="{FF2B5EF4-FFF2-40B4-BE49-F238E27FC236}">
                  <a16:creationId xmlns:a16="http://schemas.microsoft.com/office/drawing/2014/main" id="{2AB07C8E-BB0C-703E-87BE-3AAB63BF9C41}"/>
                </a:ext>
              </a:extLst>
            </p:cNvPr>
            <p:cNvSpPr txBox="1">
              <a:spLocks/>
            </p:cNvSpPr>
            <p:nvPr/>
          </p:nvSpPr>
          <p:spPr>
            <a:xfrm>
              <a:off x="1238250" y="572619"/>
              <a:ext cx="1344151" cy="324000"/>
            </a:xfrm>
            <a:prstGeom prst="rect">
              <a:avLst/>
            </a:prstGeom>
            <a:noFill/>
            <a:ln>
              <a:solidFill>
                <a:srgbClr val="009C89"/>
              </a:solidFill>
            </a:ln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>
                  <a:solidFill>
                    <a:schemeClr val="tx1"/>
                  </a:solidFill>
                </a:rPr>
                <a:t>○○市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B78A74-E194-E34B-6E2B-C23046FB7F51}"/>
              </a:ext>
            </a:extLst>
          </p:cNvPr>
          <p:cNvGrpSpPr/>
          <p:nvPr/>
        </p:nvGrpSpPr>
        <p:grpSpPr>
          <a:xfrm>
            <a:off x="158697" y="556327"/>
            <a:ext cx="1812979" cy="324000"/>
            <a:chOff x="161925" y="572619"/>
            <a:chExt cx="1812979" cy="324000"/>
          </a:xfrm>
        </p:grpSpPr>
        <p:sp>
          <p:nvSpPr>
            <p:cNvPr id="19" name="タイトル 3">
              <a:extLst>
                <a:ext uri="{FF2B5EF4-FFF2-40B4-BE49-F238E27FC236}">
                  <a16:creationId xmlns:a16="http://schemas.microsoft.com/office/drawing/2014/main" id="{4C3ECA6B-12E8-C0F9-3B30-F5F891A135F6}"/>
                </a:ext>
              </a:extLst>
            </p:cNvPr>
            <p:cNvSpPr txBox="1">
              <a:spLocks/>
            </p:cNvSpPr>
            <p:nvPr/>
          </p:nvSpPr>
          <p:spPr>
            <a:xfrm>
              <a:off x="161925" y="572619"/>
              <a:ext cx="1076325" cy="324000"/>
            </a:xfrm>
            <a:prstGeom prst="rect">
              <a:avLst/>
            </a:prstGeom>
            <a:solidFill>
              <a:schemeClr val="tx2"/>
            </a:solidFill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/>
                <a:t>事業年次</a:t>
              </a:r>
            </a:p>
          </p:txBody>
        </p:sp>
        <p:sp>
          <p:nvSpPr>
            <p:cNvPr id="20" name="タイトル 3">
              <a:extLst>
                <a:ext uri="{FF2B5EF4-FFF2-40B4-BE49-F238E27FC236}">
                  <a16:creationId xmlns:a16="http://schemas.microsoft.com/office/drawing/2014/main" id="{597FA7DA-ACA7-08F2-CC65-565AF8523711}"/>
                </a:ext>
              </a:extLst>
            </p:cNvPr>
            <p:cNvSpPr txBox="1">
              <a:spLocks/>
            </p:cNvSpPr>
            <p:nvPr/>
          </p:nvSpPr>
          <p:spPr>
            <a:xfrm>
              <a:off x="1238252" y="572619"/>
              <a:ext cx="736652" cy="324000"/>
            </a:xfrm>
            <a:prstGeom prst="rect">
              <a:avLst/>
            </a:prstGeom>
            <a:noFill/>
            <a:ln>
              <a:solidFill>
                <a:srgbClr val="009C89"/>
              </a:solidFill>
            </a:ln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>
                  <a:solidFill>
                    <a:schemeClr val="tx1"/>
                  </a:solidFill>
                </a:rPr>
                <a:t>○ｰ○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91090EFF-B66F-EEE8-27EA-8AE1CA2B79B1}"/>
              </a:ext>
            </a:extLst>
          </p:cNvPr>
          <p:cNvGrpSpPr/>
          <p:nvPr/>
        </p:nvGrpSpPr>
        <p:grpSpPr>
          <a:xfrm>
            <a:off x="6753628" y="553569"/>
            <a:ext cx="2401197" cy="324000"/>
            <a:chOff x="161925" y="572619"/>
            <a:chExt cx="2420476" cy="324000"/>
          </a:xfrm>
        </p:grpSpPr>
        <p:sp>
          <p:nvSpPr>
            <p:cNvPr id="21" name="タイトル 3">
              <a:extLst>
                <a:ext uri="{FF2B5EF4-FFF2-40B4-BE49-F238E27FC236}">
                  <a16:creationId xmlns:a16="http://schemas.microsoft.com/office/drawing/2014/main" id="{F57C96D6-28B9-990F-0B60-E7B250A3D71D}"/>
                </a:ext>
              </a:extLst>
            </p:cNvPr>
            <p:cNvSpPr txBox="1">
              <a:spLocks/>
            </p:cNvSpPr>
            <p:nvPr/>
          </p:nvSpPr>
          <p:spPr>
            <a:xfrm>
              <a:off x="161925" y="572619"/>
              <a:ext cx="854125" cy="324000"/>
            </a:xfrm>
            <a:prstGeom prst="rect">
              <a:avLst/>
            </a:prstGeom>
            <a:solidFill>
              <a:schemeClr val="tx2"/>
            </a:solidFill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/>
                <a:t>受託者</a:t>
              </a:r>
            </a:p>
          </p:txBody>
        </p:sp>
        <p:sp>
          <p:nvSpPr>
            <p:cNvPr id="22" name="タイトル 3">
              <a:extLst>
                <a:ext uri="{FF2B5EF4-FFF2-40B4-BE49-F238E27FC236}">
                  <a16:creationId xmlns:a16="http://schemas.microsoft.com/office/drawing/2014/main" id="{9FD13667-E7D0-21CA-B8A4-2B5E2569C828}"/>
                </a:ext>
              </a:extLst>
            </p:cNvPr>
            <p:cNvSpPr txBox="1">
              <a:spLocks/>
            </p:cNvSpPr>
            <p:nvPr/>
          </p:nvSpPr>
          <p:spPr>
            <a:xfrm>
              <a:off x="1016050" y="572619"/>
              <a:ext cx="1566351" cy="324000"/>
            </a:xfrm>
            <a:prstGeom prst="rect">
              <a:avLst/>
            </a:prstGeom>
            <a:noFill/>
            <a:ln>
              <a:solidFill>
                <a:srgbClr val="009C89"/>
              </a:solidFill>
            </a:ln>
          </p:spPr>
          <p:txBody>
            <a:bodyPr lIns="72000" tIns="0" rIns="72000" bIns="0" anchor="ctr" anchorCtr="0"/>
            <a:lstStyle>
              <a:lvl1pPr algn="l" defTabSz="1007943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1800" b="1" kern="12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</a:lstStyle>
            <a:p>
              <a:r>
                <a:rPr lang="ja-JP" altLang="en-US" sz="1400" dirty="0">
                  <a:solidFill>
                    <a:schemeClr val="tx1"/>
                  </a:solidFill>
                </a:rPr>
                <a:t>株式会社○○</a:t>
              </a:r>
            </a:p>
          </p:txBody>
        </p:sp>
      </p:grpSp>
      <p:sp>
        <p:nvSpPr>
          <p:cNvPr id="23" name="吹き出し: 四角形 22">
            <a:extLst>
              <a:ext uri="{FF2B5EF4-FFF2-40B4-BE49-F238E27FC236}">
                <a16:creationId xmlns:a16="http://schemas.microsoft.com/office/drawing/2014/main" id="{41030E4D-10D0-06E1-019C-419A15C71D33}"/>
              </a:ext>
            </a:extLst>
          </p:cNvPr>
          <p:cNvSpPr/>
          <p:nvPr/>
        </p:nvSpPr>
        <p:spPr>
          <a:xfrm>
            <a:off x="-2319688" y="564650"/>
            <a:ext cx="2293282" cy="1054680"/>
          </a:xfrm>
          <a:prstGeom prst="wedgeRectCallout">
            <a:avLst>
              <a:gd name="adj1" fmla="val 57838"/>
              <a:gd name="adj2" fmla="val -3710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800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記入例：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フェーズ１ ３年目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→１ｰ３と記載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フェーズ２　２年目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合計５年目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→２ｰ２と記載</a:t>
            </a:r>
          </a:p>
        </p:txBody>
      </p:sp>
    </p:spTree>
    <p:extLst>
      <p:ext uri="{BB962C8B-B14F-4D97-AF65-F5344CB8AC3E}">
        <p14:creationId xmlns:p14="http://schemas.microsoft.com/office/powerpoint/2010/main" val="973722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195</Words>
  <PresentationFormat>ユーザー設定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Wingdings</vt:lpstr>
      <vt:lpstr>Office テーマ</vt:lpstr>
      <vt:lpstr>【事業名を記載すること。】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