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7A04"/>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3" autoAdjust="0"/>
  </p:normalViewPr>
  <p:slideViewPr>
    <p:cSldViewPr snapToGrid="0" showGuides="1">
      <p:cViewPr varScale="1">
        <p:scale>
          <a:sx n="110" d="100"/>
          <a:sy n="110" d="100"/>
        </p:scale>
        <p:origin x="516" y="1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presProps.xml" Type="http://schemas.openxmlformats.org/officeDocument/2006/relationships/presProps"/><Relationship Id="rId4" Target="viewProps.xml" Type="http://schemas.openxmlformats.org/officeDocument/2006/relationships/viewProps"/><Relationship Id="rId5" Target="theme/theme1.xml" Type="http://schemas.openxmlformats.org/officeDocument/2006/relationships/theme"/><Relationship Id="rId6"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FA5939-64A5-0447-03B3-ABF8F2CA956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489DB53-96AB-653D-47FD-F4C6006339C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0DA8897-B30E-AB57-8073-3AC31203937C}"/>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5" name="フッター プレースホルダー 4">
            <a:extLst>
              <a:ext uri="{FF2B5EF4-FFF2-40B4-BE49-F238E27FC236}">
                <a16:creationId xmlns:a16="http://schemas.microsoft.com/office/drawing/2014/main" id="{4C0CFC5B-2E0C-DD3A-6467-D5528C82247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5E7300-4A7A-0765-9F01-E87C10600622}"/>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2642399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258DA51-C40A-B5DE-10ED-BC323B5B606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453046-FA98-C5BB-56A5-9FADA89B08F2}"/>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3931F91-901B-5808-C68E-6EBAAD38F3E5}"/>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5" name="フッター プレースホルダー 4">
            <a:extLst>
              <a:ext uri="{FF2B5EF4-FFF2-40B4-BE49-F238E27FC236}">
                <a16:creationId xmlns:a16="http://schemas.microsoft.com/office/drawing/2014/main" id="{1862DCC1-1BE9-CB85-F1C7-48D6E6C631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22313F-66E8-A4C3-8F37-FF3AAF0126A8}"/>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35013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599E07B-9043-3CA5-CE22-3E7D257ADB92}"/>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63CF3B6-1F47-64B3-6291-5262889CE58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1DEAEC-D419-C1D1-25B8-D8CC5CB78744}"/>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5" name="フッター プレースホルダー 4">
            <a:extLst>
              <a:ext uri="{FF2B5EF4-FFF2-40B4-BE49-F238E27FC236}">
                <a16:creationId xmlns:a16="http://schemas.microsoft.com/office/drawing/2014/main" id="{CD96784F-47DC-9CAD-E560-A708355E2FB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4E1C180-0763-DAC3-452F-23EEED7574CC}"/>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296481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4D8CAE-20A8-5DF3-F59B-2CA1008036E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1FF731-CECB-01AF-FA2E-FB8604882D9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3BE0A0-027D-ED38-C593-1EE915E059DB}"/>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5" name="フッター プレースホルダー 4">
            <a:extLst>
              <a:ext uri="{FF2B5EF4-FFF2-40B4-BE49-F238E27FC236}">
                <a16:creationId xmlns:a16="http://schemas.microsoft.com/office/drawing/2014/main" id="{12F79C34-DDEA-4E6B-7099-4379FB2F09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7BD2911-D464-D876-373B-7257AB00067C}"/>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1267008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9E2BC3-313A-1DD1-F0ED-C602B2F37C0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1CB5177-1C13-CF65-DE0C-394F537C11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F6A11C9-9AD4-633A-25B1-C7918DE1ABDC}"/>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5" name="フッター プレースホルダー 4">
            <a:extLst>
              <a:ext uri="{FF2B5EF4-FFF2-40B4-BE49-F238E27FC236}">
                <a16:creationId xmlns:a16="http://schemas.microsoft.com/office/drawing/2014/main" id="{FFD124C0-4E97-1C4C-6261-8734F517A77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D402993-C72C-904D-B44C-A326CDD28288}"/>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271833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A8833F-9A54-29AD-8741-907A540BB30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1FA6D83-8FE6-FADC-C4CF-E6F98B27C7A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5FF1B50-1874-925A-A1F8-954A936FC5B5}"/>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53DE778-3B9C-8E89-AEEF-549AF322EEAC}"/>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6" name="フッター プレースホルダー 5">
            <a:extLst>
              <a:ext uri="{FF2B5EF4-FFF2-40B4-BE49-F238E27FC236}">
                <a16:creationId xmlns:a16="http://schemas.microsoft.com/office/drawing/2014/main" id="{5C374777-6742-3C9F-1658-F735E31E790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8A2B97F-980C-2586-6300-D3F7FC246B2A}"/>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1317718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5B452B-668D-CAAC-5FB0-F8C4FD5EB86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A3A204C-55A2-C659-18D6-78A92AD0382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7C270CA-1FC4-DCF0-150E-35D9671EA89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A52A949-649C-DF52-290C-34CF4A1650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395536D-41AE-BD05-B351-4AE2256CE58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FFF3230-D060-4587-75AE-00734C120ADB}"/>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8" name="フッター プレースホルダー 7">
            <a:extLst>
              <a:ext uri="{FF2B5EF4-FFF2-40B4-BE49-F238E27FC236}">
                <a16:creationId xmlns:a16="http://schemas.microsoft.com/office/drawing/2014/main" id="{33C99F58-273B-AAD6-E77D-9048F2378F4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6D5FC39-50AD-C345-7FEB-3B452968D241}"/>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840991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AF76B1-F412-58B1-EEC1-BE6013410DA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96A81D2-820B-5B8B-7B15-5EC089797772}"/>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4" name="フッター プレースホルダー 3">
            <a:extLst>
              <a:ext uri="{FF2B5EF4-FFF2-40B4-BE49-F238E27FC236}">
                <a16:creationId xmlns:a16="http://schemas.microsoft.com/office/drawing/2014/main" id="{80D6C719-B96B-1318-F9BC-B5CE7A340D33}"/>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B1F7866-E84C-680D-CC77-4D363A3138F3}"/>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3722791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3FE097B-8901-0940-36D7-7C23338A6EE3}"/>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3" name="フッター プレースホルダー 2">
            <a:extLst>
              <a:ext uri="{FF2B5EF4-FFF2-40B4-BE49-F238E27FC236}">
                <a16:creationId xmlns:a16="http://schemas.microsoft.com/office/drawing/2014/main" id="{EAFAE5D8-8BEF-6CB9-4CF5-521B1CA3C6A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AEA8664-966E-E5A3-A2C3-1B05F6E0C96D}"/>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2727452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813FBD-7625-B571-CACE-3E2F6352A0E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0AE8DD4-045D-E3ED-D26F-78BE3931D7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84C7C67-4600-C052-8C88-F144F9C352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21BB5D-A021-BE1E-8F5E-9C37DED1A9C0}"/>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6" name="フッター プレースホルダー 5">
            <a:extLst>
              <a:ext uri="{FF2B5EF4-FFF2-40B4-BE49-F238E27FC236}">
                <a16:creationId xmlns:a16="http://schemas.microsoft.com/office/drawing/2014/main" id="{9D1E0F53-2F53-5F56-9DE6-231DB8E9D46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B71BF17-E232-32A4-B39E-1DB2D65DF541}"/>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3330687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1DEAB7-B100-72C6-955F-883A50F1925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5B493E5-9411-F6DC-B7FC-92D9AEB756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44E79658-655D-0202-4386-070BF209A4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56D7E67-6C74-3CD2-5375-73C0B5A4D6AD}"/>
              </a:ext>
            </a:extLst>
          </p:cNvPr>
          <p:cNvSpPr>
            <a:spLocks noGrp="1"/>
          </p:cNvSpPr>
          <p:nvPr>
            <p:ph type="dt" sz="half" idx="10"/>
          </p:nvPr>
        </p:nvSpPr>
        <p:spPr/>
        <p:txBody>
          <a:bodyPr/>
          <a:lstStyle/>
          <a:p>
            <a:fld id="{AAC36579-7457-486F-8C2C-5B6EE9EB3A5D}" type="datetimeFigureOut">
              <a:rPr kumimoji="1" lang="ja-JP" altLang="en-US" smtClean="0"/>
              <a:t>2024/3/11</a:t>
            </a:fld>
            <a:endParaRPr kumimoji="1" lang="ja-JP" altLang="en-US"/>
          </a:p>
        </p:txBody>
      </p:sp>
      <p:sp>
        <p:nvSpPr>
          <p:cNvPr id="6" name="フッター プレースホルダー 5">
            <a:extLst>
              <a:ext uri="{FF2B5EF4-FFF2-40B4-BE49-F238E27FC236}">
                <a16:creationId xmlns:a16="http://schemas.microsoft.com/office/drawing/2014/main" id="{C4F9CB61-3D50-ED31-2152-CE0294014D8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3D68929-382D-967F-2050-F94496AF3DA7}"/>
              </a:ext>
            </a:extLst>
          </p:cNvPr>
          <p:cNvSpPr>
            <a:spLocks noGrp="1"/>
          </p:cNvSpPr>
          <p:nvPr>
            <p:ph type="sldNum" sz="quarter" idx="12"/>
          </p:nvPr>
        </p:nvSpPr>
        <p:spPr/>
        <p:txBody>
          <a:body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2802326419"/>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99C98AF-6918-7C84-3D5B-2B2B68C26A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7168AF3-F757-D89F-480A-AB1A9BE371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359E83F-B3D7-E07B-7E49-F62020796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36579-7457-486F-8C2C-5B6EE9EB3A5D}" type="datetimeFigureOut">
              <a:rPr kumimoji="1" lang="ja-JP" altLang="en-US" smtClean="0"/>
              <a:t>2024/3/11</a:t>
            </a:fld>
            <a:endParaRPr kumimoji="1" lang="ja-JP" altLang="en-US"/>
          </a:p>
        </p:txBody>
      </p:sp>
      <p:sp>
        <p:nvSpPr>
          <p:cNvPr id="5" name="フッター プレースホルダー 4">
            <a:extLst>
              <a:ext uri="{FF2B5EF4-FFF2-40B4-BE49-F238E27FC236}">
                <a16:creationId xmlns:a16="http://schemas.microsoft.com/office/drawing/2014/main" id="{F9779857-1B22-39A2-4078-9898DEA91B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69393EF-1D72-095A-7E01-2D5CF8E9B1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201D8-AEAB-4342-B855-E3231CC637D0}" type="slidenum">
              <a:rPr kumimoji="1" lang="ja-JP" altLang="en-US" smtClean="0"/>
              <a:t>‹#›</a:t>
            </a:fld>
            <a:endParaRPr kumimoji="1" lang="ja-JP" altLang="en-US"/>
          </a:p>
        </p:txBody>
      </p:sp>
    </p:spTree>
    <p:extLst>
      <p:ext uri="{BB962C8B-B14F-4D97-AF65-F5344CB8AC3E}">
        <p14:creationId xmlns:p14="http://schemas.microsoft.com/office/powerpoint/2010/main" val="2013025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1.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6D8CFD-E390-486D-F062-EA3E59D165E7}"/>
              </a:ext>
            </a:extLst>
          </p:cNvPr>
          <p:cNvSpPr>
            <a:spLocks noGrp="1"/>
          </p:cNvSpPr>
          <p:nvPr>
            <p:ph type="title"/>
          </p:nvPr>
        </p:nvSpPr>
        <p:spPr>
          <a:xfrm>
            <a:off x="7137" y="1"/>
            <a:ext cx="10515600" cy="696686"/>
          </a:xfrm>
        </p:spPr>
        <p:txBody>
          <a:bodyPr/>
          <a:lstStyle/>
          <a:p>
            <a:r>
              <a:rPr kumimoji="1" lang="ja-JP" altLang="en-US" dirty="0">
                <a:latin typeface="BIZ UDPゴシック" panose="020B0400000000000000" pitchFamily="50" charset="-128"/>
                <a:ea typeface="BIZ UDPゴシック" panose="020B0400000000000000" pitchFamily="50" charset="-128"/>
              </a:rPr>
              <a:t>啓発ポスターの使用方法</a:t>
            </a:r>
          </a:p>
        </p:txBody>
      </p:sp>
      <p:pic>
        <p:nvPicPr>
          <p:cNvPr id="4" name="図 3">
            <a:extLst>
              <a:ext uri="{FF2B5EF4-FFF2-40B4-BE49-F238E27FC236}">
                <a16:creationId xmlns:a16="http://schemas.microsoft.com/office/drawing/2014/main" id="{478C40AC-BBBA-B71D-7225-2A3EC708D0D8}"/>
              </a:ext>
            </a:extLst>
          </p:cNvPr>
          <p:cNvPicPr>
            <a:picLocks noChangeAspect="1"/>
          </p:cNvPicPr>
          <p:nvPr/>
        </p:nvPicPr>
        <p:blipFill>
          <a:blip r:embed="rId2"/>
          <a:stretch>
            <a:fillRect/>
          </a:stretch>
        </p:blipFill>
        <p:spPr>
          <a:xfrm>
            <a:off x="838200" y="1182254"/>
            <a:ext cx="3943030" cy="5584319"/>
          </a:xfrm>
          <a:prstGeom prst="rect">
            <a:avLst/>
          </a:prstGeom>
          <a:ln>
            <a:solidFill>
              <a:schemeClr val="tx1"/>
            </a:solidFill>
          </a:ln>
        </p:spPr>
      </p:pic>
      <p:sp>
        <p:nvSpPr>
          <p:cNvPr id="5" name="吹き出し: 角を丸めた四角形 4">
            <a:extLst>
              <a:ext uri="{FF2B5EF4-FFF2-40B4-BE49-F238E27FC236}">
                <a16:creationId xmlns:a16="http://schemas.microsoft.com/office/drawing/2014/main" id="{0B37B9FA-61AE-0FB1-93CD-78CAD5743D91}"/>
              </a:ext>
            </a:extLst>
          </p:cNvPr>
          <p:cNvSpPr/>
          <p:nvPr/>
        </p:nvSpPr>
        <p:spPr>
          <a:xfrm>
            <a:off x="5264938" y="1393373"/>
            <a:ext cx="6574136" cy="1705326"/>
          </a:xfrm>
          <a:prstGeom prst="wedgeRoundRectCallout">
            <a:avLst>
              <a:gd name="adj1" fmla="val -68959"/>
              <a:gd name="adj2" fmla="val 197763"/>
              <a:gd name="adj3" fmla="val 16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2000" b="1" u="sng" dirty="0">
                <a:solidFill>
                  <a:schemeClr val="tx1"/>
                </a:solidFill>
                <a:latin typeface="BIZ UDPゴシック" panose="020B0400000000000000" pitchFamily="50" charset="-128"/>
                <a:ea typeface="BIZ UDPゴシック" panose="020B0400000000000000" pitchFamily="50" charset="-128"/>
              </a:rPr>
              <a:t>記入例</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必要に応じて文字サイズの修正や改行をしてください。</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pPr>
              <a:spcAft>
                <a:spcPts val="600"/>
              </a:spcAft>
            </a:pPr>
            <a:r>
              <a:rPr kumimoji="1" lang="ja-JP" altLang="en-US" sz="2000" dirty="0">
                <a:solidFill>
                  <a:schemeClr val="tx1"/>
                </a:solidFill>
                <a:latin typeface="BIZ UDPゴシック" panose="020B0400000000000000" pitchFamily="50" charset="-128"/>
                <a:ea typeface="BIZ UDPゴシック" panose="020B0400000000000000" pitchFamily="50" charset="-128"/>
              </a:rPr>
              <a:t>リチウム蓄電池は、</a:t>
            </a:r>
            <a:r>
              <a:rPr kumimoji="1" lang="ja-JP" altLang="en-US" sz="2000" dirty="0">
                <a:solidFill>
                  <a:srgbClr val="FC7A04"/>
                </a:solidFill>
                <a:latin typeface="BIZ UDPゴシック" panose="020B0400000000000000" pitchFamily="50" charset="-128"/>
                <a:ea typeface="BIZ UDPゴシック" panose="020B0400000000000000" pitchFamily="50" charset="-128"/>
              </a:rPr>
              <a:t>「危険・有害ごみ」</a:t>
            </a:r>
            <a:r>
              <a:rPr kumimoji="1" lang="ja-JP" altLang="en-US" sz="2000" dirty="0">
                <a:solidFill>
                  <a:schemeClr val="tx1"/>
                </a:solidFill>
                <a:latin typeface="BIZ UDPゴシック" panose="020B0400000000000000" pitchFamily="50" charset="-128"/>
                <a:ea typeface="BIZ UDPゴシック" panose="020B0400000000000000" pitchFamily="50" charset="-128"/>
              </a:rPr>
              <a:t>に出してください。</a:t>
            </a:r>
            <a:endParaRPr kumimoji="1" lang="en-US" altLang="ja-JP" sz="2000" dirty="0">
              <a:solidFill>
                <a:schemeClr val="tx1"/>
              </a:solidFill>
              <a:latin typeface="BIZ UDPゴシック" panose="020B0400000000000000" pitchFamily="50" charset="-128"/>
              <a:ea typeface="BIZ UDPゴシック" panose="020B0400000000000000"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rPr>
              <a:t>○○市ではリチウム蓄電池が原因の火災が□□処理施設で発生しています。リチウム蓄電池を捨てる時は、第３△曜日の「危険・有害ごみ」の日に出してください。</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6" name="吹き出し: 角を丸めた四角形 5">
            <a:extLst>
              <a:ext uri="{FF2B5EF4-FFF2-40B4-BE49-F238E27FC236}">
                <a16:creationId xmlns:a16="http://schemas.microsoft.com/office/drawing/2014/main" id="{214796CC-EEB7-9F4C-2C7F-92FB9AD6DB0D}"/>
              </a:ext>
            </a:extLst>
          </p:cNvPr>
          <p:cNvSpPr/>
          <p:nvPr/>
        </p:nvSpPr>
        <p:spPr>
          <a:xfrm>
            <a:off x="5264937" y="4950164"/>
            <a:ext cx="5882032" cy="725582"/>
          </a:xfrm>
          <a:prstGeom prst="wedgeRoundRectCallout">
            <a:avLst>
              <a:gd name="adj1" fmla="val -62160"/>
              <a:gd name="adj2" fmla="val 61612"/>
              <a:gd name="adj3" fmla="val 16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BIZ UDPゴシック" panose="020B0400000000000000" pitchFamily="50" charset="-128"/>
                <a:ea typeface="BIZ UDPゴシック" panose="020B0400000000000000" pitchFamily="50" charset="-128"/>
              </a:rPr>
              <a:t>各市区町村でリチウム蓄電池等の捨て方等に関する情報が掲載されたホームページにアクセスできる</a:t>
            </a:r>
            <a:r>
              <a:rPr lang="en-US" altLang="ja-JP" sz="1600" dirty="0">
                <a:solidFill>
                  <a:schemeClr val="tx1"/>
                </a:solidFill>
                <a:latin typeface="BIZ UDPゴシック" panose="020B0400000000000000" pitchFamily="50" charset="-128"/>
                <a:ea typeface="BIZ UDPゴシック" panose="020B0400000000000000" pitchFamily="50" charset="-128"/>
              </a:rPr>
              <a:t>QR</a:t>
            </a:r>
            <a:r>
              <a:rPr lang="ja-JP" altLang="en-US" sz="1600" dirty="0">
                <a:solidFill>
                  <a:schemeClr val="tx1"/>
                </a:solidFill>
                <a:latin typeface="BIZ UDPゴシック" panose="020B0400000000000000" pitchFamily="50" charset="-128"/>
                <a:ea typeface="BIZ UDPゴシック" panose="020B0400000000000000" pitchFamily="50" charset="-128"/>
              </a:rPr>
              <a:t>コードを掲載ください。</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7" name="吹き出し: 角を丸めた四角形 6">
            <a:extLst>
              <a:ext uri="{FF2B5EF4-FFF2-40B4-BE49-F238E27FC236}">
                <a16:creationId xmlns:a16="http://schemas.microsoft.com/office/drawing/2014/main" id="{922A7ADA-9B39-DB25-010D-04CFC7D526AB}"/>
              </a:ext>
            </a:extLst>
          </p:cNvPr>
          <p:cNvSpPr/>
          <p:nvPr/>
        </p:nvSpPr>
        <p:spPr>
          <a:xfrm>
            <a:off x="5264938" y="6050609"/>
            <a:ext cx="5882032" cy="637574"/>
          </a:xfrm>
          <a:prstGeom prst="wedgeRoundRectCallout">
            <a:avLst>
              <a:gd name="adj1" fmla="val -75728"/>
              <a:gd name="adj2" fmla="val 16781"/>
              <a:gd name="adj3" fmla="val 16667"/>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sz="1600" dirty="0">
                <a:solidFill>
                  <a:schemeClr val="tx1"/>
                </a:solidFill>
                <a:latin typeface="BIZ UDPゴシック" panose="020B0400000000000000" pitchFamily="50" charset="-128"/>
                <a:ea typeface="BIZ UDPゴシック" panose="020B0400000000000000" pitchFamily="50" charset="-128"/>
              </a:rPr>
              <a:t>問い合わせ先として、各市区町村の廃棄物処理担当課等を記載ください。</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8" name="正方形/長方形 7">
            <a:extLst>
              <a:ext uri="{FF2B5EF4-FFF2-40B4-BE49-F238E27FC236}">
                <a16:creationId xmlns:a16="http://schemas.microsoft.com/office/drawing/2014/main" id="{FBD99E20-7C1A-6639-810A-99E50C00C925}"/>
              </a:ext>
            </a:extLst>
          </p:cNvPr>
          <p:cNvSpPr/>
          <p:nvPr/>
        </p:nvSpPr>
        <p:spPr>
          <a:xfrm>
            <a:off x="243840" y="696687"/>
            <a:ext cx="11530148" cy="40811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啓発ポスターの使用方法（情報の記載方法）を以下にお示ししますが、一例となりますので、各市区町村にて適宜、記載方法等をご検討の上、修正ください。</a:t>
            </a:r>
          </a:p>
        </p:txBody>
      </p:sp>
    </p:spTree>
    <p:extLst>
      <p:ext uri="{BB962C8B-B14F-4D97-AF65-F5344CB8AC3E}">
        <p14:creationId xmlns:p14="http://schemas.microsoft.com/office/powerpoint/2010/main" val="39170292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155</Words>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UDPゴシック</vt:lpstr>
      <vt:lpstr>游ゴシック</vt:lpstr>
      <vt:lpstr>游ゴシック Light</vt:lpstr>
      <vt:lpstr>Arial</vt:lpstr>
      <vt:lpstr>Office テーマ</vt:lpstr>
      <vt:lpstr>啓発ポスターの使用方法</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