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807" r:id="rId5"/>
    <p:sldMasterId id="2147483827" r:id="rId6"/>
    <p:sldMasterId id="2147483836" r:id="rId7"/>
    <p:sldMasterId id="2147483860" r:id="rId8"/>
    <p:sldMasterId id="2147483869" r:id="rId9"/>
  </p:sldMasterIdLst>
  <p:notesMasterIdLst>
    <p:notesMasterId r:id="rId12"/>
  </p:notesMasterIdLst>
  <p:handoutMasterIdLst>
    <p:handoutMasterId r:id="rId13"/>
  </p:handoutMasterIdLst>
  <p:sldIdLst>
    <p:sldId id="2147481352" r:id="rId10"/>
    <p:sldId id="2147481358" r:id="rId11"/>
  </p:sldIdLst>
  <p:sldSz cx="12192000" cy="6858000"/>
  <p:notesSz cx="6807200" cy="9939338"/>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309C16-0174-F32B-CD11-B5BE3F8DFDE6}" name="服部 優樹（YUKI HATTORI）" initials="優服" userId="S::HATTOR13@moe.go.jp::b4741cc4-e33e-461f-a30e-308e25571123" providerId="AD"/>
  <p188:author id="{9753958A-08C9-27A7-D334-1D249C9CEDC1}" name="Nakamura, Shion 2" initials="NS2" userId="S::shion2nakamura@tohmatsu.co.jp::068a66e6-4072-45f6-a7b6-053ba4d2666f" providerId="AD"/>
  <p188:author id="{FB8216DC-359E-F821-B6C2-C0C9910B9A2B}" name="Sekiya, Hiraku" initials="SH" userId="S::hirsekiya@tohmatsu.co.jp::add0188f-d7e4-4841-9e37-ebd0724949d9" providerId="AD"/>
  <p188:author id="{A42FF1DE-2A19-9A88-9DDB-B7605283473B}" name="吉村 美咲姫（MISAKI YOSHIMURA）" initials="美吉" userId="S::YOSHIM22@moe.go.jp::5f68015f-d209-4f24-a78c-15be2f97551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富田 良知（YOSHITOMO TOMITA）" initials="良富" lastIdx="1" clrIdx="0">
    <p:extLst>
      <p:ext uri="{19B8F6BF-5375-455C-9EA6-DF929625EA0E}">
        <p15:presenceInfo xmlns:p15="http://schemas.microsoft.com/office/powerpoint/2012/main" userId="S::TOMITA14@moe.go.jp::0cf1e63f-56b5-4bf3-9bea-3e09d037c8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FFA"/>
    <a:srgbClr val="009C89"/>
    <a:srgbClr val="00C0A9"/>
    <a:srgbClr val="F2F2F2"/>
    <a:srgbClr val="E6E6E6"/>
    <a:srgbClr val="0084B9"/>
    <a:srgbClr val="FFC000"/>
    <a:srgbClr val="95E1FF"/>
    <a:srgbClr val="ED7D31"/>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76145-6605-464D-A976-936E8F80D870}" v="4" dt="2025-03-07T09:55:49.02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6279" autoAdjust="0"/>
  </p:normalViewPr>
  <p:slideViewPr>
    <p:cSldViewPr snapToGrid="0">
      <p:cViewPr varScale="1">
        <p:scale>
          <a:sx n="94" d="100"/>
          <a:sy n="94" d="100"/>
        </p:scale>
        <p:origin x="96" y="13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4560" y="87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1.xml" Type="http://schemas.openxmlformats.org/officeDocument/2006/relationships/slide"/><Relationship Id="rId11" Target="slides/slide2.xml" Type="http://schemas.openxmlformats.org/officeDocument/2006/relationships/slide"/><Relationship Id="rId12" Target="notesMasters/notesMaster1.xml" Type="http://schemas.openxmlformats.org/officeDocument/2006/relationships/notesMaster"/><Relationship Id="rId13" Target="handoutMasters/handoutMaster1.xml" Type="http://schemas.openxmlformats.org/officeDocument/2006/relationships/handoutMaster"/><Relationship Id="rId14" Target="tags/tag1.xml" Type="http://schemas.openxmlformats.org/officeDocument/2006/relationships/tags"/><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customXml/item2.xml" Type="http://schemas.openxmlformats.org/officeDocument/2006/relationships/customXml"/><Relationship Id="rId20" Target="changesInfos/changesInfo1.xml" Type="http://schemas.microsoft.com/office/2016/11/relationships/changesInfo"/><Relationship Id="rId21" Target="revisionInfo.xml" Type="http://schemas.microsoft.com/office/2015/10/relationships/revisionInfo"/><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Masters/slideMaster3.xml" Type="http://schemas.openxmlformats.org/officeDocument/2006/relationships/slideMaster"/><Relationship Id="rId7" Target="slideMasters/slideMaster4.xml" Type="http://schemas.openxmlformats.org/officeDocument/2006/relationships/slideMaster"/><Relationship Id="rId8" Target="slideMasters/slideMaster5.xml" Type="http://schemas.openxmlformats.org/officeDocument/2006/relationships/slideMaster"/><Relationship Id="rId9" Target="slideMasters/slideMaster6.xml" Type="http://schemas.openxmlformats.org/officeDocument/2006/relationships/slideMaster"/></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kamura, Shion 2" userId="068a66e6-4072-45f6-a7b6-053ba4d2666f" providerId="ADAL" clId="{71C76145-6605-464D-A976-936E8F80D870}"/>
    <pc:docChg chg="undo custSel delSld modSld">
      <pc:chgData name="Nakamura, Shion 2" userId="068a66e6-4072-45f6-a7b6-053ba4d2666f" providerId="ADAL" clId="{71C76145-6605-464D-A976-936E8F80D870}" dt="2025-03-07T09:55:49.028" v="8"/>
      <pc:docMkLst>
        <pc:docMk/>
      </pc:docMkLst>
      <pc:sldChg chg="del">
        <pc:chgData name="Nakamura, Shion 2" userId="068a66e6-4072-45f6-a7b6-053ba4d2666f" providerId="ADAL" clId="{71C76145-6605-464D-A976-936E8F80D870}" dt="2025-03-07T09:55:00.383" v="1" actId="47"/>
        <pc:sldMkLst>
          <pc:docMk/>
          <pc:sldMk cId="2965782526" sldId="2147481345"/>
        </pc:sldMkLst>
      </pc:sldChg>
      <pc:sldChg chg="addSp delSp modSp mod">
        <pc:chgData name="Nakamura, Shion 2" userId="068a66e6-4072-45f6-a7b6-053ba4d2666f" providerId="ADAL" clId="{71C76145-6605-464D-A976-936E8F80D870}" dt="2025-03-07T09:55:49.028" v="8"/>
        <pc:sldMkLst>
          <pc:docMk/>
          <pc:sldMk cId="2780477742" sldId="2147481352"/>
        </pc:sldMkLst>
        <pc:spChg chg="add mod">
          <ac:chgData name="Nakamura, Shion 2" userId="068a66e6-4072-45f6-a7b6-053ba4d2666f" providerId="ADAL" clId="{71C76145-6605-464D-A976-936E8F80D870}" dt="2025-03-07T09:55:40.948" v="7"/>
          <ac:spMkLst>
            <pc:docMk/>
            <pc:sldMk cId="2780477742" sldId="2147481352"/>
            <ac:spMk id="8" creationId="{00465489-581C-93F9-15F8-E373516138D2}"/>
          </ac:spMkLst>
        </pc:spChg>
        <pc:spChg chg="add mod">
          <ac:chgData name="Nakamura, Shion 2" userId="068a66e6-4072-45f6-a7b6-053ba4d2666f" providerId="ADAL" clId="{71C76145-6605-464D-A976-936E8F80D870}" dt="2025-03-07T09:55:40.948" v="7"/>
          <ac:spMkLst>
            <pc:docMk/>
            <pc:sldMk cId="2780477742" sldId="2147481352"/>
            <ac:spMk id="9" creationId="{1508F0AF-3A8C-9416-27E1-DB826561017F}"/>
          </ac:spMkLst>
        </pc:spChg>
        <pc:spChg chg="add mod">
          <ac:chgData name="Nakamura, Shion 2" userId="068a66e6-4072-45f6-a7b6-053ba4d2666f" providerId="ADAL" clId="{71C76145-6605-464D-A976-936E8F80D870}" dt="2025-03-07T09:55:49.028" v="8"/>
          <ac:spMkLst>
            <pc:docMk/>
            <pc:sldMk cId="2780477742" sldId="2147481352"/>
            <ac:spMk id="10" creationId="{2E7AA6E2-BB94-3C75-0AC1-EDCBE7B700FF}"/>
          </ac:spMkLst>
        </pc:spChg>
        <pc:spChg chg="add mod">
          <ac:chgData name="Nakamura, Shion 2" userId="068a66e6-4072-45f6-a7b6-053ba4d2666f" providerId="ADAL" clId="{71C76145-6605-464D-A976-936E8F80D870}" dt="2025-03-07T09:55:49.028" v="8"/>
          <ac:spMkLst>
            <pc:docMk/>
            <pc:sldMk cId="2780477742" sldId="2147481352"/>
            <ac:spMk id="11" creationId="{54A2C43C-40B7-0B54-F898-4777282E86FE}"/>
          </ac:spMkLst>
        </pc:spChg>
        <pc:spChg chg="add mod">
          <ac:chgData name="Nakamura, Shion 2" userId="068a66e6-4072-45f6-a7b6-053ba4d2666f" providerId="ADAL" clId="{71C76145-6605-464D-A976-936E8F80D870}" dt="2025-03-07T09:55:49.028" v="8"/>
          <ac:spMkLst>
            <pc:docMk/>
            <pc:sldMk cId="2780477742" sldId="2147481352"/>
            <ac:spMk id="12" creationId="{9640D1CD-5B46-C99A-2A15-BA8250D7DB19}"/>
          </ac:spMkLst>
        </pc:spChg>
        <pc:spChg chg="del">
          <ac:chgData name="Nakamura, Shion 2" userId="068a66e6-4072-45f6-a7b6-053ba4d2666f" providerId="ADAL" clId="{71C76145-6605-464D-A976-936E8F80D870}" dt="2025-03-07T09:55:40.728" v="6" actId="478"/>
          <ac:spMkLst>
            <pc:docMk/>
            <pc:sldMk cId="2780477742" sldId="2147481352"/>
            <ac:spMk id="57" creationId="{2484D5D3-3D2C-3D4B-F6C8-3E7212052E5B}"/>
          </ac:spMkLst>
        </pc:spChg>
        <pc:spChg chg="del">
          <ac:chgData name="Nakamura, Shion 2" userId="068a66e6-4072-45f6-a7b6-053ba4d2666f" providerId="ADAL" clId="{71C76145-6605-464D-A976-936E8F80D870}" dt="2025-03-07T09:55:40.728" v="6" actId="478"/>
          <ac:spMkLst>
            <pc:docMk/>
            <pc:sldMk cId="2780477742" sldId="2147481352"/>
            <ac:spMk id="58" creationId="{A4112857-7DA2-5FF1-17CD-0192E891DAE1}"/>
          </ac:spMkLst>
        </pc:spChg>
        <pc:spChg chg="del">
          <ac:chgData name="Nakamura, Shion 2" userId="068a66e6-4072-45f6-a7b6-053ba4d2666f" providerId="ADAL" clId="{71C76145-6605-464D-A976-936E8F80D870}" dt="2025-03-07T09:55:40.728" v="6" actId="478"/>
          <ac:spMkLst>
            <pc:docMk/>
            <pc:sldMk cId="2780477742" sldId="2147481352"/>
            <ac:spMk id="59" creationId="{1983472C-3F3C-9C71-3711-BD075B03B370}"/>
          </ac:spMkLst>
        </pc:spChg>
      </pc:sldChg>
      <pc:sldChg chg="del">
        <pc:chgData name="Nakamura, Shion 2" userId="068a66e6-4072-45f6-a7b6-053ba4d2666f" providerId="ADAL" clId="{71C76145-6605-464D-A976-936E8F80D870}" dt="2025-03-07T09:55:00.383" v="1" actId="47"/>
        <pc:sldMkLst>
          <pc:docMk/>
          <pc:sldMk cId="2576467477" sldId="2147481356"/>
        </pc:sldMkLst>
      </pc:sldChg>
      <pc:sldChg chg="del">
        <pc:chgData name="Nakamura, Shion 2" userId="068a66e6-4072-45f6-a7b6-053ba4d2666f" providerId="ADAL" clId="{71C76145-6605-464D-A976-936E8F80D870}" dt="2025-03-07T09:54:56.449" v="0" actId="47"/>
        <pc:sldMkLst>
          <pc:docMk/>
          <pc:sldMk cId="3806937712" sldId="2147481357"/>
        </pc:sldMkLst>
      </pc:sldChg>
      <pc:sldChg chg="modSp mod">
        <pc:chgData name="Nakamura, Shion 2" userId="068a66e6-4072-45f6-a7b6-053ba4d2666f" providerId="ADAL" clId="{71C76145-6605-464D-A976-936E8F80D870}" dt="2025-03-07T09:55:32.827" v="5" actId="207"/>
        <pc:sldMkLst>
          <pc:docMk/>
          <pc:sldMk cId="1621563192" sldId="2147481358"/>
        </pc:sldMkLst>
        <pc:spChg chg="mod">
          <ac:chgData name="Nakamura, Shion 2" userId="068a66e6-4072-45f6-a7b6-053ba4d2666f" providerId="ADAL" clId="{71C76145-6605-464D-A976-936E8F80D870}" dt="2025-03-07T09:55:32.827" v="5" actId="207"/>
          <ac:spMkLst>
            <pc:docMk/>
            <pc:sldMk cId="1621563192" sldId="2147481358"/>
            <ac:spMk id="57" creationId="{2484D5D3-3D2C-3D4B-F6C8-3E7212052E5B}"/>
          </ac:spMkLst>
        </pc:spChg>
        <pc:spChg chg="mod">
          <ac:chgData name="Nakamura, Shion 2" userId="068a66e6-4072-45f6-a7b6-053ba4d2666f" providerId="ADAL" clId="{71C76145-6605-464D-A976-936E8F80D870}" dt="2025-03-07T09:55:32.827" v="5" actId="207"/>
          <ac:spMkLst>
            <pc:docMk/>
            <pc:sldMk cId="1621563192" sldId="2147481358"/>
            <ac:spMk id="58" creationId="{A4112857-7DA2-5FF1-17CD-0192E891DAE1}"/>
          </ac:spMkLst>
        </pc:spChg>
        <pc:spChg chg="mod">
          <ac:chgData name="Nakamura, Shion 2" userId="068a66e6-4072-45f6-a7b6-053ba4d2666f" providerId="ADAL" clId="{71C76145-6605-464D-A976-936E8F80D870}" dt="2025-03-07T09:55:32.827" v="5" actId="207"/>
          <ac:spMkLst>
            <pc:docMk/>
            <pc:sldMk cId="1621563192" sldId="2147481358"/>
            <ac:spMk id="59" creationId="{1983472C-3F3C-9C71-3711-BD075B03B370}"/>
          </ac:spMkLst>
        </pc:spChg>
      </pc:sldChg>
    </pc:docChg>
  </pc:docChgLst>
</pc:chgInfo>
</file>

<file path=ppt/handoutMasters/_rels/handoutMaster1.xml.rels><?xml version="1.0" encoding="UTF-8" standalone="yes"?><Relationships xmlns="http://schemas.openxmlformats.org/package/2006/relationships"><Relationship Id="rId1" Target="../theme/theme8.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F963F6F-A7F0-20A5-0C68-DBB4CE65B44B}"/>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8E3AB73-F67E-5CD8-54E4-A4A0F8C1ED28}"/>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82A32A23-9B81-476F-9BD6-99D69AEC3E9C}" type="datetimeFigureOut">
              <a:rPr kumimoji="1" lang="ja-JP" altLang="en-US" smtClean="0"/>
              <a:t>2025/3/10</a:t>
            </a:fld>
            <a:endParaRPr kumimoji="1" lang="ja-JP" altLang="en-US"/>
          </a:p>
        </p:txBody>
      </p:sp>
      <p:sp>
        <p:nvSpPr>
          <p:cNvPr id="4" name="フッター プレースホルダー 3">
            <a:extLst>
              <a:ext uri="{FF2B5EF4-FFF2-40B4-BE49-F238E27FC236}">
                <a16:creationId xmlns:a16="http://schemas.microsoft.com/office/drawing/2014/main" id="{7A4F7D23-3EC6-EAA2-2D23-814F3306BD78}"/>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8123F89-1CC2-F4A5-6D29-A96A4CA4F621}"/>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582CC9B9-4067-475A-B132-60D3AA3D8324}" type="slidenum">
              <a:rPr kumimoji="1" lang="ja-JP" altLang="en-US" smtClean="0"/>
              <a:t>‹#›</a:t>
            </a:fld>
            <a:endParaRPr kumimoji="1" lang="ja-JP" altLang="en-US"/>
          </a:p>
        </p:txBody>
      </p:sp>
    </p:spTree>
    <p:extLst>
      <p:ext uri="{BB962C8B-B14F-4D97-AF65-F5344CB8AC3E}">
        <p14:creationId xmlns:p14="http://schemas.microsoft.com/office/powerpoint/2010/main" val="39381750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7.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9282CA0-27D4-4FE8-ACEA-E9C3145C0582}"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C56D998-4658-4963-90A5-3192F2563B26}" type="slidenum">
              <a:rPr kumimoji="1" lang="ja-JP" altLang="en-US" smtClean="0"/>
              <a:t>‹#›</a:t>
            </a:fld>
            <a:endParaRPr kumimoji="1" lang="ja-JP" altLang="en-US"/>
          </a:p>
        </p:txBody>
      </p:sp>
    </p:spTree>
    <p:extLst>
      <p:ext uri="{BB962C8B-B14F-4D97-AF65-F5344CB8AC3E}">
        <p14:creationId xmlns:p14="http://schemas.microsoft.com/office/powerpoint/2010/main" val="28324223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jpeg" Type="http://schemas.openxmlformats.org/officeDocument/2006/relationships/image"/><Relationship Id="rId7" Target="../media/image6.png" Type="http://schemas.openxmlformats.org/officeDocument/2006/relationships/image"/><Relationship Id="rId8" Target="../media/image7.jpe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9.jpeg" Type="http://schemas.openxmlformats.org/officeDocument/2006/relationships/image"/><Relationship Id="rId3" Target="../media/image10.png"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3.png" Type="http://schemas.openxmlformats.org/officeDocument/2006/relationships/image"/><Relationship Id="rId3" Target="../media/image14.svg" Type="http://schemas.openxmlformats.org/officeDocument/2006/relationships/image"/><Relationship Id="rId4" Target="../media/image8.jpeg"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3.png" Type="http://schemas.openxmlformats.org/officeDocument/2006/relationships/image"/><Relationship Id="rId3" Target="../media/image14.sv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3.png" Type="http://schemas.openxmlformats.org/officeDocument/2006/relationships/image"/><Relationship Id="rId3" Target="../media/image15.svg" Type="http://schemas.openxmlformats.org/officeDocument/2006/relationships/image"/><Relationship Id="rId4" Target="../media/image8.jpeg"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8.jpeg"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1.png" Type="http://schemas.openxmlformats.org/officeDocument/2006/relationships/image"/><Relationship Id="rId3" Target="../media/image16.jpeg" Type="http://schemas.openxmlformats.org/officeDocument/2006/relationships/image"/><Relationship Id="rId4" Target="../media/image17.jpeg" Type="http://schemas.openxmlformats.org/officeDocument/2006/relationships/image"/><Relationship Id="rId5" Target="../media/image18.png" Type="http://schemas.openxmlformats.org/officeDocument/2006/relationships/image"/><Relationship Id="rId6" Target="../media/image19.png" Type="http://schemas.openxmlformats.org/officeDocument/2006/relationships/image"/><Relationship Id="rId7" Target="../media/image20.png" Type="http://schemas.openxmlformats.org/officeDocument/2006/relationships/image"/><Relationship Id="rId8" Target="../media/image21.png"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1.png"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2.png" Type="http://schemas.openxmlformats.org/officeDocument/2006/relationships/image"/><Relationship Id="rId3" Target="../media/image8.jpeg"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8.jpeg"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8.jpeg"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2.png" Type="http://schemas.openxmlformats.org/officeDocument/2006/relationships/image"/><Relationship Id="rId3" Target="../media/image8.jpe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8.jpeg" Type="http://schemas.openxmlformats.org/officeDocument/2006/relationships/image"/></Relationships>
</file>

<file path=ppt/slideLayouts/_rels/slideLayout30.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2.png" Type="http://schemas.openxmlformats.org/officeDocument/2006/relationships/image"/><Relationship Id="rId3" Target="../media/image8.jpeg"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1.png" Type="http://schemas.openxmlformats.org/officeDocument/2006/relationships/image"/><Relationship Id="rId3" Target="../media/image8.jpeg" Type="http://schemas.openxmlformats.org/officeDocument/2006/relationships/image"/></Relationships>
</file>

<file path=ppt/slideLayouts/_rels/slideLayout3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3.png" Type="http://schemas.openxmlformats.org/officeDocument/2006/relationships/image"/><Relationship Id="rId3" Target="../media/image8.jpeg" Type="http://schemas.openxmlformats.org/officeDocument/2006/relationships/image"/></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8.jpeg" Type="http://schemas.openxmlformats.org/officeDocument/2006/relationships/image"/></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8.jpeg" Type="http://schemas.openxmlformats.org/officeDocument/2006/relationships/image"/></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8.jpeg" Type="http://schemas.openxmlformats.org/officeDocument/2006/relationships/image"/></Relationships>
</file>

<file path=ppt/slideLayouts/_rels/slideLayout42.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s>
</file>

<file path=ppt/slideLayouts/_rels/slideLayout43.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s>
</file>

<file path=ppt/slideLayouts/_rels/slideLayout44.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13.png" Type="http://schemas.openxmlformats.org/officeDocument/2006/relationships/image"/><Relationship Id="rId3" Target="../media/image14.svg" Type="http://schemas.openxmlformats.org/officeDocument/2006/relationships/image"/><Relationship Id="rId4" Target="../media/image8.jpeg" Type="http://schemas.openxmlformats.org/officeDocument/2006/relationships/image"/></Relationships>
</file>

<file path=ppt/slideLayouts/_rels/slideLayout4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13.png" Type="http://schemas.openxmlformats.org/officeDocument/2006/relationships/image"/><Relationship Id="rId3" Target="../media/image14.svg" Type="http://schemas.openxmlformats.org/officeDocument/2006/relationships/image"/></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24.jpeg" Type="http://schemas.openxmlformats.org/officeDocument/2006/relationships/image"/><Relationship Id="rId3" Target="../media/image13.png" Type="http://schemas.openxmlformats.org/officeDocument/2006/relationships/image"/><Relationship Id="rId4" Target="../media/image15.svg" Type="http://schemas.openxmlformats.org/officeDocument/2006/relationships/image"/></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8.jpeg" Type="http://schemas.openxmlformats.org/officeDocument/2006/relationships/image"/></Relationships>
</file>

<file path=ppt/slideLayouts/_rels/slideLayout4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6.xml" Type="http://schemas.openxmlformats.org/officeDocument/2006/relationships/slideMaster"/><Relationship Id="rId2" Target="../media/image25.jpeg" Type="http://schemas.openxmlformats.org/officeDocument/2006/relationships/image"/><Relationship Id="rId3" Target="../media/image26.jpeg" Type="http://schemas.openxmlformats.org/officeDocument/2006/relationships/image"/><Relationship Id="rId4" Target="../media/image27.png" Type="http://schemas.openxmlformats.org/officeDocument/2006/relationships/image"/><Relationship Id="rId5" Target="../media/image28.png" Type="http://schemas.openxmlformats.org/officeDocument/2006/relationships/image"/><Relationship Id="rId6" Target="../media/image29.png" Type="http://schemas.openxmlformats.org/officeDocument/2006/relationships/image"/><Relationship Id="rId7" Target="../media/image30.png" Type="http://schemas.openxmlformats.org/officeDocument/2006/relationships/image"/></Relationships>
</file>

<file path=ppt/slideLayouts/_rels/slideLayout53.xml.rels><?xml version="1.0" encoding="UTF-8" standalone="yes"?><Relationships xmlns="http://schemas.openxmlformats.org/package/2006/relationships"><Relationship Id="rId1" Target="../slideMasters/slideMaster6.xml" Type="http://schemas.openxmlformats.org/officeDocument/2006/relationships/slideMaster"/><Relationship Id="rId2" Target="../media/image8.jpe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用スライド">
    <p:spTree>
      <p:nvGrpSpPr>
        <p:cNvPr id="1" name=""/>
        <p:cNvGrpSpPr/>
        <p:nvPr/>
      </p:nvGrpSpPr>
      <p:grpSpPr>
        <a:xfrm>
          <a:off x="0" y="0"/>
          <a:ext cx="0" cy="0"/>
          <a:chOff x="0" y="0"/>
          <a:chExt cx="0" cy="0"/>
        </a:xfrm>
      </p:grpSpPr>
      <p:grpSp>
        <p:nvGrpSpPr>
          <p:cNvPr id="6" name="グループ化 109"/>
          <p:cNvGrpSpPr>
            <a:grpSpLocks/>
          </p:cNvGrpSpPr>
          <p:nvPr userDrawn="1"/>
        </p:nvGrpSpPr>
        <p:grpSpPr bwMode="auto">
          <a:xfrm>
            <a:off x="1187939" y="2714625"/>
            <a:ext cx="9833708" cy="914400"/>
            <a:chOff x="1042416" y="2697480"/>
            <a:chExt cx="8622792" cy="1007999"/>
          </a:xfrm>
        </p:grpSpPr>
        <p:cxnSp>
          <p:nvCxnSpPr>
            <p:cNvPr id="7" name="直線コネクタ 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9" name="グラフィックス 34"/>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2" y="2714143"/>
            <a:ext cx="9850701" cy="914439"/>
          </a:xfrm>
          <a:prstGeom prst="rect">
            <a:avLst/>
          </a:prstGeom>
        </p:spPr>
        <p:txBody>
          <a:bodyPr lIns="0" tIns="72000" rIns="0" bIns="0" anchor="ctr">
            <a:normAutofit/>
          </a:bodyPr>
          <a:lstStyle>
            <a:lvl1pPr algn="ctr">
              <a:defRPr sz="2783"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p:nvPr>
        </p:nvSpPr>
        <p:spPr>
          <a:xfrm>
            <a:off x="1171231" y="3763721"/>
            <a:ext cx="9849543" cy="391903"/>
          </a:xfrm>
          <a:prstGeom prst="rect">
            <a:avLst/>
          </a:prstGeom>
        </p:spPr>
        <p:txBody>
          <a:bodyPr anchor="ctr"/>
          <a:lstStyle>
            <a:lvl1pPr marL="0" indent="0" algn="ctr">
              <a:buFontTx/>
              <a:buNone/>
              <a:defRPr sz="1391" b="1">
                <a:solidFill>
                  <a:schemeClr val="accent3"/>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p:nvPr>
        </p:nvSpPr>
        <p:spPr>
          <a:xfrm>
            <a:off x="4043439" y="4931489"/>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p:nvPr>
        </p:nvSpPr>
        <p:spPr>
          <a:xfrm>
            <a:off x="4043439" y="5192757"/>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grpSp>
        <p:nvGrpSpPr>
          <p:cNvPr id="2" name="グループ化 1">
            <a:extLst>
              <a:ext uri="{FF2B5EF4-FFF2-40B4-BE49-F238E27FC236}">
                <a16:creationId xmlns:a16="http://schemas.microsoft.com/office/drawing/2014/main" id="{A348A053-EE26-0CD6-C5AF-DA11E48C939B}"/>
              </a:ext>
            </a:extLst>
          </p:cNvPr>
          <p:cNvGrpSpPr/>
          <p:nvPr userDrawn="1"/>
        </p:nvGrpSpPr>
        <p:grpSpPr>
          <a:xfrm>
            <a:off x="2864214" y="5662957"/>
            <a:ext cx="6512419" cy="641986"/>
            <a:chOff x="2089697" y="6345744"/>
            <a:chExt cx="6512419" cy="641986"/>
          </a:xfrm>
        </p:grpSpPr>
        <p:pic>
          <p:nvPicPr>
            <p:cNvPr id="3" name="図 2">
              <a:extLst>
                <a:ext uri="{FF2B5EF4-FFF2-40B4-BE49-F238E27FC236}">
                  <a16:creationId xmlns:a16="http://schemas.microsoft.com/office/drawing/2014/main" id="{B15117BC-8508-E96A-FBE0-F8C5DF7D0931}"/>
                </a:ext>
              </a:extLst>
            </p:cNvPr>
            <p:cNvPicPr>
              <a:picLocks noChangeAspect="1"/>
            </p:cNvPicPr>
            <p:nvPr userDrawn="1"/>
          </p:nvPicPr>
          <p:blipFill>
            <a:blip r:embed="rId3"/>
            <a:stretch>
              <a:fillRect/>
            </a:stretch>
          </p:blipFill>
          <p:spPr>
            <a:xfrm>
              <a:off x="6364418" y="6403487"/>
              <a:ext cx="614647" cy="526500"/>
            </a:xfrm>
            <a:prstGeom prst="rect">
              <a:avLst/>
            </a:prstGeom>
          </p:spPr>
        </p:pic>
        <p:pic>
          <p:nvPicPr>
            <p:cNvPr id="4" name="図 3">
              <a:extLst>
                <a:ext uri="{FF2B5EF4-FFF2-40B4-BE49-F238E27FC236}">
                  <a16:creationId xmlns:a16="http://schemas.microsoft.com/office/drawing/2014/main" id="{1DCF5130-BEFB-A42F-6D69-BABFA5C250BC}"/>
                </a:ext>
              </a:extLst>
            </p:cNvPr>
            <p:cNvPicPr>
              <a:picLocks noChangeAspect="1"/>
            </p:cNvPicPr>
            <p:nvPr userDrawn="1"/>
          </p:nvPicPr>
          <p:blipFill>
            <a:blip r:embed="rId4"/>
            <a:stretch>
              <a:fillRect/>
            </a:stretch>
          </p:blipFill>
          <p:spPr>
            <a:xfrm>
              <a:off x="2089697" y="6398576"/>
              <a:ext cx="946944" cy="536322"/>
            </a:xfrm>
            <a:prstGeom prst="rect">
              <a:avLst/>
            </a:prstGeom>
          </p:spPr>
        </p:pic>
        <p:pic>
          <p:nvPicPr>
            <p:cNvPr id="5" name="図 4">
              <a:extLst>
                <a:ext uri="{FF2B5EF4-FFF2-40B4-BE49-F238E27FC236}">
                  <a16:creationId xmlns:a16="http://schemas.microsoft.com/office/drawing/2014/main" id="{AE608B73-D48A-A977-51FD-2C9B5EE36FB0}"/>
                </a:ext>
              </a:extLst>
            </p:cNvPr>
            <p:cNvPicPr>
              <a:picLocks noChangeAspect="1"/>
            </p:cNvPicPr>
            <p:nvPr userDrawn="1"/>
          </p:nvPicPr>
          <p:blipFill>
            <a:blip r:embed="rId5"/>
            <a:stretch>
              <a:fillRect/>
            </a:stretch>
          </p:blipFill>
          <p:spPr>
            <a:xfrm>
              <a:off x="7314558" y="6419247"/>
              <a:ext cx="1287558" cy="494981"/>
            </a:xfrm>
            <a:prstGeom prst="rect">
              <a:avLst/>
            </a:prstGeom>
          </p:spPr>
        </p:pic>
        <p:pic>
          <p:nvPicPr>
            <p:cNvPr id="17" name="図 16" descr="アイコン&#10;&#10;自動的に生成された説明">
              <a:extLst>
                <a:ext uri="{FF2B5EF4-FFF2-40B4-BE49-F238E27FC236}">
                  <a16:creationId xmlns:a16="http://schemas.microsoft.com/office/drawing/2014/main" id="{C1714813-5434-D03F-B4A4-129214A962D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669651" y="6432737"/>
              <a:ext cx="1359275" cy="468000"/>
            </a:xfrm>
            <a:prstGeom prst="rect">
              <a:avLst/>
            </a:prstGeom>
          </p:spPr>
        </p:pic>
        <p:pic>
          <p:nvPicPr>
            <p:cNvPr id="18" name="図 17">
              <a:extLst>
                <a:ext uri="{FF2B5EF4-FFF2-40B4-BE49-F238E27FC236}">
                  <a16:creationId xmlns:a16="http://schemas.microsoft.com/office/drawing/2014/main" id="{E6E62396-FA72-4B8C-F376-09224B853A89}"/>
                </a:ext>
              </a:extLst>
            </p:cNvPr>
            <p:cNvPicPr>
              <a:picLocks noChangeAspect="1"/>
            </p:cNvPicPr>
            <p:nvPr userDrawn="1"/>
          </p:nvPicPr>
          <p:blipFill>
            <a:blip r:embed="rId7"/>
            <a:stretch>
              <a:fillRect/>
            </a:stretch>
          </p:blipFill>
          <p:spPr>
            <a:xfrm>
              <a:off x="3237212" y="6345744"/>
              <a:ext cx="1292647" cy="641986"/>
            </a:xfrm>
            <a:prstGeom prst="rect">
              <a:avLst/>
            </a:prstGeom>
          </p:spPr>
        </p:pic>
      </p:grpSp>
      <p:pic>
        <p:nvPicPr>
          <p:cNvPr id="26" name="Picture 2">
            <a:extLst>
              <a:ext uri="{FF2B5EF4-FFF2-40B4-BE49-F238E27FC236}">
                <a16:creationId xmlns:a16="http://schemas.microsoft.com/office/drawing/2014/main" id="{6B9AD8DD-870B-B539-B425-100F993FCC3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126648" y="1324984"/>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91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CF7744C4-A616-AEA6-AD9B-DB789C152552}"/>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5" name="フッター プレースホルダー 2">
            <a:extLst>
              <a:ext uri="{FF2B5EF4-FFF2-40B4-BE49-F238E27FC236}">
                <a16:creationId xmlns:a16="http://schemas.microsoft.com/office/drawing/2014/main" id="{8A00361F-1CE3-DF5D-1D68-90A74A730452}"/>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47121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457200"/>
            <a:ext cx="3931138" cy="1600200"/>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5183555" y="987426"/>
            <a:ext cx="6172199"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840154" y="2057400"/>
            <a:ext cx="393113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日付プレースホルダー 4">
            <a:extLst>
              <a:ext uri="{FF2B5EF4-FFF2-40B4-BE49-F238E27FC236}">
                <a16:creationId xmlns:a16="http://schemas.microsoft.com/office/drawing/2014/main" id="{2DF08DB3-627A-003B-F40F-AD908A07A112}"/>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19E0591C-59B7-464E-A102-DFA03AF95C53}"/>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3114910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457200"/>
            <a:ext cx="3931138" cy="1600200"/>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5236009" y="992188"/>
            <a:ext cx="6172199"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840154" y="2057400"/>
            <a:ext cx="393113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日付プレースホルダー 4">
            <a:extLst>
              <a:ext uri="{FF2B5EF4-FFF2-40B4-BE49-F238E27FC236}">
                <a16:creationId xmlns:a16="http://schemas.microsoft.com/office/drawing/2014/main" id="{FC2E6D18-A84F-9AE1-1548-D78EA9F8B407}"/>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005BB5EC-0B29-33F1-45DE-F8F110FED454}"/>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409125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EE2F760-35BC-F630-530F-3B24C52590C9}"/>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E38E3CE9-0AA9-4282-9BA5-7E6DA687DC7D}" type="slidenum">
              <a:rPr kumimoji="1" lang="ja-JP" altLang="en-US" sz="14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4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2753502-BB84-53EA-CB14-CCFCC22F9DFC}"/>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97B2EA34-2515-42C8-A601-546A3F432F07}" type="slidenum">
              <a:rPr kumimoji="1" lang="ja-JP" altLang="en-US" sz="13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3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38201"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85C0BE22-4E91-43A1-843B-7FEABAEFBAB9}"/>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6076CBD8-B9EF-E087-66A4-4430A82BB1A8}"/>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8" name="スライド番号プレースホルダー 5">
            <a:extLst>
              <a:ext uri="{FF2B5EF4-FFF2-40B4-BE49-F238E27FC236}">
                <a16:creationId xmlns:a16="http://schemas.microsoft.com/office/drawing/2014/main" id="{3ACCA708-9B5E-6521-5BBB-E073F6276DDC}"/>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fld id="{50A32D75-73C7-416A-9640-19A1D9CFD791}" type="slidenum">
              <a:rPr lang="ja-JP" altLang="en-US"/>
              <a:pPr>
                <a:defRPr/>
              </a:pPr>
              <a:t>‹#›</a:t>
            </a:fld>
            <a:endParaRPr lang="ja-JP" altLang="en-US"/>
          </a:p>
        </p:txBody>
      </p:sp>
    </p:spTree>
    <p:extLst>
      <p:ext uri="{BB962C8B-B14F-4D97-AF65-F5344CB8AC3E}">
        <p14:creationId xmlns:p14="http://schemas.microsoft.com/office/powerpoint/2010/main" val="3491526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D713D20-DD53-C637-A7BC-54462F44EE5D}"/>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7A805031-7C53-4587-90A0-6E2E367B5A0C}" type="slidenum">
              <a:rPr kumimoji="1" lang="ja-JP" altLang="en-US" sz="14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4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974BAB03-E7B1-8D5F-1DDE-E4F4FC8DA0E9}"/>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8F4C6AD9-2FF2-4B1A-B1E7-03C866F35078}" type="slidenum">
              <a:rPr kumimoji="1" lang="ja-JP" altLang="en-US" sz="13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3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2" name="縦書きタイトル 1"/>
          <p:cNvSpPr>
            <a:spLocks noGrp="1"/>
          </p:cNvSpPr>
          <p:nvPr>
            <p:ph type="title" orient="vert"/>
          </p:nvPr>
        </p:nvSpPr>
        <p:spPr>
          <a:xfrm>
            <a:off x="8725877" y="365125"/>
            <a:ext cx="2627924" cy="5811838"/>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00107"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34B6F8F3-A35A-35ED-DDA5-DFED01084649}"/>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90E957E6-C60E-4171-0D50-55C19639B19B}"/>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8" name="スライド番号プレースホルダー 5">
            <a:extLst>
              <a:ext uri="{FF2B5EF4-FFF2-40B4-BE49-F238E27FC236}">
                <a16:creationId xmlns:a16="http://schemas.microsoft.com/office/drawing/2014/main" id="{EC6E53DE-CC43-4559-6288-2F2B08DF1ABA}"/>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fld id="{257B003E-2112-4B08-8F22-42B8EDA8C661}" type="slidenum">
              <a:rPr lang="ja-JP" altLang="en-US"/>
              <a:pPr>
                <a:defRPr/>
              </a:pPr>
              <a:t>‹#›</a:t>
            </a:fld>
            <a:endParaRPr lang="ja-JP" altLang="en-US"/>
          </a:p>
        </p:txBody>
      </p:sp>
    </p:spTree>
    <p:extLst>
      <p:ext uri="{BB962C8B-B14F-4D97-AF65-F5344CB8AC3E}">
        <p14:creationId xmlns:p14="http://schemas.microsoft.com/office/powerpoint/2010/main" val="3352082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82844" y="133064"/>
            <a:ext cx="734171" cy="598234"/>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userDrawn="1"/>
        </p:nvGrpSpPr>
        <p:grpSpPr>
          <a:xfrm>
            <a:off x="216291" y="107519"/>
            <a:ext cx="11102421" cy="587854"/>
            <a:chOff x="269828" y="289257"/>
            <a:chExt cx="9736304" cy="68760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stretch>
              <a:fillRect/>
            </a:stretch>
          </p:blipFill>
          <p:spPr>
            <a:xfrm>
              <a:off x="349980" y="390418"/>
              <a:ext cx="9576000" cy="508461"/>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269828" y="586520"/>
              <a:ext cx="387743" cy="38871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9321870" y="289257"/>
              <a:ext cx="684262" cy="6876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906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p:nvGrpSpPr>
        <p:grpSpPr>
          <a:xfrm>
            <a:off x="1188680" y="2714141"/>
            <a:ext cx="9832671" cy="91443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5" name="グラフィックス 34">
            <a:extLst>
              <a:ext uri="{FF2B5EF4-FFF2-40B4-BE49-F238E27FC236}">
                <a16:creationId xmlns:a16="http://schemas.microsoft.com/office/drawing/2014/main" id="{452D6182-A265-460C-9508-F33FFB7E22FA}"/>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0" y="2714140"/>
            <a:ext cx="9850702"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a:t>マスター タイトルの書式設定</a:t>
            </a:r>
            <a:endParaRPr kumimoji="1" lang="ja-JP" altLang="en-US" dirty="0"/>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2"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8" y="4931488"/>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8" y="5192757"/>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所属　名前</a:t>
            </a:r>
          </a:p>
        </p:txBody>
      </p:sp>
    </p:spTree>
    <p:extLst>
      <p:ext uri="{BB962C8B-B14F-4D97-AF65-F5344CB8AC3E}">
        <p14:creationId xmlns:p14="http://schemas.microsoft.com/office/powerpoint/2010/main" val="3965506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170650" y="2714140"/>
            <a:ext cx="9850702" cy="1559335"/>
          </a:xfrm>
          <a:prstGeom prst="rect">
            <a:avLst/>
          </a:prstGeom>
        </p:spPr>
        <p:txBody>
          <a:bodyPr lIns="0" tIns="72000" rIns="0" bIns="0" anchor="ctr">
            <a:normAutofit/>
          </a:bodyPr>
          <a:lstStyle>
            <a:lvl1pPr algn="ctr">
              <a:defRPr sz="2994"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p:nvGrpSpPr>
        <p:grpSpPr>
          <a:xfrm>
            <a:off x="1188680" y="2714141"/>
            <a:ext cx="9832671" cy="1559333"/>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7" name="グラフィックス 6">
            <a:extLst>
              <a:ext uri="{FF2B5EF4-FFF2-40B4-BE49-F238E27FC236}">
                <a16:creationId xmlns:a16="http://schemas.microsoft.com/office/drawing/2014/main" id="{B4DE806F-1CEB-4ED4-98D4-3C4022E72921}"/>
              </a:ext>
            </a:extLst>
          </p:cNvPr>
          <p:cNvPicPr>
            <a:picLocks/>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Tree>
    <p:extLst>
      <p:ext uri="{BB962C8B-B14F-4D97-AF65-F5344CB8AC3E}">
        <p14:creationId xmlns:p14="http://schemas.microsoft.com/office/powerpoint/2010/main" val="4064073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内容説明用スライド_タイトルのみ">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6" y="161681"/>
            <a:ext cx="10723702"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p:nvCxnSpPr>
        <p:spPr>
          <a:xfrm>
            <a:off x="307689" y="3395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p:nvCxnSpPr>
        <p:spPr>
          <a:xfrm>
            <a:off x="10433914" y="699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7" y="161679"/>
            <a:ext cx="10592964" cy="457526"/>
          </a:xfrm>
          <a:prstGeom prst="rect">
            <a:avLst/>
          </a:prstGeom>
        </p:spPr>
        <p:txBody>
          <a:bodyPr lIns="252000" tIns="36000" rIns="0" bIns="0" anchor="ctr">
            <a:normAutofit/>
          </a:bodyPr>
          <a:lstStyle>
            <a:lvl1pPr marL="0" indent="0" algn="ctr">
              <a:buNone/>
              <a:defRPr sz="2800"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pic>
        <p:nvPicPr>
          <p:cNvPr id="3" name="Picture 11" descr="ç°å¢ç">
            <a:extLst>
              <a:ext uri="{FF2B5EF4-FFF2-40B4-BE49-F238E27FC236}">
                <a16:creationId xmlns:a16="http://schemas.microsoft.com/office/drawing/2014/main" id="{5F037142-63EC-F2A7-8AE0-5C061DD0822D}"/>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539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memo">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1502EA9F-95B4-44FE-B53D-6EC820F8BC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6" y="354181"/>
            <a:ext cx="10723702" cy="461266"/>
          </a:xfrm>
          <a:prstGeom prst="rect">
            <a:avLst/>
          </a:prstGeom>
        </p:spPr>
      </p:pic>
      <p:cxnSp>
        <p:nvCxnSpPr>
          <p:cNvPr id="5" name="直線コネクタ 4">
            <a:extLst>
              <a:ext uri="{FF2B5EF4-FFF2-40B4-BE49-F238E27FC236}">
                <a16:creationId xmlns:a16="http://schemas.microsoft.com/office/drawing/2014/main" id="{9CACF854-5974-4CCB-84CB-CD967508E4ED}"/>
              </a:ext>
            </a:extLst>
          </p:cNvPr>
          <p:cNvCxnSpPr>
            <a:cxnSpLocks/>
          </p:cNvCxnSpPr>
          <p:nvPr/>
        </p:nvCxnSpPr>
        <p:spPr>
          <a:xfrm>
            <a:off x="307689" y="5320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p:nvCxnSpPr>
        <p:spPr>
          <a:xfrm>
            <a:off x="10433914" y="2624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hasCustomPrompt="1"/>
          </p:nvPr>
        </p:nvSpPr>
        <p:spPr bwMode="white">
          <a:xfrm>
            <a:off x="399087" y="354179"/>
            <a:ext cx="8794987" cy="457526"/>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en-US" altLang="ja-JP" dirty="0"/>
              <a:t>memo</a:t>
            </a:r>
            <a:endParaRPr kumimoji="1" lang="ja-JP" altLang="en-US" dirty="0"/>
          </a:p>
        </p:txBody>
      </p:sp>
    </p:spTree>
    <p:extLst>
      <p:ext uri="{BB962C8B-B14F-4D97-AF65-F5344CB8AC3E}">
        <p14:creationId xmlns:p14="http://schemas.microsoft.com/office/powerpoint/2010/main" val="23141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スライド">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1187939" y="2714627"/>
            <a:ext cx="9833708" cy="1558925"/>
            <a:chOff x="1042416" y="2697480"/>
            <a:chExt cx="8622792" cy="1007999"/>
          </a:xfrm>
        </p:grpSpPr>
        <p:cxnSp>
          <p:nvCxnSpPr>
            <p:cNvPr id="4" name="直線コネクタ 3">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6" name="グラフィックス 6"/>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01CD5E3C-85B4-6A4F-AFFF-3B7429A123A9}"/>
              </a:ext>
            </a:extLst>
          </p:cNvPr>
          <p:cNvSpPr>
            <a:spLocks noGrp="1"/>
          </p:cNvSpPr>
          <p:nvPr>
            <p:ph type="title"/>
          </p:nvPr>
        </p:nvSpPr>
        <p:spPr>
          <a:xfrm>
            <a:off x="1170652" y="2714139"/>
            <a:ext cx="9850701" cy="1559335"/>
          </a:xfrm>
          <a:prstGeom prst="rect">
            <a:avLst/>
          </a:prstGeom>
        </p:spPr>
        <p:txBody>
          <a:bodyPr lIns="0" tIns="72000" rIns="0" bIns="0" anchor="ctr">
            <a:normAutofit/>
          </a:bodyPr>
          <a:lstStyle>
            <a:lvl1pPr algn="ctr">
              <a:defRPr sz="2706"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タイトルの書式設定</a:t>
            </a:r>
          </a:p>
        </p:txBody>
      </p:sp>
    </p:spTree>
    <p:extLst>
      <p:ext uri="{BB962C8B-B14F-4D97-AF65-F5344CB8AC3E}">
        <p14:creationId xmlns:p14="http://schemas.microsoft.com/office/powerpoint/2010/main" val="367773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9" y="221119"/>
            <a:ext cx="10919625"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1" y="399019"/>
            <a:ext cx="442148" cy="352637"/>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629839" y="129346"/>
            <a:ext cx="780272" cy="623779"/>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pic>
        <p:nvPicPr>
          <p:cNvPr id="2" name="Picture 11" descr="ç°å¢ç">
            <a:extLst>
              <a:ext uri="{FF2B5EF4-FFF2-40B4-BE49-F238E27FC236}">
                <a16:creationId xmlns:a16="http://schemas.microsoft.com/office/drawing/2014/main" id="{656BEEBB-F584-9977-BBB4-82A8E74EBA9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39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21B3D6F4-8AFC-4658-8C33-216341416F5D}"/>
              </a:ext>
            </a:extLst>
          </p:cNvPr>
          <p:cNvGrpSpPr/>
          <p:nvPr userDrawn="1"/>
        </p:nvGrpSpPr>
        <p:grpSpPr>
          <a:xfrm>
            <a:off x="101530" y="196674"/>
            <a:ext cx="11436853" cy="721514"/>
            <a:chOff x="111919" y="216797"/>
            <a:chExt cx="12607344" cy="795336"/>
          </a:xfrm>
        </p:grpSpPr>
        <p:sp>
          <p:nvSpPr>
            <p:cNvPr id="19" name="フリーフォーム: 図形 18">
              <a:extLst>
                <a:ext uri="{FF2B5EF4-FFF2-40B4-BE49-F238E27FC236}">
                  <a16:creationId xmlns:a16="http://schemas.microsoft.com/office/drawing/2014/main" id="{52450B31-5185-44CE-BB6D-826C10585073}"/>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rgbClr val="009C89"/>
            </a:solidFill>
            <a:ln>
              <a:noFill/>
            </a:ln>
          </p:spPr>
          <p:txBody>
            <a:bodyPr vert="horz" wrap="square" lIns="0" tIns="0" rIns="0" bIns="0" numCol="1" anchor="t" anchorCtr="0" compatLnSpc="1">
              <a:prstTxWarp prst="textNoShape">
                <a:avLst/>
              </a:prstTxWarp>
              <a:noAutofit/>
            </a:bodyPr>
            <a:lstStyle/>
            <a:p>
              <a:endParaRPr lang="ja-JP" altLang="en-US" sz="1633"/>
            </a:p>
          </p:txBody>
        </p:sp>
        <p:cxnSp>
          <p:nvCxnSpPr>
            <p:cNvPr id="20" name="直線コネクタ 19">
              <a:extLst>
                <a:ext uri="{FF2B5EF4-FFF2-40B4-BE49-F238E27FC236}">
                  <a16:creationId xmlns:a16="http://schemas.microsoft.com/office/drawing/2014/main" id="{D106F88F-52FB-4ABB-8560-D1E4BA23C739}"/>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2CBE06C-0E6D-49CF-A498-710FDB16F1E0}"/>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1213"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userDrawn="1">
            <p:ph sz="quarter" idx="13" hasCustomPrompt="1"/>
          </p:nvPr>
        </p:nvSpPr>
        <p:spPr>
          <a:xfrm>
            <a:off x="151213" y="1077327"/>
            <a:ext cx="11887400" cy="1351291"/>
          </a:xfrm>
          <a:prstGeom prst="rect">
            <a:avLst/>
          </a:prstGeom>
          <a:ln w="19050">
            <a:solidFill>
              <a:schemeClr val="tx2"/>
            </a:solidFill>
          </a:ln>
        </p:spPr>
        <p:txBody>
          <a:bodyPr wrap="square" lIns="180000" tIns="180000" rIns="180000" bIns="144000">
            <a:spAutoFit/>
          </a:bodyPr>
          <a:lstStyle>
            <a:lvl1pPr marL="247690" indent="-247690" algn="l">
              <a:lnSpc>
                <a:spcPct val="100000"/>
              </a:lnSpc>
              <a:spcBef>
                <a:spcPts val="544"/>
              </a:spcBef>
              <a:buFont typeface="Wingdings" panose="05000000000000000000" pitchFamily="2" charset="2"/>
              <a:buChar char="n"/>
              <a:defRPr sz="1814"/>
            </a:lvl1pPr>
            <a:lvl2pPr marL="406096" indent="-158406" algn="l">
              <a:lnSpc>
                <a:spcPct val="100000"/>
              </a:lnSpc>
              <a:spcBef>
                <a:spcPts val="363"/>
              </a:spcBef>
              <a:buFont typeface="Arial" panose="020B0604020202020204" pitchFamily="34" charset="0"/>
              <a:buChar char="•"/>
              <a:defRPr sz="1633"/>
            </a:lvl2pPr>
            <a:lvl3pPr marL="626426" indent="-211690" algn="l">
              <a:lnSpc>
                <a:spcPct val="100000"/>
              </a:lnSpc>
              <a:spcBef>
                <a:spcPts val="181"/>
              </a:spcBef>
              <a:buFont typeface="Wingdings" panose="05000000000000000000" pitchFamily="2" charset="2"/>
              <a:buChar char="ü"/>
              <a:defRPr sz="1452"/>
            </a:lvl3pPr>
            <a:lvl4pPr marL="820835" indent="-195847"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pic>
        <p:nvPicPr>
          <p:cNvPr id="3" name="Picture 11" descr="ç°å¢ç">
            <a:extLst>
              <a:ext uri="{FF2B5EF4-FFF2-40B4-BE49-F238E27FC236}">
                <a16:creationId xmlns:a16="http://schemas.microsoft.com/office/drawing/2014/main" id="{FC7C7860-344B-9547-78DE-CFE1AB62D1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854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本編（著作権表記なし）">
    <p:spTree>
      <p:nvGrpSpPr>
        <p:cNvPr id="1" name=""/>
        <p:cNvGrpSpPr/>
        <p:nvPr/>
      </p:nvGrpSpPr>
      <p:grpSpPr>
        <a:xfrm>
          <a:off x="0" y="0"/>
          <a:ext cx="0" cy="0"/>
          <a:chOff x="0" y="0"/>
          <a:chExt cx="0" cy="0"/>
        </a:xfrm>
      </p:grpSpPr>
      <p:cxnSp>
        <p:nvCxnSpPr>
          <p:cNvPr id="3" name="直線コネクタ 2"/>
          <p:cNvCxnSpPr/>
          <p:nvPr userDrawn="1"/>
        </p:nvCxnSpPr>
        <p:spPr>
          <a:xfrm>
            <a:off x="158265" y="6379145"/>
            <a:ext cx="11875477" cy="0"/>
          </a:xfrm>
          <a:prstGeom prst="line">
            <a:avLst/>
          </a:prstGeom>
          <a:ln w="12700">
            <a:solidFill>
              <a:srgbClr val="414243"/>
            </a:solidFill>
            <a:tailEnd type="none"/>
          </a:ln>
        </p:spPr>
        <p:style>
          <a:lnRef idx="1">
            <a:schemeClr val="accent1"/>
          </a:lnRef>
          <a:fillRef idx="0">
            <a:schemeClr val="accent1"/>
          </a:fillRef>
          <a:effectRef idx="0">
            <a:schemeClr val="accent1"/>
          </a:effectRef>
          <a:fontRef idx="minor">
            <a:schemeClr val="tx1"/>
          </a:fontRef>
        </p:style>
      </p:cxnSp>
      <p:grpSp>
        <p:nvGrpSpPr>
          <p:cNvPr id="4" name="グループ化 93"/>
          <p:cNvGrpSpPr>
            <a:grpSpLocks/>
          </p:cNvGrpSpPr>
          <p:nvPr userDrawn="1"/>
        </p:nvGrpSpPr>
        <p:grpSpPr bwMode="auto">
          <a:xfrm>
            <a:off x="158265" y="692150"/>
            <a:ext cx="11875477" cy="71438"/>
            <a:chOff x="128588" y="692150"/>
            <a:chExt cx="9648825" cy="71438"/>
          </a:xfrm>
        </p:grpSpPr>
        <p:sp>
          <p:nvSpPr>
            <p:cNvPr id="5" name="正方形/長方形 4"/>
            <p:cNvSpPr/>
            <p:nvPr userDrawn="1"/>
          </p:nvSpPr>
          <p:spPr>
            <a:xfrm>
              <a:off x="128588" y="692150"/>
              <a:ext cx="2376487" cy="71438"/>
            </a:xfrm>
            <a:prstGeom prst="rect">
              <a:avLst/>
            </a:prstGeom>
            <a:solidFill>
              <a:srgbClr val="9EA0A1"/>
            </a:solidFill>
            <a:ln w="9525" cap="flat" cmpd="sng" algn="ctr">
              <a:noFill/>
              <a:prstDash val="solid"/>
            </a:ln>
            <a:effectLst/>
            <a:extLst>
              <a:ext uri="{91240B29-F687-4F45-9708-019B960494DF}">
                <a14:hiddenLine xmlns:a14="http://schemas.microsoft.com/office/drawing/2010/main" w="9525" cap="flat" cmpd="sng" algn="ctr">
                  <a:solidFill>
                    <a:srgbClr val="777777"/>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 name="正方形/長方形 5"/>
            <p:cNvSpPr/>
            <p:nvPr userDrawn="1"/>
          </p:nvSpPr>
          <p:spPr>
            <a:xfrm>
              <a:off x="2505075" y="692150"/>
              <a:ext cx="7272338" cy="71438"/>
            </a:xfrm>
            <a:prstGeom prst="rect">
              <a:avLst/>
            </a:prstGeom>
            <a:solidFill>
              <a:srgbClr val="006C60"/>
            </a:solidFill>
            <a:ln w="9525" cap="flat" cmpd="sng" algn="ctr">
              <a:noFill/>
              <a:prstDash val="solid"/>
            </a:ln>
            <a:effectLst/>
            <a:extLst>
              <a:ext uri="{91240B29-F687-4F45-9708-019B960494DF}">
                <a14:hiddenLine xmlns:a14="http://schemas.microsoft.com/office/drawing/2010/main" w="9525" cap="flat" cmpd="sng" algn="ctr">
                  <a:solidFill>
                    <a:srgbClr val="777777"/>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9EA0A1"/>
                </a:solidFill>
              </a:endParaRPr>
            </a:p>
          </p:txBody>
        </p:sp>
        <p:sp>
          <p:nvSpPr>
            <p:cNvPr id="7" name="直角三角形 6"/>
            <p:cNvSpPr/>
            <p:nvPr userDrawn="1"/>
          </p:nvSpPr>
          <p:spPr>
            <a:xfrm flipV="1">
              <a:off x="2505075" y="692150"/>
              <a:ext cx="77788" cy="71438"/>
            </a:xfrm>
            <a:prstGeom prst="rtTriangle">
              <a:avLst/>
            </a:prstGeom>
            <a:solidFill>
              <a:srgbClr val="9EA0A1"/>
            </a:solidFill>
            <a:ln w="9525" cap="flat" cmpd="sng" algn="ctr">
              <a:noFill/>
              <a:prstDash val="solid"/>
            </a:ln>
            <a:effectLst/>
            <a:extLst>
              <a:ext uri="{91240B29-F687-4F45-9708-019B960494DF}">
                <a14:hiddenLine xmlns:a14="http://schemas.microsoft.com/office/drawing/2010/main" w="9525" cap="flat" cmpd="sng" algn="ctr">
                  <a:solidFill>
                    <a:srgbClr val="006C6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grpSp>
      <p:sp>
        <p:nvSpPr>
          <p:cNvPr id="2" name="タイトル 1"/>
          <p:cNvSpPr>
            <a:spLocks noGrp="1"/>
          </p:cNvSpPr>
          <p:nvPr>
            <p:ph type="ctrTitle"/>
          </p:nvPr>
        </p:nvSpPr>
        <p:spPr>
          <a:xfrm>
            <a:off x="158265" y="115888"/>
            <a:ext cx="11875477" cy="5762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lang="ja-JP" altLang="en-US" sz="2800">
                <a:solidFill>
                  <a:schemeClr val="tx1">
                    <a:lumMod val="85000"/>
                    <a:lumOff val="15000"/>
                  </a:schemeClr>
                </a:solidFill>
                <a:latin typeface="Arial Rounded MT Bold" panose="020F0704030504030204" pitchFamily="34" charset="0"/>
              </a:defRPr>
            </a:lvl1pPr>
          </a:lstStyle>
          <a:p>
            <a:pPr lvl="0"/>
            <a:r>
              <a:rPr lang="ja-JP" altLang="en-US" dirty="0"/>
              <a:t>マスター タイトルの書式設定</a:t>
            </a:r>
          </a:p>
        </p:txBody>
      </p:sp>
    </p:spTree>
    <p:extLst>
      <p:ext uri="{BB962C8B-B14F-4D97-AF65-F5344CB8AC3E}">
        <p14:creationId xmlns:p14="http://schemas.microsoft.com/office/powerpoint/2010/main" val="17100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用スライド">
    <p:spTree>
      <p:nvGrpSpPr>
        <p:cNvPr id="1" name=""/>
        <p:cNvGrpSpPr/>
        <p:nvPr/>
      </p:nvGrpSpPr>
      <p:grpSpPr>
        <a:xfrm>
          <a:off x="0" y="0"/>
          <a:ext cx="0" cy="0"/>
          <a:chOff x="0" y="0"/>
          <a:chExt cx="0" cy="0"/>
        </a:xfrm>
      </p:grpSpPr>
      <p:grpSp>
        <p:nvGrpSpPr>
          <p:cNvPr id="6" name="グループ化 109"/>
          <p:cNvGrpSpPr>
            <a:grpSpLocks/>
          </p:cNvGrpSpPr>
          <p:nvPr userDrawn="1"/>
        </p:nvGrpSpPr>
        <p:grpSpPr bwMode="auto">
          <a:xfrm>
            <a:off x="1187939" y="2714625"/>
            <a:ext cx="9833708" cy="914400"/>
            <a:chOff x="1042416" y="2697480"/>
            <a:chExt cx="8622792" cy="1007999"/>
          </a:xfrm>
        </p:grpSpPr>
        <p:cxnSp>
          <p:nvCxnSpPr>
            <p:cNvPr id="7" name="直線コネクタ 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9" name="グラフィックス 34"/>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1" descr="ç°å¢ç"/>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519616" y="1166815"/>
            <a:ext cx="1185984"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グループ化 114"/>
          <p:cNvGrpSpPr>
            <a:grpSpLocks/>
          </p:cNvGrpSpPr>
          <p:nvPr userDrawn="1"/>
        </p:nvGrpSpPr>
        <p:grpSpPr bwMode="auto">
          <a:xfrm>
            <a:off x="2801816" y="5715000"/>
            <a:ext cx="6699739" cy="635000"/>
            <a:chOff x="2456520" y="6387031"/>
            <a:chExt cx="5875085" cy="700377"/>
          </a:xfrm>
        </p:grpSpPr>
        <p:pic>
          <p:nvPicPr>
            <p:cNvPr id="12" name="図 119"/>
            <p:cNvPicPr>
              <a:picLocks noChangeAspect="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4927824" y="6387031"/>
              <a:ext cx="991169" cy="700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124"/>
            <p:cNvPicPr>
              <a:picLocks noChangeAspect="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6106890" y="6463627"/>
              <a:ext cx="614647" cy="52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25"/>
            <p:cNvPicPr>
              <a:picLocks noChangeAspect="1"/>
            </p:cNvPicPr>
            <p:nvPr userDrawn="1"/>
          </p:nvPicPr>
          <p:blipFill>
            <a:blip r:embed="rId6" cstate="email">
              <a:extLst>
                <a:ext uri="{28A0092B-C50C-407E-A947-70E740481C1C}">
                  <a14:useLocalDpi xmlns:a14="http://schemas.microsoft.com/office/drawing/2010/main" val="0"/>
                </a:ext>
              </a:extLst>
            </a:blip>
            <a:srcRect/>
            <a:stretch>
              <a:fillRect/>
            </a:stretch>
          </p:blipFill>
          <p:spPr bwMode="auto">
            <a:xfrm>
              <a:off x="2456520" y="6498254"/>
              <a:ext cx="946944" cy="53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27"/>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635177" y="6432722"/>
              <a:ext cx="1292647" cy="64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28"/>
            <p:cNvPicPr>
              <a:picLocks noChangeAspect="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7044047" y="6463627"/>
              <a:ext cx="1287558" cy="494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2" y="2714143"/>
            <a:ext cx="9850701" cy="914439"/>
          </a:xfrm>
          <a:prstGeom prst="rect">
            <a:avLst/>
          </a:prstGeom>
        </p:spPr>
        <p:txBody>
          <a:bodyPr lIns="0" tIns="72000" rIns="0" bIns="0" anchor="ctr">
            <a:normAutofit/>
          </a:bodyPr>
          <a:lstStyle>
            <a:lvl1pPr algn="ctr">
              <a:defRPr sz="2783" b="1" i="0">
                <a:solidFill>
                  <a:schemeClr val="accent3"/>
                </a:solidFill>
                <a:latin typeface="Meiryo UI" panose="020B0604030504040204" pitchFamily="50" charset="-128"/>
                <a:ea typeface="Meiryo UI" panose="020B0604030504040204" pitchFamily="50" charset="-128"/>
              </a:defRPr>
            </a:lvl1pPr>
          </a:lstStyle>
          <a:p>
            <a:r>
              <a:rPr lang="ja-JP" altLang="en-US" dirty="0"/>
              <a:t>マスター 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p:nvPr>
        </p:nvSpPr>
        <p:spPr>
          <a:xfrm>
            <a:off x="1171231" y="3763721"/>
            <a:ext cx="9849543" cy="391903"/>
          </a:xfrm>
          <a:prstGeom prst="rect">
            <a:avLst/>
          </a:prstGeom>
        </p:spPr>
        <p:txBody>
          <a:bodyPr anchor="ctr"/>
          <a:lstStyle>
            <a:lvl1pPr marL="0" indent="0" algn="ctr">
              <a:buFontTx/>
              <a:buNone/>
              <a:defRPr sz="1391" b="1">
                <a:solidFill>
                  <a:schemeClr val="accent3"/>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p:nvPr>
        </p:nvSpPr>
        <p:spPr>
          <a:xfrm>
            <a:off x="4043439" y="4931489"/>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p:nvPr>
        </p:nvSpPr>
        <p:spPr>
          <a:xfrm>
            <a:off x="4043439" y="5192757"/>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Tree>
    <p:extLst>
      <p:ext uri="{BB962C8B-B14F-4D97-AF65-F5344CB8AC3E}">
        <p14:creationId xmlns:p14="http://schemas.microsoft.com/office/powerpoint/2010/main" val="1320003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扉スライド">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1187939" y="2714627"/>
            <a:ext cx="9833708" cy="1558925"/>
            <a:chOff x="1042416" y="2697480"/>
            <a:chExt cx="8622792" cy="1007999"/>
          </a:xfrm>
        </p:grpSpPr>
        <p:cxnSp>
          <p:nvCxnSpPr>
            <p:cNvPr id="4" name="直線コネクタ 3">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6" name="グラフィックス 6"/>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01CD5E3C-85B4-6A4F-AFFF-3B7429A123A9}"/>
              </a:ext>
            </a:extLst>
          </p:cNvPr>
          <p:cNvSpPr>
            <a:spLocks noGrp="1"/>
          </p:cNvSpPr>
          <p:nvPr>
            <p:ph type="title"/>
          </p:nvPr>
        </p:nvSpPr>
        <p:spPr>
          <a:xfrm>
            <a:off x="1170652" y="2714139"/>
            <a:ext cx="9850701" cy="1559335"/>
          </a:xfrm>
          <a:prstGeom prst="rect">
            <a:avLst/>
          </a:prstGeom>
        </p:spPr>
        <p:txBody>
          <a:bodyPr lIns="0" tIns="72000" rIns="0" bIns="0" anchor="ctr">
            <a:normAutofit/>
          </a:bodyPr>
          <a:lstStyle>
            <a:lvl1pPr algn="ctr">
              <a:defRPr sz="2706"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9977280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F081F0C-555C-6443-8F74-0430630E7B15}"/>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フリーフォーム: 図形 1">
            <a:extLst>
              <a:ext uri="{FF2B5EF4-FFF2-40B4-BE49-F238E27FC236}">
                <a16:creationId xmlns:a16="http://schemas.microsoft.com/office/drawing/2014/main" id="{0C8F129C-6BCF-4B9F-95E3-15A4EDC439C9}"/>
              </a:ext>
            </a:extLst>
          </p:cNvPr>
          <p:cNvSpPr/>
          <p:nvPr userDrawn="1"/>
        </p:nvSpPr>
        <p:spPr>
          <a:xfrm>
            <a:off x="2018324" y="2206627"/>
            <a:ext cx="0" cy="3230563"/>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a:p>
        </p:txBody>
      </p:sp>
      <p:sp>
        <p:nvSpPr>
          <p:cNvPr id="9" name="テキスト ボックス 8">
            <a:extLst>
              <a:ext uri="{FF2B5EF4-FFF2-40B4-BE49-F238E27FC236}">
                <a16:creationId xmlns:a16="http://schemas.microsoft.com/office/drawing/2014/main" id="{8CAB3A4B-C56B-404B-8036-AFFB5F249276}"/>
              </a:ext>
            </a:extLst>
          </p:cNvPr>
          <p:cNvSpPr txBox="1"/>
          <p:nvPr userDrawn="1"/>
        </p:nvSpPr>
        <p:spPr>
          <a:xfrm>
            <a:off x="398585" y="354013"/>
            <a:ext cx="1609969" cy="461962"/>
          </a:xfrm>
          <a:prstGeom prst="rect">
            <a:avLst/>
          </a:prstGeom>
          <a:noFill/>
        </p:spPr>
        <p:txBody>
          <a:bodyPr wrap="none" lIns="194792" tIns="0" rIns="0" bIns="0" anchor="ctr"/>
          <a:lstStyle/>
          <a:p>
            <a:pPr>
              <a:defRPr/>
            </a:pPr>
            <a:r>
              <a:rPr kumimoji="1" lang="ja-JP" altLang="en-US" sz="1546" dirty="0">
                <a:solidFill>
                  <a:schemeClr val="bg1"/>
                </a:solidFill>
                <a:latin typeface="Meiryo UI" panose="020B0604030504040204" pitchFamily="50" charset="-128"/>
              </a:rPr>
              <a:t>目次</a:t>
            </a:r>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p:nvPr>
        </p:nvSpPr>
        <p:spPr>
          <a:xfrm>
            <a:off x="2017777" y="2206193"/>
            <a:ext cx="9196408" cy="3231569"/>
          </a:xfrm>
          <a:prstGeom prst="rect">
            <a:avLst/>
          </a:prstGeom>
        </p:spPr>
        <p:txBody>
          <a:bodyPr lIns="216000" tIns="0" rIns="0" bIns="0" anchor="ctr"/>
          <a:lstStyle>
            <a:lvl1pPr marL="0" marR="0" indent="0" algn="l" defTabSz="706866" rtl="0" eaLnBrk="1" fontAlgn="auto" latinLnBrk="0" hangingPunct="1">
              <a:lnSpc>
                <a:spcPct val="120000"/>
              </a:lnSpc>
              <a:spcBef>
                <a:spcPts val="0"/>
              </a:spcBef>
              <a:spcAft>
                <a:spcPts val="0"/>
              </a:spcAft>
              <a:buClr>
                <a:schemeClr val="accent3"/>
              </a:buClr>
              <a:buSzTx/>
              <a:buFont typeface="+mj-lt"/>
              <a:buNone/>
              <a:tabLst/>
              <a:defRPr sz="1391" b="1">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pic>
        <p:nvPicPr>
          <p:cNvPr id="2" name="Picture 11" descr="ç°å¢ç">
            <a:extLst>
              <a:ext uri="{FF2B5EF4-FFF2-40B4-BE49-F238E27FC236}">
                <a16:creationId xmlns:a16="http://schemas.microsoft.com/office/drawing/2014/main" id="{8E1937EF-F99B-C0BB-B197-3074AB27F58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8886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7" name="グラフィックス 6">
            <a:extLst>
              <a:ext uri="{FF2B5EF4-FFF2-40B4-BE49-F238E27FC236}">
                <a16:creationId xmlns:a16="http://schemas.microsoft.com/office/drawing/2014/main" id="{1965654B-C214-044C-9754-691F56B1A74E}"/>
              </a:ext>
            </a:extLst>
          </p:cNvPr>
          <p:cNvSpPr/>
          <p:nvPr/>
        </p:nvSpPr>
        <p:spPr>
          <a:xfrm>
            <a:off x="388817" y="360363"/>
            <a:ext cx="11146692" cy="1111250"/>
          </a:xfrm>
          <a:custGeom>
            <a:avLst/>
            <a:gdLst>
              <a:gd name="connsiteX0" fmla="*/ 9785917 w 9786287"/>
              <a:gd name="connsiteY0" fmla="*/ 1166514 h 1249650"/>
              <a:gd name="connsiteX1" fmla="*/ 9785917 w 9786287"/>
              <a:gd name="connsiteY1" fmla="*/ 913523 h 1249650"/>
              <a:gd name="connsiteX2" fmla="*/ 8906147 w 9786287"/>
              <a:gd name="connsiteY2" fmla="*/ 12500 h 1249650"/>
              <a:gd name="connsiteX3" fmla="*/ 82801 w 9786287"/>
              <a:gd name="connsiteY3" fmla="*/ 12500 h 1249650"/>
              <a:gd name="connsiteX4" fmla="*/ 12205 w 9786287"/>
              <a:gd name="connsiteY4" fmla="*/ 84801 h 1249650"/>
              <a:gd name="connsiteX5" fmla="*/ 12205 w 9786287"/>
              <a:gd name="connsiteY5" fmla="*/ 970395 h 1249650"/>
              <a:gd name="connsiteX6" fmla="*/ 273671 w 9786287"/>
              <a:gd name="connsiteY6" fmla="*/ 1238815 h 1249650"/>
              <a:gd name="connsiteX7" fmla="*/ 9715322 w 9786287"/>
              <a:gd name="connsiteY7" fmla="*/ 1238815 h 1249650"/>
              <a:gd name="connsiteX8" fmla="*/ 9785917 w 9786287"/>
              <a:gd name="connsiteY8" fmla="*/ 1166514 h 1249650"/>
              <a:gd name="connsiteX0" fmla="*/ 9773712 w 9773712"/>
              <a:gd name="connsiteY0" fmla="*/ 1154014 h 1226315"/>
              <a:gd name="connsiteX1" fmla="*/ 9773712 w 9773712"/>
              <a:gd name="connsiteY1" fmla="*/ 901023 h 1226315"/>
              <a:gd name="connsiteX2" fmla="*/ 8874892 w 9773712"/>
              <a:gd name="connsiteY2" fmla="*/ 0 h 1226315"/>
              <a:gd name="connsiteX3" fmla="*/ 70596 w 9773712"/>
              <a:gd name="connsiteY3" fmla="*/ 0 h 1226315"/>
              <a:gd name="connsiteX4" fmla="*/ 0 w 9773712"/>
              <a:gd name="connsiteY4" fmla="*/ 72301 h 1226315"/>
              <a:gd name="connsiteX5" fmla="*/ 0 w 9773712"/>
              <a:gd name="connsiteY5" fmla="*/ 957895 h 1226315"/>
              <a:gd name="connsiteX6" fmla="*/ 261466 w 9773712"/>
              <a:gd name="connsiteY6" fmla="*/ 1226315 h 1226315"/>
              <a:gd name="connsiteX7" fmla="*/ 9703117 w 9773712"/>
              <a:gd name="connsiteY7" fmla="*/ 1226315 h 1226315"/>
              <a:gd name="connsiteX8" fmla="*/ 9773712 w 9773712"/>
              <a:gd name="connsiteY8" fmla="*/ 1154014 h 122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73712" h="1226315">
                <a:moveTo>
                  <a:pt x="9773712" y="1154014"/>
                </a:moveTo>
                <a:lnTo>
                  <a:pt x="9773712" y="901023"/>
                </a:lnTo>
                <a:lnTo>
                  <a:pt x="8874892" y="0"/>
                </a:lnTo>
                <a:lnTo>
                  <a:pt x="70596" y="0"/>
                </a:lnTo>
                <a:cubicBezTo>
                  <a:pt x="70596" y="0"/>
                  <a:pt x="0" y="0"/>
                  <a:pt x="0" y="72301"/>
                </a:cubicBezTo>
                <a:lnTo>
                  <a:pt x="0" y="957895"/>
                </a:lnTo>
                <a:lnTo>
                  <a:pt x="261466" y="1226315"/>
                </a:lnTo>
                <a:lnTo>
                  <a:pt x="9703117" y="1226315"/>
                </a:lnTo>
                <a:cubicBezTo>
                  <a:pt x="9703117" y="1226315"/>
                  <a:pt x="9773712" y="1226315"/>
                  <a:pt x="9773712" y="1154014"/>
                </a:cubicBezTo>
              </a:path>
            </a:pathLst>
          </a:custGeom>
          <a:solidFill>
            <a:schemeClr val="accent3"/>
          </a:solidFill>
          <a:ln w="12449" cap="flat">
            <a:noFill/>
            <a:prstDash val="solid"/>
            <a:miter/>
          </a:ln>
        </p:spPr>
        <p:txBody>
          <a:bodyPr anchor="ctr"/>
          <a:lstStyle/>
          <a:p>
            <a:pPr>
              <a:defRPr/>
            </a:pPr>
            <a:endParaRPr lang="ja-JP" altLang="en-US" sz="1391"/>
          </a:p>
        </p:txBody>
      </p:sp>
      <p:sp>
        <p:nvSpPr>
          <p:cNvPr id="8" name="フリーフォーム: 図形 11">
            <a:extLst>
              <a:ext uri="{FF2B5EF4-FFF2-40B4-BE49-F238E27FC236}">
                <a16:creationId xmlns:a16="http://schemas.microsoft.com/office/drawing/2014/main" id="{02FE216E-93F1-4CD6-8F80-E00D944D2895}"/>
              </a:ext>
            </a:extLst>
          </p:cNvPr>
          <p:cNvSpPr/>
          <p:nvPr userDrawn="1"/>
        </p:nvSpPr>
        <p:spPr>
          <a:xfrm>
            <a:off x="398585" y="354013"/>
            <a:ext cx="10693400" cy="457200"/>
          </a:xfrm>
          <a:custGeom>
            <a:avLst/>
            <a:gdLst>
              <a:gd name="connsiteX0" fmla="*/ 70596 w 9377998"/>
              <a:gd name="connsiteY0" fmla="*/ 0 h 504338"/>
              <a:gd name="connsiteX1" fmla="*/ 8874893 w 9377998"/>
              <a:gd name="connsiteY1" fmla="*/ 0 h 504338"/>
              <a:gd name="connsiteX2" fmla="*/ 9377998 w 9377998"/>
              <a:gd name="connsiteY2" fmla="*/ 504338 h 504338"/>
              <a:gd name="connsiteX3" fmla="*/ 0 w 9377998"/>
              <a:gd name="connsiteY3" fmla="*/ 504338 h 504338"/>
              <a:gd name="connsiteX4" fmla="*/ 0 w 9377998"/>
              <a:gd name="connsiteY4" fmla="*/ 72301 h 504338"/>
              <a:gd name="connsiteX5" fmla="*/ 70596 w 9377998"/>
              <a:gd name="connsiteY5" fmla="*/ 0 h 50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77998" h="504338">
                <a:moveTo>
                  <a:pt x="70596" y="0"/>
                </a:moveTo>
                <a:lnTo>
                  <a:pt x="8874893" y="0"/>
                </a:lnTo>
                <a:lnTo>
                  <a:pt x="9377998" y="504338"/>
                </a:lnTo>
                <a:lnTo>
                  <a:pt x="0" y="504338"/>
                </a:lnTo>
                <a:lnTo>
                  <a:pt x="0" y="72301"/>
                </a:lnTo>
                <a:cubicBezTo>
                  <a:pt x="0" y="0"/>
                  <a:pt x="70596" y="0"/>
                  <a:pt x="70596" y="0"/>
                </a:cubicBezTo>
                <a:close/>
              </a:path>
            </a:pathLst>
          </a:custGeom>
          <a:solidFill>
            <a:schemeClr val="accent1"/>
          </a:solidFill>
          <a:ln w="12449" cap="flat">
            <a:noFill/>
            <a:prstDash val="solid"/>
            <a:miter/>
          </a:ln>
        </p:spPr>
        <p:txBody>
          <a:bodyPr anchor="ctr"/>
          <a:lstStyle/>
          <a:p>
            <a:pPr>
              <a:defRPr/>
            </a:pPr>
            <a:endParaRPr lang="ja-JP" altLang="en-US" sz="1391"/>
          </a:p>
        </p:txBody>
      </p:sp>
      <p:cxnSp>
        <p:nvCxnSpPr>
          <p:cNvPr id="9" name="直線コネクタ 8">
            <a:extLst>
              <a:ext uri="{FF2B5EF4-FFF2-40B4-BE49-F238E27FC236}">
                <a16:creationId xmlns:a16="http://schemas.microsoft.com/office/drawing/2014/main" id="{803ACE90-2131-A448-9D2B-E09F626D0747}"/>
              </a:ext>
            </a:extLst>
          </p:cNvPr>
          <p:cNvCxnSpPr/>
          <p:nvPr/>
        </p:nvCxnSpPr>
        <p:spPr>
          <a:xfrm>
            <a:off x="306755" y="1152527"/>
            <a:ext cx="500184" cy="3984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492973B8-A1E0-8249-B6B2-09ED50D99913}"/>
              </a:ext>
            </a:extLst>
          </p:cNvPr>
          <p:cNvCxnSpPr>
            <a:cxnSpLocks/>
          </p:cNvCxnSpPr>
          <p:nvPr/>
        </p:nvCxnSpPr>
        <p:spPr>
          <a:xfrm>
            <a:off x="10380786" y="258763"/>
            <a:ext cx="1264137" cy="10080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コンテンツ プレースホルダー 18">
            <a:extLst>
              <a:ext uri="{FF2B5EF4-FFF2-40B4-BE49-F238E27FC236}">
                <a16:creationId xmlns:a16="http://schemas.microsoft.com/office/drawing/2014/main" id="{4C7E5A18-52F4-4252-BE43-0A15ED485D53}"/>
              </a:ext>
            </a:extLst>
          </p:cNvPr>
          <p:cNvSpPr>
            <a:spLocks noGrp="1"/>
          </p:cNvSpPr>
          <p:nvPr>
            <p:ph sz="quarter" idx="14"/>
          </p:nvPr>
        </p:nvSpPr>
        <p:spPr bwMode="white">
          <a:xfrm>
            <a:off x="399089" y="354179"/>
            <a:ext cx="10213049" cy="457220"/>
          </a:xfrm>
          <a:prstGeom prst="rect">
            <a:avLst/>
          </a:prstGeom>
        </p:spPr>
        <p:txBody>
          <a:bodyPr lIns="216000" tIns="36000" rIns="0" bIns="0" anchor="ctr"/>
          <a:lstStyle>
            <a:lvl1pPr marL="0" indent="0" algn="l">
              <a:buFontTx/>
              <a:buNone/>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3" name="コンテンツ プレースホルダー 2">
            <a:extLst>
              <a:ext uri="{FF2B5EF4-FFF2-40B4-BE49-F238E27FC236}">
                <a16:creationId xmlns:a16="http://schemas.microsoft.com/office/drawing/2014/main" id="{D1016613-754F-4A3D-9D11-C82CC7BBB8A9}"/>
              </a:ext>
            </a:extLst>
          </p:cNvPr>
          <p:cNvSpPr>
            <a:spLocks noGrp="1"/>
          </p:cNvSpPr>
          <p:nvPr>
            <p:ph sz="quarter" idx="10"/>
          </p:nvPr>
        </p:nvSpPr>
        <p:spPr>
          <a:xfrm>
            <a:off x="657262" y="811705"/>
            <a:ext cx="782409" cy="660672"/>
          </a:xfrm>
          <a:prstGeom prst="rect">
            <a:avLst/>
          </a:prstGeom>
        </p:spPr>
        <p:txBody>
          <a:bodyPr lIns="0" tIns="144000" rIns="0" bIns="0" anchor="ctr">
            <a:normAutofit/>
          </a:bodyPr>
          <a:lstStyle>
            <a:lvl1pPr marL="0" indent="0">
              <a:buNone/>
              <a:defRPr sz="3865" b="1" i="0">
                <a:solidFill>
                  <a:schemeClr val="bg1"/>
                </a:solidFill>
                <a:latin typeface="Arial" panose="020B0604020202020204" pitchFamily="34" charset="0"/>
                <a:ea typeface="Meiryo" panose="020B0604030504040204" pitchFamily="34" charset="-128"/>
                <a:cs typeface="Arial" panose="020B0604020202020204" pitchFamily="34" charset="0"/>
              </a:defRPr>
            </a:lvl1pPr>
          </a:lstStyle>
          <a:p>
            <a:pPr lvl="0"/>
            <a:r>
              <a:rPr lang="ja-JP" altLang="en-US"/>
              <a:t>マスター テキストの書式設定</a:t>
            </a:r>
          </a:p>
        </p:txBody>
      </p:sp>
      <p:sp>
        <p:nvSpPr>
          <p:cNvPr id="15" name="コンテンツ プレースホルダー 13">
            <a:extLst>
              <a:ext uri="{FF2B5EF4-FFF2-40B4-BE49-F238E27FC236}">
                <a16:creationId xmlns:a16="http://schemas.microsoft.com/office/drawing/2014/main" id="{708B973E-47C9-4794-A9EE-9016DE64C13F}"/>
              </a:ext>
            </a:extLst>
          </p:cNvPr>
          <p:cNvSpPr>
            <a:spLocks noGrp="1"/>
          </p:cNvSpPr>
          <p:nvPr>
            <p:ph sz="quarter" idx="11"/>
          </p:nvPr>
        </p:nvSpPr>
        <p:spPr>
          <a:xfrm>
            <a:off x="1363073" y="1080478"/>
            <a:ext cx="8794985" cy="391903"/>
          </a:xfrm>
          <a:prstGeom prst="rect">
            <a:avLst/>
          </a:prstGeom>
        </p:spPr>
        <p:txBody>
          <a:bodyPr lIns="0" tIns="36000" rIns="0" bIns="0">
            <a:normAutofit/>
          </a:bodyPr>
          <a:lstStyle>
            <a:lvl1pPr marL="0" indent="0">
              <a:buNone/>
              <a:defRPr sz="201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16" name="コンテンツ プレースホルダー 18">
            <a:extLst>
              <a:ext uri="{FF2B5EF4-FFF2-40B4-BE49-F238E27FC236}">
                <a16:creationId xmlns:a16="http://schemas.microsoft.com/office/drawing/2014/main" id="{8C1F821C-3596-40E7-8FF4-947D021CFD01}"/>
              </a:ext>
            </a:extLst>
          </p:cNvPr>
          <p:cNvSpPr>
            <a:spLocks noGrp="1"/>
          </p:cNvSpPr>
          <p:nvPr>
            <p:ph sz="quarter" idx="15"/>
          </p:nvPr>
        </p:nvSpPr>
        <p:spPr>
          <a:xfrm>
            <a:off x="1363072" y="811399"/>
            <a:ext cx="8794985" cy="242348"/>
          </a:xfrm>
          <a:prstGeom prst="rect">
            <a:avLst/>
          </a:prstGeom>
        </p:spPr>
        <p:txBody>
          <a:bodyPr lIns="0" tIns="108000" rIns="0" bIns="0" anchor="ctr"/>
          <a:lstStyle>
            <a:lvl1pPr marL="0" indent="0" algn="l">
              <a:buFontTx/>
              <a:buNone/>
              <a:defRPr sz="1082" b="0">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9B7A0963-E949-F743-F7C5-26CFB461B6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439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sp>
        <p:nvSpPr>
          <p:cNvPr id="8" name="グラフィックス 6">
            <a:extLst>
              <a:ext uri="{FF2B5EF4-FFF2-40B4-BE49-F238E27FC236}">
                <a16:creationId xmlns:a16="http://schemas.microsoft.com/office/drawing/2014/main" id="{1965654B-C214-044C-9754-691F56B1A74E}"/>
              </a:ext>
            </a:extLst>
          </p:cNvPr>
          <p:cNvSpPr/>
          <p:nvPr/>
        </p:nvSpPr>
        <p:spPr>
          <a:xfrm>
            <a:off x="388817" y="360363"/>
            <a:ext cx="11146692" cy="1111250"/>
          </a:xfrm>
          <a:custGeom>
            <a:avLst/>
            <a:gdLst>
              <a:gd name="connsiteX0" fmla="*/ 9785917 w 9786287"/>
              <a:gd name="connsiteY0" fmla="*/ 1166514 h 1249650"/>
              <a:gd name="connsiteX1" fmla="*/ 9785917 w 9786287"/>
              <a:gd name="connsiteY1" fmla="*/ 913523 h 1249650"/>
              <a:gd name="connsiteX2" fmla="*/ 8906147 w 9786287"/>
              <a:gd name="connsiteY2" fmla="*/ 12500 h 1249650"/>
              <a:gd name="connsiteX3" fmla="*/ 82801 w 9786287"/>
              <a:gd name="connsiteY3" fmla="*/ 12500 h 1249650"/>
              <a:gd name="connsiteX4" fmla="*/ 12205 w 9786287"/>
              <a:gd name="connsiteY4" fmla="*/ 84801 h 1249650"/>
              <a:gd name="connsiteX5" fmla="*/ 12205 w 9786287"/>
              <a:gd name="connsiteY5" fmla="*/ 970395 h 1249650"/>
              <a:gd name="connsiteX6" fmla="*/ 273671 w 9786287"/>
              <a:gd name="connsiteY6" fmla="*/ 1238815 h 1249650"/>
              <a:gd name="connsiteX7" fmla="*/ 9715322 w 9786287"/>
              <a:gd name="connsiteY7" fmla="*/ 1238815 h 1249650"/>
              <a:gd name="connsiteX8" fmla="*/ 9785917 w 9786287"/>
              <a:gd name="connsiteY8" fmla="*/ 1166514 h 1249650"/>
              <a:gd name="connsiteX0" fmla="*/ 9773712 w 9773712"/>
              <a:gd name="connsiteY0" fmla="*/ 1154014 h 1226315"/>
              <a:gd name="connsiteX1" fmla="*/ 9773712 w 9773712"/>
              <a:gd name="connsiteY1" fmla="*/ 901023 h 1226315"/>
              <a:gd name="connsiteX2" fmla="*/ 8874892 w 9773712"/>
              <a:gd name="connsiteY2" fmla="*/ 0 h 1226315"/>
              <a:gd name="connsiteX3" fmla="*/ 70596 w 9773712"/>
              <a:gd name="connsiteY3" fmla="*/ 0 h 1226315"/>
              <a:gd name="connsiteX4" fmla="*/ 0 w 9773712"/>
              <a:gd name="connsiteY4" fmla="*/ 72301 h 1226315"/>
              <a:gd name="connsiteX5" fmla="*/ 0 w 9773712"/>
              <a:gd name="connsiteY5" fmla="*/ 957895 h 1226315"/>
              <a:gd name="connsiteX6" fmla="*/ 261466 w 9773712"/>
              <a:gd name="connsiteY6" fmla="*/ 1226315 h 1226315"/>
              <a:gd name="connsiteX7" fmla="*/ 9703117 w 9773712"/>
              <a:gd name="connsiteY7" fmla="*/ 1226315 h 1226315"/>
              <a:gd name="connsiteX8" fmla="*/ 9773712 w 9773712"/>
              <a:gd name="connsiteY8" fmla="*/ 1154014 h 122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73712" h="1226315">
                <a:moveTo>
                  <a:pt x="9773712" y="1154014"/>
                </a:moveTo>
                <a:lnTo>
                  <a:pt x="9773712" y="901023"/>
                </a:lnTo>
                <a:lnTo>
                  <a:pt x="8874892" y="0"/>
                </a:lnTo>
                <a:lnTo>
                  <a:pt x="70596" y="0"/>
                </a:lnTo>
                <a:cubicBezTo>
                  <a:pt x="70596" y="0"/>
                  <a:pt x="0" y="0"/>
                  <a:pt x="0" y="72301"/>
                </a:cubicBezTo>
                <a:lnTo>
                  <a:pt x="0" y="957895"/>
                </a:lnTo>
                <a:lnTo>
                  <a:pt x="261466" y="1226315"/>
                </a:lnTo>
                <a:lnTo>
                  <a:pt x="9703117" y="1226315"/>
                </a:lnTo>
                <a:cubicBezTo>
                  <a:pt x="9703117" y="1226315"/>
                  <a:pt x="9773712" y="1226315"/>
                  <a:pt x="9773712" y="1154014"/>
                </a:cubicBezTo>
              </a:path>
            </a:pathLst>
          </a:custGeom>
          <a:solidFill>
            <a:schemeClr val="accent3"/>
          </a:solidFill>
          <a:ln w="12449" cap="flat">
            <a:noFill/>
            <a:prstDash val="solid"/>
            <a:miter/>
          </a:ln>
        </p:spPr>
        <p:txBody>
          <a:bodyPr anchor="ctr"/>
          <a:lstStyle/>
          <a:p>
            <a:pPr>
              <a:defRPr/>
            </a:pPr>
            <a:endParaRPr lang="ja-JP" altLang="en-US" sz="1391"/>
          </a:p>
        </p:txBody>
      </p:sp>
      <p:sp>
        <p:nvSpPr>
          <p:cNvPr id="9" name="フリーフォーム: 図形 12">
            <a:extLst>
              <a:ext uri="{FF2B5EF4-FFF2-40B4-BE49-F238E27FC236}">
                <a16:creationId xmlns:a16="http://schemas.microsoft.com/office/drawing/2014/main" id="{907E3C10-5296-4CB5-BB5A-480E93F86B9E}"/>
              </a:ext>
            </a:extLst>
          </p:cNvPr>
          <p:cNvSpPr/>
          <p:nvPr userDrawn="1"/>
        </p:nvSpPr>
        <p:spPr>
          <a:xfrm>
            <a:off x="398585" y="354013"/>
            <a:ext cx="10693400" cy="457200"/>
          </a:xfrm>
          <a:custGeom>
            <a:avLst/>
            <a:gdLst>
              <a:gd name="connsiteX0" fmla="*/ 70596 w 9377998"/>
              <a:gd name="connsiteY0" fmla="*/ 0 h 504338"/>
              <a:gd name="connsiteX1" fmla="*/ 8874893 w 9377998"/>
              <a:gd name="connsiteY1" fmla="*/ 0 h 504338"/>
              <a:gd name="connsiteX2" fmla="*/ 9377998 w 9377998"/>
              <a:gd name="connsiteY2" fmla="*/ 504338 h 504338"/>
              <a:gd name="connsiteX3" fmla="*/ 0 w 9377998"/>
              <a:gd name="connsiteY3" fmla="*/ 504338 h 504338"/>
              <a:gd name="connsiteX4" fmla="*/ 0 w 9377998"/>
              <a:gd name="connsiteY4" fmla="*/ 72301 h 504338"/>
              <a:gd name="connsiteX5" fmla="*/ 70596 w 9377998"/>
              <a:gd name="connsiteY5" fmla="*/ 0 h 50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77998" h="504338">
                <a:moveTo>
                  <a:pt x="70596" y="0"/>
                </a:moveTo>
                <a:lnTo>
                  <a:pt x="8874893" y="0"/>
                </a:lnTo>
                <a:lnTo>
                  <a:pt x="9377998" y="504338"/>
                </a:lnTo>
                <a:lnTo>
                  <a:pt x="0" y="504338"/>
                </a:lnTo>
                <a:lnTo>
                  <a:pt x="0" y="72301"/>
                </a:lnTo>
                <a:cubicBezTo>
                  <a:pt x="0" y="0"/>
                  <a:pt x="70596" y="0"/>
                  <a:pt x="70596" y="0"/>
                </a:cubicBezTo>
                <a:close/>
              </a:path>
            </a:pathLst>
          </a:custGeom>
          <a:solidFill>
            <a:schemeClr val="accent1"/>
          </a:solidFill>
          <a:ln w="12449" cap="flat">
            <a:noFill/>
            <a:prstDash val="solid"/>
            <a:miter/>
          </a:ln>
        </p:spPr>
        <p:txBody>
          <a:bodyPr anchor="ctr"/>
          <a:lstStyle/>
          <a:p>
            <a:pPr>
              <a:defRPr/>
            </a:pPr>
            <a:endParaRPr lang="ja-JP" altLang="en-US" sz="1391"/>
          </a:p>
        </p:txBody>
      </p:sp>
      <p:cxnSp>
        <p:nvCxnSpPr>
          <p:cNvPr id="10" name="直線コネクタ 9">
            <a:extLst>
              <a:ext uri="{FF2B5EF4-FFF2-40B4-BE49-F238E27FC236}">
                <a16:creationId xmlns:a16="http://schemas.microsoft.com/office/drawing/2014/main" id="{803ACE90-2131-A448-9D2B-E09F626D0747}"/>
              </a:ext>
            </a:extLst>
          </p:cNvPr>
          <p:cNvCxnSpPr/>
          <p:nvPr/>
        </p:nvCxnSpPr>
        <p:spPr>
          <a:xfrm>
            <a:off x="306755" y="1152527"/>
            <a:ext cx="500184" cy="3984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92973B8-A1E0-8249-B6B2-09ED50D99913}"/>
              </a:ext>
            </a:extLst>
          </p:cNvPr>
          <p:cNvCxnSpPr>
            <a:cxnSpLocks/>
          </p:cNvCxnSpPr>
          <p:nvPr/>
        </p:nvCxnSpPr>
        <p:spPr>
          <a:xfrm>
            <a:off x="10380786" y="258763"/>
            <a:ext cx="1264137" cy="10080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コンテンツ プレースホルダー 13">
            <a:extLst>
              <a:ext uri="{FF2B5EF4-FFF2-40B4-BE49-F238E27FC236}">
                <a16:creationId xmlns:a16="http://schemas.microsoft.com/office/drawing/2014/main" id="{D4C153BA-B45D-364C-B23F-1393DDE80303}"/>
              </a:ext>
            </a:extLst>
          </p:cNvPr>
          <p:cNvSpPr>
            <a:spLocks noGrp="1"/>
          </p:cNvSpPr>
          <p:nvPr>
            <p:ph sz="quarter" idx="11"/>
          </p:nvPr>
        </p:nvSpPr>
        <p:spPr bwMode="white">
          <a:xfrm>
            <a:off x="1363073" y="1080478"/>
            <a:ext cx="8794985" cy="391903"/>
          </a:xfrm>
          <a:prstGeom prst="rect">
            <a:avLst/>
          </a:prstGeom>
        </p:spPr>
        <p:txBody>
          <a:bodyPr lIns="0" tIns="36000" rIns="0" bIns="0">
            <a:normAutofit/>
          </a:bodyPr>
          <a:lstStyle>
            <a:lvl1pPr marL="0" indent="0">
              <a:buNone/>
              <a:defRPr sz="201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20" name="コンテンツ プレースホルダー 18">
            <a:extLst>
              <a:ext uri="{FF2B5EF4-FFF2-40B4-BE49-F238E27FC236}">
                <a16:creationId xmlns:a16="http://schemas.microsoft.com/office/drawing/2014/main" id="{D75D4F64-90C7-412B-97EC-C060B99937CE}"/>
              </a:ext>
            </a:extLst>
          </p:cNvPr>
          <p:cNvSpPr>
            <a:spLocks noGrp="1"/>
          </p:cNvSpPr>
          <p:nvPr>
            <p:ph sz="quarter" idx="15"/>
          </p:nvPr>
        </p:nvSpPr>
        <p:spPr bwMode="white">
          <a:xfrm>
            <a:off x="1363074" y="811399"/>
            <a:ext cx="4510913" cy="242348"/>
          </a:xfrm>
          <a:prstGeom prst="rect">
            <a:avLst/>
          </a:prstGeom>
        </p:spPr>
        <p:txBody>
          <a:bodyPr lIns="0" tIns="108000" rIns="0" bIns="0" anchor="ctr"/>
          <a:lstStyle>
            <a:lvl1pPr marL="0" indent="0" algn="l">
              <a:buFontTx/>
              <a:buNone/>
              <a:defRPr sz="1082" b="0">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6" name="コンテンツ プレースホルダー 18">
            <a:extLst>
              <a:ext uri="{FF2B5EF4-FFF2-40B4-BE49-F238E27FC236}">
                <a16:creationId xmlns:a16="http://schemas.microsoft.com/office/drawing/2014/main" id="{4C7E5A18-52F4-4252-BE43-0A15ED485D53}"/>
              </a:ext>
            </a:extLst>
          </p:cNvPr>
          <p:cNvSpPr>
            <a:spLocks noGrp="1"/>
          </p:cNvSpPr>
          <p:nvPr>
            <p:ph sz="quarter" idx="14"/>
          </p:nvPr>
        </p:nvSpPr>
        <p:spPr bwMode="white">
          <a:xfrm>
            <a:off x="399089" y="354179"/>
            <a:ext cx="10213049" cy="457220"/>
          </a:xfrm>
          <a:prstGeom prst="rect">
            <a:avLst/>
          </a:prstGeom>
        </p:spPr>
        <p:txBody>
          <a:bodyPr lIns="216000" tIns="36000" rIns="0" bIns="0" anchor="ctr"/>
          <a:lstStyle>
            <a:lvl1pPr marL="0" indent="0" algn="l">
              <a:buFontTx/>
              <a:buNone/>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2" name="コンテンツ プレースホルダー 18">
            <a:extLst>
              <a:ext uri="{FF2B5EF4-FFF2-40B4-BE49-F238E27FC236}">
                <a16:creationId xmlns:a16="http://schemas.microsoft.com/office/drawing/2014/main" id="{B4DBCBEC-A414-449D-9C4C-798C6F5A9203}"/>
              </a:ext>
            </a:extLst>
          </p:cNvPr>
          <p:cNvSpPr>
            <a:spLocks noGrp="1"/>
          </p:cNvSpPr>
          <p:nvPr>
            <p:ph sz="quarter" idx="16"/>
          </p:nvPr>
        </p:nvSpPr>
        <p:spPr>
          <a:xfrm>
            <a:off x="1363072" y="1472380"/>
            <a:ext cx="8908480" cy="589919"/>
          </a:xfrm>
          <a:prstGeom prst="rect">
            <a:avLst/>
          </a:prstGeom>
        </p:spPr>
        <p:txBody>
          <a:bodyPr lIns="0" tIns="108000" rIns="0" bIns="0" anchor="t"/>
          <a:lstStyle>
            <a:lvl1pPr marL="0" marR="0" indent="0" algn="l" defTabSz="706866" rtl="0" eaLnBrk="1" fontAlgn="auto" latinLnBrk="0" hangingPunct="1">
              <a:lnSpc>
                <a:spcPct val="100000"/>
              </a:lnSpc>
              <a:spcBef>
                <a:spcPts val="0"/>
              </a:spcBef>
              <a:spcAft>
                <a:spcPts val="0"/>
              </a:spcAft>
              <a:buClrTx/>
              <a:buSzTx/>
              <a:buFontTx/>
              <a:buNone/>
              <a:tabLst/>
              <a:defRPr sz="928" b="1">
                <a:solidFill>
                  <a:srgbClr val="009C89"/>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5" name="コンテンツ プレースホルダー 2">
            <a:extLst>
              <a:ext uri="{FF2B5EF4-FFF2-40B4-BE49-F238E27FC236}">
                <a16:creationId xmlns:a16="http://schemas.microsoft.com/office/drawing/2014/main" id="{B57596C9-B115-4FE6-93CC-51E6F05D87FF}"/>
              </a:ext>
            </a:extLst>
          </p:cNvPr>
          <p:cNvSpPr>
            <a:spLocks noGrp="1"/>
          </p:cNvSpPr>
          <p:nvPr>
            <p:ph sz="quarter" idx="10"/>
          </p:nvPr>
        </p:nvSpPr>
        <p:spPr>
          <a:xfrm>
            <a:off x="657262" y="811705"/>
            <a:ext cx="782409" cy="660672"/>
          </a:xfrm>
          <a:prstGeom prst="rect">
            <a:avLst/>
          </a:prstGeom>
        </p:spPr>
        <p:txBody>
          <a:bodyPr lIns="0" tIns="144000" rIns="0" bIns="0" anchor="ctr">
            <a:normAutofit/>
          </a:bodyPr>
          <a:lstStyle>
            <a:lvl1pPr marL="0" indent="0">
              <a:buNone/>
              <a:defRPr sz="3865" b="1" i="0">
                <a:solidFill>
                  <a:schemeClr val="bg1"/>
                </a:solidFill>
                <a:latin typeface="Arial" panose="020B0604020202020204" pitchFamily="34" charset="0"/>
                <a:ea typeface="Meiryo" panose="020B0604030504040204" pitchFamily="34" charset="-128"/>
                <a:cs typeface="Arial" panose="020B0604020202020204" pitchFamily="34" charset="0"/>
              </a:defRPr>
            </a:lvl1pPr>
          </a:lstStyle>
          <a:p>
            <a:pPr lvl="0"/>
            <a:r>
              <a:rPr lang="ja-JP" altLang="en-US"/>
              <a:t>マスター テキストの書式設定</a:t>
            </a:r>
          </a:p>
        </p:txBody>
      </p:sp>
      <p:sp>
        <p:nvSpPr>
          <p:cNvPr id="2" name="スライド番号プレースホルダ 5">
            <a:extLst>
              <a:ext uri="{FF2B5EF4-FFF2-40B4-BE49-F238E27FC236}">
                <a16:creationId xmlns:a16="http://schemas.microsoft.com/office/drawing/2014/main" id="{C1E0E586-07DB-877C-E835-33E7DD10A902}"/>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pic>
        <p:nvPicPr>
          <p:cNvPr id="3" name="Picture 11" descr="ç°å¢ç">
            <a:extLst>
              <a:ext uri="{FF2B5EF4-FFF2-40B4-BE49-F238E27FC236}">
                <a16:creationId xmlns:a16="http://schemas.microsoft.com/office/drawing/2014/main" id="{805CE212-7FDE-5295-25AB-34C7ABCF14F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8718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9080609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pic>
        <p:nvPicPr>
          <p:cNvPr id="5"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線コネクタ 6">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p:nvPr>
        </p:nvSpPr>
        <p:spPr bwMode="white">
          <a:xfrm>
            <a:off x="399088" y="354184"/>
            <a:ext cx="8794985" cy="457525"/>
          </a:xfrm>
          <a:prstGeom prst="rect">
            <a:avLst/>
          </a:prstGeom>
        </p:spPr>
        <p:txBody>
          <a:bodyPr lIns="252000" tIns="36000" rIns="0" bIns="0" anchor="ctr">
            <a:normAutofit/>
          </a:bodyPr>
          <a:lstStyle>
            <a:lvl1pPr marL="0" indent="0">
              <a:buNone/>
              <a:defRPr sz="170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11" name="コンテンツ プレースホルダー 18">
            <a:extLst>
              <a:ext uri="{FF2B5EF4-FFF2-40B4-BE49-F238E27FC236}">
                <a16:creationId xmlns:a16="http://schemas.microsoft.com/office/drawing/2014/main" id="{D6CEC8E5-ABD9-4156-8E4A-955E63649379}"/>
              </a:ext>
            </a:extLst>
          </p:cNvPr>
          <p:cNvSpPr>
            <a:spLocks noGrp="1"/>
          </p:cNvSpPr>
          <p:nvPr>
            <p:ph sz="quarter" idx="16"/>
          </p:nvPr>
        </p:nvSpPr>
        <p:spPr>
          <a:xfrm>
            <a:off x="677034" y="823889"/>
            <a:ext cx="9897695" cy="589919"/>
          </a:xfrm>
          <a:prstGeom prst="rect">
            <a:avLst/>
          </a:prstGeom>
        </p:spPr>
        <p:txBody>
          <a:bodyPr lIns="0" tIns="108000" rIns="0" bIns="0" anchor="t"/>
          <a:lstStyle>
            <a:lvl1pPr marL="0" marR="0" indent="0" algn="l" defTabSz="706866" rtl="0" eaLnBrk="1" fontAlgn="auto" latinLnBrk="0" hangingPunct="1">
              <a:lnSpc>
                <a:spcPct val="100000"/>
              </a:lnSpc>
              <a:spcBef>
                <a:spcPts val="0"/>
              </a:spcBef>
              <a:spcAft>
                <a:spcPts val="0"/>
              </a:spcAft>
              <a:buClrTx/>
              <a:buSzTx/>
              <a:buFontTx/>
              <a:buNone/>
              <a:tabLst/>
              <a:defRPr sz="928" b="1">
                <a:solidFill>
                  <a:srgbClr val="009C89"/>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467DF346-09AA-ED34-6C8B-A62954C24B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06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裏表紙_出力用">
    <p:spTree>
      <p:nvGrpSpPr>
        <p:cNvPr id="1" name=""/>
        <p:cNvGrpSpPr/>
        <p:nvPr/>
      </p:nvGrpSpPr>
      <p:grpSpPr>
        <a:xfrm>
          <a:off x="0" y="0"/>
          <a:ext cx="0" cy="0"/>
          <a:chOff x="0" y="0"/>
          <a:chExt cx="0" cy="0"/>
        </a:xfrm>
      </p:grpSpPr>
      <p:pic>
        <p:nvPicPr>
          <p:cNvPr id="3" name="グラフィックス 3"/>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ç°å¢ç">
            <a:extLst>
              <a:ext uri="{FF2B5EF4-FFF2-40B4-BE49-F238E27FC236}">
                <a16:creationId xmlns:a16="http://schemas.microsoft.com/office/drawing/2014/main" id="{D151ED9F-3F6A-EBF0-EBF6-C8388B7E39A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14282" y="2770830"/>
            <a:ext cx="1363436" cy="1316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82832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9CACF854-5974-4CCB-84CB-CD967508E4E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p:nvPr>
        </p:nvSpPr>
        <p:spPr bwMode="white">
          <a:xfrm>
            <a:off x="399088" y="354184"/>
            <a:ext cx="8794985" cy="457525"/>
          </a:xfrm>
          <a:prstGeom prst="rect">
            <a:avLst/>
          </a:prstGeom>
        </p:spPr>
        <p:txBody>
          <a:bodyPr lIns="252000" tIns="36000" rIns="0" bIns="0" anchor="ctr">
            <a:normAutofit/>
          </a:bodyPr>
          <a:lstStyle>
            <a:lvl1pPr marL="0" indent="0">
              <a:buNone/>
              <a:defRPr sz="170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643CB759-4D27-BE35-37D9-D64685DA8E5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874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12908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裏表紙_出力用">
    <p:spTree>
      <p:nvGrpSpPr>
        <p:cNvPr id="1" name=""/>
        <p:cNvGrpSpPr/>
        <p:nvPr/>
      </p:nvGrpSpPr>
      <p:grpSpPr>
        <a:xfrm>
          <a:off x="0" y="0"/>
          <a:ext cx="0" cy="0"/>
          <a:chOff x="0" y="0"/>
          <a:chExt cx="0" cy="0"/>
        </a:xfrm>
      </p:grpSpPr>
      <p:pic>
        <p:nvPicPr>
          <p:cNvPr id="3" name="グラフィックス 3"/>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06399"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ç°å¢ç">
            <a:extLst>
              <a:ext uri="{FF2B5EF4-FFF2-40B4-BE49-F238E27FC236}">
                <a16:creationId xmlns:a16="http://schemas.microsoft.com/office/drawing/2014/main" id="{77BD2B2A-863B-1C69-39FD-4DED3967755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75828" y="2830251"/>
            <a:ext cx="1240343" cy="1197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639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8" name="テキスト プレースホルダー 9"/>
          <p:cNvSpPr>
            <a:spLocks noGrp="1"/>
          </p:cNvSpPr>
          <p:nvPr>
            <p:ph type="body" sz="quarter" idx="13"/>
          </p:nvPr>
        </p:nvSpPr>
        <p:spPr>
          <a:xfrm>
            <a:off x="247131" y="6627120"/>
            <a:ext cx="11565196" cy="161583"/>
          </a:xfr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04"/>
            <a:ext cx="11699631" cy="495108"/>
          </a:xfrm>
          <a:solidFill>
            <a:srgbClr val="99D6EC"/>
          </a:solidFill>
          <a:ln>
            <a:noFill/>
          </a:ln>
        </p:spPr>
        <p:txBody>
          <a:bodyPr vert="horz" wrap="square" lIns="216000" tIns="108000" rIns="216000" bIns="108000" rtlCol="0" anchor="t" anchorCtr="0">
            <a:spAutoFit/>
          </a:bodyPr>
          <a:lstStyle>
            <a:lvl1pPr>
              <a:defRPr lang="ja-JP" altLang="en-US" sz="1534"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dirty="0"/>
              <a:t>マスター テキストの書式設定</a:t>
            </a:r>
          </a:p>
        </p:txBody>
      </p:sp>
      <p:sp>
        <p:nvSpPr>
          <p:cNvPr id="16" name="タイトル 15"/>
          <p:cNvSpPr>
            <a:spLocks noGrp="1"/>
          </p:cNvSpPr>
          <p:nvPr>
            <p:ph type="title"/>
          </p:nvPr>
        </p:nvSpPr>
        <p:spPr/>
        <p:txBody>
          <a:bodyPr>
            <a:noAutofit/>
          </a:bodyPr>
          <a:lstStyle>
            <a:lvl1pPr>
              <a:defRPr sz="2045"/>
            </a:lvl1pPr>
          </a:lstStyle>
          <a:p>
            <a:r>
              <a:rPr lang="ja-JP" altLang="en-US" dirty="0"/>
              <a:t>マスター タイトルの書式設定</a:t>
            </a:r>
          </a:p>
        </p:txBody>
      </p:sp>
      <p:sp>
        <p:nvSpPr>
          <p:cNvPr id="5" name="日付プレースホルダー 12"/>
          <p:cNvSpPr>
            <a:spLocks noGrp="1"/>
          </p:cNvSpPr>
          <p:nvPr>
            <p:ph type="dt" sz="half" idx="18"/>
          </p:nvPr>
        </p:nvSpPr>
        <p:spPr>
          <a:xfrm>
            <a:off x="0" y="0"/>
            <a:ext cx="0" cy="0"/>
          </a:xfrm>
        </p:spPr>
        <p:txBody>
          <a:bodyPr/>
          <a:lstStyle>
            <a:lvl1pPr>
              <a:defRPr/>
            </a:lvl1pPr>
          </a:lstStyle>
          <a:p>
            <a:pPr>
              <a:defRPr/>
            </a:pPr>
            <a:endParaRPr lang="ja-JP" altLang="en-US" dirty="0"/>
          </a:p>
        </p:txBody>
      </p:sp>
      <p:sp>
        <p:nvSpPr>
          <p:cNvPr id="6" name="フッター プレースホルダー 13"/>
          <p:cNvSpPr>
            <a:spLocks noGrp="1"/>
          </p:cNvSpPr>
          <p:nvPr>
            <p:ph type="ftr" sz="quarter" idx="19"/>
          </p:nvPr>
        </p:nvSpPr>
        <p:spPr>
          <a:xfrm>
            <a:off x="0" y="0"/>
            <a:ext cx="0" cy="0"/>
          </a:xfr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90994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246736" y="188640"/>
            <a:ext cx="11699080" cy="375552"/>
          </a:xfrm>
          <a:prstGeom prst="rect">
            <a:avLst/>
          </a:prstGeom>
        </p:spPr>
        <p:txBody>
          <a:bodyPr wrap="square">
            <a:spAutoFit/>
          </a:bodyPr>
          <a:lstStyle>
            <a:lvl1pPr algn="l">
              <a:defRPr lang="ja-JP" altLang="en-US" sz="2045"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タイトルの書式設定</a:t>
            </a:r>
            <a:endParaRPr lang="ja-JP" altLang="en-US" dirty="0"/>
          </a:p>
        </p:txBody>
      </p:sp>
      <p:sp>
        <p:nvSpPr>
          <p:cNvPr id="8" name="テキスト プレースホルダー 9"/>
          <p:cNvSpPr>
            <a:spLocks noGrp="1"/>
          </p:cNvSpPr>
          <p:nvPr>
            <p:ph type="body" sz="quarter" idx="13"/>
          </p:nvPr>
        </p:nvSpPr>
        <p:spPr>
          <a:xfrm>
            <a:off x="247131" y="6309321"/>
            <a:ext cx="11565196" cy="123816"/>
          </a:xfrm>
          <a:prstGeom prst="rect">
            <a:avLst/>
          </a:prstGeo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9" name="テキスト プレースホルダー 9"/>
          <p:cNvSpPr>
            <a:spLocks noGrp="1"/>
          </p:cNvSpPr>
          <p:nvPr>
            <p:ph type="body" sz="quarter" idx="14"/>
          </p:nvPr>
        </p:nvSpPr>
        <p:spPr>
          <a:xfrm>
            <a:off x="247133" y="3104968"/>
            <a:ext cx="2449388" cy="236027"/>
          </a:xfrm>
          <a:prstGeom prst="rect">
            <a:avLst/>
          </a:prstGeom>
          <a:noFill/>
        </p:spPr>
        <p:txBody>
          <a:bodyPr wrap="none" lIns="0" tIns="0" rIns="0" bIns="0">
            <a:spAutoFit/>
          </a:bodyPr>
          <a:lstStyle>
            <a:lvl1pPr marL="0" indent="0">
              <a:spcBef>
                <a:spcPts val="0"/>
              </a:spcBef>
              <a:spcAft>
                <a:spcPts val="0"/>
              </a:spcAft>
              <a:buNone/>
              <a:defRPr sz="170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0" name="テキスト プレースホルダー 9"/>
          <p:cNvSpPr>
            <a:spLocks noGrp="1"/>
          </p:cNvSpPr>
          <p:nvPr>
            <p:ph type="body" sz="quarter" idx="15"/>
          </p:nvPr>
        </p:nvSpPr>
        <p:spPr>
          <a:xfrm>
            <a:off x="246735" y="3769295"/>
            <a:ext cx="1715213" cy="165238"/>
          </a:xfrm>
          <a:prstGeom prst="rect">
            <a:avLst/>
          </a:prstGeom>
          <a:noFill/>
        </p:spPr>
        <p:txBody>
          <a:bodyPr wrap="none" lIns="0" tIns="0" rIns="0" bIns="0">
            <a:spAutoFit/>
          </a:bodyPr>
          <a:lstStyle>
            <a:lvl1pPr marL="0" indent="0">
              <a:spcBef>
                <a:spcPts val="0"/>
              </a:spcBef>
              <a:spcAft>
                <a:spcPts val="0"/>
              </a:spcAft>
              <a:buNone/>
              <a:defRPr sz="119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1" name="テキスト プレースホルダー 9"/>
          <p:cNvSpPr>
            <a:spLocks noGrp="1"/>
          </p:cNvSpPr>
          <p:nvPr>
            <p:ph type="body" sz="quarter" idx="16"/>
          </p:nvPr>
        </p:nvSpPr>
        <p:spPr>
          <a:xfrm>
            <a:off x="246735" y="4365105"/>
            <a:ext cx="1290418" cy="123816"/>
          </a:xfrm>
          <a:prstGeom prst="rect">
            <a:avLst/>
          </a:prstGeom>
          <a:noFill/>
        </p:spPr>
        <p:txBody>
          <a:bodyPr wrap="non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04"/>
            <a:ext cx="11699631" cy="45413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704"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3" name="日付プレースホルダー 2"/>
          <p:cNvSpPr>
            <a:spLocks noGrp="1"/>
          </p:cNvSpPr>
          <p:nvPr>
            <p:ph type="dt" sz="half" idx="18"/>
          </p:nvPr>
        </p:nvSpPr>
        <p:spPr>
          <a:xfrm>
            <a:off x="-13677" y="6519865"/>
            <a:ext cx="2844801" cy="365125"/>
          </a:xfrm>
          <a:prstGeom prst="rect">
            <a:avLst/>
          </a:prstGeom>
        </p:spPr>
        <p:txBody>
          <a:bodyPr/>
          <a:lstStyle>
            <a:lvl1pPr>
              <a:defRPr kumimoji="1"/>
            </a:lvl1pPr>
          </a:lstStyle>
          <a:p>
            <a:pPr>
              <a:defRPr/>
            </a:pPr>
            <a:endParaRPr lang="ja-JP" altLang="en-US"/>
          </a:p>
        </p:txBody>
      </p:sp>
      <p:sp>
        <p:nvSpPr>
          <p:cNvPr id="14" name="フッター プレースホルダー 3"/>
          <p:cNvSpPr>
            <a:spLocks noGrp="1"/>
          </p:cNvSpPr>
          <p:nvPr>
            <p:ph type="ftr" sz="quarter" idx="19"/>
          </p:nvPr>
        </p:nvSpPr>
        <p:spPr>
          <a:xfrm>
            <a:off x="4175369" y="6524627"/>
            <a:ext cx="3860800" cy="365125"/>
          </a:xfrm>
          <a:prstGeom prst="rect">
            <a:avLst/>
          </a:prstGeom>
        </p:spPr>
        <p:txBody>
          <a:bodyPr/>
          <a:lstStyle>
            <a:lvl1pPr>
              <a:defRPr kumimoji="1"/>
            </a:lvl1pPr>
          </a:lstStyle>
          <a:p>
            <a:pPr>
              <a:defRPr/>
            </a:pPr>
            <a:endParaRPr lang="ja-JP" altLang="en-US"/>
          </a:p>
        </p:txBody>
      </p:sp>
      <p:sp>
        <p:nvSpPr>
          <p:cNvPr id="15" name="スライド番号プレースホルダー 4"/>
          <p:cNvSpPr>
            <a:spLocks noGrp="1"/>
          </p:cNvSpPr>
          <p:nvPr>
            <p:ph type="sldNum" sz="quarter" idx="20"/>
          </p:nvPr>
        </p:nvSpPr>
        <p:spPr>
          <a:xfrm>
            <a:off x="9360877" y="6524627"/>
            <a:ext cx="2844800" cy="365125"/>
          </a:xfrm>
          <a:prstGeom prst="rect">
            <a:avLst/>
          </a:prstGeom>
        </p:spPr>
        <p:txBody>
          <a:bodyPr/>
          <a:lstStyle>
            <a:lvl1pPr>
              <a:defRPr kumimoji="1"/>
            </a:lvl1pPr>
          </a:lstStyle>
          <a:p>
            <a:pPr>
              <a:defRPr/>
            </a:pPr>
            <a:endParaRPr lang="ja-JP" altLang="en-US" dirty="0"/>
          </a:p>
        </p:txBody>
      </p:sp>
    </p:spTree>
    <p:extLst>
      <p:ext uri="{BB962C8B-B14F-4D97-AF65-F5344CB8AC3E}">
        <p14:creationId xmlns:p14="http://schemas.microsoft.com/office/powerpoint/2010/main" val="23178364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目次用スライド">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6" y="354013"/>
            <a:ext cx="1092004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F081F0C-555C-6443-8F74-0430630E7B15}"/>
              </a:ext>
            </a:extLst>
          </p:cNvPr>
          <p:cNvCxnSpPr>
            <a:cxnSpLocks/>
          </p:cNvCxnSpPr>
          <p:nvPr userDrawn="1"/>
        </p:nvCxnSpPr>
        <p:spPr>
          <a:xfrm>
            <a:off x="10628923" y="261940"/>
            <a:ext cx="781539" cy="62388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11" descr="ç°å¢ç">
            <a:extLst>
              <a:ext uri="{FF2B5EF4-FFF2-40B4-BE49-F238E27FC236}">
                <a16:creationId xmlns:a16="http://schemas.microsoft.com/office/drawing/2014/main" id="{A7DBABD1-669E-FDDA-A938-17BFAA2B0DA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275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内容説明用スライド">
    <p:spTree>
      <p:nvGrpSpPr>
        <p:cNvPr id="1" name=""/>
        <p:cNvGrpSpPr/>
        <p:nvPr/>
      </p:nvGrpSpPr>
      <p:grpSpPr>
        <a:xfrm>
          <a:off x="0" y="0"/>
          <a:ext cx="0" cy="0"/>
          <a:chOff x="0" y="0"/>
          <a:chExt cx="0" cy="0"/>
        </a:xfrm>
      </p:grpSpPr>
      <p:grpSp>
        <p:nvGrpSpPr>
          <p:cNvPr id="8" name="グループ化 112"/>
          <p:cNvGrpSpPr>
            <a:grpSpLocks/>
          </p:cNvGrpSpPr>
          <p:nvPr userDrawn="1"/>
        </p:nvGrpSpPr>
        <p:grpSpPr bwMode="auto">
          <a:xfrm>
            <a:off x="244231" y="339725"/>
            <a:ext cx="11200538" cy="719138"/>
            <a:chOff x="218356" y="2187666"/>
            <a:chExt cx="9822130" cy="792964"/>
          </a:xfrm>
        </p:grpSpPr>
        <p:sp>
          <p:nvSpPr>
            <p:cNvPr id="9" name="フリーフォーム: 図形 15">
              <a:extLst>
                <a:ext uri="{FF2B5EF4-FFF2-40B4-BE49-F238E27FC236}">
                  <a16:creationId xmlns:a16="http://schemas.microsoft.com/office/drawing/2014/main" id="{FDE73132-D310-448E-A036-E8C3F616277B}"/>
                </a:ext>
              </a:extLst>
            </p:cNvPr>
            <p:cNvSpPr/>
            <p:nvPr userDrawn="1"/>
          </p:nvSpPr>
          <p:spPr>
            <a:xfrm>
              <a:off x="309165" y="2275190"/>
              <a:ext cx="9682388" cy="649425"/>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dirty="0"/>
            </a:p>
          </p:txBody>
        </p:sp>
        <p:sp>
          <p:nvSpPr>
            <p:cNvPr id="10" name="フリーフォーム: 図形 16">
              <a:extLst>
                <a:ext uri="{FF2B5EF4-FFF2-40B4-BE49-F238E27FC236}">
                  <a16:creationId xmlns:a16="http://schemas.microsoft.com/office/drawing/2014/main" id="{7B773A8B-6EB7-4F64-BA88-F72E7744A559}"/>
                </a:ext>
              </a:extLst>
            </p:cNvPr>
            <p:cNvSpPr/>
            <p:nvPr userDrawn="1"/>
          </p:nvSpPr>
          <p:spPr>
            <a:xfrm flipV="1">
              <a:off x="309165" y="2527257"/>
              <a:ext cx="9682388" cy="397358"/>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701" dirty="0"/>
            </a:p>
          </p:txBody>
        </p:sp>
        <p:cxnSp>
          <p:nvCxnSpPr>
            <p:cNvPr id="11" name="直線コネクタ 10">
              <a:extLst>
                <a:ext uri="{FF2B5EF4-FFF2-40B4-BE49-F238E27FC236}">
                  <a16:creationId xmlns:a16="http://schemas.microsoft.com/office/drawing/2014/main" id="{DD2D1282-6F99-4A95-9BDC-0048DD51F309}"/>
                </a:ext>
              </a:extLst>
            </p:cNvPr>
            <p:cNvCxnSpPr>
              <a:cxnSpLocks/>
            </p:cNvCxnSpPr>
            <p:nvPr userDrawn="1"/>
          </p:nvCxnSpPr>
          <p:spPr>
            <a:xfrm>
              <a:off x="218356" y="2620033"/>
              <a:ext cx="359813" cy="3605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2A3B294-5ACE-449A-B2EE-9AC0A8AC2506}"/>
                </a:ext>
              </a:extLst>
            </p:cNvPr>
            <p:cNvCxnSpPr>
              <a:cxnSpLocks/>
            </p:cNvCxnSpPr>
            <p:nvPr userDrawn="1"/>
          </p:nvCxnSpPr>
          <p:spPr>
            <a:xfrm>
              <a:off x="9247941" y="2187666"/>
              <a:ext cx="793301"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p:nvPr>
        </p:nvSpPr>
        <p:spPr bwMode="white">
          <a:xfrm>
            <a:off x="353495" y="440503"/>
            <a:ext cx="10180703" cy="187227"/>
          </a:xfrm>
          <a:prstGeom prst="rect">
            <a:avLst/>
          </a:prstGeom>
        </p:spPr>
        <p:txBody>
          <a:bodyPr lIns="180000" tIns="36000" rIns="0" bIns="0" anchor="ctr"/>
          <a:lstStyle>
            <a:lvl1pPr marL="0" marR="0" indent="0" algn="l" defTabSz="706866" rtl="0" eaLnBrk="1" fontAlgn="auto" latinLnBrk="0" hangingPunct="1">
              <a:lnSpc>
                <a:spcPct val="90000"/>
              </a:lnSpc>
              <a:spcBef>
                <a:spcPts val="773"/>
              </a:spcBef>
              <a:spcAft>
                <a:spcPts val="0"/>
              </a:spcAft>
              <a:buClrTx/>
              <a:buSzTx/>
              <a:buFontTx/>
              <a:buNone/>
              <a:tabLst/>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1" name="コンテンツ プレースホルダー 18">
            <a:extLst>
              <a:ext uri="{FF2B5EF4-FFF2-40B4-BE49-F238E27FC236}">
                <a16:creationId xmlns:a16="http://schemas.microsoft.com/office/drawing/2014/main" id="{D98872D5-07FB-4058-92B2-D941A324AEFB}"/>
              </a:ext>
            </a:extLst>
          </p:cNvPr>
          <p:cNvSpPr>
            <a:spLocks noGrp="1"/>
          </p:cNvSpPr>
          <p:nvPr>
            <p:ph sz="quarter" idx="15"/>
          </p:nvPr>
        </p:nvSpPr>
        <p:spPr bwMode="white">
          <a:xfrm>
            <a:off x="353495" y="204065"/>
            <a:ext cx="10180703" cy="203962"/>
          </a:xfrm>
          <a:prstGeom prst="rect">
            <a:avLst/>
          </a:prstGeom>
        </p:spPr>
        <p:txBody>
          <a:bodyPr lIns="72000" tIns="36000" rIns="0" bIns="0" anchor="ctr"/>
          <a:lstStyle>
            <a:lvl1pPr marL="0" indent="0" algn="l">
              <a:buFontTx/>
              <a:buNone/>
              <a:defRPr sz="928" b="1">
                <a:solidFill>
                  <a:schemeClr val="accent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p:nvPr>
        </p:nvSpPr>
        <p:spPr>
          <a:xfrm>
            <a:off x="353494" y="648417"/>
            <a:ext cx="10186135" cy="359244"/>
          </a:xfrm>
          <a:prstGeom prst="rect">
            <a:avLst/>
          </a:prstGeom>
        </p:spPr>
        <p:txBody>
          <a:bodyPr lIns="252000" tIns="36000" rIns="0" bIns="0" anchor="ctr" anchorCtr="0"/>
          <a:lstStyle>
            <a:lvl1pPr>
              <a:defRPr sz="1701"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pic>
        <p:nvPicPr>
          <p:cNvPr id="2" name="Picture 11" descr="ç°å¢ç">
            <a:extLst>
              <a:ext uri="{FF2B5EF4-FFF2-40B4-BE49-F238E27FC236}">
                <a16:creationId xmlns:a16="http://schemas.microsoft.com/office/drawing/2014/main" id="{0FED57A1-53AE-A4E1-BABB-94521FFB739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4621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内容説明用スライド_タイトルのみ">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244231" y="228600"/>
            <a:ext cx="11201400" cy="719138"/>
            <a:chOff x="213594" y="302433"/>
            <a:chExt cx="9822886" cy="792964"/>
          </a:xfrm>
        </p:grpSpPr>
        <p:sp>
          <p:nvSpPr>
            <p:cNvPr id="5" name="フリーフォーム: 図形 29">
              <a:extLst>
                <a:ext uri="{FF2B5EF4-FFF2-40B4-BE49-F238E27FC236}">
                  <a16:creationId xmlns:a16="http://schemas.microsoft.com/office/drawing/2014/main" id="{2E2E24A4-3B37-4043-BFA7-B097B261A74B}"/>
                </a:ext>
              </a:extLst>
            </p:cNvPr>
            <p:cNvSpPr/>
            <p:nvPr userDrawn="1"/>
          </p:nvSpPr>
          <p:spPr>
            <a:xfrm flipH="1" flipV="1">
              <a:off x="306117" y="389957"/>
              <a:ext cx="9680675" cy="64942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a:p>
          </p:txBody>
        </p:sp>
        <p:cxnSp>
          <p:nvCxnSpPr>
            <p:cNvPr id="6" name="直線コネクタ 5">
              <a:extLst>
                <a:ext uri="{FF2B5EF4-FFF2-40B4-BE49-F238E27FC236}">
                  <a16:creationId xmlns:a16="http://schemas.microsoft.com/office/drawing/2014/main" id="{D3CD85D1-03BA-48DE-917C-C0364BBEB90D}"/>
                </a:ext>
              </a:extLst>
            </p:cNvPr>
            <p:cNvCxnSpPr>
              <a:cxnSpLocks/>
            </p:cNvCxnSpPr>
            <p:nvPr userDrawn="1"/>
          </p:nvCxnSpPr>
          <p:spPr>
            <a:xfrm>
              <a:off x="9243179" y="302433"/>
              <a:ext cx="793301"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692A14-C278-4BFD-8589-93D84C87BBEF}"/>
                </a:ext>
              </a:extLst>
            </p:cNvPr>
            <p:cNvCxnSpPr>
              <a:cxnSpLocks/>
            </p:cNvCxnSpPr>
            <p:nvPr userDrawn="1"/>
          </p:nvCxnSpPr>
          <p:spPr>
            <a:xfrm>
              <a:off x="213594" y="734800"/>
              <a:ext cx="359813" cy="3605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p:ph type="title"/>
          </p:nvPr>
        </p:nvSpPr>
        <p:spPr>
          <a:xfrm>
            <a:off x="353495" y="293431"/>
            <a:ext cx="10180703" cy="587854"/>
          </a:xfrm>
          <a:prstGeom prst="rect">
            <a:avLst/>
          </a:prstGeom>
        </p:spPr>
        <p:txBody>
          <a:bodyPr lIns="252000" tIns="36000" rIns="0" bIns="0" anchor="ctr" anchorCtr="0"/>
          <a:lstStyle>
            <a:lvl1pPr>
              <a:defRPr sz="2165"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pic>
        <p:nvPicPr>
          <p:cNvPr id="2" name="Picture 11" descr="ç°å¢ç">
            <a:extLst>
              <a:ext uri="{FF2B5EF4-FFF2-40B4-BE49-F238E27FC236}">
                <a16:creationId xmlns:a16="http://schemas.microsoft.com/office/drawing/2014/main" id="{A37E6EEF-37C3-D6F5-E66D-F3E77F2AC53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9130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4" name="正方形/長方形 3"/>
          <p:cNvSpPr/>
          <p:nvPr userDrawn="1"/>
        </p:nvSpPr>
        <p:spPr bwMode="auto">
          <a:xfrm>
            <a:off x="7816" y="549275"/>
            <a:ext cx="12184184" cy="7143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wrap="none" lIns="70787" tIns="36810" rIns="70787" bIns="36810" anchor="ctr"/>
          <a:lstStyle/>
          <a:p>
            <a:pPr algn="ctr" defTabSz="719268" eaLnBrk="1" hangingPunct="1">
              <a:defRPr/>
            </a:pPr>
            <a:endParaRPr kumimoji="1" lang="ja-JP" altLang="en-US" sz="1101">
              <a:latin typeface="Arial" charset="0"/>
              <a:ea typeface="HGPｺﾞｼｯｸM" pitchFamily="50" charset="-128"/>
            </a:endParaRPr>
          </a:p>
        </p:txBody>
      </p:sp>
      <p:sp>
        <p:nvSpPr>
          <p:cNvPr id="3" name="タイトル 1"/>
          <p:cNvSpPr>
            <a:spLocks noGrp="1"/>
          </p:cNvSpPr>
          <p:nvPr>
            <p:ph type="title"/>
          </p:nvPr>
        </p:nvSpPr>
        <p:spPr>
          <a:xfrm>
            <a:off x="3696" y="24346"/>
            <a:ext cx="9740709" cy="524339"/>
          </a:xfrm>
          <a:prstGeom prst="rect">
            <a:avLst/>
          </a:prstGeom>
        </p:spPr>
        <p:txBody>
          <a:bodyPr lIns="288000" tIns="0" rIns="288000" bIns="36000" anchor="b" anchorCtr="0"/>
          <a:lstStyle>
            <a:lvl1pPr algn="l">
              <a:defRPr sz="2386">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p>
        </p:txBody>
      </p:sp>
      <p:sp>
        <p:nvSpPr>
          <p:cNvPr id="5" name="テキスト プレースホルダー 5"/>
          <p:cNvSpPr>
            <a:spLocks noGrp="1"/>
          </p:cNvSpPr>
          <p:nvPr>
            <p:ph type="body" sz="quarter" idx="10"/>
          </p:nvPr>
        </p:nvSpPr>
        <p:spPr>
          <a:xfrm>
            <a:off x="16280" y="623752"/>
            <a:ext cx="12184616"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54859" indent="-254859">
              <a:spcBef>
                <a:spcPts val="0"/>
              </a:spcBef>
              <a:spcAft>
                <a:spcPts val="472"/>
              </a:spcAft>
              <a:buClr>
                <a:schemeClr val="accent1"/>
              </a:buClr>
              <a:buSzPct val="80000"/>
              <a:buFont typeface="Wingdings" panose="05000000000000000000" pitchFamily="2" charset="2"/>
              <a:buChar char="l"/>
              <a:defRPr sz="1888"/>
            </a:lvl1pPr>
          </a:lstStyle>
          <a:p>
            <a:pPr lvl="0"/>
            <a:r>
              <a:rPr lang="ja-JP" altLang="en-US" dirty="0"/>
              <a:t>マスター テキストの書式設定</a:t>
            </a:r>
            <a:endParaRPr lang="en-US" altLang="ja-JP" dirty="0"/>
          </a:p>
        </p:txBody>
      </p:sp>
    </p:spTree>
    <p:extLst>
      <p:ext uri="{BB962C8B-B14F-4D97-AF65-F5344CB8AC3E}">
        <p14:creationId xmlns:p14="http://schemas.microsoft.com/office/powerpoint/2010/main" val="15180393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p:nvPr>
        </p:nvSpPr>
        <p:spPr bwMode="white">
          <a:xfrm>
            <a:off x="184647" y="257881"/>
            <a:ext cx="10591216" cy="587854"/>
          </a:xfrm>
          <a:prstGeom prst="rect">
            <a:avLst/>
          </a:prstGeom>
        </p:spPr>
        <p:txBody>
          <a:bodyPr lIns="252000" tIns="36000" rIns="0" bIns="0" anchor="ctr" anchorCtr="0"/>
          <a:lstStyle>
            <a:lvl1pPr algn="l">
              <a:defRPr sz="2041"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p:nvPr>
        </p:nvSpPr>
        <p:spPr>
          <a:xfrm>
            <a:off x="184647" y="1007812"/>
            <a:ext cx="11822712" cy="551521"/>
          </a:xfrm>
          <a:prstGeom prst="rect">
            <a:avLst/>
          </a:prstGeom>
          <a:ln w="19050">
            <a:solidFill>
              <a:schemeClr val="tx2"/>
            </a:solidFill>
          </a:ln>
        </p:spPr>
        <p:txBody>
          <a:bodyPr wrap="square" lIns="180000" tIns="180000" rIns="180000" bIns="144000" anchor="t" anchorCtr="0">
            <a:spAutoFit/>
          </a:bodyPr>
          <a:lstStyle>
            <a:lvl1pPr marL="208235" indent="-208235" algn="l">
              <a:lnSpc>
                <a:spcPct val="100000"/>
              </a:lnSpc>
              <a:spcBef>
                <a:spcPts val="438"/>
              </a:spcBef>
              <a:spcAft>
                <a:spcPts val="0"/>
              </a:spcAft>
              <a:buFont typeface="Wingdings" panose="05000000000000000000" pitchFamily="2" charset="2"/>
              <a:buChar char="n"/>
              <a:defRPr sz="1458" b="0">
                <a:solidFill>
                  <a:schemeClr val="tx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Tree>
    <p:extLst>
      <p:ext uri="{BB962C8B-B14F-4D97-AF65-F5344CB8AC3E}">
        <p14:creationId xmlns:p14="http://schemas.microsoft.com/office/powerpoint/2010/main" val="3680110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6" name="日付プレースホルダー 3">
            <a:extLst>
              <a:ext uri="{FF2B5EF4-FFF2-40B4-BE49-F238E27FC236}">
                <a16:creationId xmlns:a16="http://schemas.microsoft.com/office/drawing/2014/main" id="{9273367E-8578-6E3D-2860-54AEF0279990}"/>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918C3931-43D1-B4BE-4EAA-237D868E90E3}"/>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36467703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246737" y="202874"/>
            <a:ext cx="11699080" cy="433196"/>
          </a:xfrm>
        </p:spPr>
        <p:txBody>
          <a:bodyPr wrap="square">
            <a:spAutoFit/>
          </a:bodyPr>
          <a:lstStyle>
            <a:lvl1pPr algn="l">
              <a:defRPr lang="ja-JP" altLang="en-US" sz="1888"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dirty="0"/>
              <a:t>マスター タイトルの書式設定</a:t>
            </a:r>
          </a:p>
        </p:txBody>
      </p:sp>
      <p:sp>
        <p:nvSpPr>
          <p:cNvPr id="9" name="テキスト プレースホルダー 9"/>
          <p:cNvSpPr>
            <a:spLocks noGrp="1"/>
          </p:cNvSpPr>
          <p:nvPr>
            <p:ph type="body" sz="quarter" idx="14"/>
          </p:nvPr>
        </p:nvSpPr>
        <p:spPr>
          <a:xfrm>
            <a:off x="247135" y="3104966"/>
            <a:ext cx="2286952" cy="284052"/>
          </a:xfrm>
          <a:noFill/>
        </p:spPr>
        <p:txBody>
          <a:bodyPr wrap="none" lIns="0" tIns="0" rIns="0" bIns="0">
            <a:spAutoFit/>
          </a:bodyPr>
          <a:lstStyle>
            <a:lvl1pPr marL="0" indent="0">
              <a:spcBef>
                <a:spcPts val="0"/>
              </a:spcBef>
              <a:spcAft>
                <a:spcPts val="0"/>
              </a:spcAft>
              <a:buNone/>
              <a:defRPr sz="157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0" name="テキスト プレースホルダー 9"/>
          <p:cNvSpPr>
            <a:spLocks noGrp="1"/>
          </p:cNvSpPr>
          <p:nvPr>
            <p:ph type="body" sz="quarter" idx="15"/>
          </p:nvPr>
        </p:nvSpPr>
        <p:spPr>
          <a:xfrm>
            <a:off x="246735" y="3769299"/>
            <a:ext cx="1592317" cy="198837"/>
          </a:xfrm>
          <a:noFill/>
        </p:spPr>
        <p:txBody>
          <a:bodyPr wrap="none" lIns="0" tIns="0" rIns="0" bIns="0">
            <a:spAutoFit/>
          </a:bodyPr>
          <a:lstStyle>
            <a:lvl1pPr marL="0" indent="0">
              <a:spcBef>
                <a:spcPts val="0"/>
              </a:spcBef>
              <a:spcAft>
                <a:spcPts val="0"/>
              </a:spcAft>
              <a:buNone/>
              <a:defRPr sz="110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1" name="テキスト プレースホルダー 9"/>
          <p:cNvSpPr>
            <a:spLocks noGrp="1"/>
          </p:cNvSpPr>
          <p:nvPr>
            <p:ph type="body" sz="quarter" idx="16"/>
          </p:nvPr>
        </p:nvSpPr>
        <p:spPr>
          <a:xfrm>
            <a:off x="246735" y="4365110"/>
            <a:ext cx="1361484" cy="149143"/>
          </a:xfrm>
          <a:noFill/>
        </p:spPr>
        <p:txBody>
          <a:bodyPr wrap="none" lIns="0" tIns="0" rIns="0" bIns="0">
            <a:spAutoFit/>
          </a:bodyPr>
          <a:lstStyle>
            <a:lvl1pPr marL="0" indent="0">
              <a:spcBef>
                <a:spcPts val="0"/>
              </a:spcBef>
              <a:spcAft>
                <a:spcPts val="0"/>
              </a:spcAft>
              <a:buNone/>
              <a:defRPr sz="825">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10"/>
            <a:ext cx="11699631" cy="502161"/>
          </a:xfrm>
          <a:solidFill>
            <a:srgbClr val="99D6EC"/>
          </a:solidFill>
          <a:ln>
            <a:noFill/>
          </a:ln>
        </p:spPr>
        <p:txBody>
          <a:bodyPr vert="horz" wrap="square" lIns="216000" tIns="108000" rIns="216000" bIns="108000" rtlCol="0" anchor="t" anchorCtr="0">
            <a:spAutoFit/>
          </a:bodyPr>
          <a:lstStyle>
            <a:lvl1pPr>
              <a:defRPr lang="ja-JP" altLang="en-US" sz="1573"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Tree>
    <p:extLst>
      <p:ext uri="{BB962C8B-B14F-4D97-AF65-F5344CB8AC3E}">
        <p14:creationId xmlns:p14="http://schemas.microsoft.com/office/powerpoint/2010/main" val="12390366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memo">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43565" y="339770"/>
            <a:ext cx="11200291" cy="719364"/>
            <a:chOff x="213594" y="302433"/>
            <a:chExt cx="9822130" cy="792964"/>
          </a:xfrm>
        </p:grpSpPr>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50"/>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53495" y="419806"/>
            <a:ext cx="10180703" cy="587854"/>
          </a:xfrm>
          <a:prstGeom prst="rect">
            <a:avLst/>
          </a:prstGeom>
        </p:spPr>
        <p:txBody>
          <a:bodyPr lIns="252000" tIns="36000" rIns="0" bIns="0" anchor="ctr" anchorCtr="0"/>
          <a:lstStyle>
            <a:lvl1pPr>
              <a:defRPr sz="2258"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
        <p:nvSpPr>
          <p:cNvPr id="3" name="スライド番号プレースホルダ 5">
            <a:extLst>
              <a:ext uri="{FF2B5EF4-FFF2-40B4-BE49-F238E27FC236}">
                <a16:creationId xmlns:a16="http://schemas.microsoft.com/office/drawing/2014/main" id="{2DF628F9-2C69-106E-88FF-8EA751BB2111}"/>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pic>
        <p:nvPicPr>
          <p:cNvPr id="4" name="Picture 11" descr="ç°å¢ç">
            <a:extLst>
              <a:ext uri="{FF2B5EF4-FFF2-40B4-BE49-F238E27FC236}">
                <a16:creationId xmlns:a16="http://schemas.microsoft.com/office/drawing/2014/main" id="{B6ED676B-383E-03A9-36D4-E211E9EB964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58564" y="368333"/>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140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p:nvGrpSpPr>
        <p:grpSpPr>
          <a:xfrm>
            <a:off x="1188680" y="2714141"/>
            <a:ext cx="9832671" cy="91443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5" name="グラフィックス 34">
            <a:extLst>
              <a:ext uri="{FF2B5EF4-FFF2-40B4-BE49-F238E27FC236}">
                <a16:creationId xmlns:a16="http://schemas.microsoft.com/office/drawing/2014/main" id="{452D6182-A265-460C-9508-F33FFB7E22FA}"/>
              </a:ext>
            </a:extLst>
          </p:cNvPr>
          <p:cNvPicPr>
            <a:picLocks/>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0" y="2714140"/>
            <a:ext cx="9850702"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a:t>マスター タイトルの書式設定</a:t>
            </a:r>
            <a:endParaRPr kumimoji="1" lang="ja-JP" altLang="en-US" dirty="0"/>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2"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8" y="4931488"/>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8" y="5192757"/>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所属　名前</a:t>
            </a:r>
          </a:p>
        </p:txBody>
      </p:sp>
    </p:spTree>
    <p:extLst>
      <p:ext uri="{BB962C8B-B14F-4D97-AF65-F5344CB8AC3E}">
        <p14:creationId xmlns:p14="http://schemas.microsoft.com/office/powerpoint/2010/main" val="37422462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170650" y="2714140"/>
            <a:ext cx="9850702" cy="1559335"/>
          </a:xfrm>
          <a:prstGeom prst="rect">
            <a:avLst/>
          </a:prstGeom>
        </p:spPr>
        <p:txBody>
          <a:bodyPr lIns="0" tIns="72000" rIns="0" bIns="0" anchor="ctr">
            <a:normAutofit/>
          </a:bodyPr>
          <a:lstStyle>
            <a:lvl1pPr algn="ctr">
              <a:defRPr sz="2994"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p:nvGrpSpPr>
        <p:grpSpPr>
          <a:xfrm>
            <a:off x="1188680" y="2714141"/>
            <a:ext cx="9832671" cy="1559333"/>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7" name="グラフィックス 6">
            <a:extLst>
              <a:ext uri="{FF2B5EF4-FFF2-40B4-BE49-F238E27FC236}">
                <a16:creationId xmlns:a16="http://schemas.microsoft.com/office/drawing/2014/main" id="{B4DE806F-1CEB-4ED4-98D4-3C4022E72921}"/>
              </a:ext>
            </a:extLst>
          </p:cNvPr>
          <p:cNvPicPr>
            <a:picLocks/>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Tree>
    <p:extLst>
      <p:ext uri="{BB962C8B-B14F-4D97-AF65-F5344CB8AC3E}">
        <p14:creationId xmlns:p14="http://schemas.microsoft.com/office/powerpoint/2010/main" val="21279983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内容説明用スライド_タイトルのみ">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99086" y="161681"/>
            <a:ext cx="10723702"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p:nvCxnSpPr>
        <p:spPr>
          <a:xfrm>
            <a:off x="307689" y="3395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p:nvCxnSpPr>
        <p:spPr>
          <a:xfrm>
            <a:off x="10433914" y="699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7" y="161679"/>
            <a:ext cx="10592964" cy="457526"/>
          </a:xfrm>
          <a:prstGeom prst="rect">
            <a:avLst/>
          </a:prstGeom>
        </p:spPr>
        <p:txBody>
          <a:bodyPr lIns="252000" tIns="36000" rIns="0" bIns="0" anchor="ctr">
            <a:normAutofit/>
          </a:bodyPr>
          <a:lstStyle>
            <a:lvl1pPr marL="0" indent="0" algn="ctr">
              <a:buNone/>
              <a:defRPr sz="2800"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pic>
        <p:nvPicPr>
          <p:cNvPr id="3" name="Picture 11" descr="ç°å¢ç">
            <a:extLst>
              <a:ext uri="{FF2B5EF4-FFF2-40B4-BE49-F238E27FC236}">
                <a16:creationId xmlns:a16="http://schemas.microsoft.com/office/drawing/2014/main" id="{789D73FD-AEAF-DC6B-777F-CCE8A15250B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2607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
        <p:nvSpPr>
          <p:cNvPr id="7" name="Slide Number Placeholder 5">
            <a:extLst>
              <a:ext uri="{FF2B5EF4-FFF2-40B4-BE49-F238E27FC236}">
                <a16:creationId xmlns:a16="http://schemas.microsoft.com/office/drawing/2014/main" id="{5D82782E-55E2-7E4E-41A5-A1A1B015BD70}"/>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174193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memo">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1502EA9F-95B4-44FE-B53D-6EC820F8BC83}"/>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99086" y="354181"/>
            <a:ext cx="10723702" cy="461266"/>
          </a:xfrm>
          <a:prstGeom prst="rect">
            <a:avLst/>
          </a:prstGeom>
        </p:spPr>
      </p:pic>
      <p:cxnSp>
        <p:nvCxnSpPr>
          <p:cNvPr id="5" name="直線コネクタ 4">
            <a:extLst>
              <a:ext uri="{FF2B5EF4-FFF2-40B4-BE49-F238E27FC236}">
                <a16:creationId xmlns:a16="http://schemas.microsoft.com/office/drawing/2014/main" id="{9CACF854-5974-4CCB-84CB-CD967508E4ED}"/>
              </a:ext>
            </a:extLst>
          </p:cNvPr>
          <p:cNvCxnSpPr>
            <a:cxnSpLocks/>
          </p:cNvCxnSpPr>
          <p:nvPr/>
        </p:nvCxnSpPr>
        <p:spPr>
          <a:xfrm>
            <a:off x="307689" y="5320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p:nvCxnSpPr>
        <p:spPr>
          <a:xfrm>
            <a:off x="10433914" y="2624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hasCustomPrompt="1"/>
          </p:nvPr>
        </p:nvSpPr>
        <p:spPr bwMode="white">
          <a:xfrm>
            <a:off x="399087" y="354179"/>
            <a:ext cx="8794987" cy="457526"/>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en-US" altLang="ja-JP" dirty="0"/>
              <a:t>memo</a:t>
            </a:r>
            <a:endParaRPr kumimoji="1" lang="ja-JP" altLang="en-US" dirty="0"/>
          </a:p>
        </p:txBody>
      </p:sp>
    </p:spTree>
    <p:extLst>
      <p:ext uri="{BB962C8B-B14F-4D97-AF65-F5344CB8AC3E}">
        <p14:creationId xmlns:p14="http://schemas.microsoft.com/office/powerpoint/2010/main" val="15929365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1282844" y="0"/>
            <a:ext cx="734171" cy="598234"/>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99089" y="221119"/>
            <a:ext cx="10919625"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1" y="399019"/>
            <a:ext cx="442148" cy="352637"/>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629839" y="129346"/>
            <a:ext cx="780272" cy="623779"/>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011B3ED6-BEF5-2A6D-4911-1F6B27EBECC8}"/>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6839210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21B3D6F4-8AFC-4658-8C33-216341416F5D}"/>
              </a:ext>
            </a:extLst>
          </p:cNvPr>
          <p:cNvGrpSpPr/>
          <p:nvPr userDrawn="1"/>
        </p:nvGrpSpPr>
        <p:grpSpPr>
          <a:xfrm>
            <a:off x="101530" y="196674"/>
            <a:ext cx="11436853" cy="721514"/>
            <a:chOff x="111919" y="216797"/>
            <a:chExt cx="12607344" cy="795336"/>
          </a:xfrm>
        </p:grpSpPr>
        <p:sp>
          <p:nvSpPr>
            <p:cNvPr id="19" name="フリーフォーム: 図形 18">
              <a:extLst>
                <a:ext uri="{FF2B5EF4-FFF2-40B4-BE49-F238E27FC236}">
                  <a16:creationId xmlns:a16="http://schemas.microsoft.com/office/drawing/2014/main" id="{52450B31-5185-44CE-BB6D-826C10585073}"/>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rgbClr val="009C89"/>
            </a:solidFill>
            <a:ln>
              <a:noFill/>
            </a:ln>
          </p:spPr>
          <p:txBody>
            <a:bodyPr vert="horz" wrap="square" lIns="0" tIns="0" rIns="0" bIns="0" numCol="1" anchor="t" anchorCtr="0" compatLnSpc="1">
              <a:prstTxWarp prst="textNoShape">
                <a:avLst/>
              </a:prstTxWarp>
              <a:noAutofit/>
            </a:bodyPr>
            <a:lstStyle/>
            <a:p>
              <a:endParaRPr lang="ja-JP" altLang="en-US" sz="1633"/>
            </a:p>
          </p:txBody>
        </p:sp>
        <p:cxnSp>
          <p:nvCxnSpPr>
            <p:cNvPr id="20" name="直線コネクタ 19">
              <a:extLst>
                <a:ext uri="{FF2B5EF4-FFF2-40B4-BE49-F238E27FC236}">
                  <a16:creationId xmlns:a16="http://schemas.microsoft.com/office/drawing/2014/main" id="{D106F88F-52FB-4ABB-8560-D1E4BA23C739}"/>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2CBE06C-0E6D-49CF-A498-710FDB16F1E0}"/>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1213"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userDrawn="1">
            <p:ph sz="quarter" idx="13" hasCustomPrompt="1"/>
          </p:nvPr>
        </p:nvSpPr>
        <p:spPr>
          <a:xfrm>
            <a:off x="151213" y="1077327"/>
            <a:ext cx="11887400" cy="1351291"/>
          </a:xfrm>
          <a:prstGeom prst="rect">
            <a:avLst/>
          </a:prstGeom>
          <a:ln w="19050">
            <a:solidFill>
              <a:schemeClr val="tx2"/>
            </a:solidFill>
          </a:ln>
        </p:spPr>
        <p:txBody>
          <a:bodyPr wrap="square" lIns="180000" tIns="180000" rIns="180000" bIns="144000">
            <a:spAutoFit/>
          </a:bodyPr>
          <a:lstStyle>
            <a:lvl1pPr marL="247690" indent="-247690" algn="l">
              <a:lnSpc>
                <a:spcPct val="100000"/>
              </a:lnSpc>
              <a:spcBef>
                <a:spcPts val="544"/>
              </a:spcBef>
              <a:buFont typeface="Wingdings" panose="05000000000000000000" pitchFamily="2" charset="2"/>
              <a:buChar char="n"/>
              <a:defRPr sz="1814"/>
            </a:lvl1pPr>
            <a:lvl2pPr marL="406096" indent="-158406" algn="l">
              <a:lnSpc>
                <a:spcPct val="100000"/>
              </a:lnSpc>
              <a:spcBef>
                <a:spcPts val="363"/>
              </a:spcBef>
              <a:buFont typeface="Arial" panose="020B0604020202020204" pitchFamily="34" charset="0"/>
              <a:buChar char="•"/>
              <a:defRPr sz="1633"/>
            </a:lvl2pPr>
            <a:lvl3pPr marL="626426" indent="-211690" algn="l">
              <a:lnSpc>
                <a:spcPct val="100000"/>
              </a:lnSpc>
              <a:spcBef>
                <a:spcPts val="181"/>
              </a:spcBef>
              <a:buFont typeface="Wingdings" panose="05000000000000000000" pitchFamily="2" charset="2"/>
              <a:buChar char="ü"/>
              <a:defRPr sz="1452"/>
            </a:lvl3pPr>
            <a:lvl4pPr marL="820835" indent="-195847"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pic>
        <p:nvPicPr>
          <p:cNvPr id="3" name="Picture 11" descr="ç°å¢ç">
            <a:extLst>
              <a:ext uri="{FF2B5EF4-FFF2-40B4-BE49-F238E27FC236}">
                <a16:creationId xmlns:a16="http://schemas.microsoft.com/office/drawing/2014/main" id="{C9C8FA10-C85A-25B2-072D-C913AD7B95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58672" y="257881"/>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1B0E43-CE30-4047-A16E-F217CB456ACA}" type="slidenum">
              <a:rPr kumimoji="1" lang="ja-JP" altLang="en-US" smtClean="0"/>
              <a:t>‹#›</a:t>
            </a:fld>
            <a:endParaRPr kumimoji="1" lang="ja-JP" altLang="en-US"/>
          </a:p>
        </p:txBody>
      </p:sp>
      <p:sp>
        <p:nvSpPr>
          <p:cNvPr id="7" name="Footer Placeholder 4">
            <a:extLst>
              <a:ext uri="{FF2B5EF4-FFF2-40B4-BE49-F238E27FC236}">
                <a16:creationId xmlns:a16="http://schemas.microsoft.com/office/drawing/2014/main" id="{80706A00-E310-4D31-B4E8-C8E300985581}"/>
              </a:ext>
            </a:extLst>
          </p:cNvPr>
          <p:cNvSpPr>
            <a:spLocks noGrp="1"/>
          </p:cNvSpPr>
          <p:nvPr>
            <p:ph type="ftr" sz="quarter" idx="11"/>
          </p:nvPr>
        </p:nvSpPr>
        <p:spPr>
          <a:xfrm>
            <a:off x="4038600" y="6356350"/>
            <a:ext cx="4114800" cy="365125"/>
          </a:xfrm>
        </p:spPr>
        <p:txBody>
          <a:bodyPr/>
          <a:lstStyle/>
          <a:p>
            <a:endParaRPr kumimoji="1" lang="ja-JP" altLang="en-US" dirty="0"/>
          </a:p>
        </p:txBody>
      </p:sp>
    </p:spTree>
    <p:extLst>
      <p:ext uri="{BB962C8B-B14F-4D97-AF65-F5344CB8AC3E}">
        <p14:creationId xmlns:p14="http://schemas.microsoft.com/office/powerpoint/2010/main" val="345947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838201"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83539F4E-3462-5CDA-D3A6-5C34A689E9CE}"/>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2DDBB20D-04CA-1BD2-E73B-C9E662F37BC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20446979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5362" y="142789"/>
            <a:ext cx="10515600" cy="593724"/>
          </a:xfrm>
        </p:spPr>
        <p:txBody>
          <a:bodyPr>
            <a:normAutofit/>
          </a:bodyPr>
          <a:lstStyle>
            <a:lvl1pPr>
              <a:defRPr sz="3400" b="1" i="0">
                <a:latin typeface="メイリオ" panose="020B0604030504040204" pitchFamily="50" charset="-128"/>
                <a:ea typeface="メイリオ" panose="020B0604030504040204" pitchFamily="50" charset="-128"/>
              </a:defRPr>
            </a:lvl1pPr>
          </a:lstStyle>
          <a:p>
            <a:endParaRPr lang="en-US" dirty="0"/>
          </a:p>
        </p:txBody>
      </p:sp>
      <p:sp>
        <p:nvSpPr>
          <p:cNvPr id="3" name="Content Placeholder 2"/>
          <p:cNvSpPr>
            <a:spLocks noGrp="1"/>
          </p:cNvSpPr>
          <p:nvPr>
            <p:ph idx="1"/>
          </p:nvPr>
        </p:nvSpPr>
        <p:spPr>
          <a:xfrm>
            <a:off x="838200" y="1216200"/>
            <a:ext cx="10515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9448800" y="6538912"/>
            <a:ext cx="2743200" cy="365125"/>
          </a:xfrm>
        </p:spPr>
        <p:txBody>
          <a:bodyPr/>
          <a:lstStyle/>
          <a:p>
            <a:fld id="{C81B0E43-CE30-4047-A16E-F217CB456ACA}"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E140922A-B434-4D6E-B83C-7A1072C429B9}"/>
              </a:ext>
            </a:extLst>
          </p:cNvPr>
          <p:cNvCxnSpPr>
            <a:cxnSpLocks/>
          </p:cNvCxnSpPr>
          <p:nvPr userDrawn="1"/>
        </p:nvCxnSpPr>
        <p:spPr>
          <a:xfrm>
            <a:off x="635966" y="811955"/>
            <a:ext cx="6597870" cy="0"/>
          </a:xfrm>
          <a:prstGeom prst="line">
            <a:avLst/>
          </a:prstGeom>
          <a:ln w="120650" cmpd="thinThick">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8740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4" name="Slide Number Placeholder 3"/>
          <p:cNvSpPr>
            <a:spLocks noGrp="1"/>
          </p:cNvSpPr>
          <p:nvPr>
            <p:ph type="sldNum" sz="quarter" idx="12"/>
          </p:nvPr>
        </p:nvSpPr>
        <p:spPr>
          <a:xfrm>
            <a:off x="8676384" y="369990"/>
            <a:ext cx="2743200" cy="365125"/>
          </a:xfrm>
        </p:spPr>
        <p:txBody>
          <a:bodyPr/>
          <a:lstStyle/>
          <a:p>
            <a:fld id="{C81B0E43-CE30-4047-A16E-F217CB456ACA}" type="slidenum">
              <a:rPr kumimoji="1" lang="ja-JP" altLang="en-US" smtClean="0"/>
              <a:t>‹#›</a:t>
            </a:fld>
            <a:endParaRPr kumimoji="1" lang="ja-JP" altLang="en-US"/>
          </a:p>
        </p:txBody>
      </p:sp>
      <p:sp>
        <p:nvSpPr>
          <p:cNvPr id="5" name="Footer Placeholder 4">
            <a:extLst>
              <a:ext uri="{FF2B5EF4-FFF2-40B4-BE49-F238E27FC236}">
                <a16:creationId xmlns:a16="http://schemas.microsoft.com/office/drawing/2014/main" id="{50ABEFA2-9B03-44FD-A7B3-2C6D39669651}"/>
              </a:ext>
            </a:extLst>
          </p:cNvPr>
          <p:cNvSpPr>
            <a:spLocks noGrp="1"/>
          </p:cNvSpPr>
          <p:nvPr>
            <p:ph type="ftr" sz="quarter" idx="11"/>
          </p:nvPr>
        </p:nvSpPr>
        <p:spPr>
          <a:xfrm>
            <a:off x="4038600" y="6356350"/>
            <a:ext cx="4114800" cy="365125"/>
          </a:xfrm>
        </p:spPr>
        <p:txBody>
          <a:bodyPr/>
          <a:lstStyle/>
          <a:p>
            <a:endParaRPr kumimoji="1" lang="ja-JP" altLang="en-US" dirty="0"/>
          </a:p>
        </p:txBody>
      </p:sp>
      <p:cxnSp>
        <p:nvCxnSpPr>
          <p:cNvPr id="6" name="直線コネクタ 5">
            <a:extLst>
              <a:ext uri="{FF2B5EF4-FFF2-40B4-BE49-F238E27FC236}">
                <a16:creationId xmlns:a16="http://schemas.microsoft.com/office/drawing/2014/main" id="{C1597F3E-78B8-4B1B-91FE-68C0226BA9E0}"/>
              </a:ext>
            </a:extLst>
          </p:cNvPr>
          <p:cNvCxnSpPr>
            <a:cxnSpLocks/>
          </p:cNvCxnSpPr>
          <p:nvPr userDrawn="1"/>
        </p:nvCxnSpPr>
        <p:spPr>
          <a:xfrm>
            <a:off x="838200" y="800886"/>
            <a:ext cx="6083300" cy="0"/>
          </a:xfrm>
          <a:prstGeom prst="line">
            <a:avLst/>
          </a:prstGeom>
          <a:ln w="101600" cmpd="thinThick">
            <a:solidFill>
              <a:srgbClr val="002060"/>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4498724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179665" y="2714141"/>
            <a:ext cx="9832671" cy="914438"/>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02527" y="1167390"/>
            <a:ext cx="1186947" cy="967177"/>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801201" y="5715295"/>
            <a:ext cx="6699428" cy="635369"/>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170650" y="2714140"/>
            <a:ext cx="9850701"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1"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9" y="4931489"/>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9" y="5192757"/>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42846"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Tree>
    <p:extLst>
      <p:ext uri="{BB962C8B-B14F-4D97-AF65-F5344CB8AC3E}">
        <p14:creationId xmlns:p14="http://schemas.microsoft.com/office/powerpoint/2010/main" val="26203768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内容説明用スライド_タイトルのみ">
    <p:spTree>
      <p:nvGrpSpPr>
        <p:cNvPr id="1" name=""/>
        <p:cNvGrpSpPr/>
        <p:nvPr/>
      </p:nvGrpSpPr>
      <p:grpSpPr>
        <a:xfrm>
          <a:off x="0" y="0"/>
          <a:ext cx="0" cy="0"/>
          <a:chOff x="0" y="0"/>
          <a:chExt cx="0" cy="0"/>
        </a:xfrm>
      </p:grpSpPr>
      <p:grpSp>
        <p:nvGrpSpPr>
          <p:cNvPr id="3" name="グループ化 2"/>
          <p:cNvGrpSpPr>
            <a:grpSpLocks/>
          </p:cNvGrpSpPr>
          <p:nvPr userDrawn="1"/>
        </p:nvGrpSpPr>
        <p:grpSpPr bwMode="auto">
          <a:xfrm>
            <a:off x="244233" y="115892"/>
            <a:ext cx="11201400" cy="720725"/>
            <a:chOff x="213594" y="302433"/>
            <a:chExt cx="9822886" cy="792964"/>
          </a:xfrm>
          <a:solidFill>
            <a:srgbClr val="009C89"/>
          </a:solidFill>
        </p:grpSpPr>
        <p:sp>
          <p:nvSpPr>
            <p:cNvPr id="5" name="フリーフォーム: 図形 29">
              <a:extLst>
                <a:ext uri="{FF2B5EF4-FFF2-40B4-BE49-F238E27FC236}">
                  <a16:creationId xmlns:a16="http://schemas.microsoft.com/office/drawing/2014/main" id="{2E2E24A4-3B37-4043-BFA7-B097B261A74B}"/>
                </a:ext>
              </a:extLst>
            </p:cNvPr>
            <p:cNvSpPr/>
            <p:nvPr/>
          </p:nvSpPr>
          <p:spPr>
            <a:xfrm flipH="1" flipV="1">
              <a:off x="299264" y="391510"/>
              <a:ext cx="9680675" cy="64799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sz="1247"/>
            </a:p>
          </p:txBody>
        </p:sp>
        <p:cxnSp>
          <p:nvCxnSpPr>
            <p:cNvPr id="6" name="直線コネクタ 5">
              <a:extLst>
                <a:ext uri="{FF2B5EF4-FFF2-40B4-BE49-F238E27FC236}">
                  <a16:creationId xmlns:a16="http://schemas.microsoft.com/office/drawing/2014/main" id="{D3CD85D1-03BA-48DE-917C-C0364BBEB90D}"/>
                </a:ext>
              </a:extLst>
            </p:cNvPr>
            <p:cNvCxnSpPr>
              <a:cxnSpLocks/>
            </p:cNvCxnSpPr>
            <p:nvPr/>
          </p:nvCxnSpPr>
          <p:spPr>
            <a:xfrm>
              <a:off x="9243179" y="302433"/>
              <a:ext cx="793301" cy="792964"/>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692A14-C278-4BFD-8589-93D84C87BBEF}"/>
                </a:ext>
              </a:extLst>
            </p:cNvPr>
            <p:cNvCxnSpPr>
              <a:cxnSpLocks/>
            </p:cNvCxnSpPr>
            <p:nvPr/>
          </p:nvCxnSpPr>
          <p:spPr>
            <a:xfrm>
              <a:off x="213594" y="735594"/>
              <a:ext cx="359813" cy="359803"/>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p:ph type="title"/>
          </p:nvPr>
        </p:nvSpPr>
        <p:spPr>
          <a:xfrm>
            <a:off x="423987" y="196850"/>
            <a:ext cx="10180703" cy="567854"/>
          </a:xfrm>
          <a:prstGeom prst="rect">
            <a:avLst/>
          </a:prstGeom>
          <a:noFill/>
        </p:spPr>
        <p:txBody>
          <a:bodyPr lIns="252000" tIns="36000" rIns="0" bIns="0"/>
          <a:lstStyle>
            <a:lvl1pPr>
              <a:defRPr sz="1759"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p>
        </p:txBody>
      </p:sp>
      <p:sp>
        <p:nvSpPr>
          <p:cNvPr id="2" name="Slide Number Placeholder 5">
            <a:extLst>
              <a:ext uri="{FF2B5EF4-FFF2-40B4-BE49-F238E27FC236}">
                <a16:creationId xmlns:a16="http://schemas.microsoft.com/office/drawing/2014/main" id="{E52792BE-D32B-5385-BF54-2B346EC472BB}"/>
              </a:ext>
            </a:extLst>
          </p:cNvPr>
          <p:cNvSpPr>
            <a:spLocks noGrp="1"/>
          </p:cNvSpPr>
          <p:nvPr>
            <p:ph type="sldNum" sz="quarter" idx="12"/>
          </p:nvPr>
        </p:nvSpPr>
        <p:spPr>
          <a:xfrm>
            <a:off x="9448800" y="6559545"/>
            <a:ext cx="2743200" cy="365125"/>
          </a:xfrm>
        </p:spPr>
        <p:txBody>
          <a:bodyPr/>
          <a:lstStyle/>
          <a:p>
            <a:fld id="{C81B0E43-CE30-4047-A16E-F217CB456ACA}" type="slidenum">
              <a:rPr kumimoji="1" lang="ja-JP" altLang="en-US" smtClean="0"/>
              <a:t>‹#›</a:t>
            </a:fld>
            <a:endParaRPr kumimoji="1" lang="ja-JP" altLang="en-US"/>
          </a:p>
        </p:txBody>
      </p:sp>
      <p:pic>
        <p:nvPicPr>
          <p:cNvPr id="8" name="Picture 11" descr="ç°å¢ç">
            <a:extLst>
              <a:ext uri="{FF2B5EF4-FFF2-40B4-BE49-F238E27FC236}">
                <a16:creationId xmlns:a16="http://schemas.microsoft.com/office/drawing/2014/main" id="{122386AA-34E6-75AD-4FC7-A1B458474E8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7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2339" y="1709739"/>
            <a:ext cx="10515600" cy="2852737"/>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832339"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日付プレースホルダー 3">
            <a:extLst>
              <a:ext uri="{FF2B5EF4-FFF2-40B4-BE49-F238E27FC236}">
                <a16:creationId xmlns:a16="http://schemas.microsoft.com/office/drawing/2014/main" id="{65BBCA05-C4BD-8CEC-CE17-09B3FEC78D0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5982CC11-9013-9916-2F4A-A80754CBC9E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30032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38201" y="1825625"/>
            <a:ext cx="516401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89785" y="1825625"/>
            <a:ext cx="5164016"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4">
            <a:extLst>
              <a:ext uri="{FF2B5EF4-FFF2-40B4-BE49-F238E27FC236}">
                <a16:creationId xmlns:a16="http://schemas.microsoft.com/office/drawing/2014/main" id="{9045A026-4BF5-76AA-ECAD-1A8A1F57F7F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AE2EDB7F-AEF8-CFA4-CEE1-E6DC5B5C536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9" name="スライド番号プレースホルダー 6">
            <a:extLst>
              <a:ext uri="{FF2B5EF4-FFF2-40B4-BE49-F238E27FC236}">
                <a16:creationId xmlns:a16="http://schemas.microsoft.com/office/drawing/2014/main" id="{2221F84A-EE1D-3B68-8CE9-0B27372F698A}"/>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endParaRPr lang="ja-JP" altLang="en-US" dirty="0"/>
          </a:p>
        </p:txBody>
      </p:sp>
    </p:spTree>
    <p:extLst>
      <p:ext uri="{BB962C8B-B14F-4D97-AF65-F5344CB8AC3E}">
        <p14:creationId xmlns:p14="http://schemas.microsoft.com/office/powerpoint/2010/main" val="271286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365126"/>
            <a:ext cx="10515600" cy="1325563"/>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840154" y="1681163"/>
            <a:ext cx="515815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840154" y="2505075"/>
            <a:ext cx="5158154"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72201" y="1681163"/>
            <a:ext cx="5183553"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72201" y="2505075"/>
            <a:ext cx="5183553"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日付プレースホルダー 6">
            <a:extLst>
              <a:ext uri="{FF2B5EF4-FFF2-40B4-BE49-F238E27FC236}">
                <a16:creationId xmlns:a16="http://schemas.microsoft.com/office/drawing/2014/main" id="{B8EF5297-B92E-8855-3869-1C0F372FC71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10" name="フッター プレースホルダー 7">
            <a:extLst>
              <a:ext uri="{FF2B5EF4-FFF2-40B4-BE49-F238E27FC236}">
                <a16:creationId xmlns:a16="http://schemas.microsoft.com/office/drawing/2014/main" id="{22362687-7A6C-CDFD-259D-3A8F35E982EA}"/>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11" name="スライド番号プレースホルダー 8">
            <a:extLst>
              <a:ext uri="{FF2B5EF4-FFF2-40B4-BE49-F238E27FC236}">
                <a16:creationId xmlns:a16="http://schemas.microsoft.com/office/drawing/2014/main" id="{E5DA765B-A135-5813-CDBD-BC8C0367282F}"/>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endParaRPr lang="ja-JP" altLang="en-US" dirty="0"/>
          </a:p>
        </p:txBody>
      </p:sp>
    </p:spTree>
    <p:extLst>
      <p:ext uri="{BB962C8B-B14F-4D97-AF65-F5344CB8AC3E}">
        <p14:creationId xmlns:p14="http://schemas.microsoft.com/office/powerpoint/2010/main" val="162983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5" name="日付プレースホルダー 2">
            <a:extLst>
              <a:ext uri="{FF2B5EF4-FFF2-40B4-BE49-F238E27FC236}">
                <a16:creationId xmlns:a16="http://schemas.microsoft.com/office/drawing/2014/main" id="{A5A30C89-F7FA-6C3B-E18D-820ED365CDF1}"/>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6" name="フッター プレースホルダー 3">
            <a:extLst>
              <a:ext uri="{FF2B5EF4-FFF2-40B4-BE49-F238E27FC236}">
                <a16:creationId xmlns:a16="http://schemas.microsoft.com/office/drawing/2014/main" id="{5C6881E7-094C-37D6-EC70-DC24AE78C138}"/>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63184029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10" Target="../slideLayouts/slideLayout13.xml" Type="http://schemas.openxmlformats.org/officeDocument/2006/relationships/slideLayout"/><Relationship Id="rId11" Target="../slideLayouts/slideLayout14.xml" Type="http://schemas.openxmlformats.org/officeDocument/2006/relationships/slideLayout"/><Relationship Id="rId12" Target="../slideLayouts/slideLayout15.xml" Type="http://schemas.openxmlformats.org/officeDocument/2006/relationships/slideLayout"/><Relationship Id="rId13" Target="../theme/theme2.xml" Type="http://schemas.openxmlformats.org/officeDocument/2006/relationships/theme"/><Relationship Id="rId14" Target="../media/image8.jpeg" Type="http://schemas.openxmlformats.org/officeDocument/2006/relationships/image"/><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slideLayouts/slideLayout8.xml" Type="http://schemas.openxmlformats.org/officeDocument/2006/relationships/slideLayout"/><Relationship Id="rId6" Target="../slideLayouts/slideLayout9.xml" Type="http://schemas.openxmlformats.org/officeDocument/2006/relationships/slideLayout"/><Relationship Id="rId7" Target="../slideLayouts/slideLayout10.xml" Type="http://schemas.openxmlformats.org/officeDocument/2006/relationships/slideLayout"/><Relationship Id="rId8" Target="../slideLayouts/slideLayout11.xml" Type="http://schemas.openxmlformats.org/officeDocument/2006/relationships/slideLayout"/><Relationship Id="rId9" Target="../slideLayouts/slideLayout12.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16.xml" Type="http://schemas.openxmlformats.org/officeDocument/2006/relationships/slideLayout"/><Relationship Id="rId2" Target="../slideLayouts/slideLayout17.xml" Type="http://schemas.openxmlformats.org/officeDocument/2006/relationships/slideLayout"/><Relationship Id="rId3" Target="../slideLayouts/slideLayout18.xml" Type="http://schemas.openxmlformats.org/officeDocument/2006/relationships/slideLayout"/><Relationship Id="rId4" Target="../slideLayouts/slideLayout19.xml" Type="http://schemas.openxmlformats.org/officeDocument/2006/relationships/slideLayout"/><Relationship Id="rId5" Target="../slideLayouts/slideLayout20.xml" Type="http://schemas.openxmlformats.org/officeDocument/2006/relationships/slideLayout"/><Relationship Id="rId6" Target="../slideLayouts/slideLayout21.xml" Type="http://schemas.openxmlformats.org/officeDocument/2006/relationships/slideLayout"/><Relationship Id="rId7" Target="../slideLayouts/slideLayout22.xml" Type="http://schemas.openxmlformats.org/officeDocument/2006/relationships/slideLayout"/><Relationship Id="rId8" Target="../theme/theme3.xml" Type="http://schemas.openxmlformats.org/officeDocument/2006/relationships/theme"/></Relationships>
</file>

<file path=ppt/slideMasters/_rels/slideMaster4.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slideLayouts/slideLayout34.xml" Type="http://schemas.openxmlformats.org/officeDocument/2006/relationships/slideLayout"/><Relationship Id="rId13" Target="../slideLayouts/slideLayout35.xml" Type="http://schemas.openxmlformats.org/officeDocument/2006/relationships/slideLayout"/><Relationship Id="rId14" Target="../slideLayouts/slideLayout36.xml" Type="http://schemas.openxmlformats.org/officeDocument/2006/relationships/slideLayout"/><Relationship Id="rId15" Target="../slideLayouts/slideLayout37.xml" Type="http://schemas.openxmlformats.org/officeDocument/2006/relationships/slideLayout"/><Relationship Id="rId16" Target="../slideLayouts/slideLayout38.xml" Type="http://schemas.openxmlformats.org/officeDocument/2006/relationships/slideLayout"/><Relationship Id="rId17" Target="../slideLayouts/slideLayout39.xml" Type="http://schemas.openxmlformats.org/officeDocument/2006/relationships/slideLayout"/><Relationship Id="rId18" Target="../slideLayouts/slideLayout40.xml" Type="http://schemas.openxmlformats.org/officeDocument/2006/relationships/slideLayout"/><Relationship Id="rId19" Target="../slideLayouts/slideLayout41.xml" Type="http://schemas.openxmlformats.org/officeDocument/2006/relationships/slideLayout"/><Relationship Id="rId2" Target="../slideLayouts/slideLayout24.xml" Type="http://schemas.openxmlformats.org/officeDocument/2006/relationships/slideLayout"/><Relationship Id="rId20" Target="../theme/theme4.xml" Type="http://schemas.openxmlformats.org/officeDocument/2006/relationships/theme"/><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2.xml" Type="http://schemas.openxmlformats.org/officeDocument/2006/relationships/slideLayout"/><Relationship Id="rId2" Target="../slideLayouts/slideLayout43.xml" Type="http://schemas.openxmlformats.org/officeDocument/2006/relationships/slideLayout"/><Relationship Id="rId3" Target="../slideLayouts/slideLayout44.xml" Type="http://schemas.openxmlformats.org/officeDocument/2006/relationships/slideLayout"/><Relationship Id="rId4" Target="../slideLayouts/slideLayout45.xml" Type="http://schemas.openxmlformats.org/officeDocument/2006/relationships/slideLayout"/><Relationship Id="rId5" Target="../slideLayouts/slideLayout46.xml" Type="http://schemas.openxmlformats.org/officeDocument/2006/relationships/slideLayout"/><Relationship Id="rId6" Target="../slideLayouts/slideLayout47.xml" Type="http://schemas.openxmlformats.org/officeDocument/2006/relationships/slideLayout"/><Relationship Id="rId7" Target="../slideLayouts/slideLayout48.xml" Type="http://schemas.openxmlformats.org/officeDocument/2006/relationships/slideLayout"/><Relationship Id="rId8" Target="../theme/theme5.xml" Type="http://schemas.openxmlformats.org/officeDocument/2006/relationships/theme"/></Relationships>
</file>

<file path=ppt/slideMasters/_rels/slideMaster6.xml.rels><?xml version="1.0" encoding="UTF-8" standalone="yes"?><Relationships xmlns="http://schemas.openxmlformats.org/package/2006/relationships"><Relationship Id="rId1" Target="../slideLayouts/slideLayout49.xml" Type="http://schemas.openxmlformats.org/officeDocument/2006/relationships/slideLayout"/><Relationship Id="rId2" Target="../slideLayouts/slideLayout50.xml" Type="http://schemas.openxmlformats.org/officeDocument/2006/relationships/slideLayout"/><Relationship Id="rId3" Target="../slideLayouts/slideLayout51.xml" Type="http://schemas.openxmlformats.org/officeDocument/2006/relationships/slideLayout"/><Relationship Id="rId4" Target="../slideLayouts/slideLayout52.xml" Type="http://schemas.openxmlformats.org/officeDocument/2006/relationships/slideLayout"/><Relationship Id="rId5" Target="../slideLayouts/slideLayout53.xml" Type="http://schemas.openxmlformats.org/officeDocument/2006/relationships/slideLayout"/><Relationship Id="rId6" Target="../theme/theme6.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5122" name="グループ化 126"/>
          <p:cNvGrpSpPr>
            <a:grpSpLocks/>
          </p:cNvGrpSpPr>
          <p:nvPr userDrawn="1"/>
        </p:nvGrpSpPr>
        <p:grpSpPr bwMode="auto">
          <a:xfrm>
            <a:off x="677986" y="1143000"/>
            <a:ext cx="10836031" cy="5226050"/>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7"/>
              <a:ext cx="9504000" cy="576000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sz="1391"/>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364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930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549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115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733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99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4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1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84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273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68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63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45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852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4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208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26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93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8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06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72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195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0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7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39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78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49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397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538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33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28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723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17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12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90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2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697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26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6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881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4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71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065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6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27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50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816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211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06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5905" y="1260197"/>
              <a:ext cx="0" cy="5471301"/>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185" name="グループ化 123"/>
            <p:cNvGrpSpPr>
              <a:grpSpLocks/>
            </p:cNvGrpSpPr>
            <p:nvPr userDrawn="1"/>
          </p:nvGrpSpPr>
          <p:grpSpPr bwMode="auto">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9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0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53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5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49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31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22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0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4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4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2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88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5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66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4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88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3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7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227" name="グループ化 117"/>
              <p:cNvGrpSpPr>
                <a:grpSpLocks/>
              </p:cNvGrpSpPr>
              <p:nvPr userDrawn="1"/>
            </p:nvGrpSpPr>
            <p:grpSpPr bwMode="auto">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1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18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7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01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395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sp>
        <p:nvSpPr>
          <p:cNvPr id="2" name="Slide Number Placeholder 5">
            <a:extLst>
              <a:ext uri="{FF2B5EF4-FFF2-40B4-BE49-F238E27FC236}">
                <a16:creationId xmlns:a16="http://schemas.microsoft.com/office/drawing/2014/main" id="{3CF08EAD-33F8-369D-ACC1-B594002A55D3}"/>
              </a:ext>
            </a:extLst>
          </p:cNvPr>
          <p:cNvSpPr txBox="1">
            <a:spLocks/>
          </p:cNvSpPr>
          <p:nvPr userDrawn="1"/>
        </p:nvSpPr>
        <p:spPr>
          <a:xfrm>
            <a:off x="9465329" y="658971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0642481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4" r:id="rId3"/>
  </p:sldLayoutIdLst>
  <p:hf hdr="0" ftr="0" dt="0"/>
  <p:txStyles>
    <p:titleStyle>
      <a:lvl1pPr algn="l" defTabSz="706333" rtl="0" eaLnBrk="0" fontAlgn="base" hangingPunct="0">
        <a:lnSpc>
          <a:spcPct val="90000"/>
        </a:lnSpc>
        <a:spcBef>
          <a:spcPct val="0"/>
        </a:spcBef>
        <a:spcAft>
          <a:spcPct val="0"/>
        </a:spcAft>
        <a:defRPr kumimoji="1" sz="3323" kern="1200">
          <a:solidFill>
            <a:schemeClr val="tx1"/>
          </a:solidFill>
          <a:latin typeface="+mj-lt"/>
          <a:ea typeface="+mj-ea"/>
          <a:cs typeface="+mj-cs"/>
        </a:defRPr>
      </a:lvl1pPr>
      <a:lvl2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2pPr>
      <a:lvl3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3pPr>
      <a:lvl4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4pPr>
      <a:lvl5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5pPr>
      <a:lvl6pPr marL="422041"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6pPr>
      <a:lvl7pPr marL="844083"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7pPr>
      <a:lvl8pPr marL="1266124"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8pPr>
      <a:lvl9pPr marL="1688165"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9pPr>
    </p:titleStyle>
    <p:bodyStyle>
      <a:lvl1pPr marL="175851" indent="-175851" algn="l" defTabSz="706333" rtl="0" eaLnBrk="0" fontAlgn="base" hangingPunct="0">
        <a:lnSpc>
          <a:spcPct val="90000"/>
        </a:lnSpc>
        <a:spcBef>
          <a:spcPts val="774"/>
        </a:spcBef>
        <a:spcAft>
          <a:spcPct val="0"/>
        </a:spcAft>
        <a:buFont typeface="Arial" panose="020B0604020202020204" pitchFamily="34" charset="0"/>
        <a:buChar char="•"/>
        <a:defRPr kumimoji="1" sz="2123" kern="1200">
          <a:solidFill>
            <a:schemeClr val="tx1"/>
          </a:solidFill>
          <a:latin typeface="+mn-lt"/>
          <a:ea typeface="+mn-ea"/>
          <a:cs typeface="+mn-cs"/>
        </a:defRPr>
      </a:lvl1pPr>
      <a:lvl2pPr marL="529018" indent="-175851" algn="l" defTabSz="706333" rtl="0" eaLnBrk="0" fontAlgn="base" hangingPunct="0">
        <a:lnSpc>
          <a:spcPct val="90000"/>
        </a:lnSpc>
        <a:spcBef>
          <a:spcPts val="392"/>
        </a:spcBef>
        <a:spcAft>
          <a:spcPct val="0"/>
        </a:spcAft>
        <a:buFont typeface="Arial" panose="020B0604020202020204" pitchFamily="34" charset="0"/>
        <a:buChar char="•"/>
        <a:defRPr kumimoji="1" sz="1846" kern="1200">
          <a:solidFill>
            <a:schemeClr val="tx1"/>
          </a:solidFill>
          <a:latin typeface="+mn-lt"/>
          <a:ea typeface="+mn-ea"/>
          <a:cs typeface="+mn-cs"/>
        </a:defRPr>
      </a:lvl2pPr>
      <a:lvl3pPr marL="882184" indent="-175851" algn="l" defTabSz="706333" rtl="0" eaLnBrk="0" fontAlgn="base" hangingPunct="0">
        <a:lnSpc>
          <a:spcPct val="90000"/>
        </a:lnSpc>
        <a:spcBef>
          <a:spcPts val="392"/>
        </a:spcBef>
        <a:spcAft>
          <a:spcPct val="0"/>
        </a:spcAft>
        <a:buFont typeface="Arial" panose="020B0604020202020204" pitchFamily="34" charset="0"/>
        <a:buChar char="•"/>
        <a:defRPr kumimoji="1" sz="1477" kern="1200">
          <a:solidFill>
            <a:schemeClr val="tx1"/>
          </a:solidFill>
          <a:latin typeface="+mn-lt"/>
          <a:ea typeface="+mn-ea"/>
          <a:cs typeface="+mn-cs"/>
        </a:defRPr>
      </a:lvl3pPr>
      <a:lvl4pPr marL="1236816"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4pPr>
      <a:lvl5pPr marL="1589983"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5pPr>
      <a:lvl6pPr marL="1943880"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6pPr>
      <a:lvl7pPr marL="2297313"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7pPr>
      <a:lvl8pPr marL="2650745"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8pPr>
      <a:lvl9pPr marL="3004178"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9pPr>
    </p:bodyStyle>
    <p:otherStyle>
      <a:defPPr>
        <a:defRPr lang="ja-JP"/>
      </a:defPPr>
      <a:lvl1pPr marL="0" algn="l" defTabSz="706866" rtl="0" eaLnBrk="1" latinLnBrk="0" hangingPunct="1">
        <a:defRPr kumimoji="1" sz="1391" kern="1200">
          <a:solidFill>
            <a:schemeClr val="tx1"/>
          </a:solidFill>
          <a:latin typeface="+mn-lt"/>
          <a:ea typeface="+mn-ea"/>
          <a:cs typeface="+mn-cs"/>
        </a:defRPr>
      </a:lvl1pPr>
      <a:lvl2pPr marL="353433" algn="l" defTabSz="706866" rtl="0" eaLnBrk="1" latinLnBrk="0" hangingPunct="1">
        <a:defRPr kumimoji="1" sz="1391" kern="1200">
          <a:solidFill>
            <a:schemeClr val="tx1"/>
          </a:solidFill>
          <a:latin typeface="+mn-lt"/>
          <a:ea typeface="+mn-ea"/>
          <a:cs typeface="+mn-cs"/>
        </a:defRPr>
      </a:lvl2pPr>
      <a:lvl3pPr marL="706866" algn="l" defTabSz="706866" rtl="0" eaLnBrk="1" latinLnBrk="0" hangingPunct="1">
        <a:defRPr kumimoji="1" sz="1391" kern="1200">
          <a:solidFill>
            <a:schemeClr val="tx1"/>
          </a:solidFill>
          <a:latin typeface="+mn-lt"/>
          <a:ea typeface="+mn-ea"/>
          <a:cs typeface="+mn-cs"/>
        </a:defRPr>
      </a:lvl3pPr>
      <a:lvl4pPr marL="1060299" algn="l" defTabSz="706866" rtl="0" eaLnBrk="1" latinLnBrk="0" hangingPunct="1">
        <a:defRPr kumimoji="1" sz="1391" kern="1200">
          <a:solidFill>
            <a:schemeClr val="tx1"/>
          </a:solidFill>
          <a:latin typeface="+mn-lt"/>
          <a:ea typeface="+mn-ea"/>
          <a:cs typeface="+mn-cs"/>
        </a:defRPr>
      </a:lvl4pPr>
      <a:lvl5pPr marL="1413730" algn="l" defTabSz="706866" rtl="0" eaLnBrk="1" latinLnBrk="0" hangingPunct="1">
        <a:defRPr kumimoji="1" sz="1391" kern="1200">
          <a:solidFill>
            <a:schemeClr val="tx1"/>
          </a:solidFill>
          <a:latin typeface="+mn-lt"/>
          <a:ea typeface="+mn-ea"/>
          <a:cs typeface="+mn-cs"/>
        </a:defRPr>
      </a:lvl5pPr>
      <a:lvl6pPr marL="1767163" algn="l" defTabSz="706866" rtl="0" eaLnBrk="1" latinLnBrk="0" hangingPunct="1">
        <a:defRPr kumimoji="1" sz="1391" kern="1200">
          <a:solidFill>
            <a:schemeClr val="tx1"/>
          </a:solidFill>
          <a:latin typeface="+mn-lt"/>
          <a:ea typeface="+mn-ea"/>
          <a:cs typeface="+mn-cs"/>
        </a:defRPr>
      </a:lvl6pPr>
      <a:lvl7pPr marL="2120596" algn="l" defTabSz="706866" rtl="0" eaLnBrk="1" latinLnBrk="0" hangingPunct="1">
        <a:defRPr kumimoji="1" sz="1391" kern="1200">
          <a:solidFill>
            <a:schemeClr val="tx1"/>
          </a:solidFill>
          <a:latin typeface="+mn-lt"/>
          <a:ea typeface="+mn-ea"/>
          <a:cs typeface="+mn-cs"/>
        </a:defRPr>
      </a:lvl7pPr>
      <a:lvl8pPr marL="2474029" algn="l" defTabSz="706866" rtl="0" eaLnBrk="1" latinLnBrk="0" hangingPunct="1">
        <a:defRPr kumimoji="1" sz="1391" kern="1200">
          <a:solidFill>
            <a:schemeClr val="tx1"/>
          </a:solidFill>
          <a:latin typeface="+mn-lt"/>
          <a:ea typeface="+mn-ea"/>
          <a:cs typeface="+mn-cs"/>
        </a:defRPr>
      </a:lvl8pPr>
      <a:lvl9pPr marL="2827462" algn="l" defTabSz="706866" rtl="0" eaLnBrk="1" latinLnBrk="0" hangingPunct="1">
        <a:defRPr kumimoji="1" sz="139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85AC5BBA-2633-25B9-A336-EBB4E159089F}"/>
              </a:ext>
            </a:extLst>
          </p:cNvPr>
          <p:cNvGrpSpPr>
            <a:grpSpLocks/>
          </p:cNvGrpSpPr>
          <p:nvPr userDrawn="1"/>
        </p:nvGrpSpPr>
        <p:grpSpPr bwMode="auto">
          <a:xfrm>
            <a:off x="244231" y="115889"/>
            <a:ext cx="11201399" cy="720725"/>
            <a:chOff x="213594" y="302433"/>
            <a:chExt cx="9822886" cy="792964"/>
          </a:xfrm>
          <a:solidFill>
            <a:srgbClr val="009C89"/>
          </a:solidFill>
        </p:grpSpPr>
        <p:sp>
          <p:nvSpPr>
            <p:cNvPr id="9" name="フリーフォーム: 図形 29">
              <a:extLst>
                <a:ext uri="{FF2B5EF4-FFF2-40B4-BE49-F238E27FC236}">
                  <a16:creationId xmlns:a16="http://schemas.microsoft.com/office/drawing/2014/main" id="{ED3D9DAD-027D-887E-22A5-5506E669C38B}"/>
                </a:ext>
              </a:extLst>
            </p:cNvPr>
            <p:cNvSpPr/>
            <p:nvPr/>
          </p:nvSpPr>
          <p:spPr>
            <a:xfrm flipH="1" flipV="1">
              <a:off x="298557" y="391510"/>
              <a:ext cx="9680675" cy="64799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sz="1800">
                <a:solidFill>
                  <a:srgbClr val="009C89"/>
                </a:solidFill>
              </a:endParaRPr>
            </a:p>
          </p:txBody>
        </p:sp>
        <p:cxnSp>
          <p:nvCxnSpPr>
            <p:cNvPr id="10" name="直線コネクタ 9">
              <a:extLst>
                <a:ext uri="{FF2B5EF4-FFF2-40B4-BE49-F238E27FC236}">
                  <a16:creationId xmlns:a16="http://schemas.microsoft.com/office/drawing/2014/main" id="{A422FAEB-8F18-79FE-15E3-CCAF5CCE9572}"/>
                </a:ext>
              </a:extLst>
            </p:cNvPr>
            <p:cNvCxnSpPr>
              <a:cxnSpLocks/>
            </p:cNvCxnSpPr>
            <p:nvPr/>
          </p:nvCxnSpPr>
          <p:spPr>
            <a:xfrm>
              <a:off x="9243179" y="302433"/>
              <a:ext cx="793301" cy="792964"/>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3F50B7BD-8BDC-309A-FBA4-C69B3A7273B6}"/>
                </a:ext>
              </a:extLst>
            </p:cNvPr>
            <p:cNvCxnSpPr>
              <a:cxnSpLocks/>
            </p:cNvCxnSpPr>
            <p:nvPr/>
          </p:nvCxnSpPr>
          <p:spPr>
            <a:xfrm>
              <a:off x="213594" y="735594"/>
              <a:ext cx="359813" cy="359803"/>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タイトル 97">
            <a:extLst>
              <a:ext uri="{FF2B5EF4-FFF2-40B4-BE49-F238E27FC236}">
                <a16:creationId xmlns:a16="http://schemas.microsoft.com/office/drawing/2014/main" id="{38013FEA-9646-3668-5792-F3D91072090B}"/>
              </a:ext>
            </a:extLst>
          </p:cNvPr>
          <p:cNvSpPr txBox="1">
            <a:spLocks/>
          </p:cNvSpPr>
          <p:nvPr userDrawn="1"/>
        </p:nvSpPr>
        <p:spPr>
          <a:xfrm>
            <a:off x="523631" y="268289"/>
            <a:ext cx="10181493" cy="568325"/>
          </a:xfrm>
          <a:prstGeom prst="rect">
            <a:avLst/>
          </a:prstGeom>
        </p:spPr>
        <p:txBody>
          <a:bodyPr lIns="252000" tIns="36000" rIns="0" bIns="0"/>
          <a:lstStyle>
            <a:lvl1pPr algn="l" defTabSz="914400" rtl="0" eaLnBrk="1" latinLnBrk="0" hangingPunct="1">
              <a:lnSpc>
                <a:spcPct val="90000"/>
              </a:lnSpc>
              <a:spcBef>
                <a:spcPct val="0"/>
              </a:spcBef>
              <a:buNone/>
              <a:defRPr kumimoji="1" sz="2540" b="1" kern="1200">
                <a:solidFill>
                  <a:schemeClr val="bg1"/>
                </a:solidFill>
                <a:latin typeface="Meiryo UI" panose="020B0604030504040204" pitchFamily="50" charset="-128"/>
                <a:ea typeface="Meiryo UI" panose="020B0604030504040204" pitchFamily="50" charset="-128"/>
                <a:cs typeface="+mj-cs"/>
              </a:defRPr>
            </a:lvl1pPr>
          </a:lstStyle>
          <a:p>
            <a:pPr fontAlgn="auto">
              <a:spcAft>
                <a:spcPts val="0"/>
              </a:spcAft>
              <a:defRPr/>
            </a:pPr>
            <a:endParaRPr lang="ja-JP" altLang="en-US" sz="2540" dirty="0"/>
          </a:p>
        </p:txBody>
      </p:sp>
      <p:sp>
        <p:nvSpPr>
          <p:cNvPr id="2" name="Slide Number Placeholder 5">
            <a:extLst>
              <a:ext uri="{FF2B5EF4-FFF2-40B4-BE49-F238E27FC236}">
                <a16:creationId xmlns:a16="http://schemas.microsoft.com/office/drawing/2014/main" id="{1ECAFF44-D5FD-14F7-8969-82D7EEFDE89C}"/>
              </a:ext>
            </a:extLst>
          </p:cNvPr>
          <p:cNvSpPr txBox="1">
            <a:spLocks/>
          </p:cNvSpPr>
          <p:nvPr userDrawn="1"/>
        </p:nvSpPr>
        <p:spPr>
          <a:xfrm>
            <a:off x="9465329" y="658971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pic>
        <p:nvPicPr>
          <p:cNvPr id="3" name="Picture 11" descr="ç°å¢ç">
            <a:extLst>
              <a:ext uri="{FF2B5EF4-FFF2-40B4-BE49-F238E27FC236}">
                <a16:creationId xmlns:a16="http://schemas.microsoft.com/office/drawing/2014/main" id="{961D1CAD-9BE1-956F-BB4F-3F68B8B7DE7C}"/>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18490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2pPr>
      <a:lvl3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3pPr>
      <a:lvl4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4pPr>
      <a:lvl5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5pPr>
      <a:lvl6pPr marL="4572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6pPr>
      <a:lvl7pPr marL="9144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7pPr>
      <a:lvl8pPr marL="13716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8pPr>
      <a:lvl9pPr marL="18288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7" name="グループ化 126">
            <a:extLst>
              <a:ext uri="{FF2B5EF4-FFF2-40B4-BE49-F238E27FC236}">
                <a16:creationId xmlns:a16="http://schemas.microsoft.com/office/drawing/2014/main" id="{FD0AB78C-8AC7-4651-AA0E-38DB282BD41C}"/>
              </a:ext>
            </a:extLst>
          </p:cNvPr>
          <p:cNvGrpSpPr/>
          <p:nvPr/>
        </p:nvGrpSpPr>
        <p:grpSpPr>
          <a:xfrm>
            <a:off x="677239" y="1143228"/>
            <a:ext cx="10837523" cy="5225367"/>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8"/>
              <a:ext cx="9504000" cy="5759999"/>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539"/>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9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4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8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6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0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80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8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3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3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5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7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1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2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6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4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8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40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4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6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7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8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75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19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9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37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1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5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0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7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18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5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2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6700" y="1260198"/>
              <a:ext cx="0" cy="5472113"/>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24" name="グループ化 123">
              <a:extLst>
                <a:ext uri="{FF2B5EF4-FFF2-40B4-BE49-F238E27FC236}">
                  <a16:creationId xmlns:a16="http://schemas.microsoft.com/office/drawing/2014/main" id="{28A0D355-673B-42E3-894A-87D4E45617C3}"/>
                </a:ext>
              </a:extLst>
            </p:cNvPr>
            <p:cNvGrpSpPr/>
            <p:nvPr userDrawn="1"/>
          </p:nvGrpSpPr>
          <p:grpSpPr>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6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62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17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2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44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499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54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26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81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36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63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18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4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2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0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56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1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38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3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4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0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75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0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57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2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68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3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4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0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76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2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287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5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82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18" name="グループ化 117">
                <a:extLst>
                  <a:ext uri="{FF2B5EF4-FFF2-40B4-BE49-F238E27FC236}">
                    <a16:creationId xmlns:a16="http://schemas.microsoft.com/office/drawing/2014/main" id="{C4A8529E-22CD-49AD-904C-239C120B185F}"/>
                  </a:ext>
                </a:extLst>
              </p:cNvPr>
              <p:cNvGrpSpPr/>
              <p:nvPr userDrawn="1"/>
            </p:nvGrpSpPr>
            <p:grpSpPr>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2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4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441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sp>
        <p:nvSpPr>
          <p:cNvPr id="2" name="スライド番号プレースホルダ 5">
            <a:extLst>
              <a:ext uri="{FF2B5EF4-FFF2-40B4-BE49-F238E27FC236}">
                <a16:creationId xmlns:a16="http://schemas.microsoft.com/office/drawing/2014/main" id="{7780AB80-A04C-EDA0-30FD-A796BE342643}"/>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700915718"/>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4" r:id="rId6"/>
    <p:sldLayoutId id="2147483835" r:id="rId7"/>
  </p:sldLayoutIdLst>
  <p:hf hdr="0" ftr="0" dt="0"/>
  <p:txStyles>
    <p:titleStyle>
      <a:lvl1pPr algn="l" defTabSz="782023" rtl="0" eaLnBrk="1" latinLnBrk="0" hangingPunct="1">
        <a:lnSpc>
          <a:spcPct val="90000"/>
        </a:lnSpc>
        <a:spcBef>
          <a:spcPct val="0"/>
        </a:spcBef>
        <a:buNone/>
        <a:defRPr kumimoji="1" sz="3763" kern="1200">
          <a:solidFill>
            <a:schemeClr val="tx1"/>
          </a:solidFill>
          <a:latin typeface="+mj-lt"/>
          <a:ea typeface="+mj-ea"/>
          <a:cs typeface="+mj-cs"/>
        </a:defRPr>
      </a:lvl1pPr>
    </p:titleStyle>
    <p:bodyStyle>
      <a:lvl1pPr marL="195506" indent="-195506" algn="l" defTabSz="782023" rtl="0" eaLnBrk="1" latinLnBrk="0" hangingPunct="1">
        <a:lnSpc>
          <a:spcPct val="90000"/>
        </a:lnSpc>
        <a:spcBef>
          <a:spcPts val="855"/>
        </a:spcBef>
        <a:buFont typeface="Arial" panose="020B0604020202020204" pitchFamily="34" charset="0"/>
        <a:buChar char="•"/>
        <a:defRPr kumimoji="1" sz="2394" kern="1200">
          <a:solidFill>
            <a:schemeClr val="tx1"/>
          </a:solidFill>
          <a:latin typeface="+mn-lt"/>
          <a:ea typeface="+mn-ea"/>
          <a:cs typeface="+mn-cs"/>
        </a:defRPr>
      </a:lvl1pPr>
      <a:lvl2pPr marL="586517" indent="-195506" algn="l" defTabSz="782023" rtl="0" eaLnBrk="1" latinLnBrk="0" hangingPunct="1">
        <a:lnSpc>
          <a:spcPct val="90000"/>
        </a:lnSpc>
        <a:spcBef>
          <a:spcPts val="428"/>
        </a:spcBef>
        <a:buFont typeface="Arial" panose="020B0604020202020204" pitchFamily="34" charset="0"/>
        <a:buChar char="•"/>
        <a:defRPr kumimoji="1" sz="2053" kern="1200">
          <a:solidFill>
            <a:schemeClr val="tx1"/>
          </a:solidFill>
          <a:latin typeface="+mn-lt"/>
          <a:ea typeface="+mn-ea"/>
          <a:cs typeface="+mn-cs"/>
        </a:defRPr>
      </a:lvl2pPr>
      <a:lvl3pPr marL="977530" indent="-195506" algn="l" defTabSz="782023" rtl="0" eaLnBrk="1" latinLnBrk="0" hangingPunct="1">
        <a:lnSpc>
          <a:spcPct val="90000"/>
        </a:lnSpc>
        <a:spcBef>
          <a:spcPts val="428"/>
        </a:spcBef>
        <a:buFont typeface="Arial" panose="020B0604020202020204" pitchFamily="34" charset="0"/>
        <a:buChar char="•"/>
        <a:defRPr kumimoji="1" sz="1711" kern="1200">
          <a:solidFill>
            <a:schemeClr val="tx1"/>
          </a:solidFill>
          <a:latin typeface="+mn-lt"/>
          <a:ea typeface="+mn-ea"/>
          <a:cs typeface="+mn-cs"/>
        </a:defRPr>
      </a:lvl3pPr>
      <a:lvl4pPr marL="1368541"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4pPr>
      <a:lvl5pPr marL="1759553"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5pPr>
      <a:lvl6pPr marL="2150565"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6pPr>
      <a:lvl7pPr marL="2541577"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7pPr>
      <a:lvl8pPr marL="2932589"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8pPr>
      <a:lvl9pPr marL="3323600"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9pPr>
    </p:bodyStyle>
    <p:otherStyle>
      <a:defPPr>
        <a:defRPr lang="ja-JP"/>
      </a:defPPr>
      <a:lvl1pPr marL="0" algn="l" defTabSz="782023" rtl="0" eaLnBrk="1" latinLnBrk="0" hangingPunct="1">
        <a:defRPr kumimoji="1" sz="1539" kern="1200">
          <a:solidFill>
            <a:schemeClr val="tx1"/>
          </a:solidFill>
          <a:latin typeface="+mn-lt"/>
          <a:ea typeface="+mn-ea"/>
          <a:cs typeface="+mn-cs"/>
        </a:defRPr>
      </a:lvl1pPr>
      <a:lvl2pPr marL="391012" algn="l" defTabSz="782023" rtl="0" eaLnBrk="1" latinLnBrk="0" hangingPunct="1">
        <a:defRPr kumimoji="1" sz="1539" kern="1200">
          <a:solidFill>
            <a:schemeClr val="tx1"/>
          </a:solidFill>
          <a:latin typeface="+mn-lt"/>
          <a:ea typeface="+mn-ea"/>
          <a:cs typeface="+mn-cs"/>
        </a:defRPr>
      </a:lvl2pPr>
      <a:lvl3pPr marL="782023" algn="l" defTabSz="782023" rtl="0" eaLnBrk="1" latinLnBrk="0" hangingPunct="1">
        <a:defRPr kumimoji="1" sz="1539" kern="1200">
          <a:solidFill>
            <a:schemeClr val="tx1"/>
          </a:solidFill>
          <a:latin typeface="+mn-lt"/>
          <a:ea typeface="+mn-ea"/>
          <a:cs typeface="+mn-cs"/>
        </a:defRPr>
      </a:lvl3pPr>
      <a:lvl4pPr marL="1173036" algn="l" defTabSz="782023" rtl="0" eaLnBrk="1" latinLnBrk="0" hangingPunct="1">
        <a:defRPr kumimoji="1" sz="1539" kern="1200">
          <a:solidFill>
            <a:schemeClr val="tx1"/>
          </a:solidFill>
          <a:latin typeface="+mn-lt"/>
          <a:ea typeface="+mn-ea"/>
          <a:cs typeface="+mn-cs"/>
        </a:defRPr>
      </a:lvl4pPr>
      <a:lvl5pPr marL="1564047" algn="l" defTabSz="782023" rtl="0" eaLnBrk="1" latinLnBrk="0" hangingPunct="1">
        <a:defRPr kumimoji="1" sz="1539" kern="1200">
          <a:solidFill>
            <a:schemeClr val="tx1"/>
          </a:solidFill>
          <a:latin typeface="+mn-lt"/>
          <a:ea typeface="+mn-ea"/>
          <a:cs typeface="+mn-cs"/>
        </a:defRPr>
      </a:lvl5pPr>
      <a:lvl6pPr marL="1955059" algn="l" defTabSz="782023" rtl="0" eaLnBrk="1" latinLnBrk="0" hangingPunct="1">
        <a:defRPr kumimoji="1" sz="1539" kern="1200">
          <a:solidFill>
            <a:schemeClr val="tx1"/>
          </a:solidFill>
          <a:latin typeface="+mn-lt"/>
          <a:ea typeface="+mn-ea"/>
          <a:cs typeface="+mn-cs"/>
        </a:defRPr>
      </a:lvl6pPr>
      <a:lvl7pPr marL="2346070" algn="l" defTabSz="782023" rtl="0" eaLnBrk="1" latinLnBrk="0" hangingPunct="1">
        <a:defRPr kumimoji="1" sz="1539" kern="1200">
          <a:solidFill>
            <a:schemeClr val="tx1"/>
          </a:solidFill>
          <a:latin typeface="+mn-lt"/>
          <a:ea typeface="+mn-ea"/>
          <a:cs typeface="+mn-cs"/>
        </a:defRPr>
      </a:lvl7pPr>
      <a:lvl8pPr marL="2737083" algn="l" defTabSz="782023" rtl="0" eaLnBrk="1" latinLnBrk="0" hangingPunct="1">
        <a:defRPr kumimoji="1" sz="1539" kern="1200">
          <a:solidFill>
            <a:schemeClr val="tx1"/>
          </a:solidFill>
          <a:latin typeface="+mn-lt"/>
          <a:ea typeface="+mn-ea"/>
          <a:cs typeface="+mn-cs"/>
        </a:defRPr>
      </a:lvl8pPr>
      <a:lvl9pPr marL="3128094" algn="l" defTabSz="782023" rtl="0" eaLnBrk="1" latinLnBrk="0" hangingPunct="1">
        <a:defRPr kumimoji="1"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p15:clr>
            <a:srgbClr val="F26B43"/>
          </p15:clr>
        </p15:guide>
        <p15:guide id="2" pos="3367">
          <p15:clr>
            <a:srgbClr val="F26B43"/>
          </p15:clr>
        </p15:guide>
        <p15:guide id="3" pos="374">
          <p15:clr>
            <a:srgbClr val="F26B43"/>
          </p15:clr>
        </p15:guide>
        <p15:guide id="4" pos="6361">
          <p15:clr>
            <a:srgbClr val="F26B43"/>
          </p15:clr>
        </p15:guide>
        <p15:guide id="5" orient="horz" pos="793">
          <p15:clr>
            <a:srgbClr val="F26B43"/>
          </p15:clr>
        </p15:guide>
        <p15:guide id="6" orient="horz" pos="4422">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5122" name="グループ化 126"/>
          <p:cNvGrpSpPr>
            <a:grpSpLocks/>
          </p:cNvGrpSpPr>
          <p:nvPr userDrawn="1"/>
        </p:nvGrpSpPr>
        <p:grpSpPr bwMode="auto">
          <a:xfrm>
            <a:off x="677986" y="1143000"/>
            <a:ext cx="10836031" cy="5226050"/>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7"/>
              <a:ext cx="9504000" cy="576000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sz="1391"/>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364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930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549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115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733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99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4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1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84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273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68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63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45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852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4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208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26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93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8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06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72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195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0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7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39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78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49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397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538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33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28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723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17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12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90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2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697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26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6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881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4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71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065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6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27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50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816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211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06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5905" y="1260197"/>
              <a:ext cx="0" cy="5471301"/>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185" name="グループ化 123"/>
            <p:cNvGrpSpPr>
              <a:grpSpLocks/>
            </p:cNvGrpSpPr>
            <p:nvPr userDrawn="1"/>
          </p:nvGrpSpPr>
          <p:grpSpPr bwMode="auto">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9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0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53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5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49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31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22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0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4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4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2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88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5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66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4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88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3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7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227" name="グループ化 117"/>
              <p:cNvGrpSpPr>
                <a:grpSpLocks/>
              </p:cNvGrpSpPr>
              <p:nvPr userDrawn="1"/>
            </p:nvGrpSpPr>
            <p:grpSpPr bwMode="auto">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1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18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7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01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395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sp>
        <p:nvSpPr>
          <p:cNvPr id="4" name="スライド番号プレースホルダ 5">
            <a:extLst>
              <a:ext uri="{FF2B5EF4-FFF2-40B4-BE49-F238E27FC236}">
                <a16:creationId xmlns:a16="http://schemas.microsoft.com/office/drawing/2014/main" id="{C6686BCA-92CF-A16D-757D-E96D0F8A0948}"/>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536105982"/>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 id="2147483854" r:id="rId18"/>
    <p:sldLayoutId id="2147483859" r:id="rId19"/>
  </p:sldLayoutIdLst>
  <p:hf hdr="0" ftr="0" dt="0"/>
  <p:txStyles>
    <p:titleStyle>
      <a:lvl1pPr algn="l" defTabSz="706333" rtl="0" eaLnBrk="0" fontAlgn="base" hangingPunct="0">
        <a:lnSpc>
          <a:spcPct val="90000"/>
        </a:lnSpc>
        <a:spcBef>
          <a:spcPct val="0"/>
        </a:spcBef>
        <a:spcAft>
          <a:spcPct val="0"/>
        </a:spcAft>
        <a:defRPr kumimoji="1" sz="3323" kern="1200">
          <a:solidFill>
            <a:schemeClr val="tx1"/>
          </a:solidFill>
          <a:latin typeface="+mj-lt"/>
          <a:ea typeface="+mj-ea"/>
          <a:cs typeface="+mj-cs"/>
        </a:defRPr>
      </a:lvl1pPr>
      <a:lvl2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2pPr>
      <a:lvl3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3pPr>
      <a:lvl4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4pPr>
      <a:lvl5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5pPr>
      <a:lvl6pPr marL="422041"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6pPr>
      <a:lvl7pPr marL="844083"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7pPr>
      <a:lvl8pPr marL="1266124"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8pPr>
      <a:lvl9pPr marL="1688165"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9pPr>
    </p:titleStyle>
    <p:bodyStyle>
      <a:lvl1pPr marL="175851" indent="-175851" algn="l" defTabSz="706333" rtl="0" eaLnBrk="0" fontAlgn="base" hangingPunct="0">
        <a:lnSpc>
          <a:spcPct val="90000"/>
        </a:lnSpc>
        <a:spcBef>
          <a:spcPts val="774"/>
        </a:spcBef>
        <a:spcAft>
          <a:spcPct val="0"/>
        </a:spcAft>
        <a:buFont typeface="Arial" panose="020B0604020202020204" pitchFamily="34" charset="0"/>
        <a:buChar char="•"/>
        <a:defRPr kumimoji="1" sz="2123" kern="1200">
          <a:solidFill>
            <a:schemeClr val="tx1"/>
          </a:solidFill>
          <a:latin typeface="+mn-lt"/>
          <a:ea typeface="+mn-ea"/>
          <a:cs typeface="+mn-cs"/>
        </a:defRPr>
      </a:lvl1pPr>
      <a:lvl2pPr marL="529018" indent="-175851" algn="l" defTabSz="706333" rtl="0" eaLnBrk="0" fontAlgn="base" hangingPunct="0">
        <a:lnSpc>
          <a:spcPct val="90000"/>
        </a:lnSpc>
        <a:spcBef>
          <a:spcPts val="392"/>
        </a:spcBef>
        <a:spcAft>
          <a:spcPct val="0"/>
        </a:spcAft>
        <a:buFont typeface="Arial" panose="020B0604020202020204" pitchFamily="34" charset="0"/>
        <a:buChar char="•"/>
        <a:defRPr kumimoji="1" sz="1846" kern="1200">
          <a:solidFill>
            <a:schemeClr val="tx1"/>
          </a:solidFill>
          <a:latin typeface="+mn-lt"/>
          <a:ea typeface="+mn-ea"/>
          <a:cs typeface="+mn-cs"/>
        </a:defRPr>
      </a:lvl2pPr>
      <a:lvl3pPr marL="882184" indent="-175851" algn="l" defTabSz="706333" rtl="0" eaLnBrk="0" fontAlgn="base" hangingPunct="0">
        <a:lnSpc>
          <a:spcPct val="90000"/>
        </a:lnSpc>
        <a:spcBef>
          <a:spcPts val="392"/>
        </a:spcBef>
        <a:spcAft>
          <a:spcPct val="0"/>
        </a:spcAft>
        <a:buFont typeface="Arial" panose="020B0604020202020204" pitchFamily="34" charset="0"/>
        <a:buChar char="•"/>
        <a:defRPr kumimoji="1" sz="1477" kern="1200">
          <a:solidFill>
            <a:schemeClr val="tx1"/>
          </a:solidFill>
          <a:latin typeface="+mn-lt"/>
          <a:ea typeface="+mn-ea"/>
          <a:cs typeface="+mn-cs"/>
        </a:defRPr>
      </a:lvl3pPr>
      <a:lvl4pPr marL="1236816"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4pPr>
      <a:lvl5pPr marL="1589983"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5pPr>
      <a:lvl6pPr marL="1943880"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6pPr>
      <a:lvl7pPr marL="2297313"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7pPr>
      <a:lvl8pPr marL="2650745"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8pPr>
      <a:lvl9pPr marL="3004178"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9pPr>
    </p:bodyStyle>
    <p:otherStyle>
      <a:defPPr>
        <a:defRPr lang="ja-JP"/>
      </a:defPPr>
      <a:lvl1pPr marL="0" algn="l" defTabSz="706866" rtl="0" eaLnBrk="1" latinLnBrk="0" hangingPunct="1">
        <a:defRPr kumimoji="1" sz="1391" kern="1200">
          <a:solidFill>
            <a:schemeClr val="tx1"/>
          </a:solidFill>
          <a:latin typeface="+mn-lt"/>
          <a:ea typeface="+mn-ea"/>
          <a:cs typeface="+mn-cs"/>
        </a:defRPr>
      </a:lvl1pPr>
      <a:lvl2pPr marL="353433" algn="l" defTabSz="706866" rtl="0" eaLnBrk="1" latinLnBrk="0" hangingPunct="1">
        <a:defRPr kumimoji="1" sz="1391" kern="1200">
          <a:solidFill>
            <a:schemeClr val="tx1"/>
          </a:solidFill>
          <a:latin typeface="+mn-lt"/>
          <a:ea typeface="+mn-ea"/>
          <a:cs typeface="+mn-cs"/>
        </a:defRPr>
      </a:lvl2pPr>
      <a:lvl3pPr marL="706866" algn="l" defTabSz="706866" rtl="0" eaLnBrk="1" latinLnBrk="0" hangingPunct="1">
        <a:defRPr kumimoji="1" sz="1391" kern="1200">
          <a:solidFill>
            <a:schemeClr val="tx1"/>
          </a:solidFill>
          <a:latin typeface="+mn-lt"/>
          <a:ea typeface="+mn-ea"/>
          <a:cs typeface="+mn-cs"/>
        </a:defRPr>
      </a:lvl3pPr>
      <a:lvl4pPr marL="1060299" algn="l" defTabSz="706866" rtl="0" eaLnBrk="1" latinLnBrk="0" hangingPunct="1">
        <a:defRPr kumimoji="1" sz="1391" kern="1200">
          <a:solidFill>
            <a:schemeClr val="tx1"/>
          </a:solidFill>
          <a:latin typeface="+mn-lt"/>
          <a:ea typeface="+mn-ea"/>
          <a:cs typeface="+mn-cs"/>
        </a:defRPr>
      </a:lvl4pPr>
      <a:lvl5pPr marL="1413730" algn="l" defTabSz="706866" rtl="0" eaLnBrk="1" latinLnBrk="0" hangingPunct="1">
        <a:defRPr kumimoji="1" sz="1391" kern="1200">
          <a:solidFill>
            <a:schemeClr val="tx1"/>
          </a:solidFill>
          <a:latin typeface="+mn-lt"/>
          <a:ea typeface="+mn-ea"/>
          <a:cs typeface="+mn-cs"/>
        </a:defRPr>
      </a:lvl5pPr>
      <a:lvl6pPr marL="1767163" algn="l" defTabSz="706866" rtl="0" eaLnBrk="1" latinLnBrk="0" hangingPunct="1">
        <a:defRPr kumimoji="1" sz="1391" kern="1200">
          <a:solidFill>
            <a:schemeClr val="tx1"/>
          </a:solidFill>
          <a:latin typeface="+mn-lt"/>
          <a:ea typeface="+mn-ea"/>
          <a:cs typeface="+mn-cs"/>
        </a:defRPr>
      </a:lvl6pPr>
      <a:lvl7pPr marL="2120596" algn="l" defTabSz="706866" rtl="0" eaLnBrk="1" latinLnBrk="0" hangingPunct="1">
        <a:defRPr kumimoji="1" sz="1391" kern="1200">
          <a:solidFill>
            <a:schemeClr val="tx1"/>
          </a:solidFill>
          <a:latin typeface="+mn-lt"/>
          <a:ea typeface="+mn-ea"/>
          <a:cs typeface="+mn-cs"/>
        </a:defRPr>
      </a:lvl7pPr>
      <a:lvl8pPr marL="2474029" algn="l" defTabSz="706866" rtl="0" eaLnBrk="1" latinLnBrk="0" hangingPunct="1">
        <a:defRPr kumimoji="1" sz="1391" kern="1200">
          <a:solidFill>
            <a:schemeClr val="tx1"/>
          </a:solidFill>
          <a:latin typeface="+mn-lt"/>
          <a:ea typeface="+mn-ea"/>
          <a:cs typeface="+mn-cs"/>
        </a:defRPr>
      </a:lvl8pPr>
      <a:lvl9pPr marL="2827462" algn="l" defTabSz="706866" rtl="0" eaLnBrk="1" latinLnBrk="0" hangingPunct="1">
        <a:defRPr kumimoji="1" sz="139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7" name="グループ化 126">
            <a:extLst>
              <a:ext uri="{FF2B5EF4-FFF2-40B4-BE49-F238E27FC236}">
                <a16:creationId xmlns:a16="http://schemas.microsoft.com/office/drawing/2014/main" id="{FD0AB78C-8AC7-4651-AA0E-38DB282BD41C}"/>
              </a:ext>
            </a:extLst>
          </p:cNvPr>
          <p:cNvGrpSpPr/>
          <p:nvPr/>
        </p:nvGrpSpPr>
        <p:grpSpPr>
          <a:xfrm>
            <a:off x="677239" y="1143228"/>
            <a:ext cx="10837523" cy="5225367"/>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8"/>
              <a:ext cx="9504000" cy="5759999"/>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539"/>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9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4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8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6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0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80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8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3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3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5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7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1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2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6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4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8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40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4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6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7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8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75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19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9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37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1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5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0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7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18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5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2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6700" y="1260198"/>
              <a:ext cx="0" cy="5472113"/>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24" name="グループ化 123">
              <a:extLst>
                <a:ext uri="{FF2B5EF4-FFF2-40B4-BE49-F238E27FC236}">
                  <a16:creationId xmlns:a16="http://schemas.microsoft.com/office/drawing/2014/main" id="{28A0D355-673B-42E3-894A-87D4E45617C3}"/>
                </a:ext>
              </a:extLst>
            </p:cNvPr>
            <p:cNvGrpSpPr/>
            <p:nvPr userDrawn="1"/>
          </p:nvGrpSpPr>
          <p:grpSpPr>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6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62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17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2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44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499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54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26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81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36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63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18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4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2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0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56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1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38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3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4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0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75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0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57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2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68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3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4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0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76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2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287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5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82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18" name="グループ化 117">
                <a:extLst>
                  <a:ext uri="{FF2B5EF4-FFF2-40B4-BE49-F238E27FC236}">
                    <a16:creationId xmlns:a16="http://schemas.microsoft.com/office/drawing/2014/main" id="{C4A8529E-22CD-49AD-904C-239C120B185F}"/>
                  </a:ext>
                </a:extLst>
              </p:cNvPr>
              <p:cNvGrpSpPr/>
              <p:nvPr userDrawn="1"/>
            </p:nvGrpSpPr>
            <p:grpSpPr>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2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4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441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sp>
        <p:nvSpPr>
          <p:cNvPr id="2" name="スライド番号プレースホルダ 5">
            <a:extLst>
              <a:ext uri="{FF2B5EF4-FFF2-40B4-BE49-F238E27FC236}">
                <a16:creationId xmlns:a16="http://schemas.microsoft.com/office/drawing/2014/main" id="{F698C58E-D57B-06E7-1195-85A9941997B0}"/>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550222246"/>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8" r:id="rId7"/>
  </p:sldLayoutIdLst>
  <p:hf hdr="0" ftr="0" dt="0"/>
  <p:txStyles>
    <p:titleStyle>
      <a:lvl1pPr algn="l" defTabSz="782023" rtl="0" eaLnBrk="1" latinLnBrk="0" hangingPunct="1">
        <a:lnSpc>
          <a:spcPct val="90000"/>
        </a:lnSpc>
        <a:spcBef>
          <a:spcPct val="0"/>
        </a:spcBef>
        <a:buNone/>
        <a:defRPr kumimoji="1" sz="3763" kern="1200">
          <a:solidFill>
            <a:schemeClr val="tx1"/>
          </a:solidFill>
          <a:latin typeface="+mj-lt"/>
          <a:ea typeface="+mj-ea"/>
          <a:cs typeface="+mj-cs"/>
        </a:defRPr>
      </a:lvl1pPr>
    </p:titleStyle>
    <p:bodyStyle>
      <a:lvl1pPr marL="195506" indent="-195506" algn="l" defTabSz="782023" rtl="0" eaLnBrk="1" latinLnBrk="0" hangingPunct="1">
        <a:lnSpc>
          <a:spcPct val="90000"/>
        </a:lnSpc>
        <a:spcBef>
          <a:spcPts val="855"/>
        </a:spcBef>
        <a:buFont typeface="Arial" panose="020B0604020202020204" pitchFamily="34" charset="0"/>
        <a:buChar char="•"/>
        <a:defRPr kumimoji="1" sz="2394" kern="1200">
          <a:solidFill>
            <a:schemeClr val="tx1"/>
          </a:solidFill>
          <a:latin typeface="+mn-lt"/>
          <a:ea typeface="+mn-ea"/>
          <a:cs typeface="+mn-cs"/>
        </a:defRPr>
      </a:lvl1pPr>
      <a:lvl2pPr marL="586517" indent="-195506" algn="l" defTabSz="782023" rtl="0" eaLnBrk="1" latinLnBrk="0" hangingPunct="1">
        <a:lnSpc>
          <a:spcPct val="90000"/>
        </a:lnSpc>
        <a:spcBef>
          <a:spcPts val="428"/>
        </a:spcBef>
        <a:buFont typeface="Arial" panose="020B0604020202020204" pitchFamily="34" charset="0"/>
        <a:buChar char="•"/>
        <a:defRPr kumimoji="1" sz="2053" kern="1200">
          <a:solidFill>
            <a:schemeClr val="tx1"/>
          </a:solidFill>
          <a:latin typeface="+mn-lt"/>
          <a:ea typeface="+mn-ea"/>
          <a:cs typeface="+mn-cs"/>
        </a:defRPr>
      </a:lvl2pPr>
      <a:lvl3pPr marL="977530" indent="-195506" algn="l" defTabSz="782023" rtl="0" eaLnBrk="1" latinLnBrk="0" hangingPunct="1">
        <a:lnSpc>
          <a:spcPct val="90000"/>
        </a:lnSpc>
        <a:spcBef>
          <a:spcPts val="428"/>
        </a:spcBef>
        <a:buFont typeface="Arial" panose="020B0604020202020204" pitchFamily="34" charset="0"/>
        <a:buChar char="•"/>
        <a:defRPr kumimoji="1" sz="1711" kern="1200">
          <a:solidFill>
            <a:schemeClr val="tx1"/>
          </a:solidFill>
          <a:latin typeface="+mn-lt"/>
          <a:ea typeface="+mn-ea"/>
          <a:cs typeface="+mn-cs"/>
        </a:defRPr>
      </a:lvl3pPr>
      <a:lvl4pPr marL="1368541"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4pPr>
      <a:lvl5pPr marL="1759553"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5pPr>
      <a:lvl6pPr marL="2150565"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6pPr>
      <a:lvl7pPr marL="2541577"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7pPr>
      <a:lvl8pPr marL="2932589"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8pPr>
      <a:lvl9pPr marL="3323600"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9pPr>
    </p:bodyStyle>
    <p:otherStyle>
      <a:defPPr>
        <a:defRPr lang="ja-JP"/>
      </a:defPPr>
      <a:lvl1pPr marL="0" algn="l" defTabSz="782023" rtl="0" eaLnBrk="1" latinLnBrk="0" hangingPunct="1">
        <a:defRPr kumimoji="1" sz="1539" kern="1200">
          <a:solidFill>
            <a:schemeClr val="tx1"/>
          </a:solidFill>
          <a:latin typeface="+mn-lt"/>
          <a:ea typeface="+mn-ea"/>
          <a:cs typeface="+mn-cs"/>
        </a:defRPr>
      </a:lvl1pPr>
      <a:lvl2pPr marL="391012" algn="l" defTabSz="782023" rtl="0" eaLnBrk="1" latinLnBrk="0" hangingPunct="1">
        <a:defRPr kumimoji="1" sz="1539" kern="1200">
          <a:solidFill>
            <a:schemeClr val="tx1"/>
          </a:solidFill>
          <a:latin typeface="+mn-lt"/>
          <a:ea typeface="+mn-ea"/>
          <a:cs typeface="+mn-cs"/>
        </a:defRPr>
      </a:lvl2pPr>
      <a:lvl3pPr marL="782023" algn="l" defTabSz="782023" rtl="0" eaLnBrk="1" latinLnBrk="0" hangingPunct="1">
        <a:defRPr kumimoji="1" sz="1539" kern="1200">
          <a:solidFill>
            <a:schemeClr val="tx1"/>
          </a:solidFill>
          <a:latin typeface="+mn-lt"/>
          <a:ea typeface="+mn-ea"/>
          <a:cs typeface="+mn-cs"/>
        </a:defRPr>
      </a:lvl3pPr>
      <a:lvl4pPr marL="1173036" algn="l" defTabSz="782023" rtl="0" eaLnBrk="1" latinLnBrk="0" hangingPunct="1">
        <a:defRPr kumimoji="1" sz="1539" kern="1200">
          <a:solidFill>
            <a:schemeClr val="tx1"/>
          </a:solidFill>
          <a:latin typeface="+mn-lt"/>
          <a:ea typeface="+mn-ea"/>
          <a:cs typeface="+mn-cs"/>
        </a:defRPr>
      </a:lvl4pPr>
      <a:lvl5pPr marL="1564047" algn="l" defTabSz="782023" rtl="0" eaLnBrk="1" latinLnBrk="0" hangingPunct="1">
        <a:defRPr kumimoji="1" sz="1539" kern="1200">
          <a:solidFill>
            <a:schemeClr val="tx1"/>
          </a:solidFill>
          <a:latin typeface="+mn-lt"/>
          <a:ea typeface="+mn-ea"/>
          <a:cs typeface="+mn-cs"/>
        </a:defRPr>
      </a:lvl5pPr>
      <a:lvl6pPr marL="1955059" algn="l" defTabSz="782023" rtl="0" eaLnBrk="1" latinLnBrk="0" hangingPunct="1">
        <a:defRPr kumimoji="1" sz="1539" kern="1200">
          <a:solidFill>
            <a:schemeClr val="tx1"/>
          </a:solidFill>
          <a:latin typeface="+mn-lt"/>
          <a:ea typeface="+mn-ea"/>
          <a:cs typeface="+mn-cs"/>
        </a:defRPr>
      </a:lvl6pPr>
      <a:lvl7pPr marL="2346070" algn="l" defTabSz="782023" rtl="0" eaLnBrk="1" latinLnBrk="0" hangingPunct="1">
        <a:defRPr kumimoji="1" sz="1539" kern="1200">
          <a:solidFill>
            <a:schemeClr val="tx1"/>
          </a:solidFill>
          <a:latin typeface="+mn-lt"/>
          <a:ea typeface="+mn-ea"/>
          <a:cs typeface="+mn-cs"/>
        </a:defRPr>
      </a:lvl7pPr>
      <a:lvl8pPr marL="2737083" algn="l" defTabSz="782023" rtl="0" eaLnBrk="1" latinLnBrk="0" hangingPunct="1">
        <a:defRPr kumimoji="1" sz="1539" kern="1200">
          <a:solidFill>
            <a:schemeClr val="tx1"/>
          </a:solidFill>
          <a:latin typeface="+mn-lt"/>
          <a:ea typeface="+mn-ea"/>
          <a:cs typeface="+mn-cs"/>
        </a:defRPr>
      </a:lvl8pPr>
      <a:lvl9pPr marL="3128094" algn="l" defTabSz="782023" rtl="0" eaLnBrk="1" latinLnBrk="0" hangingPunct="1">
        <a:defRPr kumimoji="1"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p15:clr>
            <a:srgbClr val="F26B43"/>
          </p15:clr>
        </p15:guide>
        <p15:guide id="2" pos="3367">
          <p15:clr>
            <a:srgbClr val="F26B43"/>
          </p15:clr>
        </p15:guide>
        <p15:guide id="3" pos="374">
          <p15:clr>
            <a:srgbClr val="F26B43"/>
          </p15:clr>
        </p15:guide>
        <p15:guide id="4" pos="6361">
          <p15:clr>
            <a:srgbClr val="F26B43"/>
          </p15:clr>
        </p15:guide>
        <p15:guide id="5" orient="horz" pos="793">
          <p15:clr>
            <a:srgbClr val="F26B43"/>
          </p15:clr>
        </p15:guide>
        <p15:guide id="6" orient="horz" pos="4422">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48800" y="654388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B0E43-CE30-4047-A16E-F217CB456ACA}" type="slidenum">
              <a:rPr kumimoji="1" lang="ja-JP" altLang="en-US" smtClean="0"/>
              <a:t>‹#›</a:t>
            </a:fld>
            <a:endParaRPr kumimoji="1" lang="ja-JP" altLang="en-US"/>
          </a:p>
        </p:txBody>
      </p:sp>
    </p:spTree>
    <p:extLst>
      <p:ext uri="{BB962C8B-B14F-4D97-AF65-F5344CB8AC3E}">
        <p14:creationId xmlns:p14="http://schemas.microsoft.com/office/powerpoint/2010/main" val="3160244593"/>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5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8B621-D618-A6DC-01F2-855184D03BFD}"/>
              </a:ext>
            </a:extLst>
          </p:cNvPr>
          <p:cNvSpPr>
            <a:spLocks noGrp="1"/>
          </p:cNvSpPr>
          <p:nvPr>
            <p:ph type="title"/>
          </p:nvPr>
        </p:nvSpPr>
        <p:spPr>
          <a:xfrm>
            <a:off x="483654" y="178274"/>
            <a:ext cx="10180703" cy="567854"/>
          </a:xfrm>
        </p:spPr>
        <p:txBody>
          <a:bodyPr/>
          <a:lstStyle/>
          <a:p>
            <a:r>
              <a:rPr lang="ja-JP" altLang="en-US" sz="1800" dirty="0">
                <a:cs typeface="ＭＳ Ｐゴシック" panose="020B0600070205080204" pitchFamily="50" charset="-128"/>
              </a:rPr>
              <a:t>プロジェクトマッチングページ（掲載申請書）</a:t>
            </a:r>
            <a:endParaRPr kumimoji="1" lang="ja-JP" altLang="en-US" dirty="0"/>
          </a:p>
        </p:txBody>
      </p:sp>
      <p:sp>
        <p:nvSpPr>
          <p:cNvPr id="3" name="スライド番号プレースホルダー 2">
            <a:extLst>
              <a:ext uri="{FF2B5EF4-FFF2-40B4-BE49-F238E27FC236}">
                <a16:creationId xmlns:a16="http://schemas.microsoft.com/office/drawing/2014/main" id="{B3E715D9-6605-88F9-08C5-543BBF236860}"/>
              </a:ext>
            </a:extLst>
          </p:cNvPr>
          <p:cNvSpPr>
            <a:spLocks noGrp="1"/>
          </p:cNvSpPr>
          <p:nvPr>
            <p:ph type="sldNum" sz="quarter" idx="12"/>
          </p:nvPr>
        </p:nvSpPr>
        <p:spPr/>
        <p:txBody>
          <a:bodyPr/>
          <a:lstStyle/>
          <a:p>
            <a:fld id="{C81B0E43-CE30-4047-A16E-F217CB456ACA}" type="slidenum">
              <a:rPr kumimoji="1" lang="ja-JP" altLang="en-US" smtClean="0"/>
              <a:t>1</a:t>
            </a:fld>
            <a:endParaRPr kumimoji="1" lang="ja-JP" altLang="en-US" dirty="0"/>
          </a:p>
        </p:txBody>
      </p:sp>
      <p:grpSp>
        <p:nvGrpSpPr>
          <p:cNvPr id="29" name="グループ化 28">
            <a:extLst>
              <a:ext uri="{FF2B5EF4-FFF2-40B4-BE49-F238E27FC236}">
                <a16:creationId xmlns:a16="http://schemas.microsoft.com/office/drawing/2014/main" id="{06EF7578-1C49-4A2E-0DF3-1347E94A3F61}"/>
              </a:ext>
            </a:extLst>
          </p:cNvPr>
          <p:cNvGrpSpPr/>
          <p:nvPr/>
        </p:nvGrpSpPr>
        <p:grpSpPr>
          <a:xfrm>
            <a:off x="814645" y="1462457"/>
            <a:ext cx="10806548" cy="1282293"/>
            <a:chOff x="814646" y="1228594"/>
            <a:chExt cx="9766307" cy="1282293"/>
          </a:xfrm>
        </p:grpSpPr>
        <p:sp>
          <p:nvSpPr>
            <p:cNvPr id="4" name="正方形/長方形 3">
              <a:extLst>
                <a:ext uri="{FF2B5EF4-FFF2-40B4-BE49-F238E27FC236}">
                  <a16:creationId xmlns:a16="http://schemas.microsoft.com/office/drawing/2014/main" id="{70FC2B47-BB88-2CCF-A436-3B055130FF4D}"/>
                </a:ext>
              </a:extLst>
            </p:cNvPr>
            <p:cNvSpPr/>
            <p:nvPr/>
          </p:nvSpPr>
          <p:spPr bwMode="gray">
            <a:xfrm>
              <a:off x="814647" y="1602431"/>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プロジェクトオーナー</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企業・団体・機関名</a:t>
              </a:r>
              <a:r>
                <a:rPr kumimoji="1" lang="ja-JP" altLang="en-US" sz="1200" dirty="0">
                  <a:solidFill>
                    <a:prstClr val="black"/>
                  </a:solidFill>
                  <a:latin typeface="Meiryo UI" panose="020B0604030504040204" pitchFamily="50" charset="-128"/>
                  <a:ea typeface="Meiryo UI" panose="020B0604030504040204" pitchFamily="50" charset="-128"/>
                </a:rPr>
                <a:t>）</a:t>
              </a:r>
            </a:p>
          </p:txBody>
        </p:sp>
        <p:sp>
          <p:nvSpPr>
            <p:cNvPr id="14" name="正方形/長方形 13">
              <a:extLst>
                <a:ext uri="{FF2B5EF4-FFF2-40B4-BE49-F238E27FC236}">
                  <a16:creationId xmlns:a16="http://schemas.microsoft.com/office/drawing/2014/main" id="{31E6EA75-21D9-DAD1-37F8-25A171C0DD41}"/>
                </a:ext>
              </a:extLst>
            </p:cNvPr>
            <p:cNvSpPr/>
            <p:nvPr/>
          </p:nvSpPr>
          <p:spPr bwMode="gray">
            <a:xfrm>
              <a:off x="3973953" y="1602430"/>
              <a:ext cx="3849894" cy="908457"/>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主なプロジェクトメンバー</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企業・団体・機関名：最大</a:t>
              </a:r>
              <a:r>
                <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rPr>
                <a:t>5</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機関程度</a:t>
              </a:r>
              <a:r>
                <a:rPr kumimoji="1" lang="ja-JP" altLang="en-US" sz="1200" dirty="0">
                  <a:solidFill>
                    <a:prstClr val="black"/>
                  </a:solidFill>
                  <a:latin typeface="Meiryo UI" panose="020B0604030504040204" pitchFamily="50" charset="-128"/>
                  <a:ea typeface="Meiryo UI" panose="020B0604030504040204" pitchFamily="50" charset="-128"/>
                </a:rPr>
                <a:t>）</a:t>
              </a:r>
            </a:p>
          </p:txBody>
        </p:sp>
        <p:sp>
          <p:nvSpPr>
            <p:cNvPr id="15" name="正方形/長方形 14">
              <a:extLst>
                <a:ext uri="{FF2B5EF4-FFF2-40B4-BE49-F238E27FC236}">
                  <a16:creationId xmlns:a16="http://schemas.microsoft.com/office/drawing/2014/main" id="{46638C3F-AA7F-E262-2EE6-859F2B97483F}"/>
                </a:ext>
              </a:extLst>
            </p:cNvPr>
            <p:cNvSpPr/>
            <p:nvPr/>
          </p:nvSpPr>
          <p:spPr bwMode="gray">
            <a:xfrm>
              <a:off x="814646" y="1228594"/>
              <a:ext cx="9766307" cy="309262"/>
            </a:xfrm>
            <a:prstGeom prst="rect">
              <a:avLst/>
            </a:prstGeom>
            <a:solidFill>
              <a:srgbClr val="00C0A9"/>
            </a:solid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dirty="0">
                  <a:solidFill>
                    <a:schemeClr val="bg1"/>
                  </a:solidFill>
                  <a:latin typeface="Meiryo UI" panose="020B0604030504040204" pitchFamily="50" charset="-128"/>
                  <a:ea typeface="Meiryo UI" panose="020B0604030504040204" pitchFamily="50" charset="-128"/>
                </a:rPr>
                <a:t>（</a:t>
              </a:r>
              <a:r>
                <a:rPr kumimoji="1" lang="ja-JP" altLang="en-US" sz="1400" b="1" dirty="0">
                  <a:highlight>
                    <a:srgbClr val="FFFF00"/>
                  </a:highlight>
                  <a:latin typeface="Meiryo UI" panose="020B0604030504040204" pitchFamily="50" charset="-128"/>
                  <a:ea typeface="Meiryo UI" panose="020B0604030504040204" pitchFamily="50" charset="-128"/>
                </a:rPr>
                <a:t>プロジェクト名</a:t>
              </a:r>
              <a:r>
                <a:rPr kumimoji="1" lang="ja-JP" altLang="en-US" sz="1400" b="1" dirty="0">
                  <a:latin typeface="Meiryo UI" panose="020B0604030504040204" pitchFamily="50" charset="-128"/>
                  <a:ea typeface="Meiryo UI" panose="020B0604030504040204" pitchFamily="50" charset="-128"/>
                </a:rPr>
                <a:t>：最大</a:t>
              </a:r>
              <a:r>
                <a:rPr kumimoji="1" lang="en-US" altLang="ja-JP" sz="1400" b="1" dirty="0">
                  <a:latin typeface="Meiryo UI" panose="020B0604030504040204" pitchFamily="50" charset="-128"/>
                  <a:ea typeface="Meiryo UI" panose="020B0604030504040204" pitchFamily="50" charset="-128"/>
                </a:rPr>
                <a:t>40</a:t>
              </a:r>
              <a:r>
                <a:rPr kumimoji="1" lang="ja-JP" altLang="en-US" sz="1400" b="1" dirty="0">
                  <a:latin typeface="Meiryo UI" panose="020B0604030504040204" pitchFamily="50" charset="-128"/>
                  <a:ea typeface="Meiryo UI" panose="020B0604030504040204" pitchFamily="50" charset="-128"/>
                </a:rPr>
                <a:t>字程度</a:t>
              </a:r>
              <a:r>
                <a:rPr kumimoji="1" lang="ja-JP" altLang="en-US" sz="1400" b="1" dirty="0">
                  <a:solidFill>
                    <a:schemeClr val="bg1"/>
                  </a:solidFill>
                  <a:latin typeface="Meiryo UI" panose="020B0604030504040204" pitchFamily="50" charset="-128"/>
                  <a:ea typeface="Meiryo UI" panose="020B0604030504040204" pitchFamily="50" charset="-128"/>
                </a:rPr>
                <a:t>）</a:t>
              </a:r>
            </a:p>
          </p:txBody>
        </p:sp>
        <p:sp>
          <p:nvSpPr>
            <p:cNvPr id="34" name="正方形/長方形 33">
              <a:extLst>
                <a:ext uri="{FF2B5EF4-FFF2-40B4-BE49-F238E27FC236}">
                  <a16:creationId xmlns:a16="http://schemas.microsoft.com/office/drawing/2014/main" id="{9112AB23-5BB2-5BA8-84B4-8D1D508CE1A8}"/>
                </a:ext>
              </a:extLst>
            </p:cNvPr>
            <p:cNvSpPr/>
            <p:nvPr/>
          </p:nvSpPr>
          <p:spPr bwMode="gray">
            <a:xfrm>
              <a:off x="814647" y="2114033"/>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プロジェクト期間</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令和</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○年○月</a:t>
              </a: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（終了時期は記載）</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p:txBody>
        </p:sp>
      </p:grpSp>
      <p:grpSp>
        <p:nvGrpSpPr>
          <p:cNvPr id="38" name="グループ化 37">
            <a:extLst>
              <a:ext uri="{FF2B5EF4-FFF2-40B4-BE49-F238E27FC236}">
                <a16:creationId xmlns:a16="http://schemas.microsoft.com/office/drawing/2014/main" id="{DF412395-0548-FE69-D7D4-7BD9EEE7ADD9}"/>
              </a:ext>
            </a:extLst>
          </p:cNvPr>
          <p:cNvGrpSpPr/>
          <p:nvPr/>
        </p:nvGrpSpPr>
        <p:grpSpPr>
          <a:xfrm>
            <a:off x="814648" y="2857285"/>
            <a:ext cx="7755774" cy="3850709"/>
            <a:chOff x="814648" y="2324165"/>
            <a:chExt cx="7755774" cy="3478120"/>
          </a:xfrm>
        </p:grpSpPr>
        <p:sp>
          <p:nvSpPr>
            <p:cNvPr id="6" name="正方形/長方形 5">
              <a:extLst>
                <a:ext uri="{FF2B5EF4-FFF2-40B4-BE49-F238E27FC236}">
                  <a16:creationId xmlns:a16="http://schemas.microsoft.com/office/drawing/2014/main" id="{7D018FE4-BB7F-3AFF-5DE5-F1E718D7F677}"/>
                </a:ext>
              </a:extLst>
            </p:cNvPr>
            <p:cNvSpPr/>
            <p:nvPr/>
          </p:nvSpPr>
          <p:spPr bwMode="gray">
            <a:xfrm>
              <a:off x="814648" y="2324165"/>
              <a:ext cx="7755774" cy="1080000"/>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プロジェクトの目的は？</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※200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885A223C-0AA0-9316-DDC8-2CE01B8A0315}"/>
                </a:ext>
              </a:extLst>
            </p:cNvPr>
            <p:cNvSpPr/>
            <p:nvPr/>
          </p:nvSpPr>
          <p:spPr bwMode="gray">
            <a:xfrm>
              <a:off x="814648" y="3501718"/>
              <a:ext cx="7755774" cy="1152557"/>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どのようなことを実施している？実施予定？</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※300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defTabSz="990564" fontAlgn="auto">
                <a:spcBef>
                  <a:spcPts val="0"/>
                </a:spcBef>
                <a:spcAft>
                  <a:spcPts val="0"/>
                </a:spcAft>
                <a:buSzPct val="100000"/>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E1326F5E-680C-AEDE-8FEE-D2B77D0BBD9A}"/>
                </a:ext>
              </a:extLst>
            </p:cNvPr>
            <p:cNvSpPr/>
            <p:nvPr/>
          </p:nvSpPr>
          <p:spPr bwMode="gray">
            <a:xfrm>
              <a:off x="814648" y="4751827"/>
              <a:ext cx="7755774" cy="1050458"/>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どのような企業・団体・機関の参画を求めている？</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※200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ｘｘｘ地域でのｘｘｘを既に推進している企業</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ｘｘｘの技術を持った企業</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ｘｘｘの志を持つ団体・機関</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defTabSz="990564" fontAlgn="auto">
                <a:spcBef>
                  <a:spcPts val="0"/>
                </a:spcBef>
                <a:spcAft>
                  <a:spcPts val="0"/>
                </a:spcAft>
                <a:buSzPct val="100000"/>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grpSp>
      <p:grpSp>
        <p:nvGrpSpPr>
          <p:cNvPr id="39" name="Graphic 4">
            <a:extLst>
              <a:ext uri="{FF2B5EF4-FFF2-40B4-BE49-F238E27FC236}">
                <a16:creationId xmlns:a16="http://schemas.microsoft.com/office/drawing/2014/main" id="{8D660348-46E5-4452-7A14-563593296428}"/>
              </a:ext>
            </a:extLst>
          </p:cNvPr>
          <p:cNvGrpSpPr>
            <a:grpSpLocks noChangeAspect="1"/>
          </p:cNvGrpSpPr>
          <p:nvPr/>
        </p:nvGrpSpPr>
        <p:grpSpPr bwMode="gray">
          <a:xfrm>
            <a:off x="814571" y="917853"/>
            <a:ext cx="626948" cy="626948"/>
            <a:chOff x="10325499" y="918179"/>
            <a:chExt cx="361670" cy="361971"/>
          </a:xfrm>
          <a:solidFill>
            <a:srgbClr val="046A38"/>
          </a:solidFill>
        </p:grpSpPr>
        <p:sp>
          <p:nvSpPr>
            <p:cNvPr id="40" name="Graphic 4">
              <a:extLst>
                <a:ext uri="{FF2B5EF4-FFF2-40B4-BE49-F238E27FC236}">
                  <a16:creationId xmlns:a16="http://schemas.microsoft.com/office/drawing/2014/main" id="{AA2147F9-2A68-A207-639C-BE08419C384D}"/>
                </a:ext>
              </a:extLst>
            </p:cNvPr>
            <p:cNvSpPr/>
            <p:nvPr/>
          </p:nvSpPr>
          <p:spPr bwMode="gray">
            <a:xfrm>
              <a:off x="10438601" y="1136511"/>
              <a:ext cx="134827" cy="47879"/>
            </a:xfrm>
            <a:custGeom>
              <a:avLst/>
              <a:gdLst>
                <a:gd name="connsiteX0" fmla="*/ 87543 w 134827"/>
                <a:gd name="connsiteY0" fmla="*/ 0 h 47879"/>
                <a:gd name="connsiteX1" fmla="*/ 47286 w 134827"/>
                <a:gd name="connsiteY1" fmla="*/ 0 h 47879"/>
                <a:gd name="connsiteX2" fmla="*/ 0 w 134827"/>
                <a:gd name="connsiteY2" fmla="*/ 47880 h 47879"/>
                <a:gd name="connsiteX3" fmla="*/ 134828 w 134827"/>
                <a:gd name="connsiteY3" fmla="*/ 47880 h 47879"/>
              </a:gdLst>
              <a:ahLst/>
              <a:cxnLst>
                <a:cxn ang="0">
                  <a:pos x="connsiteX0" y="connsiteY0"/>
                </a:cxn>
                <a:cxn ang="0">
                  <a:pos x="connsiteX1" y="connsiteY1"/>
                </a:cxn>
                <a:cxn ang="0">
                  <a:pos x="connsiteX2" y="connsiteY2"/>
                </a:cxn>
                <a:cxn ang="0">
                  <a:pos x="connsiteX3" y="connsiteY3"/>
                </a:cxn>
              </a:cxnLst>
              <a:rect l="l" t="t" r="r" b="b"/>
              <a:pathLst>
                <a:path w="134827" h="47879">
                  <a:moveTo>
                    <a:pt x="87543" y="0"/>
                  </a:moveTo>
                  <a:lnTo>
                    <a:pt x="47286" y="0"/>
                  </a:lnTo>
                  <a:lnTo>
                    <a:pt x="0" y="47880"/>
                  </a:lnTo>
                  <a:lnTo>
                    <a:pt x="134828" y="4788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1" name="Graphic 4">
              <a:extLst>
                <a:ext uri="{FF2B5EF4-FFF2-40B4-BE49-F238E27FC236}">
                  <a16:creationId xmlns:a16="http://schemas.microsoft.com/office/drawing/2014/main" id="{B6382DE8-3AA5-FD0F-458E-07C3DCE6D638}"/>
                </a:ext>
              </a:extLst>
            </p:cNvPr>
            <p:cNvSpPr/>
            <p:nvPr/>
          </p:nvSpPr>
          <p:spPr bwMode="gray">
            <a:xfrm>
              <a:off x="10538283" y="1091823"/>
              <a:ext cx="44729" cy="83630"/>
            </a:xfrm>
            <a:custGeom>
              <a:avLst/>
              <a:gdLst>
                <a:gd name="connsiteX0" fmla="*/ 0 w 44729"/>
                <a:gd name="connsiteY0" fmla="*/ 38942 h 83630"/>
                <a:gd name="connsiteX1" fmla="*/ 44730 w 44729"/>
                <a:gd name="connsiteY1" fmla="*/ 83630 h 83630"/>
                <a:gd name="connsiteX2" fmla="*/ 44730 w 44729"/>
                <a:gd name="connsiteY2" fmla="*/ 0 h 83630"/>
              </a:gdLst>
              <a:ahLst/>
              <a:cxnLst>
                <a:cxn ang="0">
                  <a:pos x="connsiteX0" y="connsiteY0"/>
                </a:cxn>
                <a:cxn ang="0">
                  <a:pos x="connsiteX1" y="connsiteY1"/>
                </a:cxn>
                <a:cxn ang="0">
                  <a:pos x="connsiteX2" y="connsiteY2"/>
                </a:cxn>
              </a:cxnLst>
              <a:rect l="l" t="t" r="r" b="b"/>
              <a:pathLst>
                <a:path w="44729" h="83630">
                  <a:moveTo>
                    <a:pt x="0" y="38942"/>
                  </a:moveTo>
                  <a:lnTo>
                    <a:pt x="44730" y="83630"/>
                  </a:lnTo>
                  <a:lnTo>
                    <a:pt x="44730" y="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2" name="Graphic 4">
              <a:extLst>
                <a:ext uri="{FF2B5EF4-FFF2-40B4-BE49-F238E27FC236}">
                  <a16:creationId xmlns:a16="http://schemas.microsoft.com/office/drawing/2014/main" id="{241D3C5B-FEBE-7E2C-DC07-B295A96FE7AF}"/>
                </a:ext>
              </a:extLst>
            </p:cNvPr>
            <p:cNvSpPr/>
            <p:nvPr/>
          </p:nvSpPr>
          <p:spPr bwMode="gray">
            <a:xfrm>
              <a:off x="10429655" y="1091823"/>
              <a:ext cx="44729" cy="83630"/>
            </a:xfrm>
            <a:custGeom>
              <a:avLst/>
              <a:gdLst>
                <a:gd name="connsiteX0" fmla="*/ 0 w 44729"/>
                <a:gd name="connsiteY0" fmla="*/ 0 h 83630"/>
                <a:gd name="connsiteX1" fmla="*/ 0 w 44729"/>
                <a:gd name="connsiteY1" fmla="*/ 83630 h 83630"/>
                <a:gd name="connsiteX2" fmla="*/ 44730 w 44729"/>
                <a:gd name="connsiteY2" fmla="*/ 38942 h 83630"/>
              </a:gdLst>
              <a:ahLst/>
              <a:cxnLst>
                <a:cxn ang="0">
                  <a:pos x="connsiteX0" y="connsiteY0"/>
                </a:cxn>
                <a:cxn ang="0">
                  <a:pos x="connsiteX1" y="connsiteY1"/>
                </a:cxn>
                <a:cxn ang="0">
                  <a:pos x="connsiteX2" y="connsiteY2"/>
                </a:cxn>
              </a:cxnLst>
              <a:rect l="l" t="t" r="r" b="b"/>
              <a:pathLst>
                <a:path w="44729" h="83630">
                  <a:moveTo>
                    <a:pt x="0" y="0"/>
                  </a:moveTo>
                  <a:lnTo>
                    <a:pt x="0" y="83630"/>
                  </a:lnTo>
                  <a:lnTo>
                    <a:pt x="44730" y="38942"/>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3" name="Graphic 4">
              <a:extLst>
                <a:ext uri="{FF2B5EF4-FFF2-40B4-BE49-F238E27FC236}">
                  <a16:creationId xmlns:a16="http://schemas.microsoft.com/office/drawing/2014/main" id="{6055FC58-070C-7583-2B04-0C9A9C2A4957}"/>
                </a:ext>
              </a:extLst>
            </p:cNvPr>
            <p:cNvSpPr/>
            <p:nvPr/>
          </p:nvSpPr>
          <p:spPr bwMode="gray">
            <a:xfrm>
              <a:off x="10432850" y="1003724"/>
              <a:ext cx="146968" cy="120018"/>
            </a:xfrm>
            <a:custGeom>
              <a:avLst/>
              <a:gdLst>
                <a:gd name="connsiteX0" fmla="*/ 53037 w 146968"/>
                <a:gd name="connsiteY0" fmla="*/ 120019 h 120018"/>
                <a:gd name="connsiteX1" fmla="*/ 93294 w 146968"/>
                <a:gd name="connsiteY1" fmla="*/ 120019 h 120018"/>
                <a:gd name="connsiteX2" fmla="*/ 146969 w 146968"/>
                <a:gd name="connsiteY2" fmla="*/ 73416 h 120018"/>
                <a:gd name="connsiteX3" fmla="*/ 73484 w 146968"/>
                <a:gd name="connsiteY3" fmla="*/ 0 h 120018"/>
                <a:gd name="connsiteX4" fmla="*/ 0 w 146968"/>
                <a:gd name="connsiteY4" fmla="*/ 73416 h 120018"/>
                <a:gd name="connsiteX5" fmla="*/ 53037 w 146968"/>
                <a:gd name="connsiteY5" fmla="*/ 120019 h 120018"/>
                <a:gd name="connsiteX6" fmla="*/ 70929 w 146968"/>
                <a:gd name="connsiteY6" fmla="*/ 30005 h 120018"/>
                <a:gd name="connsiteX7" fmla="*/ 76040 w 146968"/>
                <a:gd name="connsiteY7" fmla="*/ 30005 h 120018"/>
                <a:gd name="connsiteX8" fmla="*/ 77958 w 146968"/>
                <a:gd name="connsiteY8" fmla="*/ 31281 h 120018"/>
                <a:gd name="connsiteX9" fmla="*/ 100322 w 146968"/>
                <a:gd name="connsiteY9" fmla="*/ 53625 h 120018"/>
                <a:gd name="connsiteX10" fmla="*/ 100322 w 146968"/>
                <a:gd name="connsiteY10" fmla="*/ 62563 h 120018"/>
                <a:gd name="connsiteX11" fmla="*/ 95849 w 146968"/>
                <a:gd name="connsiteY11" fmla="*/ 64478 h 120018"/>
                <a:gd name="connsiteX12" fmla="*/ 91376 w 146968"/>
                <a:gd name="connsiteY12" fmla="*/ 62563 h 120018"/>
                <a:gd name="connsiteX13" fmla="*/ 79874 w 146968"/>
                <a:gd name="connsiteY13" fmla="*/ 51072 h 120018"/>
                <a:gd name="connsiteX14" fmla="*/ 79874 w 146968"/>
                <a:gd name="connsiteY14" fmla="*/ 95760 h 120018"/>
                <a:gd name="connsiteX15" fmla="*/ 73484 w 146968"/>
                <a:gd name="connsiteY15" fmla="*/ 102144 h 120018"/>
                <a:gd name="connsiteX16" fmla="*/ 67094 w 146968"/>
                <a:gd name="connsiteY16" fmla="*/ 95760 h 120018"/>
                <a:gd name="connsiteX17" fmla="*/ 67094 w 146968"/>
                <a:gd name="connsiteY17" fmla="*/ 51072 h 120018"/>
                <a:gd name="connsiteX18" fmla="*/ 55593 w 146968"/>
                <a:gd name="connsiteY18" fmla="*/ 62563 h 120018"/>
                <a:gd name="connsiteX19" fmla="*/ 46647 w 146968"/>
                <a:gd name="connsiteY19" fmla="*/ 62563 h 120018"/>
                <a:gd name="connsiteX20" fmla="*/ 46647 w 146968"/>
                <a:gd name="connsiteY20" fmla="*/ 53625 h 120018"/>
                <a:gd name="connsiteX21" fmla="*/ 46647 w 146968"/>
                <a:gd name="connsiteY21" fmla="*/ 53625 h 120018"/>
                <a:gd name="connsiteX22" fmla="*/ 69650 w 146968"/>
                <a:gd name="connsiteY22" fmla="*/ 31281 h 120018"/>
                <a:gd name="connsiteX23" fmla="*/ 70929 w 146968"/>
                <a:gd name="connsiteY23" fmla="*/ 30005 h 120018"/>
                <a:gd name="connsiteX24" fmla="*/ 70929 w 146968"/>
                <a:gd name="connsiteY24" fmla="*/ 30005 h 120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6968" h="120018">
                  <a:moveTo>
                    <a:pt x="53037" y="120019"/>
                  </a:moveTo>
                  <a:lnTo>
                    <a:pt x="93294" y="120019"/>
                  </a:lnTo>
                  <a:lnTo>
                    <a:pt x="146969" y="73416"/>
                  </a:lnTo>
                  <a:lnTo>
                    <a:pt x="73484" y="0"/>
                  </a:lnTo>
                  <a:lnTo>
                    <a:pt x="0" y="73416"/>
                  </a:lnTo>
                  <a:lnTo>
                    <a:pt x="53037" y="120019"/>
                  </a:lnTo>
                  <a:close/>
                  <a:moveTo>
                    <a:pt x="70929" y="30005"/>
                  </a:moveTo>
                  <a:cubicBezTo>
                    <a:pt x="72207" y="29366"/>
                    <a:pt x="74124" y="29366"/>
                    <a:pt x="76040" y="30005"/>
                  </a:cubicBezTo>
                  <a:cubicBezTo>
                    <a:pt x="76679" y="30005"/>
                    <a:pt x="77319" y="30643"/>
                    <a:pt x="77958" y="31281"/>
                  </a:cubicBezTo>
                  <a:lnTo>
                    <a:pt x="100322" y="53625"/>
                  </a:lnTo>
                  <a:cubicBezTo>
                    <a:pt x="102879" y="56179"/>
                    <a:pt x="102879" y="60009"/>
                    <a:pt x="100322" y="62563"/>
                  </a:cubicBezTo>
                  <a:cubicBezTo>
                    <a:pt x="99044" y="63840"/>
                    <a:pt x="97766" y="64478"/>
                    <a:pt x="95849" y="64478"/>
                  </a:cubicBezTo>
                  <a:cubicBezTo>
                    <a:pt x="93933" y="64478"/>
                    <a:pt x="92654" y="63840"/>
                    <a:pt x="91376" y="62563"/>
                  </a:cubicBezTo>
                  <a:lnTo>
                    <a:pt x="79874" y="51072"/>
                  </a:lnTo>
                  <a:lnTo>
                    <a:pt x="79874" y="95760"/>
                  </a:lnTo>
                  <a:cubicBezTo>
                    <a:pt x="79874" y="99590"/>
                    <a:pt x="77319" y="102144"/>
                    <a:pt x="73484" y="102144"/>
                  </a:cubicBezTo>
                  <a:cubicBezTo>
                    <a:pt x="69650" y="102144"/>
                    <a:pt x="67094" y="99590"/>
                    <a:pt x="67094" y="95760"/>
                  </a:cubicBezTo>
                  <a:lnTo>
                    <a:pt x="67094" y="51072"/>
                  </a:lnTo>
                  <a:lnTo>
                    <a:pt x="55593" y="62563"/>
                  </a:lnTo>
                  <a:cubicBezTo>
                    <a:pt x="53037" y="65117"/>
                    <a:pt x="49203" y="65117"/>
                    <a:pt x="46647" y="62563"/>
                  </a:cubicBezTo>
                  <a:cubicBezTo>
                    <a:pt x="44091" y="60009"/>
                    <a:pt x="44091" y="56179"/>
                    <a:pt x="46647" y="53625"/>
                  </a:cubicBezTo>
                  <a:lnTo>
                    <a:pt x="46647" y="53625"/>
                  </a:lnTo>
                  <a:lnTo>
                    <a:pt x="69650" y="31281"/>
                  </a:lnTo>
                  <a:cubicBezTo>
                    <a:pt x="69012" y="31281"/>
                    <a:pt x="70289" y="30643"/>
                    <a:pt x="70929" y="30005"/>
                  </a:cubicBezTo>
                  <a:lnTo>
                    <a:pt x="70929" y="30005"/>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4" name="Graphic 4">
              <a:extLst>
                <a:ext uri="{FF2B5EF4-FFF2-40B4-BE49-F238E27FC236}">
                  <a16:creationId xmlns:a16="http://schemas.microsoft.com/office/drawing/2014/main" id="{833FF223-D7C0-58C7-CFAB-D5094B3783C7}"/>
                </a:ext>
              </a:extLst>
            </p:cNvPr>
            <p:cNvSpPr/>
            <p:nvPr/>
          </p:nvSpPr>
          <p:spPr bwMode="gray">
            <a:xfrm>
              <a:off x="10325499" y="918179"/>
              <a:ext cx="361670" cy="361971"/>
            </a:xfrm>
            <a:custGeom>
              <a:avLst/>
              <a:gdLst>
                <a:gd name="connsiteX0" fmla="*/ 180835 w 361670"/>
                <a:gd name="connsiteY0" fmla="*/ 0 h 361971"/>
                <a:gd name="connsiteX1" fmla="*/ 0 w 361670"/>
                <a:gd name="connsiteY1" fmla="*/ 180667 h 361971"/>
                <a:gd name="connsiteX2" fmla="*/ 180835 w 361670"/>
                <a:gd name="connsiteY2" fmla="*/ 361972 h 361971"/>
                <a:gd name="connsiteX3" fmla="*/ 361670 w 361670"/>
                <a:gd name="connsiteY3" fmla="*/ 181305 h 361971"/>
                <a:gd name="connsiteX4" fmla="*/ 361670 w 361670"/>
                <a:gd name="connsiteY4" fmla="*/ 181305 h 361971"/>
                <a:gd name="connsiteX5" fmla="*/ 180835 w 361670"/>
                <a:gd name="connsiteY5" fmla="*/ 0 h 361971"/>
                <a:gd name="connsiteX6" fmla="*/ 180835 w 361670"/>
                <a:gd name="connsiteY6" fmla="*/ 0 h 361971"/>
                <a:gd name="connsiteX7" fmla="*/ 270294 w 361670"/>
                <a:gd name="connsiteY7" fmla="*/ 272596 h 361971"/>
                <a:gd name="connsiteX8" fmla="*/ 269655 w 361670"/>
                <a:gd name="connsiteY8" fmla="*/ 275150 h 361971"/>
                <a:gd name="connsiteX9" fmla="*/ 266460 w 361670"/>
                <a:gd name="connsiteY9" fmla="*/ 278342 h 361971"/>
                <a:gd name="connsiteX10" fmla="*/ 263904 w 361670"/>
                <a:gd name="connsiteY10" fmla="*/ 278980 h 361971"/>
                <a:gd name="connsiteX11" fmla="*/ 97766 w 361670"/>
                <a:gd name="connsiteY11" fmla="*/ 278980 h 361971"/>
                <a:gd name="connsiteX12" fmla="*/ 91376 w 361670"/>
                <a:gd name="connsiteY12" fmla="*/ 272596 h 361971"/>
                <a:gd name="connsiteX13" fmla="*/ 91376 w 361670"/>
                <a:gd name="connsiteY13" fmla="*/ 159600 h 361971"/>
                <a:gd name="connsiteX14" fmla="*/ 91376 w 361670"/>
                <a:gd name="connsiteY14" fmla="*/ 158323 h 361971"/>
                <a:gd name="connsiteX15" fmla="*/ 91376 w 361670"/>
                <a:gd name="connsiteY15" fmla="*/ 157046 h 361971"/>
                <a:gd name="connsiteX16" fmla="*/ 91376 w 361670"/>
                <a:gd name="connsiteY16" fmla="*/ 157046 h 361971"/>
                <a:gd name="connsiteX17" fmla="*/ 92015 w 361670"/>
                <a:gd name="connsiteY17" fmla="*/ 155769 h 361971"/>
                <a:gd name="connsiteX18" fmla="*/ 92654 w 361670"/>
                <a:gd name="connsiteY18" fmla="*/ 155131 h 361971"/>
                <a:gd name="connsiteX19" fmla="*/ 92654 w 361670"/>
                <a:gd name="connsiteY19" fmla="*/ 155131 h 361971"/>
                <a:gd name="connsiteX20" fmla="*/ 92654 w 361670"/>
                <a:gd name="connsiteY20" fmla="*/ 155131 h 361971"/>
                <a:gd name="connsiteX21" fmla="*/ 175723 w 361670"/>
                <a:gd name="connsiteY21" fmla="*/ 72139 h 361971"/>
                <a:gd name="connsiteX22" fmla="*/ 184669 w 361670"/>
                <a:gd name="connsiteY22" fmla="*/ 72139 h 361971"/>
                <a:gd name="connsiteX23" fmla="*/ 267739 w 361670"/>
                <a:gd name="connsiteY23" fmla="*/ 155131 h 361971"/>
                <a:gd name="connsiteX24" fmla="*/ 267739 w 361670"/>
                <a:gd name="connsiteY24" fmla="*/ 155131 h 361971"/>
                <a:gd name="connsiteX25" fmla="*/ 267739 w 361670"/>
                <a:gd name="connsiteY25" fmla="*/ 155131 h 361971"/>
                <a:gd name="connsiteX26" fmla="*/ 268377 w 361670"/>
                <a:gd name="connsiteY26" fmla="*/ 155769 h 361971"/>
                <a:gd name="connsiteX27" fmla="*/ 269016 w 361670"/>
                <a:gd name="connsiteY27" fmla="*/ 157046 h 361971"/>
                <a:gd name="connsiteX28" fmla="*/ 269016 w 361670"/>
                <a:gd name="connsiteY28" fmla="*/ 157046 h 361971"/>
                <a:gd name="connsiteX29" fmla="*/ 269016 w 361670"/>
                <a:gd name="connsiteY29" fmla="*/ 158323 h 361971"/>
                <a:gd name="connsiteX30" fmla="*/ 269016 w 361670"/>
                <a:gd name="connsiteY30" fmla="*/ 159600 h 361971"/>
                <a:gd name="connsiteX31" fmla="*/ 270294 w 361670"/>
                <a:gd name="connsiteY31" fmla="*/ 272596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61670" h="361971">
                  <a:moveTo>
                    <a:pt x="180835" y="0"/>
                  </a:moveTo>
                  <a:cubicBezTo>
                    <a:pt x="80513" y="0"/>
                    <a:pt x="0" y="81077"/>
                    <a:pt x="0" y="180667"/>
                  </a:cubicBezTo>
                  <a:cubicBezTo>
                    <a:pt x="0" y="280895"/>
                    <a:pt x="81152" y="361972"/>
                    <a:pt x="180835" y="361972"/>
                  </a:cubicBezTo>
                  <a:cubicBezTo>
                    <a:pt x="281157" y="361972"/>
                    <a:pt x="361670" y="280895"/>
                    <a:pt x="361670" y="181305"/>
                  </a:cubicBezTo>
                  <a:lnTo>
                    <a:pt x="361670" y="181305"/>
                  </a:lnTo>
                  <a:cubicBezTo>
                    <a:pt x="361670" y="81077"/>
                    <a:pt x="280518" y="0"/>
                    <a:pt x="180835" y="0"/>
                  </a:cubicBezTo>
                  <a:cubicBezTo>
                    <a:pt x="180835" y="0"/>
                    <a:pt x="180835" y="0"/>
                    <a:pt x="180835" y="0"/>
                  </a:cubicBezTo>
                  <a:close/>
                  <a:moveTo>
                    <a:pt x="270294" y="272596"/>
                  </a:moveTo>
                  <a:cubicBezTo>
                    <a:pt x="270294" y="273234"/>
                    <a:pt x="270294" y="274511"/>
                    <a:pt x="269655" y="275150"/>
                  </a:cubicBezTo>
                  <a:cubicBezTo>
                    <a:pt x="269016" y="276426"/>
                    <a:pt x="267739" y="277703"/>
                    <a:pt x="266460" y="278342"/>
                  </a:cubicBezTo>
                  <a:cubicBezTo>
                    <a:pt x="265821" y="278980"/>
                    <a:pt x="265182" y="278980"/>
                    <a:pt x="263904" y="278980"/>
                  </a:cubicBezTo>
                  <a:lnTo>
                    <a:pt x="97766" y="278980"/>
                  </a:lnTo>
                  <a:cubicBezTo>
                    <a:pt x="93932" y="278980"/>
                    <a:pt x="91376" y="276426"/>
                    <a:pt x="91376" y="272596"/>
                  </a:cubicBezTo>
                  <a:lnTo>
                    <a:pt x="91376" y="159600"/>
                  </a:lnTo>
                  <a:cubicBezTo>
                    <a:pt x="91376" y="158961"/>
                    <a:pt x="91376" y="158961"/>
                    <a:pt x="91376" y="158323"/>
                  </a:cubicBezTo>
                  <a:cubicBezTo>
                    <a:pt x="91376" y="157684"/>
                    <a:pt x="91376" y="157684"/>
                    <a:pt x="91376" y="157046"/>
                  </a:cubicBezTo>
                  <a:lnTo>
                    <a:pt x="91376" y="157046"/>
                  </a:lnTo>
                  <a:cubicBezTo>
                    <a:pt x="91376" y="156408"/>
                    <a:pt x="92015" y="156408"/>
                    <a:pt x="92015" y="155769"/>
                  </a:cubicBezTo>
                  <a:cubicBezTo>
                    <a:pt x="92015" y="155769"/>
                    <a:pt x="92015" y="155131"/>
                    <a:pt x="92654" y="155131"/>
                  </a:cubicBezTo>
                  <a:lnTo>
                    <a:pt x="92654" y="155131"/>
                  </a:lnTo>
                  <a:lnTo>
                    <a:pt x="92654" y="155131"/>
                  </a:lnTo>
                  <a:lnTo>
                    <a:pt x="175723" y="72139"/>
                  </a:lnTo>
                  <a:cubicBezTo>
                    <a:pt x="178279" y="69585"/>
                    <a:pt x="182113" y="69585"/>
                    <a:pt x="184669" y="72139"/>
                  </a:cubicBezTo>
                  <a:lnTo>
                    <a:pt x="267739" y="155131"/>
                  </a:lnTo>
                  <a:lnTo>
                    <a:pt x="267739" y="155131"/>
                  </a:lnTo>
                  <a:lnTo>
                    <a:pt x="267739" y="155131"/>
                  </a:lnTo>
                  <a:cubicBezTo>
                    <a:pt x="267739" y="155131"/>
                    <a:pt x="267739" y="155769"/>
                    <a:pt x="268377" y="155769"/>
                  </a:cubicBezTo>
                  <a:cubicBezTo>
                    <a:pt x="268377" y="155769"/>
                    <a:pt x="269016" y="156408"/>
                    <a:pt x="269016" y="157046"/>
                  </a:cubicBezTo>
                  <a:lnTo>
                    <a:pt x="269016" y="157046"/>
                  </a:lnTo>
                  <a:cubicBezTo>
                    <a:pt x="269016" y="157684"/>
                    <a:pt x="269016" y="157684"/>
                    <a:pt x="269016" y="158323"/>
                  </a:cubicBezTo>
                  <a:cubicBezTo>
                    <a:pt x="269016" y="158961"/>
                    <a:pt x="269016" y="158961"/>
                    <a:pt x="269016" y="159600"/>
                  </a:cubicBezTo>
                  <a:lnTo>
                    <a:pt x="270294" y="272596"/>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grpSp>
      <p:sp>
        <p:nvSpPr>
          <p:cNvPr id="46" name="テキスト ボックス 45">
            <a:extLst>
              <a:ext uri="{FF2B5EF4-FFF2-40B4-BE49-F238E27FC236}">
                <a16:creationId xmlns:a16="http://schemas.microsoft.com/office/drawing/2014/main" id="{7339AD13-6C1E-5135-6A87-1117EB1E7B01}"/>
              </a:ext>
            </a:extLst>
          </p:cNvPr>
          <p:cNvSpPr txBox="1"/>
          <p:nvPr/>
        </p:nvSpPr>
        <p:spPr>
          <a:xfrm>
            <a:off x="1392899" y="994089"/>
            <a:ext cx="6097384" cy="523220"/>
          </a:xfrm>
          <a:prstGeom prst="rect">
            <a:avLst/>
          </a:prstGeom>
          <a:noFill/>
        </p:spPr>
        <p:txBody>
          <a:bodyPr wrap="square">
            <a:spAutoFit/>
          </a:bodyPr>
          <a:lstStyle/>
          <a:p>
            <a:r>
              <a:rPr kumimoji="1" lang="ja-JP" altLang="en-US" sz="1400" b="1" dirty="0">
                <a:solidFill>
                  <a:prstClr val="black"/>
                </a:solidFill>
                <a:latin typeface="Meiryo UI" panose="020B0604030504040204" pitchFamily="50" charset="-128"/>
                <a:ea typeface="Meiryo UI" panose="020B0604030504040204" pitchFamily="50" charset="-128"/>
              </a:rPr>
              <a:t>参画希望者は問い合わせください！</a:t>
            </a:r>
            <a:endParaRPr kumimoji="1" lang="en-US" altLang="ja-JP" sz="1400" b="1" dirty="0">
              <a:solidFill>
                <a:prstClr val="black"/>
              </a:solidFill>
              <a:latin typeface="Meiryo UI" panose="020B0604030504040204" pitchFamily="50" charset="-128"/>
              <a:ea typeface="Meiryo UI" panose="020B0604030504040204" pitchFamily="50" charset="-128"/>
            </a:endParaRPr>
          </a:p>
          <a:p>
            <a:r>
              <a:rPr kumimoji="1" lang="ja-JP" altLang="en-US" sz="1400" b="1" dirty="0">
                <a:solidFill>
                  <a:prstClr val="black"/>
                </a:solidFill>
                <a:latin typeface="Meiryo UI" panose="020B0604030504040204" pitchFamily="50" charset="-128"/>
                <a:ea typeface="Meiryo UI" panose="020B0604030504040204" pitchFamily="50" charset="-128"/>
              </a:rPr>
              <a:t>（電話：</a:t>
            </a:r>
            <a:r>
              <a:rPr kumimoji="1" lang="ja-JP" altLang="en-US" sz="1400" b="1" dirty="0">
                <a:solidFill>
                  <a:prstClr val="black"/>
                </a:solidFill>
                <a:highlight>
                  <a:srgbClr val="FFFF00"/>
                </a:highlight>
                <a:latin typeface="Meiryo UI" panose="020B0604030504040204" pitchFamily="50" charset="-128"/>
                <a:ea typeface="Meiryo UI" panose="020B0604030504040204" pitchFamily="50" charset="-128"/>
              </a:rPr>
              <a:t>ｘｘｘ</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en-US" altLang="ja-JP" sz="1400" b="1" dirty="0">
                <a:solidFill>
                  <a:prstClr val="black"/>
                </a:solidFill>
                <a:latin typeface="Meiryo UI" panose="020B0604030504040204" pitchFamily="50" charset="-128"/>
                <a:ea typeface="Meiryo UI" panose="020B0604030504040204" pitchFamily="50" charset="-128"/>
              </a:rPr>
              <a:t>e-mail</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ja-JP" altLang="en-US" sz="1400" b="1" dirty="0">
                <a:solidFill>
                  <a:prstClr val="black"/>
                </a:solidFill>
                <a:highlight>
                  <a:srgbClr val="FFFF00"/>
                </a:highlight>
                <a:latin typeface="Meiryo UI" panose="020B0604030504040204" pitchFamily="50" charset="-128"/>
                <a:ea typeface="Meiryo UI" panose="020B0604030504040204" pitchFamily="50" charset="-128"/>
              </a:rPr>
              <a:t>ｘｘｘ</a:t>
            </a:r>
            <a:r>
              <a:rPr kumimoji="1" lang="ja-JP" altLang="en-US" sz="1400" b="1" dirty="0">
                <a:solidFill>
                  <a:prstClr val="black"/>
                </a:solidFill>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FA886185-B5F4-AB1A-4FB2-D4EA5C2C9061}"/>
              </a:ext>
            </a:extLst>
          </p:cNvPr>
          <p:cNvSpPr/>
          <p:nvPr/>
        </p:nvSpPr>
        <p:spPr bwMode="gray">
          <a:xfrm>
            <a:off x="8707890" y="1836293"/>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画像や図</a:t>
            </a:r>
          </a:p>
        </p:txBody>
      </p:sp>
      <p:sp>
        <p:nvSpPr>
          <p:cNvPr id="48" name="正方形/長方形 47">
            <a:extLst>
              <a:ext uri="{FF2B5EF4-FFF2-40B4-BE49-F238E27FC236}">
                <a16:creationId xmlns:a16="http://schemas.microsoft.com/office/drawing/2014/main" id="{362198D8-A465-ECA1-70D0-ECD4850B72CE}"/>
              </a:ext>
            </a:extLst>
          </p:cNvPr>
          <p:cNvSpPr/>
          <p:nvPr/>
        </p:nvSpPr>
        <p:spPr bwMode="gray">
          <a:xfrm>
            <a:off x="8707890" y="4383604"/>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画像や図</a:t>
            </a:r>
          </a:p>
        </p:txBody>
      </p:sp>
      <p:sp>
        <p:nvSpPr>
          <p:cNvPr id="7" name="テキスト ボックス 6">
            <a:extLst>
              <a:ext uri="{FF2B5EF4-FFF2-40B4-BE49-F238E27FC236}">
                <a16:creationId xmlns:a16="http://schemas.microsoft.com/office/drawing/2014/main" id="{555DA260-FAF6-E82F-4D4F-B649BB9739DD}"/>
              </a:ext>
            </a:extLst>
          </p:cNvPr>
          <p:cNvSpPr txBox="1"/>
          <p:nvPr/>
        </p:nvSpPr>
        <p:spPr>
          <a:xfrm>
            <a:off x="4942003" y="319836"/>
            <a:ext cx="6094428" cy="369332"/>
          </a:xfrm>
          <a:prstGeom prst="rect">
            <a:avLst/>
          </a:prstGeom>
          <a:noFill/>
        </p:spPr>
        <p:txBody>
          <a:bodyPr wrap="square">
            <a:spAutoFit/>
          </a:bodyPr>
          <a:lstStyle/>
          <a:p>
            <a:r>
              <a:rPr kumimoji="1" lang="ja-JP" altLang="en-US" sz="1800" b="1" dirty="0">
                <a:highlight>
                  <a:srgbClr val="FFFF00"/>
                </a:highlight>
                <a:latin typeface="Meiryo UI" panose="020B0604030504040204" pitchFamily="50" charset="-128"/>
                <a:ea typeface="Meiryo UI" panose="020B0604030504040204" pitchFamily="50" charset="-128"/>
              </a:rPr>
              <a:t>記入箇所：黄色ハイライト</a:t>
            </a:r>
            <a:endParaRPr lang="ja-JP" altLang="en-US"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E7AA6E2-BB94-3C75-0AC1-EDCBE7B700FF}"/>
              </a:ext>
            </a:extLst>
          </p:cNvPr>
          <p:cNvSpPr/>
          <p:nvPr/>
        </p:nvSpPr>
        <p:spPr bwMode="gray">
          <a:xfrm>
            <a:off x="460217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保有者募集</a:t>
            </a:r>
          </a:p>
        </p:txBody>
      </p:sp>
      <p:sp>
        <p:nvSpPr>
          <p:cNvPr id="11" name="正方形/長方形 10">
            <a:extLst>
              <a:ext uri="{FF2B5EF4-FFF2-40B4-BE49-F238E27FC236}">
                <a16:creationId xmlns:a16="http://schemas.microsoft.com/office/drawing/2014/main" id="{54A2C43C-40B7-0B54-F898-4777282E86FE}"/>
              </a:ext>
            </a:extLst>
          </p:cNvPr>
          <p:cNvSpPr/>
          <p:nvPr/>
        </p:nvSpPr>
        <p:spPr bwMode="gray">
          <a:xfrm>
            <a:off x="658629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したい人募集</a:t>
            </a:r>
          </a:p>
        </p:txBody>
      </p:sp>
      <p:sp>
        <p:nvSpPr>
          <p:cNvPr id="12" name="正方形/長方形 11">
            <a:extLst>
              <a:ext uri="{FF2B5EF4-FFF2-40B4-BE49-F238E27FC236}">
                <a16:creationId xmlns:a16="http://schemas.microsoft.com/office/drawing/2014/main" id="{9640D1CD-5B46-C99A-2A15-BA8250D7DB19}"/>
              </a:ext>
            </a:extLst>
          </p:cNvPr>
          <p:cNvSpPr/>
          <p:nvPr/>
        </p:nvSpPr>
        <p:spPr bwMode="gray">
          <a:xfrm>
            <a:off x="857041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したい人募集</a:t>
            </a:r>
          </a:p>
        </p:txBody>
      </p:sp>
    </p:spTree>
    <p:extLst>
      <p:ext uri="{BB962C8B-B14F-4D97-AF65-F5344CB8AC3E}">
        <p14:creationId xmlns:p14="http://schemas.microsoft.com/office/powerpoint/2010/main" val="278047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8B621-D618-A6DC-01F2-855184D03BFD}"/>
              </a:ext>
            </a:extLst>
          </p:cNvPr>
          <p:cNvSpPr>
            <a:spLocks noGrp="1"/>
          </p:cNvSpPr>
          <p:nvPr>
            <p:ph type="title"/>
          </p:nvPr>
        </p:nvSpPr>
        <p:spPr/>
        <p:txBody>
          <a:bodyPr/>
          <a:lstStyle/>
          <a:p>
            <a:r>
              <a:rPr lang="ja-JP" altLang="en-US" sz="1800" dirty="0">
                <a:cs typeface="ＭＳ Ｐゴシック" panose="020B0600070205080204" pitchFamily="50" charset="-128"/>
              </a:rPr>
              <a:t>プロジェクトマッチングページ（掲載申請書）　</a:t>
            </a:r>
            <a:r>
              <a:rPr lang="en-US" altLang="ja-JP" sz="1800" u="sng" dirty="0">
                <a:cs typeface="ＭＳ Ｐゴシック" panose="020B0600070205080204" pitchFamily="50" charset="-128"/>
              </a:rPr>
              <a:t>※</a:t>
            </a:r>
            <a:r>
              <a:rPr lang="ja-JP" altLang="en-US" sz="1800" u="sng" dirty="0">
                <a:cs typeface="ＭＳ Ｐゴシック" panose="020B0600070205080204" pitchFamily="50" charset="-128"/>
              </a:rPr>
              <a:t>オレンジ吹き出し：記入にあたっての補足事項</a:t>
            </a:r>
            <a:endParaRPr kumimoji="1" lang="ja-JP" altLang="en-US" dirty="0"/>
          </a:p>
        </p:txBody>
      </p:sp>
      <p:sp>
        <p:nvSpPr>
          <p:cNvPr id="3" name="スライド番号プレースホルダー 2">
            <a:extLst>
              <a:ext uri="{FF2B5EF4-FFF2-40B4-BE49-F238E27FC236}">
                <a16:creationId xmlns:a16="http://schemas.microsoft.com/office/drawing/2014/main" id="{B3E715D9-6605-88F9-08C5-543BBF236860}"/>
              </a:ext>
            </a:extLst>
          </p:cNvPr>
          <p:cNvSpPr>
            <a:spLocks noGrp="1"/>
          </p:cNvSpPr>
          <p:nvPr>
            <p:ph type="sldNum" sz="quarter" idx="12"/>
          </p:nvPr>
        </p:nvSpPr>
        <p:spPr/>
        <p:txBody>
          <a:bodyPr/>
          <a:lstStyle/>
          <a:p>
            <a:fld id="{C81B0E43-CE30-4047-A16E-F217CB456ACA}" type="slidenum">
              <a:rPr kumimoji="1" lang="ja-JP" altLang="en-US" smtClean="0"/>
              <a:t>2</a:t>
            </a:fld>
            <a:endParaRPr kumimoji="1" lang="ja-JP" altLang="en-US" dirty="0"/>
          </a:p>
        </p:txBody>
      </p:sp>
      <p:grpSp>
        <p:nvGrpSpPr>
          <p:cNvPr id="29" name="グループ化 28">
            <a:extLst>
              <a:ext uri="{FF2B5EF4-FFF2-40B4-BE49-F238E27FC236}">
                <a16:creationId xmlns:a16="http://schemas.microsoft.com/office/drawing/2014/main" id="{06EF7578-1C49-4A2E-0DF3-1347E94A3F61}"/>
              </a:ext>
            </a:extLst>
          </p:cNvPr>
          <p:cNvGrpSpPr/>
          <p:nvPr/>
        </p:nvGrpSpPr>
        <p:grpSpPr>
          <a:xfrm>
            <a:off x="814645" y="1462457"/>
            <a:ext cx="10806548" cy="1282293"/>
            <a:chOff x="814646" y="1228594"/>
            <a:chExt cx="9766307" cy="1282293"/>
          </a:xfrm>
        </p:grpSpPr>
        <p:sp>
          <p:nvSpPr>
            <p:cNvPr id="4" name="正方形/長方形 3">
              <a:extLst>
                <a:ext uri="{FF2B5EF4-FFF2-40B4-BE49-F238E27FC236}">
                  <a16:creationId xmlns:a16="http://schemas.microsoft.com/office/drawing/2014/main" id="{70FC2B47-BB88-2CCF-A436-3B055130FF4D}"/>
                </a:ext>
              </a:extLst>
            </p:cNvPr>
            <p:cNvSpPr/>
            <p:nvPr/>
          </p:nvSpPr>
          <p:spPr bwMode="gray">
            <a:xfrm>
              <a:off x="814647" y="1602431"/>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プロジェクトオーナー</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企業・団体・機関名</a:t>
              </a:r>
              <a:r>
                <a:rPr kumimoji="1" lang="ja-JP" altLang="en-US" sz="1200" dirty="0">
                  <a:solidFill>
                    <a:prstClr val="black"/>
                  </a:solidFill>
                  <a:latin typeface="Meiryo UI" panose="020B0604030504040204" pitchFamily="50" charset="-128"/>
                  <a:ea typeface="Meiryo UI" panose="020B0604030504040204" pitchFamily="50" charset="-128"/>
                </a:rPr>
                <a:t>）</a:t>
              </a:r>
            </a:p>
          </p:txBody>
        </p:sp>
        <p:sp>
          <p:nvSpPr>
            <p:cNvPr id="14" name="正方形/長方形 13">
              <a:extLst>
                <a:ext uri="{FF2B5EF4-FFF2-40B4-BE49-F238E27FC236}">
                  <a16:creationId xmlns:a16="http://schemas.microsoft.com/office/drawing/2014/main" id="{31E6EA75-21D9-DAD1-37F8-25A171C0DD41}"/>
                </a:ext>
              </a:extLst>
            </p:cNvPr>
            <p:cNvSpPr/>
            <p:nvPr/>
          </p:nvSpPr>
          <p:spPr bwMode="gray">
            <a:xfrm>
              <a:off x="3973953" y="1602430"/>
              <a:ext cx="3849894" cy="908457"/>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主なプロジェクトメンバー</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企業・団体・機関名：最大</a:t>
              </a:r>
              <a:r>
                <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rPr>
                <a:t>5</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機関程度</a:t>
              </a:r>
              <a:r>
                <a:rPr kumimoji="1" lang="ja-JP" altLang="en-US" sz="1200" dirty="0">
                  <a:solidFill>
                    <a:prstClr val="black"/>
                  </a:solidFill>
                  <a:latin typeface="Meiryo UI" panose="020B0604030504040204" pitchFamily="50" charset="-128"/>
                  <a:ea typeface="Meiryo UI" panose="020B0604030504040204" pitchFamily="50" charset="-128"/>
                </a:rPr>
                <a:t>）</a:t>
              </a:r>
            </a:p>
          </p:txBody>
        </p:sp>
        <p:sp>
          <p:nvSpPr>
            <p:cNvPr id="15" name="正方形/長方形 14">
              <a:extLst>
                <a:ext uri="{FF2B5EF4-FFF2-40B4-BE49-F238E27FC236}">
                  <a16:creationId xmlns:a16="http://schemas.microsoft.com/office/drawing/2014/main" id="{46638C3F-AA7F-E262-2EE6-859F2B97483F}"/>
                </a:ext>
              </a:extLst>
            </p:cNvPr>
            <p:cNvSpPr/>
            <p:nvPr/>
          </p:nvSpPr>
          <p:spPr bwMode="gray">
            <a:xfrm>
              <a:off x="814646" y="1228594"/>
              <a:ext cx="9766307" cy="309262"/>
            </a:xfrm>
            <a:prstGeom prst="rect">
              <a:avLst/>
            </a:prstGeom>
            <a:solidFill>
              <a:srgbClr val="00C0A9"/>
            </a:solid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dirty="0">
                  <a:solidFill>
                    <a:schemeClr val="bg1"/>
                  </a:solidFill>
                  <a:latin typeface="Meiryo UI" panose="020B0604030504040204" pitchFamily="50" charset="-128"/>
                  <a:ea typeface="Meiryo UI" panose="020B0604030504040204" pitchFamily="50" charset="-128"/>
                </a:rPr>
                <a:t>（</a:t>
              </a:r>
              <a:r>
                <a:rPr kumimoji="1" lang="ja-JP" altLang="en-US" sz="1400" b="1" dirty="0">
                  <a:highlight>
                    <a:srgbClr val="FFFF00"/>
                  </a:highlight>
                  <a:latin typeface="Meiryo UI" panose="020B0604030504040204" pitchFamily="50" charset="-128"/>
                  <a:ea typeface="Meiryo UI" panose="020B0604030504040204" pitchFamily="50" charset="-128"/>
                </a:rPr>
                <a:t>プロジェクト名</a:t>
              </a:r>
              <a:r>
                <a:rPr kumimoji="1" lang="ja-JP" altLang="en-US" sz="1400" b="1" dirty="0">
                  <a:latin typeface="Meiryo UI" panose="020B0604030504040204" pitchFamily="50" charset="-128"/>
                  <a:ea typeface="Meiryo UI" panose="020B0604030504040204" pitchFamily="50" charset="-128"/>
                </a:rPr>
                <a:t>：最大</a:t>
              </a:r>
              <a:r>
                <a:rPr kumimoji="1" lang="en-US" altLang="ja-JP" sz="1400" b="1" dirty="0">
                  <a:latin typeface="Meiryo UI" panose="020B0604030504040204" pitchFamily="50" charset="-128"/>
                  <a:ea typeface="Meiryo UI" panose="020B0604030504040204" pitchFamily="50" charset="-128"/>
                </a:rPr>
                <a:t>40</a:t>
              </a:r>
              <a:r>
                <a:rPr kumimoji="1" lang="ja-JP" altLang="en-US" sz="1400" b="1" dirty="0">
                  <a:latin typeface="Meiryo UI" panose="020B0604030504040204" pitchFamily="50" charset="-128"/>
                  <a:ea typeface="Meiryo UI" panose="020B0604030504040204" pitchFamily="50" charset="-128"/>
                </a:rPr>
                <a:t>字程度</a:t>
              </a:r>
              <a:r>
                <a:rPr kumimoji="1" lang="ja-JP" altLang="en-US" sz="1400" b="1" dirty="0">
                  <a:solidFill>
                    <a:schemeClr val="bg1"/>
                  </a:solidFill>
                  <a:latin typeface="Meiryo UI" panose="020B0604030504040204" pitchFamily="50" charset="-128"/>
                  <a:ea typeface="Meiryo UI" panose="020B0604030504040204" pitchFamily="50" charset="-128"/>
                </a:rPr>
                <a:t>）</a:t>
              </a:r>
            </a:p>
          </p:txBody>
        </p:sp>
        <p:sp>
          <p:nvSpPr>
            <p:cNvPr id="34" name="正方形/長方形 33">
              <a:extLst>
                <a:ext uri="{FF2B5EF4-FFF2-40B4-BE49-F238E27FC236}">
                  <a16:creationId xmlns:a16="http://schemas.microsoft.com/office/drawing/2014/main" id="{9112AB23-5BB2-5BA8-84B4-8D1D508CE1A8}"/>
                </a:ext>
              </a:extLst>
            </p:cNvPr>
            <p:cNvSpPr/>
            <p:nvPr/>
          </p:nvSpPr>
          <p:spPr bwMode="gray">
            <a:xfrm>
              <a:off x="814647" y="2114033"/>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プロジェクト期間</a:t>
              </a:r>
              <a:r>
                <a:rPr kumimoji="1" lang="en-US" altLang="ja-JP" sz="1200" dirty="0">
                  <a:solidFill>
                    <a:prstClr val="black"/>
                  </a:solidFill>
                  <a:latin typeface="Meiryo UI" panose="020B0604030504040204" pitchFamily="50" charset="-128"/>
                  <a:ea typeface="Meiryo UI" panose="020B0604030504040204" pitchFamily="50" charset="-128"/>
                </a:rPr>
                <a:t>】</a:t>
              </a:r>
            </a:p>
            <a:p>
              <a:pPr algn="ctr" defTabSz="990564" fontAlgn="auto">
                <a:spcBef>
                  <a:spcPts val="0"/>
                </a:spcBef>
                <a:spcAft>
                  <a:spcPts val="0"/>
                </a:spcAft>
                <a:buSzPct val="100000"/>
              </a:pPr>
              <a:r>
                <a:rPr kumimoji="1" lang="ja-JP" altLang="en-US" sz="1200" dirty="0">
                  <a:solidFill>
                    <a:prstClr val="black"/>
                  </a:solidFill>
                  <a:latin typeface="Meiryo UI" panose="020B0604030504040204" pitchFamily="50" charset="-128"/>
                  <a:ea typeface="Meiryo UI" panose="020B0604030504040204" pitchFamily="50" charset="-128"/>
                </a:rPr>
                <a:t>令和</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○年○月</a:t>
              </a: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（終了時期は記載）</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p:txBody>
        </p:sp>
      </p:grpSp>
      <p:grpSp>
        <p:nvGrpSpPr>
          <p:cNvPr id="38" name="グループ化 37">
            <a:extLst>
              <a:ext uri="{FF2B5EF4-FFF2-40B4-BE49-F238E27FC236}">
                <a16:creationId xmlns:a16="http://schemas.microsoft.com/office/drawing/2014/main" id="{DF412395-0548-FE69-D7D4-7BD9EEE7ADD9}"/>
              </a:ext>
            </a:extLst>
          </p:cNvPr>
          <p:cNvGrpSpPr/>
          <p:nvPr/>
        </p:nvGrpSpPr>
        <p:grpSpPr>
          <a:xfrm>
            <a:off x="814648" y="2857285"/>
            <a:ext cx="7755774" cy="3850709"/>
            <a:chOff x="814648" y="2324165"/>
            <a:chExt cx="7755774" cy="3478120"/>
          </a:xfrm>
        </p:grpSpPr>
        <p:sp>
          <p:nvSpPr>
            <p:cNvPr id="6" name="正方形/長方形 5">
              <a:extLst>
                <a:ext uri="{FF2B5EF4-FFF2-40B4-BE49-F238E27FC236}">
                  <a16:creationId xmlns:a16="http://schemas.microsoft.com/office/drawing/2014/main" id="{7D018FE4-BB7F-3AFF-5DE5-F1E718D7F677}"/>
                </a:ext>
              </a:extLst>
            </p:cNvPr>
            <p:cNvSpPr/>
            <p:nvPr/>
          </p:nvSpPr>
          <p:spPr bwMode="gray">
            <a:xfrm>
              <a:off x="814648" y="2324165"/>
              <a:ext cx="7755774" cy="1080000"/>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プロジェクトの目的は？</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※200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885A223C-0AA0-9316-DDC8-2CE01B8A0315}"/>
                </a:ext>
              </a:extLst>
            </p:cNvPr>
            <p:cNvSpPr/>
            <p:nvPr/>
          </p:nvSpPr>
          <p:spPr bwMode="gray">
            <a:xfrm>
              <a:off x="814648" y="3501718"/>
              <a:ext cx="7755774" cy="1152557"/>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どのようなことを実施している？実施予定？</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※300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defTabSz="990564" fontAlgn="auto">
                <a:spcBef>
                  <a:spcPts val="0"/>
                </a:spcBef>
                <a:spcAft>
                  <a:spcPts val="0"/>
                </a:spcAft>
                <a:buSzPct val="100000"/>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E1326F5E-680C-AEDE-8FEE-D2B77D0BBD9A}"/>
                </a:ext>
              </a:extLst>
            </p:cNvPr>
            <p:cNvSpPr/>
            <p:nvPr/>
          </p:nvSpPr>
          <p:spPr bwMode="gray">
            <a:xfrm>
              <a:off x="814648" y="4751827"/>
              <a:ext cx="7755774" cy="1050458"/>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どのような企業・団体・機関の参画を求めている？</a:t>
              </a:r>
              <a:r>
                <a:rPr kumimoji="1" lang="en-US" altLang="ja-JP" sz="1200"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en-US" altLang="ja-JP" sz="1200" dirty="0">
                  <a:solidFill>
                    <a:prstClr val="black"/>
                  </a:solidFill>
                  <a:latin typeface="Meiryo UI" panose="020B0604030504040204" pitchFamily="50" charset="-128"/>
                  <a:ea typeface="Meiryo UI" panose="020B0604030504040204" pitchFamily="50" charset="-128"/>
                </a:rPr>
                <a:t>※200</a:t>
              </a:r>
              <a:r>
                <a:rPr kumimoji="1" lang="ja-JP" altLang="en-US" sz="1200" dirty="0">
                  <a:solidFill>
                    <a:prstClr val="black"/>
                  </a:solidFill>
                  <a:latin typeface="Meiryo UI" panose="020B0604030504040204" pitchFamily="50" charset="-128"/>
                  <a:ea typeface="Meiryo UI" panose="020B0604030504040204" pitchFamily="50" charset="-128"/>
                </a:rPr>
                <a:t>字程度</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ｘｘｘ地域でのｘｘｘを既に推進している企業</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ｘｘｘの技術を持った企業</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ｘｘｘの志を持つ団体・機関</a:t>
              </a:r>
              <a:endParaRPr kumimoji="1" lang="en-US" altLang="ja-JP" sz="1200" dirty="0">
                <a:solidFill>
                  <a:prstClr val="black"/>
                </a:solidFill>
                <a:highlight>
                  <a:srgbClr val="FFFF00"/>
                </a:highlight>
                <a:latin typeface="Meiryo UI" panose="020B0604030504040204" pitchFamily="50" charset="-128"/>
                <a:ea typeface="Meiryo UI" panose="020B0604030504040204" pitchFamily="50" charset="-128"/>
              </a:endParaRPr>
            </a:p>
            <a:p>
              <a:pPr defTabSz="990564" fontAlgn="auto">
                <a:spcBef>
                  <a:spcPts val="0"/>
                </a:spcBef>
                <a:spcAft>
                  <a:spcPts val="0"/>
                </a:spcAft>
                <a:buSzPct val="100000"/>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grpSp>
      <p:grpSp>
        <p:nvGrpSpPr>
          <p:cNvPr id="39" name="Graphic 4">
            <a:extLst>
              <a:ext uri="{FF2B5EF4-FFF2-40B4-BE49-F238E27FC236}">
                <a16:creationId xmlns:a16="http://schemas.microsoft.com/office/drawing/2014/main" id="{8D660348-46E5-4452-7A14-563593296428}"/>
              </a:ext>
            </a:extLst>
          </p:cNvPr>
          <p:cNvGrpSpPr>
            <a:grpSpLocks noChangeAspect="1"/>
          </p:cNvGrpSpPr>
          <p:nvPr/>
        </p:nvGrpSpPr>
        <p:grpSpPr bwMode="gray">
          <a:xfrm>
            <a:off x="814571" y="917853"/>
            <a:ext cx="626948" cy="626948"/>
            <a:chOff x="10325499" y="918179"/>
            <a:chExt cx="361670" cy="361971"/>
          </a:xfrm>
          <a:solidFill>
            <a:srgbClr val="046A38"/>
          </a:solidFill>
        </p:grpSpPr>
        <p:sp>
          <p:nvSpPr>
            <p:cNvPr id="40" name="Graphic 4">
              <a:extLst>
                <a:ext uri="{FF2B5EF4-FFF2-40B4-BE49-F238E27FC236}">
                  <a16:creationId xmlns:a16="http://schemas.microsoft.com/office/drawing/2014/main" id="{AA2147F9-2A68-A207-639C-BE08419C384D}"/>
                </a:ext>
              </a:extLst>
            </p:cNvPr>
            <p:cNvSpPr/>
            <p:nvPr/>
          </p:nvSpPr>
          <p:spPr bwMode="gray">
            <a:xfrm>
              <a:off x="10438601" y="1136511"/>
              <a:ext cx="134827" cy="47879"/>
            </a:xfrm>
            <a:custGeom>
              <a:avLst/>
              <a:gdLst>
                <a:gd name="connsiteX0" fmla="*/ 87543 w 134827"/>
                <a:gd name="connsiteY0" fmla="*/ 0 h 47879"/>
                <a:gd name="connsiteX1" fmla="*/ 47286 w 134827"/>
                <a:gd name="connsiteY1" fmla="*/ 0 h 47879"/>
                <a:gd name="connsiteX2" fmla="*/ 0 w 134827"/>
                <a:gd name="connsiteY2" fmla="*/ 47880 h 47879"/>
                <a:gd name="connsiteX3" fmla="*/ 134828 w 134827"/>
                <a:gd name="connsiteY3" fmla="*/ 47880 h 47879"/>
              </a:gdLst>
              <a:ahLst/>
              <a:cxnLst>
                <a:cxn ang="0">
                  <a:pos x="connsiteX0" y="connsiteY0"/>
                </a:cxn>
                <a:cxn ang="0">
                  <a:pos x="connsiteX1" y="connsiteY1"/>
                </a:cxn>
                <a:cxn ang="0">
                  <a:pos x="connsiteX2" y="connsiteY2"/>
                </a:cxn>
                <a:cxn ang="0">
                  <a:pos x="connsiteX3" y="connsiteY3"/>
                </a:cxn>
              </a:cxnLst>
              <a:rect l="l" t="t" r="r" b="b"/>
              <a:pathLst>
                <a:path w="134827" h="47879">
                  <a:moveTo>
                    <a:pt x="87543" y="0"/>
                  </a:moveTo>
                  <a:lnTo>
                    <a:pt x="47286" y="0"/>
                  </a:lnTo>
                  <a:lnTo>
                    <a:pt x="0" y="47880"/>
                  </a:lnTo>
                  <a:lnTo>
                    <a:pt x="134828" y="4788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1" name="Graphic 4">
              <a:extLst>
                <a:ext uri="{FF2B5EF4-FFF2-40B4-BE49-F238E27FC236}">
                  <a16:creationId xmlns:a16="http://schemas.microsoft.com/office/drawing/2014/main" id="{B6382DE8-3AA5-FD0F-458E-07C3DCE6D638}"/>
                </a:ext>
              </a:extLst>
            </p:cNvPr>
            <p:cNvSpPr/>
            <p:nvPr/>
          </p:nvSpPr>
          <p:spPr bwMode="gray">
            <a:xfrm>
              <a:off x="10538283" y="1091823"/>
              <a:ext cx="44729" cy="83630"/>
            </a:xfrm>
            <a:custGeom>
              <a:avLst/>
              <a:gdLst>
                <a:gd name="connsiteX0" fmla="*/ 0 w 44729"/>
                <a:gd name="connsiteY0" fmla="*/ 38942 h 83630"/>
                <a:gd name="connsiteX1" fmla="*/ 44730 w 44729"/>
                <a:gd name="connsiteY1" fmla="*/ 83630 h 83630"/>
                <a:gd name="connsiteX2" fmla="*/ 44730 w 44729"/>
                <a:gd name="connsiteY2" fmla="*/ 0 h 83630"/>
              </a:gdLst>
              <a:ahLst/>
              <a:cxnLst>
                <a:cxn ang="0">
                  <a:pos x="connsiteX0" y="connsiteY0"/>
                </a:cxn>
                <a:cxn ang="0">
                  <a:pos x="connsiteX1" y="connsiteY1"/>
                </a:cxn>
                <a:cxn ang="0">
                  <a:pos x="connsiteX2" y="connsiteY2"/>
                </a:cxn>
              </a:cxnLst>
              <a:rect l="l" t="t" r="r" b="b"/>
              <a:pathLst>
                <a:path w="44729" h="83630">
                  <a:moveTo>
                    <a:pt x="0" y="38942"/>
                  </a:moveTo>
                  <a:lnTo>
                    <a:pt x="44730" y="83630"/>
                  </a:lnTo>
                  <a:lnTo>
                    <a:pt x="44730" y="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2" name="Graphic 4">
              <a:extLst>
                <a:ext uri="{FF2B5EF4-FFF2-40B4-BE49-F238E27FC236}">
                  <a16:creationId xmlns:a16="http://schemas.microsoft.com/office/drawing/2014/main" id="{241D3C5B-FEBE-7E2C-DC07-B295A96FE7AF}"/>
                </a:ext>
              </a:extLst>
            </p:cNvPr>
            <p:cNvSpPr/>
            <p:nvPr/>
          </p:nvSpPr>
          <p:spPr bwMode="gray">
            <a:xfrm>
              <a:off x="10429655" y="1091823"/>
              <a:ext cx="44729" cy="83630"/>
            </a:xfrm>
            <a:custGeom>
              <a:avLst/>
              <a:gdLst>
                <a:gd name="connsiteX0" fmla="*/ 0 w 44729"/>
                <a:gd name="connsiteY0" fmla="*/ 0 h 83630"/>
                <a:gd name="connsiteX1" fmla="*/ 0 w 44729"/>
                <a:gd name="connsiteY1" fmla="*/ 83630 h 83630"/>
                <a:gd name="connsiteX2" fmla="*/ 44730 w 44729"/>
                <a:gd name="connsiteY2" fmla="*/ 38942 h 83630"/>
              </a:gdLst>
              <a:ahLst/>
              <a:cxnLst>
                <a:cxn ang="0">
                  <a:pos x="connsiteX0" y="connsiteY0"/>
                </a:cxn>
                <a:cxn ang="0">
                  <a:pos x="connsiteX1" y="connsiteY1"/>
                </a:cxn>
                <a:cxn ang="0">
                  <a:pos x="connsiteX2" y="connsiteY2"/>
                </a:cxn>
              </a:cxnLst>
              <a:rect l="l" t="t" r="r" b="b"/>
              <a:pathLst>
                <a:path w="44729" h="83630">
                  <a:moveTo>
                    <a:pt x="0" y="0"/>
                  </a:moveTo>
                  <a:lnTo>
                    <a:pt x="0" y="83630"/>
                  </a:lnTo>
                  <a:lnTo>
                    <a:pt x="44730" y="38942"/>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3" name="Graphic 4">
              <a:extLst>
                <a:ext uri="{FF2B5EF4-FFF2-40B4-BE49-F238E27FC236}">
                  <a16:creationId xmlns:a16="http://schemas.microsoft.com/office/drawing/2014/main" id="{6055FC58-070C-7583-2B04-0C9A9C2A4957}"/>
                </a:ext>
              </a:extLst>
            </p:cNvPr>
            <p:cNvSpPr/>
            <p:nvPr/>
          </p:nvSpPr>
          <p:spPr bwMode="gray">
            <a:xfrm>
              <a:off x="10432850" y="1003724"/>
              <a:ext cx="146968" cy="120018"/>
            </a:xfrm>
            <a:custGeom>
              <a:avLst/>
              <a:gdLst>
                <a:gd name="connsiteX0" fmla="*/ 53037 w 146968"/>
                <a:gd name="connsiteY0" fmla="*/ 120019 h 120018"/>
                <a:gd name="connsiteX1" fmla="*/ 93294 w 146968"/>
                <a:gd name="connsiteY1" fmla="*/ 120019 h 120018"/>
                <a:gd name="connsiteX2" fmla="*/ 146969 w 146968"/>
                <a:gd name="connsiteY2" fmla="*/ 73416 h 120018"/>
                <a:gd name="connsiteX3" fmla="*/ 73484 w 146968"/>
                <a:gd name="connsiteY3" fmla="*/ 0 h 120018"/>
                <a:gd name="connsiteX4" fmla="*/ 0 w 146968"/>
                <a:gd name="connsiteY4" fmla="*/ 73416 h 120018"/>
                <a:gd name="connsiteX5" fmla="*/ 53037 w 146968"/>
                <a:gd name="connsiteY5" fmla="*/ 120019 h 120018"/>
                <a:gd name="connsiteX6" fmla="*/ 70929 w 146968"/>
                <a:gd name="connsiteY6" fmla="*/ 30005 h 120018"/>
                <a:gd name="connsiteX7" fmla="*/ 76040 w 146968"/>
                <a:gd name="connsiteY7" fmla="*/ 30005 h 120018"/>
                <a:gd name="connsiteX8" fmla="*/ 77958 w 146968"/>
                <a:gd name="connsiteY8" fmla="*/ 31281 h 120018"/>
                <a:gd name="connsiteX9" fmla="*/ 100322 w 146968"/>
                <a:gd name="connsiteY9" fmla="*/ 53625 h 120018"/>
                <a:gd name="connsiteX10" fmla="*/ 100322 w 146968"/>
                <a:gd name="connsiteY10" fmla="*/ 62563 h 120018"/>
                <a:gd name="connsiteX11" fmla="*/ 95849 w 146968"/>
                <a:gd name="connsiteY11" fmla="*/ 64478 h 120018"/>
                <a:gd name="connsiteX12" fmla="*/ 91376 w 146968"/>
                <a:gd name="connsiteY12" fmla="*/ 62563 h 120018"/>
                <a:gd name="connsiteX13" fmla="*/ 79874 w 146968"/>
                <a:gd name="connsiteY13" fmla="*/ 51072 h 120018"/>
                <a:gd name="connsiteX14" fmla="*/ 79874 w 146968"/>
                <a:gd name="connsiteY14" fmla="*/ 95760 h 120018"/>
                <a:gd name="connsiteX15" fmla="*/ 73484 w 146968"/>
                <a:gd name="connsiteY15" fmla="*/ 102144 h 120018"/>
                <a:gd name="connsiteX16" fmla="*/ 67094 w 146968"/>
                <a:gd name="connsiteY16" fmla="*/ 95760 h 120018"/>
                <a:gd name="connsiteX17" fmla="*/ 67094 w 146968"/>
                <a:gd name="connsiteY17" fmla="*/ 51072 h 120018"/>
                <a:gd name="connsiteX18" fmla="*/ 55593 w 146968"/>
                <a:gd name="connsiteY18" fmla="*/ 62563 h 120018"/>
                <a:gd name="connsiteX19" fmla="*/ 46647 w 146968"/>
                <a:gd name="connsiteY19" fmla="*/ 62563 h 120018"/>
                <a:gd name="connsiteX20" fmla="*/ 46647 w 146968"/>
                <a:gd name="connsiteY20" fmla="*/ 53625 h 120018"/>
                <a:gd name="connsiteX21" fmla="*/ 46647 w 146968"/>
                <a:gd name="connsiteY21" fmla="*/ 53625 h 120018"/>
                <a:gd name="connsiteX22" fmla="*/ 69650 w 146968"/>
                <a:gd name="connsiteY22" fmla="*/ 31281 h 120018"/>
                <a:gd name="connsiteX23" fmla="*/ 70929 w 146968"/>
                <a:gd name="connsiteY23" fmla="*/ 30005 h 120018"/>
                <a:gd name="connsiteX24" fmla="*/ 70929 w 146968"/>
                <a:gd name="connsiteY24" fmla="*/ 30005 h 120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6968" h="120018">
                  <a:moveTo>
                    <a:pt x="53037" y="120019"/>
                  </a:moveTo>
                  <a:lnTo>
                    <a:pt x="93294" y="120019"/>
                  </a:lnTo>
                  <a:lnTo>
                    <a:pt x="146969" y="73416"/>
                  </a:lnTo>
                  <a:lnTo>
                    <a:pt x="73484" y="0"/>
                  </a:lnTo>
                  <a:lnTo>
                    <a:pt x="0" y="73416"/>
                  </a:lnTo>
                  <a:lnTo>
                    <a:pt x="53037" y="120019"/>
                  </a:lnTo>
                  <a:close/>
                  <a:moveTo>
                    <a:pt x="70929" y="30005"/>
                  </a:moveTo>
                  <a:cubicBezTo>
                    <a:pt x="72207" y="29366"/>
                    <a:pt x="74124" y="29366"/>
                    <a:pt x="76040" y="30005"/>
                  </a:cubicBezTo>
                  <a:cubicBezTo>
                    <a:pt x="76679" y="30005"/>
                    <a:pt x="77319" y="30643"/>
                    <a:pt x="77958" y="31281"/>
                  </a:cubicBezTo>
                  <a:lnTo>
                    <a:pt x="100322" y="53625"/>
                  </a:lnTo>
                  <a:cubicBezTo>
                    <a:pt x="102879" y="56179"/>
                    <a:pt x="102879" y="60009"/>
                    <a:pt x="100322" y="62563"/>
                  </a:cubicBezTo>
                  <a:cubicBezTo>
                    <a:pt x="99044" y="63840"/>
                    <a:pt x="97766" y="64478"/>
                    <a:pt x="95849" y="64478"/>
                  </a:cubicBezTo>
                  <a:cubicBezTo>
                    <a:pt x="93933" y="64478"/>
                    <a:pt x="92654" y="63840"/>
                    <a:pt x="91376" y="62563"/>
                  </a:cubicBezTo>
                  <a:lnTo>
                    <a:pt x="79874" y="51072"/>
                  </a:lnTo>
                  <a:lnTo>
                    <a:pt x="79874" y="95760"/>
                  </a:lnTo>
                  <a:cubicBezTo>
                    <a:pt x="79874" y="99590"/>
                    <a:pt x="77319" y="102144"/>
                    <a:pt x="73484" y="102144"/>
                  </a:cubicBezTo>
                  <a:cubicBezTo>
                    <a:pt x="69650" y="102144"/>
                    <a:pt x="67094" y="99590"/>
                    <a:pt x="67094" y="95760"/>
                  </a:cubicBezTo>
                  <a:lnTo>
                    <a:pt x="67094" y="51072"/>
                  </a:lnTo>
                  <a:lnTo>
                    <a:pt x="55593" y="62563"/>
                  </a:lnTo>
                  <a:cubicBezTo>
                    <a:pt x="53037" y="65117"/>
                    <a:pt x="49203" y="65117"/>
                    <a:pt x="46647" y="62563"/>
                  </a:cubicBezTo>
                  <a:cubicBezTo>
                    <a:pt x="44091" y="60009"/>
                    <a:pt x="44091" y="56179"/>
                    <a:pt x="46647" y="53625"/>
                  </a:cubicBezTo>
                  <a:lnTo>
                    <a:pt x="46647" y="53625"/>
                  </a:lnTo>
                  <a:lnTo>
                    <a:pt x="69650" y="31281"/>
                  </a:lnTo>
                  <a:cubicBezTo>
                    <a:pt x="69012" y="31281"/>
                    <a:pt x="70289" y="30643"/>
                    <a:pt x="70929" y="30005"/>
                  </a:cubicBezTo>
                  <a:lnTo>
                    <a:pt x="70929" y="30005"/>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sp>
          <p:nvSpPr>
            <p:cNvPr id="44" name="Graphic 4">
              <a:extLst>
                <a:ext uri="{FF2B5EF4-FFF2-40B4-BE49-F238E27FC236}">
                  <a16:creationId xmlns:a16="http://schemas.microsoft.com/office/drawing/2014/main" id="{833FF223-D7C0-58C7-CFAB-D5094B3783C7}"/>
                </a:ext>
              </a:extLst>
            </p:cNvPr>
            <p:cNvSpPr/>
            <p:nvPr/>
          </p:nvSpPr>
          <p:spPr bwMode="gray">
            <a:xfrm>
              <a:off x="10325499" y="918179"/>
              <a:ext cx="361670" cy="361971"/>
            </a:xfrm>
            <a:custGeom>
              <a:avLst/>
              <a:gdLst>
                <a:gd name="connsiteX0" fmla="*/ 180835 w 361670"/>
                <a:gd name="connsiteY0" fmla="*/ 0 h 361971"/>
                <a:gd name="connsiteX1" fmla="*/ 0 w 361670"/>
                <a:gd name="connsiteY1" fmla="*/ 180667 h 361971"/>
                <a:gd name="connsiteX2" fmla="*/ 180835 w 361670"/>
                <a:gd name="connsiteY2" fmla="*/ 361972 h 361971"/>
                <a:gd name="connsiteX3" fmla="*/ 361670 w 361670"/>
                <a:gd name="connsiteY3" fmla="*/ 181305 h 361971"/>
                <a:gd name="connsiteX4" fmla="*/ 361670 w 361670"/>
                <a:gd name="connsiteY4" fmla="*/ 181305 h 361971"/>
                <a:gd name="connsiteX5" fmla="*/ 180835 w 361670"/>
                <a:gd name="connsiteY5" fmla="*/ 0 h 361971"/>
                <a:gd name="connsiteX6" fmla="*/ 180835 w 361670"/>
                <a:gd name="connsiteY6" fmla="*/ 0 h 361971"/>
                <a:gd name="connsiteX7" fmla="*/ 270294 w 361670"/>
                <a:gd name="connsiteY7" fmla="*/ 272596 h 361971"/>
                <a:gd name="connsiteX8" fmla="*/ 269655 w 361670"/>
                <a:gd name="connsiteY8" fmla="*/ 275150 h 361971"/>
                <a:gd name="connsiteX9" fmla="*/ 266460 w 361670"/>
                <a:gd name="connsiteY9" fmla="*/ 278342 h 361971"/>
                <a:gd name="connsiteX10" fmla="*/ 263904 w 361670"/>
                <a:gd name="connsiteY10" fmla="*/ 278980 h 361971"/>
                <a:gd name="connsiteX11" fmla="*/ 97766 w 361670"/>
                <a:gd name="connsiteY11" fmla="*/ 278980 h 361971"/>
                <a:gd name="connsiteX12" fmla="*/ 91376 w 361670"/>
                <a:gd name="connsiteY12" fmla="*/ 272596 h 361971"/>
                <a:gd name="connsiteX13" fmla="*/ 91376 w 361670"/>
                <a:gd name="connsiteY13" fmla="*/ 159600 h 361971"/>
                <a:gd name="connsiteX14" fmla="*/ 91376 w 361670"/>
                <a:gd name="connsiteY14" fmla="*/ 158323 h 361971"/>
                <a:gd name="connsiteX15" fmla="*/ 91376 w 361670"/>
                <a:gd name="connsiteY15" fmla="*/ 157046 h 361971"/>
                <a:gd name="connsiteX16" fmla="*/ 91376 w 361670"/>
                <a:gd name="connsiteY16" fmla="*/ 157046 h 361971"/>
                <a:gd name="connsiteX17" fmla="*/ 92015 w 361670"/>
                <a:gd name="connsiteY17" fmla="*/ 155769 h 361971"/>
                <a:gd name="connsiteX18" fmla="*/ 92654 w 361670"/>
                <a:gd name="connsiteY18" fmla="*/ 155131 h 361971"/>
                <a:gd name="connsiteX19" fmla="*/ 92654 w 361670"/>
                <a:gd name="connsiteY19" fmla="*/ 155131 h 361971"/>
                <a:gd name="connsiteX20" fmla="*/ 92654 w 361670"/>
                <a:gd name="connsiteY20" fmla="*/ 155131 h 361971"/>
                <a:gd name="connsiteX21" fmla="*/ 175723 w 361670"/>
                <a:gd name="connsiteY21" fmla="*/ 72139 h 361971"/>
                <a:gd name="connsiteX22" fmla="*/ 184669 w 361670"/>
                <a:gd name="connsiteY22" fmla="*/ 72139 h 361971"/>
                <a:gd name="connsiteX23" fmla="*/ 267739 w 361670"/>
                <a:gd name="connsiteY23" fmla="*/ 155131 h 361971"/>
                <a:gd name="connsiteX24" fmla="*/ 267739 w 361670"/>
                <a:gd name="connsiteY24" fmla="*/ 155131 h 361971"/>
                <a:gd name="connsiteX25" fmla="*/ 267739 w 361670"/>
                <a:gd name="connsiteY25" fmla="*/ 155131 h 361971"/>
                <a:gd name="connsiteX26" fmla="*/ 268377 w 361670"/>
                <a:gd name="connsiteY26" fmla="*/ 155769 h 361971"/>
                <a:gd name="connsiteX27" fmla="*/ 269016 w 361670"/>
                <a:gd name="connsiteY27" fmla="*/ 157046 h 361971"/>
                <a:gd name="connsiteX28" fmla="*/ 269016 w 361670"/>
                <a:gd name="connsiteY28" fmla="*/ 157046 h 361971"/>
                <a:gd name="connsiteX29" fmla="*/ 269016 w 361670"/>
                <a:gd name="connsiteY29" fmla="*/ 158323 h 361971"/>
                <a:gd name="connsiteX30" fmla="*/ 269016 w 361670"/>
                <a:gd name="connsiteY30" fmla="*/ 159600 h 361971"/>
                <a:gd name="connsiteX31" fmla="*/ 270294 w 361670"/>
                <a:gd name="connsiteY31" fmla="*/ 272596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61670" h="361971">
                  <a:moveTo>
                    <a:pt x="180835" y="0"/>
                  </a:moveTo>
                  <a:cubicBezTo>
                    <a:pt x="80513" y="0"/>
                    <a:pt x="0" y="81077"/>
                    <a:pt x="0" y="180667"/>
                  </a:cubicBezTo>
                  <a:cubicBezTo>
                    <a:pt x="0" y="280895"/>
                    <a:pt x="81152" y="361972"/>
                    <a:pt x="180835" y="361972"/>
                  </a:cubicBezTo>
                  <a:cubicBezTo>
                    <a:pt x="281157" y="361972"/>
                    <a:pt x="361670" y="280895"/>
                    <a:pt x="361670" y="181305"/>
                  </a:cubicBezTo>
                  <a:lnTo>
                    <a:pt x="361670" y="181305"/>
                  </a:lnTo>
                  <a:cubicBezTo>
                    <a:pt x="361670" y="81077"/>
                    <a:pt x="280518" y="0"/>
                    <a:pt x="180835" y="0"/>
                  </a:cubicBezTo>
                  <a:cubicBezTo>
                    <a:pt x="180835" y="0"/>
                    <a:pt x="180835" y="0"/>
                    <a:pt x="180835" y="0"/>
                  </a:cubicBezTo>
                  <a:close/>
                  <a:moveTo>
                    <a:pt x="270294" y="272596"/>
                  </a:moveTo>
                  <a:cubicBezTo>
                    <a:pt x="270294" y="273234"/>
                    <a:pt x="270294" y="274511"/>
                    <a:pt x="269655" y="275150"/>
                  </a:cubicBezTo>
                  <a:cubicBezTo>
                    <a:pt x="269016" y="276426"/>
                    <a:pt x="267739" y="277703"/>
                    <a:pt x="266460" y="278342"/>
                  </a:cubicBezTo>
                  <a:cubicBezTo>
                    <a:pt x="265821" y="278980"/>
                    <a:pt x="265182" y="278980"/>
                    <a:pt x="263904" y="278980"/>
                  </a:cubicBezTo>
                  <a:lnTo>
                    <a:pt x="97766" y="278980"/>
                  </a:lnTo>
                  <a:cubicBezTo>
                    <a:pt x="93932" y="278980"/>
                    <a:pt x="91376" y="276426"/>
                    <a:pt x="91376" y="272596"/>
                  </a:cubicBezTo>
                  <a:lnTo>
                    <a:pt x="91376" y="159600"/>
                  </a:lnTo>
                  <a:cubicBezTo>
                    <a:pt x="91376" y="158961"/>
                    <a:pt x="91376" y="158961"/>
                    <a:pt x="91376" y="158323"/>
                  </a:cubicBezTo>
                  <a:cubicBezTo>
                    <a:pt x="91376" y="157684"/>
                    <a:pt x="91376" y="157684"/>
                    <a:pt x="91376" y="157046"/>
                  </a:cubicBezTo>
                  <a:lnTo>
                    <a:pt x="91376" y="157046"/>
                  </a:lnTo>
                  <a:cubicBezTo>
                    <a:pt x="91376" y="156408"/>
                    <a:pt x="92015" y="156408"/>
                    <a:pt x="92015" y="155769"/>
                  </a:cubicBezTo>
                  <a:cubicBezTo>
                    <a:pt x="92015" y="155769"/>
                    <a:pt x="92015" y="155131"/>
                    <a:pt x="92654" y="155131"/>
                  </a:cubicBezTo>
                  <a:lnTo>
                    <a:pt x="92654" y="155131"/>
                  </a:lnTo>
                  <a:lnTo>
                    <a:pt x="92654" y="155131"/>
                  </a:lnTo>
                  <a:lnTo>
                    <a:pt x="175723" y="72139"/>
                  </a:lnTo>
                  <a:cubicBezTo>
                    <a:pt x="178279" y="69585"/>
                    <a:pt x="182113" y="69585"/>
                    <a:pt x="184669" y="72139"/>
                  </a:cubicBezTo>
                  <a:lnTo>
                    <a:pt x="267739" y="155131"/>
                  </a:lnTo>
                  <a:lnTo>
                    <a:pt x="267739" y="155131"/>
                  </a:lnTo>
                  <a:lnTo>
                    <a:pt x="267739" y="155131"/>
                  </a:lnTo>
                  <a:cubicBezTo>
                    <a:pt x="267739" y="155131"/>
                    <a:pt x="267739" y="155769"/>
                    <a:pt x="268377" y="155769"/>
                  </a:cubicBezTo>
                  <a:cubicBezTo>
                    <a:pt x="268377" y="155769"/>
                    <a:pt x="269016" y="156408"/>
                    <a:pt x="269016" y="157046"/>
                  </a:cubicBezTo>
                  <a:lnTo>
                    <a:pt x="269016" y="157046"/>
                  </a:lnTo>
                  <a:cubicBezTo>
                    <a:pt x="269016" y="157684"/>
                    <a:pt x="269016" y="157684"/>
                    <a:pt x="269016" y="158323"/>
                  </a:cubicBezTo>
                  <a:cubicBezTo>
                    <a:pt x="269016" y="158961"/>
                    <a:pt x="269016" y="158961"/>
                    <a:pt x="269016" y="159600"/>
                  </a:cubicBezTo>
                  <a:lnTo>
                    <a:pt x="270294" y="272596"/>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eiryo UI" panose="020B0604030504040204" pitchFamily="50" charset="-128"/>
                <a:ea typeface="Meiryo UI" panose="020B0604030504040204" pitchFamily="50" charset="-128"/>
                <a:sym typeface="+mn-lt"/>
              </a:endParaRPr>
            </a:p>
          </p:txBody>
        </p:sp>
      </p:grpSp>
      <p:sp>
        <p:nvSpPr>
          <p:cNvPr id="46" name="テキスト ボックス 45">
            <a:extLst>
              <a:ext uri="{FF2B5EF4-FFF2-40B4-BE49-F238E27FC236}">
                <a16:creationId xmlns:a16="http://schemas.microsoft.com/office/drawing/2014/main" id="{7339AD13-6C1E-5135-6A87-1117EB1E7B01}"/>
              </a:ext>
            </a:extLst>
          </p:cNvPr>
          <p:cNvSpPr txBox="1"/>
          <p:nvPr/>
        </p:nvSpPr>
        <p:spPr>
          <a:xfrm>
            <a:off x="1392899" y="994089"/>
            <a:ext cx="6097384" cy="523220"/>
          </a:xfrm>
          <a:prstGeom prst="rect">
            <a:avLst/>
          </a:prstGeom>
          <a:noFill/>
        </p:spPr>
        <p:txBody>
          <a:bodyPr wrap="square">
            <a:spAutoFit/>
          </a:bodyPr>
          <a:lstStyle/>
          <a:p>
            <a:r>
              <a:rPr kumimoji="1" lang="ja-JP" altLang="en-US" sz="1400" b="1" dirty="0">
                <a:solidFill>
                  <a:prstClr val="black"/>
                </a:solidFill>
                <a:latin typeface="Meiryo UI" panose="020B0604030504040204" pitchFamily="50" charset="-128"/>
                <a:ea typeface="Meiryo UI" panose="020B0604030504040204" pitchFamily="50" charset="-128"/>
              </a:rPr>
              <a:t>参画希望者は問い合わせください！</a:t>
            </a:r>
            <a:endParaRPr kumimoji="1" lang="en-US" altLang="ja-JP" sz="1400" b="1" dirty="0">
              <a:solidFill>
                <a:prstClr val="black"/>
              </a:solidFill>
              <a:latin typeface="Meiryo UI" panose="020B0604030504040204" pitchFamily="50" charset="-128"/>
              <a:ea typeface="Meiryo UI" panose="020B0604030504040204" pitchFamily="50" charset="-128"/>
            </a:endParaRPr>
          </a:p>
          <a:p>
            <a:r>
              <a:rPr kumimoji="1" lang="ja-JP" altLang="en-US" sz="1400" b="1" dirty="0">
                <a:solidFill>
                  <a:prstClr val="black"/>
                </a:solidFill>
                <a:latin typeface="Meiryo UI" panose="020B0604030504040204" pitchFamily="50" charset="-128"/>
                <a:ea typeface="Meiryo UI" panose="020B0604030504040204" pitchFamily="50" charset="-128"/>
              </a:rPr>
              <a:t>（電話：</a:t>
            </a:r>
            <a:r>
              <a:rPr kumimoji="1" lang="ja-JP" altLang="en-US" sz="1400" b="1" dirty="0">
                <a:solidFill>
                  <a:prstClr val="black"/>
                </a:solidFill>
                <a:highlight>
                  <a:srgbClr val="FFFF00"/>
                </a:highlight>
                <a:latin typeface="Meiryo UI" panose="020B0604030504040204" pitchFamily="50" charset="-128"/>
                <a:ea typeface="Meiryo UI" panose="020B0604030504040204" pitchFamily="50" charset="-128"/>
              </a:rPr>
              <a:t>ｘｘｘ</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en-US" altLang="ja-JP" sz="1400" b="1" dirty="0">
                <a:solidFill>
                  <a:prstClr val="black"/>
                </a:solidFill>
                <a:latin typeface="Meiryo UI" panose="020B0604030504040204" pitchFamily="50" charset="-128"/>
                <a:ea typeface="Meiryo UI" panose="020B0604030504040204" pitchFamily="50" charset="-128"/>
              </a:rPr>
              <a:t>e-mail</a:t>
            </a:r>
            <a:r>
              <a:rPr kumimoji="1" lang="ja-JP" altLang="en-US" sz="1400" b="1" dirty="0">
                <a:solidFill>
                  <a:prstClr val="black"/>
                </a:solidFill>
                <a:latin typeface="Meiryo UI" panose="020B0604030504040204" pitchFamily="50" charset="-128"/>
                <a:ea typeface="Meiryo UI" panose="020B0604030504040204" pitchFamily="50" charset="-128"/>
              </a:rPr>
              <a:t>：</a:t>
            </a:r>
            <a:r>
              <a:rPr kumimoji="1" lang="ja-JP" altLang="en-US" sz="1400" b="1" dirty="0">
                <a:solidFill>
                  <a:prstClr val="black"/>
                </a:solidFill>
                <a:highlight>
                  <a:srgbClr val="FFFF00"/>
                </a:highlight>
                <a:latin typeface="Meiryo UI" panose="020B0604030504040204" pitchFamily="50" charset="-128"/>
                <a:ea typeface="Meiryo UI" panose="020B0604030504040204" pitchFamily="50" charset="-128"/>
              </a:rPr>
              <a:t>ｘｘｘ</a:t>
            </a:r>
            <a:r>
              <a:rPr kumimoji="1" lang="ja-JP" altLang="en-US" sz="1400" b="1" dirty="0">
                <a:solidFill>
                  <a:prstClr val="black"/>
                </a:solidFill>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FA886185-B5F4-AB1A-4FB2-D4EA5C2C9061}"/>
              </a:ext>
            </a:extLst>
          </p:cNvPr>
          <p:cNvSpPr/>
          <p:nvPr/>
        </p:nvSpPr>
        <p:spPr bwMode="gray">
          <a:xfrm>
            <a:off x="8707890" y="1836293"/>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画像や図</a:t>
            </a:r>
          </a:p>
        </p:txBody>
      </p:sp>
      <p:sp>
        <p:nvSpPr>
          <p:cNvPr id="48" name="正方形/長方形 47">
            <a:extLst>
              <a:ext uri="{FF2B5EF4-FFF2-40B4-BE49-F238E27FC236}">
                <a16:creationId xmlns:a16="http://schemas.microsoft.com/office/drawing/2014/main" id="{362198D8-A465-ECA1-70D0-ECD4850B72CE}"/>
              </a:ext>
            </a:extLst>
          </p:cNvPr>
          <p:cNvSpPr/>
          <p:nvPr/>
        </p:nvSpPr>
        <p:spPr bwMode="gray">
          <a:xfrm>
            <a:off x="8707890" y="4383604"/>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eiryo UI" panose="020B0604030504040204" pitchFamily="50" charset="-128"/>
                <a:ea typeface="Meiryo UI" panose="020B0604030504040204" pitchFamily="50" charset="-128"/>
              </a:rPr>
              <a:t>画像や図</a:t>
            </a:r>
          </a:p>
        </p:txBody>
      </p:sp>
      <p:sp>
        <p:nvSpPr>
          <p:cNvPr id="57" name="正方形/長方形 56">
            <a:extLst>
              <a:ext uri="{FF2B5EF4-FFF2-40B4-BE49-F238E27FC236}">
                <a16:creationId xmlns:a16="http://schemas.microsoft.com/office/drawing/2014/main" id="{2484D5D3-3D2C-3D4B-F6C8-3E7212052E5B}"/>
              </a:ext>
            </a:extLst>
          </p:cNvPr>
          <p:cNvSpPr/>
          <p:nvPr/>
        </p:nvSpPr>
        <p:spPr bwMode="gray">
          <a:xfrm>
            <a:off x="460217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保有者募集</a:t>
            </a:r>
          </a:p>
        </p:txBody>
      </p:sp>
      <p:sp>
        <p:nvSpPr>
          <p:cNvPr id="58" name="正方形/長方形 57">
            <a:extLst>
              <a:ext uri="{FF2B5EF4-FFF2-40B4-BE49-F238E27FC236}">
                <a16:creationId xmlns:a16="http://schemas.microsoft.com/office/drawing/2014/main" id="{A4112857-7DA2-5FF1-17CD-0192E891DAE1}"/>
              </a:ext>
            </a:extLst>
          </p:cNvPr>
          <p:cNvSpPr/>
          <p:nvPr/>
        </p:nvSpPr>
        <p:spPr bwMode="gray">
          <a:xfrm>
            <a:off x="658629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したい人募集</a:t>
            </a:r>
          </a:p>
        </p:txBody>
      </p:sp>
      <p:sp>
        <p:nvSpPr>
          <p:cNvPr id="59" name="正方形/長方形 58">
            <a:extLst>
              <a:ext uri="{FF2B5EF4-FFF2-40B4-BE49-F238E27FC236}">
                <a16:creationId xmlns:a16="http://schemas.microsoft.com/office/drawing/2014/main" id="{1983472C-3F3C-9C71-3711-BD075B03B370}"/>
              </a:ext>
            </a:extLst>
          </p:cNvPr>
          <p:cNvSpPr/>
          <p:nvPr/>
        </p:nvSpPr>
        <p:spPr bwMode="gray">
          <a:xfrm>
            <a:off x="857041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xx</a:t>
            </a:r>
            <a:r>
              <a:rPr kumimoji="1" lang="ja-JP" altLang="en-US" sz="1200" b="1" dirty="0">
                <a:latin typeface="Meiryo UI" panose="020B0604030504040204" pitchFamily="50" charset="-128"/>
                <a:ea typeface="Meiryo UI" panose="020B0604030504040204" pitchFamily="50" charset="-128"/>
              </a:rPr>
              <a:t>したい人募集</a:t>
            </a:r>
          </a:p>
        </p:txBody>
      </p:sp>
      <p:sp>
        <p:nvSpPr>
          <p:cNvPr id="5" name="吹き出し: 角を丸めた四角形 4">
            <a:extLst>
              <a:ext uri="{FF2B5EF4-FFF2-40B4-BE49-F238E27FC236}">
                <a16:creationId xmlns:a16="http://schemas.microsoft.com/office/drawing/2014/main" id="{B9DDF120-A080-985A-898E-8260682C7687}"/>
              </a:ext>
            </a:extLst>
          </p:cNvPr>
          <p:cNvSpPr/>
          <p:nvPr/>
        </p:nvSpPr>
        <p:spPr bwMode="gray">
          <a:xfrm>
            <a:off x="9050468" y="3380089"/>
            <a:ext cx="2579230" cy="1347744"/>
          </a:xfrm>
          <a:prstGeom prst="wedgeRoundRectCallout">
            <a:avLst>
              <a:gd name="adj1" fmla="val -2020"/>
              <a:gd name="adj2" fmla="val -69371"/>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latin typeface="Meiryo UI" panose="020B0604030504040204" pitchFamily="50" charset="-128"/>
                <a:ea typeface="Meiryo UI" panose="020B0604030504040204" pitchFamily="50" charset="-128"/>
              </a:rPr>
              <a:t>本申請書と併せて、プロジェクトマッチングページに掲載して良い画像の送付をお願いします。形式は、</a:t>
            </a:r>
            <a:r>
              <a:rPr kumimoji="1" lang="en-US" altLang="ja-JP" sz="1050" dirty="0">
                <a:solidFill>
                  <a:prstClr val="black"/>
                </a:solidFill>
                <a:latin typeface="Meiryo UI" panose="020B0604030504040204" pitchFamily="50" charset="-128"/>
                <a:ea typeface="Meiryo UI" panose="020B0604030504040204" pitchFamily="50" charset="-128"/>
              </a:rPr>
              <a:t>JPEG</a:t>
            </a:r>
            <a:r>
              <a:rPr kumimoji="1" lang="ja-JP" altLang="en-US" sz="1050" dirty="0">
                <a:solidFill>
                  <a:prstClr val="black"/>
                </a:solidFill>
                <a:latin typeface="Meiryo UI" panose="020B0604030504040204" pitchFamily="50" charset="-128"/>
                <a:ea typeface="Meiryo UI" panose="020B0604030504040204" pitchFamily="50" charset="-128"/>
              </a:rPr>
              <a:t>や</a:t>
            </a:r>
            <a:r>
              <a:rPr kumimoji="1" lang="en-US" altLang="ja-JP" sz="1050" dirty="0">
                <a:solidFill>
                  <a:prstClr val="black"/>
                </a:solidFill>
                <a:latin typeface="Meiryo UI" panose="020B0604030504040204" pitchFamily="50" charset="-128"/>
                <a:ea typeface="Meiryo UI" panose="020B0604030504040204" pitchFamily="50" charset="-128"/>
              </a:rPr>
              <a:t>PNG</a:t>
            </a:r>
            <a:r>
              <a:rPr kumimoji="1" lang="ja-JP" altLang="en-US" sz="1050" dirty="0">
                <a:solidFill>
                  <a:prstClr val="black"/>
                </a:solidFill>
                <a:latin typeface="Meiryo UI" panose="020B0604030504040204" pitchFamily="50" charset="-128"/>
                <a:ea typeface="Meiryo UI" panose="020B0604030504040204" pitchFamily="50" charset="-128"/>
              </a:rPr>
              <a:t>等にて、ページ掲載向けに解像度が高いものを提出ください。なお、本画像は環境省の各種制作物・出版物・発表資料等に掲載される可能性がありますので、それでも支障ない画像のみ提供・送付ください</a:t>
            </a:r>
          </a:p>
        </p:txBody>
      </p:sp>
      <p:sp>
        <p:nvSpPr>
          <p:cNvPr id="10" name="吹き出し: 角を丸めた四角形 9">
            <a:extLst>
              <a:ext uri="{FF2B5EF4-FFF2-40B4-BE49-F238E27FC236}">
                <a16:creationId xmlns:a16="http://schemas.microsoft.com/office/drawing/2014/main" id="{C046E5CB-0A10-198B-647B-43F1A254AF5C}"/>
              </a:ext>
            </a:extLst>
          </p:cNvPr>
          <p:cNvSpPr/>
          <p:nvPr/>
        </p:nvSpPr>
        <p:spPr bwMode="gray">
          <a:xfrm>
            <a:off x="2568093" y="625710"/>
            <a:ext cx="3668152" cy="390394"/>
          </a:xfrm>
          <a:prstGeom prst="wedgeRoundRectCallout">
            <a:avLst>
              <a:gd name="adj1" fmla="val 1578"/>
              <a:gd name="adj2" fmla="val 73096"/>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latin typeface="Meiryo UI" panose="020B0604030504040204" pitchFamily="50" charset="-128"/>
                <a:ea typeface="Meiryo UI" panose="020B0604030504040204" pitchFamily="50" charset="-128"/>
              </a:rPr>
              <a:t>ページ更新は非定期のため、可能な限り、担当者部署異動等による影響が生じない問い合わせ先を入力ください</a:t>
            </a:r>
          </a:p>
        </p:txBody>
      </p:sp>
      <p:sp>
        <p:nvSpPr>
          <p:cNvPr id="11" name="吹き出し: 角を丸めた四角形 10">
            <a:extLst>
              <a:ext uri="{FF2B5EF4-FFF2-40B4-BE49-F238E27FC236}">
                <a16:creationId xmlns:a16="http://schemas.microsoft.com/office/drawing/2014/main" id="{69A6FAA9-B4EE-E250-6903-BF635B3EEA4D}"/>
              </a:ext>
            </a:extLst>
          </p:cNvPr>
          <p:cNvSpPr/>
          <p:nvPr/>
        </p:nvSpPr>
        <p:spPr bwMode="gray">
          <a:xfrm>
            <a:off x="3954373" y="2615398"/>
            <a:ext cx="3049741" cy="387852"/>
          </a:xfrm>
          <a:prstGeom prst="wedgeRoundRectCallout">
            <a:avLst>
              <a:gd name="adj1" fmla="val -57526"/>
              <a:gd name="adj2" fmla="val -38467"/>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050" dirty="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備考</a:t>
            </a:r>
            <a:r>
              <a:rPr kumimoji="1" lang="en-US" altLang="ja-JP" sz="1050" dirty="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「終了時期」は参画希望者募集の期限を設けられたい場合、記入ください</a:t>
            </a:r>
          </a:p>
        </p:txBody>
      </p:sp>
      <p:sp>
        <p:nvSpPr>
          <p:cNvPr id="12" name="吹き出し: 角を丸めた四角形 11">
            <a:extLst>
              <a:ext uri="{FF2B5EF4-FFF2-40B4-BE49-F238E27FC236}">
                <a16:creationId xmlns:a16="http://schemas.microsoft.com/office/drawing/2014/main" id="{07AB7ABC-AA4D-3E75-4A38-C926C01C3C4E}"/>
              </a:ext>
            </a:extLst>
          </p:cNvPr>
          <p:cNvSpPr/>
          <p:nvPr/>
        </p:nvSpPr>
        <p:spPr bwMode="gray">
          <a:xfrm>
            <a:off x="7807860" y="1657836"/>
            <a:ext cx="2486066" cy="672466"/>
          </a:xfrm>
          <a:prstGeom prst="wedgeRoundRectCallout">
            <a:avLst>
              <a:gd name="adj1" fmla="val -57860"/>
              <a:gd name="adj2" fmla="val 41883"/>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latin typeface="Meiryo UI" panose="020B0604030504040204" pitchFamily="50" charset="-128"/>
                <a:ea typeface="Meiryo UI" panose="020B0604030504040204" pitchFamily="50" charset="-128"/>
              </a:rPr>
              <a:t>掲載スペースの都合上、既に参画されている組織を</a:t>
            </a:r>
            <a:r>
              <a:rPr kumimoji="1" lang="en-US" altLang="ja-JP" sz="1050" dirty="0">
                <a:solidFill>
                  <a:prstClr val="black"/>
                </a:solidFill>
                <a:latin typeface="Meiryo UI" panose="020B0604030504040204" pitchFamily="50" charset="-128"/>
                <a:ea typeface="Meiryo UI" panose="020B0604030504040204" pitchFamily="50" charset="-128"/>
              </a:rPr>
              <a:t>5</a:t>
            </a:r>
            <a:r>
              <a:rPr kumimoji="1" lang="ja-JP" altLang="en-US" sz="1050" dirty="0">
                <a:solidFill>
                  <a:prstClr val="black"/>
                </a:solidFill>
                <a:latin typeface="Meiryo UI" panose="020B0604030504040204" pitchFamily="50" charset="-128"/>
                <a:ea typeface="Meiryo UI" panose="020B0604030504040204" pitchFamily="50" charset="-128"/>
              </a:rPr>
              <a:t>つ以内としておりますが、それ以上の掲載を希望される場合は事務局まで、ご相談ください</a:t>
            </a:r>
          </a:p>
        </p:txBody>
      </p:sp>
      <p:sp>
        <p:nvSpPr>
          <p:cNvPr id="13" name="吹き出し: 角を丸めた四角形 12">
            <a:extLst>
              <a:ext uri="{FF2B5EF4-FFF2-40B4-BE49-F238E27FC236}">
                <a16:creationId xmlns:a16="http://schemas.microsoft.com/office/drawing/2014/main" id="{835175CA-9DD7-8979-3715-59EBD4669F72}"/>
              </a:ext>
            </a:extLst>
          </p:cNvPr>
          <p:cNvSpPr/>
          <p:nvPr/>
        </p:nvSpPr>
        <p:spPr bwMode="gray">
          <a:xfrm>
            <a:off x="8481825" y="657531"/>
            <a:ext cx="2749884" cy="390395"/>
          </a:xfrm>
          <a:prstGeom prst="wedgeRoundRectCallout">
            <a:avLst>
              <a:gd name="adj1" fmla="val -30780"/>
              <a:gd name="adj2" fmla="val 71392"/>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latin typeface="Meiryo UI" panose="020B0604030504040204" pitchFamily="50" charset="-128"/>
                <a:ea typeface="Meiryo UI" panose="020B0604030504040204" pitchFamily="50" charset="-128"/>
              </a:rPr>
              <a:t>いただいた内容踏まえてアクセス促進のためのキーワードを事務局にて設定予定です</a:t>
            </a:r>
          </a:p>
        </p:txBody>
      </p:sp>
    </p:spTree>
    <p:extLst>
      <p:ext uri="{BB962C8B-B14F-4D97-AF65-F5344CB8AC3E}">
        <p14:creationId xmlns:p14="http://schemas.microsoft.com/office/powerpoint/2010/main" val="16215631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076a8867-8b72-4914-890a-d2f9a5d03d99"/>
</p:tagLst>
</file>

<file path=ppt/theme/theme1.xml><?xml version="1.0" encoding="utf-8"?>
<a:theme xmlns:a="http://schemas.openxmlformats.org/drawingml/2006/main" name="10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_デザインの設定">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1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9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4e3ea58-5419-4728-a32d-ba4b68dc0db0">
      <Terms xmlns="http://schemas.microsoft.com/office/infopath/2007/PartnerControls"/>
    </lcf76f155ced4ddcb4097134ff3c332f>
    <TaxCatchAll xmlns="933d7888-ae0b-400b-8138-25b1de5c654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0028A9BCEB52E468A8D220BE342ED6B" ma:contentTypeVersion="12" ma:contentTypeDescription="新しいドキュメントを作成します。" ma:contentTypeScope="" ma:versionID="6a5ba3848042903410aae3e8b6d4ce4a">
  <xsd:schema xmlns:xsd="http://www.w3.org/2001/XMLSchema" xmlns:xs="http://www.w3.org/2001/XMLSchema" xmlns:p="http://schemas.microsoft.com/office/2006/metadata/properties" xmlns:ns2="54e3ea58-5419-4728-a32d-ba4b68dc0db0" xmlns:ns3="933d7888-ae0b-400b-8138-25b1de5c654f" targetNamespace="http://schemas.microsoft.com/office/2006/metadata/properties" ma:root="true" ma:fieldsID="8bec9d8a0aed23da6734b43721da3f17" ns2:_="" ns3:_="">
    <xsd:import namespace="54e3ea58-5419-4728-a32d-ba4b68dc0db0"/>
    <xsd:import namespace="933d7888-ae0b-400b-8138-25b1de5c654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e3ea58-5419-4728-a32d-ba4b68dc0d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3d7888-ae0b-400b-8138-25b1de5c654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f199f0-29b3-451e-83a3-a161ad7240af}" ma:internalName="TaxCatchAll" ma:showField="CatchAllData" ma:web="933d7888-ae0b-400b-8138-25b1de5c65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D05B2E-B23F-426B-A787-A023A2D705B9}">
  <ds:schemaRefs>
    <ds:schemaRef ds:uri="http://purl.org/dc/elements/1.1/"/>
    <ds:schemaRef ds:uri="54e3ea58-5419-4728-a32d-ba4b68dc0db0"/>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933d7888-ae0b-400b-8138-25b1de5c654f"/>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B28EB0BC-A8E6-4D65-87AF-C8AAEFA2B984}">
  <ds:schemaRefs>
    <ds:schemaRef ds:uri="http://schemas.microsoft.com/sharepoint/v3/contenttype/forms"/>
  </ds:schemaRefs>
</ds:datastoreItem>
</file>

<file path=customXml/itemProps3.xml><?xml version="1.0" encoding="utf-8"?>
<ds:datastoreItem xmlns:ds="http://schemas.openxmlformats.org/officeDocument/2006/customXml" ds:itemID="{ACFB6DCB-8FB8-405D-9331-F8548792F6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e3ea58-5419-4728-a32d-ba4b68dc0db0"/>
    <ds:schemaRef ds:uri="933d7888-ae0b-400b-8138-25b1de5c65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Office Theme</Template>
  <Words>519</Words>
  <PresentationFormat>ワイド画面</PresentationFormat>
  <Paragraphs>62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6</vt:i4>
      </vt:variant>
      <vt:variant>
        <vt:lpstr>スライド タイトル</vt:lpstr>
      </vt:variant>
      <vt:variant>
        <vt:i4>2</vt:i4>
      </vt:variant>
    </vt:vector>
  </HeadingPairs>
  <TitlesOfParts>
    <vt:vector size="18" baseType="lpstr">
      <vt:lpstr>Meiryo UI</vt:lpstr>
      <vt:lpstr>ＭＳ Ｐゴシック</vt:lpstr>
      <vt:lpstr>メイリオ</vt:lpstr>
      <vt:lpstr>游ゴシック</vt:lpstr>
      <vt:lpstr>游ゴシック Light</vt:lpstr>
      <vt:lpstr>Arial</vt:lpstr>
      <vt:lpstr>Arial Rounded MT Bold</vt:lpstr>
      <vt:lpstr>Calibri</vt:lpstr>
      <vt:lpstr>Calibri Light</vt:lpstr>
      <vt:lpstr>Wingdings</vt:lpstr>
      <vt:lpstr>10_デザインの設定</vt:lpstr>
      <vt:lpstr>12_デザインの設定</vt:lpstr>
      <vt:lpstr>5_デザインの設定</vt:lpstr>
      <vt:lpstr>11_デザインの設定</vt:lpstr>
      <vt:lpstr>9_デザインの設定</vt:lpstr>
      <vt:lpstr>1_Office テーマ</vt:lpstr>
      <vt:lpstr>プロジェクトマッチングページ（掲載申請書）</vt:lpstr>
      <vt:lpstr>プロジェクトマッチングページ（掲載申請書）　※オレンジ吹き出し：記入にあたっての補足事項</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2024-12-20T03:18:17Z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9a3db735-805f-48f9-bd6d-bbd867e3dd44</vt:lpwstr>
  </property>
  <property fmtid="{D5CDD505-2E9C-101B-9397-08002B2CF9AE}" pid="8" name="MSIP_Label_ea60d57e-af5b-4752-ac57-3e4f28ca11dc_ContentBits">
    <vt:lpwstr>0</vt:lpwstr>
  </property>
  <property fmtid="{D5CDD505-2E9C-101B-9397-08002B2CF9AE}" pid="9" name="ContentTypeId">
    <vt:lpwstr>0x01010080028A9BCEB52E468A8D220BE342ED6B</vt:lpwstr>
  </property>
  <property fmtid="{D5CDD505-2E9C-101B-9397-08002B2CF9AE}" pid="10" name="MediaServiceImageTags">
    <vt:lpwstr/>
  </property>
</Properties>
</file>