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54" r:id="rId4"/>
  </p:sldMasterIdLst>
  <p:notesMasterIdLst>
    <p:notesMasterId r:id="rId6"/>
  </p:notesMasterIdLst>
  <p:handoutMasterIdLst>
    <p:handoutMasterId r:id="rId7"/>
  </p:handoutMasterIdLst>
  <p:sldIdLst>
    <p:sldId id="1488" r:id="rId5"/>
  </p:sldIdLst>
  <p:sldSz cx="9906000" cy="6858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0E5E89-DFF5-2379-B108-42A6127B729A}" name="庄司　貴" initials="庄司　貴" userId="S::takashi_shoji@jesc.or.jp::b255e420-6b61-4c2f-8568-3eef28baea55" providerId="AD"/>
  <p188:author id="{8FE15BCA-B5D8-0F0F-EC74-8C0B5048F529}" name="鹿島　勇治" initials="鹿島" userId="S::yuji_kashima@jesc.or.jp::99f6ff0e-e981-42cc-bce8-6215d454e3c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菅原 久義" initials="菅原" lastIdx="23" clrIdx="0">
    <p:extLst>
      <p:ext uri="{19B8F6BF-5375-455C-9EA6-DF929625EA0E}">
        <p15:presenceInfo xmlns:p15="http://schemas.microsoft.com/office/powerpoint/2012/main" userId="S::SUGAWA22@moe.go.jp::d852019b-80b4-4406-9e83-d36c3709ea2c" providerId="AD"/>
      </p:ext>
    </p:extLst>
  </p:cmAuthor>
  <p:cmAuthor id="2" name="庄司　貴" initials="庄司　貴" lastIdx="11" clrIdx="1">
    <p:extLst>
      <p:ext uri="{19B8F6BF-5375-455C-9EA6-DF929625EA0E}">
        <p15:presenceInfo xmlns:p15="http://schemas.microsoft.com/office/powerpoint/2012/main" userId="S::takashi_shoji@jesc.or.jp::b255e420-6b61-4c2f-8568-3eef28baea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8EC0E1"/>
    <a:srgbClr val="FFFFFF"/>
    <a:srgbClr val="EEEEEE"/>
    <a:srgbClr val="FFE100"/>
    <a:srgbClr val="E53760"/>
    <a:srgbClr val="6E5A40"/>
    <a:srgbClr val="F0569B"/>
    <a:srgbClr val="00897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57" autoAdjust="0"/>
  </p:normalViewPr>
  <p:slideViewPr>
    <p:cSldViewPr snapToGrid="0">
      <p:cViewPr varScale="1">
        <p:scale>
          <a:sx n="108" d="100"/>
          <a:sy n="108" d="100"/>
        </p:scale>
        <p:origin x="1368" y="102"/>
      </p:cViewPr>
      <p:guideLst>
        <p:guide pos="312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224"/>
        <p:guide pos="2239"/>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13"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commentAuthors.xml" Type="http://schemas.openxmlformats.org/officeDocument/2006/relationships/commentAuthors"/><Relationship Id="rId9" Target="presProps.xml" Type="http://schemas.openxmlformats.org/officeDocument/2006/relationships/pres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992" y="0"/>
            <a:ext cx="3078428" cy="511731"/>
          </a:xfrm>
          <a:prstGeom prst="rect">
            <a:avLst/>
          </a:prstGeom>
        </p:spPr>
        <p:txBody>
          <a:bodyPr vert="horz" lIns="95492" tIns="47746" rIns="95492" bIns="47746" rtlCol="0"/>
          <a:lstStyle>
            <a:lvl1pPr algn="r">
              <a:defRPr sz="1200"/>
            </a:lvl1pPr>
          </a:lstStyle>
          <a:p>
            <a:fld id="{116CA9A1-49A5-4813-BE73-64411D697E83}" type="datetimeFigureOut">
              <a:rPr kumimoji="1" lang="ja-JP" altLang="en-US" smtClean="0"/>
              <a:t>2024/4/12</a:t>
            </a:fld>
            <a:endParaRPr kumimoji="1" lang="ja-JP" altLang="en-US"/>
          </a:p>
        </p:txBody>
      </p:sp>
      <p:sp>
        <p:nvSpPr>
          <p:cNvPr id="4" name="フッター プレースホルダー 3"/>
          <p:cNvSpPr>
            <a:spLocks noGrp="1"/>
          </p:cNvSpPr>
          <p:nvPr>
            <p:ph type="ftr" sz="quarter" idx="2"/>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992" y="9721106"/>
            <a:ext cx="3078428" cy="511731"/>
          </a:xfrm>
          <a:prstGeom prst="rect">
            <a:avLst/>
          </a:prstGeom>
        </p:spPr>
        <p:txBody>
          <a:bodyPr vert="horz" lIns="95492" tIns="47746" rIns="95492" bIns="47746"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0"/>
            <a:ext cx="3078428" cy="511731"/>
          </a:xfrm>
          <a:prstGeom prst="rect">
            <a:avLst/>
          </a:prstGeom>
        </p:spPr>
        <p:txBody>
          <a:bodyPr vert="horz" lIns="95492" tIns="47746" rIns="95492" bIns="47746" rtlCol="0"/>
          <a:lstStyle>
            <a:lvl1pPr algn="r">
              <a:defRPr sz="1200"/>
            </a:lvl1pPr>
          </a:lstStyle>
          <a:p>
            <a:fld id="{BB218005-AB2E-4230-9CBF-EC876F8C3946}" type="datetimeFigureOut">
              <a:rPr kumimoji="1" lang="ja-JP" altLang="en-US" smtClean="0"/>
              <a:t>2024/4/12</a:t>
            </a:fld>
            <a:endParaRPr kumimoji="1" lang="ja-JP" altLang="en-US"/>
          </a:p>
        </p:txBody>
      </p:sp>
      <p:sp>
        <p:nvSpPr>
          <p:cNvPr id="4" name="スライド イメージ プレースホルダー 3"/>
          <p:cNvSpPr>
            <a:spLocks noGrp="1" noRot="1" noChangeAspect="1"/>
          </p:cNvSpPr>
          <p:nvPr>
            <p:ph type="sldImg" idx="2"/>
          </p:nvPr>
        </p:nvSpPr>
        <p:spPr>
          <a:xfrm>
            <a:off x="777875" y="766763"/>
            <a:ext cx="5548313" cy="3840162"/>
          </a:xfrm>
          <a:prstGeom prst="rect">
            <a:avLst/>
          </a:prstGeom>
          <a:noFill/>
          <a:ln w="12700">
            <a:solidFill>
              <a:prstClr val="black"/>
            </a:solidFill>
          </a:ln>
        </p:spPr>
        <p:txBody>
          <a:bodyPr vert="horz" lIns="95492" tIns="47746" rIns="95492" bIns="47746" rtlCol="0" anchor="ctr"/>
          <a:lstStyle/>
          <a:p>
            <a:endParaRPr lang="ja-JP" altLang="en-US"/>
          </a:p>
        </p:txBody>
      </p:sp>
      <p:sp>
        <p:nvSpPr>
          <p:cNvPr id="5" name="ノート プレースホルダー 4"/>
          <p:cNvSpPr>
            <a:spLocks noGrp="1"/>
          </p:cNvSpPr>
          <p:nvPr>
            <p:ph type="body" sz="quarter" idx="3"/>
          </p:nvPr>
        </p:nvSpPr>
        <p:spPr>
          <a:xfrm>
            <a:off x="710408" y="4861443"/>
            <a:ext cx="5683250" cy="4605576"/>
          </a:xfrm>
          <a:prstGeom prst="rect">
            <a:avLst/>
          </a:prstGeom>
        </p:spPr>
        <p:txBody>
          <a:bodyPr vert="horz" lIns="95492" tIns="47746" rIns="95492" bIns="477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8" cy="511731"/>
          </a:xfrm>
          <a:prstGeom prst="rect">
            <a:avLst/>
          </a:prstGeom>
        </p:spPr>
        <p:txBody>
          <a:bodyPr vert="horz" lIns="95492" tIns="47746" rIns="95492" bIns="47746"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3104964"/>
            <a:ext cx="8280400" cy="609398"/>
          </a:xfrm>
        </p:spPr>
        <p:txBody>
          <a:bodyPr wrap="square" anchor="t" anchorCtr="0">
            <a:spAutoFit/>
          </a:bodyPr>
          <a:lstStyle>
            <a:lvl1pPr algn="l">
              <a:lnSpc>
                <a:spcPct val="110000"/>
              </a:lnSpc>
              <a:defRPr sz="3600" b="1"/>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auto">
          <a:xfrm flipV="1">
            <a:off x="0" y="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auto">
          <a:xfrm flipH="1">
            <a:off x="9078000" y="603000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8" name="字幕 2">
            <a:extLst>
              <a:ext uri="{FF2B5EF4-FFF2-40B4-BE49-F238E27FC236}">
                <a16:creationId xmlns:a16="http://schemas.microsoft.com/office/drawing/2014/main" id="{BB3B72FB-FACC-43CF-B0E6-5414783CA1DA}"/>
              </a:ext>
            </a:extLst>
          </p:cNvPr>
          <p:cNvSpPr>
            <a:spLocks noGrp="1"/>
          </p:cNvSpPr>
          <p:nvPr>
            <p:ph type="subTitle" idx="1"/>
          </p:nvPr>
        </p:nvSpPr>
        <p:spPr>
          <a:xfrm>
            <a:off x="812800" y="2499603"/>
            <a:ext cx="8280400" cy="389337"/>
          </a:xfrm>
          <a:prstGeom prst="rect">
            <a:avLst/>
          </a:prstGeom>
        </p:spPr>
        <p:txBody>
          <a:bodyPr wrap="square" lIns="0" tIns="0" rIns="0" bIns="0" anchor="b" anchorCtr="0">
            <a:spAutoFit/>
          </a:bodyPr>
          <a:lstStyle>
            <a:lvl1pPr marL="0" indent="0" algn="l">
              <a:lnSpc>
                <a:spcPct val="120000"/>
              </a:lnSpc>
              <a:spcBef>
                <a:spcPts val="0"/>
              </a:spcBef>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4247044785"/>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ブランク（サブカラー｜メイン）">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0BF4B38-E87B-445A-B4E3-34B6A3FC93AE}"/>
              </a:ext>
            </a:extLst>
          </p:cNvPr>
          <p:cNvSpPr>
            <a:spLocks noChangeArrowheads="1"/>
          </p:cNvSpPr>
          <p:nvPr userDrawn="1"/>
        </p:nvSpPr>
        <p:spPr bwMode="auto">
          <a:xfrm>
            <a:off x="0" y="0"/>
            <a:ext cx="9906000" cy="6858000"/>
          </a:xfrm>
          <a:prstGeom prst="roundRect">
            <a:avLst>
              <a:gd name="adj" fmla="val 0"/>
            </a:avLst>
          </a:prstGeom>
          <a:solidFill>
            <a:schemeClr val="bg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FA9985-DBCC-4D9A-B76B-10246AFCD59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C904497-A7C3-4557-AF5C-60A15B67CA45}"/>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5CED508D-6941-7761-9604-7A78DA3A309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48846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ブランク（メインカラー）">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255A006D-B326-46ED-A96C-37080030A215}"/>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ABE0CF2A-7636-404D-A586-76DA2BC5E173}"/>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EAFA7581-92BD-4129-919D-1C9DD5FA6A1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FE73FCF-F451-469A-99DC-966F30C0997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1364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ブランク（無彩色）">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96A19C9E-39F5-449D-834B-06E292BEE7BA}"/>
              </a:ext>
            </a:extLst>
          </p:cNvPr>
          <p:cNvSpPr>
            <a:spLocks noChangeArrowheads="1"/>
          </p:cNvSpPr>
          <p:nvPr userDrawn="1"/>
        </p:nvSpPr>
        <p:spPr bwMode="auto">
          <a:xfrm>
            <a:off x="0" y="0"/>
            <a:ext cx="9906000" cy="6858000"/>
          </a:xfrm>
          <a:prstGeom prst="roundRect">
            <a:avLst>
              <a:gd name="adj" fmla="val 0"/>
            </a:avLst>
          </a:prstGeom>
          <a:solidFill>
            <a:schemeClr val="tx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D96F316E-ED50-4681-9605-F1338D2F5227}"/>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FEE7954D-86AC-47FC-B2DA-8E3331DD553E}"/>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43B6FA-4CA1-E969-9568-FE557041963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4994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ブランク（ブラック）">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631CA94-E670-4184-8DEE-97DE5B8D7154}"/>
              </a:ext>
            </a:extLst>
          </p:cNvPr>
          <p:cNvSpPr>
            <a:spLocks noChangeArrowheads="1"/>
          </p:cNvSpPr>
          <p:nvPr userDrawn="1"/>
        </p:nvSpPr>
        <p:spPr bwMode="auto">
          <a:xfrm>
            <a:off x="0" y="0"/>
            <a:ext cx="9906000" cy="6858000"/>
          </a:xfrm>
          <a:prstGeom prst="roundRect">
            <a:avLst>
              <a:gd name="adj" fmla="val 0"/>
            </a:avLst>
          </a:prstGeom>
          <a:solidFill>
            <a:srgbClr val="000000"/>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300BF6DA-F0DC-4118-91E1-C2C1B1B0D780}"/>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A9AE46FF-BFA3-4608-8645-0CFDB75A921B}"/>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A246AD4B-6D18-2D57-6AC8-2B61E11AAE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59025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A084C3FB-3B69-4A3B-812C-A06519C2DE4B}"/>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ctrTitle"/>
          </p:nvPr>
        </p:nvSpPr>
        <p:spPr bwMode="gray">
          <a:xfrm>
            <a:off x="812800" y="3104964"/>
            <a:ext cx="8280400" cy="609398"/>
          </a:xfrm>
        </p:spPr>
        <p:txBody>
          <a:bodyPr wrap="square">
            <a:spAutoFit/>
          </a:bodyPr>
          <a:lstStyle>
            <a:lvl1pPr algn="ctr">
              <a:lnSpc>
                <a:spcPct val="110000"/>
              </a:lnSpc>
              <a:defRPr sz="3600" b="1">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gray">
          <a:xfrm flipV="1">
            <a:off x="0" y="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gray">
          <a:xfrm flipH="1">
            <a:off x="9078000" y="603000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6479427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003" y="24342"/>
            <a:ext cx="7914326" cy="524339"/>
          </a:xfrm>
          <a:prstGeom prst="rect">
            <a:avLst/>
          </a:prstGeom>
        </p:spPr>
        <p:txBody>
          <a:bodyPr lIns="288000" tIns="0" rIns="288000" bIns="36000" anchor="b" anchorCtr="0"/>
          <a:lstStyle>
            <a:lvl1pPr algn="l">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a:t>マスター タイトルの書式設定</a:t>
            </a:r>
          </a:p>
        </p:txBody>
      </p:sp>
      <p:sp>
        <p:nvSpPr>
          <p:cNvPr id="4" name="正方形/長方形 3"/>
          <p:cNvSpPr/>
          <p:nvPr userDrawn="1"/>
        </p:nvSpPr>
        <p:spPr bwMode="auto">
          <a:xfrm>
            <a:off x="5999" y="548680"/>
            <a:ext cx="9900001" cy="7200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marL="0" marR="0" indent="0" algn="ctr" defTabSz="844099" rtl="0" eaLnBrk="1" fontAlgn="base" latinLnBrk="0" hangingPunct="1">
              <a:lnSpc>
                <a:spcPct val="100000"/>
              </a:lnSpc>
              <a:spcBef>
                <a:spcPct val="0"/>
              </a:spcBef>
              <a:spcAft>
                <a:spcPct val="0"/>
              </a:spcAft>
              <a:buClrTx/>
              <a:buSzTx/>
              <a:buFontTx/>
              <a:buNone/>
              <a:tabLst/>
            </a:pPr>
            <a:endParaRPr kumimoji="1" lang="ja-JP" altLang="en-US" sz="1292"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13227" y="623752"/>
            <a:ext cx="9900001"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99090" indent="-299090">
              <a:spcBef>
                <a:spcPts val="0"/>
              </a:spcBef>
              <a:spcAft>
                <a:spcPts val="554"/>
              </a:spcAft>
              <a:buClr>
                <a:schemeClr val="accent1"/>
              </a:buClr>
              <a:buSzPct val="80000"/>
              <a:buFont typeface="Wingdings" panose="05000000000000000000" pitchFamily="2" charset="2"/>
              <a:buChar char="l"/>
              <a:defRPr sz="2215"/>
            </a:lvl1pPr>
          </a:lstStyle>
          <a:p>
            <a:pPr lvl="0"/>
            <a:r>
              <a:rPr kumimoji="1" lang="ja-JP" altLang="en-US"/>
              <a:t>マスター テキストの書式設定</a:t>
            </a:r>
            <a:endParaRPr kumimoji="1" lang="en-US" altLang="ja-JP"/>
          </a:p>
        </p:txBody>
      </p:sp>
      <p:pic>
        <p:nvPicPr>
          <p:cNvPr id="6" name="図 2"/>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65628" y="24342"/>
            <a:ext cx="1340372"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14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目次">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gray">
          <a:xfrm>
            <a:off x="2361600" y="1051200"/>
            <a:ext cx="6731600" cy="396044"/>
          </a:xfrm>
        </p:spPr>
        <p:txBody>
          <a:bodyPr/>
          <a:lstStyle>
            <a:lvl1pPr>
              <a:defRPr>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D825F5B-A637-4B67-BFB8-794FCAF16B5E}"/>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9" name="スライド番号プレースホルダー 8">
            <a:extLst>
              <a:ext uri="{FF2B5EF4-FFF2-40B4-BE49-F238E27FC236}">
                <a16:creationId xmlns:a16="http://schemas.microsoft.com/office/drawing/2014/main" id="{3C115E19-4A06-4168-9085-83E789D16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359AEC8-F1C5-5567-387F-E980821CFDA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6939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中扉">
    <p:bg>
      <p:bgRef idx="1001">
        <a:schemeClr val="bg1"/>
      </p:bgRef>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16917F67-28C0-48E8-BB7F-49080353AEF9}"/>
              </a:ext>
            </a:extLst>
          </p:cNvPr>
          <p:cNvSpPr>
            <a:spLocks noChangeArrowheads="1"/>
          </p:cNvSpPr>
          <p:nvPr userDrawn="1"/>
        </p:nvSpPr>
        <p:spPr bwMode="gray">
          <a:xfrm>
            <a:off x="0" y="0"/>
            <a:ext cx="9906000" cy="6858000"/>
          </a:xfrm>
          <a:prstGeom prst="rect">
            <a:avLst/>
          </a:prstGeom>
          <a:solidFill>
            <a:schemeClr val="bg2"/>
          </a:solidFill>
          <a:ln>
            <a:noFill/>
          </a:ln>
          <a:effectLst/>
        </p:spPr>
        <p:txBody>
          <a:bodyPr lIns="0" tIns="0" rIns="0" bIns="0" anchor="ctr">
            <a:noAutofit/>
          </a:bodyPr>
          <a:lstStyle/>
          <a:p>
            <a:endParaRPr lang="ja-JP" altLang="en-US">
              <a:solidFill>
                <a:schemeClr val="tx2"/>
              </a:solidFill>
            </a:endParaRPr>
          </a:p>
        </p:txBody>
      </p:sp>
      <p:sp>
        <p:nvSpPr>
          <p:cNvPr id="2" name="タイトル 1"/>
          <p:cNvSpPr>
            <a:spLocks noGrp="1"/>
          </p:cNvSpPr>
          <p:nvPr>
            <p:ph type="title"/>
          </p:nvPr>
        </p:nvSpPr>
        <p:spPr>
          <a:xfrm>
            <a:off x="632520" y="2945131"/>
            <a:ext cx="8640960" cy="931738"/>
          </a:xfrm>
          <a:ln w="6350">
            <a:solidFill>
              <a:schemeClr val="tx2"/>
            </a:solidFill>
          </a:ln>
        </p:spPr>
        <p:txBody>
          <a:bodyPr wrap="square" lIns="251999" tIns="251999" rIns="251999" bIns="180000">
            <a:spAutoFit/>
          </a:bodyPr>
          <a:lstStyle>
            <a:lvl1pPr algn="ctr">
              <a:lnSpc>
                <a:spcPct val="120000"/>
              </a:lnSpc>
              <a:defRPr sz="2800"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0A9B9FE6-C3F3-408A-8600-F8E84042703E}"/>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FE23E56-ECA0-480D-A109-CBCB7B732C53}"/>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373806581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pic>
        <p:nvPicPr>
          <p:cNvPr id="6" name="図 2">
            <a:extLst>
              <a:ext uri="{FF2B5EF4-FFF2-40B4-BE49-F238E27FC236}">
                <a16:creationId xmlns:a16="http://schemas.microsoft.com/office/drawing/2014/main" id="{C545C02C-F5FC-CBA9-2C9E-3FAF24FA0027}"/>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44744"/>
      </p:ext>
    </p:extLst>
  </p:cSld>
  <p:clrMapOvr>
    <a:masterClrMapping/>
  </p:clrMapOvr>
  <p:extLst>
    <p:ext uri="{DCECCB84-F9BA-43D5-87BE-67443E8EF086}">
      <p15:sldGuideLst xmlns:p15="http://schemas.microsoft.com/office/powerpoint/2012/main">
        <p15:guide id="1" pos="2939" userDrawn="1">
          <p15:clr>
            <a:srgbClr val="FBAE40"/>
          </p15:clr>
        </p15:guide>
        <p15:guide id="3" pos="33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コンテンツ｜3分割">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lvl1pPr>
          </a:lstStyle>
          <a:p>
            <a:r>
              <a:rPr kumimoji="1" lang="ja-JP" altLang="en-US"/>
              <a:t>マスター タイトルの書式設定</a:t>
            </a:r>
          </a:p>
        </p:txBody>
      </p:sp>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36AF69DA-19C7-4C84-A918-0C1D73F94FD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C5EE5F74-75D7-4D8E-8CED-CB66E7793BD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6710BF10-DAE7-5FB7-A923-D7CF43DC0B0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514597"/>
      </p:ext>
    </p:extLst>
  </p:cSld>
  <p:clrMapOvr>
    <a:masterClrMapping/>
  </p:clrMapOvr>
  <p:extLst>
    <p:ext uri="{DCECCB84-F9BA-43D5-87BE-67443E8EF086}">
      <p15:sldGuideLst xmlns:p15="http://schemas.microsoft.com/office/powerpoint/2012/main">
        <p15:guide id="1" pos="2099" userDrawn="1">
          <p15:clr>
            <a:srgbClr val="FBAE40"/>
          </p15:clr>
        </p15:guide>
        <p15:guide id="2" pos="4141" userDrawn="1">
          <p15:clr>
            <a:srgbClr val="FBAE40"/>
          </p15:clr>
        </p15:guide>
        <p15:guide id="3" pos="2326" userDrawn="1">
          <p15:clr>
            <a:srgbClr val="FBAE40"/>
          </p15:clr>
        </p15:guide>
        <p15:guide id="4" pos="391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補足情報#1">
    <p:spTree>
      <p:nvGrpSpPr>
        <p:cNvPr id="1" name=""/>
        <p:cNvGrpSpPr/>
        <p:nvPr/>
      </p:nvGrpSpPr>
      <p:grpSpPr>
        <a:xfrm>
          <a:off x="0" y="0"/>
          <a:ext cx="0" cy="0"/>
          <a:chOff x="0" y="0"/>
          <a:chExt cx="0" cy="0"/>
        </a:xfrm>
      </p:grpSpPr>
      <p:sp>
        <p:nvSpPr>
          <p:cNvPr id="6" name="AutoShape 3">
            <a:extLst>
              <a:ext uri="{FF2B5EF4-FFF2-40B4-BE49-F238E27FC236}">
                <a16:creationId xmlns:a16="http://schemas.microsoft.com/office/drawing/2014/main" id="{C64FBF5E-C770-46F9-8FA5-93B1BC7527FB}"/>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p>
        </p:txBody>
      </p:sp>
      <p:pic>
        <p:nvPicPr>
          <p:cNvPr id="7" name="図 2">
            <a:extLst>
              <a:ext uri="{FF2B5EF4-FFF2-40B4-BE49-F238E27FC236}">
                <a16:creationId xmlns:a16="http://schemas.microsoft.com/office/drawing/2014/main" id="{AB20AEB5-6CEF-20DE-CCB8-8960BC1A4FD4}"/>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37704" y="79861"/>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42276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補足情報#2">
    <p:spTree>
      <p:nvGrpSpPr>
        <p:cNvPr id="1" name=""/>
        <p:cNvGrpSpPr/>
        <p:nvPr/>
      </p:nvGrpSpPr>
      <p:grpSpPr>
        <a:xfrm>
          <a:off x="0" y="0"/>
          <a:ext cx="0" cy="0"/>
          <a:chOff x="0" y="0"/>
          <a:chExt cx="0" cy="0"/>
        </a:xfrm>
      </p:grpSpPr>
      <p:sp>
        <p:nvSpPr>
          <p:cNvPr id="11" name="角丸四角形 6"/>
          <p:cNvSpPr/>
          <p:nvPr userDrawn="1"/>
        </p:nvSpPr>
        <p:spPr bwMode="auto">
          <a:xfrm>
            <a:off x="0" y="0"/>
            <a:ext cx="9912016"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a:solidFill>
                <a:srgbClr val="4D4D4D"/>
              </a:solidFill>
              <a:latin typeface="メイリオ" pitchFamily="50" charset="-128"/>
              <a:ea typeface="メイリオ" pitchFamily="50" charset="-128"/>
              <a:cs typeface="メイリオ" pitchFamily="50" charset="-128"/>
            </a:endParaRPr>
          </a:p>
        </p:txBody>
      </p:sp>
      <p:sp>
        <p:nvSpPr>
          <p:cNvPr id="3" name="タイトル 2">
            <a:extLst>
              <a:ext uri="{FF2B5EF4-FFF2-40B4-BE49-F238E27FC236}">
                <a16:creationId xmlns:a16="http://schemas.microsoft.com/office/drawing/2014/main" id="{460E26FE-8640-42D6-9E30-14F39D2A7C5F}"/>
              </a:ext>
            </a:extLst>
          </p:cNvPr>
          <p:cNvSpPr>
            <a:spLocks noGrp="1"/>
          </p:cNvSpPr>
          <p:nvPr>
            <p:ph type="title"/>
          </p:nvPr>
        </p:nvSpPr>
        <p:spPr>
          <a:xfrm>
            <a:off x="272480" y="476672"/>
            <a:ext cx="9361040" cy="396044"/>
          </a:xfrm>
        </p:spPr>
        <p:txBody>
          <a:bodyPr/>
          <a:lstStyle>
            <a:lvl1pPr algn="ctr">
              <a:defRPr b="1">
                <a:solidFill>
                  <a:schemeClr val="tx2"/>
                </a:solidFill>
              </a:defRPr>
            </a:lvl1p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701A9B9D-DAA6-43A9-9453-17D4EDDFDE85}"/>
              </a:ext>
            </a:extLst>
          </p:cNvPr>
          <p:cNvSpPr>
            <a:spLocks noGrp="1"/>
          </p:cNvSpPr>
          <p:nvPr>
            <p:ph type="ftr" sz="quarter" idx="10"/>
          </p:nvPr>
        </p:nvSpPr>
        <p:spPr>
          <a:xfrm>
            <a:off x="812801" y="6439631"/>
            <a:ext cx="8280400" cy="265733"/>
          </a:xfrm>
          <a:prstGeom prst="rect">
            <a:avLst/>
          </a:prstGeom>
        </p:spPr>
        <p:txBody>
          <a:bodyPr/>
          <a:lstStyle/>
          <a:p>
            <a:endParaRPr lang="ja-JP" altLang="en-US"/>
          </a:p>
        </p:txBody>
      </p:sp>
      <p:sp>
        <p:nvSpPr>
          <p:cNvPr id="5" name="スライド番号プレースホルダー 4">
            <a:extLst>
              <a:ext uri="{FF2B5EF4-FFF2-40B4-BE49-F238E27FC236}">
                <a16:creationId xmlns:a16="http://schemas.microsoft.com/office/drawing/2014/main" id="{3CD99A8E-5B14-4283-AA57-CDB31932E905}"/>
              </a:ext>
            </a:extLst>
          </p:cNvPr>
          <p:cNvSpPr>
            <a:spLocks noGrp="1"/>
          </p:cNvSpPr>
          <p:nvPr>
            <p:ph type="sldNum" sz="quarter" idx="11"/>
          </p:nvPr>
        </p:nvSpPr>
        <p:spPr>
          <a:xfrm>
            <a:off x="9201472" y="6439631"/>
            <a:ext cx="360040" cy="257113"/>
          </a:xfrm>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F22EEF-BB46-7843-8F48-6EA07ADAB54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474568" y="162526"/>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5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4524C63-17A6-4C1E-AA58-7F82E023FDF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6" name="スライド番号プレースホルダー 5">
            <a:extLst>
              <a:ext uri="{FF2B5EF4-FFF2-40B4-BE49-F238E27FC236}">
                <a16:creationId xmlns:a16="http://schemas.microsoft.com/office/drawing/2014/main" id="{32F09B78-2169-4AE6-A062-67BD4752F7B1}"/>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5" name="図 2">
            <a:extLst>
              <a:ext uri="{FF2B5EF4-FFF2-40B4-BE49-F238E27FC236}">
                <a16:creationId xmlns:a16="http://schemas.microsoft.com/office/drawing/2014/main" id="{FF84B0DE-3F49-326A-C5DD-2235D3EEC27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250272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ブランク（サブカラー｜無彩色）">
    <p:bg bwMode="gray">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679291F2-06DE-4B18-8093-3A036929E75E}"/>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6F6B67-EFB8-4A5E-9639-1834F582BCAC}"/>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F1DB4D35-5440-422D-AEF8-67A843BCE3D2}"/>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4EE02E4-D85F-1534-5803-10DA735EBE4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2003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a:t>マスター タイトルの書式設定</a:t>
            </a:r>
          </a:p>
        </p:txBody>
      </p:sp>
      <p:sp>
        <p:nvSpPr>
          <p:cNvPr id="6" name="フッター プレースホルダー 5">
            <a:extLst>
              <a:ext uri="{FF2B5EF4-FFF2-40B4-BE49-F238E27FC236}">
                <a16:creationId xmlns:a16="http://schemas.microsoft.com/office/drawing/2014/main" id="{FE14A3B2-D897-4040-9B0C-DDA5D2425D60}"/>
              </a:ext>
            </a:extLst>
          </p:cNvPr>
          <p:cNvSpPr>
            <a:spLocks noGrp="1"/>
          </p:cNvSpPr>
          <p:nvPr>
            <p:ph type="ftr" sz="quarter" idx="3"/>
          </p:nvPr>
        </p:nvSpPr>
        <p:spPr>
          <a:xfrm>
            <a:off x="812801" y="6592266"/>
            <a:ext cx="8280400" cy="265733"/>
          </a:xfrm>
          <a:prstGeom prst="rect">
            <a:avLst/>
          </a:prstGeom>
        </p:spPr>
        <p:txBody>
          <a:bodyPr vert="horz" lIns="0" tIns="0" rIns="0" bIns="0" rtlCol="0" anchor="ctr"/>
          <a:lstStyle>
            <a:lvl1pPr algn="ctr">
              <a:defRPr sz="900">
                <a:solidFill>
                  <a:schemeClr val="tx1"/>
                </a:solidFill>
              </a:defRPr>
            </a:lvl1pPr>
          </a:lstStyle>
          <a:p>
            <a:endParaRPr lang="ja-JP" altLang="en-US"/>
          </a:p>
        </p:txBody>
      </p:sp>
      <p:sp>
        <p:nvSpPr>
          <p:cNvPr id="8" name="スライド番号プレースホルダー 5">
            <a:extLst>
              <a:ext uri="{FF2B5EF4-FFF2-40B4-BE49-F238E27FC236}">
                <a16:creationId xmlns:a16="http://schemas.microsoft.com/office/drawing/2014/main" id="{2A0C11AE-607D-4FFF-A554-80D8C7B34075}"/>
              </a:ext>
            </a:extLst>
          </p:cNvPr>
          <p:cNvSpPr>
            <a:spLocks noGrp="1"/>
          </p:cNvSpPr>
          <p:nvPr>
            <p:ph type="sldNum" sz="quarter" idx="4"/>
          </p:nvPr>
        </p:nvSpPr>
        <p:spPr>
          <a:xfrm>
            <a:off x="9273480" y="6592267"/>
            <a:ext cx="475196"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25718646"/>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 id="2147483759" r:id="rId6"/>
    <p:sldLayoutId id="2147483769" r:id="rId7"/>
    <p:sldLayoutId id="2147483761" r:id="rId8"/>
    <p:sldLayoutId id="2147483762" r:id="rId9"/>
    <p:sldLayoutId id="2147483763" r:id="rId10"/>
    <p:sldLayoutId id="2147483764" r:id="rId11"/>
    <p:sldLayoutId id="2147483765" r:id="rId12"/>
    <p:sldLayoutId id="2147483766" r:id="rId13"/>
    <p:sldLayoutId id="2147483768" r:id="rId14"/>
    <p:sldLayoutId id="2147483770" r:id="rId15"/>
  </p:sldLayoutIdLst>
  <p:hf hdr="0" dt="0"/>
  <p:txStyles>
    <p:titleStyle>
      <a:lvl1pPr algn="l" defTabSz="914400" rtl="0" eaLnBrk="1" latinLnBrk="0" hangingPunct="1">
        <a:lnSpc>
          <a:spcPct val="110000"/>
        </a:lnSpc>
        <a:spcBef>
          <a:spcPct val="0"/>
        </a:spcBef>
        <a:buNone/>
        <a:defRPr kumimoji="1" sz="2400" kern="1200">
          <a:solidFill>
            <a:schemeClr val="tx1"/>
          </a:solidFill>
          <a:latin typeface="+mj-ea"/>
          <a:ea typeface="+mj-ea"/>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userDrawn="1">
          <p15:clr>
            <a:srgbClr val="F26B43"/>
          </p15:clr>
        </p15:guide>
        <p15:guide id="14" pos="3120" userDrawn="1">
          <p15:clr>
            <a:srgbClr val="F26B43"/>
          </p15:clr>
        </p15:guide>
        <p15:guide id="21" pos="512" userDrawn="1">
          <p15:clr>
            <a:srgbClr val="F26B43"/>
          </p15:clr>
        </p15:guide>
        <p15:guide id="22" pos="5728" userDrawn="1">
          <p15:clr>
            <a:srgbClr val="F26B43"/>
          </p15:clr>
        </p15:guide>
        <p15:guide id="23" orient="horz" pos="414" userDrawn="1">
          <p15:clr>
            <a:srgbClr val="F26B43"/>
          </p15:clr>
        </p15:guide>
        <p15:guide id="24" orient="horz" pos="3906"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B049D07-BC8A-A760-0D9B-121AC9CF4929}"/>
              </a:ext>
            </a:extLst>
          </p:cNvPr>
          <p:cNvSpPr>
            <a:spLocks noGrp="1"/>
          </p:cNvSpPr>
          <p:nvPr>
            <p:ph type="title"/>
          </p:nvPr>
        </p:nvSpPr>
        <p:spPr/>
        <p:txBody>
          <a:bodyPr/>
          <a:lstStyle/>
          <a:p>
            <a:r>
              <a:rPr lang="ja-JP" altLang="en-US" sz="2000" dirty="0"/>
              <a:t>（自治体名）　</a:t>
            </a:r>
            <a:r>
              <a:rPr lang="ja-JP" altLang="en-US" sz="1600" dirty="0"/>
              <a:t>連携先：</a:t>
            </a:r>
            <a:endParaRPr lang="ja-JP" altLang="en-US" sz="2000" dirty="0"/>
          </a:p>
        </p:txBody>
      </p:sp>
      <p:graphicFrame>
        <p:nvGraphicFramePr>
          <p:cNvPr id="10" name="Group 55">
            <a:extLst>
              <a:ext uri="{FF2B5EF4-FFF2-40B4-BE49-F238E27FC236}">
                <a16:creationId xmlns:a16="http://schemas.microsoft.com/office/drawing/2014/main" id="{B729301D-DF19-AFD6-0E3C-FCFEEBD0E83F}"/>
              </a:ext>
            </a:extLst>
          </p:cNvPr>
          <p:cNvGraphicFramePr>
            <a:graphicFrameLocks noGrp="1"/>
          </p:cNvGraphicFramePr>
          <p:nvPr>
            <p:extLst>
              <p:ext uri="{D42A27DB-BD31-4B8C-83A1-F6EECF244321}">
                <p14:modId xmlns:p14="http://schemas.microsoft.com/office/powerpoint/2010/main" val="392140804"/>
              </p:ext>
            </p:extLst>
          </p:nvPr>
        </p:nvGraphicFramePr>
        <p:xfrm>
          <a:off x="253779" y="741117"/>
          <a:ext cx="5256872" cy="1407768"/>
        </p:xfrm>
        <a:graphic>
          <a:graphicData uri="http://schemas.openxmlformats.org/drawingml/2006/table">
            <a:tbl>
              <a:tblPr/>
              <a:tblGrid>
                <a:gridCol w="5256872">
                  <a:extLst>
                    <a:ext uri="{9D8B030D-6E8A-4147-A177-3AD203B41FA5}">
                      <a16:colId xmlns:a16="http://schemas.microsoft.com/office/drawing/2014/main" val="20000"/>
                    </a:ext>
                  </a:extLst>
                </a:gridCol>
              </a:tblGrid>
              <a:tr h="295066">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1592">
                <a:tc>
                  <a:txBody>
                    <a:bodyPr/>
                    <a:lstStyle/>
                    <a:p>
                      <a:pPr lvl="0" algn="l">
                        <a:lnSpc>
                          <a:spcPct val="110000"/>
                        </a:lnSpc>
                        <a:spcAft>
                          <a:spcPts val="1200"/>
                        </a:spcAft>
                        <a:defRPr/>
                      </a:pPr>
                      <a:r>
                        <a:rPr lang="ja-JP" altLang="en-US" sz="1400" b="1" dirty="0">
                          <a:solidFill>
                            <a:srgbClr val="0071BC"/>
                          </a:solidFill>
                        </a:rPr>
                        <a:t>■対象</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取組の対象者を記載ください。）</a:t>
                      </a:r>
                    </a:p>
                  </a:txBody>
                  <a:tcPr marL="0" marR="0" marT="108000" marB="0" anchor="ctr"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722311">
                <a:tc>
                  <a:txBody>
                    <a:bodyPr/>
                    <a:lstStyle/>
                    <a:p>
                      <a:pPr marL="804545" marR="0" lvl="0" indent="-804545" algn="l" defTabSz="914400" rtl="0" eaLnBrk="1" fontAlgn="auto" latinLnBrk="0" hangingPunct="1">
                        <a:lnSpc>
                          <a:spcPct val="110000"/>
                        </a:lnSpc>
                        <a:spcBef>
                          <a:spcPts val="0"/>
                        </a:spcBef>
                        <a:spcAft>
                          <a:spcPts val="1200"/>
                        </a:spcAft>
                        <a:buClrTx/>
                        <a:buSzTx/>
                        <a:buFontTx/>
                        <a:buNone/>
                        <a:tabLst/>
                        <a:defRPr/>
                      </a:pPr>
                      <a:r>
                        <a:rPr lang="ja-JP" altLang="en-US" sz="1400" b="1" dirty="0">
                          <a:solidFill>
                            <a:srgbClr val="0071BC"/>
                          </a:solidFill>
                        </a:rPr>
                        <a:t>■目的</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取組の目的を記載ください。）</a:t>
                      </a:r>
                      <a:endParaRPr lang="en-US" altLang="ja-JP" sz="1400" b="1" dirty="0">
                        <a:solidFill>
                          <a:srgbClr val="0071BC"/>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ja-JP" altLang="en-US" sz="1400" b="0" dirty="0">
                        <a:solidFill>
                          <a:schemeClr val="tx1"/>
                        </a:solidFill>
                      </a:endParaRPr>
                    </a:p>
                  </a:txBody>
                  <a:tcPr marL="0" marR="0" marT="108000" marB="0" anchor="ctr"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テキスト ボックス 5">
            <a:extLst>
              <a:ext uri="{FF2B5EF4-FFF2-40B4-BE49-F238E27FC236}">
                <a16:creationId xmlns:a16="http://schemas.microsoft.com/office/drawing/2014/main" id="{F7C7362B-BBA6-7187-F635-01EE469C6D12}"/>
              </a:ext>
            </a:extLst>
          </p:cNvPr>
          <p:cNvSpPr txBox="1"/>
          <p:nvPr/>
        </p:nvSpPr>
        <p:spPr>
          <a:xfrm>
            <a:off x="8509610" y="2801976"/>
            <a:ext cx="100781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○○商工会</a:t>
            </a:r>
          </a:p>
        </p:txBody>
      </p:sp>
      <p:sp>
        <p:nvSpPr>
          <p:cNvPr id="8" name="テキスト ボックス 7">
            <a:extLst>
              <a:ext uri="{FF2B5EF4-FFF2-40B4-BE49-F238E27FC236}">
                <a16:creationId xmlns:a16="http://schemas.microsoft.com/office/drawing/2014/main" id="{9B6FC04F-1AFA-9341-8E57-36F1D20A3715}"/>
              </a:ext>
            </a:extLst>
          </p:cNvPr>
          <p:cNvSpPr txBox="1"/>
          <p:nvPr/>
        </p:nvSpPr>
        <p:spPr>
          <a:xfrm>
            <a:off x="6123785" y="2813292"/>
            <a:ext cx="156292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（株）○○会社</a:t>
            </a:r>
          </a:p>
        </p:txBody>
      </p:sp>
      <p:sp>
        <p:nvSpPr>
          <p:cNvPr id="11" name="テキスト ボックス 10">
            <a:extLst>
              <a:ext uri="{FF2B5EF4-FFF2-40B4-BE49-F238E27FC236}">
                <a16:creationId xmlns:a16="http://schemas.microsoft.com/office/drawing/2014/main" id="{7F9B62CF-5CB8-B059-5FBA-5E9E4654167E}"/>
              </a:ext>
            </a:extLst>
          </p:cNvPr>
          <p:cNvSpPr txBox="1"/>
          <p:nvPr/>
        </p:nvSpPr>
        <p:spPr>
          <a:xfrm>
            <a:off x="8462340" y="1418794"/>
            <a:ext cx="1102358" cy="276999"/>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地域事業者</a:t>
            </a:r>
          </a:p>
        </p:txBody>
      </p:sp>
      <p:sp>
        <p:nvSpPr>
          <p:cNvPr id="12" name="テキスト ボックス 11">
            <a:extLst>
              <a:ext uri="{FF2B5EF4-FFF2-40B4-BE49-F238E27FC236}">
                <a16:creationId xmlns:a16="http://schemas.microsoft.com/office/drawing/2014/main" id="{DBE0E227-3D75-1537-533C-76302BBD14D4}"/>
              </a:ext>
            </a:extLst>
          </p:cNvPr>
          <p:cNvSpPr txBox="1"/>
          <p:nvPr/>
        </p:nvSpPr>
        <p:spPr>
          <a:xfrm>
            <a:off x="6392148" y="1322015"/>
            <a:ext cx="1026202" cy="461665"/>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来訪者</a:t>
            </a:r>
            <a:endParaRPr lang="en-US" altLang="ja-JP" dirty="0"/>
          </a:p>
          <a:p>
            <a:r>
              <a:rPr lang="ja-JP" altLang="en-US" dirty="0"/>
              <a:t>地域住民</a:t>
            </a:r>
          </a:p>
        </p:txBody>
      </p:sp>
      <p:cxnSp>
        <p:nvCxnSpPr>
          <p:cNvPr id="17" name="直線矢印コネクタ 16">
            <a:extLst>
              <a:ext uri="{FF2B5EF4-FFF2-40B4-BE49-F238E27FC236}">
                <a16:creationId xmlns:a16="http://schemas.microsoft.com/office/drawing/2014/main" id="{76EA366A-668F-BD23-D05F-7DC2253B2ECD}"/>
              </a:ext>
            </a:extLst>
          </p:cNvPr>
          <p:cNvCxnSpPr>
            <a:cxnSpLocks/>
            <a:stCxn id="12" idx="3"/>
            <a:endCxn id="11" idx="1"/>
          </p:cNvCxnSpPr>
          <p:nvPr/>
        </p:nvCxnSpPr>
        <p:spPr>
          <a:xfrm>
            <a:off x="7418350" y="1552848"/>
            <a:ext cx="1043990" cy="4446"/>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直線矢印コネクタ 20">
            <a:extLst>
              <a:ext uri="{FF2B5EF4-FFF2-40B4-BE49-F238E27FC236}">
                <a16:creationId xmlns:a16="http://schemas.microsoft.com/office/drawing/2014/main" id="{37DE3997-7E30-11B7-0086-E15F3B2381DD}"/>
              </a:ext>
            </a:extLst>
          </p:cNvPr>
          <p:cNvCxnSpPr>
            <a:cxnSpLocks/>
          </p:cNvCxnSpPr>
          <p:nvPr/>
        </p:nvCxnSpPr>
        <p:spPr>
          <a:xfrm>
            <a:off x="7686714" y="2951791"/>
            <a:ext cx="816543" cy="0"/>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45" name="テキスト ボックス 44">
            <a:extLst>
              <a:ext uri="{FF2B5EF4-FFF2-40B4-BE49-F238E27FC236}">
                <a16:creationId xmlns:a16="http://schemas.microsoft.com/office/drawing/2014/main" id="{00BEA01C-3EEC-D941-ED5B-5C9F2E998322}"/>
              </a:ext>
            </a:extLst>
          </p:cNvPr>
          <p:cNvSpPr txBox="1"/>
          <p:nvPr/>
        </p:nvSpPr>
        <p:spPr>
          <a:xfrm>
            <a:off x="7840647" y="3063707"/>
            <a:ext cx="508673" cy="230832"/>
          </a:xfrm>
          <a:prstGeom prst="rect">
            <a:avLst/>
          </a:prstGeom>
          <a:noFill/>
        </p:spPr>
        <p:txBody>
          <a:bodyPr wrap="square" rtlCol="0">
            <a:spAutoFit/>
          </a:bodyPr>
          <a:lstStyle/>
          <a:p>
            <a:pPr algn="ctr"/>
            <a:r>
              <a:rPr kumimoji="1" lang="ja-JP" altLang="en-US" sz="900" b="1" dirty="0">
                <a:solidFill>
                  <a:schemeClr val="tx2"/>
                </a:solidFill>
              </a:rPr>
              <a:t>連携</a:t>
            </a:r>
          </a:p>
        </p:txBody>
      </p:sp>
      <p:cxnSp>
        <p:nvCxnSpPr>
          <p:cNvPr id="47" name="直線矢印コネクタ 46">
            <a:extLst>
              <a:ext uri="{FF2B5EF4-FFF2-40B4-BE49-F238E27FC236}">
                <a16:creationId xmlns:a16="http://schemas.microsoft.com/office/drawing/2014/main" id="{BDD1446E-D4D2-974D-CEAE-D312F3DBFF2B}"/>
              </a:ext>
            </a:extLst>
          </p:cNvPr>
          <p:cNvCxnSpPr>
            <a:cxnSpLocks/>
            <a:stCxn id="12" idx="2"/>
            <a:endCxn id="8" idx="0"/>
          </p:cNvCxnSpPr>
          <p:nvPr/>
        </p:nvCxnSpPr>
        <p:spPr>
          <a:xfrm>
            <a:off x="6905249" y="1783680"/>
            <a:ext cx="1" cy="1029612"/>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3" name="直線矢印コネクタ 42">
            <a:extLst>
              <a:ext uri="{FF2B5EF4-FFF2-40B4-BE49-F238E27FC236}">
                <a16:creationId xmlns:a16="http://schemas.microsoft.com/office/drawing/2014/main" id="{86BC7E13-D77F-98BA-DABE-9B07B3224F56}"/>
              </a:ext>
            </a:extLst>
          </p:cNvPr>
          <p:cNvCxnSpPr>
            <a:cxnSpLocks/>
            <a:stCxn id="11" idx="2"/>
            <a:endCxn id="6" idx="0"/>
          </p:cNvCxnSpPr>
          <p:nvPr/>
        </p:nvCxnSpPr>
        <p:spPr>
          <a:xfrm>
            <a:off x="9013519" y="1695793"/>
            <a:ext cx="1" cy="1106183"/>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sp>
        <p:nvSpPr>
          <p:cNvPr id="48" name="テキスト ボックス 47">
            <a:extLst>
              <a:ext uri="{FF2B5EF4-FFF2-40B4-BE49-F238E27FC236}">
                <a16:creationId xmlns:a16="http://schemas.microsoft.com/office/drawing/2014/main" id="{2004CFDC-8F0C-5857-7D55-C94EB10954B0}"/>
              </a:ext>
            </a:extLst>
          </p:cNvPr>
          <p:cNvSpPr txBox="1"/>
          <p:nvPr/>
        </p:nvSpPr>
        <p:spPr>
          <a:xfrm>
            <a:off x="9007169" y="1958464"/>
            <a:ext cx="1007818" cy="369332"/>
          </a:xfrm>
          <a:prstGeom prst="rect">
            <a:avLst/>
          </a:prstGeom>
          <a:noFill/>
        </p:spPr>
        <p:txBody>
          <a:bodyPr wrap="square" rtlCol="0">
            <a:spAutoFit/>
          </a:bodyPr>
          <a:lstStyle/>
          <a:p>
            <a:r>
              <a:rPr kumimoji="1" lang="ja-JP" altLang="en-US" sz="900" dirty="0"/>
              <a:t>地域事業者</a:t>
            </a:r>
            <a:endParaRPr kumimoji="1" lang="en-US" altLang="ja-JP" sz="900" dirty="0"/>
          </a:p>
          <a:p>
            <a:r>
              <a:rPr kumimoji="1" lang="ja-JP" altLang="en-US" sz="900" dirty="0"/>
              <a:t>への働きかけ</a:t>
            </a:r>
          </a:p>
        </p:txBody>
      </p:sp>
      <p:sp>
        <p:nvSpPr>
          <p:cNvPr id="13" name="テキスト ボックス 12">
            <a:extLst>
              <a:ext uri="{FF2B5EF4-FFF2-40B4-BE49-F238E27FC236}">
                <a16:creationId xmlns:a16="http://schemas.microsoft.com/office/drawing/2014/main" id="{8F1394DA-6D68-05D2-136E-9805149EC2EF}"/>
              </a:ext>
            </a:extLst>
          </p:cNvPr>
          <p:cNvSpPr txBox="1"/>
          <p:nvPr/>
        </p:nvSpPr>
        <p:spPr>
          <a:xfrm>
            <a:off x="6847740" y="1212078"/>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2" name="Group 55">
            <a:extLst>
              <a:ext uri="{FF2B5EF4-FFF2-40B4-BE49-F238E27FC236}">
                <a16:creationId xmlns:a16="http://schemas.microsoft.com/office/drawing/2014/main" id="{27E49D42-D6C1-BD23-713C-2CF3074A5BC2}"/>
              </a:ext>
            </a:extLst>
          </p:cNvPr>
          <p:cNvGraphicFramePr>
            <a:graphicFrameLocks noGrp="1"/>
          </p:cNvGraphicFramePr>
          <p:nvPr>
            <p:extLst>
              <p:ext uri="{D42A27DB-BD31-4B8C-83A1-F6EECF244321}">
                <p14:modId xmlns:p14="http://schemas.microsoft.com/office/powerpoint/2010/main" val="3011472605"/>
              </p:ext>
            </p:extLst>
          </p:nvPr>
        </p:nvGraphicFramePr>
        <p:xfrm>
          <a:off x="272480" y="4322019"/>
          <a:ext cx="9313447" cy="1080000"/>
        </p:xfrm>
        <a:graphic>
          <a:graphicData uri="http://schemas.openxmlformats.org/drawingml/2006/table">
            <a:tbl>
              <a:tblPr/>
              <a:tblGrid>
                <a:gridCol w="896962">
                  <a:extLst>
                    <a:ext uri="{9D8B030D-6E8A-4147-A177-3AD203B41FA5}">
                      <a16:colId xmlns:a16="http://schemas.microsoft.com/office/drawing/2014/main" val="20000"/>
                    </a:ext>
                  </a:extLst>
                </a:gridCol>
                <a:gridCol w="8416485">
                  <a:extLst>
                    <a:ext uri="{9D8B030D-6E8A-4147-A177-3AD203B41FA5}">
                      <a16:colId xmlns:a16="http://schemas.microsoft.com/office/drawing/2014/main" val="2483518385"/>
                    </a:ext>
                  </a:extLst>
                </a:gridCol>
              </a:tblGrid>
              <a:tr h="369573">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9636">
                <a:tc>
                  <a:txBody>
                    <a:bodyPr/>
                    <a:lstStyle/>
                    <a:p>
                      <a:pPr lvl="0" algn="l">
                        <a:lnSpc>
                          <a:spcPct val="110000"/>
                        </a:lnSpc>
                        <a:spcAft>
                          <a:spcPts val="1200"/>
                        </a:spcAft>
                        <a:defRPr/>
                      </a:pPr>
                      <a:r>
                        <a:rPr lang="ja-JP" altLang="en-US" sz="1200" b="1" dirty="0">
                          <a:solidFill>
                            <a:schemeClr val="tx2"/>
                          </a:solidFill>
                        </a:rPr>
                        <a:t>■事業性</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取組の継続のポイントや長期的にみてどのような効果を期待できるか）</a:t>
                      </a:r>
                      <a:endParaRPr lang="en-US" altLang="ja-JP" sz="1200" b="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40791">
                <a:tc>
                  <a:txBody>
                    <a:bodyPr/>
                    <a:lstStyle/>
                    <a:p>
                      <a:pPr lvl="0" algn="l">
                        <a:lnSpc>
                          <a:spcPct val="110000"/>
                        </a:lnSpc>
                        <a:spcAft>
                          <a:spcPts val="1200"/>
                        </a:spcAft>
                        <a:defRPr/>
                      </a:pPr>
                      <a:r>
                        <a:rPr lang="ja-JP" altLang="en-US" sz="1200" b="1" dirty="0">
                          <a:solidFill>
                            <a:schemeClr val="tx2"/>
                          </a:solidFill>
                        </a:rPr>
                        <a:t>■横展開　</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事業の実施によりどのような広がりを想定しているか）</a:t>
                      </a:r>
                      <a:endParaRPr lang="ja-JP" altLang="en-US" sz="1200" b="0" strike="sngStrike" dirty="0">
                        <a:solidFill>
                          <a:srgbClr val="FF0000"/>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bl>
          </a:graphicData>
        </a:graphic>
      </p:graphicFrame>
      <p:graphicFrame>
        <p:nvGraphicFramePr>
          <p:cNvPr id="15" name="Group 55">
            <a:extLst>
              <a:ext uri="{FF2B5EF4-FFF2-40B4-BE49-F238E27FC236}">
                <a16:creationId xmlns:a16="http://schemas.microsoft.com/office/drawing/2014/main" id="{B68DD116-E6A4-5179-8AD9-DA7BF98DD535}"/>
              </a:ext>
            </a:extLst>
          </p:cNvPr>
          <p:cNvGraphicFramePr>
            <a:graphicFrameLocks noGrp="1"/>
          </p:cNvGraphicFramePr>
          <p:nvPr>
            <p:extLst>
              <p:ext uri="{D42A27DB-BD31-4B8C-83A1-F6EECF244321}">
                <p14:modId xmlns:p14="http://schemas.microsoft.com/office/powerpoint/2010/main" val="2476978578"/>
              </p:ext>
            </p:extLst>
          </p:nvPr>
        </p:nvGraphicFramePr>
        <p:xfrm>
          <a:off x="272480" y="5590817"/>
          <a:ext cx="9244949" cy="1079999"/>
        </p:xfrm>
        <a:graphic>
          <a:graphicData uri="http://schemas.openxmlformats.org/drawingml/2006/table">
            <a:tbl>
              <a:tblPr/>
              <a:tblGrid>
                <a:gridCol w="1216294">
                  <a:extLst>
                    <a:ext uri="{9D8B030D-6E8A-4147-A177-3AD203B41FA5}">
                      <a16:colId xmlns:a16="http://schemas.microsoft.com/office/drawing/2014/main" val="20000"/>
                    </a:ext>
                  </a:extLst>
                </a:gridCol>
                <a:gridCol w="8028655">
                  <a:extLst>
                    <a:ext uri="{9D8B030D-6E8A-4147-A177-3AD203B41FA5}">
                      <a16:colId xmlns:a16="http://schemas.microsoft.com/office/drawing/2014/main" val="4112678369"/>
                    </a:ext>
                  </a:extLst>
                </a:gridCol>
              </a:tblGrid>
              <a:tr h="343065">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8467">
                <a:tc>
                  <a:txBody>
                    <a:bodyPr/>
                    <a:lstStyle/>
                    <a:p>
                      <a:pPr marL="609600" lvl="0" indent="-609600" algn="l">
                        <a:lnSpc>
                          <a:spcPct val="110000"/>
                        </a:lnSpc>
                        <a:spcAft>
                          <a:spcPts val="1200"/>
                        </a:spcAft>
                        <a:tabLst/>
                        <a:defRPr/>
                      </a:pPr>
                      <a:r>
                        <a:rPr lang="ja-JP" altLang="en-US" sz="1200" b="1" dirty="0">
                          <a:solidFill>
                            <a:srgbClr val="0071BC"/>
                          </a:solidFill>
                        </a:rPr>
                        <a:t>■方法　</a:t>
                      </a:r>
                      <a:endParaRPr lang="ja-JP" altLang="en-US" sz="1200" b="1"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marL="609600" lvl="0" indent="-609600" algn="l">
                        <a:lnSpc>
                          <a:spcPct val="110000"/>
                        </a:lnSpc>
                        <a:spcAft>
                          <a:spcPts val="1200"/>
                        </a:spcAft>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取組の効果測定の方法を記載ください。）</a:t>
                      </a:r>
                      <a:endParaRPr lang="en-US" altLang="ja-JP" sz="1200" b="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368467">
                <a:tc>
                  <a:txBody>
                    <a:bodyPr/>
                    <a:lstStyle/>
                    <a:p>
                      <a:pPr marL="609600" marR="0" lvl="0" indent="-609600" algn="l" defTabSz="914400" rtl="0" eaLnBrk="1" fontAlgn="auto" latinLnBrk="0" hangingPunct="1">
                        <a:lnSpc>
                          <a:spcPct val="110000"/>
                        </a:lnSpc>
                        <a:spcBef>
                          <a:spcPts val="0"/>
                        </a:spcBef>
                        <a:spcAft>
                          <a:spcPts val="1200"/>
                        </a:spcAft>
                        <a:buClrTx/>
                        <a:buSzTx/>
                        <a:buFontTx/>
                        <a:buNone/>
                        <a:tabLst/>
                        <a:defRPr/>
                      </a:pPr>
                      <a:r>
                        <a:rPr lang="ja-JP" altLang="en-US" sz="1200" b="1" dirty="0">
                          <a:solidFill>
                            <a:srgbClr val="0071BC"/>
                          </a:solidFill>
                        </a:rPr>
                        <a:t>■想定する効果</a:t>
                      </a:r>
                      <a:r>
                        <a:rPr lang="ja-JP" altLang="en-US" sz="1200" b="1" dirty="0">
                          <a:solidFill>
                            <a:schemeClr val="tx1"/>
                          </a:solidFill>
                        </a:rPr>
                        <a:t>　</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どのような効果を想定しているか記載をお願いします。）</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55">
            <a:extLst>
              <a:ext uri="{FF2B5EF4-FFF2-40B4-BE49-F238E27FC236}">
                <a16:creationId xmlns:a16="http://schemas.microsoft.com/office/drawing/2014/main" id="{CBB0BAD2-8696-04C0-32AD-4D7B67271A3A}"/>
              </a:ext>
            </a:extLst>
          </p:cNvPr>
          <p:cNvGraphicFramePr>
            <a:graphicFrameLocks noGrp="1"/>
          </p:cNvGraphicFramePr>
          <p:nvPr>
            <p:extLst>
              <p:ext uri="{D42A27DB-BD31-4B8C-83A1-F6EECF244321}">
                <p14:modId xmlns:p14="http://schemas.microsoft.com/office/powerpoint/2010/main" val="1355498553"/>
              </p:ext>
            </p:extLst>
          </p:nvPr>
        </p:nvGraphicFramePr>
        <p:xfrm>
          <a:off x="5663160" y="727183"/>
          <a:ext cx="2484177" cy="335280"/>
        </p:xfrm>
        <a:graphic>
          <a:graphicData uri="http://schemas.openxmlformats.org/drawingml/2006/table">
            <a:tbl>
              <a:tblPr/>
              <a:tblGrid>
                <a:gridCol w="2484177">
                  <a:extLst>
                    <a:ext uri="{9D8B030D-6E8A-4147-A177-3AD203B41FA5}">
                      <a16:colId xmlns:a16="http://schemas.microsoft.com/office/drawing/2014/main" val="20000"/>
                    </a:ext>
                  </a:extLst>
                </a:gridCol>
              </a:tblGrid>
              <a:tr h="298434">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連携イメージ図</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cxnSp>
        <p:nvCxnSpPr>
          <p:cNvPr id="35" name="直線矢印コネクタ 34">
            <a:extLst>
              <a:ext uri="{FF2B5EF4-FFF2-40B4-BE49-F238E27FC236}">
                <a16:creationId xmlns:a16="http://schemas.microsoft.com/office/drawing/2014/main" id="{8243919A-4518-6A10-3C4B-370CE0FDAF65}"/>
              </a:ext>
            </a:extLst>
          </p:cNvPr>
          <p:cNvCxnSpPr>
            <a:cxnSpLocks/>
            <a:stCxn id="8" idx="2"/>
            <a:endCxn id="39" idx="1"/>
          </p:cNvCxnSpPr>
          <p:nvPr/>
        </p:nvCxnSpPr>
        <p:spPr>
          <a:xfrm>
            <a:off x="6905250" y="3090291"/>
            <a:ext cx="684864" cy="404616"/>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9" name="テキスト ボックス 38">
            <a:extLst>
              <a:ext uri="{FF2B5EF4-FFF2-40B4-BE49-F238E27FC236}">
                <a16:creationId xmlns:a16="http://schemas.microsoft.com/office/drawing/2014/main" id="{57A61864-9149-7D27-6D0E-3664461C03B7}"/>
              </a:ext>
            </a:extLst>
          </p:cNvPr>
          <p:cNvSpPr txBox="1"/>
          <p:nvPr/>
        </p:nvSpPr>
        <p:spPr>
          <a:xfrm>
            <a:off x="7590114" y="3356407"/>
            <a:ext cx="1009740"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自治体</a:t>
            </a:r>
          </a:p>
        </p:txBody>
      </p:sp>
      <p:cxnSp>
        <p:nvCxnSpPr>
          <p:cNvPr id="41" name="直線矢印コネクタ 40">
            <a:extLst>
              <a:ext uri="{FF2B5EF4-FFF2-40B4-BE49-F238E27FC236}">
                <a16:creationId xmlns:a16="http://schemas.microsoft.com/office/drawing/2014/main" id="{B60016C9-B7EE-68E2-4783-85EA2E74922E}"/>
              </a:ext>
            </a:extLst>
          </p:cNvPr>
          <p:cNvCxnSpPr>
            <a:cxnSpLocks/>
            <a:stCxn id="6" idx="2"/>
            <a:endCxn id="39" idx="3"/>
          </p:cNvCxnSpPr>
          <p:nvPr/>
        </p:nvCxnSpPr>
        <p:spPr>
          <a:xfrm flipH="1">
            <a:off x="8599854" y="3078975"/>
            <a:ext cx="413666" cy="415932"/>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53" name="テキスト ボックス 52">
            <a:extLst>
              <a:ext uri="{FF2B5EF4-FFF2-40B4-BE49-F238E27FC236}">
                <a16:creationId xmlns:a16="http://schemas.microsoft.com/office/drawing/2014/main" id="{1C23CFB1-0ED2-4E86-38ED-5267527FB9CD}"/>
              </a:ext>
            </a:extLst>
          </p:cNvPr>
          <p:cNvSpPr txBox="1"/>
          <p:nvPr/>
        </p:nvSpPr>
        <p:spPr>
          <a:xfrm>
            <a:off x="6600127" y="3539008"/>
            <a:ext cx="3305873" cy="461665"/>
          </a:xfrm>
          <a:prstGeom prst="rect">
            <a:avLst/>
          </a:prstGeom>
          <a:noFill/>
        </p:spPr>
        <p:txBody>
          <a:bodyPr wrap="square" rtlCol="0">
            <a:spAutoFit/>
          </a:bodyPr>
          <a:lstStyle/>
          <a:p>
            <a:r>
              <a:rPr kumimoji="1" lang="ja-JP" altLang="en-US" sz="1200" dirty="0">
                <a:solidFill>
                  <a:srgbClr val="0071BC"/>
                </a:solidFill>
              </a:rPr>
              <a:t>（</a:t>
            </a:r>
            <a:r>
              <a:rPr kumimoji="1" lang="en-US" altLang="ja-JP" sz="1200" dirty="0">
                <a:solidFill>
                  <a:srgbClr val="0071BC"/>
                </a:solidFill>
              </a:rPr>
              <a:t>※</a:t>
            </a:r>
            <a:r>
              <a:rPr kumimoji="1" lang="ja-JP" altLang="en-US" sz="1200" dirty="0">
                <a:solidFill>
                  <a:srgbClr val="0071BC"/>
                </a:solidFill>
              </a:rPr>
              <a:t>記載例）</a:t>
            </a:r>
            <a:endParaRPr kumimoji="1" lang="en-US" altLang="ja-JP" sz="1200" dirty="0">
              <a:solidFill>
                <a:srgbClr val="0071BC"/>
              </a:solidFill>
            </a:endParaRPr>
          </a:p>
          <a:p>
            <a:r>
              <a:rPr kumimoji="1" lang="ja-JP" altLang="en-US" sz="1200" dirty="0">
                <a:solidFill>
                  <a:srgbClr val="0071BC"/>
                </a:solidFill>
              </a:rPr>
              <a:t>連携先、連携対象、関わりを記載ください。</a:t>
            </a:r>
            <a:endParaRPr kumimoji="1" lang="en-US" altLang="ja-JP" sz="1200" dirty="0">
              <a:solidFill>
                <a:srgbClr val="0071BC"/>
              </a:solidFill>
            </a:endParaRPr>
          </a:p>
        </p:txBody>
      </p:sp>
      <p:sp>
        <p:nvSpPr>
          <p:cNvPr id="71" name="テキスト ボックス 70">
            <a:extLst>
              <a:ext uri="{FF2B5EF4-FFF2-40B4-BE49-F238E27FC236}">
                <a16:creationId xmlns:a16="http://schemas.microsoft.com/office/drawing/2014/main" id="{EB415199-6B5E-DC79-C181-AF76A8526AD3}"/>
              </a:ext>
            </a:extLst>
          </p:cNvPr>
          <p:cNvSpPr txBox="1"/>
          <p:nvPr/>
        </p:nvSpPr>
        <p:spPr>
          <a:xfrm>
            <a:off x="6127288" y="1963235"/>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75" name="Group 55">
            <a:extLst>
              <a:ext uri="{FF2B5EF4-FFF2-40B4-BE49-F238E27FC236}">
                <a16:creationId xmlns:a16="http://schemas.microsoft.com/office/drawing/2014/main" id="{1E7AB39F-2D57-DD00-865B-1441DA67160A}"/>
              </a:ext>
            </a:extLst>
          </p:cNvPr>
          <p:cNvGraphicFramePr>
            <a:graphicFrameLocks noGrp="1"/>
          </p:cNvGraphicFramePr>
          <p:nvPr>
            <p:extLst>
              <p:ext uri="{D42A27DB-BD31-4B8C-83A1-F6EECF244321}">
                <p14:modId xmlns:p14="http://schemas.microsoft.com/office/powerpoint/2010/main" val="778923852"/>
              </p:ext>
            </p:extLst>
          </p:nvPr>
        </p:nvGraphicFramePr>
        <p:xfrm>
          <a:off x="285584" y="2248884"/>
          <a:ext cx="5146104" cy="1777410"/>
        </p:xfrm>
        <a:graphic>
          <a:graphicData uri="http://schemas.openxmlformats.org/drawingml/2006/table">
            <a:tbl>
              <a:tblPr/>
              <a:tblGrid>
                <a:gridCol w="1286041">
                  <a:extLst>
                    <a:ext uri="{9D8B030D-6E8A-4147-A177-3AD203B41FA5}">
                      <a16:colId xmlns:a16="http://schemas.microsoft.com/office/drawing/2014/main" val="20000"/>
                    </a:ext>
                  </a:extLst>
                </a:gridCol>
                <a:gridCol w="3860063">
                  <a:extLst>
                    <a:ext uri="{9D8B030D-6E8A-4147-A177-3AD203B41FA5}">
                      <a16:colId xmlns:a16="http://schemas.microsoft.com/office/drawing/2014/main" val="2483518385"/>
                    </a:ext>
                  </a:extLst>
                </a:gridCol>
              </a:tblGrid>
              <a:tr h="327157">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823794">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a:t>
                      </a:r>
                      <a:endParaRPr lang="en-US" altLang="ja-JP" sz="1100" b="1"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取組概要を記載ください。また、適宜カテゴリー</a:t>
                      </a:r>
                      <a:r>
                        <a:rPr lang="en-US" altLang="ja-JP" sz="1200" b="0" dirty="0">
                          <a:solidFill>
                            <a:schemeClr val="tx1"/>
                          </a:solidFill>
                        </a:rPr>
                        <a:t>【</a:t>
                      </a:r>
                      <a:r>
                        <a:rPr lang="ja-JP" altLang="en-US" sz="1200" b="0" dirty="0">
                          <a:solidFill>
                            <a:schemeClr val="tx1"/>
                          </a:solidFill>
                        </a:rPr>
                        <a:t>ごみ回収、普及啓発、リサイクルなど</a:t>
                      </a:r>
                      <a:r>
                        <a:rPr lang="en-US" altLang="ja-JP" sz="1200" b="0" dirty="0">
                          <a:solidFill>
                            <a:schemeClr val="tx1"/>
                          </a:solidFill>
                        </a:rPr>
                        <a:t>】</a:t>
                      </a:r>
                      <a:r>
                        <a:rPr lang="ja-JP" altLang="en-US" sz="1200" b="0" dirty="0">
                          <a:solidFill>
                            <a:schemeClr val="tx1"/>
                          </a:solidFill>
                        </a:rPr>
                        <a:t>は追加していただいて構いません。）</a:t>
                      </a:r>
                      <a:endParaRPr lang="ja-JP" altLang="en-US" sz="1200" b="1"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02908">
                <a:tc>
                  <a:txBody>
                    <a:bodyPr/>
                    <a:lstStyle/>
                    <a:p>
                      <a:pPr lvl="0" algn="l">
                        <a:lnSpc>
                          <a:spcPct val="110000"/>
                        </a:lnSpc>
                        <a:spcAft>
                          <a:spcPts val="1200"/>
                        </a:spcAft>
                        <a:defRPr/>
                      </a:pPr>
                      <a:endParaRPr lang="ja-JP" altLang="en-US" sz="1100" b="0"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r h="252000">
                <a:tc>
                  <a:txBody>
                    <a:bodyPr/>
                    <a:lstStyle/>
                    <a:p>
                      <a:pPr lvl="0" algn="l">
                        <a:lnSpc>
                          <a:spcPct val="110000"/>
                        </a:lnSpc>
                        <a:spcAft>
                          <a:spcPts val="1200"/>
                        </a:spcAft>
                        <a:defRPr/>
                      </a:pPr>
                      <a:endParaRPr lang="ja-JP" altLang="en-US" sz="1100" b="0"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0085032"/>
                  </a:ext>
                </a:extLst>
              </a:tr>
            </a:tbl>
          </a:graphicData>
        </a:graphic>
      </p:graphicFrame>
      <p:sp>
        <p:nvSpPr>
          <p:cNvPr id="76" name="テキスト ボックス 75">
            <a:extLst>
              <a:ext uri="{FF2B5EF4-FFF2-40B4-BE49-F238E27FC236}">
                <a16:creationId xmlns:a16="http://schemas.microsoft.com/office/drawing/2014/main" id="{52AF77D6-6628-22A9-C8E3-C5C231EC7023}"/>
              </a:ext>
            </a:extLst>
          </p:cNvPr>
          <p:cNvSpPr txBox="1"/>
          <p:nvPr/>
        </p:nvSpPr>
        <p:spPr>
          <a:xfrm>
            <a:off x="6600127" y="5940300"/>
            <a:ext cx="3305873" cy="646331"/>
          </a:xfrm>
          <a:prstGeom prst="rect">
            <a:avLst/>
          </a:prstGeom>
          <a:noFill/>
          <a:ln>
            <a:solidFill>
              <a:schemeClr val="tx1"/>
            </a:solidFill>
          </a:ln>
        </p:spPr>
        <p:txBody>
          <a:bodyPr wrap="square" rtlCol="0">
            <a:spAutoFit/>
          </a:bodyPr>
          <a:lstStyle/>
          <a:p>
            <a:r>
              <a:rPr kumimoji="1" lang="ja-JP" altLang="en-US" dirty="0"/>
              <a:t>●記入欄「</a:t>
            </a:r>
            <a:r>
              <a:rPr kumimoji="1" lang="en-US" altLang="ja-JP" dirty="0"/>
              <a:t>※</a:t>
            </a:r>
            <a:r>
              <a:rPr kumimoji="1" lang="ja-JP" altLang="en-US" dirty="0"/>
              <a:t>」の記述は削除して構いません。</a:t>
            </a:r>
            <a:endParaRPr lang="en-US" altLang="ja-JP" dirty="0"/>
          </a:p>
        </p:txBody>
      </p:sp>
    </p:spTree>
    <p:extLst>
      <p:ext uri="{BB962C8B-B14F-4D97-AF65-F5344CB8AC3E}">
        <p14:creationId xmlns:p14="http://schemas.microsoft.com/office/powerpoint/2010/main" val="2862626785"/>
      </p:ext>
    </p:extLst>
  </p:cSld>
  <p:clrMapOvr>
    <a:masterClrMapping/>
  </p:clrMapOvr>
</p:sld>
</file>

<file path=ppt/theme/theme1.xml><?xml version="1.0" encoding="utf-8"?>
<a:theme xmlns:a="http://schemas.openxmlformats.org/drawingml/2006/main" name="presentation-design-2022-a4">
  <a:themeElements>
    <a:clrScheme name="presentation-design-2022">
      <a:dk1>
        <a:srgbClr val="333333"/>
      </a:dk1>
      <a:lt1>
        <a:srgbClr val="FFFFFF"/>
      </a:lt1>
      <a:dk2>
        <a:srgbClr val="0071BC"/>
      </a:dk2>
      <a:lt2>
        <a:srgbClr val="E2F1FA"/>
      </a:lt2>
      <a:accent1>
        <a:srgbClr val="00215D"/>
      </a:accent1>
      <a:accent2>
        <a:srgbClr val="0071BC"/>
      </a:accent2>
      <a:accent3>
        <a:srgbClr val="FF5050"/>
      </a:accent3>
      <a:accent4>
        <a:srgbClr val="FF8F86"/>
      </a:accent4>
      <a:accent5>
        <a:srgbClr val="E7E7EA"/>
      </a:accent5>
      <a:accent6>
        <a:srgbClr val="B5B5B8"/>
      </a:accent6>
      <a:hlink>
        <a:srgbClr val="0071BC"/>
      </a:hlink>
      <a:folHlink>
        <a:srgbClr val="00215D"/>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982561CA-A68D-476D-93B7-999CDDFC8DE0}" vid="{934351BB-FF62-4C29-857D-F60EE99A29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715f66c-c56c-45dc-a08c-0a159f3e0156" xsi:nil="true"/>
    <lcf76f155ced4ddcb4097134ff3c332f xmlns="effe251f-a46d-4234-a878-0c6dba79dda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986E29E15881744816F2AD6166E0338" ma:contentTypeVersion="7" ma:contentTypeDescription="新しいドキュメントを作成します。" ma:contentTypeScope="" ma:versionID="d96375c7cee277b0bbcadf0fb5249ab4">
  <xsd:schema xmlns:xsd="http://www.w3.org/2001/XMLSchema" xmlns:xs="http://www.w3.org/2001/XMLSchema" xmlns:p="http://schemas.microsoft.com/office/2006/metadata/properties" xmlns:ns2="effe251f-a46d-4234-a878-0c6dba79dda9" xmlns:ns3="f715f66c-c56c-45dc-a08c-0a159f3e0156" targetNamespace="http://schemas.microsoft.com/office/2006/metadata/properties" ma:root="true" ma:fieldsID="c59338ae7782c96dd0c046340712853c" ns2:_="" ns3:_="">
    <xsd:import namespace="effe251f-a46d-4234-a878-0c6dba79dda9"/>
    <xsd:import namespace="f715f66c-c56c-45dc-a08c-0a159f3e015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fe251f-a46d-4234-a878-0c6dba79dd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f567565b-bcef-4877-a828-178c61d8c86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15f66c-c56c-45dc-a08c-0a159f3e015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e4f50e0-6c65-474d-9954-2fa909cff8b0}" ma:internalName="TaxCatchAll" ma:showField="CatchAllData" ma:web="f715f66c-c56c-45dc-a08c-0a159f3e01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1C028A-660B-4627-A852-BD0946529BC3}">
  <ds:schemaRefs>
    <ds:schemaRef ds:uri="http://schemas.microsoft.com/sharepoint/v3/contenttype/forms"/>
  </ds:schemaRefs>
</ds:datastoreItem>
</file>

<file path=customXml/itemProps2.xml><?xml version="1.0" encoding="utf-8"?>
<ds:datastoreItem xmlns:ds="http://schemas.openxmlformats.org/officeDocument/2006/customXml" ds:itemID="{A00D3E74-D7F1-439C-A1C7-608F1DD331C3}">
  <ds:schemaRefs>
    <ds:schemaRef ds:uri="http://schemas.microsoft.com/office/2006/documentManagement/types"/>
    <ds:schemaRef ds:uri="http://www.w3.org/XML/1998/namespace"/>
    <ds:schemaRef ds:uri="http://purl.org/dc/elements/1.1/"/>
    <ds:schemaRef ds:uri="http://purl.org/dc/dcmitype/"/>
    <ds:schemaRef ds:uri="http://purl.org/dc/terms/"/>
    <ds:schemaRef ds:uri="http://schemas.openxmlformats.org/package/2006/metadata/core-properties"/>
    <ds:schemaRef ds:uri="c25392a5-fa99-44fb-8f2c-c9bd379ca99e"/>
    <ds:schemaRef ds:uri="http://schemas.microsoft.com/office/infopath/2007/PartnerControls"/>
    <ds:schemaRef ds:uri="47ffe870-4e3a-4ed9-9a77-93ee31a8c861"/>
    <ds:schemaRef ds:uri="http://schemas.microsoft.com/office/2006/metadata/properties"/>
    <ds:schemaRef ds:uri="f715f66c-c56c-45dc-a08c-0a159f3e0156"/>
    <ds:schemaRef ds:uri="effe251f-a46d-4234-a878-0c6dba79dda9"/>
  </ds:schemaRefs>
</ds:datastoreItem>
</file>

<file path=customXml/itemProps3.xml><?xml version="1.0" encoding="utf-8"?>
<ds:datastoreItem xmlns:ds="http://schemas.openxmlformats.org/officeDocument/2006/customXml" ds:itemID="{6DDA1B13-95C4-4BB7-A2DC-7489001B73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fe251f-a46d-4234-a878-0c6dba79dda9"/>
    <ds:schemaRef ds:uri="f715f66c-c56c-45dc-a08c-0a159f3e01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Words>206</Words>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Wingdings</vt:lpstr>
      <vt:lpstr>presentation-design-2022-a4</vt:lpstr>
      <vt:lpstr>（自治体名）　連携先：</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0x0101009986E29E15881744816F2AD6166E0338</vt:lpwstr>
  </property>
  <property fmtid="{D5CDD505-2E9C-101B-9397-08002B2CF9AE}" pid="3" name="MediaServiceImageTags">
    <vt:lpwstr/>
  </property>
</Properties>
</file>