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sldIdLst>
    <p:sldId id="261" r:id="rId2"/>
  </p:sldIdLst>
  <p:sldSz cx="10691813" cy="7559675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C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1" autoAdjust="0"/>
    <p:restoredTop sz="96238" autoAdjust="0"/>
  </p:normalViewPr>
  <p:slideViewPr>
    <p:cSldViewPr snapToGrid="0" showGuides="1">
      <p:cViewPr varScale="1">
        <p:scale>
          <a:sx n="74" d="100"/>
          <a:sy n="74" d="100"/>
        </p:scale>
        <p:origin x="1060" y="55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シンプ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61924" y="189756"/>
            <a:ext cx="10367963" cy="324000"/>
          </a:xfrm>
          <a:prstGeom prst="rect">
            <a:avLst/>
          </a:prstGeom>
          <a:solidFill>
            <a:schemeClr val="bg2"/>
          </a:solidFill>
        </p:spPr>
        <p:txBody>
          <a:bodyPr lIns="72000" tIns="0" rIns="72000" bIns="0" anchor="ctr" anchorCtr="0"/>
          <a:lstStyle>
            <a:lvl1pPr algn="l">
              <a:defRPr sz="18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6" name="コンテンツ プレースホルダー 3">
            <a:extLst>
              <a:ext uri="{FF2B5EF4-FFF2-40B4-BE49-F238E27FC236}">
                <a16:creationId xmlns:a16="http://schemas.microsoft.com/office/drawing/2014/main" id="{82E7CC96-AD92-4DB8-A6DF-38501F453167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61925" y="585756"/>
            <a:ext cx="10367963" cy="1080328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44000" tIns="144000" rIns="144000" bIns="108000">
            <a:spAutoFit/>
          </a:bodyPr>
          <a:lstStyle>
            <a:lvl1pPr marL="190800" indent="-19080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n"/>
              <a:defRPr sz="1400"/>
            </a:lvl1pPr>
            <a:lvl2pPr marL="301625" indent="-101600" algn="l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200"/>
            </a:lvl2pPr>
            <a:lvl3pPr marL="492125" indent="-180975" algn="l">
              <a:lnSpc>
                <a:spcPct val="100000"/>
              </a:lnSpc>
              <a:spcBef>
                <a:spcPts val="200"/>
              </a:spcBef>
              <a:buFont typeface="Wingdings" panose="05000000000000000000" pitchFamily="2" charset="2"/>
              <a:buChar char="ü"/>
              <a:defRPr sz="1100"/>
            </a:lvl3pPr>
            <a:lvl4pPr marL="663575" indent="-165100" algn="l">
              <a:lnSpc>
                <a:spcPct val="100000"/>
              </a:lnSpc>
              <a:spcBef>
                <a:spcPts val="200"/>
              </a:spcBef>
              <a:buFont typeface="Meiryo UI" panose="020B0604030504040204" pitchFamily="50" charset="-128"/>
              <a:buChar char="※"/>
              <a:tabLst>
                <a:tab pos="488950" algn="l"/>
              </a:tabLst>
              <a:defRPr sz="1000"/>
            </a:lvl4pPr>
            <a:lvl5pPr algn="l">
              <a:defRPr sz="2000"/>
            </a:lvl5pPr>
          </a:lstStyle>
          <a:p>
            <a:pPr lvl="0"/>
            <a:r>
              <a:rPr kumimoji="1" lang="ja-JP" altLang="en-US" dirty="0"/>
              <a:t>リード文レベルあり（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レベルまで選べます）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71212997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A91721A-3382-431C-8B68-27C1CFB9E62E}"/>
              </a:ext>
            </a:extLst>
          </p:cNvPr>
          <p:cNvGrpSpPr/>
          <p:nvPr userDrawn="1"/>
        </p:nvGrpSpPr>
        <p:grpSpPr>
          <a:xfrm>
            <a:off x="161772" y="1042609"/>
            <a:ext cx="10368269" cy="6337679"/>
            <a:chOff x="177800" y="1042608"/>
            <a:chExt cx="10368269" cy="633767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4BFD48F3-14B9-49AE-A1D1-DE5151258DCE}"/>
                </a:ext>
              </a:extLst>
            </p:cNvPr>
            <p:cNvGrpSpPr/>
            <p:nvPr userDrawn="1"/>
          </p:nvGrpSpPr>
          <p:grpSpPr>
            <a:xfrm>
              <a:off x="178075" y="1044950"/>
              <a:ext cx="10367994" cy="6335337"/>
              <a:chOff x="178074" y="1044950"/>
              <a:chExt cx="10656433" cy="6335337"/>
            </a:xfrm>
          </p:grpSpPr>
          <p:sp>
            <p:nvSpPr>
              <p:cNvPr id="78" name="Line 4">
                <a:extLst>
                  <a:ext uri="{FF2B5EF4-FFF2-40B4-BE49-F238E27FC236}">
                    <a16:creationId xmlns:a16="http://schemas.microsoft.com/office/drawing/2014/main" id="{D826A6A1-E7E4-43E8-8468-E8C860C51E1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092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9" name="Line 4">
                <a:extLst>
                  <a:ext uri="{FF2B5EF4-FFF2-40B4-BE49-F238E27FC236}">
                    <a16:creationId xmlns:a16="http://schemas.microsoft.com/office/drawing/2014/main" id="{57F0DA1D-52D9-4F60-AFF6-8877566167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236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0" name="Line 4">
                <a:extLst>
                  <a:ext uri="{FF2B5EF4-FFF2-40B4-BE49-F238E27FC236}">
                    <a16:creationId xmlns:a16="http://schemas.microsoft.com/office/drawing/2014/main" id="{9E980EDF-B6AB-4B0C-A980-49553611983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6615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1" name="Line 5">
                <a:extLst>
                  <a:ext uri="{FF2B5EF4-FFF2-40B4-BE49-F238E27FC236}">
                    <a16:creationId xmlns:a16="http://schemas.microsoft.com/office/drawing/2014/main" id="{36E35AEA-8BC5-4852-9481-7958B3061CC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5170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2" name="Line 6">
                <a:extLst>
                  <a:ext uri="{FF2B5EF4-FFF2-40B4-BE49-F238E27FC236}">
                    <a16:creationId xmlns:a16="http://schemas.microsoft.com/office/drawing/2014/main" id="{89C1479F-6CF5-403F-951E-D6CB975573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3726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3" name="Line 7">
                <a:extLst>
                  <a:ext uri="{FF2B5EF4-FFF2-40B4-BE49-F238E27FC236}">
                    <a16:creationId xmlns:a16="http://schemas.microsoft.com/office/drawing/2014/main" id="{7E684421-FA46-4F76-8DF3-44167123B3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2281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4" name="Line 8">
                <a:extLst>
                  <a:ext uri="{FF2B5EF4-FFF2-40B4-BE49-F238E27FC236}">
                    <a16:creationId xmlns:a16="http://schemas.microsoft.com/office/drawing/2014/main" id="{6ECE2685-095C-45C9-838A-65818D759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0852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5" name="Line 9">
                <a:extLst>
                  <a:ext uri="{FF2B5EF4-FFF2-40B4-BE49-F238E27FC236}">
                    <a16:creationId xmlns:a16="http://schemas.microsoft.com/office/drawing/2014/main" id="{600ED12E-8037-4439-94BD-A834CF65881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9408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6" name="Line 10">
                <a:extLst>
                  <a:ext uri="{FF2B5EF4-FFF2-40B4-BE49-F238E27FC236}">
                    <a16:creationId xmlns:a16="http://schemas.microsoft.com/office/drawing/2014/main" id="{C50928EE-EDF1-4552-888F-3CCE27F96C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7963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7" name="Line 11">
                <a:extLst>
                  <a:ext uri="{FF2B5EF4-FFF2-40B4-BE49-F238E27FC236}">
                    <a16:creationId xmlns:a16="http://schemas.microsoft.com/office/drawing/2014/main" id="{75B9DE1C-6ADC-4B10-B04B-57C8C991F37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6534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8" name="Line 12">
                <a:extLst>
                  <a:ext uri="{FF2B5EF4-FFF2-40B4-BE49-F238E27FC236}">
                    <a16:creationId xmlns:a16="http://schemas.microsoft.com/office/drawing/2014/main" id="{A23F7616-6766-47AB-B3EF-0B5FD415EF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5090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9" name="Line 13">
                <a:extLst>
                  <a:ext uri="{FF2B5EF4-FFF2-40B4-BE49-F238E27FC236}">
                    <a16:creationId xmlns:a16="http://schemas.microsoft.com/office/drawing/2014/main" id="{021D185C-1AAE-429B-8621-1099C04036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3645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0" name="Line 14">
                <a:extLst>
                  <a:ext uri="{FF2B5EF4-FFF2-40B4-BE49-F238E27FC236}">
                    <a16:creationId xmlns:a16="http://schemas.microsoft.com/office/drawing/2014/main" id="{09703D58-1DDF-4B6E-BE8C-D9DB7B26F44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220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1" name="Line 15">
                <a:extLst>
                  <a:ext uri="{FF2B5EF4-FFF2-40B4-BE49-F238E27FC236}">
                    <a16:creationId xmlns:a16="http://schemas.microsoft.com/office/drawing/2014/main" id="{0A99046C-7D76-490A-88DE-41D62CAAB2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0772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2" name="Line 16">
                <a:extLst>
                  <a:ext uri="{FF2B5EF4-FFF2-40B4-BE49-F238E27FC236}">
                    <a16:creationId xmlns:a16="http://schemas.microsoft.com/office/drawing/2014/main" id="{59BBACC5-635F-4604-B162-146A153A24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9327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3" name="Line 17">
                <a:extLst>
                  <a:ext uri="{FF2B5EF4-FFF2-40B4-BE49-F238E27FC236}">
                    <a16:creationId xmlns:a16="http://schemas.microsoft.com/office/drawing/2014/main" id="{9FB4A3F6-32A1-4976-8A08-D1DAD172D3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7882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4" name="Line 18">
                <a:extLst>
                  <a:ext uri="{FF2B5EF4-FFF2-40B4-BE49-F238E27FC236}">
                    <a16:creationId xmlns:a16="http://schemas.microsoft.com/office/drawing/2014/main" id="{908F9892-CF7B-484A-A087-A99993AE457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643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5" name="Line 19">
                <a:extLst>
                  <a:ext uri="{FF2B5EF4-FFF2-40B4-BE49-F238E27FC236}">
                    <a16:creationId xmlns:a16="http://schemas.microsoft.com/office/drawing/2014/main" id="{8870D894-1D46-4193-A356-3B3B47BC911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5009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6" name="Line 20">
                <a:extLst>
                  <a:ext uri="{FF2B5EF4-FFF2-40B4-BE49-F238E27FC236}">
                    <a16:creationId xmlns:a16="http://schemas.microsoft.com/office/drawing/2014/main" id="{E62FE32C-C1AA-4D40-946C-A2C857DF1D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3564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7" name="Line 21">
                <a:extLst>
                  <a:ext uri="{FF2B5EF4-FFF2-40B4-BE49-F238E27FC236}">
                    <a16:creationId xmlns:a16="http://schemas.microsoft.com/office/drawing/2014/main" id="{A41DF6BE-EF66-4E04-9235-822F9538400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2120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8" name="Line 22">
                <a:extLst>
                  <a:ext uri="{FF2B5EF4-FFF2-40B4-BE49-F238E27FC236}">
                    <a16:creationId xmlns:a16="http://schemas.microsoft.com/office/drawing/2014/main" id="{04515879-DFE5-4F8A-B76C-705440CA75B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9246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9" name="Line 23">
                <a:extLst>
                  <a:ext uri="{FF2B5EF4-FFF2-40B4-BE49-F238E27FC236}">
                    <a16:creationId xmlns:a16="http://schemas.microsoft.com/office/drawing/2014/main" id="{0952AF1D-8248-4B31-B111-ACD4257CBB0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7802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0" name="Line 24">
                <a:extLst>
                  <a:ext uri="{FF2B5EF4-FFF2-40B4-BE49-F238E27FC236}">
                    <a16:creationId xmlns:a16="http://schemas.microsoft.com/office/drawing/2014/main" id="{5DF19807-4FC9-4DCA-8DBB-DA4B436820F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635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1" name="Line 25">
                <a:extLst>
                  <a:ext uri="{FF2B5EF4-FFF2-40B4-BE49-F238E27FC236}">
                    <a16:creationId xmlns:a16="http://schemas.microsoft.com/office/drawing/2014/main" id="{3B491BFB-F3D6-4AE7-A3AB-529175A1FC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4928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2" name="Line 26">
                <a:extLst>
                  <a:ext uri="{FF2B5EF4-FFF2-40B4-BE49-F238E27FC236}">
                    <a16:creationId xmlns:a16="http://schemas.microsoft.com/office/drawing/2014/main" id="{F13ED150-3A1D-42A7-9E86-E99A6B5238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3484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3" name="Line 27">
                <a:extLst>
                  <a:ext uri="{FF2B5EF4-FFF2-40B4-BE49-F238E27FC236}">
                    <a16:creationId xmlns:a16="http://schemas.microsoft.com/office/drawing/2014/main" id="{EC8E0ABF-A65A-4B61-8B39-1DB126D7CE4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2039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4" name="Line 28">
                <a:extLst>
                  <a:ext uri="{FF2B5EF4-FFF2-40B4-BE49-F238E27FC236}">
                    <a16:creationId xmlns:a16="http://schemas.microsoft.com/office/drawing/2014/main" id="{5B0E93A0-803C-43D4-922B-174A4DD30E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061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5" name="Line 29">
                <a:extLst>
                  <a:ext uri="{FF2B5EF4-FFF2-40B4-BE49-F238E27FC236}">
                    <a16:creationId xmlns:a16="http://schemas.microsoft.com/office/drawing/2014/main" id="{D3F014D9-1393-4D00-9A6D-9E0E19D15C5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9166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6" name="Line 30">
                <a:extLst>
                  <a:ext uri="{FF2B5EF4-FFF2-40B4-BE49-F238E27FC236}">
                    <a16:creationId xmlns:a16="http://schemas.microsoft.com/office/drawing/2014/main" id="{414030D1-E2E5-4E55-8024-2D453BC480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7721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7" name="Line 31">
                <a:extLst>
                  <a:ext uri="{FF2B5EF4-FFF2-40B4-BE49-F238E27FC236}">
                    <a16:creationId xmlns:a16="http://schemas.microsoft.com/office/drawing/2014/main" id="{FDB3FA4B-DE95-483C-A755-22E878FB2E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6276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8" name="Line 32">
                <a:extLst>
                  <a:ext uri="{FF2B5EF4-FFF2-40B4-BE49-F238E27FC236}">
                    <a16:creationId xmlns:a16="http://schemas.microsoft.com/office/drawing/2014/main" id="{35206945-08AE-4534-AE16-F2B17244D2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484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9" name="Line 33">
                <a:extLst>
                  <a:ext uri="{FF2B5EF4-FFF2-40B4-BE49-F238E27FC236}">
                    <a16:creationId xmlns:a16="http://schemas.microsoft.com/office/drawing/2014/main" id="{27C86116-2335-4015-8AAC-D3331F92463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3403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0" name="Line 34">
                <a:extLst>
                  <a:ext uri="{FF2B5EF4-FFF2-40B4-BE49-F238E27FC236}">
                    <a16:creationId xmlns:a16="http://schemas.microsoft.com/office/drawing/2014/main" id="{3BF6F914-6E1F-4EB0-8F80-051002B517C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1958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1" name="Line 35">
                <a:extLst>
                  <a:ext uri="{FF2B5EF4-FFF2-40B4-BE49-F238E27FC236}">
                    <a16:creationId xmlns:a16="http://schemas.microsoft.com/office/drawing/2014/main" id="{04D2FA21-70F9-4DA5-A0FC-C0E92E3FE5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0514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2" name="Line 36">
                <a:extLst>
                  <a:ext uri="{FF2B5EF4-FFF2-40B4-BE49-F238E27FC236}">
                    <a16:creationId xmlns:a16="http://schemas.microsoft.com/office/drawing/2014/main" id="{F58D4FB5-90F3-4530-8AF9-1A1ED0B0362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9085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3" name="Line 37">
                <a:extLst>
                  <a:ext uri="{FF2B5EF4-FFF2-40B4-BE49-F238E27FC236}">
                    <a16:creationId xmlns:a16="http://schemas.microsoft.com/office/drawing/2014/main" id="{46EF435C-533B-4F36-A45C-DED4C9DA17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7640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4" name="Line 38">
                <a:extLst>
                  <a:ext uri="{FF2B5EF4-FFF2-40B4-BE49-F238E27FC236}">
                    <a16:creationId xmlns:a16="http://schemas.microsoft.com/office/drawing/2014/main" id="{7260D7FA-0243-4149-92F2-9A2E3D3D639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6196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5" name="Line 39">
                <a:extLst>
                  <a:ext uri="{FF2B5EF4-FFF2-40B4-BE49-F238E27FC236}">
                    <a16:creationId xmlns:a16="http://schemas.microsoft.com/office/drawing/2014/main" id="{E17B36A0-958F-443F-9FD7-D5530C92BC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476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6" name="Line 102">
                <a:extLst>
                  <a:ext uri="{FF2B5EF4-FFF2-40B4-BE49-F238E27FC236}">
                    <a16:creationId xmlns:a16="http://schemas.microsoft.com/office/drawing/2014/main" id="{351063C8-67B1-4656-BE04-74F237AAE0D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069139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id="{A46FAAE6-29DC-4506-AD6F-E0CFB6E0E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804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8" name="Line 4">
                <a:extLst>
                  <a:ext uri="{FF2B5EF4-FFF2-40B4-BE49-F238E27FC236}">
                    <a16:creationId xmlns:a16="http://schemas.microsoft.com/office/drawing/2014/main" id="{BDB1BE34-748E-475F-92C8-62D418402A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948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9" name="Line 39">
                <a:extLst>
                  <a:ext uri="{FF2B5EF4-FFF2-40B4-BE49-F238E27FC236}">
                    <a16:creationId xmlns:a16="http://schemas.microsoft.com/office/drawing/2014/main" id="{B8FC7F79-F5A5-4158-8740-748E3241FF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0" name="Line 4">
                <a:extLst>
                  <a:ext uri="{FF2B5EF4-FFF2-40B4-BE49-F238E27FC236}">
                    <a16:creationId xmlns:a16="http://schemas.microsoft.com/office/drawing/2014/main" id="{04F44B2B-BA78-4509-9C32-74EDCFF90D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38028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1" name="Line 34">
                <a:extLst>
                  <a:ext uri="{FF2B5EF4-FFF2-40B4-BE49-F238E27FC236}">
                    <a16:creationId xmlns:a16="http://schemas.microsoft.com/office/drawing/2014/main" id="{5E5B63E7-A874-41DF-80CD-384ECF0D0E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2" name="Line 35">
                <a:extLst>
                  <a:ext uri="{FF2B5EF4-FFF2-40B4-BE49-F238E27FC236}">
                    <a16:creationId xmlns:a16="http://schemas.microsoft.com/office/drawing/2014/main" id="{09956D0B-D2BD-494C-9E10-AC5791E6B9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18782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" name="Line 36">
                <a:extLst>
                  <a:ext uri="{FF2B5EF4-FFF2-40B4-BE49-F238E27FC236}">
                    <a16:creationId xmlns:a16="http://schemas.microsoft.com/office/drawing/2014/main" id="{FDCF63A4-9AE6-42F3-B831-26054F80B9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04495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7563BD28-1209-42D1-9D77-592742544D69}"/>
                </a:ext>
              </a:extLst>
            </p:cNvPr>
            <p:cNvGrpSpPr/>
            <p:nvPr userDrawn="1"/>
          </p:nvGrpSpPr>
          <p:grpSpPr>
            <a:xfrm>
              <a:off x="177800" y="1042608"/>
              <a:ext cx="10368268" cy="6337679"/>
              <a:chOff x="177800" y="613150"/>
              <a:chExt cx="10368268" cy="6767138"/>
            </a:xfrm>
          </p:grpSpPr>
          <p:sp>
            <p:nvSpPr>
              <p:cNvPr id="5" name="Line 41">
                <a:extLst>
                  <a:ext uri="{FF2B5EF4-FFF2-40B4-BE49-F238E27FC236}">
                    <a16:creationId xmlns:a16="http://schemas.microsoft.com/office/drawing/2014/main" id="{B3C22C89-D315-4DE2-A2CE-1772E35245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2972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" name="Line 42">
                <a:extLst>
                  <a:ext uri="{FF2B5EF4-FFF2-40B4-BE49-F238E27FC236}">
                    <a16:creationId xmlns:a16="http://schemas.microsoft.com/office/drawing/2014/main" id="{B6B37B61-127F-43BC-8980-FDDC4E2D488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47371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" name="Line 43">
                <a:extLst>
                  <a:ext uri="{FF2B5EF4-FFF2-40B4-BE49-F238E27FC236}">
                    <a16:creationId xmlns:a16="http://schemas.microsoft.com/office/drawing/2014/main" id="{814E20DB-764C-424E-81E2-70243941EA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1771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" name="Line 44">
                <a:extLst>
                  <a:ext uri="{FF2B5EF4-FFF2-40B4-BE49-F238E27FC236}">
                    <a16:creationId xmlns:a16="http://schemas.microsoft.com/office/drawing/2014/main" id="{FCABC8BD-5A98-49C6-B473-81F079E3515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6170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" name="Line 45">
                <a:extLst>
                  <a:ext uri="{FF2B5EF4-FFF2-40B4-BE49-F238E27FC236}">
                    <a16:creationId xmlns:a16="http://schemas.microsoft.com/office/drawing/2014/main" id="{1A60A482-CAE7-4B32-B147-65B54D505B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0569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" name="Line 46">
                <a:extLst>
                  <a:ext uri="{FF2B5EF4-FFF2-40B4-BE49-F238E27FC236}">
                    <a16:creationId xmlns:a16="http://schemas.microsoft.com/office/drawing/2014/main" id="{EFDE9D29-C267-4456-BF4C-3E31CC9960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4968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" name="Line 47">
                <a:extLst>
                  <a:ext uri="{FF2B5EF4-FFF2-40B4-BE49-F238E27FC236}">
                    <a16:creationId xmlns:a16="http://schemas.microsoft.com/office/drawing/2014/main" id="{491A06B6-733C-4C7D-A019-438D4782E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19367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" name="Line 48">
                <a:extLst>
                  <a:ext uri="{FF2B5EF4-FFF2-40B4-BE49-F238E27FC236}">
                    <a16:creationId xmlns:a16="http://schemas.microsoft.com/office/drawing/2014/main" id="{1A2FF589-8AE7-4B04-A3CF-707EC50F0E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3766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" name="Line 49">
                <a:extLst>
                  <a:ext uri="{FF2B5EF4-FFF2-40B4-BE49-F238E27FC236}">
                    <a16:creationId xmlns:a16="http://schemas.microsoft.com/office/drawing/2014/main" id="{220BD835-09F7-42BC-8A59-760F67C3BA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48165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" name="Line 50">
                <a:extLst>
                  <a:ext uri="{FF2B5EF4-FFF2-40B4-BE49-F238E27FC236}">
                    <a16:creationId xmlns:a16="http://schemas.microsoft.com/office/drawing/2014/main" id="{80C9531A-D351-4FB0-810D-0B60B9AE5DA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2564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" name="Line 51">
                <a:extLst>
                  <a:ext uri="{FF2B5EF4-FFF2-40B4-BE49-F238E27FC236}">
                    <a16:creationId xmlns:a16="http://schemas.microsoft.com/office/drawing/2014/main" id="{B8E8462B-F715-42E6-9C65-36FFE4337D4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76963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" name="Line 52">
                <a:extLst>
                  <a:ext uri="{FF2B5EF4-FFF2-40B4-BE49-F238E27FC236}">
                    <a16:creationId xmlns:a16="http://schemas.microsoft.com/office/drawing/2014/main" id="{D8F1D8BF-9549-4DB4-8539-54E7306FE4B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1362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" name="Line 53">
                <a:extLst>
                  <a:ext uri="{FF2B5EF4-FFF2-40B4-BE49-F238E27FC236}">
                    <a16:creationId xmlns:a16="http://schemas.microsoft.com/office/drawing/2014/main" id="{21A8334C-E16F-4C67-A640-48814127DE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5762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" name="Line 54">
                <a:extLst>
                  <a:ext uri="{FF2B5EF4-FFF2-40B4-BE49-F238E27FC236}">
                    <a16:creationId xmlns:a16="http://schemas.microsoft.com/office/drawing/2014/main" id="{87645081-3E3E-46BC-930C-6315E36C5EB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0161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" name="Line 55">
                <a:extLst>
                  <a:ext uri="{FF2B5EF4-FFF2-40B4-BE49-F238E27FC236}">
                    <a16:creationId xmlns:a16="http://schemas.microsoft.com/office/drawing/2014/main" id="{A4BEC564-851D-4F58-80F1-6A0185EDAFE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4560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" name="Line 56">
                <a:extLst>
                  <a:ext uri="{FF2B5EF4-FFF2-40B4-BE49-F238E27FC236}">
                    <a16:creationId xmlns:a16="http://schemas.microsoft.com/office/drawing/2014/main" id="{432A9BBC-9761-4CF7-8E8B-58C807DB482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48959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" name="Line 57">
                <a:extLst>
                  <a:ext uri="{FF2B5EF4-FFF2-40B4-BE49-F238E27FC236}">
                    <a16:creationId xmlns:a16="http://schemas.microsoft.com/office/drawing/2014/main" id="{20A6B1C2-9D27-470D-A085-87FA71EAB4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3358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" name="Line 58">
                <a:extLst>
                  <a:ext uri="{FF2B5EF4-FFF2-40B4-BE49-F238E27FC236}">
                    <a16:creationId xmlns:a16="http://schemas.microsoft.com/office/drawing/2014/main" id="{F23207BF-AF0B-4F40-8B7A-C3F38848C9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75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" name="Line 59">
                <a:extLst>
                  <a:ext uri="{FF2B5EF4-FFF2-40B4-BE49-F238E27FC236}">
                    <a16:creationId xmlns:a16="http://schemas.microsoft.com/office/drawing/2014/main" id="{26C53B7A-6B78-45F3-81B8-0C4A985F93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215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" name="Line 60">
                <a:extLst>
                  <a:ext uri="{FF2B5EF4-FFF2-40B4-BE49-F238E27FC236}">
                    <a16:creationId xmlns:a16="http://schemas.microsoft.com/office/drawing/2014/main" id="{EFE47F1C-76D7-41CA-9659-2A5E4423D6B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06555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" name="Line 61">
                <a:extLst>
                  <a:ext uri="{FF2B5EF4-FFF2-40B4-BE49-F238E27FC236}">
                    <a16:creationId xmlns:a16="http://schemas.microsoft.com/office/drawing/2014/main" id="{64457307-026F-493B-ABF6-07B9423755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0954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" name="Line 62">
                <a:extLst>
                  <a:ext uri="{FF2B5EF4-FFF2-40B4-BE49-F238E27FC236}">
                    <a16:creationId xmlns:a16="http://schemas.microsoft.com/office/drawing/2014/main" id="{030B4BD7-7599-44B1-8074-D5431EC3F5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5353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" name="Line 63">
                <a:extLst>
                  <a:ext uri="{FF2B5EF4-FFF2-40B4-BE49-F238E27FC236}">
                    <a16:creationId xmlns:a16="http://schemas.microsoft.com/office/drawing/2014/main" id="{4595D81E-7D18-4885-B662-9E134883C21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49753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8" name="Line 64">
                <a:extLst>
                  <a:ext uri="{FF2B5EF4-FFF2-40B4-BE49-F238E27FC236}">
                    <a16:creationId xmlns:a16="http://schemas.microsoft.com/office/drawing/2014/main" id="{9D7EEAE3-EB7B-4CAB-8D29-74B01BF77DA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4152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" name="Line 65">
                <a:extLst>
                  <a:ext uri="{FF2B5EF4-FFF2-40B4-BE49-F238E27FC236}">
                    <a16:creationId xmlns:a16="http://schemas.microsoft.com/office/drawing/2014/main" id="{0F246FB1-7AE4-4FC2-ADF0-AEC7C07561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78551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" name="Line 66">
                <a:extLst>
                  <a:ext uri="{FF2B5EF4-FFF2-40B4-BE49-F238E27FC236}">
                    <a16:creationId xmlns:a16="http://schemas.microsoft.com/office/drawing/2014/main" id="{F57F2CE7-B513-47B5-9D3D-A274C47CC7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2950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" name="Line 67">
                <a:extLst>
                  <a:ext uri="{FF2B5EF4-FFF2-40B4-BE49-F238E27FC236}">
                    <a16:creationId xmlns:a16="http://schemas.microsoft.com/office/drawing/2014/main" id="{9040D867-6020-46C6-8856-42B9EE18A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7349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" name="Line 68">
                <a:extLst>
                  <a:ext uri="{FF2B5EF4-FFF2-40B4-BE49-F238E27FC236}">
                    <a16:creationId xmlns:a16="http://schemas.microsoft.com/office/drawing/2014/main" id="{F353CD92-5CA1-4C0F-8661-E074AB49129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1748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3" name="Line 69">
                <a:extLst>
                  <a:ext uri="{FF2B5EF4-FFF2-40B4-BE49-F238E27FC236}">
                    <a16:creationId xmlns:a16="http://schemas.microsoft.com/office/drawing/2014/main" id="{0D038A48-2468-4083-ABDA-2013B92143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36147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4" name="Line 70">
                <a:extLst>
                  <a:ext uri="{FF2B5EF4-FFF2-40B4-BE49-F238E27FC236}">
                    <a16:creationId xmlns:a16="http://schemas.microsoft.com/office/drawing/2014/main" id="{BAF64418-9CE6-467B-8BF0-9E2B368CB2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4945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" name="Line 71">
                <a:extLst>
                  <a:ext uri="{FF2B5EF4-FFF2-40B4-BE49-F238E27FC236}">
                    <a16:creationId xmlns:a16="http://schemas.microsoft.com/office/drawing/2014/main" id="{B08E98E2-2275-4757-AF6A-CEA7367028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79344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" name="Line 72">
                <a:extLst>
                  <a:ext uri="{FF2B5EF4-FFF2-40B4-BE49-F238E27FC236}">
                    <a16:creationId xmlns:a16="http://schemas.microsoft.com/office/drawing/2014/main" id="{BAF0F2BB-8D3E-4967-B761-CA8A2E97D03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3744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7" name="Line 73">
                <a:extLst>
                  <a:ext uri="{FF2B5EF4-FFF2-40B4-BE49-F238E27FC236}">
                    <a16:creationId xmlns:a16="http://schemas.microsoft.com/office/drawing/2014/main" id="{723DDDCA-6CF4-4716-9D83-57D4098514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8143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8" name="Line 74">
                <a:extLst>
                  <a:ext uri="{FF2B5EF4-FFF2-40B4-BE49-F238E27FC236}">
                    <a16:creationId xmlns:a16="http://schemas.microsoft.com/office/drawing/2014/main" id="{AAEFDC64-D696-421A-A86D-9EB4A4E11C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2542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9" name="Line 75">
                <a:extLst>
                  <a:ext uri="{FF2B5EF4-FFF2-40B4-BE49-F238E27FC236}">
                    <a16:creationId xmlns:a16="http://schemas.microsoft.com/office/drawing/2014/main" id="{18106B5D-9A4D-4E6A-B509-CCFE36E647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36941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0" name="Line 76">
                <a:extLst>
                  <a:ext uri="{FF2B5EF4-FFF2-40B4-BE49-F238E27FC236}">
                    <a16:creationId xmlns:a16="http://schemas.microsoft.com/office/drawing/2014/main" id="{BAFB4B40-3FCF-47E4-9472-C68AA657A83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1340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" name="Line 77">
                <a:extLst>
                  <a:ext uri="{FF2B5EF4-FFF2-40B4-BE49-F238E27FC236}">
                    <a16:creationId xmlns:a16="http://schemas.microsoft.com/office/drawing/2014/main" id="{91AC1E62-A671-457A-B999-A9AD01C320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5739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" name="Line 78">
                <a:extLst>
                  <a:ext uri="{FF2B5EF4-FFF2-40B4-BE49-F238E27FC236}">
                    <a16:creationId xmlns:a16="http://schemas.microsoft.com/office/drawing/2014/main" id="{EEE965B0-C6E6-4518-86CD-63D4B7EBA88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0138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3" name="Line 79">
                <a:extLst>
                  <a:ext uri="{FF2B5EF4-FFF2-40B4-BE49-F238E27FC236}">
                    <a16:creationId xmlns:a16="http://schemas.microsoft.com/office/drawing/2014/main" id="{24997377-0B31-44D1-B937-DB15718E31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4537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4" name="Line 80">
                <a:extLst>
                  <a:ext uri="{FF2B5EF4-FFF2-40B4-BE49-F238E27FC236}">
                    <a16:creationId xmlns:a16="http://schemas.microsoft.com/office/drawing/2014/main" id="{D9108AD2-FE21-4DFA-98C7-9987526429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0893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5" name="Line 81">
                <a:extLst>
                  <a:ext uri="{FF2B5EF4-FFF2-40B4-BE49-F238E27FC236}">
                    <a16:creationId xmlns:a16="http://schemas.microsoft.com/office/drawing/2014/main" id="{1CA5C353-7840-45EE-863A-10C278F5A32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3335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6" name="Line 82">
                <a:extLst>
                  <a:ext uri="{FF2B5EF4-FFF2-40B4-BE49-F238E27FC236}">
                    <a16:creationId xmlns:a16="http://schemas.microsoft.com/office/drawing/2014/main" id="{26AFC1F5-9DCD-49DE-9CC8-D9D4F6233E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37735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7" name="Line 83">
                <a:extLst>
                  <a:ext uri="{FF2B5EF4-FFF2-40B4-BE49-F238E27FC236}">
                    <a16:creationId xmlns:a16="http://schemas.microsoft.com/office/drawing/2014/main" id="{14B32CED-A602-42D5-A3B1-8FF2269F450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2134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8" name="Line 84">
                <a:extLst>
                  <a:ext uri="{FF2B5EF4-FFF2-40B4-BE49-F238E27FC236}">
                    <a16:creationId xmlns:a16="http://schemas.microsoft.com/office/drawing/2014/main" id="{8898D64B-560A-4FE6-A65E-5FDEE27875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66533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9" name="Line 85">
                <a:extLst>
                  <a:ext uri="{FF2B5EF4-FFF2-40B4-BE49-F238E27FC236}">
                    <a16:creationId xmlns:a16="http://schemas.microsoft.com/office/drawing/2014/main" id="{DE3EB8DA-494D-48D7-9D5A-041A0284061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0932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0" name="Line 86">
                <a:extLst>
                  <a:ext uri="{FF2B5EF4-FFF2-40B4-BE49-F238E27FC236}">
                    <a16:creationId xmlns:a16="http://schemas.microsoft.com/office/drawing/2014/main" id="{090115F5-7C62-42C7-915F-569C75B502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5331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" name="Line 87">
                <a:extLst>
                  <a:ext uri="{FF2B5EF4-FFF2-40B4-BE49-F238E27FC236}">
                    <a16:creationId xmlns:a16="http://schemas.microsoft.com/office/drawing/2014/main" id="{07150042-95BE-4CDF-8FFB-4CB35B4047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09730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2" name="Line 88">
                <a:extLst>
                  <a:ext uri="{FF2B5EF4-FFF2-40B4-BE49-F238E27FC236}">
                    <a16:creationId xmlns:a16="http://schemas.microsoft.com/office/drawing/2014/main" id="{4D5B66A5-264B-4795-ADBD-502ED4E9C0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4129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3" name="Line 89">
                <a:extLst>
                  <a:ext uri="{FF2B5EF4-FFF2-40B4-BE49-F238E27FC236}">
                    <a16:creationId xmlns:a16="http://schemas.microsoft.com/office/drawing/2014/main" id="{24BF882A-B84D-4511-B50C-111B07E518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38528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4" name="Line 90">
                <a:extLst>
                  <a:ext uri="{FF2B5EF4-FFF2-40B4-BE49-F238E27FC236}">
                    <a16:creationId xmlns:a16="http://schemas.microsoft.com/office/drawing/2014/main" id="{E5B34C9D-6C85-473E-B998-6581E2216D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2927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5" name="Line 91">
                <a:extLst>
                  <a:ext uri="{FF2B5EF4-FFF2-40B4-BE49-F238E27FC236}">
                    <a16:creationId xmlns:a16="http://schemas.microsoft.com/office/drawing/2014/main" id="{44595B99-1CD9-464F-88A0-268D2EA0DD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67326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6" name="Line 92">
                <a:extLst>
                  <a:ext uri="{FF2B5EF4-FFF2-40B4-BE49-F238E27FC236}">
                    <a16:creationId xmlns:a16="http://schemas.microsoft.com/office/drawing/2014/main" id="{EF9327C4-BC85-4DF3-9D0C-DF77C23C79C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726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7" name="Line 93">
                <a:extLst>
                  <a:ext uri="{FF2B5EF4-FFF2-40B4-BE49-F238E27FC236}">
                    <a16:creationId xmlns:a16="http://schemas.microsoft.com/office/drawing/2014/main" id="{C52B8491-D39D-4464-9861-2C3197ED8F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6125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8" name="Line 94">
                <a:extLst>
                  <a:ext uri="{FF2B5EF4-FFF2-40B4-BE49-F238E27FC236}">
                    <a16:creationId xmlns:a16="http://schemas.microsoft.com/office/drawing/2014/main" id="{F3C1B3B6-065E-4FA1-924E-4932FA75F3E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0524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9" name="Line 95">
                <a:extLst>
                  <a:ext uri="{FF2B5EF4-FFF2-40B4-BE49-F238E27FC236}">
                    <a16:creationId xmlns:a16="http://schemas.microsoft.com/office/drawing/2014/main" id="{30A7F764-5474-4681-ADEE-195CCB1CDA9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4923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0" name="Line 96">
                <a:extLst>
                  <a:ext uri="{FF2B5EF4-FFF2-40B4-BE49-F238E27FC236}">
                    <a16:creationId xmlns:a16="http://schemas.microsoft.com/office/drawing/2014/main" id="{3B41F62B-F78D-4258-B192-ED82846047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9322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1" name="Line 97">
                <a:extLst>
                  <a:ext uri="{FF2B5EF4-FFF2-40B4-BE49-F238E27FC236}">
                    <a16:creationId xmlns:a16="http://schemas.microsoft.com/office/drawing/2014/main" id="{2DC9E165-C10D-4D83-9EF1-A5082CA9AC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3721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62" name="Line 98">
                <a:extLst>
                  <a:ext uri="{FF2B5EF4-FFF2-40B4-BE49-F238E27FC236}">
                    <a16:creationId xmlns:a16="http://schemas.microsoft.com/office/drawing/2014/main" id="{4C420AD3-BC41-430F-A995-2E86A183D7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68120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3" name="Line 99">
                <a:extLst>
                  <a:ext uri="{FF2B5EF4-FFF2-40B4-BE49-F238E27FC236}">
                    <a16:creationId xmlns:a16="http://schemas.microsoft.com/office/drawing/2014/main" id="{7D129CCC-152F-4AB2-AE1B-A27D9C38917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1857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" name="Line 100">
                <a:extLst>
                  <a:ext uri="{FF2B5EF4-FFF2-40B4-BE49-F238E27FC236}">
                    <a16:creationId xmlns:a16="http://schemas.microsoft.com/office/drawing/2014/main" id="{6BA0EE88-775D-4DED-AAA9-0F84326588B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2519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5" name="Line 103">
                <a:extLst>
                  <a:ext uri="{FF2B5EF4-FFF2-40B4-BE49-F238E27FC236}">
                    <a16:creationId xmlns:a16="http://schemas.microsoft.com/office/drawing/2014/main" id="{1B7CC1FA-EF48-429B-800A-C666B45F97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05467" y="613151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6" name="Line 99">
                <a:extLst>
                  <a:ext uri="{FF2B5EF4-FFF2-40B4-BE49-F238E27FC236}">
                    <a16:creationId xmlns:a16="http://schemas.microsoft.com/office/drawing/2014/main" id="{C39D7A7B-875D-43E7-AA15-D0D41D5A20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174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" name="Line 99">
                <a:extLst>
                  <a:ext uri="{FF2B5EF4-FFF2-40B4-BE49-F238E27FC236}">
                    <a16:creationId xmlns:a16="http://schemas.microsoft.com/office/drawing/2014/main" id="{4A221A8F-AA8C-429F-99F2-D9ACCFDE2C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775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" name="Line 100">
                <a:extLst>
                  <a:ext uri="{FF2B5EF4-FFF2-40B4-BE49-F238E27FC236}">
                    <a16:creationId xmlns:a16="http://schemas.microsoft.com/office/drawing/2014/main" id="{1B79F200-A8BA-489D-9E77-C350590CE1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96919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" name="Line 99">
                <a:extLst>
                  <a:ext uri="{FF2B5EF4-FFF2-40B4-BE49-F238E27FC236}">
                    <a16:creationId xmlns:a16="http://schemas.microsoft.com/office/drawing/2014/main" id="{9A9BC62E-DEA8-496F-9E8B-1B999891A0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179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" name="Line 99">
                <a:extLst>
                  <a:ext uri="{FF2B5EF4-FFF2-40B4-BE49-F238E27FC236}">
                    <a16:creationId xmlns:a16="http://schemas.microsoft.com/office/drawing/2014/main" id="{BC335BF3-4274-4A7A-B852-B31B51C45A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780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" name="Line 99">
                <a:extLst>
                  <a:ext uri="{FF2B5EF4-FFF2-40B4-BE49-F238E27FC236}">
                    <a16:creationId xmlns:a16="http://schemas.microsoft.com/office/drawing/2014/main" id="{940DEF4C-4D14-40D8-A28C-36C47C1FFE4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977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" name="Line 99">
                <a:extLst>
                  <a:ext uri="{FF2B5EF4-FFF2-40B4-BE49-F238E27FC236}">
                    <a16:creationId xmlns:a16="http://schemas.microsoft.com/office/drawing/2014/main" id="{71D8B819-6FF4-4244-975C-DF2F219F8F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578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" name="Line 99">
                <a:extLst>
                  <a:ext uri="{FF2B5EF4-FFF2-40B4-BE49-F238E27FC236}">
                    <a16:creationId xmlns:a16="http://schemas.microsoft.com/office/drawing/2014/main" id="{29ADFD8F-4616-40E9-BE5A-9A5DDF4C84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376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" name="Line 100">
                <a:extLst>
                  <a:ext uri="{FF2B5EF4-FFF2-40B4-BE49-F238E27FC236}">
                    <a16:creationId xmlns:a16="http://schemas.microsoft.com/office/drawing/2014/main" id="{C8F65069-8B3E-410E-BFB0-329AB5A58C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136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" name="Line 100">
                <a:extLst>
                  <a:ext uri="{FF2B5EF4-FFF2-40B4-BE49-F238E27FC236}">
                    <a16:creationId xmlns:a16="http://schemas.microsoft.com/office/drawing/2014/main" id="{3957CFDD-1A24-41AD-AC46-02B96736D4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580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" name="Line 100">
                <a:extLst>
                  <a:ext uri="{FF2B5EF4-FFF2-40B4-BE49-F238E27FC236}">
                    <a16:creationId xmlns:a16="http://schemas.microsoft.com/office/drawing/2014/main" id="{A64D2D0B-0CD8-4B73-9AA1-49902EB1BF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020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7" name="Line 100">
                <a:extLst>
                  <a:ext uri="{FF2B5EF4-FFF2-40B4-BE49-F238E27FC236}">
                    <a16:creationId xmlns:a16="http://schemas.microsoft.com/office/drawing/2014/main" id="{6AB7AC07-4830-4DE3-B49F-37FAA2CE1C0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5460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9060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1007943" rtl="0" eaLnBrk="1" latinLnBrk="0" hangingPunct="1">
        <a:lnSpc>
          <a:spcPct val="90000"/>
        </a:lnSpc>
        <a:spcBef>
          <a:spcPts val="1102"/>
        </a:spcBef>
        <a:buFontTx/>
        <a:buNone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007943" rtl="0" eaLnBrk="1" latinLnBrk="0" hangingPunct="1">
        <a:lnSpc>
          <a:spcPct val="90000"/>
        </a:lnSpc>
        <a:spcBef>
          <a:spcPts val="551"/>
        </a:spcBef>
        <a:buFontTx/>
        <a:buNone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1007943" rtl="0" eaLnBrk="1" latinLnBrk="0" hangingPunct="1">
        <a:lnSpc>
          <a:spcPct val="90000"/>
        </a:lnSpc>
        <a:spcBef>
          <a:spcPts val="551"/>
        </a:spcBef>
        <a:buFontTx/>
        <a:buNone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1007943" rtl="0" eaLnBrk="1" latinLnBrk="0" hangingPunct="1">
        <a:lnSpc>
          <a:spcPct val="90000"/>
        </a:lnSpc>
        <a:spcBef>
          <a:spcPts val="551"/>
        </a:spcBef>
        <a:buFontTx/>
        <a:buNone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1007943" rtl="0" eaLnBrk="1" latinLnBrk="0" hangingPunct="1">
        <a:lnSpc>
          <a:spcPct val="90000"/>
        </a:lnSpc>
        <a:spcBef>
          <a:spcPts val="551"/>
        </a:spcBef>
        <a:buFontTx/>
        <a:buNone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367" userDrawn="1">
          <p15:clr>
            <a:srgbClr val="F26B43"/>
          </p15:clr>
        </p15:guide>
        <p15:guide id="2" orient="horz" pos="2381" userDrawn="1">
          <p15:clr>
            <a:srgbClr val="F26B43"/>
          </p15:clr>
        </p15:guide>
        <p15:guide id="3" orient="horz" pos="22" userDrawn="1">
          <p15:clr>
            <a:srgbClr val="F26B43"/>
          </p15:clr>
        </p15:guide>
        <p15:guide id="4" orient="horz" pos="4649" userDrawn="1">
          <p15:clr>
            <a:srgbClr val="F26B43"/>
          </p15:clr>
        </p15:guide>
        <p15:guide id="5" pos="6633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7" orient="horz" pos="70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6AC9A93C-9F02-4DC8-B148-E25C7E19F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24" y="189756"/>
            <a:ext cx="9385199" cy="324000"/>
          </a:xfrm>
        </p:spPr>
        <p:txBody>
          <a:bodyPr/>
          <a:lstStyle/>
          <a:p>
            <a:r>
              <a:rPr lang="en-US" altLang="ja-JP" dirty="0"/>
              <a:t>【</a:t>
            </a:r>
            <a:r>
              <a:rPr lang="ja-JP" altLang="en-US" dirty="0"/>
              <a:t>事業名を記載すること。</a:t>
            </a:r>
            <a:r>
              <a:rPr lang="en-US" altLang="ja-JP" dirty="0"/>
              <a:t>】</a:t>
            </a:r>
            <a:endParaRPr kumimoji="1" lang="ja-JP" altLang="en-US" dirty="0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6A8BA3F4-59B8-4BFE-944D-5BEC10B2759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61925" y="585756"/>
            <a:ext cx="10367963" cy="1054680"/>
          </a:xfrm>
        </p:spPr>
        <p:txBody>
          <a:bodyPr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本事業を通した獲得目標を含めて、概要を枠内に</a:t>
            </a:r>
            <a:r>
              <a:rPr kumimoji="1" lang="en-US" altLang="ja-JP" dirty="0"/>
              <a:t>200</a:t>
            </a:r>
            <a:r>
              <a:rPr kumimoji="1" lang="ja-JP" altLang="en-US" dirty="0"/>
              <a:t>字程度で記載すること。</a:t>
            </a:r>
            <a:r>
              <a:rPr kumimoji="1" lang="en-US" altLang="ja-JP" dirty="0"/>
              <a:t>】</a:t>
            </a:r>
          </a:p>
          <a:p>
            <a:r>
              <a:rPr kumimoji="1" lang="ja-JP" altLang="en-US" dirty="0"/>
              <a:t>（例）</a:t>
            </a:r>
            <a:r>
              <a:rPr kumimoji="1" lang="en-US" altLang="ja-JP" dirty="0"/>
              <a:t>XXX</a:t>
            </a:r>
            <a:r>
              <a:rPr lang="ja-JP" altLang="en-US" dirty="0"/>
              <a:t>市と○○市は</a:t>
            </a:r>
            <a:r>
              <a:rPr lang="en-US" altLang="ja-JP" dirty="0"/>
              <a:t>20XX</a:t>
            </a:r>
            <a:r>
              <a:rPr lang="ja-JP" altLang="en-US" dirty="0"/>
              <a:t>年に環境協力覚書を結び、以後政策対話等を実施し、</a:t>
            </a:r>
            <a:r>
              <a:rPr lang="en-US" altLang="ja-JP" dirty="0"/>
              <a:t>R</a:t>
            </a:r>
            <a:r>
              <a:rPr lang="ja-JP" altLang="en-US" dirty="0"/>
              <a:t>○年度より都市間連携事業を開始している。</a:t>
            </a:r>
            <a:endParaRPr kumimoji="1" lang="en-US" altLang="ja-JP" dirty="0"/>
          </a:p>
          <a:p>
            <a:r>
              <a:rPr lang="ja-JP" altLang="en-US"/>
              <a:t>（例）本都市間</a:t>
            </a:r>
            <a:r>
              <a:rPr lang="ja-JP" altLang="en-US" dirty="0"/>
              <a:t>連携事業では、○○市内工業団地を対象とし、</a:t>
            </a:r>
            <a:r>
              <a:rPr lang="en-US" altLang="ja-JP" dirty="0"/>
              <a:t>XXX</a:t>
            </a:r>
            <a:r>
              <a:rPr lang="ja-JP" altLang="en-US" dirty="0"/>
              <a:t>市内企業の保有する再エネ・省エネインフラ導入を目指す。</a:t>
            </a:r>
            <a:endParaRPr lang="en-US" altLang="ja-JP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263C1A3-0E56-53BC-D9B6-FA9C5694B104}"/>
              </a:ext>
            </a:extLst>
          </p:cNvPr>
          <p:cNvSpPr/>
          <p:nvPr/>
        </p:nvSpPr>
        <p:spPr>
          <a:xfrm>
            <a:off x="5345905" y="4591665"/>
            <a:ext cx="4394718" cy="276842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体制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DC2C687-7FE1-B924-1822-89C6D7ED8C28}"/>
              </a:ext>
            </a:extLst>
          </p:cNvPr>
          <p:cNvSpPr/>
          <p:nvPr/>
        </p:nvSpPr>
        <p:spPr>
          <a:xfrm>
            <a:off x="397255" y="4591665"/>
            <a:ext cx="4394718" cy="276842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今年度の実施内容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CA61327-C8EB-D1FA-7B84-E925BCD5B815}"/>
              </a:ext>
            </a:extLst>
          </p:cNvPr>
          <p:cNvSpPr/>
          <p:nvPr/>
        </p:nvSpPr>
        <p:spPr>
          <a:xfrm>
            <a:off x="397255" y="1832227"/>
            <a:ext cx="4394718" cy="240547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過年度の成果</a:t>
            </a:r>
            <a:b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（継続案件のみ）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B36EDAA-0BCF-E847-65A1-9FCEF06D870E}"/>
              </a:ext>
            </a:extLst>
          </p:cNvPr>
          <p:cNvSpPr/>
          <p:nvPr/>
        </p:nvSpPr>
        <p:spPr>
          <a:xfrm>
            <a:off x="5345905" y="1832228"/>
            <a:ext cx="4394718" cy="240547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調査中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・調査予定の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JCM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候補案件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吹き出し: 四角形 8">
            <a:extLst>
              <a:ext uri="{FF2B5EF4-FFF2-40B4-BE49-F238E27FC236}">
                <a16:creationId xmlns:a16="http://schemas.microsoft.com/office/drawing/2014/main" id="{754F27FA-1B20-C269-48B8-26BD7166FABC}"/>
              </a:ext>
            </a:extLst>
          </p:cNvPr>
          <p:cNvSpPr/>
          <p:nvPr/>
        </p:nvSpPr>
        <p:spPr>
          <a:xfrm>
            <a:off x="11533237" y="2654710"/>
            <a:ext cx="3372465" cy="1818968"/>
          </a:xfrm>
          <a:prstGeom prst="wedgeRectCallout">
            <a:avLst>
              <a:gd name="adj1" fmla="val -68312"/>
              <a:gd name="adj2" fmla="val 22164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8000" tIns="0" rIns="0" bIns="0"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各項目の分量は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自由だ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が、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①過年度の成果（継続案件のみ）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②今年度の実施内容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③調査中・調査予定の</a:t>
            </a:r>
            <a:r>
              <a:rPr kumimoji="1"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JCM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候補案件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④体制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を明記すること。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英語版も同様の記載とすること。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タイトル 3">
            <a:extLst>
              <a:ext uri="{FF2B5EF4-FFF2-40B4-BE49-F238E27FC236}">
                <a16:creationId xmlns:a16="http://schemas.microsoft.com/office/drawing/2014/main" id="{58A85DE8-C222-7A86-535C-CFFFE490BCE2}"/>
              </a:ext>
            </a:extLst>
          </p:cNvPr>
          <p:cNvSpPr txBox="1">
            <a:spLocks/>
          </p:cNvSpPr>
          <p:nvPr/>
        </p:nvSpPr>
        <p:spPr>
          <a:xfrm>
            <a:off x="9652780" y="165860"/>
            <a:ext cx="877108" cy="3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72000" tIns="0" rIns="72000" bIns="0" anchor="ctr" anchorCtr="0"/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800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r>
              <a:rPr lang="ja-JP" altLang="en-US" b="0" dirty="0">
                <a:solidFill>
                  <a:schemeClr val="tx1"/>
                </a:solidFill>
              </a:rPr>
              <a:t>別添２</a:t>
            </a:r>
          </a:p>
        </p:txBody>
      </p:sp>
    </p:spTree>
    <p:extLst>
      <p:ext uri="{BB962C8B-B14F-4D97-AF65-F5344CB8AC3E}">
        <p14:creationId xmlns:p14="http://schemas.microsoft.com/office/powerpoint/2010/main" val="973722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環境省template">
      <a:dk1>
        <a:sysClr val="windowText" lastClr="000000"/>
      </a:dk1>
      <a:lt1>
        <a:sysClr val="window" lastClr="FFFFFF"/>
      </a:lt1>
      <a:dk2>
        <a:srgbClr val="009C89"/>
      </a:dk2>
      <a:lt2>
        <a:srgbClr val="00584E"/>
      </a:lt2>
      <a:accent1>
        <a:srgbClr val="38BEE2"/>
      </a:accent1>
      <a:accent2>
        <a:srgbClr val="43B99A"/>
      </a:accent2>
      <a:accent3>
        <a:srgbClr val="83A4D1"/>
      </a:accent3>
      <a:accent4>
        <a:srgbClr val="C89E28"/>
      </a:accent4>
      <a:accent5>
        <a:srgbClr val="AC353C"/>
      </a:accent5>
      <a:accent6>
        <a:srgbClr val="ED7D31"/>
      </a:accent6>
      <a:hlink>
        <a:srgbClr val="0563C1"/>
      </a:hlink>
      <a:folHlink>
        <a:srgbClr val="954F72"/>
      </a:folHlink>
    </a:clrScheme>
    <a:fontScheme name="環境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0" tIns="0" rIns="0" bIns="0" rtlCol="0" anchor="ctr"/>
      <a:lstStyle>
        <a:defPPr algn="ctr">
          <a:defRPr kumimoji="1" sz="16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Words>167</Words>
  <PresentationFormat>ユーザー設定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Wingdings</vt:lpstr>
      <vt:lpstr>Office テーマ</vt:lpstr>
      <vt:lpstr>【事業名を記載すること。】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