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 id="2147483673" r:id="rId3"/>
  </p:sldMasterIdLst>
  <p:notesMasterIdLst>
    <p:notesMasterId r:id="rId12"/>
  </p:notesMasterIdLst>
  <p:sldIdLst>
    <p:sldId id="272" r:id="rId4"/>
    <p:sldId id="256" r:id="rId5"/>
    <p:sldId id="266" r:id="rId6"/>
    <p:sldId id="267" r:id="rId7"/>
    <p:sldId id="271" r:id="rId8"/>
    <p:sldId id="268" r:id="rId9"/>
    <p:sldId id="279" r:id="rId10"/>
    <p:sldId id="264" r:id="rId11"/>
  </p:sldIdLst>
  <p:sldSz cx="9144000" cy="6858000" type="screen4x3"/>
  <p:notesSz cx="6807200" cy="9939338"/>
  <p:defaultTextStyle>
    <a:defPPr>
      <a:defRPr lang="ja-JP"/>
    </a:defPPr>
    <a:lvl1pPr marL="0" algn="l" defTabSz="913700" rtl="0" eaLnBrk="1" latinLnBrk="0" hangingPunct="1">
      <a:defRPr kumimoji="1" sz="1800" kern="1200">
        <a:solidFill>
          <a:schemeClr val="tx1"/>
        </a:solidFill>
        <a:latin typeface="+mn-lt"/>
        <a:ea typeface="+mn-ea"/>
        <a:cs typeface="+mn-cs"/>
      </a:defRPr>
    </a:lvl1pPr>
    <a:lvl2pPr marL="456850" algn="l" defTabSz="913700" rtl="0" eaLnBrk="1" latinLnBrk="0" hangingPunct="1">
      <a:defRPr kumimoji="1" sz="1800" kern="1200">
        <a:solidFill>
          <a:schemeClr val="tx1"/>
        </a:solidFill>
        <a:latin typeface="+mn-lt"/>
        <a:ea typeface="+mn-ea"/>
        <a:cs typeface="+mn-cs"/>
      </a:defRPr>
    </a:lvl2pPr>
    <a:lvl3pPr marL="913700" algn="l" defTabSz="913700" rtl="0" eaLnBrk="1" latinLnBrk="0" hangingPunct="1">
      <a:defRPr kumimoji="1" sz="1800" kern="1200">
        <a:solidFill>
          <a:schemeClr val="tx1"/>
        </a:solidFill>
        <a:latin typeface="+mn-lt"/>
        <a:ea typeface="+mn-ea"/>
        <a:cs typeface="+mn-cs"/>
      </a:defRPr>
    </a:lvl3pPr>
    <a:lvl4pPr marL="1370550" algn="l" defTabSz="913700" rtl="0" eaLnBrk="1" latinLnBrk="0" hangingPunct="1">
      <a:defRPr kumimoji="1" sz="1800" kern="1200">
        <a:solidFill>
          <a:schemeClr val="tx1"/>
        </a:solidFill>
        <a:latin typeface="+mn-lt"/>
        <a:ea typeface="+mn-ea"/>
        <a:cs typeface="+mn-cs"/>
      </a:defRPr>
    </a:lvl4pPr>
    <a:lvl5pPr marL="1827401" algn="l" defTabSz="913700" rtl="0" eaLnBrk="1" latinLnBrk="0" hangingPunct="1">
      <a:defRPr kumimoji="1" sz="1800" kern="1200">
        <a:solidFill>
          <a:schemeClr val="tx1"/>
        </a:solidFill>
        <a:latin typeface="+mn-lt"/>
        <a:ea typeface="+mn-ea"/>
        <a:cs typeface="+mn-cs"/>
      </a:defRPr>
    </a:lvl5pPr>
    <a:lvl6pPr marL="2284250" algn="l" defTabSz="913700" rtl="0" eaLnBrk="1" latinLnBrk="0" hangingPunct="1">
      <a:defRPr kumimoji="1" sz="1800" kern="1200">
        <a:solidFill>
          <a:schemeClr val="tx1"/>
        </a:solidFill>
        <a:latin typeface="+mn-lt"/>
        <a:ea typeface="+mn-ea"/>
        <a:cs typeface="+mn-cs"/>
      </a:defRPr>
    </a:lvl6pPr>
    <a:lvl7pPr marL="2741100" algn="l" defTabSz="913700" rtl="0" eaLnBrk="1" latinLnBrk="0" hangingPunct="1">
      <a:defRPr kumimoji="1" sz="1800" kern="1200">
        <a:solidFill>
          <a:schemeClr val="tx1"/>
        </a:solidFill>
        <a:latin typeface="+mn-lt"/>
        <a:ea typeface="+mn-ea"/>
        <a:cs typeface="+mn-cs"/>
      </a:defRPr>
    </a:lvl7pPr>
    <a:lvl8pPr marL="3197950" algn="l" defTabSz="913700" rtl="0" eaLnBrk="1" latinLnBrk="0" hangingPunct="1">
      <a:defRPr kumimoji="1" sz="1800" kern="1200">
        <a:solidFill>
          <a:schemeClr val="tx1"/>
        </a:solidFill>
        <a:latin typeface="+mn-lt"/>
        <a:ea typeface="+mn-ea"/>
        <a:cs typeface="+mn-cs"/>
      </a:defRPr>
    </a:lvl8pPr>
    <a:lvl9pPr marL="3654800" algn="l" defTabSz="9137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DAEDEF"/>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70" autoAdjust="0"/>
    <p:restoredTop sz="85612" autoAdjust="0"/>
  </p:normalViewPr>
  <p:slideViewPr>
    <p:cSldViewPr>
      <p:cViewPr varScale="1">
        <p:scale>
          <a:sx n="114" d="100"/>
          <a:sy n="114" d="100"/>
        </p:scale>
        <p:origin x="169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notesMasters/notesMaster1.xml" Type="http://schemas.openxmlformats.org/officeDocument/2006/relationships/notesMaster"/><Relationship Id="rId13" Target="commentAuthors.xml" Type="http://schemas.openxmlformats.org/officeDocument/2006/relationships/commentAuthors"/><Relationship Id="rId14" Target="presProps.xml" Type="http://schemas.openxmlformats.org/officeDocument/2006/relationships/presProps"/><Relationship Id="rId15" Target="viewProps.xml" Type="http://schemas.openxmlformats.org/officeDocument/2006/relationships/viewProps"/><Relationship Id="rId16" Target="theme/theme1.xml" Type="http://schemas.openxmlformats.org/officeDocument/2006/relationships/theme"/><Relationship Id="rId17" Target="tableStyles.xml" Type="http://schemas.openxmlformats.org/officeDocument/2006/relationships/tableStyles"/><Relationship Id="rId2" Target="slideMasters/slideMaster2.xml" Type="http://schemas.openxmlformats.org/officeDocument/2006/relationships/slideMaster"/><Relationship Id="rId3" Target="slideMasters/slideMaster3.xml" Type="http://schemas.openxmlformats.org/officeDocument/2006/relationships/slide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E4D0A51-EC1B-4CB4-99F1-780912E25F3B}" type="datetimeFigureOut">
              <a:rPr kumimoji="1" lang="ja-JP" altLang="en-US" smtClean="0"/>
              <a:t>2024/4/11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49E1391-B822-4649-99FB-E4F8A5C9211B}" type="slidenum">
              <a:rPr kumimoji="1" lang="ja-JP" altLang="en-US" smtClean="0"/>
              <a:t>‹#›</a:t>
            </a:fld>
            <a:endParaRPr kumimoji="1" lang="ja-JP" altLang="en-US"/>
          </a:p>
        </p:txBody>
      </p:sp>
    </p:spTree>
    <p:extLst>
      <p:ext uri="{BB962C8B-B14F-4D97-AF65-F5344CB8AC3E}">
        <p14:creationId xmlns:p14="http://schemas.microsoft.com/office/powerpoint/2010/main" val="1673557248"/>
      </p:ext>
    </p:extLst>
  </p:cSld>
  <p:clrMap bg1="lt1" tx1="dk1" bg2="lt2" tx2="dk2" accent1="accent1" accent2="accent2" accent3="accent3" accent4="accent4" accent5="accent5" accent6="accent6" hlink="hlink" folHlink="folHlink"/>
  <p:notesStyle>
    <a:lvl1pPr marL="0" algn="l" defTabSz="913700" rtl="0" eaLnBrk="1" latinLnBrk="0" hangingPunct="1">
      <a:defRPr kumimoji="1" sz="1200" kern="1200">
        <a:solidFill>
          <a:schemeClr val="tx1"/>
        </a:solidFill>
        <a:latin typeface="+mn-lt"/>
        <a:ea typeface="+mn-ea"/>
        <a:cs typeface="+mn-cs"/>
      </a:defRPr>
    </a:lvl1pPr>
    <a:lvl2pPr marL="456850" algn="l" defTabSz="913700" rtl="0" eaLnBrk="1" latinLnBrk="0" hangingPunct="1">
      <a:defRPr kumimoji="1" sz="1200" kern="1200">
        <a:solidFill>
          <a:schemeClr val="tx1"/>
        </a:solidFill>
        <a:latin typeface="+mn-lt"/>
        <a:ea typeface="+mn-ea"/>
        <a:cs typeface="+mn-cs"/>
      </a:defRPr>
    </a:lvl2pPr>
    <a:lvl3pPr marL="913700" algn="l" defTabSz="913700" rtl="0" eaLnBrk="1" latinLnBrk="0" hangingPunct="1">
      <a:defRPr kumimoji="1" sz="1200" kern="1200">
        <a:solidFill>
          <a:schemeClr val="tx1"/>
        </a:solidFill>
        <a:latin typeface="+mn-lt"/>
        <a:ea typeface="+mn-ea"/>
        <a:cs typeface="+mn-cs"/>
      </a:defRPr>
    </a:lvl3pPr>
    <a:lvl4pPr marL="1370550" algn="l" defTabSz="913700" rtl="0" eaLnBrk="1" latinLnBrk="0" hangingPunct="1">
      <a:defRPr kumimoji="1" sz="1200" kern="1200">
        <a:solidFill>
          <a:schemeClr val="tx1"/>
        </a:solidFill>
        <a:latin typeface="+mn-lt"/>
        <a:ea typeface="+mn-ea"/>
        <a:cs typeface="+mn-cs"/>
      </a:defRPr>
    </a:lvl4pPr>
    <a:lvl5pPr marL="1827401" algn="l" defTabSz="913700" rtl="0" eaLnBrk="1" latinLnBrk="0" hangingPunct="1">
      <a:defRPr kumimoji="1" sz="1200" kern="1200">
        <a:solidFill>
          <a:schemeClr val="tx1"/>
        </a:solidFill>
        <a:latin typeface="+mn-lt"/>
        <a:ea typeface="+mn-ea"/>
        <a:cs typeface="+mn-cs"/>
      </a:defRPr>
    </a:lvl5pPr>
    <a:lvl6pPr marL="2284250" algn="l" defTabSz="913700" rtl="0" eaLnBrk="1" latinLnBrk="0" hangingPunct="1">
      <a:defRPr kumimoji="1" sz="1200" kern="1200">
        <a:solidFill>
          <a:schemeClr val="tx1"/>
        </a:solidFill>
        <a:latin typeface="+mn-lt"/>
        <a:ea typeface="+mn-ea"/>
        <a:cs typeface="+mn-cs"/>
      </a:defRPr>
    </a:lvl6pPr>
    <a:lvl7pPr marL="2741100" algn="l" defTabSz="913700" rtl="0" eaLnBrk="1" latinLnBrk="0" hangingPunct="1">
      <a:defRPr kumimoji="1" sz="1200" kern="1200">
        <a:solidFill>
          <a:schemeClr val="tx1"/>
        </a:solidFill>
        <a:latin typeface="+mn-lt"/>
        <a:ea typeface="+mn-ea"/>
        <a:cs typeface="+mn-cs"/>
      </a:defRPr>
    </a:lvl7pPr>
    <a:lvl8pPr marL="3197950" algn="l" defTabSz="913700" rtl="0" eaLnBrk="1" latinLnBrk="0" hangingPunct="1">
      <a:defRPr kumimoji="1" sz="1200" kern="1200">
        <a:solidFill>
          <a:schemeClr val="tx1"/>
        </a:solidFill>
        <a:latin typeface="+mn-lt"/>
        <a:ea typeface="+mn-ea"/>
        <a:cs typeface="+mn-cs"/>
      </a:defRPr>
    </a:lvl8pPr>
    <a:lvl9pPr marL="3654800" algn="l" defTabSz="9137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eaLnBrk="1" hangingPunct="1">
              <a:spcBef>
                <a:spcPct val="0"/>
              </a:spcBef>
            </a:pPr>
            <a:fld id="{06BCB5DB-327C-47E4-A4C0-974624049107}" type="slidenum">
              <a:rPr lang="en-US" altLang="ja-JP">
                <a:solidFill>
                  <a:prstClr val="black"/>
                </a:solidFill>
                <a:ea typeface="ＭＳ Ｐゴシック" pitchFamily="50" charset="-128"/>
              </a:rPr>
              <a:pPr eaLnBrk="1" hangingPunct="1">
                <a:spcBef>
                  <a:spcPct val="0"/>
                </a:spcBef>
              </a:pPr>
              <a:t>3</a:t>
            </a:fld>
            <a:endParaRPr lang="en-US" altLang="ja-JP">
              <a:solidFill>
                <a:prstClr val="black"/>
              </a:solidFill>
              <a:ea typeface="ＭＳ Ｐゴシック" pitchFamily="50" charset="-128"/>
            </a:endParaRPr>
          </a:p>
        </p:txBody>
      </p:sp>
      <p:sp>
        <p:nvSpPr>
          <p:cNvPr id="9219" name="Rectangle 2"/>
          <p:cNvSpPr>
            <a:spLocks noGrp="1" noRot="1" noChangeAspect="1" noChangeArrowheads="1" noTextEdit="1"/>
          </p:cNvSpPr>
          <p:nvPr>
            <p:ph type="sldImg"/>
          </p:nvPr>
        </p:nvSpPr>
        <p:spPr>
          <a:xfrm>
            <a:off x="919163" y="746125"/>
            <a:ext cx="4968875" cy="3725863"/>
          </a:xfrm>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eaLnBrk="1" hangingPunct="1">
              <a:spcBef>
                <a:spcPct val="0"/>
              </a:spcBef>
            </a:pPr>
            <a:fld id="{06BCB5DB-327C-47E4-A4C0-974624049107}" type="slidenum">
              <a:rPr lang="en-US" altLang="ja-JP">
                <a:solidFill>
                  <a:prstClr val="black"/>
                </a:solidFill>
                <a:ea typeface="ＭＳ Ｐゴシック" pitchFamily="50" charset="-128"/>
              </a:rPr>
              <a:pPr eaLnBrk="1" hangingPunct="1">
                <a:spcBef>
                  <a:spcPct val="0"/>
                </a:spcBef>
              </a:pPr>
              <a:t>4</a:t>
            </a:fld>
            <a:endParaRPr lang="en-US" altLang="ja-JP">
              <a:solidFill>
                <a:prstClr val="black"/>
              </a:solidFill>
              <a:ea typeface="ＭＳ Ｐゴシック" pitchFamily="50" charset="-128"/>
            </a:endParaRPr>
          </a:p>
        </p:txBody>
      </p:sp>
      <p:sp>
        <p:nvSpPr>
          <p:cNvPr id="9219" name="Rectangle 2"/>
          <p:cNvSpPr>
            <a:spLocks noGrp="1" noRot="1" noChangeAspect="1" noChangeArrowheads="1" noTextEdit="1"/>
          </p:cNvSpPr>
          <p:nvPr>
            <p:ph type="sldImg"/>
          </p:nvPr>
        </p:nvSpPr>
        <p:spPr>
          <a:xfrm>
            <a:off x="919163" y="746125"/>
            <a:ext cx="4968875" cy="3725863"/>
          </a:xfrm>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eaLnBrk="1" hangingPunct="1">
              <a:spcBef>
                <a:spcPct val="0"/>
              </a:spcBef>
            </a:pPr>
            <a:fld id="{06BCB5DB-327C-47E4-A4C0-974624049107}" type="slidenum">
              <a:rPr lang="en-US" altLang="ja-JP">
                <a:solidFill>
                  <a:prstClr val="black"/>
                </a:solidFill>
                <a:ea typeface="ＭＳ Ｐゴシック" pitchFamily="50" charset="-128"/>
              </a:rPr>
              <a:pPr eaLnBrk="1" hangingPunct="1">
                <a:spcBef>
                  <a:spcPct val="0"/>
                </a:spcBef>
              </a:pPr>
              <a:t>5</a:t>
            </a:fld>
            <a:endParaRPr lang="en-US" altLang="ja-JP">
              <a:solidFill>
                <a:prstClr val="black"/>
              </a:solidFill>
              <a:ea typeface="ＭＳ Ｐゴシック" pitchFamily="50" charset="-128"/>
            </a:endParaRPr>
          </a:p>
        </p:txBody>
      </p:sp>
      <p:sp>
        <p:nvSpPr>
          <p:cNvPr id="9219" name="Rectangle 2"/>
          <p:cNvSpPr>
            <a:spLocks noGrp="1" noRot="1" noChangeAspect="1" noChangeArrowheads="1" noTextEdit="1"/>
          </p:cNvSpPr>
          <p:nvPr>
            <p:ph type="sldImg"/>
          </p:nvPr>
        </p:nvSpPr>
        <p:spPr>
          <a:xfrm>
            <a:off x="919163" y="746125"/>
            <a:ext cx="4968875" cy="3725863"/>
          </a:xfrm>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extLst>
      <p:ext uri="{BB962C8B-B14F-4D97-AF65-F5344CB8AC3E}">
        <p14:creationId xmlns:p14="http://schemas.microsoft.com/office/powerpoint/2010/main" val="3532069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ー 1"/>
          <p:cNvSpPr>
            <a:spLocks noGrp="1" noRot="1" noChangeAspect="1" noTextEdit="1"/>
          </p:cNvSpPr>
          <p:nvPr>
            <p:ph type="sldImg"/>
          </p:nvPr>
        </p:nvSpPr>
        <p:spPr>
          <a:xfrm>
            <a:off x="919163" y="746125"/>
            <a:ext cx="4968875" cy="3725863"/>
          </a:xfrm>
          <a:ln/>
        </p:spPr>
      </p:sp>
      <p:sp>
        <p:nvSpPr>
          <p:cNvPr id="36867"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36868"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41EDDD29-C888-4F02-848D-1893CF56EA60}" type="slidenum">
              <a:rPr lang="ja-JP" altLang="en-US" smtClean="0"/>
              <a:pPr eaLnBrk="1" hangingPunct="1"/>
              <a:t>7</a:t>
            </a:fld>
            <a:endParaRPr lang="ja-JP" altLang="en-US"/>
          </a:p>
        </p:txBody>
      </p:sp>
    </p:spTree>
    <p:extLst>
      <p:ext uri="{BB962C8B-B14F-4D97-AF65-F5344CB8AC3E}">
        <p14:creationId xmlns:p14="http://schemas.microsoft.com/office/powerpoint/2010/main" val="25613230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6"/>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889" indent="0" algn="ctr">
              <a:buNone/>
              <a:defRPr>
                <a:solidFill>
                  <a:schemeClr val="tx1">
                    <a:tint val="75000"/>
                  </a:schemeClr>
                </a:solidFill>
              </a:defRPr>
            </a:lvl2pPr>
            <a:lvl3pPr marL="913782" indent="0" algn="ctr">
              <a:buNone/>
              <a:defRPr>
                <a:solidFill>
                  <a:schemeClr val="tx1">
                    <a:tint val="75000"/>
                  </a:schemeClr>
                </a:solidFill>
              </a:defRPr>
            </a:lvl3pPr>
            <a:lvl4pPr marL="1370672" indent="0" algn="ctr">
              <a:buNone/>
              <a:defRPr>
                <a:solidFill>
                  <a:schemeClr val="tx1">
                    <a:tint val="75000"/>
                  </a:schemeClr>
                </a:solidFill>
              </a:defRPr>
            </a:lvl4pPr>
            <a:lvl5pPr marL="1827562" indent="0" algn="ctr">
              <a:buNone/>
              <a:defRPr>
                <a:solidFill>
                  <a:schemeClr val="tx1">
                    <a:tint val="75000"/>
                  </a:schemeClr>
                </a:solidFill>
              </a:defRPr>
            </a:lvl5pPr>
            <a:lvl6pPr marL="2284450" indent="0" algn="ctr">
              <a:buNone/>
              <a:defRPr>
                <a:solidFill>
                  <a:schemeClr val="tx1">
                    <a:tint val="75000"/>
                  </a:schemeClr>
                </a:solidFill>
              </a:defRPr>
            </a:lvl6pPr>
            <a:lvl7pPr marL="2741342" indent="0" algn="ctr">
              <a:buNone/>
              <a:defRPr>
                <a:solidFill>
                  <a:schemeClr val="tx1">
                    <a:tint val="75000"/>
                  </a:schemeClr>
                </a:solidFill>
              </a:defRPr>
            </a:lvl7pPr>
            <a:lvl8pPr marL="3198232" indent="0" algn="ctr">
              <a:buNone/>
              <a:defRPr>
                <a:solidFill>
                  <a:schemeClr val="tx1">
                    <a:tint val="75000"/>
                  </a:schemeClr>
                </a:solidFill>
              </a:defRPr>
            </a:lvl8pPr>
            <a:lvl9pPr marL="3655122"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52"/>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52"/>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6088" y="2130284"/>
            <a:ext cx="7771834" cy="1469571"/>
          </a:xfrm>
        </p:spPr>
        <p:txBody>
          <a:bodyPr/>
          <a:lstStyle/>
          <a:p>
            <a:r>
              <a:rPr lang="ja-JP" altLang="en-US"/>
              <a:t>マスタ タイトルの書式設定</a:t>
            </a:r>
          </a:p>
        </p:txBody>
      </p:sp>
      <p:sp>
        <p:nvSpPr>
          <p:cNvPr id="3" name="サブタイトル 2"/>
          <p:cNvSpPr>
            <a:spLocks noGrp="1"/>
          </p:cNvSpPr>
          <p:nvPr>
            <p:ph type="subTitle" idx="1"/>
          </p:nvPr>
        </p:nvSpPr>
        <p:spPr>
          <a:xfrm>
            <a:off x="1372168" y="3885601"/>
            <a:ext cx="6399668" cy="1753810"/>
          </a:xfrm>
        </p:spPr>
        <p:txBody>
          <a:bodyPr/>
          <a:lstStyle>
            <a:lvl1pPr marL="0" indent="0" algn="ctr">
              <a:buNone/>
              <a:defRPr/>
            </a:lvl1pPr>
            <a:lvl2pPr marL="418648" indent="0" algn="ctr">
              <a:buNone/>
              <a:defRPr/>
            </a:lvl2pPr>
            <a:lvl3pPr marL="837297" indent="0" algn="ctr">
              <a:buNone/>
              <a:defRPr/>
            </a:lvl3pPr>
            <a:lvl4pPr marL="1255947" indent="0" algn="ctr">
              <a:buNone/>
              <a:defRPr/>
            </a:lvl4pPr>
            <a:lvl5pPr marL="1674593" indent="0" algn="ctr">
              <a:buNone/>
              <a:defRPr/>
            </a:lvl5pPr>
            <a:lvl6pPr marL="2093242" indent="0" algn="ctr">
              <a:buNone/>
              <a:defRPr/>
            </a:lvl6pPr>
            <a:lvl7pPr marL="2511892" indent="0" algn="ctr">
              <a:buNone/>
              <a:defRPr/>
            </a:lvl7pPr>
            <a:lvl8pPr marL="2930540" indent="0" algn="ctr">
              <a:buNone/>
              <a:defRPr/>
            </a:lvl8pPr>
            <a:lvl9pPr marL="334919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1F89EC4-0FB5-4ED2-897F-ADD9FDE7182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73189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5C990A2-E159-4221-8090-943A67C132C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297353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865" y="4407203"/>
            <a:ext cx="7771834" cy="1362226"/>
          </a:xfrm>
        </p:spPr>
        <p:txBody>
          <a:bodyPr anchor="t"/>
          <a:lstStyle>
            <a:lvl1pPr algn="l">
              <a:defRPr sz="37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865" y="2907393"/>
            <a:ext cx="7771834" cy="1499810"/>
          </a:xfrm>
        </p:spPr>
        <p:txBody>
          <a:bodyPr anchor="b"/>
          <a:lstStyle>
            <a:lvl1pPr marL="0" indent="0">
              <a:buNone/>
              <a:defRPr sz="1801"/>
            </a:lvl1pPr>
            <a:lvl2pPr marL="418648" indent="0">
              <a:buNone/>
              <a:defRPr sz="1600"/>
            </a:lvl2pPr>
            <a:lvl3pPr marL="837297" indent="0">
              <a:buNone/>
              <a:defRPr sz="1500"/>
            </a:lvl3pPr>
            <a:lvl4pPr marL="1255947" indent="0">
              <a:buNone/>
              <a:defRPr sz="1300"/>
            </a:lvl4pPr>
            <a:lvl5pPr marL="1674593" indent="0">
              <a:buNone/>
              <a:defRPr sz="1300"/>
            </a:lvl5pPr>
            <a:lvl6pPr marL="2093242" indent="0">
              <a:buNone/>
              <a:defRPr sz="1300"/>
            </a:lvl6pPr>
            <a:lvl7pPr marL="2511892" indent="0">
              <a:buNone/>
              <a:defRPr sz="1300"/>
            </a:lvl7pPr>
            <a:lvl8pPr marL="2930540" indent="0">
              <a:buNone/>
              <a:defRPr sz="1300"/>
            </a:lvl8pPr>
            <a:lvl9pPr marL="3349190" indent="0">
              <a:buNone/>
              <a:defRPr sz="13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AC380A-DED7-41DB-BAE6-7A208815617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530373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6922" y="1599601"/>
            <a:ext cx="4047181" cy="4526643"/>
          </a:xfrm>
        </p:spPr>
        <p:txBody>
          <a:bodyPr/>
          <a:lstStyle>
            <a:lvl1pPr>
              <a:defRPr sz="2602"/>
            </a:lvl1pPr>
            <a:lvl2pPr>
              <a:defRPr sz="2201"/>
            </a:lvl2pPr>
            <a:lvl3pPr>
              <a:defRPr sz="1801"/>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39903" y="1599601"/>
            <a:ext cx="4047182" cy="4526643"/>
          </a:xfrm>
        </p:spPr>
        <p:txBody>
          <a:bodyPr/>
          <a:lstStyle>
            <a:lvl1pPr>
              <a:defRPr sz="2602"/>
            </a:lvl1pPr>
            <a:lvl2pPr>
              <a:defRPr sz="2201"/>
            </a:lvl2pPr>
            <a:lvl3pPr>
              <a:defRPr sz="1801"/>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10A831-4CC4-4919-8016-8D93549E4A7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581695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6918" y="1534584"/>
            <a:ext cx="4040109" cy="641048"/>
          </a:xfrm>
        </p:spPr>
        <p:txBody>
          <a:bodyPr anchor="b"/>
          <a:lstStyle>
            <a:lvl1pPr marL="0" indent="0">
              <a:buNone/>
              <a:defRPr sz="2201" b="1"/>
            </a:lvl1pPr>
            <a:lvl2pPr marL="418648" indent="0">
              <a:buNone/>
              <a:defRPr sz="1801" b="1"/>
            </a:lvl2pPr>
            <a:lvl3pPr marL="837297" indent="0">
              <a:buNone/>
              <a:defRPr sz="1600" b="1"/>
            </a:lvl3pPr>
            <a:lvl4pPr marL="1255947" indent="0">
              <a:buNone/>
              <a:defRPr sz="1500" b="1"/>
            </a:lvl4pPr>
            <a:lvl5pPr marL="1674593" indent="0">
              <a:buNone/>
              <a:defRPr sz="1500" b="1"/>
            </a:lvl5pPr>
            <a:lvl6pPr marL="2093242" indent="0">
              <a:buNone/>
              <a:defRPr sz="1500" b="1"/>
            </a:lvl6pPr>
            <a:lvl7pPr marL="2511892" indent="0">
              <a:buNone/>
              <a:defRPr sz="1500" b="1"/>
            </a:lvl7pPr>
            <a:lvl8pPr marL="2930540" indent="0">
              <a:buNone/>
              <a:defRPr sz="1500" b="1"/>
            </a:lvl8pPr>
            <a:lvl9pPr marL="3349190" indent="0">
              <a:buNone/>
              <a:defRPr sz="15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6918" y="2175639"/>
            <a:ext cx="4040109" cy="3950607"/>
          </a:xfrm>
        </p:spPr>
        <p:txBody>
          <a:bodyPr/>
          <a:lstStyle>
            <a:lvl1pPr>
              <a:defRPr sz="2201"/>
            </a:lvl1pPr>
            <a:lvl2pPr>
              <a:defRPr sz="1801"/>
            </a:lvl2pPr>
            <a:lvl3pPr>
              <a:defRPr sz="1600"/>
            </a:lvl3pPr>
            <a:lvl4pPr>
              <a:defRPr sz="1500"/>
            </a:lvl4pPr>
            <a:lvl5pPr>
              <a:defRPr sz="1500"/>
            </a:lvl5pPr>
            <a:lvl6pPr>
              <a:defRPr sz="1500"/>
            </a:lvl6pPr>
            <a:lvl7pPr>
              <a:defRPr sz="1500"/>
            </a:lvl7pPr>
            <a:lvl8pPr>
              <a:defRPr sz="1500"/>
            </a:lvl8pPr>
            <a:lvl9pPr>
              <a:defRPr sz="15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561" y="1534584"/>
            <a:ext cx="4041524" cy="641048"/>
          </a:xfrm>
        </p:spPr>
        <p:txBody>
          <a:bodyPr anchor="b"/>
          <a:lstStyle>
            <a:lvl1pPr marL="0" indent="0">
              <a:buNone/>
              <a:defRPr sz="2201" b="1"/>
            </a:lvl1pPr>
            <a:lvl2pPr marL="418648" indent="0">
              <a:buNone/>
              <a:defRPr sz="1801" b="1"/>
            </a:lvl2pPr>
            <a:lvl3pPr marL="837297" indent="0">
              <a:buNone/>
              <a:defRPr sz="1600" b="1"/>
            </a:lvl3pPr>
            <a:lvl4pPr marL="1255947" indent="0">
              <a:buNone/>
              <a:defRPr sz="1500" b="1"/>
            </a:lvl4pPr>
            <a:lvl5pPr marL="1674593" indent="0">
              <a:buNone/>
              <a:defRPr sz="1500" b="1"/>
            </a:lvl5pPr>
            <a:lvl6pPr marL="2093242" indent="0">
              <a:buNone/>
              <a:defRPr sz="1500" b="1"/>
            </a:lvl6pPr>
            <a:lvl7pPr marL="2511892" indent="0">
              <a:buNone/>
              <a:defRPr sz="1500" b="1"/>
            </a:lvl7pPr>
            <a:lvl8pPr marL="2930540" indent="0">
              <a:buNone/>
              <a:defRPr sz="1500" b="1"/>
            </a:lvl8pPr>
            <a:lvl9pPr marL="3349190" indent="0">
              <a:buNone/>
              <a:defRPr sz="15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561" y="2175639"/>
            <a:ext cx="4041524" cy="3950607"/>
          </a:xfrm>
        </p:spPr>
        <p:txBody>
          <a:bodyPr/>
          <a:lstStyle>
            <a:lvl1pPr>
              <a:defRPr sz="2201"/>
            </a:lvl1pPr>
            <a:lvl2pPr>
              <a:defRPr sz="1801"/>
            </a:lvl2pPr>
            <a:lvl3pPr>
              <a:defRPr sz="1600"/>
            </a:lvl3pPr>
            <a:lvl4pPr>
              <a:defRPr sz="1500"/>
            </a:lvl4pPr>
            <a:lvl5pPr>
              <a:defRPr sz="1500"/>
            </a:lvl5pPr>
            <a:lvl6pPr>
              <a:defRPr sz="1500"/>
            </a:lvl6pPr>
            <a:lvl7pPr>
              <a:defRPr sz="1500"/>
            </a:lvl7pPr>
            <a:lvl8pPr>
              <a:defRPr sz="1500"/>
            </a:lvl8pPr>
            <a:lvl9pPr>
              <a:defRPr sz="15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5856AC5-4C5B-4D82-88C5-85456FB553C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582514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F7810A8-97E7-43EE-AE88-5B984D3265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217111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9FB7442-9CB1-47F0-AD1D-6CAAA462C0D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039661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6918" y="273664"/>
            <a:ext cx="3008862" cy="1161143"/>
          </a:xfrm>
        </p:spPr>
        <p:txBody>
          <a:bodyPr anchor="b"/>
          <a:lstStyle>
            <a:lvl1pPr algn="l">
              <a:defRPr sz="1801" b="1"/>
            </a:lvl1pPr>
          </a:lstStyle>
          <a:p>
            <a:r>
              <a:rPr lang="ja-JP" altLang="en-US"/>
              <a:t>マスタ タイトルの書式設定</a:t>
            </a:r>
          </a:p>
        </p:txBody>
      </p:sp>
      <p:sp>
        <p:nvSpPr>
          <p:cNvPr id="3" name="コンテンツ プレースホルダ 2"/>
          <p:cNvSpPr>
            <a:spLocks noGrp="1"/>
          </p:cNvSpPr>
          <p:nvPr>
            <p:ph idx="1"/>
          </p:nvPr>
        </p:nvSpPr>
        <p:spPr>
          <a:xfrm>
            <a:off x="3574715" y="273663"/>
            <a:ext cx="5112379" cy="5852583"/>
          </a:xfrm>
        </p:spPr>
        <p:txBody>
          <a:bodyPr/>
          <a:lstStyle>
            <a:lvl1pPr>
              <a:defRPr sz="2900"/>
            </a:lvl1pPr>
            <a:lvl2pPr>
              <a:defRPr sz="2602"/>
            </a:lvl2pPr>
            <a:lvl3pPr>
              <a:defRPr sz="2201"/>
            </a:lvl3pPr>
            <a:lvl4pPr>
              <a:defRPr sz="1801"/>
            </a:lvl4pPr>
            <a:lvl5pPr>
              <a:defRPr sz="1801"/>
            </a:lvl5pPr>
            <a:lvl6pPr>
              <a:defRPr sz="1801"/>
            </a:lvl6pPr>
            <a:lvl7pPr>
              <a:defRPr sz="1801"/>
            </a:lvl7pPr>
            <a:lvl8pPr>
              <a:defRPr sz="1801"/>
            </a:lvl8pPr>
            <a:lvl9pPr>
              <a:defRPr sz="1801"/>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6918" y="1434798"/>
            <a:ext cx="3008862" cy="4691440"/>
          </a:xfrm>
        </p:spPr>
        <p:txBody>
          <a:bodyPr/>
          <a:lstStyle>
            <a:lvl1pPr marL="0" indent="0">
              <a:buNone/>
              <a:defRPr sz="1300"/>
            </a:lvl1pPr>
            <a:lvl2pPr marL="418648" indent="0">
              <a:buNone/>
              <a:defRPr sz="1100"/>
            </a:lvl2pPr>
            <a:lvl3pPr marL="837297" indent="0">
              <a:buNone/>
              <a:defRPr sz="900"/>
            </a:lvl3pPr>
            <a:lvl4pPr marL="1255947" indent="0">
              <a:buNone/>
              <a:defRPr sz="800"/>
            </a:lvl4pPr>
            <a:lvl5pPr marL="1674593" indent="0">
              <a:buNone/>
              <a:defRPr sz="800"/>
            </a:lvl5pPr>
            <a:lvl6pPr marL="2093242" indent="0">
              <a:buNone/>
              <a:defRPr sz="800"/>
            </a:lvl6pPr>
            <a:lvl7pPr marL="2511892" indent="0">
              <a:buNone/>
              <a:defRPr sz="800"/>
            </a:lvl7pPr>
            <a:lvl8pPr marL="2930540" indent="0">
              <a:buNone/>
              <a:defRPr sz="800"/>
            </a:lvl8pPr>
            <a:lvl9pPr marL="3349190" indent="0">
              <a:buNone/>
              <a:defRPr sz="8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A1593C9-F7FC-488B-B4E2-75F1D19B9A5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7035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305" y="4800298"/>
            <a:ext cx="5485834" cy="566964"/>
          </a:xfrm>
        </p:spPr>
        <p:txBody>
          <a:bodyPr anchor="b"/>
          <a:lstStyle>
            <a:lvl1pPr algn="l">
              <a:defRPr sz="1801" b="1"/>
            </a:lvl1pPr>
          </a:lstStyle>
          <a:p>
            <a:r>
              <a:rPr lang="ja-JP" altLang="en-US"/>
              <a:t>マスタ タイトルの書式設定</a:t>
            </a:r>
          </a:p>
        </p:txBody>
      </p:sp>
      <p:sp>
        <p:nvSpPr>
          <p:cNvPr id="3" name="図プレースホルダ 2"/>
          <p:cNvSpPr>
            <a:spLocks noGrp="1"/>
          </p:cNvSpPr>
          <p:nvPr>
            <p:ph type="pic" idx="1"/>
          </p:nvPr>
        </p:nvSpPr>
        <p:spPr>
          <a:xfrm>
            <a:off x="1792305" y="612336"/>
            <a:ext cx="5485834" cy="4115405"/>
          </a:xfrm>
        </p:spPr>
        <p:txBody>
          <a:bodyPr/>
          <a:lstStyle>
            <a:lvl1pPr marL="0" indent="0">
              <a:buNone/>
              <a:defRPr sz="2900"/>
            </a:lvl1pPr>
            <a:lvl2pPr marL="418648" indent="0">
              <a:buNone/>
              <a:defRPr sz="2602"/>
            </a:lvl2pPr>
            <a:lvl3pPr marL="837297" indent="0">
              <a:buNone/>
              <a:defRPr sz="2201"/>
            </a:lvl3pPr>
            <a:lvl4pPr marL="1255947" indent="0">
              <a:buNone/>
              <a:defRPr sz="1801"/>
            </a:lvl4pPr>
            <a:lvl5pPr marL="1674593" indent="0">
              <a:buNone/>
              <a:defRPr sz="1801"/>
            </a:lvl5pPr>
            <a:lvl6pPr marL="2093242" indent="0">
              <a:buNone/>
              <a:defRPr sz="1801"/>
            </a:lvl6pPr>
            <a:lvl7pPr marL="2511892" indent="0">
              <a:buNone/>
              <a:defRPr sz="1801"/>
            </a:lvl7pPr>
            <a:lvl8pPr marL="2930540" indent="0">
              <a:buNone/>
              <a:defRPr sz="1801"/>
            </a:lvl8pPr>
            <a:lvl9pPr marL="3349190" indent="0">
              <a:buNone/>
              <a:defRPr sz="1801"/>
            </a:lvl9pPr>
          </a:lstStyle>
          <a:p>
            <a:pPr lvl="0"/>
            <a:endParaRPr lang="ja-JP" altLang="en-US" noProof="0"/>
          </a:p>
        </p:txBody>
      </p:sp>
      <p:sp>
        <p:nvSpPr>
          <p:cNvPr id="4" name="テキスト プレースホルダ 3"/>
          <p:cNvSpPr>
            <a:spLocks noGrp="1"/>
          </p:cNvSpPr>
          <p:nvPr>
            <p:ph type="body" sz="half" idx="2"/>
          </p:nvPr>
        </p:nvSpPr>
        <p:spPr>
          <a:xfrm>
            <a:off x="1792305" y="5367271"/>
            <a:ext cx="5485834" cy="804333"/>
          </a:xfrm>
        </p:spPr>
        <p:txBody>
          <a:bodyPr/>
          <a:lstStyle>
            <a:lvl1pPr marL="0" indent="0">
              <a:buNone/>
              <a:defRPr sz="1300"/>
            </a:lvl1pPr>
            <a:lvl2pPr marL="418648" indent="0">
              <a:buNone/>
              <a:defRPr sz="1100"/>
            </a:lvl2pPr>
            <a:lvl3pPr marL="837297" indent="0">
              <a:buNone/>
              <a:defRPr sz="900"/>
            </a:lvl3pPr>
            <a:lvl4pPr marL="1255947" indent="0">
              <a:buNone/>
              <a:defRPr sz="800"/>
            </a:lvl4pPr>
            <a:lvl5pPr marL="1674593" indent="0">
              <a:buNone/>
              <a:defRPr sz="800"/>
            </a:lvl5pPr>
            <a:lvl6pPr marL="2093242" indent="0">
              <a:buNone/>
              <a:defRPr sz="800"/>
            </a:lvl6pPr>
            <a:lvl7pPr marL="2511892" indent="0">
              <a:buNone/>
              <a:defRPr sz="800"/>
            </a:lvl7pPr>
            <a:lvl8pPr marL="2930540" indent="0">
              <a:buNone/>
              <a:defRPr sz="800"/>
            </a:lvl8pPr>
            <a:lvl9pPr marL="3349190" indent="0">
              <a:buNone/>
              <a:defRPr sz="8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FA68E22-083A-47DE-B301-F7E9F4F337D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342534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B8CC78D-5050-4D2C-9289-63CC83E646A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365424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30252" y="275181"/>
            <a:ext cx="2056834" cy="5851071"/>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6917" y="275181"/>
            <a:ext cx="6037530" cy="5851071"/>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502D3C6-7089-479D-846D-6427B403782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894929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6923" y="275167"/>
            <a:ext cx="8230166"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456922" y="1599601"/>
            <a:ext cx="4047181" cy="452664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39903" y="1599595"/>
            <a:ext cx="4047182" cy="219075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39903" y="3935490"/>
            <a:ext cx="4047182" cy="219075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FC5587DA-FE5A-486A-82F2-40C39F085EA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754099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6088" y="2130284"/>
            <a:ext cx="7771834" cy="1469571"/>
          </a:xfrm>
        </p:spPr>
        <p:txBody>
          <a:bodyPr/>
          <a:lstStyle/>
          <a:p>
            <a:r>
              <a:rPr lang="ja-JP" altLang="en-US"/>
              <a:t>マスタ タイトルの書式設定</a:t>
            </a:r>
          </a:p>
        </p:txBody>
      </p:sp>
      <p:sp>
        <p:nvSpPr>
          <p:cNvPr id="3" name="サブタイトル 2"/>
          <p:cNvSpPr>
            <a:spLocks noGrp="1"/>
          </p:cNvSpPr>
          <p:nvPr>
            <p:ph type="subTitle" idx="1"/>
          </p:nvPr>
        </p:nvSpPr>
        <p:spPr>
          <a:xfrm>
            <a:off x="1372168" y="3885600"/>
            <a:ext cx="6399668" cy="1753810"/>
          </a:xfrm>
        </p:spPr>
        <p:txBody>
          <a:bodyPr/>
          <a:lstStyle>
            <a:lvl1pPr marL="0" indent="0" algn="ctr">
              <a:buNone/>
              <a:defRPr/>
            </a:lvl1pPr>
            <a:lvl2pPr marL="418704" indent="0" algn="ctr">
              <a:buNone/>
              <a:defRPr/>
            </a:lvl2pPr>
            <a:lvl3pPr marL="837409" indent="0" algn="ctr">
              <a:buNone/>
              <a:defRPr/>
            </a:lvl3pPr>
            <a:lvl4pPr marL="1256113" indent="0" algn="ctr">
              <a:buNone/>
              <a:defRPr/>
            </a:lvl4pPr>
            <a:lvl5pPr marL="1674818" indent="0" algn="ctr">
              <a:buNone/>
              <a:defRPr/>
            </a:lvl5pPr>
            <a:lvl6pPr marL="2093522" indent="0" algn="ctr">
              <a:buNone/>
              <a:defRPr/>
            </a:lvl6pPr>
            <a:lvl7pPr marL="2512228" indent="0" algn="ctr">
              <a:buNone/>
              <a:defRPr/>
            </a:lvl7pPr>
            <a:lvl8pPr marL="2930931" indent="0" algn="ctr">
              <a:buNone/>
              <a:defRPr/>
            </a:lvl8pPr>
            <a:lvl9pPr marL="3349636"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1F89EC4-0FB5-4ED2-897F-ADD9FDE7182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235089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5C990A2-E159-4221-8090-943A67C132C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103942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865" y="4407203"/>
            <a:ext cx="7771834" cy="1362226"/>
          </a:xfrm>
        </p:spPr>
        <p:txBody>
          <a:bodyPr anchor="t"/>
          <a:lstStyle>
            <a:lvl1pPr algn="l">
              <a:defRPr sz="37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865" y="2907393"/>
            <a:ext cx="7771834" cy="1499810"/>
          </a:xfrm>
        </p:spPr>
        <p:txBody>
          <a:bodyPr anchor="b"/>
          <a:lstStyle>
            <a:lvl1pPr marL="0" indent="0">
              <a:buNone/>
              <a:defRPr sz="1801"/>
            </a:lvl1pPr>
            <a:lvl2pPr marL="418704" indent="0">
              <a:buNone/>
              <a:defRPr sz="1600"/>
            </a:lvl2pPr>
            <a:lvl3pPr marL="837409" indent="0">
              <a:buNone/>
              <a:defRPr sz="1500"/>
            </a:lvl3pPr>
            <a:lvl4pPr marL="1256113" indent="0">
              <a:buNone/>
              <a:defRPr sz="1300"/>
            </a:lvl4pPr>
            <a:lvl5pPr marL="1674818" indent="0">
              <a:buNone/>
              <a:defRPr sz="1300"/>
            </a:lvl5pPr>
            <a:lvl6pPr marL="2093522" indent="0">
              <a:buNone/>
              <a:defRPr sz="1300"/>
            </a:lvl6pPr>
            <a:lvl7pPr marL="2512228" indent="0">
              <a:buNone/>
              <a:defRPr sz="1300"/>
            </a:lvl7pPr>
            <a:lvl8pPr marL="2930931" indent="0">
              <a:buNone/>
              <a:defRPr sz="1300"/>
            </a:lvl8pPr>
            <a:lvl9pPr marL="3349636" indent="0">
              <a:buNone/>
              <a:defRPr sz="13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AC380A-DED7-41DB-BAE6-7A208815617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658049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6922" y="1599600"/>
            <a:ext cx="4047181" cy="4526643"/>
          </a:xfrm>
        </p:spPr>
        <p:txBody>
          <a:bodyPr/>
          <a:lstStyle>
            <a:lvl1pPr>
              <a:defRPr sz="2602"/>
            </a:lvl1pPr>
            <a:lvl2pPr>
              <a:defRPr sz="2201"/>
            </a:lvl2pPr>
            <a:lvl3pPr>
              <a:defRPr sz="1801"/>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39903" y="1599600"/>
            <a:ext cx="4047182" cy="4526643"/>
          </a:xfrm>
        </p:spPr>
        <p:txBody>
          <a:bodyPr/>
          <a:lstStyle>
            <a:lvl1pPr>
              <a:defRPr sz="2602"/>
            </a:lvl1pPr>
            <a:lvl2pPr>
              <a:defRPr sz="2201"/>
            </a:lvl2pPr>
            <a:lvl3pPr>
              <a:defRPr sz="1801"/>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10A831-4CC4-4919-8016-8D93549E4A7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195431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6918" y="1534584"/>
            <a:ext cx="4040109" cy="641048"/>
          </a:xfrm>
        </p:spPr>
        <p:txBody>
          <a:bodyPr anchor="b"/>
          <a:lstStyle>
            <a:lvl1pPr marL="0" indent="0">
              <a:buNone/>
              <a:defRPr sz="2201" b="1"/>
            </a:lvl1pPr>
            <a:lvl2pPr marL="418704" indent="0">
              <a:buNone/>
              <a:defRPr sz="1801" b="1"/>
            </a:lvl2pPr>
            <a:lvl3pPr marL="837409" indent="0">
              <a:buNone/>
              <a:defRPr sz="1600" b="1"/>
            </a:lvl3pPr>
            <a:lvl4pPr marL="1256113" indent="0">
              <a:buNone/>
              <a:defRPr sz="1500" b="1"/>
            </a:lvl4pPr>
            <a:lvl5pPr marL="1674818" indent="0">
              <a:buNone/>
              <a:defRPr sz="1500" b="1"/>
            </a:lvl5pPr>
            <a:lvl6pPr marL="2093522" indent="0">
              <a:buNone/>
              <a:defRPr sz="1500" b="1"/>
            </a:lvl6pPr>
            <a:lvl7pPr marL="2512228" indent="0">
              <a:buNone/>
              <a:defRPr sz="1500" b="1"/>
            </a:lvl7pPr>
            <a:lvl8pPr marL="2930931" indent="0">
              <a:buNone/>
              <a:defRPr sz="1500" b="1"/>
            </a:lvl8pPr>
            <a:lvl9pPr marL="3349636" indent="0">
              <a:buNone/>
              <a:defRPr sz="15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6918" y="2175639"/>
            <a:ext cx="4040109" cy="3950607"/>
          </a:xfrm>
        </p:spPr>
        <p:txBody>
          <a:bodyPr/>
          <a:lstStyle>
            <a:lvl1pPr>
              <a:defRPr sz="2201"/>
            </a:lvl1pPr>
            <a:lvl2pPr>
              <a:defRPr sz="1801"/>
            </a:lvl2pPr>
            <a:lvl3pPr>
              <a:defRPr sz="1600"/>
            </a:lvl3pPr>
            <a:lvl4pPr>
              <a:defRPr sz="1500"/>
            </a:lvl4pPr>
            <a:lvl5pPr>
              <a:defRPr sz="1500"/>
            </a:lvl5pPr>
            <a:lvl6pPr>
              <a:defRPr sz="1500"/>
            </a:lvl6pPr>
            <a:lvl7pPr>
              <a:defRPr sz="1500"/>
            </a:lvl7pPr>
            <a:lvl8pPr>
              <a:defRPr sz="1500"/>
            </a:lvl8pPr>
            <a:lvl9pPr>
              <a:defRPr sz="15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561" y="1534584"/>
            <a:ext cx="4041524" cy="641048"/>
          </a:xfrm>
        </p:spPr>
        <p:txBody>
          <a:bodyPr anchor="b"/>
          <a:lstStyle>
            <a:lvl1pPr marL="0" indent="0">
              <a:buNone/>
              <a:defRPr sz="2201" b="1"/>
            </a:lvl1pPr>
            <a:lvl2pPr marL="418704" indent="0">
              <a:buNone/>
              <a:defRPr sz="1801" b="1"/>
            </a:lvl2pPr>
            <a:lvl3pPr marL="837409" indent="0">
              <a:buNone/>
              <a:defRPr sz="1600" b="1"/>
            </a:lvl3pPr>
            <a:lvl4pPr marL="1256113" indent="0">
              <a:buNone/>
              <a:defRPr sz="1500" b="1"/>
            </a:lvl4pPr>
            <a:lvl5pPr marL="1674818" indent="0">
              <a:buNone/>
              <a:defRPr sz="1500" b="1"/>
            </a:lvl5pPr>
            <a:lvl6pPr marL="2093522" indent="0">
              <a:buNone/>
              <a:defRPr sz="1500" b="1"/>
            </a:lvl6pPr>
            <a:lvl7pPr marL="2512228" indent="0">
              <a:buNone/>
              <a:defRPr sz="1500" b="1"/>
            </a:lvl7pPr>
            <a:lvl8pPr marL="2930931" indent="0">
              <a:buNone/>
              <a:defRPr sz="1500" b="1"/>
            </a:lvl8pPr>
            <a:lvl9pPr marL="3349636" indent="0">
              <a:buNone/>
              <a:defRPr sz="15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561" y="2175639"/>
            <a:ext cx="4041524" cy="3950607"/>
          </a:xfrm>
        </p:spPr>
        <p:txBody>
          <a:bodyPr/>
          <a:lstStyle>
            <a:lvl1pPr>
              <a:defRPr sz="2201"/>
            </a:lvl1pPr>
            <a:lvl2pPr>
              <a:defRPr sz="1801"/>
            </a:lvl2pPr>
            <a:lvl3pPr>
              <a:defRPr sz="1600"/>
            </a:lvl3pPr>
            <a:lvl4pPr>
              <a:defRPr sz="1500"/>
            </a:lvl4pPr>
            <a:lvl5pPr>
              <a:defRPr sz="1500"/>
            </a:lvl5pPr>
            <a:lvl6pPr>
              <a:defRPr sz="1500"/>
            </a:lvl6pPr>
            <a:lvl7pPr>
              <a:defRPr sz="1500"/>
            </a:lvl7pPr>
            <a:lvl8pPr>
              <a:defRPr sz="1500"/>
            </a:lvl8pPr>
            <a:lvl9pPr>
              <a:defRPr sz="15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5856AC5-4C5B-4D82-88C5-85456FB553C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798649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F7810A8-97E7-43EE-AE88-5B984D3265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09795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13"/>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6889" indent="0">
              <a:buNone/>
              <a:defRPr sz="1801">
                <a:solidFill>
                  <a:schemeClr val="tx1">
                    <a:tint val="75000"/>
                  </a:schemeClr>
                </a:solidFill>
              </a:defRPr>
            </a:lvl2pPr>
            <a:lvl3pPr marL="913782" indent="0">
              <a:buNone/>
              <a:defRPr sz="1600">
                <a:solidFill>
                  <a:schemeClr val="tx1">
                    <a:tint val="75000"/>
                  </a:schemeClr>
                </a:solidFill>
              </a:defRPr>
            </a:lvl3pPr>
            <a:lvl4pPr marL="1370672" indent="0">
              <a:buNone/>
              <a:defRPr sz="1401">
                <a:solidFill>
                  <a:schemeClr val="tx1">
                    <a:tint val="75000"/>
                  </a:schemeClr>
                </a:solidFill>
              </a:defRPr>
            </a:lvl4pPr>
            <a:lvl5pPr marL="1827562" indent="0">
              <a:buNone/>
              <a:defRPr sz="1401">
                <a:solidFill>
                  <a:schemeClr val="tx1">
                    <a:tint val="75000"/>
                  </a:schemeClr>
                </a:solidFill>
              </a:defRPr>
            </a:lvl5pPr>
            <a:lvl6pPr marL="2284450" indent="0">
              <a:buNone/>
              <a:defRPr sz="1401">
                <a:solidFill>
                  <a:schemeClr val="tx1">
                    <a:tint val="75000"/>
                  </a:schemeClr>
                </a:solidFill>
              </a:defRPr>
            </a:lvl6pPr>
            <a:lvl7pPr marL="2741342" indent="0">
              <a:buNone/>
              <a:defRPr sz="1401">
                <a:solidFill>
                  <a:schemeClr val="tx1">
                    <a:tint val="75000"/>
                  </a:schemeClr>
                </a:solidFill>
              </a:defRPr>
            </a:lvl7pPr>
            <a:lvl8pPr marL="3198232" indent="0">
              <a:buNone/>
              <a:defRPr sz="1401">
                <a:solidFill>
                  <a:schemeClr val="tx1">
                    <a:tint val="75000"/>
                  </a:schemeClr>
                </a:solidFill>
              </a:defRPr>
            </a:lvl8pPr>
            <a:lvl9pPr marL="3655122" indent="0">
              <a:buNone/>
              <a:defRPr sz="1401">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9FB7442-9CB1-47F0-AD1D-6CAAA462C0D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897915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6918" y="273664"/>
            <a:ext cx="3008862" cy="1161143"/>
          </a:xfrm>
        </p:spPr>
        <p:txBody>
          <a:bodyPr anchor="b"/>
          <a:lstStyle>
            <a:lvl1pPr algn="l">
              <a:defRPr sz="1801" b="1"/>
            </a:lvl1pPr>
          </a:lstStyle>
          <a:p>
            <a:r>
              <a:rPr lang="ja-JP" altLang="en-US"/>
              <a:t>マスタ タイトルの書式設定</a:t>
            </a:r>
          </a:p>
        </p:txBody>
      </p:sp>
      <p:sp>
        <p:nvSpPr>
          <p:cNvPr id="3" name="コンテンツ プレースホルダ 2"/>
          <p:cNvSpPr>
            <a:spLocks noGrp="1"/>
          </p:cNvSpPr>
          <p:nvPr>
            <p:ph idx="1"/>
          </p:nvPr>
        </p:nvSpPr>
        <p:spPr>
          <a:xfrm>
            <a:off x="3574714" y="273663"/>
            <a:ext cx="5112379" cy="5852583"/>
          </a:xfrm>
        </p:spPr>
        <p:txBody>
          <a:bodyPr/>
          <a:lstStyle>
            <a:lvl1pPr>
              <a:defRPr sz="2900"/>
            </a:lvl1pPr>
            <a:lvl2pPr>
              <a:defRPr sz="2602"/>
            </a:lvl2pPr>
            <a:lvl3pPr>
              <a:defRPr sz="2201"/>
            </a:lvl3pPr>
            <a:lvl4pPr>
              <a:defRPr sz="1801"/>
            </a:lvl4pPr>
            <a:lvl5pPr>
              <a:defRPr sz="1801"/>
            </a:lvl5pPr>
            <a:lvl6pPr>
              <a:defRPr sz="1801"/>
            </a:lvl6pPr>
            <a:lvl7pPr>
              <a:defRPr sz="1801"/>
            </a:lvl7pPr>
            <a:lvl8pPr>
              <a:defRPr sz="1801"/>
            </a:lvl8pPr>
            <a:lvl9pPr>
              <a:defRPr sz="1801"/>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6918" y="1434798"/>
            <a:ext cx="3008862" cy="4691440"/>
          </a:xfrm>
        </p:spPr>
        <p:txBody>
          <a:bodyPr/>
          <a:lstStyle>
            <a:lvl1pPr marL="0" indent="0">
              <a:buNone/>
              <a:defRPr sz="1300"/>
            </a:lvl1pPr>
            <a:lvl2pPr marL="418704" indent="0">
              <a:buNone/>
              <a:defRPr sz="1100"/>
            </a:lvl2pPr>
            <a:lvl3pPr marL="837409" indent="0">
              <a:buNone/>
              <a:defRPr sz="900"/>
            </a:lvl3pPr>
            <a:lvl4pPr marL="1256113" indent="0">
              <a:buNone/>
              <a:defRPr sz="800"/>
            </a:lvl4pPr>
            <a:lvl5pPr marL="1674818" indent="0">
              <a:buNone/>
              <a:defRPr sz="800"/>
            </a:lvl5pPr>
            <a:lvl6pPr marL="2093522" indent="0">
              <a:buNone/>
              <a:defRPr sz="800"/>
            </a:lvl6pPr>
            <a:lvl7pPr marL="2512228" indent="0">
              <a:buNone/>
              <a:defRPr sz="800"/>
            </a:lvl7pPr>
            <a:lvl8pPr marL="2930931" indent="0">
              <a:buNone/>
              <a:defRPr sz="800"/>
            </a:lvl8pPr>
            <a:lvl9pPr marL="3349636" indent="0">
              <a:buNone/>
              <a:defRPr sz="8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A1593C9-F7FC-488B-B4E2-75F1D19B9A5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2203375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305" y="4800298"/>
            <a:ext cx="5485834" cy="566964"/>
          </a:xfrm>
        </p:spPr>
        <p:txBody>
          <a:bodyPr anchor="b"/>
          <a:lstStyle>
            <a:lvl1pPr algn="l">
              <a:defRPr sz="1801" b="1"/>
            </a:lvl1pPr>
          </a:lstStyle>
          <a:p>
            <a:r>
              <a:rPr lang="ja-JP" altLang="en-US"/>
              <a:t>マスタ タイトルの書式設定</a:t>
            </a:r>
          </a:p>
        </p:txBody>
      </p:sp>
      <p:sp>
        <p:nvSpPr>
          <p:cNvPr id="3" name="図プレースホルダ 2"/>
          <p:cNvSpPr>
            <a:spLocks noGrp="1"/>
          </p:cNvSpPr>
          <p:nvPr>
            <p:ph type="pic" idx="1"/>
          </p:nvPr>
        </p:nvSpPr>
        <p:spPr>
          <a:xfrm>
            <a:off x="1792305" y="612335"/>
            <a:ext cx="5485834" cy="4115405"/>
          </a:xfrm>
        </p:spPr>
        <p:txBody>
          <a:bodyPr/>
          <a:lstStyle>
            <a:lvl1pPr marL="0" indent="0">
              <a:buNone/>
              <a:defRPr sz="2900"/>
            </a:lvl1pPr>
            <a:lvl2pPr marL="418704" indent="0">
              <a:buNone/>
              <a:defRPr sz="2602"/>
            </a:lvl2pPr>
            <a:lvl3pPr marL="837409" indent="0">
              <a:buNone/>
              <a:defRPr sz="2201"/>
            </a:lvl3pPr>
            <a:lvl4pPr marL="1256113" indent="0">
              <a:buNone/>
              <a:defRPr sz="1801"/>
            </a:lvl4pPr>
            <a:lvl5pPr marL="1674818" indent="0">
              <a:buNone/>
              <a:defRPr sz="1801"/>
            </a:lvl5pPr>
            <a:lvl6pPr marL="2093522" indent="0">
              <a:buNone/>
              <a:defRPr sz="1801"/>
            </a:lvl6pPr>
            <a:lvl7pPr marL="2512228" indent="0">
              <a:buNone/>
              <a:defRPr sz="1801"/>
            </a:lvl7pPr>
            <a:lvl8pPr marL="2930931" indent="0">
              <a:buNone/>
              <a:defRPr sz="1801"/>
            </a:lvl8pPr>
            <a:lvl9pPr marL="3349636" indent="0">
              <a:buNone/>
              <a:defRPr sz="1801"/>
            </a:lvl9pPr>
          </a:lstStyle>
          <a:p>
            <a:pPr lvl="0"/>
            <a:endParaRPr lang="ja-JP" altLang="en-US" noProof="0"/>
          </a:p>
        </p:txBody>
      </p:sp>
      <p:sp>
        <p:nvSpPr>
          <p:cNvPr id="4" name="テキスト プレースホルダ 3"/>
          <p:cNvSpPr>
            <a:spLocks noGrp="1"/>
          </p:cNvSpPr>
          <p:nvPr>
            <p:ph type="body" sz="half" idx="2"/>
          </p:nvPr>
        </p:nvSpPr>
        <p:spPr>
          <a:xfrm>
            <a:off x="1792305" y="5367271"/>
            <a:ext cx="5485834" cy="804333"/>
          </a:xfrm>
        </p:spPr>
        <p:txBody>
          <a:bodyPr/>
          <a:lstStyle>
            <a:lvl1pPr marL="0" indent="0">
              <a:buNone/>
              <a:defRPr sz="1300"/>
            </a:lvl1pPr>
            <a:lvl2pPr marL="418704" indent="0">
              <a:buNone/>
              <a:defRPr sz="1100"/>
            </a:lvl2pPr>
            <a:lvl3pPr marL="837409" indent="0">
              <a:buNone/>
              <a:defRPr sz="900"/>
            </a:lvl3pPr>
            <a:lvl4pPr marL="1256113" indent="0">
              <a:buNone/>
              <a:defRPr sz="800"/>
            </a:lvl4pPr>
            <a:lvl5pPr marL="1674818" indent="0">
              <a:buNone/>
              <a:defRPr sz="800"/>
            </a:lvl5pPr>
            <a:lvl6pPr marL="2093522" indent="0">
              <a:buNone/>
              <a:defRPr sz="800"/>
            </a:lvl6pPr>
            <a:lvl7pPr marL="2512228" indent="0">
              <a:buNone/>
              <a:defRPr sz="800"/>
            </a:lvl7pPr>
            <a:lvl8pPr marL="2930931" indent="0">
              <a:buNone/>
              <a:defRPr sz="800"/>
            </a:lvl8pPr>
            <a:lvl9pPr marL="3349636" indent="0">
              <a:buNone/>
              <a:defRPr sz="8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FA68E22-083A-47DE-B301-F7E9F4F337D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619140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B8CC78D-5050-4D2C-9289-63CC83E646A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051126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30252" y="275180"/>
            <a:ext cx="2056834" cy="5851071"/>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6917" y="275180"/>
            <a:ext cx="6037530" cy="5851071"/>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502D3C6-7089-479D-846D-6427B403782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541617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6923" y="275167"/>
            <a:ext cx="8230166"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456922" y="1599600"/>
            <a:ext cx="4047181" cy="452664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39903" y="1599595"/>
            <a:ext cx="4047182" cy="219075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39903" y="3935490"/>
            <a:ext cx="4047182" cy="219075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FC5587DA-FE5A-486A-82F2-40C39F085EA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36699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1" y="1600206"/>
            <a:ext cx="4038600" cy="4525963"/>
          </a:xfrm>
        </p:spPr>
        <p:txBody>
          <a:bodyPr/>
          <a:lstStyle>
            <a:lvl1pPr>
              <a:defRPr sz="2800"/>
            </a:lvl1pPr>
            <a:lvl2pPr>
              <a:defRPr sz="2401"/>
            </a:lvl2pPr>
            <a:lvl3pPr>
              <a:defRPr sz="2000"/>
            </a:lvl3pPr>
            <a:lvl4pPr>
              <a:defRPr sz="1801"/>
            </a:lvl4pPr>
            <a:lvl5pPr>
              <a:defRPr sz="1801"/>
            </a:lvl5pPr>
            <a:lvl6pPr>
              <a:defRPr sz="1801"/>
            </a:lvl6pPr>
            <a:lvl7pPr>
              <a:defRPr sz="1801"/>
            </a:lvl7pPr>
            <a:lvl8pPr>
              <a:defRPr sz="1801"/>
            </a:lvl8pPr>
            <a:lvl9pPr>
              <a:defRPr sz="180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1"/>
            </a:lvl2pPr>
            <a:lvl3pPr>
              <a:defRPr sz="2000"/>
            </a:lvl3pPr>
            <a:lvl4pPr>
              <a:defRPr sz="1801"/>
            </a:lvl4pPr>
            <a:lvl5pPr>
              <a:defRPr sz="1801"/>
            </a:lvl5pPr>
            <a:lvl6pPr>
              <a:defRPr sz="1801"/>
            </a:lvl6pPr>
            <a:lvl7pPr>
              <a:defRPr sz="1801"/>
            </a:lvl7pPr>
            <a:lvl8pPr>
              <a:defRPr sz="1801"/>
            </a:lvl8pPr>
            <a:lvl9pPr>
              <a:defRPr sz="180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3" y="1535113"/>
            <a:ext cx="4040188" cy="639762"/>
          </a:xfrm>
        </p:spPr>
        <p:txBody>
          <a:bodyPr anchor="b"/>
          <a:lstStyle>
            <a:lvl1pPr marL="0" indent="0">
              <a:buNone/>
              <a:defRPr sz="2401" b="1"/>
            </a:lvl1pPr>
            <a:lvl2pPr marL="456889" indent="0">
              <a:buNone/>
              <a:defRPr sz="2000" b="1"/>
            </a:lvl2pPr>
            <a:lvl3pPr marL="913782" indent="0">
              <a:buNone/>
              <a:defRPr sz="1801" b="1"/>
            </a:lvl3pPr>
            <a:lvl4pPr marL="1370672" indent="0">
              <a:buNone/>
              <a:defRPr sz="1600" b="1"/>
            </a:lvl4pPr>
            <a:lvl5pPr marL="1827562" indent="0">
              <a:buNone/>
              <a:defRPr sz="1600" b="1"/>
            </a:lvl5pPr>
            <a:lvl6pPr marL="2284450" indent="0">
              <a:buNone/>
              <a:defRPr sz="1600" b="1"/>
            </a:lvl6pPr>
            <a:lvl7pPr marL="2741342" indent="0">
              <a:buNone/>
              <a:defRPr sz="1600" b="1"/>
            </a:lvl7pPr>
            <a:lvl8pPr marL="3198232" indent="0">
              <a:buNone/>
              <a:defRPr sz="1600" b="1"/>
            </a:lvl8pPr>
            <a:lvl9pPr marL="3655122"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3" y="2174875"/>
            <a:ext cx="4040188" cy="3951288"/>
          </a:xfrm>
        </p:spPr>
        <p:txBody>
          <a:bodyPr/>
          <a:lstStyle>
            <a:lvl1pPr>
              <a:defRPr sz="2401"/>
            </a:lvl1pPr>
            <a:lvl2pPr>
              <a:defRPr sz="2000"/>
            </a:lvl2pPr>
            <a:lvl3pPr>
              <a:defRPr sz="1801"/>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33" y="1535113"/>
            <a:ext cx="4041775" cy="639762"/>
          </a:xfrm>
        </p:spPr>
        <p:txBody>
          <a:bodyPr anchor="b"/>
          <a:lstStyle>
            <a:lvl1pPr marL="0" indent="0">
              <a:buNone/>
              <a:defRPr sz="2401" b="1"/>
            </a:lvl1pPr>
            <a:lvl2pPr marL="456889" indent="0">
              <a:buNone/>
              <a:defRPr sz="2000" b="1"/>
            </a:lvl2pPr>
            <a:lvl3pPr marL="913782" indent="0">
              <a:buNone/>
              <a:defRPr sz="1801" b="1"/>
            </a:lvl3pPr>
            <a:lvl4pPr marL="1370672" indent="0">
              <a:buNone/>
              <a:defRPr sz="1600" b="1"/>
            </a:lvl4pPr>
            <a:lvl5pPr marL="1827562" indent="0">
              <a:buNone/>
              <a:defRPr sz="1600" b="1"/>
            </a:lvl5pPr>
            <a:lvl6pPr marL="2284450" indent="0">
              <a:buNone/>
              <a:defRPr sz="1600" b="1"/>
            </a:lvl6pPr>
            <a:lvl7pPr marL="2741342" indent="0">
              <a:buNone/>
              <a:defRPr sz="1600" b="1"/>
            </a:lvl7pPr>
            <a:lvl8pPr marL="3198232" indent="0">
              <a:buNone/>
              <a:defRPr sz="1600" b="1"/>
            </a:lvl8pPr>
            <a:lvl9pPr marL="3655122"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33" y="2174875"/>
            <a:ext cx="4041775" cy="3951288"/>
          </a:xfrm>
        </p:spPr>
        <p:txBody>
          <a:bodyPr/>
          <a:lstStyle>
            <a:lvl1pPr>
              <a:defRPr sz="2401"/>
            </a:lvl1pPr>
            <a:lvl2pPr>
              <a:defRPr sz="2000"/>
            </a:lvl2pPr>
            <a:lvl3pPr>
              <a:defRPr sz="1801"/>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3" y="273064"/>
            <a:ext cx="5111750" cy="5853113"/>
          </a:xfrm>
        </p:spPr>
        <p:txBody>
          <a:bodyPr/>
          <a:lstStyle>
            <a:lvl1pPr>
              <a:defRPr sz="3200"/>
            </a:lvl1pPr>
            <a:lvl2pPr>
              <a:defRPr sz="2800"/>
            </a:lvl2pPr>
            <a:lvl3pPr>
              <a:defRPr sz="2401"/>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2" y="1435114"/>
            <a:ext cx="3008313" cy="4691063"/>
          </a:xfrm>
        </p:spPr>
        <p:txBody>
          <a:bodyPr/>
          <a:lstStyle>
            <a:lvl1pPr marL="0" indent="0">
              <a:buNone/>
              <a:defRPr sz="1401"/>
            </a:lvl1pPr>
            <a:lvl2pPr marL="456889" indent="0">
              <a:buNone/>
              <a:defRPr sz="1200"/>
            </a:lvl2pPr>
            <a:lvl3pPr marL="913782" indent="0">
              <a:buNone/>
              <a:defRPr sz="1001"/>
            </a:lvl3pPr>
            <a:lvl4pPr marL="1370672" indent="0">
              <a:buNone/>
              <a:defRPr sz="900"/>
            </a:lvl4pPr>
            <a:lvl5pPr marL="1827562" indent="0">
              <a:buNone/>
              <a:defRPr sz="900"/>
            </a:lvl5pPr>
            <a:lvl6pPr marL="2284450" indent="0">
              <a:buNone/>
              <a:defRPr sz="900"/>
            </a:lvl6pPr>
            <a:lvl7pPr marL="2741342" indent="0">
              <a:buNone/>
              <a:defRPr sz="900"/>
            </a:lvl7pPr>
            <a:lvl8pPr marL="3198232" indent="0">
              <a:buNone/>
              <a:defRPr sz="900"/>
            </a:lvl8pPr>
            <a:lvl9pPr marL="3655122"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6889" indent="0">
              <a:buNone/>
              <a:defRPr sz="2800"/>
            </a:lvl2pPr>
            <a:lvl3pPr marL="913782" indent="0">
              <a:buNone/>
              <a:defRPr sz="2401"/>
            </a:lvl3pPr>
            <a:lvl4pPr marL="1370672" indent="0">
              <a:buNone/>
              <a:defRPr sz="2000"/>
            </a:lvl4pPr>
            <a:lvl5pPr marL="1827562" indent="0">
              <a:buNone/>
              <a:defRPr sz="2000"/>
            </a:lvl5pPr>
            <a:lvl6pPr marL="2284450" indent="0">
              <a:buNone/>
              <a:defRPr sz="2000"/>
            </a:lvl6pPr>
            <a:lvl7pPr marL="2741342" indent="0">
              <a:buNone/>
              <a:defRPr sz="2000"/>
            </a:lvl7pPr>
            <a:lvl8pPr marL="3198232" indent="0">
              <a:buNone/>
              <a:defRPr sz="2000"/>
            </a:lvl8pPr>
            <a:lvl9pPr marL="3655122"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40"/>
            <a:ext cx="5486400" cy="804862"/>
          </a:xfrm>
        </p:spPr>
        <p:txBody>
          <a:bodyPr/>
          <a:lstStyle>
            <a:lvl1pPr marL="0" indent="0">
              <a:buNone/>
              <a:defRPr sz="1401"/>
            </a:lvl1pPr>
            <a:lvl2pPr marL="456889" indent="0">
              <a:buNone/>
              <a:defRPr sz="1200"/>
            </a:lvl2pPr>
            <a:lvl3pPr marL="913782" indent="0">
              <a:buNone/>
              <a:defRPr sz="1001"/>
            </a:lvl3pPr>
            <a:lvl4pPr marL="1370672" indent="0">
              <a:buNone/>
              <a:defRPr sz="900"/>
            </a:lvl4pPr>
            <a:lvl5pPr marL="1827562" indent="0">
              <a:buNone/>
              <a:defRPr sz="900"/>
            </a:lvl5pPr>
            <a:lvl6pPr marL="2284450" indent="0">
              <a:buNone/>
              <a:defRPr sz="900"/>
            </a:lvl6pPr>
            <a:lvl7pPr marL="2741342" indent="0">
              <a:buNone/>
              <a:defRPr sz="900"/>
            </a:lvl7pPr>
            <a:lvl8pPr marL="3198232" indent="0">
              <a:buNone/>
              <a:defRPr sz="900"/>
            </a:lvl8pPr>
            <a:lvl9pPr marL="3655122"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slideLayouts/slideLayout23.xml" Type="http://schemas.openxmlformats.org/officeDocument/2006/relationships/slideLayout"/><Relationship Id="rId13"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_rels/slideMaster3.xml.rels><?xml version="1.0" encoding="UTF-8" standalone="yes"?><Relationships xmlns="http://schemas.openxmlformats.org/package/2006/relationships"><Relationship Id="rId1" Target="../slideLayouts/slideLayout24.xml" Type="http://schemas.openxmlformats.org/officeDocument/2006/relationships/slideLayout"/><Relationship Id="rId10" Target="../slideLayouts/slideLayout33.xml" Type="http://schemas.openxmlformats.org/officeDocument/2006/relationships/slideLayout"/><Relationship Id="rId11" Target="../slideLayouts/slideLayout34.xml" Type="http://schemas.openxmlformats.org/officeDocument/2006/relationships/slideLayout"/><Relationship Id="rId12" Target="../slideLayouts/slideLayout35.xml" Type="http://schemas.openxmlformats.org/officeDocument/2006/relationships/slideLayout"/><Relationship Id="rId13" Target="../theme/theme3.xml" Type="http://schemas.openxmlformats.org/officeDocument/2006/relationships/theme"/><Relationship Id="rId2" Target="../slideLayouts/slideLayout25.xml" Type="http://schemas.openxmlformats.org/officeDocument/2006/relationships/slideLayout"/><Relationship Id="rId3" Target="../slideLayouts/slideLayout26.xml" Type="http://schemas.openxmlformats.org/officeDocument/2006/relationships/slideLayout"/><Relationship Id="rId4" Target="../slideLayouts/slideLayout27.xml" Type="http://schemas.openxmlformats.org/officeDocument/2006/relationships/slideLayout"/><Relationship Id="rId5" Target="../slideLayouts/slideLayout28.xml" Type="http://schemas.openxmlformats.org/officeDocument/2006/relationships/slideLayout"/><Relationship Id="rId6" Target="../slideLayouts/slideLayout29.xml" Type="http://schemas.openxmlformats.org/officeDocument/2006/relationships/slideLayout"/><Relationship Id="rId7" Target="../slideLayouts/slideLayout30.xml" Type="http://schemas.openxmlformats.org/officeDocument/2006/relationships/slideLayout"/><Relationship Id="rId8" Target="../slideLayouts/slideLayout31.xml" Type="http://schemas.openxmlformats.org/officeDocument/2006/relationships/slideLayout"/><Relationship Id="rId9" Target="../slideLayouts/slideLayout32.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379" tIns="45689" rIns="91379" bIns="45689"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6"/>
            <a:ext cx="8229600" cy="4525963"/>
          </a:xfrm>
          <a:prstGeom prst="rect">
            <a:avLst/>
          </a:prstGeom>
        </p:spPr>
        <p:txBody>
          <a:bodyPr vert="horz" lIns="91379" tIns="45689" rIns="91379" bIns="45689"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1" y="6356364"/>
            <a:ext cx="2133600" cy="365125"/>
          </a:xfrm>
          <a:prstGeom prst="rect">
            <a:avLst/>
          </a:prstGeom>
        </p:spPr>
        <p:txBody>
          <a:bodyPr vert="horz" lIns="91379" tIns="45689" rIns="91379" bIns="45689"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3124204" y="6356364"/>
            <a:ext cx="2895600" cy="365125"/>
          </a:xfrm>
          <a:prstGeom prst="rect">
            <a:avLst/>
          </a:prstGeom>
        </p:spPr>
        <p:txBody>
          <a:bodyPr vert="horz" lIns="91379" tIns="45689" rIns="91379" bIns="45689"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1" y="6356364"/>
            <a:ext cx="2133600" cy="365125"/>
          </a:xfrm>
          <a:prstGeom prst="rect">
            <a:avLst/>
          </a:prstGeom>
        </p:spPr>
        <p:txBody>
          <a:bodyPr vert="horz" lIns="91379" tIns="45689" rIns="91379" bIns="45689"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3782" rtl="0" eaLnBrk="1" latinLnBrk="0" hangingPunct="1">
        <a:spcBef>
          <a:spcPct val="0"/>
        </a:spcBef>
        <a:buNone/>
        <a:defRPr kumimoji="1" sz="4400" kern="1200">
          <a:solidFill>
            <a:schemeClr val="tx1"/>
          </a:solidFill>
          <a:latin typeface="+mj-lt"/>
          <a:ea typeface="+mj-ea"/>
          <a:cs typeface="+mj-cs"/>
        </a:defRPr>
      </a:lvl1pPr>
    </p:titleStyle>
    <p:bodyStyle>
      <a:lvl1pPr marL="342666" indent="-342666" algn="l" defTabSz="913782"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446" indent="-285556" algn="l" defTabSz="913782"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226" indent="-228443" algn="l" defTabSz="913782" rtl="0" eaLnBrk="1" latinLnBrk="0" hangingPunct="1">
        <a:spcBef>
          <a:spcPct val="20000"/>
        </a:spcBef>
        <a:buFont typeface="Arial" pitchFamily="34" charset="0"/>
        <a:buChar char="•"/>
        <a:defRPr kumimoji="1" sz="2401" kern="1200">
          <a:solidFill>
            <a:schemeClr val="tx1"/>
          </a:solidFill>
          <a:latin typeface="+mn-lt"/>
          <a:ea typeface="+mn-ea"/>
          <a:cs typeface="+mn-cs"/>
        </a:defRPr>
      </a:lvl3pPr>
      <a:lvl4pPr marL="1599115"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008"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2896"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9788"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6677"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3567" indent="-228443" algn="l" defTabSz="913782"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782" rtl="0" eaLnBrk="1" latinLnBrk="0" hangingPunct="1">
        <a:defRPr kumimoji="1" sz="1801" kern="1200">
          <a:solidFill>
            <a:schemeClr val="tx1"/>
          </a:solidFill>
          <a:latin typeface="+mn-lt"/>
          <a:ea typeface="+mn-ea"/>
          <a:cs typeface="+mn-cs"/>
        </a:defRPr>
      </a:lvl1pPr>
      <a:lvl2pPr marL="456889" algn="l" defTabSz="913782" rtl="0" eaLnBrk="1" latinLnBrk="0" hangingPunct="1">
        <a:defRPr kumimoji="1" sz="1801" kern="1200">
          <a:solidFill>
            <a:schemeClr val="tx1"/>
          </a:solidFill>
          <a:latin typeface="+mn-lt"/>
          <a:ea typeface="+mn-ea"/>
          <a:cs typeface="+mn-cs"/>
        </a:defRPr>
      </a:lvl2pPr>
      <a:lvl3pPr marL="913782" algn="l" defTabSz="913782" rtl="0" eaLnBrk="1" latinLnBrk="0" hangingPunct="1">
        <a:defRPr kumimoji="1" sz="1801" kern="1200">
          <a:solidFill>
            <a:schemeClr val="tx1"/>
          </a:solidFill>
          <a:latin typeface="+mn-lt"/>
          <a:ea typeface="+mn-ea"/>
          <a:cs typeface="+mn-cs"/>
        </a:defRPr>
      </a:lvl3pPr>
      <a:lvl4pPr marL="1370672" algn="l" defTabSz="913782" rtl="0" eaLnBrk="1" latinLnBrk="0" hangingPunct="1">
        <a:defRPr kumimoji="1" sz="1801" kern="1200">
          <a:solidFill>
            <a:schemeClr val="tx1"/>
          </a:solidFill>
          <a:latin typeface="+mn-lt"/>
          <a:ea typeface="+mn-ea"/>
          <a:cs typeface="+mn-cs"/>
        </a:defRPr>
      </a:lvl4pPr>
      <a:lvl5pPr marL="1827562" algn="l" defTabSz="913782" rtl="0" eaLnBrk="1" latinLnBrk="0" hangingPunct="1">
        <a:defRPr kumimoji="1" sz="1801" kern="1200">
          <a:solidFill>
            <a:schemeClr val="tx1"/>
          </a:solidFill>
          <a:latin typeface="+mn-lt"/>
          <a:ea typeface="+mn-ea"/>
          <a:cs typeface="+mn-cs"/>
        </a:defRPr>
      </a:lvl5pPr>
      <a:lvl6pPr marL="2284450" algn="l" defTabSz="913782" rtl="0" eaLnBrk="1" latinLnBrk="0" hangingPunct="1">
        <a:defRPr kumimoji="1" sz="1801" kern="1200">
          <a:solidFill>
            <a:schemeClr val="tx1"/>
          </a:solidFill>
          <a:latin typeface="+mn-lt"/>
          <a:ea typeface="+mn-ea"/>
          <a:cs typeface="+mn-cs"/>
        </a:defRPr>
      </a:lvl6pPr>
      <a:lvl7pPr marL="2741342" algn="l" defTabSz="913782" rtl="0" eaLnBrk="1" latinLnBrk="0" hangingPunct="1">
        <a:defRPr kumimoji="1" sz="1801" kern="1200">
          <a:solidFill>
            <a:schemeClr val="tx1"/>
          </a:solidFill>
          <a:latin typeface="+mn-lt"/>
          <a:ea typeface="+mn-ea"/>
          <a:cs typeface="+mn-cs"/>
        </a:defRPr>
      </a:lvl7pPr>
      <a:lvl8pPr marL="3198232" algn="l" defTabSz="913782" rtl="0" eaLnBrk="1" latinLnBrk="0" hangingPunct="1">
        <a:defRPr kumimoji="1" sz="1801" kern="1200">
          <a:solidFill>
            <a:schemeClr val="tx1"/>
          </a:solidFill>
          <a:latin typeface="+mn-lt"/>
          <a:ea typeface="+mn-ea"/>
          <a:cs typeface="+mn-cs"/>
        </a:defRPr>
      </a:lvl8pPr>
      <a:lvl9pPr marL="3655122" algn="l" defTabSz="913782" rtl="0" eaLnBrk="1" latinLnBrk="0" hangingPunct="1">
        <a:defRPr kumimoji="1" sz="180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6923" y="275167"/>
            <a:ext cx="823016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67" tIns="45683" rIns="91367" bIns="45683"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6923" y="1599601"/>
            <a:ext cx="8230166" cy="4526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67" tIns="45683" rIns="91367" bIns="45683"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p:cNvSpPr>
            <a:spLocks noGrp="1" noChangeArrowheads="1"/>
          </p:cNvSpPr>
          <p:nvPr>
            <p:ph type="dt" sz="half" idx="2"/>
          </p:nvPr>
        </p:nvSpPr>
        <p:spPr bwMode="auto">
          <a:xfrm>
            <a:off x="456921" y="6245684"/>
            <a:ext cx="2133223" cy="476250"/>
          </a:xfrm>
          <a:prstGeom prst="rect">
            <a:avLst/>
          </a:prstGeom>
          <a:noFill/>
          <a:ln w="9525">
            <a:noFill/>
            <a:miter lim="800000"/>
            <a:headEnd/>
            <a:tailEnd/>
          </a:ln>
          <a:effectLst/>
        </p:spPr>
        <p:txBody>
          <a:bodyPr vert="horz" wrap="square" lIns="91367" tIns="45683" rIns="91367" bIns="45683" numCol="1" anchor="t" anchorCtr="0" compatLnSpc="1">
            <a:prstTxWarp prst="textNoShape">
              <a:avLst/>
            </a:prstTxWarp>
          </a:bodyPr>
          <a:lstStyle>
            <a:lvl1pPr>
              <a:defRPr sz="1401">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25605" name="Rectangle 5"/>
          <p:cNvSpPr>
            <a:spLocks noGrp="1" noChangeArrowheads="1"/>
          </p:cNvSpPr>
          <p:nvPr>
            <p:ph type="ftr" sz="quarter" idx="3"/>
          </p:nvPr>
        </p:nvSpPr>
        <p:spPr bwMode="auto">
          <a:xfrm>
            <a:off x="3124864" y="6245684"/>
            <a:ext cx="2894280" cy="476250"/>
          </a:xfrm>
          <a:prstGeom prst="rect">
            <a:avLst/>
          </a:prstGeom>
          <a:noFill/>
          <a:ln w="9525">
            <a:noFill/>
            <a:miter lim="800000"/>
            <a:headEnd/>
            <a:tailEnd/>
          </a:ln>
          <a:effectLst/>
        </p:spPr>
        <p:txBody>
          <a:bodyPr vert="horz" wrap="square" lIns="91367" tIns="45683" rIns="91367" bIns="45683" numCol="1" anchor="t" anchorCtr="0" compatLnSpc="1">
            <a:prstTxWarp prst="textNoShape">
              <a:avLst/>
            </a:prstTxWarp>
          </a:bodyPr>
          <a:lstStyle>
            <a:lvl1pPr algn="ctr">
              <a:defRPr sz="1401">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25606" name="Rectangle 6"/>
          <p:cNvSpPr>
            <a:spLocks noGrp="1" noChangeArrowheads="1"/>
          </p:cNvSpPr>
          <p:nvPr>
            <p:ph type="sldNum" sz="quarter" idx="4"/>
          </p:nvPr>
        </p:nvSpPr>
        <p:spPr bwMode="auto">
          <a:xfrm>
            <a:off x="6553865" y="6245684"/>
            <a:ext cx="2133223" cy="476250"/>
          </a:xfrm>
          <a:prstGeom prst="rect">
            <a:avLst/>
          </a:prstGeom>
          <a:noFill/>
          <a:ln w="9525">
            <a:noFill/>
            <a:miter lim="800000"/>
            <a:headEnd/>
            <a:tailEnd/>
          </a:ln>
          <a:effectLst/>
        </p:spPr>
        <p:txBody>
          <a:bodyPr vert="horz" wrap="square" lIns="91367" tIns="45683" rIns="91367" bIns="45683" numCol="1" anchor="t" anchorCtr="0" compatLnSpc="1">
            <a:prstTxWarp prst="textNoShape">
              <a:avLst/>
            </a:prstTxWarp>
          </a:bodyPr>
          <a:lstStyle>
            <a:lvl1pPr algn="r">
              <a:defRPr sz="1401">
                <a:latin typeface="Arial" charset="0"/>
                <a:ea typeface="ＭＳ Ｐゴシック" charset="-128"/>
              </a:defRPr>
            </a:lvl1pPr>
          </a:lstStyle>
          <a:p>
            <a:pPr fontAlgn="base">
              <a:spcBef>
                <a:spcPct val="0"/>
              </a:spcBef>
              <a:spcAft>
                <a:spcPct val="0"/>
              </a:spcAft>
              <a:defRPr/>
            </a:pPr>
            <a:fld id="{E1458E67-91E1-45E2-ADF7-58713A0A9326}"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2755129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341" rtl="0" eaLnBrk="0" fontAlgn="base" hangingPunct="0">
        <a:spcBef>
          <a:spcPct val="0"/>
        </a:spcBef>
        <a:spcAft>
          <a:spcPct val="0"/>
        </a:spcAft>
        <a:defRPr kumimoji="1" sz="4400">
          <a:solidFill>
            <a:schemeClr val="tx2"/>
          </a:solidFill>
          <a:latin typeface="+mj-lt"/>
          <a:ea typeface="+mj-ea"/>
          <a:cs typeface="+mj-cs"/>
        </a:defRPr>
      </a:lvl1pPr>
      <a:lvl2pPr algn="ctr" defTabSz="914341"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defTabSz="914341"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defTabSz="914341"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defTabSz="914341"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18648" algn="ctr" defTabSz="914341" rtl="0" fontAlgn="base">
        <a:spcBef>
          <a:spcPct val="0"/>
        </a:spcBef>
        <a:spcAft>
          <a:spcPct val="0"/>
        </a:spcAft>
        <a:defRPr kumimoji="1" sz="4400">
          <a:solidFill>
            <a:schemeClr val="tx2"/>
          </a:solidFill>
          <a:latin typeface="Arial" charset="0"/>
          <a:ea typeface="ＭＳ Ｐゴシック" pitchFamily="50" charset="-128"/>
        </a:defRPr>
      </a:lvl6pPr>
      <a:lvl7pPr marL="837297" algn="ctr" defTabSz="914341" rtl="0" fontAlgn="base">
        <a:spcBef>
          <a:spcPct val="0"/>
        </a:spcBef>
        <a:spcAft>
          <a:spcPct val="0"/>
        </a:spcAft>
        <a:defRPr kumimoji="1" sz="4400">
          <a:solidFill>
            <a:schemeClr val="tx2"/>
          </a:solidFill>
          <a:latin typeface="Arial" charset="0"/>
          <a:ea typeface="ＭＳ Ｐゴシック" pitchFamily="50" charset="-128"/>
        </a:defRPr>
      </a:lvl7pPr>
      <a:lvl8pPr marL="1255947" algn="ctr" defTabSz="914341" rtl="0" fontAlgn="base">
        <a:spcBef>
          <a:spcPct val="0"/>
        </a:spcBef>
        <a:spcAft>
          <a:spcPct val="0"/>
        </a:spcAft>
        <a:defRPr kumimoji="1" sz="4400">
          <a:solidFill>
            <a:schemeClr val="tx2"/>
          </a:solidFill>
          <a:latin typeface="Arial" charset="0"/>
          <a:ea typeface="ＭＳ Ｐゴシック" pitchFamily="50" charset="-128"/>
        </a:defRPr>
      </a:lvl8pPr>
      <a:lvl9pPr marL="1674593" algn="ctr" defTabSz="914341"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3061" indent="-343061" algn="l" defTabSz="914341" rtl="0" eaLnBrk="0" fontAlgn="base" hangingPunct="0">
        <a:spcBef>
          <a:spcPct val="20000"/>
        </a:spcBef>
        <a:spcAft>
          <a:spcPct val="0"/>
        </a:spcAft>
        <a:buChar char="•"/>
        <a:defRPr kumimoji="1" sz="3200">
          <a:solidFill>
            <a:schemeClr val="tx1"/>
          </a:solidFill>
          <a:latin typeface="+mn-lt"/>
          <a:ea typeface="+mn-ea"/>
          <a:cs typeface="+mn-cs"/>
        </a:defRPr>
      </a:lvl1pPr>
      <a:lvl2pPr marL="742813" indent="-286368" algn="l" defTabSz="914341" rtl="0" eaLnBrk="0" fontAlgn="base" hangingPunct="0">
        <a:spcBef>
          <a:spcPct val="20000"/>
        </a:spcBef>
        <a:spcAft>
          <a:spcPct val="0"/>
        </a:spcAft>
        <a:buChar char="–"/>
        <a:defRPr kumimoji="1" sz="2800">
          <a:solidFill>
            <a:schemeClr val="tx1"/>
          </a:solidFill>
          <a:latin typeface="+mn-lt"/>
          <a:ea typeface="+mn-ea"/>
        </a:defRPr>
      </a:lvl2pPr>
      <a:lvl3pPr marL="1142559" indent="-228223" algn="l" defTabSz="914341" rtl="0" eaLnBrk="0" fontAlgn="base" hangingPunct="0">
        <a:spcBef>
          <a:spcPct val="20000"/>
        </a:spcBef>
        <a:spcAft>
          <a:spcPct val="0"/>
        </a:spcAft>
        <a:buChar char="•"/>
        <a:defRPr kumimoji="1" sz="2401">
          <a:solidFill>
            <a:schemeClr val="tx1"/>
          </a:solidFill>
          <a:latin typeface="+mn-lt"/>
          <a:ea typeface="+mn-ea"/>
        </a:defRPr>
      </a:lvl3pPr>
      <a:lvl4pPr marL="1599006" indent="-228223" algn="l" defTabSz="914341" rtl="0" eaLnBrk="0" fontAlgn="base" hangingPunct="0">
        <a:spcBef>
          <a:spcPct val="20000"/>
        </a:spcBef>
        <a:spcAft>
          <a:spcPct val="0"/>
        </a:spcAft>
        <a:buChar char="–"/>
        <a:defRPr kumimoji="1" sz="2000">
          <a:solidFill>
            <a:schemeClr val="tx1"/>
          </a:solidFill>
          <a:latin typeface="+mn-lt"/>
          <a:ea typeface="+mn-ea"/>
        </a:defRPr>
      </a:lvl4pPr>
      <a:lvl5pPr marL="2055450" indent="-228223" algn="l" defTabSz="914341" rtl="0" eaLnBrk="0" fontAlgn="base" hangingPunct="0">
        <a:spcBef>
          <a:spcPct val="20000"/>
        </a:spcBef>
        <a:spcAft>
          <a:spcPct val="0"/>
        </a:spcAft>
        <a:buChar char="»"/>
        <a:defRPr kumimoji="1" sz="2000">
          <a:solidFill>
            <a:schemeClr val="tx1"/>
          </a:solidFill>
          <a:latin typeface="+mn-lt"/>
          <a:ea typeface="+mn-ea"/>
        </a:defRPr>
      </a:lvl5pPr>
      <a:lvl6pPr marL="2474097" indent="-228223" algn="l" defTabSz="914341" rtl="0" fontAlgn="base">
        <a:spcBef>
          <a:spcPct val="20000"/>
        </a:spcBef>
        <a:spcAft>
          <a:spcPct val="0"/>
        </a:spcAft>
        <a:buChar char="»"/>
        <a:defRPr kumimoji="1" sz="2000">
          <a:solidFill>
            <a:schemeClr val="tx1"/>
          </a:solidFill>
          <a:latin typeface="+mn-lt"/>
          <a:ea typeface="+mn-ea"/>
        </a:defRPr>
      </a:lvl6pPr>
      <a:lvl7pPr marL="2892746" indent="-228223" algn="l" defTabSz="914341" rtl="0" fontAlgn="base">
        <a:spcBef>
          <a:spcPct val="20000"/>
        </a:spcBef>
        <a:spcAft>
          <a:spcPct val="0"/>
        </a:spcAft>
        <a:buChar char="»"/>
        <a:defRPr kumimoji="1" sz="2000">
          <a:solidFill>
            <a:schemeClr val="tx1"/>
          </a:solidFill>
          <a:latin typeface="+mn-lt"/>
          <a:ea typeface="+mn-ea"/>
        </a:defRPr>
      </a:lvl7pPr>
      <a:lvl8pPr marL="3311395" indent="-228223" algn="l" defTabSz="914341" rtl="0" fontAlgn="base">
        <a:spcBef>
          <a:spcPct val="20000"/>
        </a:spcBef>
        <a:spcAft>
          <a:spcPct val="0"/>
        </a:spcAft>
        <a:buChar char="»"/>
        <a:defRPr kumimoji="1" sz="2000">
          <a:solidFill>
            <a:schemeClr val="tx1"/>
          </a:solidFill>
          <a:latin typeface="+mn-lt"/>
          <a:ea typeface="+mn-ea"/>
        </a:defRPr>
      </a:lvl8pPr>
      <a:lvl9pPr marL="3730041" indent="-228223" algn="l" defTabSz="914341"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837297" rtl="0" eaLnBrk="1" latinLnBrk="0" hangingPunct="1">
        <a:defRPr kumimoji="1" sz="1600" kern="1200">
          <a:solidFill>
            <a:schemeClr val="tx1"/>
          </a:solidFill>
          <a:latin typeface="+mn-lt"/>
          <a:ea typeface="+mn-ea"/>
          <a:cs typeface="+mn-cs"/>
        </a:defRPr>
      </a:lvl1pPr>
      <a:lvl2pPr marL="418648" algn="l" defTabSz="837297" rtl="0" eaLnBrk="1" latinLnBrk="0" hangingPunct="1">
        <a:defRPr kumimoji="1" sz="1600" kern="1200">
          <a:solidFill>
            <a:schemeClr val="tx1"/>
          </a:solidFill>
          <a:latin typeface="+mn-lt"/>
          <a:ea typeface="+mn-ea"/>
          <a:cs typeface="+mn-cs"/>
        </a:defRPr>
      </a:lvl2pPr>
      <a:lvl3pPr marL="837297" algn="l" defTabSz="837297" rtl="0" eaLnBrk="1" latinLnBrk="0" hangingPunct="1">
        <a:defRPr kumimoji="1" sz="1600" kern="1200">
          <a:solidFill>
            <a:schemeClr val="tx1"/>
          </a:solidFill>
          <a:latin typeface="+mn-lt"/>
          <a:ea typeface="+mn-ea"/>
          <a:cs typeface="+mn-cs"/>
        </a:defRPr>
      </a:lvl3pPr>
      <a:lvl4pPr marL="1255947" algn="l" defTabSz="837297" rtl="0" eaLnBrk="1" latinLnBrk="0" hangingPunct="1">
        <a:defRPr kumimoji="1" sz="1600" kern="1200">
          <a:solidFill>
            <a:schemeClr val="tx1"/>
          </a:solidFill>
          <a:latin typeface="+mn-lt"/>
          <a:ea typeface="+mn-ea"/>
          <a:cs typeface="+mn-cs"/>
        </a:defRPr>
      </a:lvl4pPr>
      <a:lvl5pPr marL="1674593" algn="l" defTabSz="837297" rtl="0" eaLnBrk="1" latinLnBrk="0" hangingPunct="1">
        <a:defRPr kumimoji="1" sz="1600" kern="1200">
          <a:solidFill>
            <a:schemeClr val="tx1"/>
          </a:solidFill>
          <a:latin typeface="+mn-lt"/>
          <a:ea typeface="+mn-ea"/>
          <a:cs typeface="+mn-cs"/>
        </a:defRPr>
      </a:lvl5pPr>
      <a:lvl6pPr marL="2093242" algn="l" defTabSz="837297" rtl="0" eaLnBrk="1" latinLnBrk="0" hangingPunct="1">
        <a:defRPr kumimoji="1" sz="1600" kern="1200">
          <a:solidFill>
            <a:schemeClr val="tx1"/>
          </a:solidFill>
          <a:latin typeface="+mn-lt"/>
          <a:ea typeface="+mn-ea"/>
          <a:cs typeface="+mn-cs"/>
        </a:defRPr>
      </a:lvl6pPr>
      <a:lvl7pPr marL="2511892" algn="l" defTabSz="837297" rtl="0" eaLnBrk="1" latinLnBrk="0" hangingPunct="1">
        <a:defRPr kumimoji="1" sz="1600" kern="1200">
          <a:solidFill>
            <a:schemeClr val="tx1"/>
          </a:solidFill>
          <a:latin typeface="+mn-lt"/>
          <a:ea typeface="+mn-ea"/>
          <a:cs typeface="+mn-cs"/>
        </a:defRPr>
      </a:lvl7pPr>
      <a:lvl8pPr marL="2930540" algn="l" defTabSz="837297" rtl="0" eaLnBrk="1" latinLnBrk="0" hangingPunct="1">
        <a:defRPr kumimoji="1" sz="1600" kern="1200">
          <a:solidFill>
            <a:schemeClr val="tx1"/>
          </a:solidFill>
          <a:latin typeface="+mn-lt"/>
          <a:ea typeface="+mn-ea"/>
          <a:cs typeface="+mn-cs"/>
        </a:defRPr>
      </a:lvl8pPr>
      <a:lvl9pPr marL="3349190" algn="l" defTabSz="837297" rtl="0" eaLnBrk="1" latinLnBrk="0" hangingPunct="1">
        <a:defRPr kumimoji="1" sz="1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6923" y="275167"/>
            <a:ext cx="823016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9" tIns="45689" rIns="91379" bIns="45689"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6923" y="1599600"/>
            <a:ext cx="8230166" cy="4526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9" tIns="45689" rIns="91379" bIns="45689"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p:cNvSpPr>
            <a:spLocks noGrp="1" noChangeArrowheads="1"/>
          </p:cNvSpPr>
          <p:nvPr>
            <p:ph type="dt" sz="half" idx="2"/>
          </p:nvPr>
        </p:nvSpPr>
        <p:spPr bwMode="auto">
          <a:xfrm>
            <a:off x="456921" y="6245683"/>
            <a:ext cx="2133223" cy="476250"/>
          </a:xfrm>
          <a:prstGeom prst="rect">
            <a:avLst/>
          </a:prstGeom>
          <a:noFill/>
          <a:ln w="9525">
            <a:noFill/>
            <a:miter lim="800000"/>
            <a:headEnd/>
            <a:tailEnd/>
          </a:ln>
          <a:effectLst/>
        </p:spPr>
        <p:txBody>
          <a:bodyPr vert="horz" wrap="square" lIns="91379" tIns="45689" rIns="91379" bIns="45689" numCol="1" anchor="t" anchorCtr="0" compatLnSpc="1">
            <a:prstTxWarp prst="textNoShape">
              <a:avLst/>
            </a:prstTxWarp>
          </a:bodyPr>
          <a:lstStyle>
            <a:lvl1pPr>
              <a:defRPr sz="1401">
                <a:latin typeface="Arial" charset="0"/>
                <a:ea typeface="ＭＳ Ｐゴシック" charset="-128"/>
              </a:defRPr>
            </a:lvl1pPr>
          </a:lstStyle>
          <a:p>
            <a:pPr defTabSz="913904" fontAlgn="base">
              <a:spcBef>
                <a:spcPct val="0"/>
              </a:spcBef>
              <a:spcAft>
                <a:spcPct val="0"/>
              </a:spcAft>
              <a:defRPr/>
            </a:pPr>
            <a:endParaRPr lang="en-US" altLang="ja-JP">
              <a:solidFill>
                <a:srgbClr val="000000"/>
              </a:solidFill>
            </a:endParaRPr>
          </a:p>
        </p:txBody>
      </p:sp>
      <p:sp>
        <p:nvSpPr>
          <p:cNvPr id="25605" name="Rectangle 5"/>
          <p:cNvSpPr>
            <a:spLocks noGrp="1" noChangeArrowheads="1"/>
          </p:cNvSpPr>
          <p:nvPr>
            <p:ph type="ftr" sz="quarter" idx="3"/>
          </p:nvPr>
        </p:nvSpPr>
        <p:spPr bwMode="auto">
          <a:xfrm>
            <a:off x="3124864" y="6245683"/>
            <a:ext cx="2894280" cy="476250"/>
          </a:xfrm>
          <a:prstGeom prst="rect">
            <a:avLst/>
          </a:prstGeom>
          <a:noFill/>
          <a:ln w="9525">
            <a:noFill/>
            <a:miter lim="800000"/>
            <a:headEnd/>
            <a:tailEnd/>
          </a:ln>
          <a:effectLst/>
        </p:spPr>
        <p:txBody>
          <a:bodyPr vert="horz" wrap="square" lIns="91379" tIns="45689" rIns="91379" bIns="45689" numCol="1" anchor="t" anchorCtr="0" compatLnSpc="1">
            <a:prstTxWarp prst="textNoShape">
              <a:avLst/>
            </a:prstTxWarp>
          </a:bodyPr>
          <a:lstStyle>
            <a:lvl1pPr algn="ctr">
              <a:defRPr sz="1401">
                <a:latin typeface="Arial" charset="0"/>
                <a:ea typeface="ＭＳ Ｐゴシック" charset="-128"/>
              </a:defRPr>
            </a:lvl1pPr>
          </a:lstStyle>
          <a:p>
            <a:pPr defTabSz="913904" fontAlgn="base">
              <a:spcBef>
                <a:spcPct val="0"/>
              </a:spcBef>
              <a:spcAft>
                <a:spcPct val="0"/>
              </a:spcAft>
              <a:defRPr/>
            </a:pPr>
            <a:endParaRPr lang="en-US" altLang="ja-JP">
              <a:solidFill>
                <a:srgbClr val="000000"/>
              </a:solidFill>
            </a:endParaRPr>
          </a:p>
        </p:txBody>
      </p:sp>
      <p:sp>
        <p:nvSpPr>
          <p:cNvPr id="25606" name="Rectangle 6"/>
          <p:cNvSpPr>
            <a:spLocks noGrp="1" noChangeArrowheads="1"/>
          </p:cNvSpPr>
          <p:nvPr>
            <p:ph type="sldNum" sz="quarter" idx="4"/>
          </p:nvPr>
        </p:nvSpPr>
        <p:spPr bwMode="auto">
          <a:xfrm>
            <a:off x="6553865" y="6245683"/>
            <a:ext cx="2133223" cy="476250"/>
          </a:xfrm>
          <a:prstGeom prst="rect">
            <a:avLst/>
          </a:prstGeom>
          <a:noFill/>
          <a:ln w="9525">
            <a:noFill/>
            <a:miter lim="800000"/>
            <a:headEnd/>
            <a:tailEnd/>
          </a:ln>
          <a:effectLst/>
        </p:spPr>
        <p:txBody>
          <a:bodyPr vert="horz" wrap="square" lIns="91379" tIns="45689" rIns="91379" bIns="45689" numCol="1" anchor="t" anchorCtr="0" compatLnSpc="1">
            <a:prstTxWarp prst="textNoShape">
              <a:avLst/>
            </a:prstTxWarp>
          </a:bodyPr>
          <a:lstStyle>
            <a:lvl1pPr algn="r">
              <a:defRPr sz="1401">
                <a:latin typeface="Arial" charset="0"/>
                <a:ea typeface="ＭＳ Ｐゴシック" charset="-128"/>
              </a:defRPr>
            </a:lvl1pPr>
          </a:lstStyle>
          <a:p>
            <a:pPr defTabSz="913904" fontAlgn="base">
              <a:spcBef>
                <a:spcPct val="0"/>
              </a:spcBef>
              <a:spcAft>
                <a:spcPct val="0"/>
              </a:spcAft>
              <a:defRPr/>
            </a:pPr>
            <a:fld id="{E1458E67-91E1-45E2-ADF7-58713A0A9326}" type="slidenum">
              <a:rPr lang="en-US" altLang="ja-JP" smtClean="0">
                <a:solidFill>
                  <a:srgbClr val="000000"/>
                </a:solidFill>
              </a:rPr>
              <a:pPr defTabSz="913904"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178572884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ctr" defTabSz="914465" rtl="0" eaLnBrk="0" fontAlgn="base" hangingPunct="0">
        <a:spcBef>
          <a:spcPct val="0"/>
        </a:spcBef>
        <a:spcAft>
          <a:spcPct val="0"/>
        </a:spcAft>
        <a:defRPr kumimoji="1" sz="4400">
          <a:solidFill>
            <a:schemeClr val="tx2"/>
          </a:solidFill>
          <a:latin typeface="+mj-lt"/>
          <a:ea typeface="+mj-ea"/>
          <a:cs typeface="+mj-cs"/>
        </a:defRPr>
      </a:lvl1pPr>
      <a:lvl2pPr algn="ctr" defTabSz="914465"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defTabSz="914465"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defTabSz="914465"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defTabSz="914465"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18704" algn="ctr" defTabSz="914465" rtl="0" fontAlgn="base">
        <a:spcBef>
          <a:spcPct val="0"/>
        </a:spcBef>
        <a:spcAft>
          <a:spcPct val="0"/>
        </a:spcAft>
        <a:defRPr kumimoji="1" sz="4400">
          <a:solidFill>
            <a:schemeClr val="tx2"/>
          </a:solidFill>
          <a:latin typeface="Arial" charset="0"/>
          <a:ea typeface="ＭＳ Ｐゴシック" pitchFamily="50" charset="-128"/>
        </a:defRPr>
      </a:lvl6pPr>
      <a:lvl7pPr marL="837409" algn="ctr" defTabSz="914465" rtl="0" fontAlgn="base">
        <a:spcBef>
          <a:spcPct val="0"/>
        </a:spcBef>
        <a:spcAft>
          <a:spcPct val="0"/>
        </a:spcAft>
        <a:defRPr kumimoji="1" sz="4400">
          <a:solidFill>
            <a:schemeClr val="tx2"/>
          </a:solidFill>
          <a:latin typeface="Arial" charset="0"/>
          <a:ea typeface="ＭＳ Ｐゴシック" pitchFamily="50" charset="-128"/>
        </a:defRPr>
      </a:lvl7pPr>
      <a:lvl8pPr marL="1256113" algn="ctr" defTabSz="914465" rtl="0" fontAlgn="base">
        <a:spcBef>
          <a:spcPct val="0"/>
        </a:spcBef>
        <a:spcAft>
          <a:spcPct val="0"/>
        </a:spcAft>
        <a:defRPr kumimoji="1" sz="4400">
          <a:solidFill>
            <a:schemeClr val="tx2"/>
          </a:solidFill>
          <a:latin typeface="Arial" charset="0"/>
          <a:ea typeface="ＭＳ Ｐゴシック" pitchFamily="50" charset="-128"/>
        </a:defRPr>
      </a:lvl8pPr>
      <a:lvl9pPr marL="1674818" algn="ctr" defTabSz="914465"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3107" indent="-343107" algn="l" defTabSz="914465" rtl="0" eaLnBrk="0" fontAlgn="base" hangingPunct="0">
        <a:spcBef>
          <a:spcPct val="20000"/>
        </a:spcBef>
        <a:spcAft>
          <a:spcPct val="0"/>
        </a:spcAft>
        <a:buChar char="•"/>
        <a:defRPr kumimoji="1" sz="3200">
          <a:solidFill>
            <a:schemeClr val="tx1"/>
          </a:solidFill>
          <a:latin typeface="+mn-lt"/>
          <a:ea typeface="+mn-ea"/>
          <a:cs typeface="+mn-cs"/>
        </a:defRPr>
      </a:lvl1pPr>
      <a:lvl2pPr marL="742910" indent="-286405" algn="l" defTabSz="914465" rtl="0" eaLnBrk="0" fontAlgn="base" hangingPunct="0">
        <a:spcBef>
          <a:spcPct val="20000"/>
        </a:spcBef>
        <a:spcAft>
          <a:spcPct val="0"/>
        </a:spcAft>
        <a:buChar char="–"/>
        <a:defRPr kumimoji="1" sz="2800">
          <a:solidFill>
            <a:schemeClr val="tx1"/>
          </a:solidFill>
          <a:latin typeface="+mn-lt"/>
          <a:ea typeface="+mn-ea"/>
        </a:defRPr>
      </a:lvl2pPr>
      <a:lvl3pPr marL="1142711" indent="-228251" algn="l" defTabSz="914465" rtl="0" eaLnBrk="0" fontAlgn="base" hangingPunct="0">
        <a:spcBef>
          <a:spcPct val="20000"/>
        </a:spcBef>
        <a:spcAft>
          <a:spcPct val="0"/>
        </a:spcAft>
        <a:buChar char="•"/>
        <a:defRPr kumimoji="1" sz="2401">
          <a:solidFill>
            <a:schemeClr val="tx1"/>
          </a:solidFill>
          <a:latin typeface="+mn-lt"/>
          <a:ea typeface="+mn-ea"/>
        </a:defRPr>
      </a:lvl3pPr>
      <a:lvl4pPr marL="1599219" indent="-228251" algn="l" defTabSz="914465" rtl="0" eaLnBrk="0" fontAlgn="base" hangingPunct="0">
        <a:spcBef>
          <a:spcPct val="20000"/>
        </a:spcBef>
        <a:spcAft>
          <a:spcPct val="0"/>
        </a:spcAft>
        <a:buChar char="–"/>
        <a:defRPr kumimoji="1" sz="2000">
          <a:solidFill>
            <a:schemeClr val="tx1"/>
          </a:solidFill>
          <a:latin typeface="+mn-lt"/>
          <a:ea typeface="+mn-ea"/>
        </a:defRPr>
      </a:lvl4pPr>
      <a:lvl5pPr marL="2055726" indent="-228251" algn="l" defTabSz="914465" rtl="0" eaLnBrk="0" fontAlgn="base" hangingPunct="0">
        <a:spcBef>
          <a:spcPct val="20000"/>
        </a:spcBef>
        <a:spcAft>
          <a:spcPct val="0"/>
        </a:spcAft>
        <a:buChar char="»"/>
        <a:defRPr kumimoji="1" sz="2000">
          <a:solidFill>
            <a:schemeClr val="tx1"/>
          </a:solidFill>
          <a:latin typeface="+mn-lt"/>
          <a:ea typeface="+mn-ea"/>
        </a:defRPr>
      </a:lvl5pPr>
      <a:lvl6pPr marL="2474424" indent="-228251" algn="l" defTabSz="914465" rtl="0" fontAlgn="base">
        <a:spcBef>
          <a:spcPct val="20000"/>
        </a:spcBef>
        <a:spcAft>
          <a:spcPct val="0"/>
        </a:spcAft>
        <a:buChar char="»"/>
        <a:defRPr kumimoji="1" sz="2000">
          <a:solidFill>
            <a:schemeClr val="tx1"/>
          </a:solidFill>
          <a:latin typeface="+mn-lt"/>
          <a:ea typeface="+mn-ea"/>
        </a:defRPr>
      </a:lvl6pPr>
      <a:lvl7pPr marL="2893132" indent="-228251" algn="l" defTabSz="914465" rtl="0" fontAlgn="base">
        <a:spcBef>
          <a:spcPct val="20000"/>
        </a:spcBef>
        <a:spcAft>
          <a:spcPct val="0"/>
        </a:spcAft>
        <a:buChar char="»"/>
        <a:defRPr kumimoji="1" sz="2000">
          <a:solidFill>
            <a:schemeClr val="tx1"/>
          </a:solidFill>
          <a:latin typeface="+mn-lt"/>
          <a:ea typeface="+mn-ea"/>
        </a:defRPr>
      </a:lvl7pPr>
      <a:lvl8pPr marL="3311836" indent="-228251" algn="l" defTabSz="914465" rtl="0" fontAlgn="base">
        <a:spcBef>
          <a:spcPct val="20000"/>
        </a:spcBef>
        <a:spcAft>
          <a:spcPct val="0"/>
        </a:spcAft>
        <a:buChar char="»"/>
        <a:defRPr kumimoji="1" sz="2000">
          <a:solidFill>
            <a:schemeClr val="tx1"/>
          </a:solidFill>
          <a:latin typeface="+mn-lt"/>
          <a:ea typeface="+mn-ea"/>
        </a:defRPr>
      </a:lvl8pPr>
      <a:lvl9pPr marL="3730541" indent="-228251" algn="l" defTabSz="914465"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837409" rtl="0" eaLnBrk="1" latinLnBrk="0" hangingPunct="1">
        <a:defRPr kumimoji="1" sz="1600" kern="1200">
          <a:solidFill>
            <a:schemeClr val="tx1"/>
          </a:solidFill>
          <a:latin typeface="+mn-lt"/>
          <a:ea typeface="+mn-ea"/>
          <a:cs typeface="+mn-cs"/>
        </a:defRPr>
      </a:lvl1pPr>
      <a:lvl2pPr marL="418704" algn="l" defTabSz="837409" rtl="0" eaLnBrk="1" latinLnBrk="0" hangingPunct="1">
        <a:defRPr kumimoji="1" sz="1600" kern="1200">
          <a:solidFill>
            <a:schemeClr val="tx1"/>
          </a:solidFill>
          <a:latin typeface="+mn-lt"/>
          <a:ea typeface="+mn-ea"/>
          <a:cs typeface="+mn-cs"/>
        </a:defRPr>
      </a:lvl2pPr>
      <a:lvl3pPr marL="837409" algn="l" defTabSz="837409" rtl="0" eaLnBrk="1" latinLnBrk="0" hangingPunct="1">
        <a:defRPr kumimoji="1" sz="1600" kern="1200">
          <a:solidFill>
            <a:schemeClr val="tx1"/>
          </a:solidFill>
          <a:latin typeface="+mn-lt"/>
          <a:ea typeface="+mn-ea"/>
          <a:cs typeface="+mn-cs"/>
        </a:defRPr>
      </a:lvl3pPr>
      <a:lvl4pPr marL="1256113" algn="l" defTabSz="837409" rtl="0" eaLnBrk="1" latinLnBrk="0" hangingPunct="1">
        <a:defRPr kumimoji="1" sz="1600" kern="1200">
          <a:solidFill>
            <a:schemeClr val="tx1"/>
          </a:solidFill>
          <a:latin typeface="+mn-lt"/>
          <a:ea typeface="+mn-ea"/>
          <a:cs typeface="+mn-cs"/>
        </a:defRPr>
      </a:lvl4pPr>
      <a:lvl5pPr marL="1674818" algn="l" defTabSz="837409" rtl="0" eaLnBrk="1" latinLnBrk="0" hangingPunct="1">
        <a:defRPr kumimoji="1" sz="1600" kern="1200">
          <a:solidFill>
            <a:schemeClr val="tx1"/>
          </a:solidFill>
          <a:latin typeface="+mn-lt"/>
          <a:ea typeface="+mn-ea"/>
          <a:cs typeface="+mn-cs"/>
        </a:defRPr>
      </a:lvl5pPr>
      <a:lvl6pPr marL="2093522" algn="l" defTabSz="837409" rtl="0" eaLnBrk="1" latinLnBrk="0" hangingPunct="1">
        <a:defRPr kumimoji="1" sz="1600" kern="1200">
          <a:solidFill>
            <a:schemeClr val="tx1"/>
          </a:solidFill>
          <a:latin typeface="+mn-lt"/>
          <a:ea typeface="+mn-ea"/>
          <a:cs typeface="+mn-cs"/>
        </a:defRPr>
      </a:lvl6pPr>
      <a:lvl7pPr marL="2512228" algn="l" defTabSz="837409" rtl="0" eaLnBrk="1" latinLnBrk="0" hangingPunct="1">
        <a:defRPr kumimoji="1" sz="1600" kern="1200">
          <a:solidFill>
            <a:schemeClr val="tx1"/>
          </a:solidFill>
          <a:latin typeface="+mn-lt"/>
          <a:ea typeface="+mn-ea"/>
          <a:cs typeface="+mn-cs"/>
        </a:defRPr>
      </a:lvl7pPr>
      <a:lvl8pPr marL="2930931" algn="l" defTabSz="837409" rtl="0" eaLnBrk="1" latinLnBrk="0" hangingPunct="1">
        <a:defRPr kumimoji="1" sz="1600" kern="1200">
          <a:solidFill>
            <a:schemeClr val="tx1"/>
          </a:solidFill>
          <a:latin typeface="+mn-lt"/>
          <a:ea typeface="+mn-ea"/>
          <a:cs typeface="+mn-cs"/>
        </a:defRPr>
      </a:lvl8pPr>
      <a:lvl9pPr marL="3349636" algn="l" defTabSz="837409" rtl="0" eaLnBrk="1" latinLnBrk="0" hangingPunct="1">
        <a:defRPr kumimoji="1" sz="16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1.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2.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3.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5.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lang="ja-JP" altLang="en-US"/>
              <a:t>概要資料について</a:t>
            </a:r>
            <a:br>
              <a:rPr lang="en-US" altLang="ja-JP"/>
            </a:br>
            <a:r>
              <a:rPr lang="en-US" altLang="ja-JP" sz="2495"/>
              <a:t>※</a:t>
            </a:r>
            <a:r>
              <a:rPr lang="ja-JP" altLang="en-US" sz="2495"/>
              <a:t>本スライドは消去して提出してください。</a:t>
            </a:r>
            <a:endParaRPr lang="ja-JP" altLang="en-US"/>
          </a:p>
        </p:txBody>
      </p:sp>
      <p:sp>
        <p:nvSpPr>
          <p:cNvPr id="4099" name="コンテンツ プレースホルダー 2"/>
          <p:cNvSpPr>
            <a:spLocks noGrp="1"/>
          </p:cNvSpPr>
          <p:nvPr>
            <p:ph idx="1"/>
          </p:nvPr>
        </p:nvSpPr>
        <p:spPr/>
        <p:txBody>
          <a:bodyPr/>
          <a:lstStyle/>
          <a:p>
            <a:r>
              <a:rPr lang="ja-JP" altLang="en-US" sz="1604" dirty="0"/>
              <a:t>本資料は審査において特に重要です。</a:t>
            </a:r>
            <a:endParaRPr lang="en-US" altLang="ja-JP" sz="1604" dirty="0"/>
          </a:p>
          <a:p>
            <a:r>
              <a:rPr lang="ja-JP" altLang="en-US" sz="1604" dirty="0"/>
              <a:t>赤字・</a:t>
            </a:r>
            <a:r>
              <a:rPr lang="ja-JP" altLang="ja-JP" sz="1604" dirty="0"/>
              <a:t>斜体の部分は</a:t>
            </a:r>
            <a:r>
              <a:rPr lang="ja-JP" altLang="en-US" sz="1604" dirty="0"/>
              <a:t>すべて</a:t>
            </a:r>
            <a:r>
              <a:rPr lang="ja-JP" altLang="ja-JP" sz="1604" dirty="0"/>
              <a:t>削除して下さい。</a:t>
            </a:r>
            <a:r>
              <a:rPr lang="ja-JP" altLang="en-US" sz="1604" dirty="0"/>
              <a:t>赤字・斜体の文言をそのまま使いたい場合は、赤字を黒字にし、斜体から戻し、提出資料に赤字や斜体がないようにして下さい。</a:t>
            </a:r>
            <a:endParaRPr lang="en-US" altLang="ja-JP" sz="1604" dirty="0"/>
          </a:p>
          <a:p>
            <a:r>
              <a:rPr lang="ja-JP" altLang="ja-JP" sz="1604" dirty="0"/>
              <a:t>サンプルの構成（ページ構成、枠取り等）を崩さないようにしてください。</a:t>
            </a:r>
          </a:p>
          <a:p>
            <a:r>
              <a:rPr lang="ja-JP" altLang="ja-JP" sz="1604" dirty="0"/>
              <a:t>文字ポイント数は</a:t>
            </a:r>
            <a:r>
              <a:rPr lang="en-US" altLang="ja-JP" sz="1604" dirty="0"/>
              <a:t>10.5</a:t>
            </a:r>
            <a:r>
              <a:rPr lang="ja-JP" altLang="ja-JP" sz="1604" dirty="0"/>
              <a:t>ポイント以上（図表中の文字は小さすぎない範囲で任意の大きさ）とします。</a:t>
            </a:r>
          </a:p>
          <a:p>
            <a:r>
              <a:rPr lang="en-US" altLang="ja-JP" sz="1604" dirty="0"/>
              <a:t>Microsoft PowerPoint 2010</a:t>
            </a:r>
            <a:r>
              <a:rPr lang="ja-JP" altLang="ja-JP" sz="1604" dirty="0"/>
              <a:t>以下を使用して作成してください。</a:t>
            </a:r>
          </a:p>
          <a:p>
            <a:r>
              <a:rPr lang="en-US" altLang="ja-JP" sz="1604" dirty="0"/>
              <a:t>PDF</a:t>
            </a:r>
            <a:r>
              <a:rPr lang="ja-JP" altLang="ja-JP" sz="1604" dirty="0"/>
              <a:t>等</a:t>
            </a:r>
            <a:r>
              <a:rPr lang="ja-JP" altLang="en-US" sz="1604" dirty="0"/>
              <a:t>へ</a:t>
            </a:r>
            <a:r>
              <a:rPr lang="ja-JP" altLang="ja-JP" sz="1604" dirty="0"/>
              <a:t>変換せず、パワーポイントで提出してください。</a:t>
            </a:r>
          </a:p>
          <a:p>
            <a:r>
              <a:rPr lang="ja-JP" altLang="ja-JP" sz="1604" dirty="0"/>
              <a:t>当省の情報セキュリティ上、添付ファイルが</a:t>
            </a:r>
            <a:r>
              <a:rPr lang="en-US" altLang="ja-JP" sz="1604" dirty="0"/>
              <a:t>10MB</a:t>
            </a:r>
            <a:r>
              <a:rPr lang="ja-JP" altLang="ja-JP" sz="1604" dirty="0"/>
              <a:t>を超えるものは受信できませんので、その際には分割して提出してください。</a:t>
            </a:r>
            <a:endParaRPr lang="en-US" altLang="ja-JP" sz="1604" dirty="0"/>
          </a:p>
          <a:p>
            <a:r>
              <a:rPr lang="ja-JP" altLang="en-US" sz="1604" dirty="0"/>
              <a:t>経費については、原則としてすべて税込で記載してください。</a:t>
            </a:r>
            <a:endParaRPr lang="ja-JP" altLang="ja-JP" sz="1604" dirty="0"/>
          </a:p>
        </p:txBody>
      </p:sp>
    </p:spTree>
    <p:extLst>
      <p:ext uri="{BB962C8B-B14F-4D97-AF65-F5344CB8AC3E}">
        <p14:creationId xmlns:p14="http://schemas.microsoft.com/office/powerpoint/2010/main" val="652649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ctrTitle"/>
          </p:nvPr>
        </p:nvSpPr>
        <p:spPr>
          <a:xfrm>
            <a:off x="251520" y="977940"/>
            <a:ext cx="8640960" cy="938892"/>
          </a:xfrm>
        </p:spPr>
        <p:txBody>
          <a:bodyPr>
            <a:noAutofit/>
          </a:bodyPr>
          <a:lstStyle/>
          <a:p>
            <a:r>
              <a:rPr lang="ja-JP" altLang="en-US" sz="2800" dirty="0">
                <a:ea typeface="Meiryo UI" pitchFamily="50" charset="-128"/>
                <a:cs typeface="Meiryo UI" pitchFamily="50" charset="-128"/>
              </a:rPr>
              <a:t>令和６年度浮体式洋上風力導入促進事業（うちエネルギーの地産地消を目指す地域における計画策定事業）</a:t>
            </a:r>
          </a:p>
        </p:txBody>
      </p:sp>
      <p:sp>
        <p:nvSpPr>
          <p:cNvPr id="3" name="サブタイトル 2"/>
          <p:cNvSpPr>
            <a:spLocks noGrp="1"/>
          </p:cNvSpPr>
          <p:nvPr>
            <p:ph type="subTitle" idx="1"/>
          </p:nvPr>
        </p:nvSpPr>
        <p:spPr>
          <a:xfrm>
            <a:off x="1578776" y="2604200"/>
            <a:ext cx="7200335" cy="848628"/>
          </a:xfrm>
          <a:solidFill>
            <a:schemeClr val="accent5">
              <a:lumMod val="20000"/>
              <a:lumOff val="80000"/>
            </a:schemeClr>
          </a:solidFill>
        </p:spPr>
        <p:style>
          <a:lnRef idx="2">
            <a:schemeClr val="dk1"/>
          </a:lnRef>
          <a:fillRef idx="1">
            <a:schemeClr val="lt1"/>
          </a:fillRef>
          <a:effectRef idx="0">
            <a:schemeClr val="dk1"/>
          </a:effectRef>
          <a:fontRef idx="minor">
            <a:schemeClr val="dk1"/>
          </a:fontRef>
        </p:style>
        <p:txBody>
          <a:bodyPr>
            <a:noAutofit/>
          </a:bodyPr>
          <a:lstStyle/>
          <a:p>
            <a:pPr algn="l">
              <a:lnSpc>
                <a:spcPct val="110000"/>
              </a:lnSpc>
              <a:defRPr/>
            </a:pPr>
            <a:r>
              <a:rPr lang="ja-JP" altLang="en-US" sz="2000" b="1" dirty="0">
                <a:solidFill>
                  <a:schemeClr val="tx1"/>
                </a:solidFill>
                <a:latin typeface="ＭＳ Ｐゴシック" pitchFamily="50" charset="-128"/>
                <a:ea typeface="Meiryo UI" pitchFamily="50" charset="-128"/>
                <a:cs typeface="Meiryo UI" pitchFamily="50" charset="-128"/>
              </a:rPr>
              <a:t>令和６年度浮体式洋上風力導入促進事業（うちエネルギーの地産地消を目指す地域における計画策定事業）</a:t>
            </a:r>
            <a:endParaRPr lang="en-US" altLang="ja-JP" sz="2000" b="1" dirty="0">
              <a:solidFill>
                <a:schemeClr val="tx1"/>
              </a:solidFill>
              <a:latin typeface="ＭＳ Ｐゴシック" pitchFamily="50" charset="-128"/>
              <a:ea typeface="Meiryo UI" pitchFamily="50" charset="-128"/>
              <a:cs typeface="Meiryo UI" pitchFamily="50" charset="-128"/>
            </a:endParaRPr>
          </a:p>
        </p:txBody>
      </p:sp>
      <p:sp>
        <p:nvSpPr>
          <p:cNvPr id="26628" name="テキスト ボックス 4"/>
          <p:cNvSpPr txBox="1">
            <a:spLocks noChangeArrowheads="1"/>
          </p:cNvSpPr>
          <p:nvPr/>
        </p:nvSpPr>
        <p:spPr bwMode="auto">
          <a:xfrm>
            <a:off x="538969" y="2843901"/>
            <a:ext cx="1008612" cy="369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latin typeface="ＭＳ Ｐゴシック" pitchFamily="50" charset="-128"/>
                <a:ea typeface="Meiryo UI" pitchFamily="50" charset="-128"/>
                <a:cs typeface="Meiryo UI" pitchFamily="50" charset="-128"/>
              </a:rPr>
              <a:t>事業名</a:t>
            </a:r>
          </a:p>
        </p:txBody>
      </p:sp>
      <p:sp>
        <p:nvSpPr>
          <p:cNvPr id="26629" name="テキスト ボックス 5"/>
          <p:cNvSpPr txBox="1">
            <a:spLocks noChangeArrowheads="1"/>
          </p:cNvSpPr>
          <p:nvPr/>
        </p:nvSpPr>
        <p:spPr bwMode="auto">
          <a:xfrm>
            <a:off x="251027" y="4077617"/>
            <a:ext cx="1584505" cy="36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43" tIns="45671" rIns="91343" bIns="45671">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latin typeface="ＭＳ Ｐゴシック" pitchFamily="50" charset="-128"/>
                <a:ea typeface="Meiryo UI" pitchFamily="50" charset="-128"/>
                <a:cs typeface="Meiryo UI" pitchFamily="50" charset="-128"/>
              </a:rPr>
              <a:t>事業代表者名</a:t>
            </a:r>
          </a:p>
        </p:txBody>
      </p:sp>
      <p:sp>
        <p:nvSpPr>
          <p:cNvPr id="26630" name="サブタイトル 2"/>
          <p:cNvSpPr txBox="1">
            <a:spLocks/>
          </p:cNvSpPr>
          <p:nvPr/>
        </p:nvSpPr>
        <p:spPr bwMode="auto">
          <a:xfrm>
            <a:off x="1882513" y="4041327"/>
            <a:ext cx="6839611" cy="595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20000"/>
              </a:spcBef>
              <a:buFont typeface="Arial" charset="0"/>
              <a:buNone/>
            </a:pPr>
            <a:r>
              <a:rPr lang="ja-JP" altLang="en-US" sz="2401" dirty="0">
                <a:latin typeface="ＭＳ Ｐゴシック" pitchFamily="50" charset="-128"/>
                <a:ea typeface="Meiryo UI" pitchFamily="50" charset="-128"/>
                <a:cs typeface="Meiryo UI" pitchFamily="50" charset="-128"/>
              </a:rPr>
              <a:t>自治体名</a:t>
            </a:r>
          </a:p>
        </p:txBody>
      </p:sp>
      <p:sp>
        <p:nvSpPr>
          <p:cNvPr id="26631" name="サブタイトル 2"/>
          <p:cNvSpPr txBox="1">
            <a:spLocks/>
          </p:cNvSpPr>
          <p:nvPr/>
        </p:nvSpPr>
        <p:spPr bwMode="auto">
          <a:xfrm>
            <a:off x="1908304" y="5084545"/>
            <a:ext cx="6839611" cy="576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20000"/>
              </a:spcBef>
              <a:buFont typeface="Arial" charset="0"/>
              <a:buNone/>
            </a:pPr>
            <a:r>
              <a:rPr lang="ja-JP" altLang="en-US" sz="2401">
                <a:latin typeface="ＭＳ Ｐゴシック" pitchFamily="50" charset="-128"/>
                <a:ea typeface="Meiryo UI" pitchFamily="50" charset="-128"/>
                <a:cs typeface="Meiryo UI" pitchFamily="50" charset="-128"/>
              </a:rPr>
              <a:t>　</a:t>
            </a:r>
          </a:p>
        </p:txBody>
      </p:sp>
      <p:sp>
        <p:nvSpPr>
          <p:cNvPr id="26632" name="テキスト ボックス 9"/>
          <p:cNvSpPr txBox="1">
            <a:spLocks noChangeArrowheads="1"/>
          </p:cNvSpPr>
          <p:nvPr/>
        </p:nvSpPr>
        <p:spPr bwMode="auto">
          <a:xfrm>
            <a:off x="251805" y="5031336"/>
            <a:ext cx="1584356" cy="36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latin typeface="ＭＳ Ｐゴシック" pitchFamily="50" charset="-128"/>
                <a:ea typeface="Meiryo UI" pitchFamily="50" charset="-128"/>
                <a:cs typeface="Meiryo UI" pitchFamily="50" charset="-128"/>
              </a:rPr>
              <a:t>実施予定年度</a:t>
            </a:r>
          </a:p>
        </p:txBody>
      </p:sp>
      <p:sp>
        <p:nvSpPr>
          <p:cNvPr id="26633" name="サブタイトル 2"/>
          <p:cNvSpPr txBox="1">
            <a:spLocks/>
          </p:cNvSpPr>
          <p:nvPr/>
        </p:nvSpPr>
        <p:spPr bwMode="auto">
          <a:xfrm>
            <a:off x="1908857" y="4979633"/>
            <a:ext cx="6839611" cy="472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20000"/>
              </a:spcBef>
              <a:buFont typeface="Arial" charset="0"/>
              <a:buNone/>
            </a:pPr>
            <a:r>
              <a:rPr lang="ja-JP" altLang="en-US" sz="2401" dirty="0">
                <a:latin typeface="+mn-lt"/>
                <a:ea typeface="Meiryo UI" pitchFamily="50" charset="-128"/>
                <a:cs typeface="Meiryo UI" pitchFamily="50" charset="-128"/>
              </a:rPr>
              <a:t>令和６年度　～　○○年度　（○ヶ年事業）　</a:t>
            </a:r>
          </a:p>
        </p:txBody>
      </p:sp>
      <p:sp>
        <p:nvSpPr>
          <p:cNvPr id="13" name="テキスト ボックス 12"/>
          <p:cNvSpPr txBox="1"/>
          <p:nvPr/>
        </p:nvSpPr>
        <p:spPr>
          <a:xfrm>
            <a:off x="7594034" y="312339"/>
            <a:ext cx="1120873" cy="361655"/>
          </a:xfrm>
          <a:prstGeom prst="rect">
            <a:avLst/>
          </a:prstGeom>
          <a:noFill/>
          <a:ln>
            <a:solidFill>
              <a:schemeClr val="tx1"/>
            </a:solidFill>
          </a:ln>
        </p:spPr>
        <p:txBody>
          <a:bodyPr wrap="square" lIns="83711" tIns="41855" rIns="83711" bIns="41855">
            <a:spAutoFit/>
          </a:bodyPr>
          <a:lstStyle/>
          <a:p>
            <a:pPr algn="ctr">
              <a:defRPr/>
            </a:pPr>
            <a:r>
              <a:rPr lang="ja-JP" altLang="en-US" sz="1801" dirty="0">
                <a:latin typeface="+mj-ea"/>
                <a:ea typeface="+mj-ea"/>
              </a:rPr>
              <a:t>概要資料</a:t>
            </a:r>
            <a:endParaRPr lang="ja-JP" altLang="en-US" sz="1801" dirty="0">
              <a:solidFill>
                <a:srgbClr val="FF0000"/>
              </a:solidFill>
              <a:latin typeface="+mj-ea"/>
              <a:ea typeface="+mj-ea"/>
            </a:endParaRPr>
          </a:p>
        </p:txBody>
      </p:sp>
      <p:sp>
        <p:nvSpPr>
          <p:cNvPr id="12" name="テキスト ボックス 9"/>
          <p:cNvSpPr txBox="1">
            <a:spLocks noChangeArrowheads="1"/>
          </p:cNvSpPr>
          <p:nvPr/>
        </p:nvSpPr>
        <p:spPr bwMode="auto">
          <a:xfrm>
            <a:off x="251805" y="5940093"/>
            <a:ext cx="1584356" cy="369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latin typeface="ＭＳ Ｐゴシック" pitchFamily="50" charset="-128"/>
                <a:ea typeface="Meiryo UI" pitchFamily="50" charset="-128"/>
                <a:cs typeface="Meiryo UI" pitchFamily="50" charset="-128"/>
              </a:rPr>
              <a:t>提出日</a:t>
            </a:r>
          </a:p>
        </p:txBody>
      </p:sp>
      <p:sp>
        <p:nvSpPr>
          <p:cNvPr id="14" name="サブタイトル 2"/>
          <p:cNvSpPr txBox="1">
            <a:spLocks/>
          </p:cNvSpPr>
          <p:nvPr/>
        </p:nvSpPr>
        <p:spPr bwMode="auto">
          <a:xfrm>
            <a:off x="1908304" y="5940093"/>
            <a:ext cx="6839611" cy="40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43" tIns="45671" rIns="91343" bIns="45671"/>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20000"/>
              </a:spcBef>
              <a:buFont typeface="Arial" charset="0"/>
              <a:buNone/>
            </a:pPr>
            <a:r>
              <a:rPr lang="ja-JP" altLang="en-US" sz="2401" dirty="0">
                <a:latin typeface="+mn-lt"/>
                <a:ea typeface="Meiryo UI" pitchFamily="50" charset="-128"/>
                <a:cs typeface="Meiryo UI" pitchFamily="50" charset="-128"/>
              </a:rPr>
              <a:t>令和６年○月○日　</a:t>
            </a:r>
          </a:p>
        </p:txBody>
      </p:sp>
    </p:spTree>
    <p:extLst>
      <p:ext uri="{BB962C8B-B14F-4D97-AF65-F5344CB8AC3E}">
        <p14:creationId xmlns:p14="http://schemas.microsoft.com/office/powerpoint/2010/main" val="1210320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7"/>
          <p:cNvSpPr>
            <a:spLocks noChangeArrowheads="1"/>
          </p:cNvSpPr>
          <p:nvPr/>
        </p:nvSpPr>
        <p:spPr bwMode="auto">
          <a:xfrm>
            <a:off x="179655" y="140972"/>
            <a:ext cx="8964345" cy="6688800"/>
          </a:xfrm>
          <a:prstGeom prst="roundRect">
            <a:avLst>
              <a:gd name="adj" fmla="val 0"/>
            </a:avLst>
          </a:prstGeom>
          <a:solidFill>
            <a:srgbClr val="FFFFFF">
              <a:alpha val="0"/>
            </a:srgbClr>
          </a:solidFill>
          <a:ln w="19050">
            <a:solidFill>
              <a:schemeClr val="tx1"/>
            </a:solidFill>
            <a:round/>
            <a:headEnd/>
            <a:tailEnd/>
          </a:ln>
        </p:spPr>
        <p:txBody>
          <a:bodyPr wrap="none" lIns="83721" tIns="41860" rIns="83721" bIns="41860" anchor="ct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dirty="0"/>
          </a:p>
        </p:txBody>
      </p:sp>
      <p:sp>
        <p:nvSpPr>
          <p:cNvPr id="3089" name="Rectangle 32"/>
          <p:cNvSpPr>
            <a:spLocks noChangeArrowheads="1"/>
          </p:cNvSpPr>
          <p:nvPr/>
        </p:nvSpPr>
        <p:spPr bwMode="auto">
          <a:xfrm>
            <a:off x="5" y="52347"/>
            <a:ext cx="238327"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indent="68263"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fontAlgn="base">
              <a:spcBef>
                <a:spcPct val="0"/>
              </a:spcBef>
              <a:spcAft>
                <a:spcPct val="0"/>
              </a:spcAft>
              <a:buFontTx/>
              <a:buNone/>
            </a:pPr>
            <a:endParaRPr lang="ja-JP" altLang="ja-JP" sz="1600"/>
          </a:p>
        </p:txBody>
      </p:sp>
      <p:sp>
        <p:nvSpPr>
          <p:cNvPr id="3090" name="Rectangle 37"/>
          <p:cNvSpPr>
            <a:spLocks noChangeArrowheads="1"/>
          </p:cNvSpPr>
          <p:nvPr/>
        </p:nvSpPr>
        <p:spPr bwMode="auto">
          <a:xfrm>
            <a:off x="60837" y="270062"/>
            <a:ext cx="169142"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a:p>
        </p:txBody>
      </p:sp>
      <p:sp>
        <p:nvSpPr>
          <p:cNvPr id="15" name="テキスト ボックス 14"/>
          <p:cNvSpPr txBox="1"/>
          <p:nvPr/>
        </p:nvSpPr>
        <p:spPr>
          <a:xfrm>
            <a:off x="89826" y="116424"/>
            <a:ext cx="1728647" cy="369337"/>
          </a:xfrm>
          <a:prstGeom prst="rect">
            <a:avLst/>
          </a:prstGeom>
        </p:spPr>
        <p:style>
          <a:lnRef idx="2">
            <a:schemeClr val="dk1"/>
          </a:lnRef>
          <a:fillRef idx="1">
            <a:schemeClr val="lt1"/>
          </a:fillRef>
          <a:effectRef idx="0">
            <a:schemeClr val="dk1"/>
          </a:effectRef>
          <a:fontRef idx="minor">
            <a:schemeClr val="dk1"/>
          </a:fontRef>
        </p:style>
        <p:txBody>
          <a:bodyPr lIns="91319" tIns="45659" rIns="91319" bIns="45659">
            <a:spAutoFit/>
          </a:bodyPr>
          <a:lstStyle>
            <a:lvl1pPr defTabSz="996950" eaLnBrk="0" hangingPunct="0">
              <a:defRPr kumimoji="1">
                <a:solidFill>
                  <a:schemeClr val="tx1"/>
                </a:solidFill>
                <a:latin typeface="Arial" charset="0"/>
                <a:ea typeface="ＭＳ Ｐゴシック" pitchFamily="50" charset="-128"/>
              </a:defRPr>
            </a:lvl1pPr>
            <a:lvl2pPr marL="742950" indent="-285750" defTabSz="996950" eaLnBrk="0" hangingPunct="0">
              <a:defRPr kumimoji="1">
                <a:solidFill>
                  <a:schemeClr val="tx1"/>
                </a:solidFill>
                <a:latin typeface="Arial" charset="0"/>
                <a:ea typeface="ＭＳ Ｐゴシック" pitchFamily="50" charset="-128"/>
              </a:defRPr>
            </a:lvl2pPr>
            <a:lvl3pPr marL="1143000" indent="-228600" defTabSz="996950" eaLnBrk="0" hangingPunct="0">
              <a:defRPr kumimoji="1">
                <a:solidFill>
                  <a:schemeClr val="tx1"/>
                </a:solidFill>
                <a:latin typeface="Arial" charset="0"/>
                <a:ea typeface="ＭＳ Ｐゴシック" pitchFamily="50" charset="-128"/>
              </a:defRPr>
            </a:lvl3pPr>
            <a:lvl4pPr marL="1600200" indent="-228600" defTabSz="996950" eaLnBrk="0" hangingPunct="0">
              <a:defRPr kumimoji="1">
                <a:solidFill>
                  <a:schemeClr val="tx1"/>
                </a:solidFill>
                <a:latin typeface="Arial" charset="0"/>
                <a:ea typeface="ＭＳ Ｐゴシック" pitchFamily="50" charset="-128"/>
              </a:defRPr>
            </a:lvl4pPr>
            <a:lvl5pPr marL="2057400" indent="-228600" defTabSz="996950" eaLnBrk="0" hangingPunct="0">
              <a:defRPr kumimoji="1">
                <a:solidFill>
                  <a:schemeClr val="tx1"/>
                </a:solidFill>
                <a:latin typeface="Arial" charset="0"/>
                <a:ea typeface="ＭＳ Ｐゴシック" pitchFamily="50" charset="-128"/>
              </a:defRPr>
            </a:lvl5pPr>
            <a:lvl6pPr marL="25146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latin typeface="ＭＳ Ｐゴシック" pitchFamily="50" charset="-128"/>
                <a:ea typeface="Meiryo UI" pitchFamily="50" charset="-128"/>
                <a:cs typeface="Meiryo UI" pitchFamily="50" charset="-128"/>
              </a:rPr>
              <a:t>事業の概要</a:t>
            </a:r>
          </a:p>
        </p:txBody>
      </p:sp>
      <p:sp>
        <p:nvSpPr>
          <p:cNvPr id="20" name="Text Box 14"/>
          <p:cNvSpPr txBox="1">
            <a:spLocks noChangeArrowheads="1"/>
          </p:cNvSpPr>
          <p:nvPr/>
        </p:nvSpPr>
        <p:spPr bwMode="auto">
          <a:xfrm>
            <a:off x="182568" y="548687"/>
            <a:ext cx="4245416" cy="2065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FontTx/>
              <a:buNone/>
            </a:pPr>
            <a:r>
              <a:rPr lang="ja-JP" altLang="en-US" sz="1100" b="1" dirty="0">
                <a:latin typeface="Century" pitchFamily="18" charset="0"/>
              </a:rPr>
              <a:t>①</a:t>
            </a:r>
            <a:r>
              <a:rPr lang="en-US" altLang="ja-JP" sz="1100" b="1" dirty="0">
                <a:latin typeface="Century" pitchFamily="18" charset="0"/>
              </a:rPr>
              <a:t>【</a:t>
            </a:r>
            <a:r>
              <a:rPr lang="ja-JP" altLang="en-US" sz="1100" b="1" dirty="0">
                <a:latin typeface="Century" pitchFamily="18" charset="0"/>
              </a:rPr>
              <a:t>事業の目的と概要</a:t>
            </a:r>
            <a:r>
              <a:rPr lang="en-US" altLang="ja-JP" sz="1100" b="1" dirty="0">
                <a:latin typeface="Century" pitchFamily="18" charset="0"/>
              </a:rPr>
              <a:t>】</a:t>
            </a:r>
          </a:p>
          <a:p>
            <a:pPr algn="just" eaLnBrk="1" hangingPunct="1">
              <a:spcBef>
                <a:spcPct val="0"/>
              </a:spcBef>
              <a:buFontTx/>
              <a:buNone/>
            </a:pPr>
            <a:r>
              <a:rPr lang="ja-JP" altLang="en-US" sz="900" i="1" dirty="0">
                <a:solidFill>
                  <a:srgbClr val="FF0000"/>
                </a:solidFill>
                <a:latin typeface="Century" pitchFamily="18" charset="0"/>
              </a:rPr>
              <a:t>・事業概要の目的と、浮体式洋上風力発電によるエネルギーの地産地消を目指すに当たって必要な各種調査や当該地域における事業性・二酸化炭素削減効果の見通しなどを検討の上、どのように脱炭素化ビジネスの形成、ひいては第５次環境基本計画で掲げる地域循環共生圏の構築促進に結びつくかを記載してください。記載に当たっては、国内及び海外の動向や各種の骨子、その意義（新規性・実用性・発展性）等を踏まえ、平易な表現で、分かりやすく端的に記載してください</a:t>
            </a:r>
            <a:r>
              <a:rPr lang="ja-JP" altLang="en-US" sz="900" dirty="0">
                <a:solidFill>
                  <a:srgbClr val="FF0000"/>
                </a:solidFill>
                <a:latin typeface="Century" pitchFamily="18" charset="0"/>
              </a:rPr>
              <a:t>。</a:t>
            </a:r>
            <a:endParaRPr lang="en-US" altLang="ja-JP" sz="900" dirty="0">
              <a:solidFill>
                <a:srgbClr val="FF0000"/>
              </a:solidFill>
              <a:latin typeface="Century" pitchFamily="18" charset="0"/>
            </a:endParaRPr>
          </a:p>
          <a:p>
            <a:pPr eaLnBrk="1" hangingPunct="1">
              <a:spcBef>
                <a:spcPct val="0"/>
              </a:spcBef>
              <a:buFontTx/>
              <a:buNone/>
            </a:pPr>
            <a:endParaRPr lang="en-US" altLang="ja-JP" sz="1050" dirty="0">
              <a:solidFill>
                <a:srgbClr val="FF0000"/>
              </a:solidFill>
              <a:latin typeface="Century" pitchFamily="18" charset="0"/>
            </a:endParaRPr>
          </a:p>
          <a:p>
            <a:pPr eaLnBrk="1" hangingPunct="1">
              <a:spcBef>
                <a:spcPct val="0"/>
              </a:spcBef>
              <a:buFontTx/>
              <a:buNone/>
            </a:pPr>
            <a:endParaRPr lang="en-US" altLang="ja-JP" sz="1050" dirty="0">
              <a:solidFill>
                <a:srgbClr val="FF0000"/>
              </a:solidFill>
              <a:latin typeface="Century" pitchFamily="18" charset="0"/>
            </a:endParaRPr>
          </a:p>
          <a:p>
            <a:pPr eaLnBrk="1" hangingPunct="1">
              <a:spcBef>
                <a:spcPct val="0"/>
              </a:spcBef>
              <a:buFontTx/>
              <a:buNone/>
            </a:pPr>
            <a:endParaRPr lang="en-US" altLang="ja-JP" sz="1050" dirty="0">
              <a:solidFill>
                <a:srgbClr val="FF0000"/>
              </a:solidFill>
              <a:latin typeface="Century" pitchFamily="18" charset="0"/>
            </a:endParaRPr>
          </a:p>
          <a:p>
            <a:pPr eaLnBrk="1" hangingPunct="1">
              <a:spcBef>
                <a:spcPct val="0"/>
              </a:spcBef>
              <a:buFontTx/>
              <a:buNone/>
            </a:pPr>
            <a:endParaRPr lang="en-US" altLang="ja-JP" sz="1050" dirty="0">
              <a:solidFill>
                <a:srgbClr val="FF0000"/>
              </a:solidFill>
              <a:latin typeface="Century" pitchFamily="18" charset="0"/>
            </a:endParaRPr>
          </a:p>
          <a:p>
            <a:pPr eaLnBrk="1" hangingPunct="1">
              <a:spcBef>
                <a:spcPct val="0"/>
              </a:spcBef>
              <a:buFontTx/>
              <a:buNone/>
            </a:pPr>
            <a:endParaRPr lang="en-US" altLang="ja-JP" sz="1050" dirty="0">
              <a:solidFill>
                <a:srgbClr val="FF0000"/>
              </a:solidFill>
              <a:latin typeface="Century" pitchFamily="18" charset="0"/>
            </a:endParaRPr>
          </a:p>
          <a:p>
            <a:pPr eaLnBrk="1" hangingPunct="1">
              <a:spcBef>
                <a:spcPct val="0"/>
              </a:spcBef>
              <a:buFontTx/>
              <a:buNone/>
            </a:pPr>
            <a:endParaRPr lang="en-US" altLang="ja-JP" sz="1050" dirty="0">
              <a:solidFill>
                <a:srgbClr val="FF0000"/>
              </a:solidFill>
              <a:latin typeface="Century" pitchFamily="18" charset="0"/>
            </a:endParaRPr>
          </a:p>
        </p:txBody>
      </p:sp>
      <p:sp>
        <p:nvSpPr>
          <p:cNvPr id="6" name="スライド番号プレースホルダー 5"/>
          <p:cNvSpPr>
            <a:spLocks noGrp="1"/>
          </p:cNvSpPr>
          <p:nvPr>
            <p:ph type="sldNum" sz="quarter" idx="12"/>
          </p:nvPr>
        </p:nvSpPr>
        <p:spPr>
          <a:xfrm>
            <a:off x="6948264" y="6481142"/>
            <a:ext cx="2133223" cy="323816"/>
          </a:xfrm>
        </p:spPr>
        <p:txBody>
          <a:bodyPr/>
          <a:lstStyle/>
          <a:p>
            <a:pPr>
              <a:defRPr/>
            </a:pPr>
            <a:r>
              <a:rPr lang="en-US" altLang="ja-JP" dirty="0">
                <a:solidFill>
                  <a:srgbClr val="000000"/>
                </a:solidFill>
              </a:rPr>
              <a:t>1</a:t>
            </a:r>
          </a:p>
        </p:txBody>
      </p:sp>
      <p:sp>
        <p:nvSpPr>
          <p:cNvPr id="18" name="Text Box 14"/>
          <p:cNvSpPr txBox="1">
            <a:spLocks noChangeArrowheads="1"/>
          </p:cNvSpPr>
          <p:nvPr/>
        </p:nvSpPr>
        <p:spPr bwMode="auto">
          <a:xfrm>
            <a:off x="4572000" y="233374"/>
            <a:ext cx="4392488" cy="68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a:buNone/>
            </a:pPr>
            <a:r>
              <a:rPr lang="ja-JP" altLang="en-US" sz="1100" b="1" dirty="0">
                <a:latin typeface="Century" pitchFamily="18" charset="0"/>
              </a:rPr>
              <a:t>③</a:t>
            </a:r>
            <a:r>
              <a:rPr lang="en-US" altLang="ja-JP" sz="1100" b="1" dirty="0">
                <a:latin typeface="Century" pitchFamily="18" charset="0"/>
              </a:rPr>
              <a:t>【</a:t>
            </a:r>
            <a:r>
              <a:rPr lang="ja-JP" altLang="en-US" sz="1100" b="1" dirty="0">
                <a:latin typeface="Century" pitchFamily="18" charset="0"/>
              </a:rPr>
              <a:t>地産地消を目指すに当たって必要な調査</a:t>
            </a:r>
            <a:r>
              <a:rPr lang="en-US" altLang="ja-JP" sz="1100" b="1" dirty="0">
                <a:latin typeface="Century" pitchFamily="18" charset="0"/>
              </a:rPr>
              <a:t>】</a:t>
            </a:r>
          </a:p>
          <a:p>
            <a:pPr algn="just" eaLnBrk="1" hangingPunct="1">
              <a:spcBef>
                <a:spcPct val="0"/>
              </a:spcBef>
              <a:buFontTx/>
              <a:buNone/>
            </a:pPr>
            <a:r>
              <a:rPr lang="ja-JP" altLang="en-US" sz="900" i="1" dirty="0">
                <a:solidFill>
                  <a:srgbClr val="FF0000"/>
                </a:solidFill>
              </a:rPr>
              <a:t>・地域が浮体式洋上風力発電によるエネルギーの地産地消を目指すに当たって必要な各種調査やその手法について簡易的に記載ください。その際、地元関係者との合意形成や公的機関によるイニシアティブの取り方や現状等について併せて記載してください。</a:t>
            </a:r>
            <a:endParaRPr lang="en-US" altLang="ja-JP" sz="900" i="1" dirty="0">
              <a:solidFill>
                <a:srgbClr val="FF0000"/>
              </a:solidFill>
            </a:endParaRPr>
          </a:p>
        </p:txBody>
      </p:sp>
      <p:sp>
        <p:nvSpPr>
          <p:cNvPr id="21" name="Text Box 14"/>
          <p:cNvSpPr txBox="1">
            <a:spLocks noChangeArrowheads="1"/>
          </p:cNvSpPr>
          <p:nvPr/>
        </p:nvSpPr>
        <p:spPr bwMode="auto">
          <a:xfrm>
            <a:off x="4572000" y="3534709"/>
            <a:ext cx="4392488" cy="54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a:buNone/>
            </a:pPr>
            <a:r>
              <a:rPr lang="ja-JP" altLang="en-US" sz="1100" b="1" dirty="0">
                <a:latin typeface="Century" pitchFamily="18" charset="0"/>
              </a:rPr>
              <a:t>④</a:t>
            </a:r>
            <a:r>
              <a:rPr lang="en-US" altLang="ja-JP" sz="1100" b="1" dirty="0">
                <a:latin typeface="Century" pitchFamily="18" charset="0"/>
              </a:rPr>
              <a:t>【</a:t>
            </a:r>
            <a:r>
              <a:rPr lang="ja-JP" altLang="en-US" sz="1100" b="1" dirty="0">
                <a:latin typeface="Century" pitchFamily="18" charset="0"/>
              </a:rPr>
              <a:t>事業性の検証等</a:t>
            </a:r>
            <a:r>
              <a:rPr lang="en-US" altLang="ja-JP" sz="1100" b="1" dirty="0">
                <a:latin typeface="Century" pitchFamily="18" charset="0"/>
              </a:rPr>
              <a:t>】</a:t>
            </a:r>
          </a:p>
          <a:p>
            <a:pPr eaLnBrk="1" hangingPunct="1">
              <a:spcBef>
                <a:spcPct val="0"/>
              </a:spcBef>
              <a:buFontTx/>
              <a:buNone/>
            </a:pPr>
            <a:r>
              <a:rPr lang="ja-JP" altLang="en-US" sz="900" i="1" dirty="0">
                <a:solidFill>
                  <a:srgbClr val="FF0000"/>
                </a:solidFill>
              </a:rPr>
              <a:t>・浮体式洋上風力発電によるエネルギーの地産地消を目指す地域における事業性・二酸化炭素削減効果等について簡潔に記載してください。</a:t>
            </a:r>
            <a:endParaRPr lang="en-US" altLang="ja-JP" sz="900" i="1" dirty="0">
              <a:solidFill>
                <a:srgbClr val="FF0000"/>
              </a:solidFill>
            </a:endParaRPr>
          </a:p>
        </p:txBody>
      </p:sp>
      <p:sp>
        <p:nvSpPr>
          <p:cNvPr id="96" name="Text Box 11"/>
          <p:cNvSpPr txBox="1">
            <a:spLocks noChangeArrowheads="1"/>
          </p:cNvSpPr>
          <p:nvPr/>
        </p:nvSpPr>
        <p:spPr bwMode="auto">
          <a:xfrm>
            <a:off x="1912442" y="188640"/>
            <a:ext cx="1795462" cy="2540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a:t>※</a:t>
            </a:r>
            <a:r>
              <a:rPr lang="ja-JP" altLang="en-US" sz="1050" i="1" dirty="0"/>
              <a:t>　本頁は１頁に収めること。</a:t>
            </a:r>
          </a:p>
        </p:txBody>
      </p:sp>
      <p:sp>
        <p:nvSpPr>
          <p:cNvPr id="110" name="Text Box 14"/>
          <p:cNvSpPr txBox="1">
            <a:spLocks noChangeArrowheads="1"/>
          </p:cNvSpPr>
          <p:nvPr/>
        </p:nvSpPr>
        <p:spPr bwMode="auto">
          <a:xfrm>
            <a:off x="179512" y="2780928"/>
            <a:ext cx="4248472" cy="1193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FontTx/>
              <a:buNone/>
            </a:pPr>
            <a:r>
              <a:rPr lang="ja-JP" altLang="en-US" sz="1100" b="1" dirty="0">
                <a:latin typeface="Century" pitchFamily="18" charset="0"/>
              </a:rPr>
              <a:t>②</a:t>
            </a:r>
            <a:r>
              <a:rPr lang="en-US" altLang="ja-JP" sz="1100" b="1" dirty="0">
                <a:latin typeface="Century" pitchFamily="18" charset="0"/>
              </a:rPr>
              <a:t>【</a:t>
            </a:r>
            <a:r>
              <a:rPr lang="ja-JP" altLang="en-US" sz="1100" b="1" dirty="0">
                <a:latin typeface="Century" pitchFamily="18" charset="0"/>
              </a:rPr>
              <a:t>実施体制</a:t>
            </a:r>
            <a:r>
              <a:rPr lang="en-US" altLang="ja-JP" sz="1100" b="1" dirty="0">
                <a:latin typeface="Century" pitchFamily="18" charset="0"/>
              </a:rPr>
              <a:t>】</a:t>
            </a:r>
          </a:p>
          <a:p>
            <a:pPr algn="just" eaLnBrk="1" hangingPunct="1">
              <a:lnSpc>
                <a:spcPct val="90000"/>
              </a:lnSpc>
              <a:buNone/>
              <a:defRPr/>
            </a:pPr>
            <a:r>
              <a:rPr lang="ja-JP" altLang="en-US" sz="900" i="1" dirty="0">
                <a:solidFill>
                  <a:srgbClr val="FF0000"/>
                </a:solidFill>
                <a:latin typeface="Century" panose="02040604050505020304" pitchFamily="18" charset="0"/>
              </a:rPr>
              <a:t>・</a:t>
            </a:r>
            <a:r>
              <a:rPr lang="ja-JP" altLang="ja-JP" sz="900" i="1" dirty="0">
                <a:solidFill>
                  <a:srgbClr val="FF0000"/>
                </a:solidFill>
              </a:rPr>
              <a:t>実施体制について、各実施者が</a:t>
            </a:r>
            <a:r>
              <a:rPr lang="ja-JP" altLang="en-US" sz="900" i="1" dirty="0">
                <a:solidFill>
                  <a:srgbClr val="FF0000"/>
                </a:solidFill>
              </a:rPr>
              <a:t>取り組む事業内容</a:t>
            </a:r>
            <a:r>
              <a:rPr lang="ja-JP" altLang="ja-JP" sz="900" i="1" dirty="0">
                <a:solidFill>
                  <a:srgbClr val="FF0000"/>
                </a:solidFill>
              </a:rPr>
              <a:t>及び分担業務</a:t>
            </a:r>
            <a:r>
              <a:rPr lang="ja-JP" altLang="en-US" sz="900" i="1" dirty="0">
                <a:solidFill>
                  <a:srgbClr val="FF0000"/>
                </a:solidFill>
              </a:rPr>
              <a:t>を</a:t>
            </a:r>
            <a:r>
              <a:rPr lang="ja-JP" altLang="ja-JP" sz="900" i="1" dirty="0">
                <a:solidFill>
                  <a:srgbClr val="FF0000"/>
                </a:solidFill>
              </a:rPr>
              <a:t>関連</a:t>
            </a:r>
            <a:r>
              <a:rPr lang="ja-JP" altLang="en-US" sz="900" i="1" dirty="0">
                <a:solidFill>
                  <a:srgbClr val="FF0000"/>
                </a:solidFill>
              </a:rPr>
              <a:t>する</a:t>
            </a:r>
            <a:r>
              <a:rPr lang="ja-JP" altLang="ja-JP" sz="900" i="1" dirty="0">
                <a:solidFill>
                  <a:srgbClr val="FF0000"/>
                </a:solidFill>
              </a:rPr>
              <a:t>分野の知見・過去の業績と</a:t>
            </a:r>
            <a:r>
              <a:rPr lang="ja-JP" altLang="en-US" sz="900" i="1" dirty="0">
                <a:solidFill>
                  <a:srgbClr val="FF0000"/>
                </a:solidFill>
              </a:rPr>
              <a:t>とも</a:t>
            </a:r>
            <a:r>
              <a:rPr lang="ja-JP" altLang="ja-JP" sz="900" i="1" dirty="0">
                <a:solidFill>
                  <a:srgbClr val="FF0000"/>
                </a:solidFill>
              </a:rPr>
              <a:t>に</a:t>
            </a:r>
            <a:r>
              <a:rPr lang="ja-JP" altLang="en-US" sz="900" i="1" dirty="0">
                <a:solidFill>
                  <a:srgbClr val="FF0000"/>
                </a:solidFill>
              </a:rPr>
              <a:t>記入例を参考に</a:t>
            </a:r>
            <a:r>
              <a:rPr lang="ja-JP" altLang="ja-JP" sz="900" i="1" dirty="0">
                <a:solidFill>
                  <a:srgbClr val="FF0000"/>
                </a:solidFill>
              </a:rPr>
              <a:t>簡潔に記載してください。</a:t>
            </a:r>
            <a:r>
              <a:rPr lang="ja-JP" altLang="en-US" sz="900" i="1" dirty="0">
                <a:solidFill>
                  <a:srgbClr val="FF0000"/>
                </a:solidFill>
              </a:rPr>
              <a:t>基本的に共同実施者までで問題ありませんが、対象地域の提供者等の共同実施者以外の主要な関係者がいれば、協力者として記載してください。また、各種法令に基づく区域を利用する場合、当該区域の管理者と調整しているかどうかも表などを用いて記載してください。</a:t>
            </a:r>
            <a:endParaRPr lang="en-US" altLang="ja-JP" sz="900" i="1" dirty="0">
              <a:solidFill>
                <a:srgbClr val="FF0000"/>
              </a:solidFill>
            </a:endParaRPr>
          </a:p>
          <a:p>
            <a:pPr eaLnBrk="1" hangingPunct="1">
              <a:lnSpc>
                <a:spcPct val="90000"/>
              </a:lnSpc>
              <a:buNone/>
              <a:defRPr/>
            </a:pPr>
            <a:r>
              <a:rPr lang="ja-JP" altLang="en-US" sz="900" i="1" dirty="0">
                <a:solidFill>
                  <a:srgbClr val="FF0000"/>
                </a:solidFill>
              </a:rPr>
              <a:t>（記入例）</a:t>
            </a:r>
            <a:endParaRPr lang="en-US" altLang="ja-JP" sz="900" i="1" dirty="0">
              <a:solidFill>
                <a:srgbClr val="FF0000"/>
              </a:solidFill>
            </a:endParaRPr>
          </a:p>
        </p:txBody>
      </p:sp>
      <p:sp>
        <p:nvSpPr>
          <p:cNvPr id="29" name="角丸四角形 28"/>
          <p:cNvSpPr/>
          <p:nvPr/>
        </p:nvSpPr>
        <p:spPr bwMode="auto">
          <a:xfrm>
            <a:off x="141648" y="514271"/>
            <a:ext cx="4286336" cy="2194649"/>
          </a:xfrm>
          <a:prstGeom prst="roundRect">
            <a:avLst>
              <a:gd name="adj" fmla="val 1536"/>
            </a:avLst>
          </a:prstGeom>
          <a:noFill/>
          <a:ln w="6350" cap="flat" cmpd="sng" algn="ctr">
            <a:solidFill>
              <a:schemeClr val="tx1"/>
            </a:solidFill>
            <a:prstDash val="lg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30" name="角丸四角形 29"/>
          <p:cNvSpPr/>
          <p:nvPr/>
        </p:nvSpPr>
        <p:spPr bwMode="auto">
          <a:xfrm>
            <a:off x="141648" y="2780928"/>
            <a:ext cx="4286336" cy="3960440"/>
          </a:xfrm>
          <a:prstGeom prst="roundRect">
            <a:avLst>
              <a:gd name="adj" fmla="val 1536"/>
            </a:avLst>
          </a:prstGeom>
          <a:noFill/>
          <a:ln w="6350" cap="flat" cmpd="sng" algn="ctr">
            <a:solidFill>
              <a:schemeClr val="tx1"/>
            </a:solidFill>
            <a:prstDash val="lg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31" name="角丸四角形 30"/>
          <p:cNvSpPr/>
          <p:nvPr/>
        </p:nvSpPr>
        <p:spPr bwMode="auto">
          <a:xfrm>
            <a:off x="4572000" y="188640"/>
            <a:ext cx="4392488" cy="3240360"/>
          </a:xfrm>
          <a:prstGeom prst="roundRect">
            <a:avLst>
              <a:gd name="adj" fmla="val 1536"/>
            </a:avLst>
          </a:prstGeom>
          <a:noFill/>
          <a:ln w="6350" cap="flat" cmpd="sng" algn="ctr">
            <a:solidFill>
              <a:schemeClr val="tx1"/>
            </a:solidFill>
            <a:prstDash val="lg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32" name="角丸四角形 31"/>
          <p:cNvSpPr/>
          <p:nvPr/>
        </p:nvSpPr>
        <p:spPr bwMode="auto">
          <a:xfrm>
            <a:off x="4572000" y="3501008"/>
            <a:ext cx="4392488" cy="3024336"/>
          </a:xfrm>
          <a:prstGeom prst="roundRect">
            <a:avLst>
              <a:gd name="adj" fmla="val 1536"/>
            </a:avLst>
          </a:prstGeom>
          <a:noFill/>
          <a:ln w="6350" cap="flat" cmpd="sng" algn="ctr">
            <a:solidFill>
              <a:schemeClr val="tx1"/>
            </a:solidFill>
            <a:prstDash val="lg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grpSp>
        <p:nvGrpSpPr>
          <p:cNvPr id="34" name="グループ化 33"/>
          <p:cNvGrpSpPr/>
          <p:nvPr/>
        </p:nvGrpSpPr>
        <p:grpSpPr bwMode="auto">
          <a:xfrm>
            <a:off x="179512" y="3882293"/>
            <a:ext cx="4276923" cy="1922971"/>
            <a:chOff x="1" y="1719"/>
            <a:chExt cx="4487294" cy="1924467"/>
          </a:xfrm>
        </p:grpSpPr>
        <p:sp>
          <p:nvSpPr>
            <p:cNvPr id="35" name="Text Box 46"/>
            <p:cNvSpPr txBox="1">
              <a:spLocks noChangeArrowheads="1"/>
            </p:cNvSpPr>
            <p:nvPr/>
          </p:nvSpPr>
          <p:spPr bwMode="auto">
            <a:xfrm>
              <a:off x="187306" y="228619"/>
              <a:ext cx="620805" cy="299191"/>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p>
              <a:pPr>
                <a:spcAft>
                  <a:spcPts val="0"/>
                </a:spcAft>
              </a:pPr>
              <a:r>
                <a:rPr lang="ja-JP" sz="800" i="1" kern="120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（Ａ）</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6" name="Text Box 48"/>
            <p:cNvSpPr txBox="1">
              <a:spLocks noChangeArrowheads="1"/>
            </p:cNvSpPr>
            <p:nvPr/>
          </p:nvSpPr>
          <p:spPr bwMode="auto">
            <a:xfrm>
              <a:off x="2312755" y="238143"/>
              <a:ext cx="754042" cy="299191"/>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p>
              <a:pPr algn="ctr">
                <a:spcAft>
                  <a:spcPts val="0"/>
                </a:spcAft>
              </a:pPr>
              <a:r>
                <a:rPr lang="ja-JP" sz="800" i="1" kern="120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（Ｂ）</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cxnSp>
          <p:nvCxnSpPr>
            <p:cNvPr id="37" name="AutoShape 51"/>
            <p:cNvCxnSpPr>
              <a:cxnSpLocks noChangeShapeType="1"/>
            </p:cNvCxnSpPr>
            <p:nvPr/>
          </p:nvCxnSpPr>
          <p:spPr bwMode="auto">
            <a:xfrm>
              <a:off x="817562" y="344629"/>
              <a:ext cx="1495425" cy="1390650"/>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38" name="Text Box 52"/>
            <p:cNvSpPr txBox="1">
              <a:spLocks noChangeArrowheads="1"/>
            </p:cNvSpPr>
            <p:nvPr/>
          </p:nvSpPr>
          <p:spPr bwMode="auto">
            <a:xfrm>
              <a:off x="233146" y="30356"/>
              <a:ext cx="524659" cy="219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p>
              <a:pPr algn="ctr">
                <a:spcAft>
                  <a:spcPts val="0"/>
                </a:spcAft>
              </a:pPr>
              <a:r>
                <a:rPr lang="ja-JP" altLang="en-US" sz="800" i="1" dirty="0">
                  <a:solidFill>
                    <a:srgbClr val="000000"/>
                  </a:solidFill>
                  <a:latin typeface="Century" panose="02040604050505020304" pitchFamily="18" charset="0"/>
                  <a:ea typeface="游明朝" panose="02020400000000000000" pitchFamily="18" charset="-128"/>
                  <a:cs typeface="Times New Roman" panose="02020603050405020304" pitchFamily="18" charset="0"/>
                </a:rPr>
                <a:t>代表者</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9" name="Text Box 53"/>
            <p:cNvSpPr txBox="1">
              <a:spLocks noChangeArrowheads="1"/>
            </p:cNvSpPr>
            <p:nvPr/>
          </p:nvSpPr>
          <p:spPr bwMode="auto">
            <a:xfrm>
              <a:off x="2337243" y="1719"/>
              <a:ext cx="687424" cy="280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p>
              <a:pPr algn="ctr">
                <a:spcAft>
                  <a:spcPts val="0"/>
                </a:spcAft>
              </a:pPr>
              <a:r>
                <a:rPr lang="ja-JP" sz="800" i="1" kern="120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共同実施者</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0" name="Text Box 218"/>
            <p:cNvSpPr txBox="1">
              <a:spLocks noChangeArrowheads="1"/>
            </p:cNvSpPr>
            <p:nvPr/>
          </p:nvSpPr>
          <p:spPr bwMode="auto">
            <a:xfrm>
              <a:off x="2319104" y="957172"/>
              <a:ext cx="744715" cy="299191"/>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p>
              <a:pPr algn="ctr">
                <a:spcAft>
                  <a:spcPts val="0"/>
                </a:spcAft>
              </a:pPr>
              <a:r>
                <a:rPr lang="ja-JP" sz="800" i="1" kern="120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（Ｃ）</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1" name="Text Box 219"/>
            <p:cNvSpPr txBox="1">
              <a:spLocks noChangeArrowheads="1"/>
            </p:cNvSpPr>
            <p:nvPr/>
          </p:nvSpPr>
          <p:spPr bwMode="auto">
            <a:xfrm>
              <a:off x="2330216" y="1626995"/>
              <a:ext cx="754042" cy="299191"/>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5213" tIns="47605" rIns="95213" bIns="47605" anchor="ctr" anchorCtr="1">
              <a:spAutoFit/>
            </a:bodyPr>
            <a:lstStyle/>
            <a:p>
              <a:pPr algn="ctr">
                <a:spcAft>
                  <a:spcPts val="0"/>
                </a:spcAft>
              </a:pPr>
              <a:r>
                <a:rPr lang="ja-JP" sz="800" i="1" kern="120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（Ｄ）</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cxnSp>
          <p:nvCxnSpPr>
            <p:cNvPr id="42" name="AutoShape 222"/>
            <p:cNvCxnSpPr>
              <a:cxnSpLocks noChangeShapeType="1"/>
            </p:cNvCxnSpPr>
            <p:nvPr/>
          </p:nvCxnSpPr>
          <p:spPr bwMode="auto">
            <a:xfrm>
              <a:off x="817562" y="338279"/>
              <a:ext cx="1495425" cy="728662"/>
            </a:xfrm>
            <a:prstGeom prst="bentConnector3">
              <a:avLst>
                <a:gd name="adj1" fmla="val 50000"/>
              </a:avLst>
            </a:prstGeom>
            <a:noFill/>
            <a:ln w="12700">
              <a:solidFill>
                <a:schemeClr val="tx1"/>
              </a:solidFill>
              <a:miter lim="800000"/>
              <a:headEnd/>
              <a:tailEnd/>
            </a:ln>
            <a:extLst>
              <a:ext uri="{909E8E84-426E-40DD-AFC4-6F175D3DCCD1}">
                <a14:hiddenFill xmlns:a14="http://schemas.microsoft.com/office/drawing/2010/main">
                  <a:noFill/>
                </a14:hiddenFill>
              </a:ext>
            </a:extLst>
          </p:spPr>
        </p:cxnSp>
        <p:sp>
          <p:nvSpPr>
            <p:cNvPr id="43" name="Text Box 271"/>
            <p:cNvSpPr txBox="1">
              <a:spLocks noChangeArrowheads="1"/>
            </p:cNvSpPr>
            <p:nvPr/>
          </p:nvSpPr>
          <p:spPr bwMode="auto">
            <a:xfrm>
              <a:off x="2313274" y="711111"/>
              <a:ext cx="687424" cy="280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p>
              <a:pPr algn="ctr">
                <a:spcAft>
                  <a:spcPts val="0"/>
                </a:spcAft>
              </a:pPr>
              <a:r>
                <a:rPr lang="ja-JP" sz="800" i="1" kern="120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共同実施者</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4" name="Text Box 272"/>
            <p:cNvSpPr txBox="1">
              <a:spLocks noChangeArrowheads="1"/>
            </p:cNvSpPr>
            <p:nvPr/>
          </p:nvSpPr>
          <p:spPr bwMode="auto">
            <a:xfrm>
              <a:off x="2420436" y="1393727"/>
              <a:ext cx="492232" cy="280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95213" tIns="47605" rIns="95213" bIns="47605" anchor="ctr" anchorCtr="1">
              <a:spAutoFit/>
            </a:bodyPr>
            <a:lstStyle/>
            <a:p>
              <a:pPr algn="ctr">
                <a:spcAft>
                  <a:spcPts val="0"/>
                </a:spcAft>
              </a:pPr>
              <a:r>
                <a:rPr lang="ja-JP" sz="800" i="1" kern="120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協力者</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5" name="Text Box 217"/>
            <p:cNvSpPr txBox="1">
              <a:spLocks noChangeArrowheads="1"/>
            </p:cNvSpPr>
            <p:nvPr/>
          </p:nvSpPr>
          <p:spPr bwMode="auto">
            <a:xfrm>
              <a:off x="1" y="607890"/>
              <a:ext cx="1435448" cy="465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lIns="95213" tIns="47605" rIns="95213" bIns="47605" anchor="ctr" anchorCtr="1">
              <a:spAutoFit/>
            </a:bodyPr>
            <a:lstStyle/>
            <a:p>
              <a:pPr>
                <a:spcAft>
                  <a:spcPts val="0"/>
                </a:spcAft>
              </a:pPr>
              <a:r>
                <a:rPr lang="ja-JP" sz="800" i="1" kern="1200" dirty="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（総括</a:t>
              </a:r>
              <a:r>
                <a:rPr lang="ja-JP" altLang="en-US" sz="800" i="1" dirty="0">
                  <a:solidFill>
                    <a:srgbClr val="000000"/>
                  </a:solidFill>
                  <a:latin typeface="Century" panose="02040604050505020304" pitchFamily="18" charset="0"/>
                  <a:ea typeface="游明朝" panose="02020400000000000000" pitchFamily="18" charset="-128"/>
                  <a:cs typeface="Times New Roman" panose="02020603050405020304" pitchFamily="18" charset="0"/>
                </a:rPr>
                <a:t>、対象地域、等</a:t>
              </a:r>
              <a:r>
                <a:rPr lang="ja-JP" sz="800" i="1" kern="1200" dirty="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ja-JP" altLang="en-US" sz="800" i="1" dirty="0">
                  <a:solidFill>
                    <a:srgbClr val="000000"/>
                  </a:solidFill>
                  <a:latin typeface="Century" panose="02040604050505020304" pitchFamily="18" charset="0"/>
                  <a:ea typeface="游明朝" panose="02020400000000000000" pitchFamily="18" charset="-128"/>
                  <a:cs typeface="Times New Roman" panose="02020603050405020304" pitchFamily="18" charset="0"/>
                </a:rPr>
                <a:t>対象地域として</a:t>
              </a:r>
              <a:r>
                <a:rPr lang="ja-JP" sz="800" i="1" kern="1200" dirty="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適した○○地区をフィールド</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6" name="Text Box 224"/>
            <p:cNvSpPr txBox="1">
              <a:spLocks noChangeArrowheads="1"/>
            </p:cNvSpPr>
            <p:nvPr/>
          </p:nvSpPr>
          <p:spPr bwMode="auto">
            <a:xfrm>
              <a:off x="3039756" y="152496"/>
              <a:ext cx="1447539" cy="649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p>
              <a:pPr>
                <a:spcAft>
                  <a:spcPts val="0"/>
                </a:spcAft>
              </a:pPr>
              <a:r>
                <a:rPr lang="ja-JP" sz="800" i="1" kern="120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（調査</a:t>
              </a:r>
              <a:r>
                <a:rPr lang="en-US" sz="800" i="1" kern="120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a</a:t>
              </a:r>
              <a:r>
                <a:rPr lang="ja-JP" sz="800" i="1" kern="120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の検討・実施）</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ja-JP" sz="800" i="1" kern="120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○○分野について○年間の業務実績あり</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47" name="Text Box 225"/>
            <p:cNvSpPr txBox="1">
              <a:spLocks noChangeArrowheads="1"/>
            </p:cNvSpPr>
            <p:nvPr/>
          </p:nvSpPr>
          <p:spPr bwMode="auto">
            <a:xfrm>
              <a:off x="3039690" y="839685"/>
              <a:ext cx="1430218" cy="649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95213" tIns="47605" rIns="95213" bIns="47605" anchor="ctr" anchorCtr="1">
              <a:spAutoFit/>
            </a:bodyPr>
            <a:lstStyle/>
            <a:p>
              <a:pPr>
                <a:spcAft>
                  <a:spcPts val="0"/>
                </a:spcAft>
              </a:pPr>
              <a:r>
                <a:rPr lang="ja-JP" sz="800" i="1" kern="120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（調査</a:t>
              </a:r>
              <a:r>
                <a:rPr lang="en-US" sz="800" i="1" kern="120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b</a:t>
              </a:r>
              <a:r>
                <a:rPr lang="ja-JP" sz="800" i="1" kern="120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の検討・実施）</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a:spcAft>
                  <a:spcPts val="0"/>
                </a:spcAft>
              </a:pPr>
              <a:r>
                <a:rPr lang="ja-JP" sz="800" i="1" kern="1200">
                  <a:solidFill>
                    <a:srgbClr val="000000"/>
                  </a:solidFill>
                  <a:effectLst/>
                  <a:latin typeface="Century" panose="02040604050505020304" pitchFamily="18" charset="0"/>
                  <a:ea typeface="游明朝" panose="02020400000000000000" pitchFamily="18" charset="-128"/>
                  <a:cs typeface="Times New Roman" panose="02020603050405020304" pitchFamily="18" charset="0"/>
                </a:rPr>
                <a:t>○○分野について○年間の業務実績あり</a:t>
              </a:r>
              <a:endParaRPr lang="ja-JP" sz="12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cxnSp>
          <p:nvCxnSpPr>
            <p:cNvPr id="48" name="Line 270"/>
            <p:cNvCxnSpPr/>
            <p:nvPr/>
          </p:nvCxnSpPr>
          <p:spPr bwMode="auto">
            <a:xfrm>
              <a:off x="847725" y="338279"/>
              <a:ext cx="1465262" cy="9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grpSp>
      <p:graphicFrame>
        <p:nvGraphicFramePr>
          <p:cNvPr id="4" name="表 3"/>
          <p:cNvGraphicFramePr>
            <a:graphicFrameLocks noGrp="1"/>
          </p:cNvGraphicFramePr>
          <p:nvPr>
            <p:extLst>
              <p:ext uri="{D42A27DB-BD31-4B8C-83A1-F6EECF244321}">
                <p14:modId xmlns:p14="http://schemas.microsoft.com/office/powerpoint/2010/main" val="370062662"/>
              </p:ext>
            </p:extLst>
          </p:nvPr>
        </p:nvGraphicFramePr>
        <p:xfrm>
          <a:off x="251520" y="6021288"/>
          <a:ext cx="4176465" cy="648072"/>
        </p:xfrm>
        <a:graphic>
          <a:graphicData uri="http://schemas.openxmlformats.org/drawingml/2006/table">
            <a:tbl>
              <a:tblPr firstRow="1" firstCol="1" bandRow="1"/>
              <a:tblGrid>
                <a:gridCol w="1392155">
                  <a:extLst>
                    <a:ext uri="{9D8B030D-6E8A-4147-A177-3AD203B41FA5}">
                      <a16:colId xmlns:a16="http://schemas.microsoft.com/office/drawing/2014/main" val="4277390856"/>
                    </a:ext>
                  </a:extLst>
                </a:gridCol>
                <a:gridCol w="1392155">
                  <a:extLst>
                    <a:ext uri="{9D8B030D-6E8A-4147-A177-3AD203B41FA5}">
                      <a16:colId xmlns:a16="http://schemas.microsoft.com/office/drawing/2014/main" val="242796002"/>
                    </a:ext>
                  </a:extLst>
                </a:gridCol>
                <a:gridCol w="1392155">
                  <a:extLst>
                    <a:ext uri="{9D8B030D-6E8A-4147-A177-3AD203B41FA5}">
                      <a16:colId xmlns:a16="http://schemas.microsoft.com/office/drawing/2014/main" val="1095836268"/>
                    </a:ext>
                  </a:extLst>
                </a:gridCol>
              </a:tblGrid>
              <a:tr h="162018">
                <a:tc>
                  <a:txBody>
                    <a:bodyPr/>
                    <a:lstStyle/>
                    <a:p>
                      <a:pPr algn="ctr" latinLnBrk="1">
                        <a:lnSpc>
                          <a:spcPts val="1075"/>
                        </a:lnSpc>
                        <a:spcAft>
                          <a:spcPts val="0"/>
                        </a:spcAft>
                      </a:pPr>
                      <a:r>
                        <a:rPr lang="ja-JP" sz="1000" i="1" spc="20">
                          <a:effectLst/>
                          <a:latin typeface="ＭＳ 明朝" panose="02020609040205080304" pitchFamily="17" charset="-128"/>
                          <a:ea typeface="ＭＳ 明朝" panose="02020609040205080304" pitchFamily="17" charset="-128"/>
                          <a:cs typeface="Times New Roman" panose="02020603050405020304" pitchFamily="18" charset="0"/>
                        </a:rPr>
                        <a:t>該当する法令</a:t>
                      </a:r>
                      <a:endParaRPr lang="ja-JP" sz="1000" spc="-2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ts val="1075"/>
                        </a:lnSpc>
                        <a:spcAft>
                          <a:spcPts val="0"/>
                        </a:spcAft>
                      </a:pPr>
                      <a:r>
                        <a:rPr lang="ja-JP" sz="1000" i="1" spc="20" dirty="0">
                          <a:effectLst/>
                          <a:latin typeface="ＭＳ 明朝" panose="02020609040205080304" pitchFamily="17" charset="-128"/>
                          <a:ea typeface="ＭＳ 明朝" panose="02020609040205080304" pitchFamily="17" charset="-128"/>
                          <a:cs typeface="Times New Roman" panose="02020603050405020304" pitchFamily="18" charset="0"/>
                        </a:rPr>
                        <a:t>調整先</a:t>
                      </a:r>
                      <a:endParaRPr lang="ja-JP" sz="1000" spc="-2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ts val="1075"/>
                        </a:lnSpc>
                        <a:spcAft>
                          <a:spcPts val="0"/>
                        </a:spcAft>
                      </a:pPr>
                      <a:r>
                        <a:rPr lang="ja-JP" sz="1000" i="1" spc="20">
                          <a:effectLst/>
                          <a:latin typeface="ＭＳ 明朝" panose="02020609040205080304" pitchFamily="17" charset="-128"/>
                          <a:ea typeface="ＭＳ 明朝" panose="02020609040205080304" pitchFamily="17" charset="-128"/>
                          <a:cs typeface="Times New Roman" panose="02020603050405020304" pitchFamily="18" charset="0"/>
                        </a:rPr>
                        <a:t>調整状況</a:t>
                      </a:r>
                      <a:endParaRPr lang="ja-JP" sz="1000" spc="-2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2902934"/>
                  </a:ext>
                </a:extLst>
              </a:tr>
              <a:tr h="162018">
                <a:tc>
                  <a:txBody>
                    <a:bodyPr/>
                    <a:lstStyle/>
                    <a:p>
                      <a:pPr algn="just" latinLnBrk="1">
                        <a:lnSpc>
                          <a:spcPts val="1075"/>
                        </a:lnSpc>
                        <a:spcAft>
                          <a:spcPts val="0"/>
                        </a:spcAft>
                      </a:pPr>
                      <a:r>
                        <a:rPr lang="en-US" sz="1000" i="1" spc="20" dirty="0">
                          <a:solidFill>
                            <a:srgbClr val="FF000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00" spc="-2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ts val="1075"/>
                        </a:lnSpc>
                        <a:spcAft>
                          <a:spcPts val="0"/>
                        </a:spcAft>
                      </a:pPr>
                      <a:r>
                        <a:rPr lang="en-US" sz="1000" i="1" spc="20" dirty="0">
                          <a:solidFill>
                            <a:srgbClr val="FF000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00" spc="-2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ts val="1075"/>
                        </a:lnSpc>
                        <a:spcAft>
                          <a:spcPts val="0"/>
                        </a:spcAft>
                      </a:pPr>
                      <a:r>
                        <a:rPr lang="en-US" sz="1000" i="1" spc="2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00" spc="-2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693610"/>
                  </a:ext>
                </a:extLst>
              </a:tr>
              <a:tr h="162018">
                <a:tc>
                  <a:txBody>
                    <a:bodyPr/>
                    <a:lstStyle/>
                    <a:p>
                      <a:pPr algn="just" latinLnBrk="1">
                        <a:lnSpc>
                          <a:spcPts val="1075"/>
                        </a:lnSpc>
                        <a:spcAft>
                          <a:spcPts val="0"/>
                        </a:spcAft>
                      </a:pPr>
                      <a:r>
                        <a:rPr lang="en-US" sz="1000" i="1" spc="20" dirty="0">
                          <a:solidFill>
                            <a:srgbClr val="FF000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00" spc="-2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ts val="1075"/>
                        </a:lnSpc>
                        <a:spcAft>
                          <a:spcPts val="0"/>
                        </a:spcAft>
                      </a:pPr>
                      <a:r>
                        <a:rPr lang="en-US" sz="1000" i="1" spc="20" dirty="0">
                          <a:solidFill>
                            <a:srgbClr val="FF000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00" spc="-2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ts val="1075"/>
                        </a:lnSpc>
                        <a:spcAft>
                          <a:spcPts val="0"/>
                        </a:spcAft>
                      </a:pPr>
                      <a:r>
                        <a:rPr lang="en-US" sz="1000" i="1" spc="2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00" spc="-2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4965493"/>
                  </a:ext>
                </a:extLst>
              </a:tr>
              <a:tr h="162018">
                <a:tc>
                  <a:txBody>
                    <a:bodyPr/>
                    <a:lstStyle/>
                    <a:p>
                      <a:pPr algn="just" latinLnBrk="1">
                        <a:lnSpc>
                          <a:spcPts val="1075"/>
                        </a:lnSpc>
                        <a:spcAft>
                          <a:spcPts val="0"/>
                        </a:spcAft>
                      </a:pPr>
                      <a:r>
                        <a:rPr lang="en-US" sz="1000" i="1" spc="20">
                          <a:solidFill>
                            <a:srgbClr val="FF000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00" spc="-2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ts val="1075"/>
                        </a:lnSpc>
                        <a:spcAft>
                          <a:spcPts val="0"/>
                        </a:spcAft>
                      </a:pPr>
                      <a:r>
                        <a:rPr lang="en-US" sz="1000" i="1" spc="20">
                          <a:solidFill>
                            <a:srgbClr val="FF000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00" spc="-2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ts val="1075"/>
                        </a:lnSpc>
                        <a:spcAft>
                          <a:spcPts val="0"/>
                        </a:spcAft>
                      </a:pPr>
                      <a:r>
                        <a:rPr lang="en-US" sz="1000" i="1" spc="2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00" spc="-2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8337444"/>
                  </a:ext>
                </a:extLst>
              </a:tr>
            </a:tbl>
          </a:graphicData>
        </a:graphic>
      </p:graphicFrame>
      <p:sp>
        <p:nvSpPr>
          <p:cNvPr id="5" name="Rectangle 2"/>
          <p:cNvSpPr>
            <a:spLocks noChangeArrowheads="1"/>
          </p:cNvSpPr>
          <p:nvPr/>
        </p:nvSpPr>
        <p:spPr bwMode="auto">
          <a:xfrm>
            <a:off x="169689" y="5790456"/>
            <a:ext cx="4258295"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263525" algn="ctr" defTabSz="914400" rtl="0" eaLnBrk="0" fontAlgn="base" latinLnBrk="0" hangingPunct="0">
              <a:lnSpc>
                <a:spcPct val="100000"/>
              </a:lnSpc>
              <a:spcBef>
                <a:spcPct val="0"/>
              </a:spcBef>
              <a:spcAft>
                <a:spcPct val="0"/>
              </a:spcAft>
              <a:buClrTx/>
              <a:buSzTx/>
              <a:buFontTx/>
              <a:buNone/>
              <a:tabLst/>
            </a:pPr>
            <a:r>
              <a:rPr kumimoji="0" lang="ja-JP" altLang="ja-JP"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表　事業実施区域に該当する法令</a:t>
            </a:r>
            <a:endParaRPr kumimoji="0" lang="ja-JP" altLang="ja-JP" sz="16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38746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AutoShape 27"/>
          <p:cNvSpPr>
            <a:spLocks noChangeArrowheads="1"/>
          </p:cNvSpPr>
          <p:nvPr/>
        </p:nvSpPr>
        <p:spPr bwMode="auto">
          <a:xfrm>
            <a:off x="89826" y="124842"/>
            <a:ext cx="8964345" cy="6688534"/>
          </a:xfrm>
          <a:prstGeom prst="roundRect">
            <a:avLst>
              <a:gd name="adj" fmla="val 0"/>
            </a:avLst>
          </a:prstGeom>
          <a:solidFill>
            <a:srgbClr val="FFFFFF">
              <a:alpha val="0"/>
            </a:srgbClr>
          </a:solidFill>
          <a:ln w="19050">
            <a:solidFill>
              <a:schemeClr val="tx1"/>
            </a:solidFill>
            <a:round/>
            <a:headEnd/>
            <a:tailEnd/>
          </a:ln>
        </p:spPr>
        <p:txBody>
          <a:bodyPr wrap="none" lIns="83721" tIns="41860" rIns="83721" bIns="41860" anchor="ct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dirty="0"/>
          </a:p>
        </p:txBody>
      </p:sp>
      <p:sp>
        <p:nvSpPr>
          <p:cNvPr id="3089" name="Rectangle 32"/>
          <p:cNvSpPr>
            <a:spLocks noChangeArrowheads="1"/>
          </p:cNvSpPr>
          <p:nvPr/>
        </p:nvSpPr>
        <p:spPr bwMode="auto">
          <a:xfrm>
            <a:off x="5" y="52347"/>
            <a:ext cx="238327"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indent="68263"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fontAlgn="base">
              <a:spcBef>
                <a:spcPct val="0"/>
              </a:spcBef>
              <a:spcAft>
                <a:spcPct val="0"/>
              </a:spcAft>
              <a:buFontTx/>
              <a:buNone/>
            </a:pPr>
            <a:endParaRPr lang="ja-JP" altLang="ja-JP" sz="1600">
              <a:solidFill>
                <a:srgbClr val="000000"/>
              </a:solidFill>
            </a:endParaRPr>
          </a:p>
        </p:txBody>
      </p:sp>
      <p:sp>
        <p:nvSpPr>
          <p:cNvPr id="3090" name="Rectangle 37"/>
          <p:cNvSpPr>
            <a:spLocks noChangeArrowheads="1"/>
          </p:cNvSpPr>
          <p:nvPr/>
        </p:nvSpPr>
        <p:spPr bwMode="auto">
          <a:xfrm>
            <a:off x="9284982" y="270062"/>
            <a:ext cx="169142"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a:solidFill>
                <a:srgbClr val="000000"/>
              </a:solidFill>
            </a:endParaRPr>
          </a:p>
        </p:txBody>
      </p:sp>
      <p:sp>
        <p:nvSpPr>
          <p:cNvPr id="15" name="テキスト ボックス 14"/>
          <p:cNvSpPr txBox="1"/>
          <p:nvPr/>
        </p:nvSpPr>
        <p:spPr>
          <a:xfrm>
            <a:off x="89826" y="117572"/>
            <a:ext cx="2232236" cy="369337"/>
          </a:xfrm>
          <a:prstGeom prst="rect">
            <a:avLst/>
          </a:prstGeom>
        </p:spPr>
        <p:style>
          <a:lnRef idx="2">
            <a:schemeClr val="dk1"/>
          </a:lnRef>
          <a:fillRef idx="1">
            <a:schemeClr val="lt1"/>
          </a:fillRef>
          <a:effectRef idx="0">
            <a:schemeClr val="dk1"/>
          </a:effectRef>
          <a:fontRef idx="minor">
            <a:schemeClr val="dk1"/>
          </a:fontRef>
        </p:style>
        <p:txBody>
          <a:bodyPr wrap="square" lIns="91319" tIns="45659" rIns="91319" bIns="45659">
            <a:spAutoFit/>
          </a:bodyPr>
          <a:lstStyle>
            <a:lvl1pPr defTabSz="996950" eaLnBrk="0" hangingPunct="0">
              <a:defRPr kumimoji="1">
                <a:solidFill>
                  <a:schemeClr val="tx1"/>
                </a:solidFill>
                <a:latin typeface="Arial" charset="0"/>
                <a:ea typeface="ＭＳ Ｐゴシック" pitchFamily="50" charset="-128"/>
              </a:defRPr>
            </a:lvl1pPr>
            <a:lvl2pPr marL="742950" indent="-285750" defTabSz="996950" eaLnBrk="0" hangingPunct="0">
              <a:defRPr kumimoji="1">
                <a:solidFill>
                  <a:schemeClr val="tx1"/>
                </a:solidFill>
                <a:latin typeface="Arial" charset="0"/>
                <a:ea typeface="ＭＳ Ｐゴシック" pitchFamily="50" charset="-128"/>
              </a:defRPr>
            </a:lvl2pPr>
            <a:lvl3pPr marL="1143000" indent="-228600" defTabSz="996950" eaLnBrk="0" hangingPunct="0">
              <a:defRPr kumimoji="1">
                <a:solidFill>
                  <a:schemeClr val="tx1"/>
                </a:solidFill>
                <a:latin typeface="Arial" charset="0"/>
                <a:ea typeface="ＭＳ Ｐゴシック" pitchFamily="50" charset="-128"/>
              </a:defRPr>
            </a:lvl3pPr>
            <a:lvl4pPr marL="1600200" indent="-228600" defTabSz="996950" eaLnBrk="0" hangingPunct="0">
              <a:defRPr kumimoji="1">
                <a:solidFill>
                  <a:schemeClr val="tx1"/>
                </a:solidFill>
                <a:latin typeface="Arial" charset="0"/>
                <a:ea typeface="ＭＳ Ｐゴシック" pitchFamily="50" charset="-128"/>
              </a:defRPr>
            </a:lvl4pPr>
            <a:lvl5pPr marL="2057400" indent="-228600" defTabSz="996950" eaLnBrk="0" hangingPunct="0">
              <a:defRPr kumimoji="1">
                <a:solidFill>
                  <a:schemeClr val="tx1"/>
                </a:solidFill>
                <a:latin typeface="Arial" charset="0"/>
                <a:ea typeface="ＭＳ Ｐゴシック" pitchFamily="50" charset="-128"/>
              </a:defRPr>
            </a:lvl5pPr>
            <a:lvl6pPr marL="25146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solidFill>
                  <a:srgbClr val="000000"/>
                </a:solidFill>
                <a:latin typeface="ＭＳ Ｐゴシック" pitchFamily="50" charset="-128"/>
                <a:ea typeface="Meiryo UI" pitchFamily="50" charset="-128"/>
                <a:cs typeface="Meiryo UI" pitchFamily="50" charset="-128"/>
              </a:rPr>
              <a:t>本事業における調査 </a:t>
            </a:r>
          </a:p>
        </p:txBody>
      </p:sp>
      <p:sp>
        <p:nvSpPr>
          <p:cNvPr id="192" name="Text Box 14"/>
          <p:cNvSpPr txBox="1">
            <a:spLocks noChangeArrowheads="1"/>
          </p:cNvSpPr>
          <p:nvPr/>
        </p:nvSpPr>
        <p:spPr bwMode="auto">
          <a:xfrm>
            <a:off x="107504" y="548680"/>
            <a:ext cx="4320480" cy="673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FontTx/>
              <a:buNone/>
            </a:pPr>
            <a:r>
              <a:rPr lang="ja-JP" altLang="en-US" sz="1050" b="1" dirty="0">
                <a:latin typeface="Century" pitchFamily="18" charset="0"/>
              </a:rPr>
              <a:t>①</a:t>
            </a:r>
            <a:r>
              <a:rPr lang="en-US" altLang="ja-JP" sz="1050" b="1" dirty="0">
                <a:latin typeface="Century" pitchFamily="18" charset="0"/>
              </a:rPr>
              <a:t>【</a:t>
            </a:r>
            <a:r>
              <a:rPr lang="ja-JP" altLang="en-US" sz="1050" b="1" dirty="0">
                <a:latin typeface="Century" pitchFamily="18" charset="0"/>
              </a:rPr>
              <a:t>本事業における調査手法の概要</a:t>
            </a:r>
            <a:r>
              <a:rPr lang="en-US" altLang="ja-JP" sz="1050" b="1" dirty="0">
                <a:latin typeface="Century" pitchFamily="18" charset="0"/>
              </a:rPr>
              <a:t>】</a:t>
            </a:r>
          </a:p>
          <a:p>
            <a:pPr algn="just" eaLnBrk="1" hangingPunct="1">
              <a:spcBef>
                <a:spcPct val="0"/>
              </a:spcBef>
              <a:buNone/>
            </a:pPr>
            <a:r>
              <a:rPr lang="ja-JP" altLang="en-US" sz="900" i="1" dirty="0">
                <a:solidFill>
                  <a:srgbClr val="FF0000"/>
                </a:solidFill>
              </a:rPr>
              <a:t>・本事業で調査を実施する浮体式洋上風力発電によってエネルギーの地産地消を目指す地域について、場所がわかる図を用いて記載してください。</a:t>
            </a:r>
            <a:endParaRPr lang="en-US" altLang="ja-JP" sz="900" i="1" dirty="0">
              <a:solidFill>
                <a:srgbClr val="FF0000"/>
              </a:solidFill>
            </a:endParaRPr>
          </a:p>
          <a:p>
            <a:pPr algn="just" eaLnBrk="1" hangingPunct="1">
              <a:spcBef>
                <a:spcPct val="0"/>
              </a:spcBef>
              <a:buNone/>
            </a:pPr>
            <a:r>
              <a:rPr lang="ja-JP" altLang="en-US" sz="900" i="1" dirty="0">
                <a:solidFill>
                  <a:srgbClr val="FF0000"/>
                </a:solidFill>
              </a:rPr>
              <a:t>・本事業における調査事項とその内容について表などを用いて記載してください。</a:t>
            </a:r>
            <a:endParaRPr lang="en-US" altLang="ja-JP" sz="900" i="1" dirty="0">
              <a:solidFill>
                <a:srgbClr val="FF0000"/>
              </a:solidFill>
            </a:endParaRPr>
          </a:p>
        </p:txBody>
      </p:sp>
      <p:sp>
        <p:nvSpPr>
          <p:cNvPr id="14" name="Text Box 14"/>
          <p:cNvSpPr txBox="1">
            <a:spLocks noChangeArrowheads="1"/>
          </p:cNvSpPr>
          <p:nvPr/>
        </p:nvSpPr>
        <p:spPr bwMode="auto">
          <a:xfrm>
            <a:off x="179513" y="3032831"/>
            <a:ext cx="4248472" cy="534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FontTx/>
              <a:buNone/>
            </a:pPr>
            <a:r>
              <a:rPr lang="ja-JP" altLang="en-US" sz="1050" b="1" dirty="0">
                <a:latin typeface="Century" pitchFamily="18" charset="0"/>
              </a:rPr>
              <a:t>②</a:t>
            </a:r>
            <a:r>
              <a:rPr lang="en-US" altLang="ja-JP" sz="1050" b="1" dirty="0">
                <a:latin typeface="Century" pitchFamily="18" charset="0"/>
              </a:rPr>
              <a:t>【</a:t>
            </a:r>
            <a:r>
              <a:rPr lang="ja-JP" altLang="en-US" sz="1050" b="1" dirty="0">
                <a:latin typeface="Century" pitchFamily="18" charset="0"/>
              </a:rPr>
              <a:t>○○調査について</a:t>
            </a:r>
            <a:r>
              <a:rPr lang="en-US" altLang="ja-JP" sz="1050" b="1" dirty="0">
                <a:latin typeface="Century" pitchFamily="18" charset="0"/>
              </a:rPr>
              <a:t>】</a:t>
            </a:r>
          </a:p>
          <a:p>
            <a:pPr algn="just" eaLnBrk="1" hangingPunct="1">
              <a:spcBef>
                <a:spcPct val="0"/>
              </a:spcBef>
              <a:buFontTx/>
              <a:buNone/>
            </a:pPr>
            <a:r>
              <a:rPr lang="ja-JP" altLang="en-US" sz="900" i="1" dirty="0">
                <a:solidFill>
                  <a:srgbClr val="FF0000"/>
                </a:solidFill>
              </a:rPr>
              <a:t>・①で記載した調査内容について、項目毎に図などを用いて具体的に記載してください。</a:t>
            </a:r>
            <a:endParaRPr lang="en-US" altLang="ja-JP" sz="900" i="1" dirty="0">
              <a:solidFill>
                <a:srgbClr val="FF0000"/>
              </a:solidFill>
            </a:endParaRPr>
          </a:p>
        </p:txBody>
      </p:sp>
      <p:sp>
        <p:nvSpPr>
          <p:cNvPr id="16" name="Text Box 14"/>
          <p:cNvSpPr txBox="1">
            <a:spLocks noChangeArrowheads="1"/>
          </p:cNvSpPr>
          <p:nvPr/>
        </p:nvSpPr>
        <p:spPr bwMode="auto">
          <a:xfrm>
            <a:off x="4572000" y="4077072"/>
            <a:ext cx="4464496" cy="68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FontTx/>
              <a:buNone/>
            </a:pPr>
            <a:r>
              <a:rPr lang="en-US" altLang="ja-JP" sz="1100" b="1" dirty="0">
                <a:latin typeface="Century" pitchFamily="18" charset="0"/>
              </a:rPr>
              <a:t>※【</a:t>
            </a:r>
            <a:r>
              <a:rPr lang="ja-JP" altLang="en-US" sz="1100" b="1" dirty="0">
                <a:latin typeface="Century" pitchFamily="18" charset="0"/>
              </a:rPr>
              <a:t>地元への説明・協議等</a:t>
            </a:r>
            <a:r>
              <a:rPr lang="en-US" altLang="ja-JP" sz="1100" b="1" dirty="0">
                <a:latin typeface="Century" pitchFamily="18" charset="0"/>
              </a:rPr>
              <a:t>】</a:t>
            </a:r>
          </a:p>
          <a:p>
            <a:pPr algn="just" eaLnBrk="1" hangingPunct="1">
              <a:spcBef>
                <a:spcPct val="0"/>
              </a:spcBef>
              <a:buFontTx/>
              <a:buNone/>
            </a:pPr>
            <a:r>
              <a:rPr lang="ja-JP" altLang="en-US" sz="900" i="1" dirty="0">
                <a:solidFill>
                  <a:srgbClr val="FF0000"/>
                </a:solidFill>
              </a:rPr>
              <a:t>・協議会の設置や運営、頻度などについて具体的に記載してください。なお、地元関係者に対して調査進捗等をどのように報告等を行うかも含めて記載してください。</a:t>
            </a:r>
            <a:endParaRPr lang="en-US" altLang="ja-JP" sz="900" i="1" dirty="0">
              <a:solidFill>
                <a:srgbClr val="FF0000"/>
              </a:solidFill>
            </a:endParaRPr>
          </a:p>
          <a:p>
            <a:pPr algn="just" eaLnBrk="1" hangingPunct="1">
              <a:spcBef>
                <a:spcPct val="0"/>
              </a:spcBef>
              <a:buFontTx/>
              <a:buNone/>
            </a:pPr>
            <a:r>
              <a:rPr lang="ja-JP" altLang="en-US" sz="900" i="1" dirty="0">
                <a:solidFill>
                  <a:srgbClr val="FF0000"/>
                </a:solidFill>
              </a:rPr>
              <a:t>・</a:t>
            </a:r>
            <a:r>
              <a:rPr lang="en-US" altLang="ja-JP" sz="900" i="1" dirty="0">
                <a:solidFill>
                  <a:srgbClr val="FF0000"/>
                </a:solidFill>
              </a:rPr>
              <a:t>※</a:t>
            </a:r>
            <a:r>
              <a:rPr lang="ja-JP" altLang="en-US" sz="900" i="1" dirty="0">
                <a:solidFill>
                  <a:srgbClr val="FF0000"/>
                </a:solidFill>
              </a:rPr>
              <a:t>には、②以降で説明した調査項目を記載した次の番号を記載してください。</a:t>
            </a:r>
            <a:endParaRPr lang="en-US" altLang="ja-JP" sz="900" i="1" dirty="0">
              <a:solidFill>
                <a:srgbClr val="FF0000"/>
              </a:solidFill>
            </a:endParaRPr>
          </a:p>
        </p:txBody>
      </p:sp>
      <p:sp>
        <p:nvSpPr>
          <p:cNvPr id="23" name="Text Box 11"/>
          <p:cNvSpPr txBox="1">
            <a:spLocks noChangeArrowheads="1"/>
          </p:cNvSpPr>
          <p:nvPr/>
        </p:nvSpPr>
        <p:spPr bwMode="auto">
          <a:xfrm>
            <a:off x="2488506" y="188640"/>
            <a:ext cx="1795462" cy="2540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a:t>※</a:t>
            </a:r>
            <a:r>
              <a:rPr lang="ja-JP" altLang="en-US" sz="1050" i="1" dirty="0"/>
              <a:t>　本頁は１頁に収めること。</a:t>
            </a:r>
          </a:p>
        </p:txBody>
      </p:sp>
      <p:sp>
        <p:nvSpPr>
          <p:cNvPr id="28" name="スライド番号プレースホルダー 5"/>
          <p:cNvSpPr>
            <a:spLocks noGrp="1"/>
          </p:cNvSpPr>
          <p:nvPr>
            <p:ph type="sldNum" sz="quarter" idx="12"/>
          </p:nvPr>
        </p:nvSpPr>
        <p:spPr>
          <a:xfrm>
            <a:off x="6948264" y="6481142"/>
            <a:ext cx="2133223" cy="323816"/>
          </a:xfrm>
        </p:spPr>
        <p:txBody>
          <a:bodyPr/>
          <a:lstStyle/>
          <a:p>
            <a:pPr>
              <a:defRPr/>
            </a:pPr>
            <a:r>
              <a:rPr lang="en-US" altLang="ja-JP" dirty="0">
                <a:solidFill>
                  <a:srgbClr val="000000"/>
                </a:solidFill>
              </a:rPr>
              <a:t>2</a:t>
            </a:r>
          </a:p>
        </p:txBody>
      </p:sp>
      <p:sp>
        <p:nvSpPr>
          <p:cNvPr id="18" name="角丸四角形 17"/>
          <p:cNvSpPr/>
          <p:nvPr/>
        </p:nvSpPr>
        <p:spPr bwMode="auto">
          <a:xfrm>
            <a:off x="141648" y="514271"/>
            <a:ext cx="4286336" cy="2338665"/>
          </a:xfrm>
          <a:prstGeom prst="roundRect">
            <a:avLst>
              <a:gd name="adj" fmla="val 1536"/>
            </a:avLst>
          </a:prstGeom>
          <a:noFill/>
          <a:ln w="6350" cap="flat" cmpd="sng" algn="ctr">
            <a:solidFill>
              <a:schemeClr val="tx1"/>
            </a:solidFill>
            <a:prstDash val="lg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20" name="角丸四角形 19"/>
          <p:cNvSpPr/>
          <p:nvPr/>
        </p:nvSpPr>
        <p:spPr bwMode="auto">
          <a:xfrm>
            <a:off x="141648" y="2924944"/>
            <a:ext cx="4286336" cy="3744416"/>
          </a:xfrm>
          <a:prstGeom prst="roundRect">
            <a:avLst>
              <a:gd name="adj" fmla="val 1536"/>
            </a:avLst>
          </a:prstGeom>
          <a:noFill/>
          <a:ln w="6350" cap="flat" cmpd="sng" algn="ctr">
            <a:solidFill>
              <a:schemeClr val="tx1"/>
            </a:solidFill>
            <a:prstDash val="lg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26" name="Text Box 14"/>
          <p:cNvSpPr txBox="1">
            <a:spLocks noChangeArrowheads="1"/>
          </p:cNvSpPr>
          <p:nvPr/>
        </p:nvSpPr>
        <p:spPr bwMode="auto">
          <a:xfrm>
            <a:off x="4609864" y="188640"/>
            <a:ext cx="4398951" cy="534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156" tIns="47579" rIns="95156" bIns="47579">
            <a:spAutoFit/>
          </a:bodyPr>
          <a:lstStyle>
            <a:lvl1pPr defTabSz="952500" eaLnBrk="0" hangingPunct="0">
              <a:spcBef>
                <a:spcPct val="20000"/>
              </a:spcBef>
              <a:buChar char="•"/>
              <a:defRPr kumimoji="1" sz="3500">
                <a:solidFill>
                  <a:schemeClr val="tx1"/>
                </a:solidFill>
                <a:latin typeface="Arial" charset="0"/>
                <a:ea typeface="ＭＳ Ｐゴシック" pitchFamily="50" charset="-128"/>
              </a:defRPr>
            </a:lvl1pPr>
            <a:lvl2pPr marL="742950" indent="-285750" defTabSz="952500" eaLnBrk="0" hangingPunct="0">
              <a:spcBef>
                <a:spcPct val="20000"/>
              </a:spcBef>
              <a:buChar char="–"/>
              <a:defRPr kumimoji="1" sz="3100">
                <a:solidFill>
                  <a:schemeClr val="tx1"/>
                </a:solidFill>
                <a:latin typeface="Arial" charset="0"/>
                <a:ea typeface="ＭＳ Ｐゴシック" pitchFamily="50" charset="-128"/>
              </a:defRPr>
            </a:lvl2pPr>
            <a:lvl3pPr marL="1143000" indent="-228600" defTabSz="952500" eaLnBrk="0" hangingPunct="0">
              <a:spcBef>
                <a:spcPct val="20000"/>
              </a:spcBef>
              <a:buChar char="•"/>
              <a:defRPr kumimoji="1" sz="2600">
                <a:solidFill>
                  <a:schemeClr val="tx1"/>
                </a:solidFill>
                <a:latin typeface="Arial" charset="0"/>
                <a:ea typeface="ＭＳ Ｐゴシック" pitchFamily="50" charset="-128"/>
              </a:defRPr>
            </a:lvl3pPr>
            <a:lvl4pPr marL="1600200" indent="-228600" defTabSz="952500" eaLnBrk="0" hangingPunct="0">
              <a:spcBef>
                <a:spcPct val="20000"/>
              </a:spcBef>
              <a:buChar char="–"/>
              <a:defRPr kumimoji="1" sz="2200">
                <a:solidFill>
                  <a:schemeClr val="tx1"/>
                </a:solidFill>
                <a:latin typeface="Arial" charset="0"/>
                <a:ea typeface="ＭＳ Ｐゴシック" pitchFamily="50" charset="-128"/>
              </a:defRPr>
            </a:lvl4pPr>
            <a:lvl5pPr marL="2057400" indent="-228600" defTabSz="952500" eaLnBrk="0" hangingPunct="0">
              <a:spcBef>
                <a:spcPct val="20000"/>
              </a:spcBef>
              <a:buChar char="»"/>
              <a:defRPr kumimoji="1" sz="2200">
                <a:solidFill>
                  <a:schemeClr val="tx1"/>
                </a:solidFill>
                <a:latin typeface="Arial" charset="0"/>
                <a:ea typeface="ＭＳ Ｐゴシック" pitchFamily="50" charset="-128"/>
              </a:defRPr>
            </a:lvl5pPr>
            <a:lvl6pPr marL="25146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defTabSz="9525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hangingPunct="1">
              <a:spcBef>
                <a:spcPct val="0"/>
              </a:spcBef>
              <a:buFontTx/>
              <a:buNone/>
            </a:pPr>
            <a:r>
              <a:rPr lang="ja-JP" altLang="en-US" sz="1050" b="1" dirty="0">
                <a:latin typeface="Century" pitchFamily="18" charset="0"/>
              </a:rPr>
              <a:t>③（以降）</a:t>
            </a:r>
            <a:r>
              <a:rPr lang="en-US" altLang="ja-JP" sz="1050" b="1" dirty="0">
                <a:latin typeface="Century" pitchFamily="18" charset="0"/>
              </a:rPr>
              <a:t>【</a:t>
            </a:r>
            <a:r>
              <a:rPr lang="ja-JP" altLang="en-US" sz="1050" b="1" dirty="0">
                <a:latin typeface="Century" pitchFamily="18" charset="0"/>
              </a:rPr>
              <a:t>○○調査について</a:t>
            </a:r>
            <a:r>
              <a:rPr lang="en-US" altLang="ja-JP" sz="1050" b="1" dirty="0">
                <a:latin typeface="Century" pitchFamily="18" charset="0"/>
              </a:rPr>
              <a:t>】</a:t>
            </a:r>
          </a:p>
          <a:p>
            <a:pPr algn="just" eaLnBrk="1" hangingPunct="1">
              <a:spcBef>
                <a:spcPct val="0"/>
              </a:spcBef>
              <a:buFontTx/>
              <a:buNone/>
            </a:pPr>
            <a:r>
              <a:rPr lang="ja-JP" altLang="en-US" sz="900" i="1" dirty="0">
                <a:solidFill>
                  <a:srgbClr val="FF0000"/>
                </a:solidFill>
              </a:rPr>
              <a:t>・①で記載した調査内容について、項目毎に図などを用いて具体的に記載してください。</a:t>
            </a:r>
            <a:endParaRPr lang="en-US" altLang="ja-JP" sz="900" i="1" dirty="0">
              <a:solidFill>
                <a:srgbClr val="FF0000"/>
              </a:solidFill>
            </a:endParaRPr>
          </a:p>
          <a:p>
            <a:pPr algn="just" eaLnBrk="1" hangingPunct="1">
              <a:spcBef>
                <a:spcPct val="0"/>
              </a:spcBef>
              <a:buFontTx/>
              <a:buNone/>
            </a:pPr>
            <a:r>
              <a:rPr lang="ja-JP" altLang="en-US" sz="900" i="1" dirty="0">
                <a:solidFill>
                  <a:srgbClr val="FF0000"/>
                </a:solidFill>
              </a:rPr>
              <a:t>・必要な調査毎に大項目（○番号）をコピーして記載してください。</a:t>
            </a:r>
          </a:p>
        </p:txBody>
      </p:sp>
      <p:sp>
        <p:nvSpPr>
          <p:cNvPr id="27" name="角丸四角形 26"/>
          <p:cNvSpPr/>
          <p:nvPr/>
        </p:nvSpPr>
        <p:spPr bwMode="auto">
          <a:xfrm>
            <a:off x="4572000" y="188640"/>
            <a:ext cx="4430352" cy="3816424"/>
          </a:xfrm>
          <a:prstGeom prst="roundRect">
            <a:avLst>
              <a:gd name="adj" fmla="val 1536"/>
            </a:avLst>
          </a:prstGeom>
          <a:noFill/>
          <a:ln w="6350" cap="flat" cmpd="sng" algn="ctr">
            <a:solidFill>
              <a:schemeClr val="tx1"/>
            </a:solidFill>
            <a:prstDash val="lg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29" name="角丸四角形 28"/>
          <p:cNvSpPr/>
          <p:nvPr/>
        </p:nvSpPr>
        <p:spPr bwMode="auto">
          <a:xfrm>
            <a:off x="4572000" y="4077072"/>
            <a:ext cx="4430352" cy="2592288"/>
          </a:xfrm>
          <a:prstGeom prst="roundRect">
            <a:avLst>
              <a:gd name="adj" fmla="val 1536"/>
            </a:avLst>
          </a:prstGeom>
          <a:noFill/>
          <a:ln w="6350" cap="flat" cmpd="sng" algn="ctr">
            <a:solidFill>
              <a:schemeClr val="tx1"/>
            </a:solidFill>
            <a:prstDash val="lg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2338103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utoShape 27"/>
          <p:cNvSpPr>
            <a:spLocks noChangeArrowheads="1"/>
          </p:cNvSpPr>
          <p:nvPr/>
        </p:nvSpPr>
        <p:spPr bwMode="auto">
          <a:xfrm>
            <a:off x="89826" y="96957"/>
            <a:ext cx="8964345" cy="6688534"/>
          </a:xfrm>
          <a:prstGeom prst="roundRect">
            <a:avLst>
              <a:gd name="adj" fmla="val 0"/>
            </a:avLst>
          </a:prstGeom>
          <a:solidFill>
            <a:srgbClr val="FFFFFF">
              <a:alpha val="0"/>
            </a:srgbClr>
          </a:solidFill>
          <a:ln w="19050">
            <a:solidFill>
              <a:schemeClr val="tx1"/>
            </a:solidFill>
            <a:round/>
            <a:headEnd/>
            <a:tailEnd/>
          </a:ln>
        </p:spPr>
        <p:txBody>
          <a:bodyPr wrap="none" lIns="83721" tIns="41860" rIns="83721" bIns="41860" anchor="ct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dirty="0"/>
          </a:p>
        </p:txBody>
      </p:sp>
      <p:sp>
        <p:nvSpPr>
          <p:cNvPr id="3089" name="Rectangle 32"/>
          <p:cNvSpPr>
            <a:spLocks noChangeArrowheads="1"/>
          </p:cNvSpPr>
          <p:nvPr/>
        </p:nvSpPr>
        <p:spPr bwMode="auto">
          <a:xfrm>
            <a:off x="5" y="52347"/>
            <a:ext cx="238327"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indent="68263"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fontAlgn="base">
              <a:spcBef>
                <a:spcPct val="0"/>
              </a:spcBef>
              <a:spcAft>
                <a:spcPct val="0"/>
              </a:spcAft>
              <a:buFontTx/>
              <a:buNone/>
            </a:pPr>
            <a:endParaRPr lang="ja-JP" altLang="ja-JP" sz="1600">
              <a:solidFill>
                <a:srgbClr val="000000"/>
              </a:solidFill>
            </a:endParaRPr>
          </a:p>
        </p:txBody>
      </p:sp>
      <p:sp>
        <p:nvSpPr>
          <p:cNvPr id="3090" name="Rectangle 37"/>
          <p:cNvSpPr>
            <a:spLocks noChangeArrowheads="1"/>
          </p:cNvSpPr>
          <p:nvPr/>
        </p:nvSpPr>
        <p:spPr bwMode="auto">
          <a:xfrm>
            <a:off x="60837" y="270062"/>
            <a:ext cx="169142"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a:solidFill>
                <a:srgbClr val="000000"/>
              </a:solidFill>
            </a:endParaRPr>
          </a:p>
        </p:txBody>
      </p:sp>
      <p:sp>
        <p:nvSpPr>
          <p:cNvPr id="15" name="テキスト ボックス 14"/>
          <p:cNvSpPr txBox="1"/>
          <p:nvPr/>
        </p:nvSpPr>
        <p:spPr>
          <a:xfrm>
            <a:off x="89826" y="100173"/>
            <a:ext cx="1961894" cy="369337"/>
          </a:xfrm>
          <a:prstGeom prst="rect">
            <a:avLst/>
          </a:prstGeom>
        </p:spPr>
        <p:style>
          <a:lnRef idx="2">
            <a:schemeClr val="dk1"/>
          </a:lnRef>
          <a:fillRef idx="1">
            <a:schemeClr val="lt1"/>
          </a:fillRef>
          <a:effectRef idx="0">
            <a:schemeClr val="dk1"/>
          </a:effectRef>
          <a:fontRef idx="minor">
            <a:schemeClr val="dk1"/>
          </a:fontRef>
        </p:style>
        <p:txBody>
          <a:bodyPr wrap="square" lIns="91319" tIns="45659" rIns="91319" bIns="45659">
            <a:spAutoFit/>
          </a:bodyPr>
          <a:lstStyle>
            <a:lvl1pPr defTabSz="996950" eaLnBrk="0" hangingPunct="0">
              <a:defRPr kumimoji="1">
                <a:solidFill>
                  <a:schemeClr val="tx1"/>
                </a:solidFill>
                <a:latin typeface="Arial" charset="0"/>
                <a:ea typeface="ＭＳ Ｐゴシック" pitchFamily="50" charset="-128"/>
              </a:defRPr>
            </a:lvl1pPr>
            <a:lvl2pPr marL="742950" indent="-285750" defTabSz="996950" eaLnBrk="0" hangingPunct="0">
              <a:defRPr kumimoji="1">
                <a:solidFill>
                  <a:schemeClr val="tx1"/>
                </a:solidFill>
                <a:latin typeface="Arial" charset="0"/>
                <a:ea typeface="ＭＳ Ｐゴシック" pitchFamily="50" charset="-128"/>
              </a:defRPr>
            </a:lvl2pPr>
            <a:lvl3pPr marL="1143000" indent="-228600" defTabSz="996950" eaLnBrk="0" hangingPunct="0">
              <a:defRPr kumimoji="1">
                <a:solidFill>
                  <a:schemeClr val="tx1"/>
                </a:solidFill>
                <a:latin typeface="Arial" charset="0"/>
                <a:ea typeface="ＭＳ Ｐゴシック" pitchFamily="50" charset="-128"/>
              </a:defRPr>
            </a:lvl3pPr>
            <a:lvl4pPr marL="1600200" indent="-228600" defTabSz="996950" eaLnBrk="0" hangingPunct="0">
              <a:defRPr kumimoji="1">
                <a:solidFill>
                  <a:schemeClr val="tx1"/>
                </a:solidFill>
                <a:latin typeface="Arial" charset="0"/>
                <a:ea typeface="ＭＳ Ｐゴシック" pitchFamily="50" charset="-128"/>
              </a:defRPr>
            </a:lvl4pPr>
            <a:lvl5pPr marL="2057400" indent="-228600" defTabSz="996950" eaLnBrk="0" hangingPunct="0">
              <a:defRPr kumimoji="1">
                <a:solidFill>
                  <a:schemeClr val="tx1"/>
                </a:solidFill>
                <a:latin typeface="Arial" charset="0"/>
                <a:ea typeface="ＭＳ Ｐゴシック" pitchFamily="50" charset="-128"/>
              </a:defRPr>
            </a:lvl5pPr>
            <a:lvl6pPr marL="25146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solidFill>
                  <a:srgbClr val="000000"/>
                </a:solidFill>
                <a:latin typeface="ＭＳ Ｐゴシック" pitchFamily="50" charset="-128"/>
                <a:ea typeface="Meiryo UI" pitchFamily="50" charset="-128"/>
                <a:cs typeface="Meiryo UI" pitchFamily="50" charset="-128"/>
              </a:rPr>
              <a:t>事業性の検証等</a:t>
            </a:r>
          </a:p>
        </p:txBody>
      </p:sp>
      <p:sp>
        <p:nvSpPr>
          <p:cNvPr id="42" name="Text Box 11"/>
          <p:cNvSpPr txBox="1">
            <a:spLocks noChangeArrowheads="1"/>
          </p:cNvSpPr>
          <p:nvPr/>
        </p:nvSpPr>
        <p:spPr bwMode="auto">
          <a:xfrm>
            <a:off x="2272482" y="150368"/>
            <a:ext cx="1795462" cy="2540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a:t>※</a:t>
            </a:r>
            <a:r>
              <a:rPr lang="ja-JP" altLang="en-US" sz="1050" i="1" dirty="0"/>
              <a:t>　本頁は１頁に収めること。</a:t>
            </a:r>
          </a:p>
        </p:txBody>
      </p:sp>
      <p:sp>
        <p:nvSpPr>
          <p:cNvPr id="46" name="角丸四角形 45"/>
          <p:cNvSpPr/>
          <p:nvPr/>
        </p:nvSpPr>
        <p:spPr bwMode="auto">
          <a:xfrm>
            <a:off x="141648" y="514271"/>
            <a:ext cx="4502360" cy="2914729"/>
          </a:xfrm>
          <a:prstGeom prst="roundRect">
            <a:avLst>
              <a:gd name="adj" fmla="val 1536"/>
            </a:avLst>
          </a:prstGeom>
          <a:noFill/>
          <a:ln w="6350" cap="flat" cmpd="sng" algn="ctr">
            <a:solidFill>
              <a:schemeClr val="tx1"/>
            </a:solidFill>
            <a:prstDash val="lg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48" name="テキスト ボックス 22"/>
          <p:cNvSpPr txBox="1">
            <a:spLocks noChangeArrowheads="1"/>
          </p:cNvSpPr>
          <p:nvPr/>
        </p:nvSpPr>
        <p:spPr bwMode="auto">
          <a:xfrm>
            <a:off x="123960" y="554529"/>
            <a:ext cx="4520048" cy="930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buFontTx/>
              <a:buNone/>
              <a:defRPr/>
            </a:pPr>
            <a:r>
              <a:rPr lang="ja-JP" altLang="en-US" sz="1050" b="1" dirty="0">
                <a:latin typeface="Century" panose="02040604050505020304" pitchFamily="18" charset="0"/>
              </a:rPr>
              <a:t>①</a:t>
            </a:r>
            <a:r>
              <a:rPr lang="en-US" altLang="ja-JP" sz="1050" b="1" dirty="0">
                <a:latin typeface="Century" panose="02040604050505020304" pitchFamily="18" charset="0"/>
              </a:rPr>
              <a:t>【</a:t>
            </a:r>
            <a:r>
              <a:rPr lang="ja-JP" altLang="en-US" sz="1050" b="1" dirty="0">
                <a:latin typeface="Century" panose="02040604050505020304" pitchFamily="18" charset="0"/>
              </a:rPr>
              <a:t>事業性の概要・イメージ</a:t>
            </a:r>
            <a:r>
              <a:rPr lang="en-US" altLang="ja-JP" sz="1050" b="1" dirty="0">
                <a:latin typeface="Century" panose="02040604050505020304" pitchFamily="18" charset="0"/>
              </a:rPr>
              <a:t>】</a:t>
            </a:r>
          </a:p>
          <a:p>
            <a:pPr algn="just" eaLnBrk="1" hangingPunct="1">
              <a:spcBef>
                <a:spcPct val="0"/>
              </a:spcBef>
              <a:buNone/>
            </a:pPr>
            <a:r>
              <a:rPr lang="ja-JP" altLang="en-US" sz="900" i="1" dirty="0">
                <a:solidFill>
                  <a:srgbClr val="FF0000"/>
                </a:solidFill>
              </a:rPr>
              <a:t>・浮体式洋上風力発電によるエネルギーの地産地消を目指す地域における浮体式洋上風力発電の導入に向けた事業計画について、運転制御設備等を組み合わせた形で導入計画を策定し期間や規模、場所を含め具体的に記載してください。</a:t>
            </a:r>
            <a:endParaRPr lang="en-US" altLang="ja-JP" sz="900" i="1" dirty="0">
              <a:solidFill>
                <a:srgbClr val="FF0000"/>
              </a:solidFill>
            </a:endParaRPr>
          </a:p>
          <a:p>
            <a:pPr algn="just" eaLnBrk="1" hangingPunct="1">
              <a:spcBef>
                <a:spcPct val="0"/>
              </a:spcBef>
              <a:buNone/>
            </a:pPr>
            <a:r>
              <a:rPr lang="ja-JP" altLang="en-US" sz="900" i="1" dirty="0">
                <a:solidFill>
                  <a:srgbClr val="FF0000"/>
                </a:solidFill>
              </a:rPr>
              <a:t>・浮体式洋上風力発電によるエネルギーの地産地消を目指す地域における事業化イメージを図や表などで記載してください。</a:t>
            </a:r>
            <a:endParaRPr lang="en-US" altLang="ja-JP" sz="900" i="1" dirty="0">
              <a:solidFill>
                <a:srgbClr val="FF0000"/>
              </a:solidFill>
            </a:endParaRPr>
          </a:p>
        </p:txBody>
      </p:sp>
      <p:sp>
        <p:nvSpPr>
          <p:cNvPr id="55" name="スライド番号プレースホルダー 5"/>
          <p:cNvSpPr>
            <a:spLocks noGrp="1"/>
          </p:cNvSpPr>
          <p:nvPr>
            <p:ph type="sldNum" sz="quarter" idx="12"/>
          </p:nvPr>
        </p:nvSpPr>
        <p:spPr>
          <a:xfrm>
            <a:off x="6948264" y="6481142"/>
            <a:ext cx="2133223" cy="323816"/>
          </a:xfrm>
        </p:spPr>
        <p:txBody>
          <a:bodyPr/>
          <a:lstStyle/>
          <a:p>
            <a:pPr>
              <a:defRPr/>
            </a:pPr>
            <a:r>
              <a:rPr lang="en-US" altLang="ja-JP" dirty="0">
                <a:solidFill>
                  <a:srgbClr val="000000"/>
                </a:solidFill>
              </a:rPr>
              <a:t>3</a:t>
            </a:r>
          </a:p>
        </p:txBody>
      </p:sp>
      <p:sp>
        <p:nvSpPr>
          <p:cNvPr id="43" name="Rectangle 38"/>
          <p:cNvSpPr>
            <a:spLocks noChangeArrowheads="1"/>
          </p:cNvSpPr>
          <p:nvPr/>
        </p:nvSpPr>
        <p:spPr bwMode="auto">
          <a:xfrm>
            <a:off x="4521503" y="1163924"/>
            <a:ext cx="169142" cy="33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721" tIns="41860" rIns="83721" bIns="41860" anchor="ctr">
            <a:spAutoFit/>
          </a:bodyP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fontAlgn="base">
              <a:spcBef>
                <a:spcPct val="0"/>
              </a:spcBef>
              <a:spcAft>
                <a:spcPct val="0"/>
              </a:spcAft>
              <a:buFontTx/>
              <a:buNone/>
            </a:pPr>
            <a:endParaRPr lang="ja-JP" altLang="ja-JP" sz="1600"/>
          </a:p>
        </p:txBody>
      </p:sp>
      <p:sp>
        <p:nvSpPr>
          <p:cNvPr id="24" name="Rectangle 215"/>
          <p:cNvSpPr>
            <a:spLocks noChangeArrowheads="1"/>
          </p:cNvSpPr>
          <p:nvPr/>
        </p:nvSpPr>
        <p:spPr bwMode="auto">
          <a:xfrm>
            <a:off x="179512" y="3501008"/>
            <a:ext cx="8712968" cy="1080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buFontTx/>
              <a:buNone/>
              <a:defRPr/>
            </a:pPr>
            <a:r>
              <a:rPr lang="ja-JP" altLang="en-US" sz="1050" b="1" dirty="0">
                <a:latin typeface="Century" panose="02040604050505020304" pitchFamily="18" charset="0"/>
              </a:rPr>
              <a:t>③</a:t>
            </a:r>
            <a:r>
              <a:rPr lang="en-US" altLang="ja-JP" sz="1050" b="1" dirty="0">
                <a:latin typeface="Century" panose="02040604050505020304" pitchFamily="18" charset="0"/>
              </a:rPr>
              <a:t>【</a:t>
            </a:r>
            <a:r>
              <a:rPr lang="ja-JP" altLang="en-US" sz="1050" b="1" dirty="0">
                <a:latin typeface="Century" panose="02040604050505020304" pitchFamily="18" charset="0"/>
              </a:rPr>
              <a:t>実施スケジュール</a:t>
            </a:r>
            <a:r>
              <a:rPr lang="en-US" altLang="ja-JP" sz="1050" b="1" dirty="0">
                <a:latin typeface="Century" panose="02040604050505020304" pitchFamily="18" charset="0"/>
              </a:rPr>
              <a:t>】</a:t>
            </a:r>
          </a:p>
          <a:p>
            <a:pPr marL="0" indent="0" algn="just">
              <a:lnSpc>
                <a:spcPct val="90000"/>
              </a:lnSpc>
              <a:buNone/>
              <a:defRPr/>
            </a:pPr>
            <a:r>
              <a:rPr lang="ja-JP" altLang="en-US" sz="900" i="1" dirty="0">
                <a:solidFill>
                  <a:srgbClr val="FF0000"/>
                </a:solidFill>
              </a:rPr>
              <a:t>・浮体式洋上風力発電によるエネルギーの地産地消を目指す地域における浮体式洋上風力発電の導入に向けたスケジュール及び想定される項目を簡潔に記載してください。</a:t>
            </a:r>
            <a:endParaRPr lang="en-US" altLang="ja-JP" sz="900" i="1" dirty="0">
              <a:solidFill>
                <a:srgbClr val="FF0000"/>
              </a:solidFill>
            </a:endParaRPr>
          </a:p>
          <a:p>
            <a:pPr marL="0" indent="0" algn="just">
              <a:lnSpc>
                <a:spcPct val="90000"/>
              </a:lnSpc>
              <a:buNone/>
              <a:defRPr/>
            </a:pPr>
            <a:r>
              <a:rPr lang="ja-JP" altLang="en-US" sz="900" i="1" dirty="0">
                <a:solidFill>
                  <a:srgbClr val="FF0000"/>
                </a:solidFill>
              </a:rPr>
              <a:t>・提案事業による、当該区域における事業化・本格普及の見込み時期及びそれらに至るまでに必要なステップ、経済的優位性等を記載してください。</a:t>
            </a:r>
            <a:endParaRPr lang="en-US" altLang="ja-JP" sz="900" i="1" dirty="0">
              <a:solidFill>
                <a:srgbClr val="FF0000"/>
              </a:solidFill>
            </a:endParaRPr>
          </a:p>
          <a:p>
            <a:pPr marL="0" indent="0" algn="just">
              <a:lnSpc>
                <a:spcPct val="90000"/>
              </a:lnSpc>
              <a:buNone/>
              <a:defRPr/>
            </a:pPr>
            <a:r>
              <a:rPr lang="ja-JP" altLang="en-US" sz="900" i="1" dirty="0">
                <a:solidFill>
                  <a:srgbClr val="FF0000"/>
                </a:solidFill>
                <a:latin typeface="+mn-ea"/>
                <a:ea typeface="+mn-ea"/>
              </a:rPr>
              <a:t>・また、それに係る費用や想定される主な作業についても簡潔に記載してください。</a:t>
            </a:r>
            <a:endParaRPr lang="en-US" altLang="ja-JP" sz="1050" i="1" dirty="0">
              <a:latin typeface="+mn-ea"/>
              <a:ea typeface="+mn-ea"/>
            </a:endParaRPr>
          </a:p>
          <a:p>
            <a:pPr eaLnBrk="1" hangingPunct="1">
              <a:lnSpc>
                <a:spcPct val="90000"/>
              </a:lnSpc>
              <a:buFontTx/>
              <a:buNone/>
              <a:defRPr/>
            </a:pPr>
            <a:endParaRPr lang="ja-JP" altLang="en-US" sz="1050" i="1" dirty="0">
              <a:solidFill>
                <a:srgbClr val="FF0000"/>
              </a:solidFill>
              <a:latin typeface="Century" panose="02040604050505020304" pitchFamily="18" charset="0"/>
            </a:endParaRPr>
          </a:p>
        </p:txBody>
      </p:sp>
      <p:sp>
        <p:nvSpPr>
          <p:cNvPr id="26" name="角丸四角形 25"/>
          <p:cNvSpPr/>
          <p:nvPr/>
        </p:nvSpPr>
        <p:spPr bwMode="auto">
          <a:xfrm>
            <a:off x="141648" y="3501008"/>
            <a:ext cx="8750832" cy="3096344"/>
          </a:xfrm>
          <a:prstGeom prst="roundRect">
            <a:avLst>
              <a:gd name="adj" fmla="val 1536"/>
            </a:avLst>
          </a:prstGeom>
          <a:noFill/>
          <a:ln w="6350" cap="flat" cmpd="sng" algn="ctr">
            <a:solidFill>
              <a:schemeClr val="tx1"/>
            </a:solidFill>
            <a:prstDash val="lg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13" name="Rectangle 215"/>
          <p:cNvSpPr>
            <a:spLocks noChangeArrowheads="1"/>
          </p:cNvSpPr>
          <p:nvPr/>
        </p:nvSpPr>
        <p:spPr bwMode="auto">
          <a:xfrm>
            <a:off x="4716016" y="188640"/>
            <a:ext cx="4176464" cy="939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779" tIns="49890" rIns="99779" bIns="49890"/>
          <a:lstStyle>
            <a:lvl1pPr marL="82550" indent="-8255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90000"/>
              </a:lnSpc>
              <a:buFontTx/>
              <a:buNone/>
              <a:defRPr/>
            </a:pPr>
            <a:r>
              <a:rPr lang="ja-JP" altLang="en-US" sz="1050" b="1" dirty="0">
                <a:latin typeface="Century" panose="02040604050505020304" pitchFamily="18" charset="0"/>
              </a:rPr>
              <a:t>②</a:t>
            </a:r>
            <a:r>
              <a:rPr lang="en-US" altLang="ja-JP" sz="1050" b="1" dirty="0">
                <a:latin typeface="Century" panose="02040604050505020304" pitchFamily="18" charset="0"/>
              </a:rPr>
              <a:t>【CO2</a:t>
            </a:r>
            <a:r>
              <a:rPr lang="ja-JP" altLang="en-US" sz="1050" b="1" dirty="0">
                <a:latin typeface="Century" panose="02040604050505020304" pitchFamily="18" charset="0"/>
              </a:rPr>
              <a:t>削減効果</a:t>
            </a:r>
            <a:r>
              <a:rPr lang="en-US" altLang="ja-JP" sz="1050" b="1" dirty="0">
                <a:latin typeface="Century" panose="02040604050505020304" pitchFamily="18" charset="0"/>
              </a:rPr>
              <a:t>】</a:t>
            </a:r>
          </a:p>
          <a:p>
            <a:pPr marL="0" indent="0">
              <a:lnSpc>
                <a:spcPct val="90000"/>
              </a:lnSpc>
              <a:buNone/>
              <a:defRPr/>
            </a:pPr>
            <a:r>
              <a:rPr lang="ja-JP" altLang="en-US" sz="900" i="1" dirty="0">
                <a:solidFill>
                  <a:srgbClr val="FF0000"/>
                </a:solidFill>
              </a:rPr>
              <a:t>・提案事業において</a:t>
            </a:r>
            <a:r>
              <a:rPr lang="en-US" altLang="ja-JP" sz="900" i="1" dirty="0">
                <a:solidFill>
                  <a:srgbClr val="FF0000"/>
                </a:solidFill>
              </a:rPr>
              <a:t>2030</a:t>
            </a:r>
            <a:r>
              <a:rPr lang="ja-JP" altLang="en-US" sz="900" i="1" dirty="0">
                <a:solidFill>
                  <a:srgbClr val="FF0000"/>
                </a:solidFill>
              </a:rPr>
              <a:t>年度に期待される</a:t>
            </a:r>
            <a:r>
              <a:rPr lang="en-US" altLang="ja-JP" sz="900" i="1" dirty="0">
                <a:solidFill>
                  <a:srgbClr val="FF0000"/>
                </a:solidFill>
              </a:rPr>
              <a:t>CO2</a:t>
            </a:r>
            <a:r>
              <a:rPr lang="ja-JP" altLang="en-US" sz="900" i="1" dirty="0">
                <a:solidFill>
                  <a:srgbClr val="FF0000"/>
                </a:solidFill>
              </a:rPr>
              <a:t>削減効果を記載すること。</a:t>
            </a:r>
            <a:endParaRPr lang="en-US" altLang="ja-JP" sz="1050" i="1" dirty="0">
              <a:latin typeface="+mn-ea"/>
              <a:ea typeface="+mn-ea"/>
            </a:endParaRPr>
          </a:p>
          <a:p>
            <a:pPr eaLnBrk="1" hangingPunct="1">
              <a:lnSpc>
                <a:spcPct val="90000"/>
              </a:lnSpc>
              <a:buFontTx/>
              <a:buNone/>
              <a:defRPr/>
            </a:pPr>
            <a:endParaRPr lang="ja-JP" altLang="en-US" sz="1050" i="1" dirty="0">
              <a:solidFill>
                <a:srgbClr val="FF0000"/>
              </a:solidFill>
              <a:latin typeface="Century" panose="02040604050505020304" pitchFamily="18" charset="0"/>
            </a:endParaRPr>
          </a:p>
        </p:txBody>
      </p:sp>
      <p:sp>
        <p:nvSpPr>
          <p:cNvPr id="16" name="角丸四角形 15"/>
          <p:cNvSpPr/>
          <p:nvPr/>
        </p:nvSpPr>
        <p:spPr bwMode="auto">
          <a:xfrm>
            <a:off x="4707628" y="116632"/>
            <a:ext cx="4184852" cy="3315731"/>
          </a:xfrm>
          <a:prstGeom prst="roundRect">
            <a:avLst>
              <a:gd name="adj" fmla="val 1536"/>
            </a:avLst>
          </a:prstGeom>
          <a:noFill/>
          <a:ln w="6350" cap="flat" cmpd="sng" algn="ctr">
            <a:solidFill>
              <a:schemeClr val="tx1"/>
            </a:solidFill>
            <a:prstDash val="lg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861037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utoShape 27"/>
          <p:cNvSpPr>
            <a:spLocks noChangeArrowheads="1"/>
          </p:cNvSpPr>
          <p:nvPr/>
        </p:nvSpPr>
        <p:spPr bwMode="auto">
          <a:xfrm>
            <a:off x="89826" y="100173"/>
            <a:ext cx="8964345" cy="6688534"/>
          </a:xfrm>
          <a:prstGeom prst="roundRect">
            <a:avLst>
              <a:gd name="adj" fmla="val 0"/>
            </a:avLst>
          </a:prstGeom>
          <a:solidFill>
            <a:srgbClr val="FFFFFF">
              <a:alpha val="0"/>
            </a:srgbClr>
          </a:solidFill>
          <a:ln w="19050">
            <a:solidFill>
              <a:schemeClr val="tx1"/>
            </a:solidFill>
            <a:round/>
            <a:headEnd/>
            <a:tailEnd/>
          </a:ln>
        </p:spPr>
        <p:txBody>
          <a:bodyPr wrap="none" lIns="83721" tIns="41860" rIns="83721" bIns="41860" anchor="ct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dirty="0"/>
          </a:p>
        </p:txBody>
      </p:sp>
      <p:graphicFrame>
        <p:nvGraphicFramePr>
          <p:cNvPr id="6" name="表 5"/>
          <p:cNvGraphicFramePr>
            <a:graphicFrameLocks noGrp="1"/>
          </p:cNvGraphicFramePr>
          <p:nvPr>
            <p:extLst>
              <p:ext uri="{D42A27DB-BD31-4B8C-83A1-F6EECF244321}">
                <p14:modId xmlns:p14="http://schemas.microsoft.com/office/powerpoint/2010/main" val="2791256082"/>
              </p:ext>
            </p:extLst>
          </p:nvPr>
        </p:nvGraphicFramePr>
        <p:xfrm>
          <a:off x="216184" y="908720"/>
          <a:ext cx="8460270" cy="5620856"/>
        </p:xfrm>
        <a:graphic>
          <a:graphicData uri="http://schemas.openxmlformats.org/drawingml/2006/table">
            <a:tbl>
              <a:tblPr>
                <a:tableStyleId>{5C22544A-7EE6-4342-B048-85BDC9FD1C3A}</a:tableStyleId>
              </a:tblPr>
              <a:tblGrid>
                <a:gridCol w="2465820">
                  <a:extLst>
                    <a:ext uri="{9D8B030D-6E8A-4147-A177-3AD203B41FA5}">
                      <a16:colId xmlns:a16="http://schemas.microsoft.com/office/drawing/2014/main" val="20000"/>
                    </a:ext>
                  </a:extLst>
                </a:gridCol>
                <a:gridCol w="1198890">
                  <a:extLst>
                    <a:ext uri="{9D8B030D-6E8A-4147-A177-3AD203B41FA5}">
                      <a16:colId xmlns:a16="http://schemas.microsoft.com/office/drawing/2014/main" val="20001"/>
                    </a:ext>
                  </a:extLst>
                </a:gridCol>
                <a:gridCol w="1198890">
                  <a:extLst>
                    <a:ext uri="{9D8B030D-6E8A-4147-A177-3AD203B41FA5}">
                      <a16:colId xmlns:a16="http://schemas.microsoft.com/office/drawing/2014/main" val="20002"/>
                    </a:ext>
                  </a:extLst>
                </a:gridCol>
                <a:gridCol w="1198890">
                  <a:extLst>
                    <a:ext uri="{9D8B030D-6E8A-4147-A177-3AD203B41FA5}">
                      <a16:colId xmlns:a16="http://schemas.microsoft.com/office/drawing/2014/main" val="20003"/>
                    </a:ext>
                  </a:extLst>
                </a:gridCol>
                <a:gridCol w="1198890">
                  <a:extLst>
                    <a:ext uri="{9D8B030D-6E8A-4147-A177-3AD203B41FA5}">
                      <a16:colId xmlns:a16="http://schemas.microsoft.com/office/drawing/2014/main" val="20005"/>
                    </a:ext>
                  </a:extLst>
                </a:gridCol>
                <a:gridCol w="1198890">
                  <a:extLst>
                    <a:ext uri="{9D8B030D-6E8A-4147-A177-3AD203B41FA5}">
                      <a16:colId xmlns:a16="http://schemas.microsoft.com/office/drawing/2014/main" val="20006"/>
                    </a:ext>
                  </a:extLst>
                </a:gridCol>
              </a:tblGrid>
              <a:tr h="0">
                <a:tc>
                  <a:txBody>
                    <a:bodyPr/>
                    <a:lstStyle/>
                    <a:p>
                      <a:pPr algn="l" fontAlgn="b"/>
                      <a:endParaRPr lang="ja-JP" altLang="en-US" sz="1050" b="0" i="0" u="none" strike="noStrike" dirty="0">
                        <a:effectLst/>
                        <a:latin typeface="ＭＳ Ｐゴシック"/>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dist" fontAlgn="ctr"/>
                      <a:r>
                        <a:rPr lang="ja-JP" altLang="en-US" sz="1050" b="0" i="0" u="none" strike="noStrike" dirty="0">
                          <a:effectLst/>
                          <a:latin typeface="ＭＳ Ｐゴシック"/>
                        </a:rPr>
                        <a:t>令和６年度</a:t>
                      </a:r>
                    </a:p>
                  </a:txBody>
                  <a:tcPr marL="64159" marR="641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hMerge="1">
                  <a:txBody>
                    <a:bodyPr/>
                    <a:lstStyle/>
                    <a:p>
                      <a:pPr algn="dist" fontAlgn="ctr"/>
                      <a:endParaRPr lang="ja-JP" altLang="en-US" sz="1300" b="0" i="0" u="none" strike="noStrike" dirty="0">
                        <a:effectLst/>
                        <a:latin typeface="ＭＳ Ｐゴシック"/>
                      </a:endParaRPr>
                    </a:p>
                  </a:txBody>
                  <a:tcPr marL="64158" marR="641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hMerge="1">
                  <a:txBody>
                    <a:bodyPr/>
                    <a:lstStyle/>
                    <a:p>
                      <a:pPr algn="dist" fontAlgn="ctr"/>
                      <a:endParaRPr lang="ja-JP" altLang="en-US" sz="1300" b="0" i="0" u="none" strike="noStrike" dirty="0">
                        <a:effectLst/>
                        <a:latin typeface="ＭＳ Ｐゴシック"/>
                      </a:endParaRPr>
                    </a:p>
                  </a:txBody>
                  <a:tcPr marL="64158" marR="641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gridSpan="2">
                  <a:txBody>
                    <a:bodyPr/>
                    <a:lstStyle/>
                    <a:p>
                      <a:pPr algn="dist" fontAlgn="ctr"/>
                      <a:r>
                        <a:rPr lang="ja-JP" altLang="en-US" sz="1050" b="0" i="0" u="none" strike="noStrike" dirty="0">
                          <a:effectLst/>
                          <a:latin typeface="ＭＳ Ｐゴシック"/>
                        </a:rPr>
                        <a:t>令和７年度</a:t>
                      </a:r>
                    </a:p>
                  </a:txBody>
                  <a:tcPr marL="64159" marR="641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dist" fontAlgn="ctr"/>
                      <a:endParaRPr lang="ja-JP" altLang="en-US" sz="1300" b="0" i="0" u="none" strike="noStrike" dirty="0">
                        <a:effectLst/>
                        <a:latin typeface="ＭＳ Ｐゴシック"/>
                      </a:endParaRPr>
                    </a:p>
                  </a:txBody>
                  <a:tcPr marL="64159" marR="6415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extLst>
                  <a:ext uri="{0D108BD9-81ED-4DB2-BD59-A6C34878D82A}">
                    <a16:rowId xmlns:a16="http://schemas.microsoft.com/office/drawing/2014/main" val="10000"/>
                  </a:ext>
                </a:extLst>
              </a:tr>
              <a:tr h="56004">
                <a:tc>
                  <a:txBody>
                    <a:bodyPr/>
                    <a:lstStyle/>
                    <a:p>
                      <a:pPr algn="l" fontAlgn="b"/>
                      <a:r>
                        <a:rPr lang="ja-JP" altLang="en-US" sz="1050" u="none" strike="noStrike" dirty="0">
                          <a:effectLst/>
                        </a:rPr>
                        <a:t>　　　　　　　　　　　　実施期間</a:t>
                      </a:r>
                      <a:endParaRPr lang="en-US" altLang="ja-JP" sz="1050" u="none" strike="noStrike" baseline="0" dirty="0">
                        <a:effectLst/>
                      </a:endParaRPr>
                    </a:p>
                    <a:p>
                      <a:pPr algn="l" fontAlgn="b"/>
                      <a:r>
                        <a:rPr lang="ja-JP" altLang="en-US" sz="1050" u="none" strike="noStrike" dirty="0">
                          <a:effectLst/>
                        </a:rPr>
                        <a:t>業務実施上の区分</a:t>
                      </a:r>
                      <a:endParaRPr lang="ja-JP" altLang="en-US" sz="1050" b="0" i="0" u="none" strike="noStrike" dirty="0">
                        <a:effectLst/>
                        <a:latin typeface="ＭＳ Ｐゴシック"/>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dist" fontAlgn="ctr"/>
                      <a:r>
                        <a:rPr lang="ja-JP" altLang="en-US" sz="1050" b="0" i="0" u="none" strike="noStrike" dirty="0">
                          <a:effectLst/>
                          <a:latin typeface="ＭＳ Ｐゴシック"/>
                        </a:rPr>
                        <a:t>開始</a:t>
                      </a: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dist" fontAlgn="ctr"/>
                      <a:r>
                        <a:rPr lang="en-US" altLang="ja-JP" sz="1050" u="none" strike="noStrike" dirty="0">
                          <a:effectLst/>
                        </a:rPr>
                        <a:t>12</a:t>
                      </a:r>
                      <a:r>
                        <a:rPr lang="ja-JP" altLang="en-US" sz="1050" u="none" strike="noStrike" dirty="0">
                          <a:effectLst/>
                        </a:rPr>
                        <a:t>月</a:t>
                      </a:r>
                      <a:endParaRPr lang="ja-JP" altLang="en-US" sz="1050" b="0" i="0" u="none" strike="noStrike" dirty="0">
                        <a:effectLst/>
                        <a:latin typeface="ＭＳ Ｐゴシック"/>
                      </a:endParaRP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dist" fontAlgn="ctr"/>
                      <a:r>
                        <a:rPr lang="en-US" altLang="ja-JP" sz="1050" u="none" strike="noStrike" dirty="0">
                          <a:effectLst/>
                        </a:rPr>
                        <a:t>3</a:t>
                      </a:r>
                      <a:r>
                        <a:rPr lang="ja-JP" altLang="en-US" sz="1050" u="none" strike="noStrike" dirty="0">
                          <a:effectLst/>
                        </a:rPr>
                        <a:t>月</a:t>
                      </a:r>
                      <a:endParaRPr lang="ja-JP" altLang="en-US" sz="1050" b="0" i="0" u="none" strike="noStrike" dirty="0">
                        <a:effectLst/>
                        <a:latin typeface="ＭＳ Ｐゴシック"/>
                      </a:endParaRP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dist" fontAlgn="ctr"/>
                      <a:r>
                        <a:rPr lang="en-US" altLang="ja-JP" sz="1050" u="none" strike="noStrike" dirty="0">
                          <a:effectLst/>
                        </a:rPr>
                        <a:t>4</a:t>
                      </a:r>
                      <a:r>
                        <a:rPr lang="ja-JP" altLang="en-US" sz="1050" u="none" strike="noStrike" dirty="0">
                          <a:effectLst/>
                        </a:rPr>
                        <a:t>月</a:t>
                      </a:r>
                      <a:endParaRPr lang="ja-JP" altLang="en-US" sz="1050" b="0" i="0" u="none" strike="noStrike" dirty="0">
                        <a:effectLst/>
                        <a:latin typeface="ＭＳ Ｐゴシック"/>
                      </a:endParaRP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dist" fontAlgn="ctr"/>
                      <a:r>
                        <a:rPr lang="en-US" altLang="ja-JP" sz="1050" u="none" strike="noStrike" dirty="0">
                          <a:effectLst/>
                        </a:rPr>
                        <a:t>10</a:t>
                      </a:r>
                      <a:r>
                        <a:rPr lang="ja-JP" altLang="en-US" sz="1050" u="none" strike="noStrike" dirty="0">
                          <a:effectLst/>
                        </a:rPr>
                        <a:t>月</a:t>
                      </a:r>
                      <a:endParaRPr lang="ja-JP" altLang="en-US" sz="1050" b="0" i="0" u="none" strike="noStrike" dirty="0">
                        <a:effectLst/>
                        <a:latin typeface="ＭＳ Ｐゴシック"/>
                      </a:endParaRPr>
                    </a:p>
                  </a:txBody>
                  <a:tcPr marL="64159" marR="6415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1"/>
                  </a:ext>
                </a:extLst>
              </a:tr>
              <a:tr h="96004">
                <a:tc gridSpan="6">
                  <a:txBody>
                    <a:bodyPr/>
                    <a:lstStyle/>
                    <a:p>
                      <a:pPr marL="0" marR="0" lvl="0" indent="0" algn="l" defTabSz="837409" rtl="0" eaLnBrk="1" fontAlgn="ctr" latinLnBrk="0" hangingPunct="1">
                        <a:lnSpc>
                          <a:spcPct val="100000"/>
                        </a:lnSpc>
                        <a:spcBef>
                          <a:spcPct val="0"/>
                        </a:spcBef>
                        <a:spcAft>
                          <a:spcPct val="0"/>
                        </a:spcAft>
                        <a:buClrTx/>
                        <a:buSzTx/>
                        <a:buFontTx/>
                        <a:buNone/>
                        <a:tabLst/>
                      </a:pPr>
                      <a:r>
                        <a:rPr kumimoji="1" lang="ja-JP" altLang="en-US" sz="1050" b="0" i="0" u="none" strike="noStrike" kern="1200" dirty="0">
                          <a:solidFill>
                            <a:schemeClr val="dk1"/>
                          </a:solidFill>
                          <a:effectLst/>
                          <a:latin typeface="ＭＳ Ｐゴシック"/>
                          <a:ea typeface="+mn-ea"/>
                          <a:cs typeface="+mn-cs"/>
                        </a:rPr>
                        <a:t>地産地消を目指すに当たって必要な調査</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10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530078690"/>
                  </a:ext>
                </a:extLst>
              </a:tr>
              <a:tr h="509828">
                <a:tc>
                  <a:txBody>
                    <a:bodyPr/>
                    <a:lstStyle/>
                    <a:p>
                      <a:pPr marL="0" algn="l" defTabSz="837409" rtl="0" eaLnBrk="1" fontAlgn="ctr" latinLnBrk="0" hangingPunct="1"/>
                      <a:r>
                        <a:rPr kumimoji="1" lang="ja-JP" altLang="en-US" sz="1050" b="0" i="0" u="none" strike="noStrike" kern="1200" dirty="0">
                          <a:solidFill>
                            <a:schemeClr val="dk1"/>
                          </a:solidFill>
                          <a:effectLst/>
                          <a:latin typeface="ＭＳ Ｐゴシック"/>
                          <a:ea typeface="+mn-ea"/>
                          <a:cs typeface="+mn-cs"/>
                        </a:rPr>
                        <a:t>　</a:t>
                      </a:r>
                      <a:endParaRPr kumimoji="1" lang="en-US" altLang="ja-JP" sz="1050" b="0" i="0" u="none" strike="noStrike" kern="1200" dirty="0">
                        <a:solidFill>
                          <a:schemeClr val="dk1"/>
                        </a:solidFill>
                        <a:effectLst/>
                        <a:latin typeface="ＭＳ Ｐゴシック"/>
                        <a:ea typeface="+mn-ea"/>
                        <a:cs typeface="+mn-cs"/>
                      </a:endParaRPr>
                    </a:p>
                    <a:p>
                      <a:pPr marL="0" algn="l" defTabSz="837409" rtl="0" eaLnBrk="1" fontAlgn="ctr" latinLnBrk="0" hangingPunct="1"/>
                      <a:r>
                        <a:rPr kumimoji="1" lang="ja-JP" altLang="en-US" sz="1050" b="0" i="0" u="none" strike="noStrike" kern="1200" dirty="0">
                          <a:solidFill>
                            <a:schemeClr val="dk1"/>
                          </a:solidFill>
                          <a:effectLst/>
                          <a:latin typeface="ＭＳ Ｐゴシック"/>
                          <a:ea typeface="+mn-ea"/>
                          <a:cs typeface="+mn-cs"/>
                        </a:rPr>
                        <a:t>基礎調査</a:t>
                      </a:r>
                      <a:endParaRPr kumimoji="1" lang="en-US" altLang="ja-JP" sz="1050" b="0" i="0" u="none" strike="noStrike" kern="1200" dirty="0">
                        <a:solidFill>
                          <a:schemeClr val="dk1"/>
                        </a:solidFill>
                        <a:effectLst/>
                        <a:latin typeface="ＭＳ Ｐゴシック"/>
                        <a:ea typeface="+mn-ea"/>
                        <a:cs typeface="+mn-cs"/>
                      </a:endParaRPr>
                    </a:p>
                    <a:p>
                      <a:pPr marL="0" algn="l" defTabSz="837409" rtl="0" eaLnBrk="1" fontAlgn="ctr" latinLnBrk="0" hangingPunct="1"/>
                      <a:r>
                        <a:rPr kumimoji="1" lang="ja-JP" altLang="en-US" sz="1050" b="0" i="0" u="none" strike="noStrike" kern="1200" dirty="0">
                          <a:solidFill>
                            <a:schemeClr val="dk1"/>
                          </a:solidFill>
                          <a:effectLst/>
                          <a:latin typeface="ＭＳ Ｐゴシック"/>
                          <a:ea typeface="+mn-ea"/>
                          <a:cs typeface="+mn-cs"/>
                        </a:rPr>
                        <a:t>　　①鳥類調査</a:t>
                      </a:r>
                      <a:endParaRPr kumimoji="1" lang="en-US" altLang="ja-JP" sz="1050" b="0" i="0" u="none" strike="noStrike" kern="1200" dirty="0">
                        <a:solidFill>
                          <a:schemeClr val="dk1"/>
                        </a:solidFill>
                        <a:effectLst/>
                        <a:latin typeface="ＭＳ Ｐゴシック"/>
                        <a:ea typeface="+mn-ea"/>
                        <a:cs typeface="+mn-cs"/>
                      </a:endParaRPr>
                    </a:p>
                    <a:p>
                      <a:pPr marL="0" algn="l" defTabSz="837409" rtl="0" eaLnBrk="1" fontAlgn="ctr" latinLnBrk="0" hangingPunct="1"/>
                      <a:r>
                        <a:rPr kumimoji="1" lang="ja-JP" altLang="en-US" sz="1050" b="0" i="0" u="none" strike="noStrike" kern="1200" dirty="0">
                          <a:solidFill>
                            <a:schemeClr val="dk1"/>
                          </a:solidFill>
                          <a:effectLst/>
                          <a:latin typeface="ＭＳ Ｐゴシック"/>
                          <a:ea typeface="+mn-ea"/>
                          <a:cs typeface="+mn-cs"/>
                        </a:rPr>
                        <a:t>　　②景観調査</a:t>
                      </a:r>
                      <a:endParaRPr kumimoji="1" lang="en-US" altLang="ja-JP" sz="1050" b="0" i="0" u="none" strike="noStrike" kern="1200" dirty="0">
                        <a:solidFill>
                          <a:schemeClr val="dk1"/>
                        </a:solidFill>
                        <a:effectLst/>
                        <a:latin typeface="ＭＳ Ｐゴシック"/>
                        <a:ea typeface="+mn-ea"/>
                        <a:cs typeface="+mn-cs"/>
                      </a:endParaRPr>
                    </a:p>
                    <a:p>
                      <a:pPr marL="0" algn="l" defTabSz="837409" rtl="0" eaLnBrk="1" fontAlgn="ctr" latinLnBrk="0" hangingPunct="1"/>
                      <a:r>
                        <a:rPr kumimoji="1" lang="ja-JP" altLang="en-US" sz="1050" b="0" i="0" u="none" strike="noStrike" kern="1200" dirty="0">
                          <a:solidFill>
                            <a:schemeClr val="dk1"/>
                          </a:solidFill>
                          <a:effectLst/>
                          <a:latin typeface="ＭＳ Ｐゴシック"/>
                          <a:ea typeface="+mn-ea"/>
                          <a:cs typeface="+mn-cs"/>
                        </a:rPr>
                        <a:t>　　③文献調査</a:t>
                      </a:r>
                      <a:endParaRPr kumimoji="1" lang="en-US" altLang="ja-JP" sz="1050" b="0" i="0" u="none" strike="noStrike" kern="1200" dirty="0">
                        <a:solidFill>
                          <a:schemeClr val="dk1"/>
                        </a:solidFill>
                        <a:effectLst/>
                        <a:latin typeface="ＭＳ Ｐゴシック"/>
                        <a:ea typeface="+mn-ea"/>
                        <a:cs typeface="+mn-cs"/>
                      </a:endParaRPr>
                    </a:p>
                    <a:p>
                      <a:pPr marL="0" algn="l" defTabSz="837409" rtl="0" eaLnBrk="1" fontAlgn="ctr" latinLnBrk="0" hangingPunct="1"/>
                      <a:r>
                        <a:rPr kumimoji="1" lang="ja-JP" altLang="en-US" sz="1050" b="0" i="0" u="none" strike="noStrike" kern="1200" dirty="0">
                          <a:solidFill>
                            <a:schemeClr val="dk1"/>
                          </a:solidFill>
                          <a:effectLst/>
                          <a:latin typeface="ＭＳ Ｐゴシック"/>
                          <a:ea typeface="+mn-ea"/>
                          <a:cs typeface="+mn-cs"/>
                        </a:rPr>
                        <a:t>　　④ヒアリングの実施</a:t>
                      </a:r>
                      <a:endParaRPr kumimoji="1" lang="en-US" altLang="ja-JP" sz="1050" b="0" i="0" u="none" strike="noStrike" kern="1200" dirty="0">
                        <a:solidFill>
                          <a:schemeClr val="dk1"/>
                        </a:solidFill>
                        <a:effectLst/>
                        <a:latin typeface="ＭＳ Ｐゴシック"/>
                        <a:ea typeface="+mn-ea"/>
                        <a:cs typeface="+mn-cs"/>
                      </a:endParaRPr>
                    </a:p>
                    <a:p>
                      <a:pPr marL="0" algn="l" defTabSz="837409" rtl="0" eaLnBrk="1" fontAlgn="ctr" latinLnBrk="0" hangingPunct="1"/>
                      <a:r>
                        <a:rPr kumimoji="1" lang="ja-JP" altLang="en-US" sz="1050" b="0" i="0" u="none" strike="noStrike" kern="1200" dirty="0">
                          <a:solidFill>
                            <a:schemeClr val="dk1"/>
                          </a:solidFill>
                          <a:effectLst/>
                          <a:latin typeface="ＭＳ Ｐゴシック"/>
                          <a:ea typeface="+mn-ea"/>
                          <a:cs typeface="+mn-cs"/>
                        </a:rPr>
                        <a:t>　　</a:t>
                      </a:r>
                      <a:r>
                        <a:rPr kumimoji="1" lang="en-US" altLang="ja-JP" sz="1050" b="0" i="0" u="none" strike="noStrike" kern="1200" dirty="0">
                          <a:solidFill>
                            <a:schemeClr val="dk1"/>
                          </a:solidFill>
                          <a:effectLst/>
                          <a:latin typeface="ＭＳ Ｐゴシック"/>
                          <a:ea typeface="+mn-ea"/>
                          <a:cs typeface="+mn-cs"/>
                        </a:rPr>
                        <a:t>…</a:t>
                      </a:r>
                      <a:endParaRPr kumimoji="1" lang="ja-JP" altLang="en-US" sz="1050" b="0" i="0" u="none" strike="noStrike" kern="1200" dirty="0">
                        <a:solidFill>
                          <a:schemeClr val="dk1"/>
                        </a:solidFill>
                        <a:effectLst/>
                        <a:latin typeface="ＭＳ Ｐゴシック"/>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837409" rtl="0" eaLnBrk="1" fontAlgn="ctr" latinLnBrk="0" hangingPunct="1"/>
                      <a:r>
                        <a:rPr kumimoji="1" lang="ja-JP" altLang="en-US" sz="1050" b="0" i="0" u="none" strike="noStrike" kern="1200" dirty="0">
                          <a:solidFill>
                            <a:schemeClr val="dk1"/>
                          </a:solidFill>
                          <a:effectLst/>
                          <a:latin typeface="ＭＳ Ｐゴシック"/>
                          <a:ea typeface="+mn-ea"/>
                          <a:cs typeface="+mn-cs"/>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2"/>
                  </a:ext>
                </a:extLst>
              </a:tr>
              <a:tr h="411832">
                <a:tc>
                  <a:txBody>
                    <a:bodyPr/>
                    <a:lstStyle/>
                    <a:p>
                      <a:pPr algn="l" fontAlgn="ct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地盤調査</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①音波調査</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a:t>
                      </a:r>
                      <a:r>
                        <a:rPr lang="en-US" altLang="ja-JP" sz="1050" b="0" i="0" u="none" strike="noStrike" dirty="0">
                          <a:effectLst/>
                          <a:latin typeface="ＭＳ Ｐゴシック"/>
                        </a:rPr>
                        <a:t>…</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50" u="none" strike="noStrike">
                          <a:effectLst/>
                        </a:rPr>
                        <a:t>　</a:t>
                      </a:r>
                      <a:endParaRPr lang="ja-JP" altLang="en-US" sz="105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3"/>
                  </a:ext>
                </a:extLst>
              </a:tr>
              <a:tr h="360040">
                <a:tc>
                  <a:txBody>
                    <a:bodyPr/>
                    <a:lstStyle/>
                    <a:p>
                      <a:pPr algn="l" fontAlgn="ct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海象調査</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①波浪・潮海流調査</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a:t>
                      </a:r>
                      <a:r>
                        <a:rPr lang="en-US" altLang="ja-JP" sz="1050" b="0" i="0" u="none" strike="noStrike" dirty="0">
                          <a:effectLst/>
                          <a:latin typeface="ＭＳ Ｐゴシック"/>
                        </a:rPr>
                        <a:t>…</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r>
                        <a:rPr lang="ja-JP" altLang="en-US" sz="1050" u="none" strike="noStrike" dirty="0">
                          <a:effectLst/>
                        </a:rPr>
                        <a:t>　</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4"/>
                  </a:ext>
                </a:extLst>
              </a:tr>
              <a:tr h="360040">
                <a:tc>
                  <a:txBody>
                    <a:bodyPr/>
                    <a:lstStyle/>
                    <a:p>
                      <a:pPr algn="l" fontAlgn="ct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浮体風況観測</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a:t>
                      </a:r>
                      <a:endParaRPr lang="en-US" altLang="ja-JP"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50" b="0" i="0" u="none" strike="noStrike">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709069987"/>
                  </a:ext>
                </a:extLst>
              </a:tr>
              <a:tr h="158120">
                <a:tc gridSpan="6">
                  <a:txBody>
                    <a:bodyPr/>
                    <a:lstStyle/>
                    <a:p>
                      <a:pPr algn="l" fontAlgn="ctr"/>
                      <a:r>
                        <a:rPr lang="ja-JP" altLang="en-US" sz="1050" b="0" i="0" u="none" strike="noStrike" dirty="0">
                          <a:effectLst/>
                          <a:latin typeface="ＭＳ Ｐゴシック"/>
                        </a:rPr>
                        <a:t>事業性・二酸化炭素削減効果の検証</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extLst>
                  <a:ext uri="{0D108BD9-81ED-4DB2-BD59-A6C34878D82A}">
                    <a16:rowId xmlns:a16="http://schemas.microsoft.com/office/drawing/2014/main" val="1596505621"/>
                  </a:ext>
                </a:extLst>
              </a:tr>
              <a:tr h="648072">
                <a:tc>
                  <a:txBody>
                    <a:bodyPr/>
                    <a:lstStyle/>
                    <a:p>
                      <a:pPr algn="l" fontAlgn="ctr"/>
                      <a:r>
                        <a:rPr lang="ja-JP" altLang="en-US" sz="1050" b="0" i="0" u="none" strike="noStrike" dirty="0">
                          <a:effectLst/>
                          <a:latin typeface="ＭＳ Ｐゴシック"/>
                        </a:rPr>
                        <a:t>　①○○の検討</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②○○の評価</a:t>
                      </a:r>
                      <a:endParaRPr lang="en-US" altLang="ja-JP" sz="1050" b="0" i="0" u="none" strike="noStrike" dirty="0">
                        <a:effectLst/>
                        <a:latin typeface="ＭＳ Ｐゴシック"/>
                      </a:endParaRPr>
                    </a:p>
                    <a:p>
                      <a:pPr algn="l" fontAlgn="ctr"/>
                      <a:r>
                        <a:rPr lang="ja-JP" altLang="en-US" sz="1050" b="0" i="0" u="none" strike="noStrike" dirty="0">
                          <a:effectLst/>
                          <a:latin typeface="ＭＳ Ｐゴシック"/>
                        </a:rPr>
                        <a:t>　</a:t>
                      </a:r>
                      <a:r>
                        <a:rPr lang="en-US" altLang="ja-JP" sz="1050" b="0" i="0" u="none" strike="noStrike" dirty="0">
                          <a:effectLst/>
                          <a:latin typeface="ＭＳ Ｐゴシック"/>
                        </a:rPr>
                        <a:t>…</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39240613"/>
                  </a:ext>
                </a:extLst>
              </a:tr>
              <a:tr h="62488">
                <a:tc gridSpan="6">
                  <a:txBody>
                    <a:bodyPr/>
                    <a:lstStyle/>
                    <a:p>
                      <a:pPr algn="l" fontAlgn="ctr"/>
                      <a:r>
                        <a:rPr lang="ja-JP" altLang="en-US" sz="1050" b="0" i="0" u="none" strike="noStrike" dirty="0">
                          <a:effectLst/>
                          <a:latin typeface="ＭＳ Ｐゴシック"/>
                        </a:rPr>
                        <a:t>その他費用</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extLst>
                  <a:ext uri="{0D108BD9-81ED-4DB2-BD59-A6C34878D82A}">
                    <a16:rowId xmlns:a16="http://schemas.microsoft.com/office/drawing/2014/main" val="3566249498"/>
                  </a:ext>
                </a:extLst>
              </a:tr>
              <a:tr h="484232">
                <a:tc>
                  <a:txBody>
                    <a:bodyPr/>
                    <a:lstStyle/>
                    <a:p>
                      <a:pPr marL="0" algn="l" defTabSz="837409" rtl="0" eaLnBrk="1" fontAlgn="ctr" latinLnBrk="0" hangingPunct="1"/>
                      <a:r>
                        <a:rPr kumimoji="1" lang="ja-JP" altLang="en-US" sz="1050" b="0" i="0" u="none" strike="noStrike" kern="1200" dirty="0">
                          <a:solidFill>
                            <a:schemeClr val="dk1"/>
                          </a:solidFill>
                          <a:effectLst/>
                          <a:latin typeface="ＭＳ Ｐゴシック"/>
                          <a:ea typeface="+mn-ea"/>
                          <a:cs typeface="+mn-cs"/>
                        </a:rPr>
                        <a:t>　①</a:t>
                      </a:r>
                      <a:r>
                        <a:rPr kumimoji="1" lang="ja-JP" altLang="en-US" sz="1050" b="0" i="0" u="none" strike="noStrike" kern="1200" dirty="0">
                          <a:solidFill>
                            <a:srgbClr val="FF0000"/>
                          </a:solidFill>
                          <a:effectLst/>
                          <a:latin typeface="ＭＳ Ｐゴシック"/>
                          <a:ea typeface="+mn-ea"/>
                          <a:cs typeface="+mn-cs"/>
                        </a:rPr>
                        <a:t>協議会</a:t>
                      </a:r>
                      <a:r>
                        <a:rPr kumimoji="1" lang="ja-JP" altLang="en-US" sz="1050" b="0" i="0" u="none" strike="noStrike" kern="1200" dirty="0">
                          <a:solidFill>
                            <a:schemeClr val="dk1"/>
                          </a:solidFill>
                          <a:effectLst/>
                          <a:latin typeface="ＭＳ Ｐゴシック"/>
                          <a:ea typeface="+mn-ea"/>
                          <a:cs typeface="+mn-cs"/>
                        </a:rPr>
                        <a:t>の開催</a:t>
                      </a:r>
                      <a:endParaRPr kumimoji="1" lang="en-US" altLang="ja-JP" sz="1050" b="0" i="0" u="none" strike="noStrike" kern="1200" dirty="0">
                        <a:solidFill>
                          <a:schemeClr val="dk1"/>
                        </a:solidFill>
                        <a:effectLst/>
                        <a:latin typeface="ＭＳ Ｐゴシック"/>
                        <a:ea typeface="+mn-ea"/>
                        <a:cs typeface="+mn-cs"/>
                      </a:endParaRPr>
                    </a:p>
                    <a:p>
                      <a:pPr marL="0" algn="l" defTabSz="837409" rtl="0" eaLnBrk="1" fontAlgn="ctr" latinLnBrk="0" hangingPunct="1"/>
                      <a:r>
                        <a:rPr kumimoji="1" lang="ja-JP" altLang="en-US" sz="1050" b="0" i="0" u="none" strike="noStrike" kern="1200" dirty="0">
                          <a:solidFill>
                            <a:schemeClr val="dk1"/>
                          </a:solidFill>
                          <a:effectLst/>
                          <a:latin typeface="ＭＳ Ｐゴシック"/>
                          <a:ea typeface="+mn-ea"/>
                          <a:cs typeface="+mn-cs"/>
                        </a:rPr>
                        <a:t>　</a:t>
                      </a:r>
                      <a:r>
                        <a:rPr kumimoji="1" lang="en-US" altLang="ja-JP" sz="1050" b="0" i="0" u="none" strike="noStrike" kern="1200" dirty="0">
                          <a:solidFill>
                            <a:schemeClr val="dk1"/>
                          </a:solidFill>
                          <a:effectLst/>
                          <a:latin typeface="ＭＳ Ｐゴシック"/>
                          <a:ea typeface="+mn-ea"/>
                          <a:cs typeface="+mn-cs"/>
                        </a:rPr>
                        <a:t>…</a:t>
                      </a: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DEF"/>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fontAlgn="ct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76123598"/>
                  </a:ext>
                </a:extLst>
              </a:tr>
              <a:tr h="360040">
                <a:tc>
                  <a:txBody>
                    <a:bodyPr/>
                    <a:lstStyle/>
                    <a:p>
                      <a:pPr algn="l" fontAlgn="ctr"/>
                      <a:r>
                        <a:rPr lang="ja-JP" altLang="en-US" sz="1050" b="0" i="0" u="none" strike="noStrike" dirty="0">
                          <a:effectLst/>
                          <a:latin typeface="ＭＳ Ｐゴシック"/>
                        </a:rPr>
                        <a:t>事業費合計（税込）（一般管理費を含む）（百万円）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fontAlgn="ctr"/>
                      <a:r>
                        <a:rPr lang="ja-JP" altLang="en-US" sz="1050" b="0" i="0" u="none" strike="noStrike" dirty="0">
                          <a:effectLst/>
                          <a:latin typeface="ＭＳ Ｐゴシック"/>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gridSpan="2">
                  <a:txBody>
                    <a:bodyPr/>
                    <a:lstStyle/>
                    <a:p>
                      <a:pPr algn="ctr" fontAlgn="ctr"/>
                      <a:r>
                        <a:rPr lang="ja-JP" altLang="en-US" sz="1050" b="0" i="0" u="none" strike="noStrike" dirty="0">
                          <a:effectLst/>
                          <a:latin typeface="ＭＳ Ｐゴシック"/>
                        </a:rPr>
                        <a:t>○○○</a:t>
                      </a:r>
                      <a:endParaRPr lang="ja-JP" altLang="en-US" sz="105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0006"/>
                  </a:ext>
                </a:extLst>
              </a:tr>
              <a:tr h="288032">
                <a:tc gridSpan="6">
                  <a:txBody>
                    <a:bodyPr/>
                    <a:lstStyle/>
                    <a:p>
                      <a:pPr algn="r" fontAlgn="ctr"/>
                      <a:r>
                        <a:rPr lang="ja-JP" altLang="en-US" sz="1050" b="0" i="0" u="none" strike="noStrike" dirty="0">
                          <a:effectLst/>
                          <a:latin typeface="ＭＳ Ｐゴシック"/>
                        </a:rPr>
                        <a:t>総事業費（税込）（一般管理費を含む）（百万円）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100" b="0" i="0" u="none" strike="noStrike" dirty="0">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solidFill>
                          <a:srgbClr val="FF0000"/>
                        </a:solidFill>
                        <a:effectLst/>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hMerge="1">
                  <a:txBody>
                    <a:bodyPr/>
                    <a:lstStyle/>
                    <a:p>
                      <a:endParaRPr kumimoji="1" lang="ja-JP" altLang="en-US"/>
                    </a:p>
                  </a:txBody>
                  <a:tcPr/>
                </a:tc>
                <a:extLst>
                  <a:ext uri="{0D108BD9-81ED-4DB2-BD59-A6C34878D82A}">
                    <a16:rowId xmlns:a16="http://schemas.microsoft.com/office/drawing/2014/main" val="1821436372"/>
                  </a:ext>
                </a:extLst>
              </a:tr>
            </a:tbl>
          </a:graphicData>
        </a:graphic>
      </p:graphicFrame>
      <p:cxnSp>
        <p:nvCxnSpPr>
          <p:cNvPr id="13" name="直線矢印コネクタ 12"/>
          <p:cNvCxnSpPr/>
          <p:nvPr/>
        </p:nvCxnSpPr>
        <p:spPr>
          <a:xfrm>
            <a:off x="3134674" y="1916832"/>
            <a:ext cx="1367924" cy="0"/>
          </a:xfrm>
          <a:prstGeom prst="straightConnector1">
            <a:avLst/>
          </a:prstGeom>
          <a:ln w="19050">
            <a:solidFill>
              <a:schemeClr val="tx1"/>
            </a:solidFill>
            <a:headEnd type="oval" w="med" len="med"/>
            <a:tailEnd type="triangle" w="med" len="med"/>
          </a:ln>
        </p:spPr>
        <p:style>
          <a:lnRef idx="1">
            <a:schemeClr val="dk1"/>
          </a:lnRef>
          <a:fillRef idx="0">
            <a:schemeClr val="dk1"/>
          </a:fillRef>
          <a:effectRef idx="0">
            <a:schemeClr val="dk1"/>
          </a:effectRef>
          <a:fontRef idx="minor">
            <a:schemeClr val="tx1"/>
          </a:fontRef>
        </p:style>
      </p:cxnSp>
      <p:sp>
        <p:nvSpPr>
          <p:cNvPr id="18" name="テキスト ボックス 37"/>
          <p:cNvSpPr txBox="1">
            <a:spLocks noChangeArrowheads="1"/>
          </p:cNvSpPr>
          <p:nvPr/>
        </p:nvSpPr>
        <p:spPr bwMode="auto">
          <a:xfrm>
            <a:off x="3422706" y="1700808"/>
            <a:ext cx="1656184" cy="246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19" tIns="45659" rIns="91319" bIns="45659">
            <a:spAutoFit/>
          </a:bodyPr>
          <a:lstStyle>
            <a:lvl1pPr defTabSz="996950" eaLnBrk="0" hangingPunct="0">
              <a:defRPr kumimoji="1">
                <a:solidFill>
                  <a:schemeClr val="tx1"/>
                </a:solidFill>
                <a:latin typeface="Arial" charset="0"/>
                <a:ea typeface="ＭＳ Ｐゴシック" pitchFamily="50" charset="-128"/>
              </a:defRPr>
            </a:lvl1pPr>
            <a:lvl2pPr marL="742950" indent="-285750" defTabSz="996950" eaLnBrk="0" hangingPunct="0">
              <a:defRPr kumimoji="1">
                <a:solidFill>
                  <a:schemeClr val="tx1"/>
                </a:solidFill>
                <a:latin typeface="Arial" charset="0"/>
                <a:ea typeface="ＭＳ Ｐゴシック" pitchFamily="50" charset="-128"/>
              </a:defRPr>
            </a:lvl2pPr>
            <a:lvl3pPr marL="1143000" indent="-228600" defTabSz="996950" eaLnBrk="0" hangingPunct="0">
              <a:defRPr kumimoji="1">
                <a:solidFill>
                  <a:schemeClr val="tx1"/>
                </a:solidFill>
                <a:latin typeface="Arial" charset="0"/>
                <a:ea typeface="ＭＳ Ｐゴシック" pitchFamily="50" charset="-128"/>
              </a:defRPr>
            </a:lvl3pPr>
            <a:lvl4pPr marL="1600200" indent="-228600" defTabSz="996950" eaLnBrk="0" hangingPunct="0">
              <a:defRPr kumimoji="1">
                <a:solidFill>
                  <a:schemeClr val="tx1"/>
                </a:solidFill>
                <a:latin typeface="Arial" charset="0"/>
                <a:ea typeface="ＭＳ Ｐゴシック" pitchFamily="50" charset="-128"/>
              </a:defRPr>
            </a:lvl4pPr>
            <a:lvl5pPr marL="2057400" indent="-228600" defTabSz="996950" eaLnBrk="0" hangingPunct="0">
              <a:defRPr kumimoji="1">
                <a:solidFill>
                  <a:schemeClr val="tx1"/>
                </a:solidFill>
                <a:latin typeface="Arial" charset="0"/>
                <a:ea typeface="ＭＳ Ｐゴシック" pitchFamily="50" charset="-128"/>
              </a:defRPr>
            </a:lvl5pPr>
            <a:lvl6pPr marL="25146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1001" dirty="0">
                <a:latin typeface="ＭＳ Ｐゴシック" pitchFamily="50" charset="-128"/>
                <a:ea typeface="Meiryo UI" pitchFamily="50" charset="-128"/>
                <a:cs typeface="Meiryo UI" pitchFamily="50" charset="-128"/>
              </a:rPr>
              <a:t>①○○百万円</a:t>
            </a:r>
            <a:endParaRPr lang="en-US" altLang="ja-JP" sz="1001" dirty="0">
              <a:latin typeface="ＭＳ Ｐゴシック" pitchFamily="50" charset="-128"/>
              <a:ea typeface="Meiryo UI" pitchFamily="50" charset="-128"/>
              <a:cs typeface="Meiryo UI" pitchFamily="50" charset="-128"/>
            </a:endParaRPr>
          </a:p>
        </p:txBody>
      </p:sp>
      <p:cxnSp>
        <p:nvCxnSpPr>
          <p:cNvPr id="15" name="直線矢印コネクタ 14"/>
          <p:cNvCxnSpPr/>
          <p:nvPr/>
        </p:nvCxnSpPr>
        <p:spPr>
          <a:xfrm>
            <a:off x="4070778" y="2132856"/>
            <a:ext cx="1367924" cy="0"/>
          </a:xfrm>
          <a:prstGeom prst="straightConnector1">
            <a:avLst/>
          </a:prstGeom>
          <a:ln w="19050">
            <a:solidFill>
              <a:schemeClr val="tx1"/>
            </a:solidFill>
            <a:headEnd type="oval" w="med" len="med"/>
            <a:tailEnd type="triangle" w="med" len="med"/>
          </a:ln>
        </p:spPr>
        <p:style>
          <a:lnRef idx="1">
            <a:schemeClr val="dk1"/>
          </a:lnRef>
          <a:fillRef idx="0">
            <a:schemeClr val="dk1"/>
          </a:fillRef>
          <a:effectRef idx="0">
            <a:schemeClr val="dk1"/>
          </a:effectRef>
          <a:fontRef idx="minor">
            <a:schemeClr val="tx1"/>
          </a:fontRef>
        </p:style>
      </p:cxnSp>
      <p:sp>
        <p:nvSpPr>
          <p:cNvPr id="16" name="テキスト ボックス 37"/>
          <p:cNvSpPr txBox="1">
            <a:spLocks noChangeArrowheads="1"/>
          </p:cNvSpPr>
          <p:nvPr/>
        </p:nvSpPr>
        <p:spPr bwMode="auto">
          <a:xfrm>
            <a:off x="4283968" y="1889340"/>
            <a:ext cx="1656184" cy="246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19" tIns="45659" rIns="91319" bIns="45659">
            <a:spAutoFit/>
          </a:bodyPr>
          <a:lstStyle>
            <a:lvl1pPr defTabSz="996950" eaLnBrk="0" hangingPunct="0">
              <a:defRPr kumimoji="1">
                <a:solidFill>
                  <a:schemeClr val="tx1"/>
                </a:solidFill>
                <a:latin typeface="Arial" charset="0"/>
                <a:ea typeface="ＭＳ Ｐゴシック" pitchFamily="50" charset="-128"/>
              </a:defRPr>
            </a:lvl1pPr>
            <a:lvl2pPr marL="742950" indent="-285750" defTabSz="996950" eaLnBrk="0" hangingPunct="0">
              <a:defRPr kumimoji="1">
                <a:solidFill>
                  <a:schemeClr val="tx1"/>
                </a:solidFill>
                <a:latin typeface="Arial" charset="0"/>
                <a:ea typeface="ＭＳ Ｐゴシック" pitchFamily="50" charset="-128"/>
              </a:defRPr>
            </a:lvl2pPr>
            <a:lvl3pPr marL="1143000" indent="-228600" defTabSz="996950" eaLnBrk="0" hangingPunct="0">
              <a:defRPr kumimoji="1">
                <a:solidFill>
                  <a:schemeClr val="tx1"/>
                </a:solidFill>
                <a:latin typeface="Arial" charset="0"/>
                <a:ea typeface="ＭＳ Ｐゴシック" pitchFamily="50" charset="-128"/>
              </a:defRPr>
            </a:lvl3pPr>
            <a:lvl4pPr marL="1600200" indent="-228600" defTabSz="996950" eaLnBrk="0" hangingPunct="0">
              <a:defRPr kumimoji="1">
                <a:solidFill>
                  <a:schemeClr val="tx1"/>
                </a:solidFill>
                <a:latin typeface="Arial" charset="0"/>
                <a:ea typeface="ＭＳ Ｐゴシック" pitchFamily="50" charset="-128"/>
              </a:defRPr>
            </a:lvl4pPr>
            <a:lvl5pPr marL="2057400" indent="-228600" defTabSz="996950" eaLnBrk="0" hangingPunct="0">
              <a:defRPr kumimoji="1">
                <a:solidFill>
                  <a:schemeClr val="tx1"/>
                </a:solidFill>
                <a:latin typeface="Arial" charset="0"/>
                <a:ea typeface="ＭＳ Ｐゴシック" pitchFamily="50" charset="-128"/>
              </a:defRPr>
            </a:lvl5pPr>
            <a:lvl6pPr marL="25146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1001" dirty="0">
                <a:latin typeface="ＭＳ Ｐゴシック" pitchFamily="50" charset="-128"/>
                <a:ea typeface="Meiryo UI" pitchFamily="50" charset="-128"/>
                <a:cs typeface="Meiryo UI" pitchFamily="50" charset="-128"/>
              </a:rPr>
              <a:t>②○○百万円</a:t>
            </a:r>
            <a:endParaRPr lang="en-US" altLang="ja-JP" sz="1001" dirty="0">
              <a:latin typeface="ＭＳ Ｐゴシック" pitchFamily="50" charset="-128"/>
              <a:ea typeface="Meiryo UI" pitchFamily="50" charset="-128"/>
              <a:cs typeface="Meiryo UI" pitchFamily="50" charset="-128"/>
            </a:endParaRPr>
          </a:p>
        </p:txBody>
      </p:sp>
      <p:sp>
        <p:nvSpPr>
          <p:cNvPr id="17" name="テキスト ボックス 16"/>
          <p:cNvSpPr txBox="1"/>
          <p:nvPr/>
        </p:nvSpPr>
        <p:spPr>
          <a:xfrm>
            <a:off x="89826" y="100173"/>
            <a:ext cx="1578685" cy="369337"/>
          </a:xfrm>
          <a:prstGeom prst="rect">
            <a:avLst/>
          </a:prstGeom>
        </p:spPr>
        <p:style>
          <a:lnRef idx="2">
            <a:schemeClr val="dk1"/>
          </a:lnRef>
          <a:fillRef idx="1">
            <a:schemeClr val="lt1"/>
          </a:fillRef>
          <a:effectRef idx="0">
            <a:schemeClr val="dk1"/>
          </a:effectRef>
          <a:fontRef idx="minor">
            <a:schemeClr val="dk1"/>
          </a:fontRef>
        </p:style>
        <p:txBody>
          <a:bodyPr wrap="square" lIns="91319" tIns="45659" rIns="91319" bIns="45659">
            <a:spAutoFit/>
          </a:bodyPr>
          <a:lstStyle>
            <a:lvl1pPr defTabSz="996950" eaLnBrk="0" hangingPunct="0">
              <a:defRPr kumimoji="1">
                <a:solidFill>
                  <a:schemeClr val="tx1"/>
                </a:solidFill>
                <a:latin typeface="Arial" charset="0"/>
                <a:ea typeface="ＭＳ Ｐゴシック" pitchFamily="50" charset="-128"/>
              </a:defRPr>
            </a:lvl1pPr>
            <a:lvl2pPr marL="742950" indent="-285750" defTabSz="996950" eaLnBrk="0" hangingPunct="0">
              <a:defRPr kumimoji="1">
                <a:solidFill>
                  <a:schemeClr val="tx1"/>
                </a:solidFill>
                <a:latin typeface="Arial" charset="0"/>
                <a:ea typeface="ＭＳ Ｐゴシック" pitchFamily="50" charset="-128"/>
              </a:defRPr>
            </a:lvl2pPr>
            <a:lvl3pPr marL="1143000" indent="-228600" defTabSz="996950" eaLnBrk="0" hangingPunct="0">
              <a:defRPr kumimoji="1">
                <a:solidFill>
                  <a:schemeClr val="tx1"/>
                </a:solidFill>
                <a:latin typeface="Arial" charset="0"/>
                <a:ea typeface="ＭＳ Ｐゴシック" pitchFamily="50" charset="-128"/>
              </a:defRPr>
            </a:lvl3pPr>
            <a:lvl4pPr marL="1600200" indent="-228600" defTabSz="996950" eaLnBrk="0" hangingPunct="0">
              <a:defRPr kumimoji="1">
                <a:solidFill>
                  <a:schemeClr val="tx1"/>
                </a:solidFill>
                <a:latin typeface="Arial" charset="0"/>
                <a:ea typeface="ＭＳ Ｐゴシック" pitchFamily="50" charset="-128"/>
              </a:defRPr>
            </a:lvl4pPr>
            <a:lvl5pPr marL="2057400" indent="-228600" defTabSz="996950" eaLnBrk="0" hangingPunct="0">
              <a:defRPr kumimoji="1">
                <a:solidFill>
                  <a:schemeClr val="tx1"/>
                </a:solidFill>
                <a:latin typeface="Arial" charset="0"/>
                <a:ea typeface="ＭＳ Ｐゴシック" pitchFamily="50" charset="-128"/>
              </a:defRPr>
            </a:lvl5pPr>
            <a:lvl6pPr marL="25146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9695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1801" dirty="0">
                <a:solidFill>
                  <a:srgbClr val="000000"/>
                </a:solidFill>
                <a:latin typeface="ＭＳ Ｐゴシック" pitchFamily="50" charset="-128"/>
                <a:ea typeface="Meiryo UI" pitchFamily="50" charset="-128"/>
                <a:cs typeface="Meiryo UI" pitchFamily="50" charset="-128"/>
              </a:rPr>
              <a:t>事業計画</a:t>
            </a:r>
          </a:p>
        </p:txBody>
      </p:sp>
      <p:sp>
        <p:nvSpPr>
          <p:cNvPr id="4" name="正方形/長方形 3"/>
          <p:cNvSpPr/>
          <p:nvPr/>
        </p:nvSpPr>
        <p:spPr>
          <a:xfrm>
            <a:off x="216179" y="488971"/>
            <a:ext cx="8748307" cy="230832"/>
          </a:xfrm>
          <a:prstGeom prst="rect">
            <a:avLst/>
          </a:prstGeom>
        </p:spPr>
        <p:txBody>
          <a:bodyPr wrap="square">
            <a:spAutoFit/>
          </a:bodyPr>
          <a:lstStyle/>
          <a:p>
            <a:endParaRPr lang="ja-JP" altLang="en-US" sz="900" i="1" dirty="0">
              <a:solidFill>
                <a:srgbClr val="FF0000"/>
              </a:solidFill>
              <a:latin typeface="ＭＳ Ｐゴシック" pitchFamily="50" charset="-128"/>
              <a:ea typeface="Meiryo UI" pitchFamily="50" charset="-128"/>
              <a:cs typeface="Meiryo UI" pitchFamily="50" charset="-128"/>
            </a:endParaRPr>
          </a:p>
        </p:txBody>
      </p:sp>
      <p:sp>
        <p:nvSpPr>
          <p:cNvPr id="19" name="テキスト ボックス 22"/>
          <p:cNvSpPr txBox="1">
            <a:spLocks noChangeArrowheads="1"/>
          </p:cNvSpPr>
          <p:nvPr/>
        </p:nvSpPr>
        <p:spPr bwMode="auto">
          <a:xfrm>
            <a:off x="216178" y="525017"/>
            <a:ext cx="87483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900" i="1" dirty="0">
                <a:solidFill>
                  <a:srgbClr val="FF0000"/>
                </a:solidFill>
              </a:rPr>
              <a:t>・事業全体のスケジュール及び事業費について、調査項目等ごとに記載してください。調査項目等ごとの事業費は、必要に応じて四季毎などに分けて示すことも可とします。その場合は、細分化した各要素の事業費を示してください。各行の幅は適宜変更ください。事業計画が２年未満の場合は、適宜、行を削除して作成ください。</a:t>
            </a:r>
            <a:endParaRPr lang="en-US" altLang="ja-JP" sz="900" i="1" dirty="0">
              <a:solidFill>
                <a:srgbClr val="FF0000"/>
              </a:solidFill>
            </a:endParaRPr>
          </a:p>
        </p:txBody>
      </p:sp>
      <p:sp>
        <p:nvSpPr>
          <p:cNvPr id="21" name="Text Box 11"/>
          <p:cNvSpPr txBox="1">
            <a:spLocks noChangeArrowheads="1"/>
          </p:cNvSpPr>
          <p:nvPr/>
        </p:nvSpPr>
        <p:spPr bwMode="auto">
          <a:xfrm>
            <a:off x="1765943" y="157841"/>
            <a:ext cx="1795462" cy="2540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a:t>※</a:t>
            </a:r>
            <a:r>
              <a:rPr lang="ja-JP" altLang="en-US" sz="1050" i="1" dirty="0"/>
              <a:t>　本頁は１頁に収めること。</a:t>
            </a:r>
          </a:p>
        </p:txBody>
      </p:sp>
      <p:sp>
        <p:nvSpPr>
          <p:cNvPr id="22" name="スライド番号プレースホルダー 5"/>
          <p:cNvSpPr>
            <a:spLocks noGrp="1"/>
          </p:cNvSpPr>
          <p:nvPr>
            <p:ph type="sldNum" sz="quarter" idx="12"/>
          </p:nvPr>
        </p:nvSpPr>
        <p:spPr>
          <a:xfrm>
            <a:off x="6948264" y="6481142"/>
            <a:ext cx="2133223" cy="323816"/>
          </a:xfrm>
        </p:spPr>
        <p:txBody>
          <a:bodyPr/>
          <a:lstStyle/>
          <a:p>
            <a:pPr>
              <a:defRPr/>
            </a:pPr>
            <a:r>
              <a:rPr lang="en-US" altLang="ja-JP" dirty="0">
                <a:solidFill>
                  <a:srgbClr val="000000"/>
                </a:solidFill>
              </a:rPr>
              <a:t>4</a:t>
            </a:r>
          </a:p>
        </p:txBody>
      </p:sp>
    </p:spTree>
    <p:extLst>
      <p:ext uri="{BB962C8B-B14F-4D97-AF65-F5344CB8AC3E}">
        <p14:creationId xmlns:p14="http://schemas.microsoft.com/office/powerpoint/2010/main" val="2879212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16"/>
          <p:cNvSpPr txBox="1">
            <a:spLocks noChangeArrowheads="1"/>
          </p:cNvSpPr>
          <p:nvPr/>
        </p:nvSpPr>
        <p:spPr bwMode="auto">
          <a:xfrm>
            <a:off x="4" y="44628"/>
            <a:ext cx="5724124" cy="36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67" tIns="45684" rIns="91367" bIns="45684">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defTabSz="914400" eaLnBrk="1" fontAlgn="base" hangingPunct="1">
              <a:spcBef>
                <a:spcPct val="0"/>
              </a:spcBef>
              <a:spcAft>
                <a:spcPct val="0"/>
              </a:spcAft>
              <a:defRPr/>
            </a:pPr>
            <a:r>
              <a:rPr lang="en-US" altLang="ja-JP" sz="1801" dirty="0">
                <a:latin typeface="+mn-ea"/>
                <a:ea typeface="+mn-ea"/>
              </a:rPr>
              <a:t>○</a:t>
            </a:r>
            <a:r>
              <a:rPr lang="ja-JP" altLang="en-US" sz="1801" dirty="0">
                <a:latin typeface="+mn-ea"/>
                <a:ea typeface="+mn-ea"/>
              </a:rPr>
              <a:t>令和●年度の目標と内容</a:t>
            </a:r>
            <a:r>
              <a:rPr lang="ja-JP" altLang="en-US" sz="900" i="1" dirty="0">
                <a:solidFill>
                  <a:srgbClr val="FF0000"/>
                </a:solidFill>
                <a:latin typeface="ＭＳ Ｐゴシック" panose="020B0600070205080204" pitchFamily="50" charset="-128"/>
                <a:cs typeface="Meiryo UI" pitchFamily="50" charset="-128"/>
              </a:rPr>
              <a:t>（</a:t>
            </a:r>
            <a:r>
              <a:rPr lang="en-US" altLang="ja-JP" sz="900" i="1" dirty="0">
                <a:solidFill>
                  <a:srgbClr val="FF0000"/>
                </a:solidFill>
                <a:latin typeface="ＭＳ Ｐゴシック" panose="020B0600070205080204" pitchFamily="50" charset="-128"/>
                <a:cs typeface="Meiryo UI" pitchFamily="50" charset="-128"/>
              </a:rPr>
              <a:t>※</a:t>
            </a:r>
            <a:r>
              <a:rPr lang="ja-JP" altLang="en-US" sz="900" i="1" dirty="0">
                <a:solidFill>
                  <a:srgbClr val="FF0000"/>
                </a:solidFill>
                <a:latin typeface="ＭＳ Ｐゴシック" panose="020B0600070205080204" pitchFamily="50" charset="-128"/>
                <a:cs typeface="Meiryo UI" pitchFamily="50" charset="-128"/>
              </a:rPr>
              <a:t>事業期間に応じてコピーし、年度毎に記載してください。）</a:t>
            </a:r>
          </a:p>
        </p:txBody>
      </p:sp>
      <p:graphicFrame>
        <p:nvGraphicFramePr>
          <p:cNvPr id="6" name="表 5"/>
          <p:cNvGraphicFramePr>
            <a:graphicFrameLocks noGrp="1"/>
          </p:cNvGraphicFramePr>
          <p:nvPr>
            <p:extLst>
              <p:ext uri="{D42A27DB-BD31-4B8C-83A1-F6EECF244321}">
                <p14:modId xmlns:p14="http://schemas.microsoft.com/office/powerpoint/2010/main" val="2373893665"/>
              </p:ext>
            </p:extLst>
          </p:nvPr>
        </p:nvGraphicFramePr>
        <p:xfrm>
          <a:off x="395536" y="836712"/>
          <a:ext cx="8447698" cy="2903196"/>
        </p:xfrm>
        <a:graphic>
          <a:graphicData uri="http://schemas.openxmlformats.org/drawingml/2006/table">
            <a:tbl>
              <a:tblPr/>
              <a:tblGrid>
                <a:gridCol w="792088">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2160240">
                  <a:extLst>
                    <a:ext uri="{9D8B030D-6E8A-4147-A177-3AD203B41FA5}">
                      <a16:colId xmlns:a16="http://schemas.microsoft.com/office/drawing/2014/main" val="1406092174"/>
                    </a:ext>
                  </a:extLst>
                </a:gridCol>
                <a:gridCol w="3767178">
                  <a:extLst>
                    <a:ext uri="{9D8B030D-6E8A-4147-A177-3AD203B41FA5}">
                      <a16:colId xmlns:a16="http://schemas.microsoft.com/office/drawing/2014/main" val="20002"/>
                    </a:ext>
                  </a:extLst>
                </a:gridCol>
              </a:tblGrid>
              <a:tr h="542997">
                <a:tc>
                  <a:txBody>
                    <a:bodyPr/>
                    <a:lstStyle/>
                    <a:p>
                      <a:pPr marL="0" marR="0" lvl="0" indent="0" algn="ctr" defTabSz="996950" rtl="0" eaLnBrk="1" fontAlgn="base" latinLnBrk="0" hangingPunct="1">
                        <a:lnSpc>
                          <a:spcPts val="2000"/>
                        </a:lnSpc>
                        <a:spcBef>
                          <a:spcPct val="0"/>
                        </a:spcBef>
                        <a:spcAft>
                          <a:spcPct val="0"/>
                        </a:spcAft>
                        <a:buClrTx/>
                        <a:buSzTx/>
                        <a:buFontTx/>
                        <a:buNone/>
                        <a:tabLst/>
                      </a:pPr>
                      <a:r>
                        <a:rPr kumimoji="1" lang="ja-JP" altLang="en-US" sz="1050" b="1" i="0" u="none" strike="noStrike" cap="none" normalizeH="0" baseline="0" dirty="0">
                          <a:ln>
                            <a:noFill/>
                          </a:ln>
                          <a:solidFill>
                            <a:srgbClr val="FFFFFF"/>
                          </a:solidFill>
                          <a:effectLst/>
                          <a:latin typeface="ＭＳ Ｐゴシック" pitchFamily="50" charset="-128"/>
                          <a:ea typeface="Meiryo UI" pitchFamily="50" charset="-128"/>
                          <a:cs typeface="Meiryo UI" pitchFamily="50" charset="-128"/>
                        </a:rPr>
                        <a:t>要素</a:t>
                      </a:r>
                      <a:endParaRPr kumimoji="1" lang="en-US" altLang="ja-JP" sz="1050" b="1" i="0" u="none" strike="noStrike" cap="none" normalizeH="0" baseline="0" dirty="0">
                        <a:ln>
                          <a:noFill/>
                        </a:ln>
                        <a:solidFill>
                          <a:srgbClr val="FFFFFF"/>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96950" rtl="0" eaLnBrk="1" fontAlgn="base" latinLnBrk="0" hangingPunct="1">
                        <a:lnSpc>
                          <a:spcPts val="2000"/>
                        </a:lnSpc>
                        <a:spcBef>
                          <a:spcPct val="0"/>
                        </a:spcBef>
                        <a:spcAft>
                          <a:spcPct val="0"/>
                        </a:spcAft>
                        <a:buClrTx/>
                        <a:buSzTx/>
                        <a:buFontTx/>
                        <a:buNone/>
                        <a:tabLst/>
                      </a:pPr>
                      <a:r>
                        <a:rPr kumimoji="1" lang="ja-JP" altLang="en-US" sz="1050" b="1" i="0" u="none" strike="noStrike" cap="none" normalizeH="0" baseline="0" dirty="0">
                          <a:ln>
                            <a:noFill/>
                          </a:ln>
                          <a:solidFill>
                            <a:srgbClr val="FFFFFF"/>
                          </a:solidFill>
                          <a:effectLst/>
                          <a:latin typeface="ＭＳ Ｐゴシック" pitchFamily="50" charset="-128"/>
                          <a:ea typeface="Meiryo UI" pitchFamily="50" charset="-128"/>
                          <a:cs typeface="Meiryo UI" pitchFamily="50" charset="-128"/>
                        </a:rPr>
                        <a:t>実施項目</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96950" rtl="0" eaLnBrk="1" fontAlgn="base" latinLnBrk="0" hangingPunct="1">
                        <a:lnSpc>
                          <a:spcPts val="2000"/>
                        </a:lnSpc>
                        <a:spcBef>
                          <a:spcPct val="0"/>
                        </a:spcBef>
                        <a:spcAft>
                          <a:spcPct val="0"/>
                        </a:spcAft>
                        <a:buClrTx/>
                        <a:buSzTx/>
                        <a:buFontTx/>
                        <a:buNone/>
                        <a:tabLst/>
                        <a:defRPr/>
                      </a:pPr>
                      <a:r>
                        <a:rPr kumimoji="1" lang="ja-JP" altLang="en-US" sz="1050" b="1" i="0" u="none" strike="noStrike" cap="none" normalizeH="0" baseline="0" dirty="0">
                          <a:ln>
                            <a:noFill/>
                          </a:ln>
                          <a:solidFill>
                            <a:srgbClr val="FFFFFF"/>
                          </a:solidFill>
                          <a:effectLst/>
                          <a:latin typeface="ＭＳ Ｐゴシック" pitchFamily="50" charset="-128"/>
                          <a:ea typeface="Meiryo UI" pitchFamily="50" charset="-128"/>
                          <a:cs typeface="Meiryo UI" pitchFamily="50" charset="-128"/>
                        </a:rPr>
                        <a:t>令和●年度の目標</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96950" rtl="0" eaLnBrk="1" fontAlgn="base" latinLnBrk="0" hangingPunct="1">
                        <a:lnSpc>
                          <a:spcPts val="2000"/>
                        </a:lnSpc>
                        <a:spcBef>
                          <a:spcPct val="0"/>
                        </a:spcBef>
                        <a:spcAft>
                          <a:spcPct val="0"/>
                        </a:spcAft>
                        <a:buClrTx/>
                        <a:buSzTx/>
                        <a:buFontTx/>
                        <a:buNone/>
                        <a:tabLst/>
                      </a:pPr>
                      <a:r>
                        <a:rPr kumimoji="1" lang="ja-JP" altLang="en-US" sz="1050" b="1" i="0" u="none" strike="noStrike" cap="none" normalizeH="0" baseline="0" dirty="0">
                          <a:ln>
                            <a:noFill/>
                          </a:ln>
                          <a:solidFill>
                            <a:srgbClr val="FFFFFF"/>
                          </a:solidFill>
                          <a:effectLst/>
                          <a:latin typeface="ＭＳ Ｐゴシック" pitchFamily="50" charset="-128"/>
                          <a:ea typeface="Meiryo UI" pitchFamily="50" charset="-128"/>
                          <a:cs typeface="Meiryo UI" pitchFamily="50" charset="-128"/>
                        </a:rPr>
                        <a:t>計　画　内　容</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97155">
                <a:tc>
                  <a:txBody>
                    <a:bodyPr/>
                    <a:lstStyle/>
                    <a:p>
                      <a:pPr marL="0" marR="0" lvl="0" indent="0" algn="l" defTabSz="99695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rgbClr val="000000"/>
                          </a:solidFill>
                          <a:effectLst/>
                          <a:latin typeface="ＭＳ Ｐゴシック" pitchFamily="50" charset="-128"/>
                          <a:ea typeface="Meiryo UI" pitchFamily="50" charset="-128"/>
                          <a:cs typeface="Meiryo UI" pitchFamily="50" charset="-128"/>
                        </a:rPr>
                        <a:t>全体</a:t>
                      </a:r>
                      <a:endParaRPr kumimoji="1" lang="en-US" altLang="ja-JP" sz="1050" b="0" i="0" u="none" strike="noStrike" cap="none" normalizeH="0" baseline="0" dirty="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a:ln>
                          <a:noFill/>
                        </a:ln>
                        <a:solidFill>
                          <a:srgbClr val="000000"/>
                        </a:solidFill>
                        <a:effectLst/>
                        <a:latin typeface="ＭＳ Ｐゴシック" pitchFamily="50" charset="-128"/>
                        <a:ea typeface="Meiryo UI" pitchFamily="50" charset="-128"/>
                        <a:cs typeface="Meiryo UI" pitchFamily="50" charset="-128"/>
                      </a:endParaRPr>
                    </a:p>
                    <a:p>
                      <a:pPr marL="0" marR="0" lvl="0" indent="0" algn="l" defTabSz="99695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dirty="0">
                        <a:ln>
                          <a:noFill/>
                        </a:ln>
                        <a:solidFill>
                          <a:srgbClr val="000000"/>
                        </a:solidFill>
                        <a:effectLst/>
                        <a:latin typeface="ＭＳ Ｐゴシック" pitchFamily="50" charset="-128"/>
                        <a:ea typeface="Meiryo UI"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96950" rtl="0" eaLnBrk="1" fontAlgn="base" latinLnBrk="0" hangingPunct="1">
                        <a:lnSpc>
                          <a:spcPct val="100000"/>
                        </a:lnSpc>
                        <a:spcBef>
                          <a:spcPct val="0"/>
                        </a:spcBef>
                        <a:spcAft>
                          <a:spcPct val="0"/>
                        </a:spcAft>
                        <a:buClrTx/>
                        <a:buSzTx/>
                        <a:buFontTx/>
                        <a:buNone/>
                        <a:tabLst/>
                      </a:pPr>
                      <a:r>
                        <a:rPr kumimoji="1" lang="en-US" altLang="ja-JP"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事業全体としての目標について記載してください</a:t>
                      </a:r>
                      <a:r>
                        <a:rPr kumimoji="1" lang="en-US" altLang="ja-JP"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9695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事業全体としての令和●年度の目標について記載してください</a:t>
                      </a:r>
                      <a:r>
                        <a:rPr kumimoji="1" lang="en-US" altLang="ja-JP"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実施を予定している全体計画について、できるだけ具体的かつ定量的に記載してください</a:t>
                      </a:r>
                      <a:r>
                        <a:rPr kumimoji="1" lang="en-US" altLang="ja-JP"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676838">
                <a:tc>
                  <a:txBody>
                    <a:bodyPr/>
                    <a:lstStyle/>
                    <a:p>
                      <a:pPr marL="0" marR="0" lvl="0" indent="0" algn="l" defTabSz="99695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rgbClr val="000000"/>
                          </a:solidFill>
                          <a:effectLst/>
                          <a:latin typeface="ＭＳ Ｐゴシック" pitchFamily="50" charset="-128"/>
                          <a:ea typeface="Meiryo UI" pitchFamily="50" charset="-128"/>
                          <a:cs typeface="Meiryo UI" pitchFamily="50" charset="-128"/>
                        </a:rPr>
                        <a:t>地産地消を目指すに当たって必要な調査</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実施内容についていくつかの項目に分けて記載してください</a:t>
                      </a:r>
                      <a:r>
                        <a:rPr kumimoji="1" lang="en-US" altLang="ja-JP"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令和●年度の目標について、記載してください</a:t>
                      </a:r>
                      <a:r>
                        <a:rPr kumimoji="1" lang="en-US" altLang="ja-JP"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実施計画について、できるだけ具体的かつ定量的に記載してください</a:t>
                      </a:r>
                      <a:r>
                        <a:rPr kumimoji="1" lang="en-US" altLang="ja-JP"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586991073"/>
                  </a:ext>
                </a:extLst>
              </a:tr>
              <a:tr h="676838">
                <a:tc>
                  <a:txBody>
                    <a:bodyPr/>
                    <a:lstStyle/>
                    <a:p>
                      <a:pPr marL="0" marR="0" lvl="0" indent="0" algn="l" defTabSz="996950" rtl="0" eaLnBrk="1" fontAlgn="base" latinLnBrk="0" hangingPunct="1">
                        <a:lnSpc>
                          <a:spcPct val="100000"/>
                        </a:lnSpc>
                        <a:spcBef>
                          <a:spcPct val="0"/>
                        </a:spcBef>
                        <a:spcAft>
                          <a:spcPct val="0"/>
                        </a:spcAft>
                        <a:buClrTx/>
                        <a:buSzTx/>
                        <a:buFontTx/>
                        <a:buNone/>
                        <a:tabLst/>
                        <a:defRPr/>
                      </a:pPr>
                      <a:r>
                        <a:rPr kumimoji="1" lang="ja-JP" altLang="en-US" sz="1050" b="0" i="0" u="none" strike="noStrike" cap="none" normalizeH="0" baseline="0" dirty="0">
                          <a:ln>
                            <a:noFill/>
                          </a:ln>
                          <a:solidFill>
                            <a:srgbClr val="000000"/>
                          </a:solidFill>
                          <a:effectLst/>
                          <a:latin typeface="ＭＳ Ｐゴシック" pitchFamily="50" charset="-128"/>
                          <a:ea typeface="Meiryo UI" pitchFamily="50" charset="-128"/>
                          <a:cs typeface="Meiryo UI" pitchFamily="50" charset="-128"/>
                        </a:rPr>
                        <a:t>事業性・二酸化炭素削減効果の検証</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実施内容についていくつかの項目に分けて記載してください</a:t>
                      </a:r>
                      <a:r>
                        <a:rPr kumimoji="1" lang="en-US" altLang="ja-JP"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令和●年度の</a:t>
                      </a:r>
                      <a:r>
                        <a:rPr kumimoji="1" lang="ja-JP" altLang="en-US"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目標について、記載してください</a:t>
                      </a:r>
                      <a:r>
                        <a:rPr kumimoji="1" lang="en-US" altLang="ja-JP"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r>
                        <a:rPr kumimoji="1" lang="ja-JP" altLang="en-US"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実施計画について、できるだけ具体的かつ定量的に記載してください</a:t>
                      </a:r>
                      <a:r>
                        <a:rPr kumimoji="1" lang="en-US" altLang="ja-JP"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1" u="none" strike="noStrike" cap="none" normalizeH="0" baseline="0" dirty="0">
                        <a:ln>
                          <a:noFill/>
                        </a:ln>
                        <a:solidFill>
                          <a:srgbClr val="FF0000"/>
                        </a:solidFill>
                        <a:effectLst/>
                        <a:latin typeface="ＭＳ Ｐゴシック" panose="020B0600070205080204" pitchFamily="50" charset="-128"/>
                        <a:ea typeface="ＭＳ Ｐゴシック" panose="020B0600070205080204" pitchFamily="50" charset="-128"/>
                        <a:cs typeface="Meiryo UI" pitchFamily="50" charset="-128"/>
                      </a:endParaRPr>
                    </a:p>
                  </a:txBody>
                  <a:tcPr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2905631102"/>
                  </a:ext>
                </a:extLst>
              </a:tr>
            </a:tbl>
          </a:graphicData>
        </a:graphic>
      </p:graphicFrame>
      <p:sp>
        <p:nvSpPr>
          <p:cNvPr id="8" name="Text Box 11"/>
          <p:cNvSpPr txBox="1">
            <a:spLocks noChangeArrowheads="1"/>
          </p:cNvSpPr>
          <p:nvPr/>
        </p:nvSpPr>
        <p:spPr bwMode="auto">
          <a:xfrm>
            <a:off x="6940562" y="140326"/>
            <a:ext cx="1795462" cy="2540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a:t>※</a:t>
            </a:r>
            <a:r>
              <a:rPr lang="ja-JP" altLang="en-US" sz="1050" i="1" dirty="0"/>
              <a:t>　本頁は１頁に収めること。</a:t>
            </a:r>
          </a:p>
        </p:txBody>
      </p:sp>
      <p:sp>
        <p:nvSpPr>
          <p:cNvPr id="9" name="スライド番号プレースホルダー 5"/>
          <p:cNvSpPr>
            <a:spLocks noGrp="1"/>
          </p:cNvSpPr>
          <p:nvPr>
            <p:ph type="sldNum" sz="quarter" idx="12"/>
          </p:nvPr>
        </p:nvSpPr>
        <p:spPr>
          <a:xfrm>
            <a:off x="6948264" y="6481142"/>
            <a:ext cx="2133223" cy="323816"/>
          </a:xfrm>
        </p:spPr>
        <p:txBody>
          <a:bodyPr/>
          <a:lstStyle/>
          <a:p>
            <a:pPr>
              <a:defRPr/>
            </a:pPr>
            <a:r>
              <a:rPr lang="en-US" altLang="ja-JP" sz="1400" dirty="0">
                <a:solidFill>
                  <a:srgbClr val="000000"/>
                </a:solidFill>
                <a:latin typeface="Arial" panose="020B0604020202020204" pitchFamily="34" charset="0"/>
                <a:cs typeface="Arial" panose="020B0604020202020204" pitchFamily="34" charset="0"/>
              </a:rPr>
              <a:t>6</a:t>
            </a:r>
          </a:p>
        </p:txBody>
      </p:sp>
    </p:spTree>
    <p:extLst>
      <p:ext uri="{BB962C8B-B14F-4D97-AF65-F5344CB8AC3E}">
        <p14:creationId xmlns:p14="http://schemas.microsoft.com/office/powerpoint/2010/main" val="733447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7"/>
          <p:cNvSpPr>
            <a:spLocks noChangeArrowheads="1"/>
          </p:cNvSpPr>
          <p:nvPr/>
        </p:nvSpPr>
        <p:spPr bwMode="auto">
          <a:xfrm>
            <a:off x="89826" y="100173"/>
            <a:ext cx="8964345" cy="6688534"/>
          </a:xfrm>
          <a:prstGeom prst="roundRect">
            <a:avLst>
              <a:gd name="adj" fmla="val 0"/>
            </a:avLst>
          </a:prstGeom>
          <a:solidFill>
            <a:srgbClr val="FFFFFF">
              <a:alpha val="0"/>
            </a:srgbClr>
          </a:solidFill>
          <a:ln w="19050">
            <a:solidFill>
              <a:schemeClr val="tx1"/>
            </a:solidFill>
            <a:round/>
            <a:headEnd/>
            <a:tailEnd/>
          </a:ln>
        </p:spPr>
        <p:txBody>
          <a:bodyPr wrap="none" lIns="83721" tIns="41860" rIns="83721" bIns="41860" anchor="ctr"/>
          <a:lstStyle>
            <a:lvl1pPr eaLnBrk="0" hangingPunct="0">
              <a:spcBef>
                <a:spcPct val="20000"/>
              </a:spcBef>
              <a:buChar char="•"/>
              <a:defRPr kumimoji="1" sz="3500">
                <a:solidFill>
                  <a:schemeClr val="tx1"/>
                </a:solidFill>
                <a:latin typeface="Arial" charset="0"/>
                <a:ea typeface="ＭＳ Ｐゴシック" pitchFamily="50" charset="-128"/>
              </a:defRPr>
            </a:lvl1pPr>
            <a:lvl2pPr marL="742950" indent="-285750" eaLnBrk="0" hangingPunct="0">
              <a:spcBef>
                <a:spcPct val="20000"/>
              </a:spcBef>
              <a:buChar char="–"/>
              <a:defRPr kumimoji="1" sz="3100">
                <a:solidFill>
                  <a:schemeClr val="tx1"/>
                </a:solidFill>
                <a:latin typeface="Arial" charset="0"/>
                <a:ea typeface="ＭＳ Ｐゴシック" pitchFamily="50" charset="-128"/>
              </a:defRPr>
            </a:lvl2pPr>
            <a:lvl3pPr marL="1143000" indent="-228600" eaLnBrk="0" hangingPunct="0">
              <a:spcBef>
                <a:spcPct val="20000"/>
              </a:spcBef>
              <a:buChar char="•"/>
              <a:defRPr kumimoji="1" sz="2600">
                <a:solidFill>
                  <a:schemeClr val="tx1"/>
                </a:solidFill>
                <a:latin typeface="Arial" charset="0"/>
                <a:ea typeface="ＭＳ Ｐゴシック" pitchFamily="50" charset="-128"/>
              </a:defRPr>
            </a:lvl3pPr>
            <a:lvl4pPr marL="1600200" indent="-228600" eaLnBrk="0" hangingPunct="0">
              <a:spcBef>
                <a:spcPct val="20000"/>
              </a:spcBef>
              <a:buChar char="–"/>
              <a:defRPr kumimoji="1" sz="2200">
                <a:solidFill>
                  <a:schemeClr val="tx1"/>
                </a:solidFill>
                <a:latin typeface="Arial" charset="0"/>
                <a:ea typeface="ＭＳ Ｐゴシック" pitchFamily="50" charset="-128"/>
              </a:defRPr>
            </a:lvl4pPr>
            <a:lvl5pPr marL="2057400" indent="-228600" eaLnBrk="0" hangingPunct="0">
              <a:spcBef>
                <a:spcPct val="20000"/>
              </a:spcBef>
              <a:buChar char="»"/>
              <a:defRPr kumimoji="1" sz="22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200">
                <a:solidFill>
                  <a:schemeClr val="tx1"/>
                </a:solidFill>
                <a:latin typeface="Arial" charset="0"/>
                <a:ea typeface="ＭＳ Ｐゴシック" pitchFamily="50" charset="-128"/>
              </a:defRPr>
            </a:lvl9pPr>
          </a:lstStyle>
          <a:p>
            <a:pPr eaLnBrk="1" fontAlgn="base" hangingPunct="1">
              <a:spcBef>
                <a:spcPct val="0"/>
              </a:spcBef>
              <a:spcAft>
                <a:spcPct val="0"/>
              </a:spcAft>
              <a:buFontTx/>
              <a:buNone/>
            </a:pPr>
            <a:endParaRPr lang="ja-JP" altLang="en-US" sz="1600" dirty="0"/>
          </a:p>
        </p:txBody>
      </p:sp>
      <p:sp>
        <p:nvSpPr>
          <p:cNvPr id="6" name="テキスト ボックス 5"/>
          <p:cNvSpPr txBox="1"/>
          <p:nvPr/>
        </p:nvSpPr>
        <p:spPr>
          <a:xfrm>
            <a:off x="89110" y="100173"/>
            <a:ext cx="1800791" cy="369387"/>
          </a:xfrm>
          <a:prstGeom prst="rect">
            <a:avLst/>
          </a:prstGeom>
        </p:spPr>
        <p:style>
          <a:lnRef idx="2">
            <a:schemeClr val="dk1"/>
          </a:lnRef>
          <a:fillRef idx="1">
            <a:schemeClr val="lt1"/>
          </a:fillRef>
          <a:effectRef idx="0">
            <a:schemeClr val="dk1"/>
          </a:effectRef>
          <a:fontRef idx="minor">
            <a:schemeClr val="dk1"/>
          </a:fontRef>
        </p:style>
        <p:txBody>
          <a:bodyPr lIns="91367" tIns="45684" rIns="91367" bIns="45684">
            <a:spAutoFit/>
          </a:bodyPr>
          <a:lstStyle/>
          <a:p>
            <a:pPr algn="ctr">
              <a:defRPr/>
            </a:pPr>
            <a:r>
              <a:rPr lang="ja-JP" altLang="en-US" sz="1801" dirty="0"/>
              <a:t>参考資料</a:t>
            </a:r>
          </a:p>
        </p:txBody>
      </p:sp>
      <p:sp>
        <p:nvSpPr>
          <p:cNvPr id="34820" name="正方形/長方形 4"/>
          <p:cNvSpPr>
            <a:spLocks noChangeArrowheads="1"/>
          </p:cNvSpPr>
          <p:nvPr/>
        </p:nvSpPr>
        <p:spPr bwMode="auto">
          <a:xfrm>
            <a:off x="328892" y="548680"/>
            <a:ext cx="8725279" cy="646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67" tIns="45684" rIns="91367" bIns="45684">
            <a:spAutoFit/>
          </a:bodyPr>
          <a:lstStyle/>
          <a:p>
            <a:r>
              <a:rPr lang="ja-JP" altLang="en-US" sz="900" i="1" dirty="0">
                <a:solidFill>
                  <a:srgbClr val="FF0000"/>
                </a:solidFill>
                <a:latin typeface="ＭＳ Ｐゴシック" panose="020B0600070205080204" pitchFamily="50" charset="-128"/>
                <a:ea typeface="ＭＳ Ｐゴシック" panose="020B0600070205080204" pitchFamily="50" charset="-128"/>
              </a:rPr>
              <a:t>・事業の概要を理解する上で、参考となる詳細なデータや図表等の資料があれば、添付してください。</a:t>
            </a:r>
            <a:endParaRPr lang="en-US" altLang="ja-JP" sz="900" i="1" dirty="0">
              <a:solidFill>
                <a:srgbClr val="FF0000"/>
              </a:solidFill>
              <a:latin typeface="ＭＳ Ｐゴシック" panose="020B0600070205080204" pitchFamily="50" charset="-128"/>
              <a:ea typeface="ＭＳ Ｐゴシック" panose="020B0600070205080204" pitchFamily="50" charset="-128"/>
            </a:endParaRPr>
          </a:p>
          <a:p>
            <a:r>
              <a:rPr lang="ja-JP" altLang="en-US" sz="900" i="1" dirty="0">
                <a:solidFill>
                  <a:srgbClr val="FF0000"/>
                </a:solidFill>
                <a:latin typeface="ＭＳ Ｐゴシック" panose="020B0600070205080204" pitchFamily="50" charset="-128"/>
                <a:ea typeface="ＭＳ Ｐゴシック" panose="020B0600070205080204" pitchFamily="50" charset="-128"/>
              </a:rPr>
              <a:t>また、事業の安全性や情報発信の実績等のＰＲしたいことについても記載してください。</a:t>
            </a:r>
            <a:endParaRPr lang="en-US" altLang="ja-JP" sz="900" i="1" dirty="0">
              <a:solidFill>
                <a:srgbClr val="FF0000"/>
              </a:solidFill>
              <a:latin typeface="ＭＳ Ｐゴシック" panose="020B0600070205080204" pitchFamily="50" charset="-128"/>
              <a:ea typeface="ＭＳ Ｐゴシック" panose="020B0600070205080204" pitchFamily="50" charset="-128"/>
            </a:endParaRPr>
          </a:p>
          <a:p>
            <a:endParaRPr lang="ja-JP" altLang="en-US" sz="900" i="1" dirty="0">
              <a:solidFill>
                <a:srgbClr val="FF0000"/>
              </a:solidFill>
              <a:latin typeface="ＭＳ Ｐゴシック" panose="020B0600070205080204" pitchFamily="50" charset="-128"/>
              <a:ea typeface="ＭＳ Ｐゴシック" panose="020B0600070205080204" pitchFamily="50" charset="-128"/>
            </a:endParaRPr>
          </a:p>
          <a:p>
            <a:endParaRPr lang="ja-JP" altLang="en-US" sz="900" i="1" dirty="0">
              <a:solidFill>
                <a:srgbClr val="FF0000"/>
              </a:solidFill>
              <a:latin typeface="ＭＳ Ｐゴシック" panose="020B0600070205080204" pitchFamily="50" charset="-128"/>
              <a:ea typeface="ＭＳ Ｐゴシック" panose="020B0600070205080204" pitchFamily="50" charset="-128"/>
            </a:endParaRPr>
          </a:p>
        </p:txBody>
      </p:sp>
      <p:sp>
        <p:nvSpPr>
          <p:cNvPr id="7" name="Text Box 11"/>
          <p:cNvSpPr txBox="1">
            <a:spLocks noChangeArrowheads="1"/>
          </p:cNvSpPr>
          <p:nvPr/>
        </p:nvSpPr>
        <p:spPr bwMode="auto">
          <a:xfrm>
            <a:off x="1979712" y="173857"/>
            <a:ext cx="2106035" cy="253916"/>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en-US" altLang="ja-JP" sz="1050" i="1" dirty="0"/>
              <a:t>※</a:t>
            </a:r>
            <a:r>
              <a:rPr lang="ja-JP" altLang="en-US" sz="1050" i="1" dirty="0"/>
              <a:t>　本頁は最大</a:t>
            </a:r>
            <a:r>
              <a:rPr lang="en-US" altLang="ja-JP" sz="1050" i="1" dirty="0"/>
              <a:t>3</a:t>
            </a:r>
            <a:r>
              <a:rPr lang="ja-JP" altLang="en-US" sz="1050" i="1" dirty="0"/>
              <a:t>頁に収めること。</a:t>
            </a:r>
          </a:p>
        </p:txBody>
      </p:sp>
      <p:sp>
        <p:nvSpPr>
          <p:cNvPr id="9" name="スライド番号プレースホルダー 5"/>
          <p:cNvSpPr>
            <a:spLocks noGrp="1"/>
          </p:cNvSpPr>
          <p:nvPr>
            <p:ph type="sldNum" sz="quarter" idx="12"/>
          </p:nvPr>
        </p:nvSpPr>
        <p:spPr>
          <a:xfrm>
            <a:off x="6948264" y="6481142"/>
            <a:ext cx="2133223" cy="323816"/>
          </a:xfrm>
        </p:spPr>
        <p:txBody>
          <a:bodyPr vert="horz" lIns="91379" tIns="45689" rIns="91379" bIns="45689" rtlCol="0" anchor="ctr"/>
          <a:lstStyle/>
          <a:p>
            <a:r>
              <a:rPr lang="en-US" altLang="ja-JP" sz="1400" dirty="0">
                <a:solidFill>
                  <a:srgbClr val="000000"/>
                </a:solidFill>
                <a:latin typeface="Arial" panose="020B0604020202020204" pitchFamily="34" charset="0"/>
                <a:cs typeface="Arial" panose="020B0604020202020204" pitchFamily="34" charset="0"/>
              </a:rPr>
              <a:t>9</a:t>
            </a:r>
          </a:p>
        </p:txBody>
      </p:sp>
    </p:spTree>
    <p:extLst>
      <p:ext uri="{BB962C8B-B14F-4D97-AF65-F5344CB8AC3E}">
        <p14:creationId xmlns:p14="http://schemas.microsoft.com/office/powerpoint/2010/main" val="28335544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4">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1636</Words>
  <PresentationFormat>画面に合わせる (4:3)</PresentationFormat>
  <Paragraphs>172</Paragraphs>
  <Slides>8</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3</vt:i4>
      </vt:variant>
      <vt:variant>
        <vt:lpstr>スライド タイトル</vt:lpstr>
      </vt:variant>
      <vt:variant>
        <vt:i4>8</vt:i4>
      </vt:variant>
    </vt:vector>
  </HeadingPairs>
  <TitlesOfParts>
    <vt:vector size="17" baseType="lpstr">
      <vt:lpstr>Meiryo UI</vt:lpstr>
      <vt:lpstr>ＭＳ Ｐゴシック</vt:lpstr>
      <vt:lpstr>ＭＳ 明朝</vt:lpstr>
      <vt:lpstr>Arial</vt:lpstr>
      <vt:lpstr>Calibri</vt:lpstr>
      <vt:lpstr>Century</vt:lpstr>
      <vt:lpstr>Office テーマ</vt:lpstr>
      <vt:lpstr>標準デザイン</vt:lpstr>
      <vt:lpstr>1_標準デザイン</vt:lpstr>
      <vt:lpstr>概要資料について ※本スライドは消去して提出してください。</vt:lpstr>
      <vt:lpstr>令和６年度浮体式洋上風力導入促進事業（うちエネルギーの地産地消を目指す地域における計画策定事業）</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