
<file path=[Content_Types].xml><?xml version="1.0" encoding="utf-8"?>
<Types xmlns="http://schemas.openxmlformats.org/package/2006/content-types">
  <Default ContentType="application/vnd.openxmlformats-officedocument.oleObject" Extension="bin"/>
  <Default ContentType="image/x-emf" Extension="emf"/>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authors+xml" PartName="/ppt/authors.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7"/>
  </p:notesMasterIdLst>
  <p:sldIdLst>
    <p:sldId id="277" r:id="rId5"/>
    <p:sldId id="278" r:id="rId6"/>
  </p:sldIdLst>
  <p:sldSz cx="7559675" cy="10691813"/>
  <p:notesSz cx="9144000" cy="6858000"/>
  <p:custDataLst>
    <p:tags r:id="rId8"/>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B案" id="{EA6EE9C0-EB74-40E3-9453-278C9E1DC5CF}">
          <p14:sldIdLst>
            <p14:sldId id="277"/>
            <p14:sldId id="278"/>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EECFB6C-0162-0D3A-2674-1776A65E8F86}" name="BSD(MBS) 豊沢 祥子" initials="B豊祥" userId="S::s_toyosawa@mribs.co.jp::ddc32878-ad4d-494d-a83d-52caa57d4538" providerId="AD"/>
  <p188:author id="{C879CB87-8294-4749-A260-75F1C8D215D9}" name="MIU 大内 恵莉" initials="恵大" userId="S::eri_ouchi@mri.co.jp::44409874-04db-45ea-b563-5d73448ad68c" providerId="AD"/>
  <p188:author id="{C7DBE990-A1F6-90AE-77B1-1CFD6DB21525}" name="MIU 山田 浩祐" initials="M山浩" userId="S::yamada96@mri.co.jp::c6cd4471-4409-43fb-ad4d-6e5d1c51f870" providerId="AD"/>
  <p188:author id="{07CC01AC-E0D4-B8D1-9694-C4DDA9500AE0}" name="MIU 小川 七菜" initials="M小七" userId="S::nana_ogawa@mri.co.jp::c54b1abb-2fbc-4e18-a4fa-6aea1d7ac99a" providerId="AD"/>
  <p188:author id="{A1340FEE-3F0D-7517-53D3-015F0F7DB942}" name="BSD(MBS) 飯出 麻衣子" initials="B飯麻" userId="S::maiko_iide@mribs.co.jp::8d924b87-d479-4ee9-aa99-5fdbdebb535a" providerId="AD"/>
  <p188:author id="{C4DD91F2-E6C7-A04A-0567-C6AA8FCFF0F8}" name="MIU 大山 元" initials="M大元" userId="S::gohyama@mri.co.jp::e0993056-c718-4ca7-b8d1-7c8093caa5b8"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 id="4" name="矢澤 晃樹（KOKI YAZAWA）" initials="矢澤" lastIdx="5" clrIdx="3">
    <p:extLst>
      <p:ext uri="{19B8F6BF-5375-455C-9EA6-DF929625EA0E}">
        <p15:presenceInfo xmlns:p15="http://schemas.microsoft.com/office/powerpoint/2012/main" userId="S::YAZAWA01@moe.go.jp::98cb2272-430e-41b4-9a0c-47c7139b9a5f" providerId="AD"/>
      </p:ext>
    </p:extLst>
  </p:cmAuthor>
  <p:cmAuthor id="5" name="小林 加奈（KANA KOBAYASHI）" initials="小林" lastIdx="8" clrIdx="4">
    <p:extLst>
      <p:ext uri="{19B8F6BF-5375-455C-9EA6-DF929625EA0E}">
        <p15:presenceInfo xmlns:p15="http://schemas.microsoft.com/office/powerpoint/2012/main" userId="S::KOBAYA122@moe.go.jp::a068ee65-d196-4a35-957c-70abd0f7accf" providerId="AD"/>
      </p:ext>
    </p:extLst>
  </p:cmAuthor>
  <p:cmAuthor id="6" name="ESU 瀬戸 豪太" initials="E瀬豪" lastIdx="12" clrIdx="5">
    <p:extLst>
      <p:ext uri="{19B8F6BF-5375-455C-9EA6-DF929625EA0E}">
        <p15:presenceInfo xmlns:p15="http://schemas.microsoft.com/office/powerpoint/2012/main" userId="S::gota_seto@mri.co.jp::24aa4207-c56b-4750-b90f-792bead401a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D489"/>
    <a:srgbClr val="F3DEA3"/>
    <a:srgbClr val="E8C159"/>
    <a:srgbClr val="4AC2B0"/>
    <a:srgbClr val="F0D99A"/>
    <a:srgbClr val="E1AF23"/>
    <a:srgbClr val="F0D790"/>
    <a:srgbClr val="F5E5B9"/>
    <a:srgbClr val="003B83"/>
    <a:srgbClr val="36363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0004D2-C63B-4F5F-AF67-951B6C43CE96}" v="3" dt="2024-03-27T15:29:15.698"/>
    <p1510:client id="{B525A708-4D2C-44F9-A78D-09268FC0797B}" v="3" dt="2024-03-28T06:12:25.7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3132" y="66"/>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presProps.xml" Type="http://schemas.openxmlformats.org/officeDocument/2006/relationships/presProps"/><Relationship Id="rId11" Target="viewProps.xml" Type="http://schemas.openxmlformats.org/officeDocument/2006/relationships/viewProps"/><Relationship Id="rId12" Target="theme/theme1.xml" Type="http://schemas.openxmlformats.org/officeDocument/2006/relationships/theme"/><Relationship Id="rId13" Target="tableStyles.xml" Type="http://schemas.openxmlformats.org/officeDocument/2006/relationships/tableStyles"/><Relationship Id="rId14" Target="revisionInfo.xml" Type="http://schemas.microsoft.com/office/2015/10/relationships/revisionInfo"/><Relationship Id="rId15" Target="authors.xml" Type="http://schemas.microsoft.com/office/2018/10/relationships/authors"/><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notesMasters/notesMaster1.xml" Type="http://schemas.openxmlformats.org/officeDocument/2006/relationships/notesMaster"/><Relationship Id="rId8" Target="tags/tag1.xml" Type="http://schemas.openxmlformats.org/officeDocument/2006/relationships/tags"/><Relationship Id="rId9" Target="commentAuthors.xml" Type="http://schemas.openxmlformats.org/officeDocument/2006/relationships/commentAuthor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94DF3606-880A-4CDD-AC02-28A09856CFEC}" type="datetimeFigureOut">
              <a:rPr kumimoji="1" lang="ja-JP" altLang="en-US" smtClean="0"/>
              <a:t>2024/3/29</a:t>
            </a:fld>
            <a:endParaRPr kumimoji="1" lang="ja-JP" altLang="en-US"/>
          </a:p>
        </p:txBody>
      </p:sp>
      <p:sp>
        <p:nvSpPr>
          <p:cNvPr id="4" name="スライド イメージ プレースホルダー 3"/>
          <p:cNvSpPr>
            <a:spLocks noGrp="1" noRot="1" noChangeAspect="1"/>
          </p:cNvSpPr>
          <p:nvPr>
            <p:ph type="sldImg" idx="2"/>
          </p:nvPr>
        </p:nvSpPr>
        <p:spPr>
          <a:xfrm>
            <a:off x="3754438" y="857250"/>
            <a:ext cx="1635125" cy="23145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8209B0B3-1B49-4360-AFB7-41F675AA88EB}" type="slidenum">
              <a:rPr kumimoji="1" lang="ja-JP" altLang="en-US" smtClean="0"/>
              <a:t>‹#›</a:t>
            </a:fld>
            <a:endParaRPr kumimoji="1" lang="ja-JP" altLang="en-US"/>
          </a:p>
        </p:txBody>
      </p:sp>
    </p:spTree>
    <p:extLst>
      <p:ext uri="{BB962C8B-B14F-4D97-AF65-F5344CB8AC3E}">
        <p14:creationId xmlns:p14="http://schemas.microsoft.com/office/powerpoint/2010/main" val="85382257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White">
    <p:spTree>
      <p:nvGrpSpPr>
        <p:cNvPr id="1" name=""/>
        <p:cNvGrpSpPr/>
        <p:nvPr/>
      </p:nvGrpSpPr>
      <p:grpSpPr>
        <a:xfrm>
          <a:off x="0" y="0"/>
          <a:ext cx="0" cy="0"/>
          <a:chOff x="0" y="0"/>
          <a:chExt cx="0" cy="0"/>
        </a:xfrm>
      </p:grpSpPr>
    </p:spTree>
    <p:extLst>
      <p:ext uri="{BB962C8B-B14F-4D97-AF65-F5344CB8AC3E}">
        <p14:creationId xmlns:p14="http://schemas.microsoft.com/office/powerpoint/2010/main" val="900285077"/>
      </p:ext>
    </p:extLst>
  </p:cSld>
  <p:clrMapOvr>
    <a:masterClrMapping/>
  </p:clrMapOvr>
  <p:extLst>
    <p:ext uri="{DCECCB84-F9BA-43D5-87BE-67443E8EF086}">
      <p15:sldGuideLst xmlns:p15="http://schemas.microsoft.com/office/powerpoint/2012/main">
        <p15:guide id="2" pos="2267" userDrawn="1">
          <p15:clr>
            <a:srgbClr val="FBAE40"/>
          </p15:clr>
        </p15:guide>
        <p15:guide id="9" pos="2495" userDrawn="1">
          <p15:clr>
            <a:srgbClr val="FBAE40"/>
          </p15:clr>
        </p15:guide>
      </p15:sldGuideLst>
    </p:ext>
  </p:extLst>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1.xml" Type="http://schemas.openxmlformats.org/officeDocument/2006/relationships/theme"/><Relationship Id="rId3" Target="../tags/tag2.xml" Type="http://schemas.openxmlformats.org/officeDocument/2006/relationships/tags"/><Relationship Id="rId4" Target="../embeddings/oleObject1.bin" Type="http://schemas.openxmlformats.org/officeDocument/2006/relationships/oleObject"/><Relationship Id="rId5" Target="../media/image1.emf" Type="http://schemas.openxmlformats.org/officeDocument/2006/relationships/image"/></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9E148367-89A3-60EE-AA7E-798E724E87EB}"/>
              </a:ext>
            </a:extLst>
          </p:cNvPr>
          <p:cNvGraphicFramePr>
            <a:graphicFrameLocks noChangeAspect="1"/>
          </p:cNvGraphicFramePr>
          <p:nvPr userDrawn="1">
            <p:custDataLst>
              <p:tags r:id="rId3"/>
            </p:custDataLst>
            <p:extLst>
              <p:ext uri="{D42A27DB-BD31-4B8C-83A1-F6EECF244321}">
                <p14:modId xmlns:p14="http://schemas.microsoft.com/office/powerpoint/2010/main" val="349353103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540" imgH="541" progId="TCLayout.ActiveDocument.1">
                  <p:embed/>
                </p:oleObj>
              </mc:Choice>
              <mc:Fallback>
                <p:oleObj name="think-cell スライド" r:id="rId4" imgW="540" imgH="541" progId="TCLayout.ActiveDocument.1">
                  <p:embed/>
                  <p:pic>
                    <p:nvPicPr>
                      <p:cNvPr id="5" name="think-cell data - do not delete" hidden="1">
                        <a:extLst>
                          <a:ext uri="{FF2B5EF4-FFF2-40B4-BE49-F238E27FC236}">
                            <a16:creationId xmlns:a16="http://schemas.microsoft.com/office/drawing/2014/main" id="{9E148367-89A3-60EE-AA7E-798E724E87EB}"/>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Text Placeholder">
            <a:extLst>
              <a:ext uri="{FF2B5EF4-FFF2-40B4-BE49-F238E27FC236}">
                <a16:creationId xmlns:a16="http://schemas.microsoft.com/office/drawing/2014/main" id="{6EC0AA87-ECC3-4272-B5FE-92B45A462002}"/>
              </a:ext>
            </a:extLst>
          </p:cNvPr>
          <p:cNvSpPr>
            <a:spLocks noGrp="1"/>
          </p:cNvSpPr>
          <p:nvPr>
            <p:ph type="body" idx="1"/>
          </p:nvPr>
        </p:nvSpPr>
        <p:spPr>
          <a:xfrm>
            <a:off x="540000" y="1332000"/>
            <a:ext cx="6480000" cy="1749646"/>
          </a:xfrm>
          <a:prstGeom prst="rect">
            <a:avLst/>
          </a:prstGeom>
        </p:spPr>
        <p:txBody>
          <a:bodyPr vert="horz" wrap="square" lIns="0" tIns="0" rIns="0" bIns="0" rtlCol="0">
            <a:spAutoFit/>
          </a:bodyPr>
          <a:lstStyle/>
          <a:p>
            <a:pPr lvl="0"/>
            <a:r>
              <a:rPr kumimoji="1" lang="ja-JP" altLang="en-US"/>
              <a:t>第</a:t>
            </a:r>
            <a:r>
              <a:rPr kumimoji="1" lang="en-US" altLang="ja-JP"/>
              <a:t>1</a:t>
            </a:r>
            <a:r>
              <a:rPr kumimoji="1" lang="ja-JP" altLang="en-US"/>
              <a:t>レベル </a:t>
            </a:r>
            <a:r>
              <a:rPr kumimoji="1" lang="en-US" altLang="ja-JP"/>
              <a:t>16pt</a:t>
            </a:r>
            <a:endParaRPr kumimoji="1" lang="ja-JP" altLang="en-US"/>
          </a:p>
          <a:p>
            <a:pPr lvl="1"/>
            <a:r>
              <a:rPr kumimoji="1" lang="ja-JP" altLang="en-US"/>
              <a:t>第</a:t>
            </a:r>
            <a:r>
              <a:rPr kumimoji="1" lang="en-US" altLang="ja-JP"/>
              <a:t>2</a:t>
            </a:r>
            <a:r>
              <a:rPr kumimoji="1" lang="ja-JP" altLang="en-US"/>
              <a:t>レベル </a:t>
            </a:r>
            <a:r>
              <a:rPr kumimoji="1" lang="en-US" altLang="ja-JP"/>
              <a:t>16pt</a:t>
            </a:r>
            <a:endParaRPr kumimoji="1" lang="ja-JP" altLang="en-US"/>
          </a:p>
          <a:p>
            <a:pPr lvl="2"/>
            <a:r>
              <a:rPr kumimoji="1" lang="ja-JP" altLang="en-US"/>
              <a:t>第</a:t>
            </a:r>
            <a:r>
              <a:rPr kumimoji="1" lang="en-US" altLang="ja-JP"/>
              <a:t>3</a:t>
            </a:r>
            <a:r>
              <a:rPr kumimoji="1" lang="ja-JP" altLang="en-US"/>
              <a:t>レベル </a:t>
            </a:r>
            <a:r>
              <a:rPr kumimoji="1" lang="en-US" altLang="ja-JP"/>
              <a:t>14pt</a:t>
            </a:r>
            <a:endParaRPr kumimoji="1" lang="ja-JP" altLang="en-US"/>
          </a:p>
          <a:p>
            <a:pPr lvl="3"/>
            <a:r>
              <a:rPr kumimoji="1" lang="ja-JP" altLang="en-US"/>
              <a:t>第</a:t>
            </a:r>
            <a:r>
              <a:rPr kumimoji="1" lang="en-US" altLang="ja-JP"/>
              <a:t>4</a:t>
            </a:r>
            <a:r>
              <a:rPr kumimoji="1" lang="ja-JP" altLang="en-US"/>
              <a:t>レベル </a:t>
            </a:r>
            <a:r>
              <a:rPr kumimoji="1" lang="en-US" altLang="ja-JP"/>
              <a:t>12pt</a:t>
            </a:r>
            <a:endParaRPr kumimoji="1" lang="ja-JP" altLang="en-US"/>
          </a:p>
          <a:p>
            <a:pPr lvl="4"/>
            <a:r>
              <a:rPr kumimoji="1" lang="ja-JP" altLang="en-US"/>
              <a:t>第</a:t>
            </a:r>
            <a:r>
              <a:rPr kumimoji="1" lang="en-US" altLang="ja-JP"/>
              <a:t>5</a:t>
            </a:r>
            <a:r>
              <a:rPr kumimoji="1" lang="ja-JP" altLang="en-US"/>
              <a:t>レベル </a:t>
            </a:r>
            <a:r>
              <a:rPr kumimoji="1" lang="en-US" altLang="ja-JP"/>
              <a:t>10.5pt</a:t>
            </a:r>
            <a:endParaRPr kumimoji="1" lang="ja-JP" altLang="en-US"/>
          </a:p>
        </p:txBody>
      </p:sp>
      <p:sp>
        <p:nvSpPr>
          <p:cNvPr id="2" name="Title Placeholder"/>
          <p:cNvSpPr>
            <a:spLocks noGrp="1"/>
          </p:cNvSpPr>
          <p:nvPr>
            <p:ph type="title"/>
          </p:nvPr>
        </p:nvSpPr>
        <p:spPr>
          <a:xfrm>
            <a:off x="533399" y="504000"/>
            <a:ext cx="6480000" cy="360099"/>
          </a:xfrm>
          <a:prstGeom prst="rect">
            <a:avLst/>
          </a:prstGeom>
        </p:spPr>
        <p:txBody>
          <a:bodyPr vert="horz" wrap="square" lIns="0" tIns="0" rIns="0" bIns="0" rtlCol="0" anchor="t" anchorCtr="0">
            <a:spAutoFit/>
          </a:bodyPr>
          <a:lstStyle/>
          <a:p>
            <a:r>
              <a:rPr lang="ja-JP" altLang="en-US"/>
              <a:t>タイトルの書式設定</a:t>
            </a:r>
            <a:endParaRPr lang="en-US"/>
          </a:p>
        </p:txBody>
      </p:sp>
    </p:spTree>
    <p:extLst>
      <p:ext uri="{BB962C8B-B14F-4D97-AF65-F5344CB8AC3E}">
        <p14:creationId xmlns:p14="http://schemas.microsoft.com/office/powerpoint/2010/main" val="2388897361"/>
      </p:ext>
    </p:extLst>
  </p:cSld>
  <p:clrMap bg1="lt1" tx1="dk1" bg2="lt2" tx2="dk2" accent1="accent1" accent2="accent2" accent3="accent3" accent4="accent4" accent5="accent5" accent6="accent6" hlink="hlink" folHlink="folHlink"/>
  <p:sldLayoutIdLst>
    <p:sldLayoutId id="2147483715" r:id="rId1"/>
  </p:sldLayoutIdLst>
  <p:hf hdr="0"/>
  <p:txStyles>
    <p:titleStyle>
      <a:lvl1pPr algn="l" defTabSz="712596" rtl="0" eaLnBrk="1" latinLnBrk="0" hangingPunct="1">
        <a:lnSpc>
          <a:spcPct val="90000"/>
        </a:lnSpc>
        <a:spcBef>
          <a:spcPct val="0"/>
        </a:spcBef>
        <a:buNone/>
        <a:defRPr kumimoji="1" sz="2600" b="1" kern="1200" spc="85" baseline="0">
          <a:solidFill>
            <a:schemeClr val="tx1"/>
          </a:solidFill>
          <a:latin typeface="+mj-lt"/>
          <a:ea typeface="+mj-ea"/>
          <a:cs typeface="+mj-cs"/>
        </a:defRPr>
      </a:lvl1pPr>
    </p:titleStyle>
    <p:bodyStyle>
      <a:lvl1pPr marL="252000" marR="0" indent="-252000" algn="l" defTabSz="712596" rtl="0" eaLnBrk="1" fontAlgn="auto" latinLnBrk="0" hangingPunct="1">
        <a:lnSpc>
          <a:spcPct val="120000"/>
        </a:lnSpc>
        <a:spcBef>
          <a:spcPts val="0"/>
        </a:spcBef>
        <a:spcAft>
          <a:spcPts val="900"/>
        </a:spcAft>
        <a:buClr>
          <a:schemeClr val="tx2"/>
        </a:buClr>
        <a:buSzTx/>
        <a:buFont typeface="Wingdings" panose="05000000000000000000" pitchFamily="2" charset="2"/>
        <a:buChar char="l"/>
        <a:tabLst/>
        <a:defRPr kumimoji="1" sz="1600" b="1" kern="1200" spc="85" baseline="0">
          <a:solidFill>
            <a:schemeClr val="tx1"/>
          </a:solidFill>
          <a:latin typeface="+mj-ea"/>
          <a:ea typeface="+mj-ea"/>
          <a:cs typeface="+mn-cs"/>
        </a:defRPr>
      </a:lvl1pPr>
      <a:lvl2pPr marL="360000" marR="0" indent="-180000" algn="l" defTabSz="712596" rtl="0" eaLnBrk="1" fontAlgn="auto" latinLnBrk="0" hangingPunct="1">
        <a:lnSpc>
          <a:spcPct val="120000"/>
        </a:lnSpc>
        <a:spcBef>
          <a:spcPts val="0"/>
        </a:spcBef>
        <a:spcAft>
          <a:spcPts val="900"/>
        </a:spcAft>
        <a:buClr>
          <a:srgbClr val="3C82F4"/>
        </a:buClr>
        <a:buSzPct val="70000"/>
        <a:buFont typeface="Wingdings" panose="05000000000000000000" pitchFamily="2" charset="2"/>
        <a:buChar char="l"/>
        <a:tabLst/>
        <a:defRPr kumimoji="1" sz="1600" b="0" kern="1200" spc="85" baseline="0">
          <a:solidFill>
            <a:srgbClr val="000000"/>
          </a:solidFill>
          <a:latin typeface="+mj-ea"/>
          <a:ea typeface="+mj-ea"/>
          <a:cs typeface="+mn-cs"/>
        </a:defRPr>
      </a:lvl2pPr>
      <a:lvl3pPr marL="468000" marR="0" indent="-144000" algn="l" defTabSz="712596" rtl="0" eaLnBrk="1" fontAlgn="auto" latinLnBrk="0" hangingPunct="1">
        <a:lnSpc>
          <a:spcPct val="130000"/>
        </a:lnSpc>
        <a:spcBef>
          <a:spcPts val="0"/>
        </a:spcBef>
        <a:spcAft>
          <a:spcPts val="900"/>
        </a:spcAft>
        <a:buClr>
          <a:srgbClr val="000000"/>
        </a:buClr>
        <a:buSzTx/>
        <a:buFont typeface="BIZ UDPゴシック" panose="020B0400000000000000" pitchFamily="50" charset="-128"/>
        <a:buChar char="-"/>
        <a:tabLst/>
        <a:defRPr kumimoji="1" sz="1400" b="0" kern="1200" spc="85" baseline="0">
          <a:solidFill>
            <a:srgbClr val="000000"/>
          </a:solidFill>
          <a:latin typeface="+mn-ea"/>
          <a:ea typeface="+mn-ea"/>
          <a:cs typeface="+mn-cs"/>
        </a:defRPr>
      </a:lvl3pPr>
      <a:lvl4pPr marL="576000" marR="0" indent="-108000" algn="l" defTabSz="712596" rtl="0" eaLnBrk="1" fontAlgn="auto" latinLnBrk="0" hangingPunct="1">
        <a:lnSpc>
          <a:spcPct val="130000"/>
        </a:lnSpc>
        <a:spcBef>
          <a:spcPts val="0"/>
        </a:spcBef>
        <a:spcAft>
          <a:spcPts val="900"/>
        </a:spcAft>
        <a:buClr>
          <a:srgbClr val="595758"/>
        </a:buClr>
        <a:buSzTx/>
        <a:buFont typeface="Arial" panose="020B0604020202020204" pitchFamily="34" charset="0"/>
        <a:buChar char="•"/>
        <a:tabLst/>
        <a:defRPr kumimoji="1" sz="1200" b="0" kern="1200" spc="85" baseline="0">
          <a:solidFill>
            <a:srgbClr val="000000"/>
          </a:solidFill>
          <a:latin typeface="+mn-ea"/>
          <a:ea typeface="+mn-ea"/>
          <a:cs typeface="+mn-cs"/>
        </a:defRPr>
      </a:lvl4pPr>
      <a:lvl5pPr marL="684000" marR="0" indent="-108000" algn="l" defTabSz="712596" rtl="0" eaLnBrk="1" fontAlgn="auto" latinLnBrk="0" hangingPunct="1">
        <a:lnSpc>
          <a:spcPct val="130000"/>
        </a:lnSpc>
        <a:spcBef>
          <a:spcPts val="0"/>
        </a:spcBef>
        <a:spcAft>
          <a:spcPts val="900"/>
        </a:spcAft>
        <a:buClr>
          <a:srgbClr val="595758"/>
        </a:buClr>
        <a:buSzTx/>
        <a:buFont typeface="BIZ UDPゴシック" panose="020B0400000000000000" pitchFamily="50" charset="-128"/>
        <a:buChar char="-"/>
        <a:tabLst/>
        <a:defRPr kumimoji="1" sz="1050" b="0" kern="1200" spc="85" baseline="0">
          <a:solidFill>
            <a:srgbClr val="000000"/>
          </a:solidFill>
          <a:latin typeface="+mn-ea"/>
          <a:ea typeface="+mn-ea"/>
          <a:cs typeface="+mn-cs"/>
        </a:defRPr>
      </a:lvl5pPr>
      <a:lvl6pPr marL="1959639" indent="-178149" algn="l" defTabSz="712596" rtl="0" eaLnBrk="1" latinLnBrk="0" hangingPunct="1">
        <a:lnSpc>
          <a:spcPct val="90000"/>
        </a:lnSpc>
        <a:spcBef>
          <a:spcPts val="390"/>
        </a:spcBef>
        <a:buFont typeface="Arial" panose="020B0604020202020204" pitchFamily="34" charset="0"/>
        <a:buChar char="•"/>
        <a:defRPr kumimoji="1" sz="1403" kern="1200">
          <a:solidFill>
            <a:schemeClr val="tx1"/>
          </a:solidFill>
          <a:latin typeface="+mn-lt"/>
          <a:ea typeface="+mn-ea"/>
          <a:cs typeface="+mn-cs"/>
        </a:defRPr>
      </a:lvl6pPr>
      <a:lvl7pPr marL="2315936" indent="-178149" algn="l" defTabSz="712596" rtl="0" eaLnBrk="1" latinLnBrk="0" hangingPunct="1">
        <a:lnSpc>
          <a:spcPct val="90000"/>
        </a:lnSpc>
        <a:spcBef>
          <a:spcPts val="390"/>
        </a:spcBef>
        <a:buFont typeface="Arial" panose="020B0604020202020204" pitchFamily="34" charset="0"/>
        <a:buChar char="•"/>
        <a:defRPr kumimoji="1" sz="1403" kern="1200">
          <a:solidFill>
            <a:schemeClr val="tx1"/>
          </a:solidFill>
          <a:latin typeface="+mn-lt"/>
          <a:ea typeface="+mn-ea"/>
          <a:cs typeface="+mn-cs"/>
        </a:defRPr>
      </a:lvl7pPr>
      <a:lvl8pPr marL="2672233" indent="-178149" algn="l" defTabSz="712596" rtl="0" eaLnBrk="1" latinLnBrk="0" hangingPunct="1">
        <a:lnSpc>
          <a:spcPct val="90000"/>
        </a:lnSpc>
        <a:spcBef>
          <a:spcPts val="390"/>
        </a:spcBef>
        <a:buFont typeface="Arial" panose="020B0604020202020204" pitchFamily="34" charset="0"/>
        <a:buChar char="•"/>
        <a:defRPr kumimoji="1" sz="1403" kern="1200">
          <a:solidFill>
            <a:schemeClr val="tx1"/>
          </a:solidFill>
          <a:latin typeface="+mn-lt"/>
          <a:ea typeface="+mn-ea"/>
          <a:cs typeface="+mn-cs"/>
        </a:defRPr>
      </a:lvl8pPr>
      <a:lvl9pPr marL="3028532" indent="-178149" algn="l" defTabSz="712596" rtl="0" eaLnBrk="1" latinLnBrk="0" hangingPunct="1">
        <a:lnSpc>
          <a:spcPct val="90000"/>
        </a:lnSpc>
        <a:spcBef>
          <a:spcPts val="390"/>
        </a:spcBef>
        <a:buFont typeface="Arial" panose="020B0604020202020204" pitchFamily="34" charset="0"/>
        <a:buChar char="•"/>
        <a:defRPr kumimoji="1" sz="1403" kern="1200">
          <a:solidFill>
            <a:schemeClr val="tx1"/>
          </a:solidFill>
          <a:latin typeface="+mn-lt"/>
          <a:ea typeface="+mn-ea"/>
          <a:cs typeface="+mn-cs"/>
        </a:defRPr>
      </a:lvl9pPr>
    </p:bodyStyle>
    <p:otherStyle>
      <a:defPPr>
        <a:defRPr lang="en-US"/>
      </a:defPPr>
      <a:lvl1pPr marL="0" algn="l" defTabSz="712596" rtl="0" eaLnBrk="1" latinLnBrk="0" hangingPunct="1">
        <a:defRPr kumimoji="1" sz="1403" kern="1200">
          <a:solidFill>
            <a:schemeClr val="tx1"/>
          </a:solidFill>
          <a:latin typeface="+mn-lt"/>
          <a:ea typeface="+mn-ea"/>
          <a:cs typeface="+mn-cs"/>
        </a:defRPr>
      </a:lvl1pPr>
      <a:lvl2pPr marL="356298" algn="l" defTabSz="712596" rtl="0" eaLnBrk="1" latinLnBrk="0" hangingPunct="1">
        <a:defRPr kumimoji="1" sz="1403" kern="1200">
          <a:solidFill>
            <a:schemeClr val="tx1"/>
          </a:solidFill>
          <a:latin typeface="+mn-lt"/>
          <a:ea typeface="+mn-ea"/>
          <a:cs typeface="+mn-cs"/>
        </a:defRPr>
      </a:lvl2pPr>
      <a:lvl3pPr marL="712596" algn="l" defTabSz="712596" rtl="0" eaLnBrk="1" latinLnBrk="0" hangingPunct="1">
        <a:defRPr kumimoji="1" sz="1403" kern="1200">
          <a:solidFill>
            <a:schemeClr val="tx1"/>
          </a:solidFill>
          <a:latin typeface="+mn-lt"/>
          <a:ea typeface="+mn-ea"/>
          <a:cs typeface="+mn-cs"/>
        </a:defRPr>
      </a:lvl3pPr>
      <a:lvl4pPr marL="1068893" algn="l" defTabSz="712596" rtl="0" eaLnBrk="1" latinLnBrk="0" hangingPunct="1">
        <a:defRPr kumimoji="1" sz="1403" kern="1200">
          <a:solidFill>
            <a:schemeClr val="tx1"/>
          </a:solidFill>
          <a:latin typeface="+mn-lt"/>
          <a:ea typeface="+mn-ea"/>
          <a:cs typeface="+mn-cs"/>
        </a:defRPr>
      </a:lvl4pPr>
      <a:lvl5pPr marL="1425191" algn="l" defTabSz="712596" rtl="0" eaLnBrk="1" latinLnBrk="0" hangingPunct="1">
        <a:defRPr kumimoji="1" sz="1403" kern="1200">
          <a:solidFill>
            <a:schemeClr val="tx1"/>
          </a:solidFill>
          <a:latin typeface="+mn-lt"/>
          <a:ea typeface="+mn-ea"/>
          <a:cs typeface="+mn-cs"/>
        </a:defRPr>
      </a:lvl5pPr>
      <a:lvl6pPr marL="1781490" algn="l" defTabSz="712596" rtl="0" eaLnBrk="1" latinLnBrk="0" hangingPunct="1">
        <a:defRPr kumimoji="1" sz="1403" kern="1200">
          <a:solidFill>
            <a:schemeClr val="tx1"/>
          </a:solidFill>
          <a:latin typeface="+mn-lt"/>
          <a:ea typeface="+mn-ea"/>
          <a:cs typeface="+mn-cs"/>
        </a:defRPr>
      </a:lvl6pPr>
      <a:lvl7pPr marL="2137787" algn="l" defTabSz="712596" rtl="0" eaLnBrk="1" latinLnBrk="0" hangingPunct="1">
        <a:defRPr kumimoji="1" sz="1403" kern="1200">
          <a:solidFill>
            <a:schemeClr val="tx1"/>
          </a:solidFill>
          <a:latin typeface="+mn-lt"/>
          <a:ea typeface="+mn-ea"/>
          <a:cs typeface="+mn-cs"/>
        </a:defRPr>
      </a:lvl7pPr>
      <a:lvl8pPr marL="2494086" algn="l" defTabSz="712596" rtl="0" eaLnBrk="1" latinLnBrk="0" hangingPunct="1">
        <a:defRPr kumimoji="1" sz="1403" kern="1200">
          <a:solidFill>
            <a:schemeClr val="tx1"/>
          </a:solidFill>
          <a:latin typeface="+mn-lt"/>
          <a:ea typeface="+mn-ea"/>
          <a:cs typeface="+mn-cs"/>
        </a:defRPr>
      </a:lvl8pPr>
      <a:lvl9pPr marL="2850382" algn="l" defTabSz="712596" rtl="0" eaLnBrk="1" latinLnBrk="0" hangingPunct="1">
        <a:defRPr kumimoji="1" sz="1403" kern="1200">
          <a:solidFill>
            <a:schemeClr val="tx1"/>
          </a:solidFill>
          <a:latin typeface="+mn-lt"/>
          <a:ea typeface="+mn-ea"/>
          <a:cs typeface="+mn-cs"/>
        </a:defRPr>
      </a:lvl9pPr>
    </p:otherStyle>
  </p:txStyles>
  <p:extLst>
    <p:ext uri="{27BBF7A9-308A-43DC-89C8-2F10F3537804}">
      <p15:sldGuideLst xmlns:p15="http://schemas.microsoft.com/office/powerpoint/2012/main">
        <p15:guide id="4" orient="horz" pos="317" userDrawn="1">
          <p15:clr>
            <a:srgbClr val="F26B43"/>
          </p15:clr>
        </p15:guide>
        <p15:guide id="5" orient="horz" pos="6417" userDrawn="1">
          <p15:clr>
            <a:srgbClr val="F26B43"/>
          </p15:clr>
        </p15:guide>
        <p15:guide id="6" pos="336" userDrawn="1">
          <p15:clr>
            <a:srgbClr val="F26B43"/>
          </p15:clr>
        </p15:guide>
        <p15:guide id="7" pos="4421" userDrawn="1">
          <p15:clr>
            <a:srgbClr val="F26B43"/>
          </p15:clr>
        </p15:guide>
      </p15:sldGuideLst>
    </p:ext>
  </p:extLst>
</p:sldMaster>
</file>

<file path=ppt/slides/_rels/slide1.xml.rels><?xml version="1.0" encoding="UTF-8" standalone="yes"?><Relationships xmlns="http://schemas.openxmlformats.org/package/2006/relationships"><Relationship Id="rId1" Target="../tags/tag3.xml" Type="http://schemas.openxmlformats.org/officeDocument/2006/relationships/tags"/><Relationship Id="rId10" Target="../media/image8.svg" Type="http://schemas.openxmlformats.org/officeDocument/2006/relationships/image"/><Relationship Id="rId11" Target="../media/image9.png" Type="http://schemas.openxmlformats.org/officeDocument/2006/relationships/image"/><Relationship Id="rId12" Target="../media/image10.svg" Type="http://schemas.openxmlformats.org/officeDocument/2006/relationships/image"/><Relationship Id="rId2" Target="../slideLayouts/slideLayout1.xml" Type="http://schemas.openxmlformats.org/officeDocument/2006/relationships/slideLayout"/><Relationship Id="rId3" Target="../embeddings/oleObject2.bin" Type="http://schemas.openxmlformats.org/officeDocument/2006/relationships/oleObject"/><Relationship Id="rId4" Target="../media/image2.emf" Type="http://schemas.openxmlformats.org/officeDocument/2006/relationships/image"/><Relationship Id="rId5" Target="../media/image3.png" Type="http://schemas.openxmlformats.org/officeDocument/2006/relationships/image"/><Relationship Id="rId6" Target="../media/image4.svg" Type="http://schemas.openxmlformats.org/officeDocument/2006/relationships/image"/><Relationship Id="rId7" Target="../media/image5.png" Type="http://schemas.openxmlformats.org/officeDocument/2006/relationships/image"/><Relationship Id="rId8" Target="../media/image6.svg" Type="http://schemas.openxmlformats.org/officeDocument/2006/relationships/image"/><Relationship Id="rId9" Target="../media/image7.png" Type="http://schemas.openxmlformats.org/officeDocument/2006/relationships/image"/></Relationships>
</file>

<file path=ppt/slides/_rels/slide2.xml.rels><?xml version="1.0" encoding="UTF-8" standalone="yes"?><Relationships xmlns="http://schemas.openxmlformats.org/package/2006/relationships"><Relationship Id="rId1" Target="../tags/tag4.xml" Type="http://schemas.openxmlformats.org/officeDocument/2006/relationships/tags"/><Relationship Id="rId10" Target="../media/image16.svg" Type="http://schemas.openxmlformats.org/officeDocument/2006/relationships/image"/><Relationship Id="rId11" Target="../media/image17.png" Type="http://schemas.openxmlformats.org/officeDocument/2006/relationships/image"/><Relationship Id="rId12" Target="../media/image18.svg" Type="http://schemas.openxmlformats.org/officeDocument/2006/relationships/image"/><Relationship Id="rId2" Target="../slideLayouts/slideLayout1.xml" Type="http://schemas.openxmlformats.org/officeDocument/2006/relationships/slideLayout"/><Relationship Id="rId3" Target="../embeddings/oleObject3.bin" Type="http://schemas.openxmlformats.org/officeDocument/2006/relationships/oleObject"/><Relationship Id="rId4" Target="../media/image2.emf" Type="http://schemas.openxmlformats.org/officeDocument/2006/relationships/image"/><Relationship Id="rId5" Target="../media/image11.png" Type="http://schemas.openxmlformats.org/officeDocument/2006/relationships/image"/><Relationship Id="rId6" Target="../media/image12.svg" Type="http://schemas.openxmlformats.org/officeDocument/2006/relationships/image"/><Relationship Id="rId7" Target="../media/image13.png" Type="http://schemas.openxmlformats.org/officeDocument/2006/relationships/image"/><Relationship Id="rId8" Target="../media/image14.svg" Type="http://schemas.openxmlformats.org/officeDocument/2006/relationships/image"/><Relationship Id="rId9" Target="../media/image15.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4" name="think-cell data - do not delete" hidden="1">
            <a:extLst>
              <a:ext uri="{FF2B5EF4-FFF2-40B4-BE49-F238E27FC236}">
                <a16:creationId xmlns:a16="http://schemas.microsoft.com/office/drawing/2014/main" id="{4D954368-9EB4-8797-BEA7-A66213575D98}"/>
              </a:ext>
            </a:extLst>
          </p:cNvPr>
          <p:cNvGraphicFramePr>
            <a:graphicFrameLocks noChangeAspect="1"/>
          </p:cNvGraphicFramePr>
          <p:nvPr>
            <p:custDataLst>
              <p:tags r:id="rId1"/>
            </p:custDataLst>
            <p:extLst>
              <p:ext uri="{D42A27DB-BD31-4B8C-83A1-F6EECF244321}">
                <p14:modId xmlns:p14="http://schemas.microsoft.com/office/powerpoint/2010/main" val="29591104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62" imgH="459" progId="TCLayout.ActiveDocument.1">
                  <p:embed/>
                </p:oleObj>
              </mc:Choice>
              <mc:Fallback>
                <p:oleObj name="think-cell スライド" r:id="rId3" imgW="462" imgH="459" progId="TCLayout.ActiveDocument.1">
                  <p:embed/>
                  <p:pic>
                    <p:nvPicPr>
                      <p:cNvPr id="204" name="think-cell data - do not delete" hidden="1">
                        <a:extLst>
                          <a:ext uri="{FF2B5EF4-FFF2-40B4-BE49-F238E27FC236}">
                            <a16:creationId xmlns:a16="http://schemas.microsoft.com/office/drawing/2014/main" id="{4D954368-9EB4-8797-BEA7-A66213575D9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grpSp>
        <p:nvGrpSpPr>
          <p:cNvPr id="240" name="グループ化 239">
            <a:extLst>
              <a:ext uri="{FF2B5EF4-FFF2-40B4-BE49-F238E27FC236}">
                <a16:creationId xmlns:a16="http://schemas.microsoft.com/office/drawing/2014/main" id="{374840B0-6879-2ED9-0F12-69BB8D9906B0}"/>
              </a:ext>
            </a:extLst>
          </p:cNvPr>
          <p:cNvGrpSpPr/>
          <p:nvPr/>
        </p:nvGrpSpPr>
        <p:grpSpPr>
          <a:xfrm>
            <a:off x="0" y="0"/>
            <a:ext cx="7562850" cy="10691813"/>
            <a:chOff x="0" y="0"/>
            <a:chExt cx="7562850" cy="10691813"/>
          </a:xfrm>
        </p:grpSpPr>
        <p:grpSp>
          <p:nvGrpSpPr>
            <p:cNvPr id="239" name="グループ化 238">
              <a:extLst>
                <a:ext uri="{FF2B5EF4-FFF2-40B4-BE49-F238E27FC236}">
                  <a16:creationId xmlns:a16="http://schemas.microsoft.com/office/drawing/2014/main" id="{926FD51D-7E69-F43A-439B-E582C914B002}"/>
                </a:ext>
              </a:extLst>
            </p:cNvPr>
            <p:cNvGrpSpPr/>
            <p:nvPr/>
          </p:nvGrpSpPr>
          <p:grpSpPr>
            <a:xfrm>
              <a:off x="0" y="0"/>
              <a:ext cx="7562850" cy="10691813"/>
              <a:chOff x="0" y="0"/>
              <a:chExt cx="7562850" cy="10691813"/>
            </a:xfrm>
          </p:grpSpPr>
          <p:sp>
            <p:nvSpPr>
              <p:cNvPr id="234" name="bg object 17">
                <a:extLst>
                  <a:ext uri="{FF2B5EF4-FFF2-40B4-BE49-F238E27FC236}">
                    <a16:creationId xmlns:a16="http://schemas.microsoft.com/office/drawing/2014/main" id="{DD40E3E3-562A-94C0-E992-70D35419350B}"/>
                  </a:ext>
                </a:extLst>
              </p:cNvPr>
              <p:cNvSpPr/>
              <p:nvPr/>
            </p:nvSpPr>
            <p:spPr>
              <a:xfrm>
                <a:off x="0" y="0"/>
                <a:ext cx="7562850" cy="6041341"/>
              </a:xfrm>
              <a:custGeom>
                <a:avLst/>
                <a:gdLst/>
                <a:ahLst/>
                <a:cxnLst/>
                <a:rect l="l" t="t" r="r" b="b"/>
                <a:pathLst>
                  <a:path w="7562850" h="5728970">
                    <a:moveTo>
                      <a:pt x="0" y="5728464"/>
                    </a:moveTo>
                    <a:lnTo>
                      <a:pt x="7562849" y="5728464"/>
                    </a:lnTo>
                    <a:lnTo>
                      <a:pt x="7562849" y="0"/>
                    </a:lnTo>
                    <a:lnTo>
                      <a:pt x="0" y="0"/>
                    </a:lnTo>
                    <a:lnTo>
                      <a:pt x="0" y="5728464"/>
                    </a:lnTo>
                    <a:close/>
                  </a:path>
                </a:pathLst>
              </a:custGeom>
              <a:solidFill>
                <a:srgbClr val="003B83"/>
              </a:solidFill>
            </p:spPr>
            <p:txBody>
              <a:bodyPr wrap="square" lIns="0" tIns="0" rIns="0" bIns="0" rtlCol="0"/>
              <a:lstStyle/>
              <a:p>
                <a:endParaRPr>
                  <a:solidFill>
                    <a:schemeClr val="bg1"/>
                  </a:solidFill>
                </a:endParaRPr>
              </a:p>
            </p:txBody>
          </p:sp>
          <p:sp>
            <p:nvSpPr>
              <p:cNvPr id="235" name="bg object 18">
                <a:extLst>
                  <a:ext uri="{FF2B5EF4-FFF2-40B4-BE49-F238E27FC236}">
                    <a16:creationId xmlns:a16="http://schemas.microsoft.com/office/drawing/2014/main" id="{6CF3B570-C37A-0697-F5C1-EB700FBC53D8}"/>
                  </a:ext>
                </a:extLst>
              </p:cNvPr>
              <p:cNvSpPr/>
              <p:nvPr/>
            </p:nvSpPr>
            <p:spPr>
              <a:xfrm>
                <a:off x="0" y="6011813"/>
                <a:ext cx="7562850" cy="4680000"/>
              </a:xfrm>
              <a:custGeom>
                <a:avLst/>
                <a:gdLst/>
                <a:ahLst/>
                <a:cxnLst/>
                <a:rect l="l" t="t" r="r" b="b"/>
                <a:pathLst>
                  <a:path w="7562850" h="3891279">
                    <a:moveTo>
                      <a:pt x="0" y="0"/>
                    </a:moveTo>
                    <a:lnTo>
                      <a:pt x="7562849" y="0"/>
                    </a:lnTo>
                    <a:lnTo>
                      <a:pt x="7562849" y="3891271"/>
                    </a:lnTo>
                    <a:lnTo>
                      <a:pt x="0" y="3891271"/>
                    </a:lnTo>
                    <a:lnTo>
                      <a:pt x="0" y="0"/>
                    </a:lnTo>
                    <a:close/>
                  </a:path>
                </a:pathLst>
              </a:custGeom>
              <a:solidFill>
                <a:srgbClr val="E7ECF4"/>
              </a:solidFill>
            </p:spPr>
            <p:txBody>
              <a:bodyPr wrap="square" lIns="0" tIns="0" rIns="0" bIns="0" rtlCol="0"/>
              <a:lstStyle/>
              <a:p>
                <a:endParaRPr/>
              </a:p>
            </p:txBody>
          </p:sp>
        </p:grpSp>
        <p:sp>
          <p:nvSpPr>
            <p:cNvPr id="237" name="四角形: 角を丸くする 236">
              <a:extLst>
                <a:ext uri="{FF2B5EF4-FFF2-40B4-BE49-F238E27FC236}">
                  <a16:creationId xmlns:a16="http://schemas.microsoft.com/office/drawing/2014/main" id="{0E0A129B-F6E1-6DE8-F259-0EED0D7D38C1}"/>
                </a:ext>
              </a:extLst>
            </p:cNvPr>
            <p:cNvSpPr/>
            <p:nvPr/>
          </p:nvSpPr>
          <p:spPr>
            <a:xfrm>
              <a:off x="323837" y="360000"/>
              <a:ext cx="6912000" cy="10008000"/>
            </a:xfrm>
            <a:prstGeom prst="roundRect">
              <a:avLst>
                <a:gd name="adj" fmla="val 174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t" anchorCtr="0">
              <a:noAutofit/>
            </a:bodyPr>
            <a:lstStyle/>
            <a:p>
              <a:pPr algn="l">
                <a:lnSpc>
                  <a:spcPct val="130000"/>
                </a:lnSpc>
                <a:spcAft>
                  <a:spcPts val="900"/>
                </a:spcAft>
              </a:pPr>
              <a:endParaRPr kumimoji="1" lang="ja-JP" altLang="en-US" sz="1200">
                <a:solidFill>
                  <a:srgbClr val="000000"/>
                </a:solidFill>
              </a:endParaRPr>
            </a:p>
          </p:txBody>
        </p:sp>
      </p:grpSp>
      <p:sp>
        <p:nvSpPr>
          <p:cNvPr id="18" name="タイトル 7">
            <a:extLst>
              <a:ext uri="{FF2B5EF4-FFF2-40B4-BE49-F238E27FC236}">
                <a16:creationId xmlns:a16="http://schemas.microsoft.com/office/drawing/2014/main" id="{92C7B23D-D7A0-19FE-2450-605CB7731C47}"/>
              </a:ext>
            </a:extLst>
          </p:cNvPr>
          <p:cNvSpPr txBox="1">
            <a:spLocks/>
          </p:cNvSpPr>
          <p:nvPr/>
        </p:nvSpPr>
        <p:spPr>
          <a:xfrm>
            <a:off x="539837" y="684000"/>
            <a:ext cx="6480000" cy="1122102"/>
          </a:xfrm>
          <a:prstGeom prst="rect">
            <a:avLst/>
          </a:prstGeom>
          <a:ln>
            <a:noFill/>
          </a:ln>
        </p:spPr>
        <p:txBody>
          <a:bodyPr vert="horz" lIns="0" tIns="0" rIns="0" bIns="0">
            <a:spAutoFit/>
          </a:bodyPr>
          <a:lstStyle>
            <a:lvl1pPr algn="l" defTabSz="712596" rtl="0" eaLnBrk="1" latinLnBrk="0" hangingPunct="1">
              <a:lnSpc>
                <a:spcPct val="90000"/>
              </a:lnSpc>
              <a:spcBef>
                <a:spcPct val="0"/>
              </a:spcBef>
              <a:buNone/>
              <a:defRPr kumimoji="1" sz="2600" b="1" kern="1200" spc="85" baseline="0">
                <a:solidFill>
                  <a:srgbClr val="003B83"/>
                </a:solidFill>
                <a:latin typeface="+mj-lt"/>
                <a:ea typeface="+mj-ea"/>
                <a:cs typeface="+mj-cs"/>
              </a:defRPr>
            </a:lvl1pPr>
          </a:lstStyle>
          <a:p>
            <a:pPr>
              <a:lnSpc>
                <a:spcPct val="110000"/>
              </a:lnSpc>
            </a:pPr>
            <a:r>
              <a:rPr lang="ja-JP" altLang="en-US" sz="2400" spc="100">
                <a:ln w="3175" cmpd="sng">
                  <a:noFill/>
                  <a:prstDash val="solid"/>
                </a:ln>
                <a:latin typeface="游ゴシック" panose="020B0400000000000000" pitchFamily="50" charset="-128"/>
                <a:ea typeface="游ゴシック" panose="020B0400000000000000" pitchFamily="50" charset="-128"/>
              </a:rPr>
              <a:t>脱炭素経営を実践し</a:t>
            </a:r>
            <a:br>
              <a:rPr lang="en-US" altLang="ja-JP" sz="4000" spc="150">
                <a:ln w="3175" cmpd="sng">
                  <a:noFill/>
                  <a:prstDash val="solid"/>
                </a:ln>
                <a:latin typeface="游ゴシック" panose="020B0400000000000000" pitchFamily="50" charset="-128"/>
                <a:ea typeface="游ゴシック" panose="020B0400000000000000" pitchFamily="50" charset="-128"/>
              </a:rPr>
            </a:br>
            <a:r>
              <a:rPr lang="ja-JP" altLang="en-US" sz="4400" spc="150">
                <a:ln w="3175" cmpd="sng">
                  <a:noFill/>
                  <a:prstDash val="solid"/>
                </a:ln>
                <a:latin typeface="游ゴシック" panose="020B0400000000000000" pitchFamily="50" charset="-128"/>
                <a:ea typeface="游ゴシック" panose="020B0400000000000000" pitchFamily="50" charset="-128"/>
              </a:rPr>
              <a:t>気候変動に対応しよう</a:t>
            </a:r>
            <a:endParaRPr lang="ja-JP" altLang="en-US" sz="4000" spc="150">
              <a:ln w="3175" cmpd="sng">
                <a:noFill/>
                <a:prstDash val="solid"/>
              </a:ln>
              <a:latin typeface="游ゴシック" panose="020B0400000000000000" pitchFamily="50" charset="-128"/>
              <a:ea typeface="游ゴシック" panose="020B0400000000000000" pitchFamily="50" charset="-128"/>
            </a:endParaRPr>
          </a:p>
        </p:txBody>
      </p:sp>
      <p:grpSp>
        <p:nvGrpSpPr>
          <p:cNvPr id="4" name="グループ化 3">
            <a:extLst>
              <a:ext uri="{FF2B5EF4-FFF2-40B4-BE49-F238E27FC236}">
                <a16:creationId xmlns:a16="http://schemas.microsoft.com/office/drawing/2014/main" id="{AD3C030D-22C2-729A-6BBA-E18B5EDD443C}"/>
              </a:ext>
            </a:extLst>
          </p:cNvPr>
          <p:cNvGrpSpPr/>
          <p:nvPr/>
        </p:nvGrpSpPr>
        <p:grpSpPr>
          <a:xfrm>
            <a:off x="539837" y="2078082"/>
            <a:ext cx="6480000" cy="4536000"/>
            <a:chOff x="539837" y="2078082"/>
            <a:chExt cx="6480000" cy="4536000"/>
          </a:xfrm>
        </p:grpSpPr>
        <p:sp>
          <p:nvSpPr>
            <p:cNvPr id="2" name="四角形: 角を丸くする 1">
              <a:extLst>
                <a:ext uri="{FF2B5EF4-FFF2-40B4-BE49-F238E27FC236}">
                  <a16:creationId xmlns:a16="http://schemas.microsoft.com/office/drawing/2014/main" id="{54D2C481-0704-1DD0-533F-3F25053C85A9}"/>
                </a:ext>
              </a:extLst>
            </p:cNvPr>
            <p:cNvSpPr/>
            <p:nvPr/>
          </p:nvSpPr>
          <p:spPr>
            <a:xfrm>
              <a:off x="539837" y="2078082"/>
              <a:ext cx="6480000" cy="4536000"/>
            </a:xfrm>
            <a:prstGeom prst="roundRect">
              <a:avLst>
                <a:gd name="adj" fmla="val 1921"/>
              </a:avLst>
            </a:prstGeom>
            <a:solidFill>
              <a:srgbClr val="E7ECF4"/>
            </a:solidFill>
            <a:ln w="9525">
              <a:noFill/>
            </a:ln>
            <a:effectLst/>
          </p:spPr>
          <p:style>
            <a:lnRef idx="0">
              <a:schemeClr val="accent4"/>
            </a:lnRef>
            <a:fillRef idx="3">
              <a:schemeClr val="accent4"/>
            </a:fillRef>
            <a:effectRef idx="3">
              <a:schemeClr val="accent4"/>
            </a:effectRef>
            <a:fontRef idx="minor">
              <a:schemeClr val="lt1"/>
            </a:fontRef>
          </p:style>
          <p:txBody>
            <a:bodyPr lIns="0" tIns="0" rIns="0" bIns="0" rtlCol="0" anchor="t" anchorCtr="0">
              <a:noAutofit/>
            </a:bodyPr>
            <a:lstStyle/>
            <a:p>
              <a:pPr marR="0" lvl="0" algn="l" defTabSz="457200" rtl="0" eaLnBrk="1" fontAlgn="ctr" latinLnBrk="0" hangingPunct="1">
                <a:lnSpc>
                  <a:spcPct val="120000"/>
                </a:lnSpc>
                <a:spcAft>
                  <a:spcPts val="300"/>
                </a:spcAft>
                <a:buClr>
                  <a:srgbClr val="003B83"/>
                </a:buClr>
                <a:buSzPct val="90000"/>
                <a:tabLst/>
                <a:defRPr/>
              </a:pPr>
              <a:endParaRPr kumimoji="1" lang="ja-JP" altLang="en-US" b="1" spc="100">
                <a:solidFill>
                  <a:schemeClr val="tx1"/>
                </a:solidFill>
                <a:latin typeface="+mn-ea"/>
              </a:endParaRPr>
            </a:p>
          </p:txBody>
        </p:sp>
        <p:sp>
          <p:nvSpPr>
            <p:cNvPr id="19" name="正方形/長方形 18">
              <a:extLst>
                <a:ext uri="{FF2B5EF4-FFF2-40B4-BE49-F238E27FC236}">
                  <a16:creationId xmlns:a16="http://schemas.microsoft.com/office/drawing/2014/main" id="{63661E11-BDE6-092C-369D-A76361B6C652}"/>
                </a:ext>
              </a:extLst>
            </p:cNvPr>
            <p:cNvSpPr/>
            <p:nvPr/>
          </p:nvSpPr>
          <p:spPr>
            <a:xfrm>
              <a:off x="790580" y="2788182"/>
              <a:ext cx="2808283" cy="2252924"/>
            </a:xfrm>
            <a:prstGeom prst="rect">
              <a:avLst/>
            </a:prstGeom>
            <a:noFill/>
            <a:ln w="9525">
              <a:noFill/>
            </a:ln>
            <a:effectLst/>
          </p:spPr>
          <p:style>
            <a:lnRef idx="0">
              <a:schemeClr val="accent4"/>
            </a:lnRef>
            <a:fillRef idx="3">
              <a:schemeClr val="accent4"/>
            </a:fillRef>
            <a:effectRef idx="3">
              <a:schemeClr val="accent4"/>
            </a:effectRef>
            <a:fontRef idx="minor">
              <a:schemeClr val="lt1"/>
            </a:fontRef>
          </p:style>
          <p:txBody>
            <a:bodyPr lIns="0" tIns="0" rIns="0" bIns="0" rtlCol="0" anchor="t" anchorCtr="0">
              <a:spAutoFit/>
            </a:bodyPr>
            <a:lstStyle/>
            <a:p>
              <a:pPr marL="168275" marR="0" lvl="0" indent="-168275" algn="l" defTabSz="457200" rtl="0" eaLnBrk="1" fontAlgn="ctr" latinLnBrk="0" hangingPunct="1">
                <a:lnSpc>
                  <a:spcPct val="120000"/>
                </a:lnSpc>
                <a:spcAft>
                  <a:spcPts val="300"/>
                </a:spcAft>
                <a:buClr>
                  <a:srgbClr val="003B83"/>
                </a:buClr>
                <a:buSzPct val="90000"/>
                <a:buFont typeface="Wingdings" panose="05000000000000000000" pitchFamily="2" charset="2"/>
                <a:buChar char="n"/>
                <a:tabLst/>
                <a:defRPr/>
              </a:pPr>
              <a:r>
                <a:rPr kumimoji="1" lang="ja-JP" altLang="en-US" sz="1400" b="1" i="0" u="none" strike="noStrike" kern="1200" cap="none" spc="0" normalizeH="0" baseline="0" noProof="0" dirty="0">
                  <a:ln>
                    <a:noFill/>
                  </a:ln>
                  <a:solidFill>
                    <a:srgbClr val="003B83"/>
                  </a:solidFill>
                  <a:effectLst/>
                  <a:uLnTx/>
                  <a:uFillTx/>
                  <a:latin typeface="BIZ UDPゴシック"/>
                  <a:ea typeface="BIZ UDPゴシック"/>
                </a:rPr>
                <a:t>移行リスク</a:t>
              </a:r>
              <a:endParaRPr kumimoji="1" lang="en-US" altLang="ja-JP" sz="1400" b="1" i="0" u="none" strike="noStrike" kern="1200" cap="none" spc="0" normalizeH="0" baseline="0" noProof="0" dirty="0">
                <a:ln>
                  <a:noFill/>
                </a:ln>
                <a:solidFill>
                  <a:srgbClr val="003B83"/>
                </a:solidFill>
                <a:effectLst/>
                <a:uLnTx/>
                <a:uFillTx/>
                <a:latin typeface="BIZ UDPゴシック"/>
                <a:ea typeface="BIZ UDPゴシック"/>
              </a:endParaRPr>
            </a:p>
            <a:p>
              <a:pPr marL="0" marR="0" lvl="0" indent="0" algn="l" defTabSz="457200" rtl="0" eaLnBrk="1" fontAlgn="auto" latinLnBrk="0" hangingPunct="1">
                <a:lnSpc>
                  <a:spcPct val="120000"/>
                </a:lnSpc>
                <a:spcAft>
                  <a:spcPts val="30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BIZ UDPゴシック"/>
                  <a:ea typeface="BIZ UDPゴシック"/>
                </a:rPr>
                <a:t>低炭素社会への移行は、政策・法規制等の変化を伴うため、企業の財務や評判に様々な影響を与える可能性があります。</a:t>
              </a:r>
              <a:endParaRPr kumimoji="1" lang="en-US" altLang="ja-JP" sz="1100" b="0" i="0" u="none" strike="noStrike" kern="1200" cap="none" spc="0" normalizeH="0" baseline="0" noProof="0" dirty="0">
                <a:ln>
                  <a:noFill/>
                </a:ln>
                <a:solidFill>
                  <a:schemeClr val="tx1"/>
                </a:solidFill>
                <a:effectLst/>
                <a:uLnTx/>
                <a:uFillTx/>
                <a:latin typeface="BIZ UDPゴシック"/>
                <a:ea typeface="BIZ UDPゴシック"/>
              </a:endParaRPr>
            </a:p>
            <a:p>
              <a:pPr marL="190500" marR="0" lvl="0" indent="-190500" algn="l" defTabSz="457200" rtl="0" eaLnBrk="1" fontAlgn="auto" latinLnBrk="0" hangingPunct="1">
                <a:lnSpc>
                  <a:spcPct val="120000"/>
                </a:lnSpc>
                <a:spcAft>
                  <a:spcPts val="30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BIZ UDPゴシック"/>
                  <a:ea typeface="BIZ UDPゴシック"/>
                </a:rPr>
                <a:t>例：炭素税の導入、再エネ転換によるエネルギー価格の高騰、社会からの評価・評判の低下など</a:t>
              </a:r>
              <a:endParaRPr kumimoji="1" lang="ja-JP" altLang="en-US" sz="1000" b="0" i="0" u="none" strike="noStrike" kern="1200" cap="none" spc="0" normalizeH="0" baseline="0" noProof="0" dirty="0">
                <a:ln>
                  <a:noFill/>
                </a:ln>
                <a:solidFill>
                  <a:schemeClr val="tx1"/>
                </a:solidFill>
                <a:effectLst/>
                <a:uLnTx/>
                <a:uFillTx/>
                <a:latin typeface="BIZ UDPゴシック"/>
                <a:ea typeface="BIZ UDPゴシック"/>
              </a:endParaRPr>
            </a:p>
            <a:p>
              <a:pPr marL="168275" marR="0" lvl="0" indent="-168275" algn="l" defTabSz="457200" rtl="0" eaLnBrk="1" fontAlgn="ctr" latinLnBrk="0" hangingPunct="1">
                <a:lnSpc>
                  <a:spcPct val="120000"/>
                </a:lnSpc>
                <a:spcBef>
                  <a:spcPts val="300"/>
                </a:spcBef>
                <a:spcAft>
                  <a:spcPts val="300"/>
                </a:spcAft>
                <a:buClr>
                  <a:srgbClr val="003B83"/>
                </a:buClr>
                <a:buSzPct val="90000"/>
                <a:buFont typeface="Wingdings" panose="05000000000000000000" pitchFamily="2" charset="2"/>
                <a:buChar char="n"/>
                <a:tabLst/>
                <a:defRPr/>
              </a:pPr>
              <a:r>
                <a:rPr kumimoji="1" lang="ja-JP" altLang="en-US" sz="1400" b="1" i="0" u="none" strike="noStrike" kern="1200" cap="none" spc="0" normalizeH="0" baseline="0" noProof="0" dirty="0">
                  <a:ln>
                    <a:noFill/>
                  </a:ln>
                  <a:solidFill>
                    <a:srgbClr val="003B83"/>
                  </a:solidFill>
                  <a:effectLst/>
                  <a:uLnTx/>
                  <a:uFillTx/>
                  <a:latin typeface="BIZ UDPゴシック"/>
                  <a:ea typeface="BIZ UDPゴシック"/>
                </a:rPr>
                <a:t>物理的リスク</a:t>
              </a:r>
              <a:endParaRPr kumimoji="1" lang="en-US" altLang="ja-JP" sz="1400" b="1" i="0" u="none" strike="noStrike" kern="1200" cap="none" spc="0" normalizeH="0" baseline="0" noProof="0" dirty="0">
                <a:ln>
                  <a:noFill/>
                </a:ln>
                <a:solidFill>
                  <a:srgbClr val="003B83"/>
                </a:solidFill>
                <a:effectLst/>
                <a:uLnTx/>
                <a:uFillTx/>
                <a:latin typeface="BIZ UDPゴシック"/>
                <a:ea typeface="BIZ UDPゴシック"/>
              </a:endParaRPr>
            </a:p>
            <a:p>
              <a:pPr marL="0" marR="0" lvl="0" indent="0" algn="l" defTabSz="457200" rtl="0" eaLnBrk="1" fontAlgn="auto" latinLnBrk="0" hangingPunct="1">
                <a:lnSpc>
                  <a:spcPct val="120000"/>
                </a:lnSpc>
                <a:spcBef>
                  <a:spcPts val="0"/>
                </a:spcBef>
                <a:spcAft>
                  <a:spcPts val="30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BIZ UDPゴシック"/>
                  <a:ea typeface="BIZ UDPゴシック"/>
                </a:rPr>
                <a:t>気候変動に起因する自然災害等により様々なリスクが想定されます。</a:t>
              </a:r>
              <a:endParaRPr kumimoji="1" lang="en-US" altLang="ja-JP" sz="1100" b="0" i="0" u="none" strike="noStrike" kern="1200" cap="none" spc="0" normalizeH="0" baseline="0" noProof="0" dirty="0">
                <a:ln>
                  <a:noFill/>
                </a:ln>
                <a:solidFill>
                  <a:schemeClr val="tx1"/>
                </a:solidFill>
                <a:effectLst/>
                <a:uLnTx/>
                <a:uFillTx/>
                <a:latin typeface="BIZ UDPゴシック"/>
                <a:ea typeface="BIZ UDPゴシック"/>
              </a:endParaRPr>
            </a:p>
            <a:p>
              <a:pPr marL="190500" marR="0" lvl="0" indent="-190500" algn="l" defTabSz="457200" rtl="0" eaLnBrk="1" fontAlgn="auto" latinLnBrk="0" hangingPunct="1">
                <a:lnSpc>
                  <a:spcPct val="120000"/>
                </a:lnSpc>
                <a:spcBef>
                  <a:spcPts val="0"/>
                </a:spcBef>
                <a:spcAft>
                  <a:spcPts val="30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BIZ UDPゴシック"/>
                  <a:ea typeface="BIZ UDPゴシック"/>
                </a:rPr>
                <a:t>例：異常気象、洪水の深刻化、山火事の多発など</a:t>
              </a:r>
              <a:endParaRPr kumimoji="1" lang="ja-JP" altLang="en-US" b="1" spc="100" dirty="0">
                <a:solidFill>
                  <a:schemeClr val="tx1"/>
                </a:solidFill>
                <a:latin typeface="+mn-ea"/>
              </a:endParaRPr>
            </a:p>
          </p:txBody>
        </p:sp>
        <p:sp>
          <p:nvSpPr>
            <p:cNvPr id="21" name="正方形/長方形 20">
              <a:extLst>
                <a:ext uri="{FF2B5EF4-FFF2-40B4-BE49-F238E27FC236}">
                  <a16:creationId xmlns:a16="http://schemas.microsoft.com/office/drawing/2014/main" id="{2F7D3A05-D3FA-A241-D468-8262CCD86235}"/>
                </a:ext>
              </a:extLst>
            </p:cNvPr>
            <p:cNvSpPr/>
            <p:nvPr/>
          </p:nvSpPr>
          <p:spPr>
            <a:xfrm>
              <a:off x="3967070" y="2790620"/>
              <a:ext cx="2808283" cy="2396362"/>
            </a:xfrm>
            <a:prstGeom prst="rect">
              <a:avLst/>
            </a:prstGeom>
            <a:noFill/>
            <a:ln w="9525">
              <a:noFill/>
            </a:ln>
            <a:effectLst/>
          </p:spPr>
          <p:style>
            <a:lnRef idx="0">
              <a:schemeClr val="accent4"/>
            </a:lnRef>
            <a:fillRef idx="3">
              <a:schemeClr val="accent4"/>
            </a:fillRef>
            <a:effectRef idx="3">
              <a:schemeClr val="accent4"/>
            </a:effectRef>
            <a:fontRef idx="minor">
              <a:schemeClr val="lt1"/>
            </a:fontRef>
          </p:style>
          <p:txBody>
            <a:bodyPr lIns="0" tIns="0" rIns="0" bIns="0" rtlCol="0" anchor="t" anchorCtr="0">
              <a:spAutoFit/>
            </a:bodyPr>
            <a:lstStyle/>
            <a:p>
              <a:pPr marL="0" marR="0" lvl="0" indent="0" algn="l" defTabSz="457200" rtl="0" eaLnBrk="1" fontAlgn="auto" latinLnBrk="0" hangingPunct="1">
                <a:lnSpc>
                  <a:spcPct val="120000"/>
                </a:lnSpc>
                <a:spcBef>
                  <a:spcPts val="0"/>
                </a:spcBef>
                <a:spcAft>
                  <a:spcPts val="600"/>
                </a:spcAft>
                <a:buClrTx/>
                <a:buSzTx/>
                <a:buFontTx/>
                <a:buNone/>
                <a:tabLst/>
                <a:defRPr/>
              </a:pPr>
              <a:r>
                <a:rPr kumimoji="1" lang="ja-JP" altLang="en-US" sz="1100" b="1" i="0" u="none" strike="noStrike" kern="1200" cap="none" spc="0" normalizeH="0" baseline="0" noProof="0" dirty="0">
                  <a:ln>
                    <a:noFill/>
                  </a:ln>
                  <a:solidFill>
                    <a:srgbClr val="000000"/>
                  </a:solidFill>
                  <a:effectLst/>
                  <a:uLnTx/>
                  <a:uFillTx/>
                  <a:latin typeface="BIZ UDPゴシック"/>
                  <a:ea typeface="BIZ UDPゴシック"/>
                </a:rPr>
                <a:t>気候変動への対応は、機会（チャンス）にも</a:t>
              </a:r>
              <a:br>
                <a:rPr kumimoji="1" lang="en-US" altLang="ja-JP" sz="1100" b="1" i="0" u="none" strike="noStrike" kern="1200" cap="none" spc="0" normalizeH="0" baseline="0" noProof="0" dirty="0">
                  <a:ln>
                    <a:noFill/>
                  </a:ln>
                  <a:solidFill>
                    <a:srgbClr val="000000"/>
                  </a:solidFill>
                  <a:effectLst/>
                  <a:uLnTx/>
                  <a:uFillTx/>
                  <a:latin typeface="BIZ UDPゴシック"/>
                  <a:ea typeface="BIZ UDPゴシック"/>
                </a:rPr>
              </a:br>
              <a:r>
                <a:rPr kumimoji="1" lang="ja-JP" altLang="en-US" sz="1100" b="1" i="0" u="none" strike="noStrike" kern="1200" cap="none" spc="0" normalizeH="0" baseline="0" noProof="0" dirty="0">
                  <a:ln>
                    <a:noFill/>
                  </a:ln>
                  <a:solidFill>
                    <a:srgbClr val="000000"/>
                  </a:solidFill>
                  <a:effectLst/>
                  <a:uLnTx/>
                  <a:uFillTx/>
                  <a:latin typeface="BIZ UDPゴシック"/>
                  <a:ea typeface="BIZ UDPゴシック"/>
                </a:rPr>
                <a:t>なり得ます</a:t>
              </a:r>
              <a:endParaRPr kumimoji="1" lang="en-US" altLang="ja-JP" sz="1100" b="1" i="0" u="none" strike="noStrike" kern="1200" cap="none" spc="0" normalizeH="0" baseline="0" noProof="0" dirty="0">
                <a:ln>
                  <a:noFill/>
                </a:ln>
                <a:solidFill>
                  <a:srgbClr val="000000"/>
                </a:solidFill>
                <a:effectLst/>
                <a:uLnTx/>
                <a:uFillTx/>
                <a:latin typeface="BIZ UDPゴシック"/>
                <a:ea typeface="BIZ UDPゴシック"/>
              </a:endParaRPr>
            </a:p>
            <a:p>
              <a:pPr marL="144463" marR="0" lvl="0" indent="-98425" algn="l" defTabSz="457200" rtl="0" eaLnBrk="1" fontAlgn="auto" latinLnBrk="0" hangingPunct="1">
                <a:lnSpc>
                  <a:spcPct val="120000"/>
                </a:lnSpc>
                <a:spcBef>
                  <a:spcPts val="0"/>
                </a:spcBef>
                <a:spcAft>
                  <a:spcPts val="300"/>
                </a:spcAft>
                <a:buClrTx/>
                <a:buSzTx/>
                <a:buFont typeface="Arial" panose="020B0604020202020204" pitchFamily="34" charset="0"/>
                <a:buChar char="•"/>
                <a:tabLst/>
                <a:defRPr/>
              </a:pPr>
              <a:r>
                <a:rPr kumimoji="1" lang="ja-JP" altLang="en-US" sz="1100" b="0" i="0" u="none" strike="noStrike" kern="1200" cap="none" spc="0" normalizeH="0" baseline="0" noProof="0" dirty="0">
                  <a:ln>
                    <a:noFill/>
                  </a:ln>
                  <a:solidFill>
                    <a:srgbClr val="000000"/>
                  </a:solidFill>
                  <a:effectLst/>
                  <a:uLnTx/>
                  <a:uFillTx/>
                  <a:latin typeface="BIZ UDPゴシック"/>
                  <a:ea typeface="BIZ UDPゴシック"/>
                </a:rPr>
                <a:t>省エネ設備等を導入することで、電気代等のエネルギーコスト</a:t>
              </a:r>
              <a:r>
                <a:rPr kumimoji="1" lang="ja-JP" altLang="en-US" sz="1100" dirty="0">
                  <a:solidFill>
                    <a:srgbClr val="000000"/>
                  </a:solidFill>
                  <a:latin typeface="BIZ UDPゴシック"/>
                  <a:ea typeface="BIZ UDPゴシック"/>
                </a:rPr>
                <a:t>が</a:t>
              </a:r>
              <a:r>
                <a:rPr kumimoji="1" lang="ja-JP" altLang="en-US" sz="1100" b="0" i="0" u="none" strike="noStrike" kern="1200" cap="none" spc="0" normalizeH="0" baseline="0" noProof="0" dirty="0">
                  <a:ln>
                    <a:noFill/>
                  </a:ln>
                  <a:solidFill>
                    <a:srgbClr val="000000"/>
                  </a:solidFill>
                  <a:effectLst/>
                  <a:uLnTx/>
                  <a:uFillTx/>
                  <a:latin typeface="BIZ UDPゴシック"/>
                  <a:ea typeface="BIZ UDPゴシック"/>
                </a:rPr>
                <a:t>削減できます</a:t>
              </a:r>
            </a:p>
            <a:p>
              <a:pPr marL="144463" marR="0" lvl="0" indent="-98425" algn="l" defTabSz="457200" rtl="0" eaLnBrk="1" fontAlgn="auto" latinLnBrk="0" hangingPunct="1">
                <a:lnSpc>
                  <a:spcPct val="120000"/>
                </a:lnSpc>
                <a:spcBef>
                  <a:spcPts val="0"/>
                </a:spcBef>
                <a:spcAft>
                  <a:spcPts val="300"/>
                </a:spcAft>
                <a:buClrTx/>
                <a:buSzTx/>
                <a:buFont typeface="Arial" panose="020B0604020202020204" pitchFamily="34" charset="0"/>
                <a:buChar char="•"/>
                <a:tabLst/>
                <a:defRPr/>
              </a:pPr>
              <a:r>
                <a:rPr kumimoji="1" lang="ja-JP" altLang="en-US" sz="1100" b="0" i="0" u="none" strike="noStrike" kern="1200" cap="none" spc="0" normalizeH="0" baseline="0" noProof="0" dirty="0">
                  <a:ln>
                    <a:noFill/>
                  </a:ln>
                  <a:solidFill>
                    <a:srgbClr val="000000"/>
                  </a:solidFill>
                  <a:effectLst/>
                  <a:uLnTx/>
                  <a:uFillTx/>
                  <a:latin typeface="BIZ UDPゴシック"/>
                  <a:ea typeface="BIZ UDPゴシック"/>
                </a:rPr>
                <a:t>排出削減を求める企業に対する訴求力が向上し、競争力強化や売上拡大に繋がります</a:t>
              </a:r>
              <a:endParaRPr kumimoji="1" lang="en-US" altLang="ja-JP" sz="1100" b="0" i="0" u="none" strike="noStrike" kern="1200" cap="none" spc="0" normalizeH="0" baseline="0" noProof="0" dirty="0">
                <a:ln>
                  <a:noFill/>
                </a:ln>
                <a:solidFill>
                  <a:srgbClr val="000000"/>
                </a:solidFill>
                <a:effectLst/>
                <a:uLnTx/>
                <a:uFillTx/>
                <a:latin typeface="BIZ UDPゴシック"/>
                <a:ea typeface="BIZ UDPゴシック"/>
              </a:endParaRPr>
            </a:p>
            <a:p>
              <a:pPr marL="144463" marR="0" lvl="0" indent="-98425" algn="l" defTabSz="457200" rtl="0" eaLnBrk="1" fontAlgn="auto" latinLnBrk="0" hangingPunct="1">
                <a:lnSpc>
                  <a:spcPct val="120000"/>
                </a:lnSpc>
                <a:spcBef>
                  <a:spcPts val="0"/>
                </a:spcBef>
                <a:spcAft>
                  <a:spcPts val="300"/>
                </a:spcAft>
                <a:buClrTx/>
                <a:buSzTx/>
                <a:buFont typeface="Arial" panose="020B0604020202020204" pitchFamily="34" charset="0"/>
                <a:buChar char="•"/>
                <a:tabLst/>
                <a:defRPr/>
              </a:pPr>
              <a:r>
                <a:rPr kumimoji="1" lang="ja-JP" altLang="en-US" sz="1100" b="0" i="0" u="none" strike="noStrike" kern="1200" cap="none" spc="0" normalizeH="0" baseline="0" noProof="0" dirty="0">
                  <a:ln>
                    <a:noFill/>
                  </a:ln>
                  <a:solidFill>
                    <a:srgbClr val="000000"/>
                  </a:solidFill>
                  <a:effectLst/>
                  <a:uLnTx/>
                  <a:uFillTx/>
                  <a:latin typeface="BIZ UDPゴシック"/>
                  <a:ea typeface="BIZ UDPゴシック"/>
                </a:rPr>
                <a:t>省エネ等の取組が先進的事例としてメディアに</a:t>
              </a:r>
              <a:r>
                <a:rPr kumimoji="1" lang="ja-JP" altLang="en-US" sz="1100" b="0" i="0" u="none" strike="noStrike" kern="1200" cap="none" spc="0" normalizeH="0" baseline="0" noProof="0" dirty="0">
                  <a:ln>
                    <a:noFill/>
                  </a:ln>
                  <a:solidFill>
                    <a:schemeClr val="tx1"/>
                  </a:solidFill>
                  <a:effectLst/>
                  <a:uLnTx/>
                  <a:uFillTx/>
                  <a:latin typeface="BIZ UDPゴシック"/>
                  <a:ea typeface="BIZ UDPゴシック"/>
                </a:rPr>
                <a:t>取り上げ</a:t>
              </a:r>
              <a:r>
                <a:rPr kumimoji="1" lang="ja-JP" altLang="en-US" sz="1100" b="0" i="0" u="none" strike="noStrike" kern="1200" cap="none" spc="0" normalizeH="0" baseline="0" noProof="0" dirty="0">
                  <a:ln>
                    <a:noFill/>
                  </a:ln>
                  <a:solidFill>
                    <a:srgbClr val="000000"/>
                  </a:solidFill>
                  <a:effectLst/>
                  <a:uLnTx/>
                  <a:uFillTx/>
                  <a:latin typeface="BIZ UDPゴシック"/>
                  <a:ea typeface="BIZ UDPゴシック"/>
                </a:rPr>
                <a:t>られ、知名度向上に繋がります</a:t>
              </a:r>
              <a:endParaRPr kumimoji="1" lang="en-US" altLang="ja-JP" sz="1100" b="0" i="0" u="none" strike="noStrike" kern="1200" cap="none" spc="0" normalizeH="0" baseline="0" noProof="0" dirty="0">
                <a:ln>
                  <a:noFill/>
                </a:ln>
                <a:solidFill>
                  <a:srgbClr val="000000"/>
                </a:solidFill>
                <a:effectLst/>
                <a:uLnTx/>
                <a:uFillTx/>
                <a:latin typeface="BIZ UDPゴシック"/>
                <a:ea typeface="BIZ UDPゴシック"/>
              </a:endParaRPr>
            </a:p>
            <a:p>
              <a:pPr marL="144463" marR="0" lvl="0" indent="-98425" algn="l" defTabSz="457200" rtl="0" eaLnBrk="1" fontAlgn="auto" latinLnBrk="0" hangingPunct="1">
                <a:lnSpc>
                  <a:spcPct val="120000"/>
                </a:lnSpc>
                <a:spcBef>
                  <a:spcPts val="0"/>
                </a:spcBef>
                <a:spcAft>
                  <a:spcPts val="300"/>
                </a:spcAft>
                <a:buClrTx/>
                <a:buSzTx/>
                <a:buFont typeface="Arial" panose="020B0604020202020204" pitchFamily="34" charset="0"/>
                <a:buChar char="•"/>
                <a:tabLst/>
                <a:defRPr/>
              </a:pPr>
              <a:r>
                <a:rPr kumimoji="1" lang="ja-JP" altLang="en-US" sz="1100" b="0" i="0" u="none" strike="noStrike" kern="1200" cap="none" spc="0" normalizeH="0" baseline="0" noProof="0" dirty="0">
                  <a:ln>
                    <a:noFill/>
                  </a:ln>
                  <a:solidFill>
                    <a:srgbClr val="000000"/>
                  </a:solidFill>
                  <a:effectLst/>
                  <a:uLnTx/>
                  <a:uFillTx/>
                  <a:latin typeface="BIZ UDPゴシック"/>
                  <a:ea typeface="BIZ UDPゴシック"/>
                </a:rPr>
                <a:t>脱炭素の取組を訴求することで金融機関からの資金調達を</a:t>
              </a:r>
              <a:r>
                <a:rPr kumimoji="1" lang="ja-JP" altLang="en-US" sz="1100" dirty="0">
                  <a:solidFill>
                    <a:srgbClr val="000000"/>
                  </a:solidFill>
                  <a:latin typeface="BIZ UDPゴシック"/>
                  <a:ea typeface="BIZ UDPゴシック"/>
                </a:rPr>
                <a:t>好</a:t>
              </a:r>
              <a:r>
                <a:rPr kumimoji="1" lang="ja-JP" altLang="en-US" sz="1100" b="0" i="0" u="none" strike="noStrike" kern="1200" cap="none" spc="0" normalizeH="0" baseline="0" noProof="0" dirty="0">
                  <a:ln>
                    <a:noFill/>
                  </a:ln>
                  <a:solidFill>
                    <a:srgbClr val="000000"/>
                  </a:solidFill>
                  <a:effectLst/>
                  <a:uLnTx/>
                  <a:uFillTx/>
                  <a:latin typeface="BIZ UDPゴシック"/>
                  <a:ea typeface="BIZ UDPゴシック"/>
                </a:rPr>
                <a:t>条件で進められ</a:t>
              </a:r>
              <a:r>
                <a:rPr kumimoji="1" lang="ja-JP" altLang="en-US" sz="1100" dirty="0">
                  <a:solidFill>
                    <a:srgbClr val="000000"/>
                  </a:solidFill>
                  <a:latin typeface="BIZ UDPゴシック"/>
                  <a:ea typeface="BIZ UDPゴシック"/>
                </a:rPr>
                <a:t>る可能性があります</a:t>
              </a:r>
              <a:endParaRPr kumimoji="1" lang="ja-JP" altLang="en-US" sz="1100" b="0" i="0" u="none" strike="noStrike" kern="1200" cap="none" spc="0" normalizeH="0" baseline="0" noProof="0" dirty="0">
                <a:ln>
                  <a:noFill/>
                </a:ln>
                <a:solidFill>
                  <a:srgbClr val="000000"/>
                </a:solidFill>
                <a:effectLst/>
                <a:uLnTx/>
                <a:uFillTx/>
                <a:latin typeface="BIZ UDPゴシック"/>
                <a:ea typeface="BIZ UDPゴシック"/>
              </a:endParaRPr>
            </a:p>
          </p:txBody>
        </p:sp>
        <p:sp>
          <p:nvSpPr>
            <p:cNvPr id="208" name="四角形: 角を丸くする 207">
              <a:extLst>
                <a:ext uri="{FF2B5EF4-FFF2-40B4-BE49-F238E27FC236}">
                  <a16:creationId xmlns:a16="http://schemas.microsoft.com/office/drawing/2014/main" id="{EDA93C4F-D6BA-1F94-C186-A0E87892D802}"/>
                </a:ext>
              </a:extLst>
            </p:cNvPr>
            <p:cNvSpPr>
              <a:spLocks/>
            </p:cNvSpPr>
            <p:nvPr/>
          </p:nvSpPr>
          <p:spPr>
            <a:xfrm>
              <a:off x="790580" y="2297906"/>
              <a:ext cx="2808000" cy="360000"/>
            </a:xfrm>
            <a:prstGeom prst="roundRect">
              <a:avLst/>
            </a:prstGeom>
            <a:solidFill>
              <a:srgbClr val="003B8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108000" tIns="72000" rIns="108000" bIns="72000" rtlCol="0" anchor="ctr" anchorCtr="0">
              <a:noAutofit/>
            </a:bodyPr>
            <a:lstStyle/>
            <a:p>
              <a:pPr marL="0" marR="0" lvl="0" indent="0" algn="ctr" defTabSz="457200" rtl="0" eaLnBrk="1" fontAlgn="ctr" latinLnBrk="0" hangingPunct="1">
                <a:spcBef>
                  <a:spcPts val="0"/>
                </a:spcBef>
                <a:buClrTx/>
                <a:buSzTx/>
                <a:buFontTx/>
                <a:buNone/>
                <a:tabLst/>
                <a:defRPr/>
              </a:pPr>
              <a:r>
                <a:rPr kumimoji="1" lang="ja-JP" altLang="en-US" b="1" i="0" u="none" strike="noStrike" kern="1200" cap="none" spc="100" normalizeH="0" noProof="0">
                  <a:ln>
                    <a:noFill/>
                  </a:ln>
                  <a:solidFill>
                    <a:schemeClr val="bg1"/>
                  </a:solidFill>
                  <a:effectLst/>
                  <a:uLnTx/>
                  <a:uFillTx/>
                  <a:latin typeface="BIZ UDPゴシック"/>
                  <a:ea typeface="BIZ UDPゴシック"/>
                </a:rPr>
                <a:t>気候変動のリスク</a:t>
              </a:r>
              <a:endParaRPr kumimoji="1" lang="en-US" altLang="ja-JP" b="1" i="0" u="none" strike="noStrike" kern="1200" cap="none" spc="100" normalizeH="0" noProof="0">
                <a:ln>
                  <a:noFill/>
                </a:ln>
                <a:solidFill>
                  <a:schemeClr val="bg1"/>
                </a:solidFill>
                <a:effectLst/>
                <a:uLnTx/>
                <a:uFillTx/>
                <a:latin typeface="BIZ UDPゴシック"/>
                <a:ea typeface="BIZ UDPゴシック"/>
              </a:endParaRPr>
            </a:p>
          </p:txBody>
        </p:sp>
        <p:sp>
          <p:nvSpPr>
            <p:cNvPr id="209" name="四角形: 角を丸くする 208">
              <a:extLst>
                <a:ext uri="{FF2B5EF4-FFF2-40B4-BE49-F238E27FC236}">
                  <a16:creationId xmlns:a16="http://schemas.microsoft.com/office/drawing/2014/main" id="{D9AD08E5-9029-E97A-FC44-EBE1B06B27A2}"/>
                </a:ext>
              </a:extLst>
            </p:cNvPr>
            <p:cNvSpPr>
              <a:spLocks/>
            </p:cNvSpPr>
            <p:nvPr/>
          </p:nvSpPr>
          <p:spPr>
            <a:xfrm>
              <a:off x="3967070" y="2297906"/>
              <a:ext cx="2808000" cy="360000"/>
            </a:xfrm>
            <a:prstGeom prst="roundRect">
              <a:avLst/>
            </a:prstGeom>
            <a:solidFill>
              <a:srgbClr val="003B8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108000" tIns="72000" rIns="108000" bIns="72000" rtlCol="0" anchor="ctr" anchorCtr="0">
              <a:noAutofit/>
            </a:bodyPr>
            <a:lstStyle/>
            <a:p>
              <a:pPr marL="0" marR="0" lvl="0" indent="0" algn="ctr" defTabSz="457200" rtl="0" eaLnBrk="1" fontAlgn="ctr" latinLnBrk="0" hangingPunct="1">
                <a:spcBef>
                  <a:spcPts val="0"/>
                </a:spcBef>
                <a:buClrTx/>
                <a:buSzTx/>
                <a:buFontTx/>
                <a:buNone/>
                <a:tabLst/>
                <a:defRPr/>
              </a:pPr>
              <a:r>
                <a:rPr kumimoji="1" lang="ja-JP" altLang="en-US" b="1" i="0" u="none" strike="noStrike" kern="1200" cap="none" spc="100" normalizeH="0" noProof="0">
                  <a:ln>
                    <a:noFill/>
                  </a:ln>
                  <a:solidFill>
                    <a:schemeClr val="bg1"/>
                  </a:solidFill>
                  <a:effectLst/>
                  <a:uLnTx/>
                  <a:uFillTx/>
                  <a:latin typeface="BIZ UDPゴシック"/>
                  <a:ea typeface="BIZ UDPゴシック"/>
                </a:rPr>
                <a:t>気候変動の機会</a:t>
              </a:r>
              <a:endParaRPr kumimoji="1" lang="ja-JP" altLang="en-US" sz="1200" spc="100">
                <a:solidFill>
                  <a:schemeClr val="bg1"/>
                </a:solidFill>
              </a:endParaRPr>
            </a:p>
          </p:txBody>
        </p:sp>
        <p:cxnSp>
          <p:nvCxnSpPr>
            <p:cNvPr id="27" name="直線コネクタ 26">
              <a:extLst>
                <a:ext uri="{FF2B5EF4-FFF2-40B4-BE49-F238E27FC236}">
                  <a16:creationId xmlns:a16="http://schemas.microsoft.com/office/drawing/2014/main" id="{F3FAC5A7-08BE-EB91-50BB-82DB574B7D08}"/>
                </a:ext>
              </a:extLst>
            </p:cNvPr>
            <p:cNvCxnSpPr>
              <a:cxnSpLocks/>
            </p:cNvCxnSpPr>
            <p:nvPr/>
          </p:nvCxnSpPr>
          <p:spPr>
            <a:xfrm>
              <a:off x="3782825" y="2297906"/>
              <a:ext cx="0" cy="2736000"/>
            </a:xfrm>
            <a:prstGeom prst="line">
              <a:avLst/>
            </a:prstGeom>
            <a:ln w="9525" cap="rnd" cmpd="sng" algn="ctr">
              <a:solidFill>
                <a:srgbClr val="595757"/>
              </a:solidFill>
              <a:prstDash val="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3" name="グループ化 2">
            <a:extLst>
              <a:ext uri="{FF2B5EF4-FFF2-40B4-BE49-F238E27FC236}">
                <a16:creationId xmlns:a16="http://schemas.microsoft.com/office/drawing/2014/main" id="{9F69EAE1-A9DF-6ABF-39BF-16656588EE77}"/>
              </a:ext>
            </a:extLst>
          </p:cNvPr>
          <p:cNvGrpSpPr/>
          <p:nvPr/>
        </p:nvGrpSpPr>
        <p:grpSpPr>
          <a:xfrm>
            <a:off x="719837" y="5137819"/>
            <a:ext cx="6120000" cy="1320990"/>
            <a:chOff x="719837" y="5137819"/>
            <a:chExt cx="6120000" cy="1320990"/>
          </a:xfrm>
        </p:grpSpPr>
        <p:sp>
          <p:nvSpPr>
            <p:cNvPr id="211" name="正方形/長方形 210">
              <a:extLst>
                <a:ext uri="{FF2B5EF4-FFF2-40B4-BE49-F238E27FC236}">
                  <a16:creationId xmlns:a16="http://schemas.microsoft.com/office/drawing/2014/main" id="{CD2AC4C8-A821-832F-BFC2-6773CD8D276A}"/>
                </a:ext>
              </a:extLst>
            </p:cNvPr>
            <p:cNvSpPr>
              <a:spLocks/>
            </p:cNvSpPr>
            <p:nvPr/>
          </p:nvSpPr>
          <p:spPr>
            <a:xfrm>
              <a:off x="3457634" y="5137819"/>
              <a:ext cx="644407" cy="2462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spAutoFit/>
            </a:bodyPr>
            <a:lstStyle/>
            <a:p>
              <a:pPr marL="0" marR="0" lvl="0" indent="0" algn="ctr" defTabSz="457200" rtl="0" eaLnBrk="1" fontAlgn="ctr" latinLnBrk="0" hangingPunct="1">
                <a:spcBef>
                  <a:spcPts val="0"/>
                </a:spcBef>
                <a:buClrTx/>
                <a:buSzTx/>
                <a:buFontTx/>
                <a:buNone/>
                <a:tabLst/>
                <a:defRPr/>
              </a:pPr>
              <a:r>
                <a:rPr kumimoji="1" lang="ja-JP" altLang="en-US" sz="1600" b="1" i="0" u="none" strike="noStrike" kern="1200" cap="none" spc="150" normalizeH="0" noProof="0">
                  <a:ln>
                    <a:noFill/>
                  </a:ln>
                  <a:solidFill>
                    <a:srgbClr val="DC003C"/>
                  </a:solidFill>
                  <a:effectLst/>
                  <a:uLnTx/>
                  <a:uFillTx/>
                  <a:latin typeface="BIZ UDPゴシック"/>
                  <a:ea typeface="BIZ UDPゴシック"/>
                </a:rPr>
                <a:t>つまり</a:t>
              </a:r>
              <a:endParaRPr kumimoji="1" lang="ja-JP" altLang="en-US" sz="1100" spc="150">
                <a:solidFill>
                  <a:srgbClr val="DC003C"/>
                </a:solidFill>
              </a:endParaRPr>
            </a:p>
          </p:txBody>
        </p:sp>
        <p:sp>
          <p:nvSpPr>
            <p:cNvPr id="212" name="四角形: 角を丸くする 211">
              <a:extLst>
                <a:ext uri="{FF2B5EF4-FFF2-40B4-BE49-F238E27FC236}">
                  <a16:creationId xmlns:a16="http://schemas.microsoft.com/office/drawing/2014/main" id="{AD14B323-2593-66CC-7FC9-27C9ECF15902}"/>
                </a:ext>
              </a:extLst>
            </p:cNvPr>
            <p:cNvSpPr>
              <a:spLocks/>
            </p:cNvSpPr>
            <p:nvPr/>
          </p:nvSpPr>
          <p:spPr>
            <a:xfrm>
              <a:off x="719837" y="5738809"/>
              <a:ext cx="6120000" cy="720000"/>
            </a:xfrm>
            <a:prstGeom prst="roundRect">
              <a:avLst>
                <a:gd name="adj" fmla="val 8820"/>
              </a:avLst>
            </a:prstGeom>
            <a:solidFill>
              <a:schemeClr val="bg1"/>
            </a:solidFill>
            <a:ln w="15875" cap="flat" cmpd="sng" algn="ctr">
              <a:solidFill>
                <a:srgbClr val="DC003C"/>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wrap="none" lIns="108000" tIns="108000" rIns="108000" bIns="108000" rtlCol="0" anchor="ctr" anchorCtr="0">
              <a:noAutofit/>
            </a:bodyPr>
            <a:lstStyle/>
            <a:p>
              <a:pPr marL="0" marR="0" lvl="0" indent="0" algn="ctr" defTabSz="457200" rtl="0" eaLnBrk="1" fontAlgn="ctr" latinLnBrk="0" hangingPunct="1">
                <a:lnSpc>
                  <a:spcPct val="110000"/>
                </a:lnSpc>
                <a:spcBef>
                  <a:spcPts val="0"/>
                </a:spcBef>
                <a:buClrTx/>
                <a:buSzTx/>
                <a:buFontTx/>
                <a:buNone/>
                <a:tabLst/>
                <a:defRPr/>
              </a:pPr>
              <a:r>
                <a:rPr kumimoji="1" lang="ja-JP" altLang="en-US" b="1" i="0" u="none" strike="noStrike" kern="1200" cap="none" spc="100" normalizeH="0" noProof="0">
                  <a:ln>
                    <a:noFill/>
                  </a:ln>
                  <a:solidFill>
                    <a:srgbClr val="DC003C"/>
                  </a:solidFill>
                  <a:effectLst/>
                  <a:uLnTx/>
                  <a:uFillTx/>
                  <a:latin typeface="BIZ UDPゴシック"/>
                  <a:ea typeface="BIZ UDPゴシック"/>
                </a:rPr>
                <a:t>気候変動は対応次第でリスクから</a:t>
              </a:r>
              <a:endParaRPr kumimoji="1" lang="en-US" altLang="ja-JP" b="1" i="0" u="none" strike="noStrike" kern="1200" cap="none" spc="100" normalizeH="0" noProof="0">
                <a:ln>
                  <a:noFill/>
                </a:ln>
                <a:solidFill>
                  <a:srgbClr val="DC003C"/>
                </a:solidFill>
                <a:effectLst/>
                <a:uLnTx/>
                <a:uFillTx/>
                <a:latin typeface="BIZ UDPゴシック"/>
                <a:ea typeface="BIZ UDPゴシック"/>
              </a:endParaRPr>
            </a:p>
            <a:p>
              <a:pPr marL="0" marR="0" lvl="0" indent="0" algn="ctr" defTabSz="457200" rtl="0" eaLnBrk="1" fontAlgn="ctr" latinLnBrk="0" hangingPunct="1">
                <a:lnSpc>
                  <a:spcPct val="110000"/>
                </a:lnSpc>
                <a:spcBef>
                  <a:spcPts val="0"/>
                </a:spcBef>
                <a:buClrTx/>
                <a:buSzTx/>
                <a:buFontTx/>
                <a:buNone/>
                <a:tabLst/>
                <a:defRPr/>
              </a:pPr>
              <a:r>
                <a:rPr kumimoji="1" lang="ja-JP" altLang="en-US" b="1" i="0" u="none" strike="noStrike" kern="1200" cap="none" spc="100" normalizeH="0" noProof="0">
                  <a:ln>
                    <a:noFill/>
                  </a:ln>
                  <a:solidFill>
                    <a:srgbClr val="DC003C"/>
                  </a:solidFill>
                  <a:effectLst/>
                  <a:uLnTx/>
                  <a:uFillTx/>
                  <a:latin typeface="BIZ UDPゴシック"/>
                  <a:ea typeface="BIZ UDPゴシック"/>
                </a:rPr>
                <a:t>チャンスに転換させることができる！</a:t>
              </a:r>
            </a:p>
          </p:txBody>
        </p:sp>
        <p:grpSp>
          <p:nvGrpSpPr>
            <p:cNvPr id="232" name="グループ化 231">
              <a:extLst>
                <a:ext uri="{FF2B5EF4-FFF2-40B4-BE49-F238E27FC236}">
                  <a16:creationId xmlns:a16="http://schemas.microsoft.com/office/drawing/2014/main" id="{B9C08A35-93ED-B687-A771-7D7793FC6F0F}"/>
                </a:ext>
              </a:extLst>
            </p:cNvPr>
            <p:cNvGrpSpPr>
              <a:grpSpLocks noChangeAspect="1"/>
            </p:cNvGrpSpPr>
            <p:nvPr/>
          </p:nvGrpSpPr>
          <p:grpSpPr>
            <a:xfrm>
              <a:off x="3649427" y="5269874"/>
              <a:ext cx="260820" cy="360000"/>
              <a:chOff x="3626581" y="4861030"/>
              <a:chExt cx="306514" cy="423070"/>
            </a:xfrm>
            <a:solidFill>
              <a:srgbClr val="DC003C"/>
            </a:solidFill>
          </p:grpSpPr>
          <p:sp>
            <p:nvSpPr>
              <p:cNvPr id="227" name="フレーム (半分) 226">
                <a:extLst>
                  <a:ext uri="{FF2B5EF4-FFF2-40B4-BE49-F238E27FC236}">
                    <a16:creationId xmlns:a16="http://schemas.microsoft.com/office/drawing/2014/main" id="{6EDCDE91-CCD6-73A8-03F5-74D6FB6D95BE}"/>
                  </a:ext>
                </a:extLst>
              </p:cNvPr>
              <p:cNvSpPr/>
              <p:nvPr/>
            </p:nvSpPr>
            <p:spPr>
              <a:xfrm rot="13500000">
                <a:off x="3626581" y="4861030"/>
                <a:ext cx="306513" cy="306513"/>
              </a:xfrm>
              <a:prstGeom prst="halfFrame">
                <a:avLst>
                  <a:gd name="adj1" fmla="val 9757"/>
                  <a:gd name="adj2" fmla="val 10451"/>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t" anchorCtr="0">
                <a:noAutofit/>
              </a:bodyPr>
              <a:lstStyle/>
              <a:p>
                <a:pPr algn="l">
                  <a:lnSpc>
                    <a:spcPct val="130000"/>
                  </a:lnSpc>
                  <a:spcAft>
                    <a:spcPts val="900"/>
                  </a:spcAft>
                </a:pPr>
                <a:endParaRPr kumimoji="1" lang="ja-JP" altLang="en-US" sz="1200">
                  <a:solidFill>
                    <a:schemeClr val="bg1"/>
                  </a:solidFill>
                </a:endParaRPr>
              </a:p>
            </p:txBody>
          </p:sp>
          <p:sp>
            <p:nvSpPr>
              <p:cNvPr id="229" name="フレーム (半分) 228">
                <a:extLst>
                  <a:ext uri="{FF2B5EF4-FFF2-40B4-BE49-F238E27FC236}">
                    <a16:creationId xmlns:a16="http://schemas.microsoft.com/office/drawing/2014/main" id="{E326D4B0-DD84-7542-50D1-2BFC0D788DFA}"/>
                  </a:ext>
                </a:extLst>
              </p:cNvPr>
              <p:cNvSpPr/>
              <p:nvPr/>
            </p:nvSpPr>
            <p:spPr>
              <a:xfrm rot="13500000">
                <a:off x="3626582" y="4977587"/>
                <a:ext cx="306513" cy="306513"/>
              </a:xfrm>
              <a:prstGeom prst="halfFrame">
                <a:avLst>
                  <a:gd name="adj1" fmla="val 9757"/>
                  <a:gd name="adj2" fmla="val 10451"/>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t" anchorCtr="0">
                <a:noAutofit/>
              </a:bodyPr>
              <a:lstStyle/>
              <a:p>
                <a:pPr algn="l">
                  <a:lnSpc>
                    <a:spcPct val="130000"/>
                  </a:lnSpc>
                  <a:spcAft>
                    <a:spcPts val="900"/>
                  </a:spcAft>
                </a:pPr>
                <a:endParaRPr kumimoji="1" lang="ja-JP" altLang="en-US" sz="1200">
                  <a:solidFill>
                    <a:schemeClr val="bg1"/>
                  </a:solidFill>
                </a:endParaRPr>
              </a:p>
            </p:txBody>
          </p:sp>
        </p:grpSp>
      </p:grpSp>
      <p:grpSp>
        <p:nvGrpSpPr>
          <p:cNvPr id="30" name="グループ化 29">
            <a:extLst>
              <a:ext uri="{FF2B5EF4-FFF2-40B4-BE49-F238E27FC236}">
                <a16:creationId xmlns:a16="http://schemas.microsoft.com/office/drawing/2014/main" id="{2D20F246-9243-CA32-6ACE-034BA5B803A9}"/>
              </a:ext>
            </a:extLst>
          </p:cNvPr>
          <p:cNvGrpSpPr/>
          <p:nvPr/>
        </p:nvGrpSpPr>
        <p:grpSpPr>
          <a:xfrm>
            <a:off x="538163" y="6818071"/>
            <a:ext cx="6489883" cy="3478647"/>
            <a:chOff x="538163" y="6818071"/>
            <a:chExt cx="6489883" cy="3478647"/>
          </a:xfrm>
        </p:grpSpPr>
        <p:sp>
          <p:nvSpPr>
            <p:cNvPr id="32" name="テキスト ボックス 31">
              <a:extLst>
                <a:ext uri="{FF2B5EF4-FFF2-40B4-BE49-F238E27FC236}">
                  <a16:creationId xmlns:a16="http://schemas.microsoft.com/office/drawing/2014/main" id="{B53BC65C-07C4-3BA1-39F6-27EBF0150084}"/>
                </a:ext>
              </a:extLst>
            </p:cNvPr>
            <p:cNvSpPr txBox="1"/>
            <p:nvPr/>
          </p:nvSpPr>
          <p:spPr>
            <a:xfrm>
              <a:off x="548046" y="6818071"/>
              <a:ext cx="6480000" cy="360000"/>
            </a:xfrm>
            <a:prstGeom prst="roundRect">
              <a:avLst/>
            </a:prstGeom>
            <a:solidFill>
              <a:srgbClr val="003B83"/>
            </a:solidFill>
            <a:ln>
              <a:noFill/>
            </a:ln>
          </p:spPr>
          <p:txBody>
            <a:bodyPr wrap="square" lIns="0" tIns="0" rIns="0" bIns="0" rtlCol="0" anchor="ctr" anchorCtr="0">
              <a:noAutofit/>
            </a:bodyPr>
            <a:lstStyle/>
            <a:p>
              <a:pPr algn="ctr"/>
              <a:r>
                <a:rPr kumimoji="1" lang="ja-JP" altLang="en-US" b="1" spc="100" dirty="0">
                  <a:solidFill>
                    <a:schemeClr val="bg1"/>
                  </a:solidFill>
                  <a:latin typeface="+mn-ea"/>
                </a:rPr>
                <a:t>脱炭素経営が必要なのは大企業だけではない！</a:t>
              </a:r>
            </a:p>
          </p:txBody>
        </p:sp>
        <p:sp>
          <p:nvSpPr>
            <p:cNvPr id="33" name="テキスト ボックス 32">
              <a:extLst>
                <a:ext uri="{FF2B5EF4-FFF2-40B4-BE49-F238E27FC236}">
                  <a16:creationId xmlns:a16="http://schemas.microsoft.com/office/drawing/2014/main" id="{CA63D91B-196E-34A0-BCB4-2ECEA3AD13A6}"/>
                </a:ext>
              </a:extLst>
            </p:cNvPr>
            <p:cNvSpPr txBox="1"/>
            <p:nvPr/>
          </p:nvSpPr>
          <p:spPr>
            <a:xfrm>
              <a:off x="538163" y="9548904"/>
              <a:ext cx="6480000" cy="747814"/>
            </a:xfrm>
            <a:prstGeom prst="rect">
              <a:avLst/>
            </a:prstGeom>
            <a:noFill/>
          </p:spPr>
          <p:txBody>
            <a:bodyPr wrap="square" lIns="216000" tIns="0" rIns="216000" bIns="0" rtlCol="0">
              <a:noAutofit/>
            </a:bodyPr>
            <a:lstStyle/>
            <a:p>
              <a:pPr algn="just">
                <a:lnSpc>
                  <a:spcPct val="120000"/>
                </a:lnSpc>
              </a:pPr>
              <a:r>
                <a:rPr kumimoji="1" lang="ja-JP" altLang="en-US" sz="1100" dirty="0">
                  <a:latin typeface="+mn-ea"/>
                </a:rPr>
                <a:t>大企業は脱炭素の潮流を受け、自社だけでなく取引先の</a:t>
              </a:r>
              <a:r>
                <a:rPr kumimoji="1" lang="en-US" altLang="ja-JP" sz="1100" dirty="0">
                  <a:latin typeface="+mn-ea"/>
                </a:rPr>
                <a:t>CO</a:t>
              </a:r>
              <a:r>
                <a:rPr kumimoji="1" lang="en-US" altLang="ja-JP" sz="1100" baseline="-25000" dirty="0">
                  <a:latin typeface="+mn-ea"/>
                </a:rPr>
                <a:t>2</a:t>
              </a:r>
              <a:r>
                <a:rPr kumimoji="1" lang="ja-JP" altLang="en-US" sz="1100" dirty="0">
                  <a:latin typeface="+mn-ea"/>
                </a:rPr>
                <a:t>削減にも取り組んでいます。つまり、</a:t>
              </a:r>
              <a:br>
                <a:rPr kumimoji="1" lang="en-US" altLang="ja-JP" sz="1100" dirty="0">
                  <a:latin typeface="+mn-ea"/>
                </a:rPr>
              </a:br>
              <a:r>
                <a:rPr kumimoji="1" lang="ja-JP" altLang="en-US" sz="1100" dirty="0">
                  <a:latin typeface="+mn-ea"/>
                </a:rPr>
                <a:t>気候変動に対応する必要がないと考える中堅・中小企業であっても大企業との取引があれば脱炭素への対応が求められるのです。</a:t>
              </a:r>
              <a:endParaRPr kumimoji="1" lang="en-US" altLang="ja-JP" sz="1100" dirty="0">
                <a:latin typeface="+mn-ea"/>
              </a:endParaRPr>
            </a:p>
          </p:txBody>
        </p:sp>
        <p:grpSp>
          <p:nvGrpSpPr>
            <p:cNvPr id="34" name="グループ化 33">
              <a:extLst>
                <a:ext uri="{FF2B5EF4-FFF2-40B4-BE49-F238E27FC236}">
                  <a16:creationId xmlns:a16="http://schemas.microsoft.com/office/drawing/2014/main" id="{231DA94D-0161-CD95-3E10-03AD354A2235}"/>
                </a:ext>
              </a:extLst>
            </p:cNvPr>
            <p:cNvGrpSpPr/>
            <p:nvPr/>
          </p:nvGrpSpPr>
          <p:grpSpPr>
            <a:xfrm>
              <a:off x="819571" y="7327106"/>
              <a:ext cx="5920533" cy="2072483"/>
              <a:chOff x="819571" y="7327106"/>
              <a:chExt cx="5920533" cy="2072483"/>
            </a:xfrm>
          </p:grpSpPr>
          <p:sp>
            <p:nvSpPr>
              <p:cNvPr id="35" name="四角形: 角を丸くする 34">
                <a:extLst>
                  <a:ext uri="{FF2B5EF4-FFF2-40B4-BE49-F238E27FC236}">
                    <a16:creationId xmlns:a16="http://schemas.microsoft.com/office/drawing/2014/main" id="{DECA4136-2976-7EF6-562F-2B2B9AE856B2}"/>
                  </a:ext>
                </a:extLst>
              </p:cNvPr>
              <p:cNvSpPr/>
              <p:nvPr/>
            </p:nvSpPr>
            <p:spPr>
              <a:xfrm>
                <a:off x="819571" y="7583992"/>
                <a:ext cx="1224000" cy="792000"/>
              </a:xfrm>
              <a:prstGeom prst="roundRect">
                <a:avLst>
                  <a:gd name="adj" fmla="val 8200"/>
                </a:avLst>
              </a:prstGeom>
              <a:solidFill>
                <a:srgbClr val="E7ECF4"/>
              </a:solidFill>
              <a:ln w="9525" cap="flat" cmpd="sng" algn="ctr">
                <a:noFill/>
                <a:prstDash val="solid"/>
                <a:miter lim="800000"/>
                <a:headEnd type="none" w="med" len="med"/>
                <a:tailEnd type="none" w="med" len="med"/>
              </a:ln>
              <a:effectLst/>
            </p:spPr>
            <p:txBody>
              <a:bodyPr wrap="square" lIns="108000" tIns="72000" rIns="108000" bIns="72000" rtlCol="0" anchor="t" anchorCtr="0">
                <a:noAutofit/>
              </a:bodyPr>
              <a:lstStyle/>
              <a:p>
                <a:pPr marL="0" marR="0" lvl="0" indent="0" algn="ctr" defTabSz="914400" eaLnBrk="1" fontAlgn="ctr" latinLnBrk="0" hangingPunct="1">
                  <a:lnSpc>
                    <a:spcPct val="100000"/>
                  </a:lnSpc>
                  <a:spcBef>
                    <a:spcPts val="0"/>
                  </a:spcBef>
                  <a:spcAft>
                    <a:spcPts val="0"/>
                  </a:spcAft>
                  <a:buClrTx/>
                  <a:buSzTx/>
                  <a:buFontTx/>
                  <a:buNone/>
                  <a:tabLst/>
                  <a:defRPr/>
                </a:pPr>
                <a:r>
                  <a:rPr kumimoji="1" lang="ja-JP" altLang="en-US" sz="1400" b="1" i="0" u="none" strike="noStrike" kern="0" cap="none" spc="100" normalizeH="0" noProof="0" dirty="0">
                    <a:ln>
                      <a:noFill/>
                    </a:ln>
                    <a:effectLst/>
                    <a:uLnTx/>
                    <a:uFillTx/>
                    <a:latin typeface="+mn-ea"/>
                    <a:sym typeface="BIZ UDPゴシック" panose="020B0400000000000000" pitchFamily="50" charset="-128"/>
                  </a:rPr>
                  <a:t>政府</a:t>
                </a:r>
              </a:p>
            </p:txBody>
          </p:sp>
          <p:sp>
            <p:nvSpPr>
              <p:cNvPr id="36" name="四角形: 角を丸くする 35">
                <a:extLst>
                  <a:ext uri="{FF2B5EF4-FFF2-40B4-BE49-F238E27FC236}">
                    <a16:creationId xmlns:a16="http://schemas.microsoft.com/office/drawing/2014/main" id="{2454FED9-3B4D-5699-4E77-3C2C4AC3ACBF}"/>
                  </a:ext>
                </a:extLst>
              </p:cNvPr>
              <p:cNvSpPr/>
              <p:nvPr/>
            </p:nvSpPr>
            <p:spPr>
              <a:xfrm>
                <a:off x="819571" y="8447423"/>
                <a:ext cx="1224000" cy="792000"/>
              </a:xfrm>
              <a:prstGeom prst="roundRect">
                <a:avLst>
                  <a:gd name="adj" fmla="val 6084"/>
                </a:avLst>
              </a:prstGeom>
              <a:solidFill>
                <a:srgbClr val="E7ECF4"/>
              </a:solidFill>
              <a:ln w="9525" cap="flat" cmpd="sng" algn="ctr">
                <a:noFill/>
                <a:prstDash val="solid"/>
                <a:miter lim="800000"/>
                <a:headEnd type="none" w="med" len="med"/>
                <a:tailEnd type="none" w="med" len="med"/>
              </a:ln>
              <a:effectLst/>
            </p:spPr>
            <p:txBody>
              <a:bodyPr wrap="square" lIns="108000" tIns="72000" rIns="108000" bIns="72000" rtlCol="0" anchor="t" anchorCtr="0">
                <a:noAutofit/>
              </a:bodyPr>
              <a:lstStyle/>
              <a:p>
                <a:pPr marL="0" marR="0" lvl="0" indent="0" algn="ctr" defTabSz="914400" eaLnBrk="1" fontAlgn="ctr" latinLnBrk="0" hangingPunct="1">
                  <a:lnSpc>
                    <a:spcPct val="100000"/>
                  </a:lnSpc>
                  <a:spcBef>
                    <a:spcPts val="0"/>
                  </a:spcBef>
                  <a:spcAft>
                    <a:spcPts val="0"/>
                  </a:spcAft>
                  <a:buClrTx/>
                  <a:buSzTx/>
                  <a:buFontTx/>
                  <a:buNone/>
                  <a:tabLst/>
                  <a:defRPr/>
                </a:pPr>
                <a:r>
                  <a:rPr kumimoji="1" lang="ja-JP" altLang="en-US" sz="1400" b="1" i="0" u="none" strike="noStrike" kern="0" cap="none" spc="100" normalizeH="0" noProof="0" dirty="0">
                    <a:ln>
                      <a:noFill/>
                    </a:ln>
                    <a:effectLst/>
                    <a:uLnTx/>
                    <a:uFillTx/>
                    <a:latin typeface="+mn-ea"/>
                    <a:sym typeface="BIZ UDPゴシック" panose="020B0400000000000000" pitchFamily="50" charset="-128"/>
                  </a:rPr>
                  <a:t>市場</a:t>
                </a:r>
              </a:p>
            </p:txBody>
          </p:sp>
          <p:sp>
            <p:nvSpPr>
              <p:cNvPr id="37" name="テキスト プレースホルダー 1">
                <a:extLst>
                  <a:ext uri="{FF2B5EF4-FFF2-40B4-BE49-F238E27FC236}">
                    <a16:creationId xmlns:a16="http://schemas.microsoft.com/office/drawing/2014/main" id="{7BE61D85-9054-8F8F-D332-0A6EE65928CD}"/>
                  </a:ext>
                </a:extLst>
              </p:cNvPr>
              <p:cNvSpPr txBox="1">
                <a:spLocks/>
              </p:cNvSpPr>
              <p:nvPr/>
            </p:nvSpPr>
            <p:spPr>
              <a:xfrm>
                <a:off x="2043571" y="7854423"/>
                <a:ext cx="936021" cy="338554"/>
              </a:xfrm>
              <a:prstGeom prst="rect">
                <a:avLst/>
              </a:prstGeom>
            </p:spPr>
            <p:txBody>
              <a:bodyPr vert="horz" wrap="square" lIns="0" tIns="0" rIns="0" bIns="0" rtlCol="0" anchor="ctr" anchorCtr="0">
                <a:spAutoFit/>
              </a:bodyPr>
              <a:lstStyle>
                <a:lvl1pPr marL="252000" marR="0" indent="-252000" algn="l" defTabSz="1007772" rtl="0" eaLnBrk="1" fontAlgn="ctr" latinLnBrk="0" hangingPunct="1">
                  <a:lnSpc>
                    <a:spcPct val="110000"/>
                  </a:lnSpc>
                  <a:spcBef>
                    <a:spcPts val="0"/>
                  </a:spcBef>
                  <a:spcAft>
                    <a:spcPts val="0"/>
                  </a:spcAft>
                  <a:buClr>
                    <a:srgbClr val="595758"/>
                  </a:buClr>
                  <a:buSzTx/>
                  <a:buFont typeface="Wingdings" panose="05000000000000000000" pitchFamily="2" charset="2"/>
                  <a:buNone/>
                  <a:tabLst/>
                  <a:defRPr kumimoji="1" sz="800" b="0" kern="1200" spc="120" baseline="0">
                    <a:solidFill>
                      <a:srgbClr val="000000"/>
                    </a:solidFill>
                    <a:latin typeface="BIZ UDPゴシック" panose="020B0400000000000000" pitchFamily="50" charset="-128"/>
                    <a:ea typeface="BIZ UDPゴシック" panose="020B0400000000000000" pitchFamily="50" charset="-128"/>
                    <a:cs typeface="+mn-cs"/>
                    <a:sym typeface="BIZ UDPゴシック" panose="020B0400000000000000" pitchFamily="50" charset="-128"/>
                  </a:defRPr>
                </a:lvl1pPr>
                <a:lvl2pPr marL="252000" marR="0" indent="-216000" algn="l" defTabSz="1007772" rtl="0" eaLnBrk="1" fontAlgn="auto" latinLnBrk="0" hangingPunct="1">
                  <a:lnSpc>
                    <a:spcPct val="120000"/>
                  </a:lnSpc>
                  <a:spcBef>
                    <a:spcPts val="0"/>
                  </a:spcBef>
                  <a:spcAft>
                    <a:spcPts val="600"/>
                  </a:spcAft>
                  <a:buClr>
                    <a:srgbClr val="3C82F4"/>
                  </a:buClr>
                  <a:buSzPct val="70000"/>
                  <a:buFont typeface="Wingdings" panose="05000000000000000000" pitchFamily="2" charset="2"/>
                  <a:buChar char="l"/>
                  <a:tabLst/>
                  <a:defRPr kumimoji="1" sz="1600" b="0" kern="1200" spc="120" baseline="0">
                    <a:solidFill>
                      <a:srgbClr val="000000"/>
                    </a:solidFill>
                    <a:latin typeface="BIZ UDPゴシック" panose="020B0400000000000000" pitchFamily="50" charset="-128"/>
                    <a:ea typeface="BIZ UDPゴシック" panose="020B0400000000000000" pitchFamily="50" charset="-128"/>
                    <a:cs typeface="+mn-cs"/>
                    <a:sym typeface="BIZ UDPゴシック" panose="020B0400000000000000" pitchFamily="50" charset="-128"/>
                  </a:defRPr>
                </a:lvl2pPr>
                <a:lvl3pPr marL="396000" marR="0" indent="-144000" algn="l" defTabSz="1007772" rtl="0" eaLnBrk="1" fontAlgn="auto" latinLnBrk="0" hangingPunct="1">
                  <a:lnSpc>
                    <a:spcPct val="120000"/>
                  </a:lnSpc>
                  <a:spcBef>
                    <a:spcPts val="0"/>
                  </a:spcBef>
                  <a:spcAft>
                    <a:spcPts val="600"/>
                  </a:spcAft>
                  <a:buClr>
                    <a:srgbClr val="000000"/>
                  </a:buClr>
                  <a:buSzTx/>
                  <a:buFont typeface="BIZ UDPゴシック" panose="020B0400000000000000" pitchFamily="50" charset="-128"/>
                  <a:buChar char="-"/>
                  <a:tabLst/>
                  <a:defRPr kumimoji="1" sz="1400" b="0" kern="1200" spc="120" baseline="0">
                    <a:solidFill>
                      <a:srgbClr val="000000"/>
                    </a:solidFill>
                    <a:latin typeface="BIZ UDPゴシック" panose="020B0400000000000000" pitchFamily="50" charset="-128"/>
                    <a:ea typeface="BIZ UDPゴシック" panose="020B0400000000000000" pitchFamily="50" charset="-128"/>
                    <a:cs typeface="+mn-cs"/>
                    <a:sym typeface="BIZ UDPゴシック" panose="020B0400000000000000" pitchFamily="50" charset="-128"/>
                  </a:defRPr>
                </a:lvl3pPr>
                <a:lvl4pPr marL="540000" marR="0" indent="-108000" algn="l" defTabSz="1007772" rtl="0" eaLnBrk="1" fontAlgn="auto" latinLnBrk="0" hangingPunct="1">
                  <a:lnSpc>
                    <a:spcPct val="120000"/>
                  </a:lnSpc>
                  <a:spcBef>
                    <a:spcPts val="0"/>
                  </a:spcBef>
                  <a:spcAft>
                    <a:spcPts val="400"/>
                  </a:spcAft>
                  <a:buClr>
                    <a:srgbClr val="595758"/>
                  </a:buClr>
                  <a:buSzTx/>
                  <a:buFont typeface="Arial" panose="020B0604020202020204" pitchFamily="34" charset="0"/>
                  <a:buChar char="•"/>
                  <a:tabLst/>
                  <a:defRPr kumimoji="1" sz="1200" b="0" kern="1200" spc="120" baseline="0">
                    <a:solidFill>
                      <a:srgbClr val="000000"/>
                    </a:solidFill>
                    <a:latin typeface="BIZ UDPゴシック" panose="020B0400000000000000" pitchFamily="50" charset="-128"/>
                    <a:ea typeface="BIZ UDPゴシック" panose="020B0400000000000000" pitchFamily="50" charset="-128"/>
                    <a:cs typeface="+mn-cs"/>
                    <a:sym typeface="BIZ UDPゴシック" panose="020B0400000000000000" pitchFamily="50" charset="-128"/>
                  </a:defRPr>
                </a:lvl4pPr>
                <a:lvl5pPr marL="648000" marR="0" indent="-108000" algn="l" defTabSz="1007772" rtl="0" eaLnBrk="1" fontAlgn="auto" latinLnBrk="0" hangingPunct="1">
                  <a:lnSpc>
                    <a:spcPct val="120000"/>
                  </a:lnSpc>
                  <a:spcBef>
                    <a:spcPts val="0"/>
                  </a:spcBef>
                  <a:spcAft>
                    <a:spcPts val="400"/>
                  </a:spcAft>
                  <a:buClr>
                    <a:srgbClr val="595758"/>
                  </a:buClr>
                  <a:buSzTx/>
                  <a:buFont typeface="BIZ UDPゴシック" panose="020B0400000000000000" pitchFamily="50" charset="-128"/>
                  <a:buChar char="-"/>
                  <a:tabLst/>
                  <a:defRPr kumimoji="1" sz="1050" b="0" kern="1200" spc="120" baseline="0">
                    <a:solidFill>
                      <a:srgbClr val="000000"/>
                    </a:solidFill>
                    <a:latin typeface="BIZ UDPゴシック" panose="020B0400000000000000" pitchFamily="50" charset="-128"/>
                    <a:ea typeface="BIZ UDPゴシック" panose="020B0400000000000000" pitchFamily="50" charset="-128"/>
                    <a:cs typeface="+mn-cs"/>
                    <a:sym typeface="BIZ UDPゴシック" panose="020B0400000000000000" pitchFamily="50" charset="-128"/>
                  </a:defRPr>
                </a:lvl5pPr>
                <a:lvl6pPr marL="2771374" indent="-251943" algn="l" defTabSz="1007772"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260" indent="-251943" algn="l" defTabSz="1007772"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145" indent="-251943" algn="l" defTabSz="1007772"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032" indent="-251943" algn="l" defTabSz="1007772"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a:lstStyle>
              <a:p>
                <a:pPr marL="252000" marR="0" lvl="0" indent="-252000" algn="ctr" defTabSz="1007772" rtl="0" eaLnBrk="1" fontAlgn="ctr" latinLnBrk="0" hangingPunct="1">
                  <a:lnSpc>
                    <a:spcPct val="110000"/>
                  </a:lnSpc>
                  <a:spcBef>
                    <a:spcPts val="0"/>
                  </a:spcBef>
                  <a:spcAft>
                    <a:spcPts val="0"/>
                  </a:spcAft>
                  <a:buClr>
                    <a:srgbClr val="595758"/>
                  </a:buClr>
                  <a:buSzTx/>
                  <a:buFont typeface="Wingdings" panose="05000000000000000000" pitchFamily="2" charset="2"/>
                  <a:buNone/>
                  <a:tabLst/>
                  <a:defRPr/>
                </a:pPr>
                <a:r>
                  <a:rPr kumimoji="1" lang="ja-JP" altLang="en-US" sz="1000" b="0" i="0" u="none" strike="noStrike" kern="1200" cap="none" spc="0" normalizeH="0" baseline="0" noProof="0" dirty="0">
                    <a:ln>
                      <a:noFill/>
                    </a:ln>
                    <a:solidFill>
                      <a:srgbClr val="000000"/>
                    </a:solidFill>
                    <a:effectLst/>
                    <a:uLnTx/>
                    <a:uFillTx/>
                    <a:latin typeface="+mn-ea"/>
                    <a:ea typeface="+mn-ea"/>
                    <a:sym typeface="BIZ UDPゴシック" panose="020B0400000000000000" pitchFamily="50" charset="-128"/>
                  </a:rPr>
                  <a:t>気候関連情報</a:t>
                </a:r>
                <a:endParaRPr kumimoji="1" lang="en-US" altLang="ja-JP" sz="1000" b="0" i="0" u="none" strike="noStrike" kern="1200" cap="none" spc="0" normalizeH="0" baseline="0" noProof="0" dirty="0">
                  <a:ln>
                    <a:noFill/>
                  </a:ln>
                  <a:solidFill>
                    <a:srgbClr val="000000"/>
                  </a:solidFill>
                  <a:effectLst/>
                  <a:uLnTx/>
                  <a:uFillTx/>
                  <a:latin typeface="+mn-ea"/>
                  <a:ea typeface="+mn-ea"/>
                  <a:sym typeface="BIZ UDPゴシック" panose="020B0400000000000000" pitchFamily="50" charset="-128"/>
                </a:endParaRPr>
              </a:p>
              <a:p>
                <a:pPr marL="252000" marR="0" lvl="0" indent="-252000" algn="ctr" defTabSz="1007772" rtl="0" eaLnBrk="1" fontAlgn="ctr" latinLnBrk="0" hangingPunct="1">
                  <a:lnSpc>
                    <a:spcPct val="110000"/>
                  </a:lnSpc>
                  <a:spcBef>
                    <a:spcPts val="0"/>
                  </a:spcBef>
                  <a:spcAft>
                    <a:spcPts val="0"/>
                  </a:spcAft>
                  <a:buClr>
                    <a:srgbClr val="595758"/>
                  </a:buClr>
                  <a:buSzTx/>
                  <a:buFont typeface="Wingdings" panose="05000000000000000000" pitchFamily="2" charset="2"/>
                  <a:buNone/>
                  <a:tabLst/>
                  <a:defRPr/>
                </a:pPr>
                <a:r>
                  <a:rPr kumimoji="1" lang="ja-JP" altLang="en-US" sz="1000" b="0" i="0" u="none" strike="noStrike" kern="1200" cap="none" spc="0" normalizeH="0" baseline="0" noProof="0" dirty="0">
                    <a:ln>
                      <a:noFill/>
                    </a:ln>
                    <a:solidFill>
                      <a:srgbClr val="000000"/>
                    </a:solidFill>
                    <a:effectLst/>
                    <a:uLnTx/>
                    <a:uFillTx/>
                    <a:latin typeface="+mn-ea"/>
                    <a:ea typeface="+mn-ea"/>
                    <a:sym typeface="BIZ UDPゴシック" panose="020B0400000000000000" pitchFamily="50" charset="-128"/>
                  </a:rPr>
                  <a:t>開示の要請</a:t>
                </a:r>
                <a:endParaRPr kumimoji="1" lang="en-US" altLang="ja-JP" sz="1000" b="0" i="0" u="none" strike="noStrike" kern="1200" cap="none" spc="0" normalizeH="0" baseline="0" noProof="0" dirty="0">
                  <a:ln>
                    <a:noFill/>
                  </a:ln>
                  <a:solidFill>
                    <a:srgbClr val="000000"/>
                  </a:solidFill>
                  <a:effectLst/>
                  <a:uLnTx/>
                  <a:uFillTx/>
                  <a:latin typeface="+mn-ea"/>
                  <a:ea typeface="+mn-ea"/>
                  <a:sym typeface="BIZ UDPゴシック" panose="020B0400000000000000" pitchFamily="50" charset="-128"/>
                </a:endParaRPr>
              </a:p>
            </p:txBody>
          </p:sp>
          <p:sp>
            <p:nvSpPr>
              <p:cNvPr id="38" name="テキスト プレースホルダー 1">
                <a:extLst>
                  <a:ext uri="{FF2B5EF4-FFF2-40B4-BE49-F238E27FC236}">
                    <a16:creationId xmlns:a16="http://schemas.microsoft.com/office/drawing/2014/main" id="{9CAD601A-3B25-F653-8B10-0A834CEF500A}"/>
                  </a:ext>
                </a:extLst>
              </p:cNvPr>
              <p:cNvSpPr txBox="1">
                <a:spLocks/>
              </p:cNvSpPr>
              <p:nvPr/>
            </p:nvSpPr>
            <p:spPr>
              <a:xfrm>
                <a:off x="4434637" y="7854423"/>
                <a:ext cx="878085" cy="338554"/>
              </a:xfrm>
              <a:prstGeom prst="rect">
                <a:avLst/>
              </a:prstGeom>
            </p:spPr>
            <p:txBody>
              <a:bodyPr vert="horz" wrap="square" lIns="0" tIns="0" rIns="0" bIns="0" rtlCol="0" anchor="ctr" anchorCtr="0">
                <a:spAutoFit/>
              </a:bodyPr>
              <a:lstStyle>
                <a:lvl1pPr marL="252000" marR="0" indent="-252000" algn="l" defTabSz="1007772" rtl="0" eaLnBrk="1" fontAlgn="ctr" latinLnBrk="0" hangingPunct="1">
                  <a:lnSpc>
                    <a:spcPct val="110000"/>
                  </a:lnSpc>
                  <a:spcBef>
                    <a:spcPts val="0"/>
                  </a:spcBef>
                  <a:spcAft>
                    <a:spcPts val="0"/>
                  </a:spcAft>
                  <a:buClr>
                    <a:srgbClr val="595758"/>
                  </a:buClr>
                  <a:buSzTx/>
                  <a:buFont typeface="Wingdings" panose="05000000000000000000" pitchFamily="2" charset="2"/>
                  <a:buNone/>
                  <a:tabLst/>
                  <a:defRPr kumimoji="1" sz="800" b="0" kern="1200" spc="120" baseline="0">
                    <a:solidFill>
                      <a:srgbClr val="000000"/>
                    </a:solidFill>
                    <a:latin typeface="+mn-lt"/>
                    <a:ea typeface="+mn-ea"/>
                    <a:cs typeface="+mn-cs"/>
                  </a:defRPr>
                </a:lvl1pPr>
                <a:lvl2pPr marL="252000" marR="0" indent="-216000" algn="l" defTabSz="1007772" rtl="0" eaLnBrk="1" fontAlgn="auto" latinLnBrk="0" hangingPunct="1">
                  <a:lnSpc>
                    <a:spcPct val="120000"/>
                  </a:lnSpc>
                  <a:spcBef>
                    <a:spcPts val="0"/>
                  </a:spcBef>
                  <a:spcAft>
                    <a:spcPts val="600"/>
                  </a:spcAft>
                  <a:buClr>
                    <a:srgbClr val="3C82F4"/>
                  </a:buClr>
                  <a:buSzPct val="70000"/>
                  <a:buFont typeface="Wingdings" panose="05000000000000000000" pitchFamily="2" charset="2"/>
                  <a:buChar char="l"/>
                  <a:tabLst/>
                  <a:defRPr kumimoji="1" sz="1600" b="0" kern="1200" spc="120" baseline="0">
                    <a:solidFill>
                      <a:srgbClr val="000000"/>
                    </a:solidFill>
                    <a:latin typeface="+mj-ea"/>
                    <a:ea typeface="+mj-ea"/>
                    <a:cs typeface="+mn-cs"/>
                  </a:defRPr>
                </a:lvl2pPr>
                <a:lvl3pPr marL="396000" marR="0" indent="-144000" algn="l" defTabSz="1007772" rtl="0" eaLnBrk="1" fontAlgn="auto" latinLnBrk="0" hangingPunct="1">
                  <a:lnSpc>
                    <a:spcPct val="120000"/>
                  </a:lnSpc>
                  <a:spcBef>
                    <a:spcPts val="0"/>
                  </a:spcBef>
                  <a:spcAft>
                    <a:spcPts val="600"/>
                  </a:spcAft>
                  <a:buClr>
                    <a:srgbClr val="000000"/>
                  </a:buClr>
                  <a:buSzTx/>
                  <a:buFont typeface="BIZ UDPゴシック" panose="020B0400000000000000" pitchFamily="50" charset="-128"/>
                  <a:buChar char="-"/>
                  <a:tabLst/>
                  <a:defRPr kumimoji="1" sz="1400" b="0" kern="1200" spc="120" baseline="0">
                    <a:solidFill>
                      <a:srgbClr val="000000"/>
                    </a:solidFill>
                    <a:latin typeface="+mj-ea"/>
                    <a:ea typeface="+mj-ea"/>
                    <a:cs typeface="+mn-cs"/>
                  </a:defRPr>
                </a:lvl3pPr>
                <a:lvl4pPr marL="540000" marR="0" indent="-108000" algn="l" defTabSz="1007772" rtl="0" eaLnBrk="1" fontAlgn="auto" latinLnBrk="0" hangingPunct="1">
                  <a:lnSpc>
                    <a:spcPct val="120000"/>
                  </a:lnSpc>
                  <a:spcBef>
                    <a:spcPts val="0"/>
                  </a:spcBef>
                  <a:spcAft>
                    <a:spcPts val="400"/>
                  </a:spcAft>
                  <a:buClr>
                    <a:srgbClr val="595758"/>
                  </a:buClr>
                  <a:buSzTx/>
                  <a:buFont typeface="Arial" panose="020B0604020202020204" pitchFamily="34" charset="0"/>
                  <a:buChar char="•"/>
                  <a:tabLst/>
                  <a:defRPr kumimoji="1" sz="1200" b="0" kern="1200" spc="120" baseline="0">
                    <a:solidFill>
                      <a:srgbClr val="000000"/>
                    </a:solidFill>
                    <a:latin typeface="+mn-ea"/>
                    <a:ea typeface="+mn-ea"/>
                    <a:cs typeface="+mn-cs"/>
                  </a:defRPr>
                </a:lvl4pPr>
                <a:lvl5pPr marL="648000" marR="0" indent="-108000" algn="l" defTabSz="1007772" rtl="0" eaLnBrk="1" fontAlgn="auto" latinLnBrk="0" hangingPunct="1">
                  <a:lnSpc>
                    <a:spcPct val="120000"/>
                  </a:lnSpc>
                  <a:spcBef>
                    <a:spcPts val="0"/>
                  </a:spcBef>
                  <a:spcAft>
                    <a:spcPts val="400"/>
                  </a:spcAft>
                  <a:buClr>
                    <a:srgbClr val="595758"/>
                  </a:buClr>
                  <a:buSzTx/>
                  <a:buFont typeface="BIZ UDPゴシック" panose="020B0400000000000000" pitchFamily="50" charset="-128"/>
                  <a:buChar char="-"/>
                  <a:tabLst/>
                  <a:defRPr kumimoji="1" sz="1050" b="0" kern="1200" spc="120" baseline="0">
                    <a:solidFill>
                      <a:srgbClr val="000000"/>
                    </a:solidFill>
                    <a:latin typeface="+mn-ea"/>
                    <a:ea typeface="+mn-ea"/>
                    <a:cs typeface="+mn-cs"/>
                  </a:defRPr>
                </a:lvl5pPr>
                <a:lvl6pPr marL="2771374" indent="-251943" algn="l" defTabSz="1007772"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260" indent="-251943" algn="l" defTabSz="1007772"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145" indent="-251943" algn="l" defTabSz="1007772"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032" indent="-251943" algn="l" defTabSz="1007772"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a:lstStyle>
              <a:p>
                <a:pPr marL="0" indent="0" algn="ctr"/>
                <a:r>
                  <a:rPr lang="ja-JP" altLang="en-US" sz="1000" spc="0" dirty="0">
                    <a:latin typeface="+mn-ea"/>
                    <a:sym typeface="BIZ UDPゴシック" panose="020B0400000000000000" pitchFamily="50" charset="-128"/>
                  </a:rPr>
                  <a:t>脱炭素</a:t>
                </a:r>
                <a:br>
                  <a:rPr lang="en-US" altLang="ja-JP" sz="1000" spc="0" dirty="0">
                    <a:latin typeface="+mn-ea"/>
                    <a:sym typeface="BIZ UDPゴシック" panose="020B0400000000000000" pitchFamily="50" charset="-128"/>
                  </a:rPr>
                </a:br>
                <a:r>
                  <a:rPr lang="ja-JP" altLang="en-US" sz="1000" spc="0" dirty="0">
                    <a:latin typeface="+mn-ea"/>
                    <a:sym typeface="BIZ UDPゴシック" panose="020B0400000000000000" pitchFamily="50" charset="-128"/>
                  </a:rPr>
                  <a:t>要請</a:t>
                </a:r>
                <a:endParaRPr lang="en-US" altLang="ja-JP" sz="1000" spc="0" dirty="0">
                  <a:latin typeface="+mn-ea"/>
                  <a:sym typeface="BIZ UDPゴシック" panose="020B0400000000000000" pitchFamily="50" charset="-128"/>
                </a:endParaRPr>
              </a:p>
            </p:txBody>
          </p:sp>
          <p:sp>
            <p:nvSpPr>
              <p:cNvPr id="39" name="四角形: 角を丸くする 38">
                <a:extLst>
                  <a:ext uri="{FF2B5EF4-FFF2-40B4-BE49-F238E27FC236}">
                    <a16:creationId xmlns:a16="http://schemas.microsoft.com/office/drawing/2014/main" id="{F170BC2B-0487-A011-9F59-A431EB62287B}"/>
                  </a:ext>
                </a:extLst>
              </p:cNvPr>
              <p:cNvSpPr/>
              <p:nvPr/>
            </p:nvSpPr>
            <p:spPr>
              <a:xfrm>
                <a:off x="2979592" y="7419589"/>
                <a:ext cx="3760512" cy="1980000"/>
              </a:xfrm>
              <a:prstGeom prst="roundRect">
                <a:avLst>
                  <a:gd name="adj" fmla="val 3345"/>
                </a:avLst>
              </a:prstGeom>
              <a:noFill/>
              <a:ln w="12700" cap="flat" cmpd="sng" algn="ctr">
                <a:solidFill>
                  <a:srgbClr val="003B83"/>
                </a:solidFill>
                <a:prstDash val="sysDash"/>
                <a:miter lim="800000"/>
              </a:ln>
              <a:effectLst/>
            </p:spPr>
            <p:txBody>
              <a:bodyPr wrap="square" lIns="108000" tIns="108000" rIns="108000" bIns="108000" rtlCol="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mn-ea"/>
                  <a:sym typeface="BIZ UDPゴシック" panose="020B0400000000000000" pitchFamily="50" charset="-128"/>
                </a:endParaRPr>
              </a:p>
            </p:txBody>
          </p:sp>
          <p:sp>
            <p:nvSpPr>
              <p:cNvPr id="40" name="四角形: 角を丸くする 39">
                <a:extLst>
                  <a:ext uri="{FF2B5EF4-FFF2-40B4-BE49-F238E27FC236}">
                    <a16:creationId xmlns:a16="http://schemas.microsoft.com/office/drawing/2014/main" id="{400AC750-3E98-A953-6791-58C1A89024C4}"/>
                  </a:ext>
                </a:extLst>
              </p:cNvPr>
              <p:cNvSpPr/>
              <p:nvPr/>
            </p:nvSpPr>
            <p:spPr>
              <a:xfrm>
                <a:off x="3210637" y="7583991"/>
                <a:ext cx="1224000" cy="1655431"/>
              </a:xfrm>
              <a:prstGeom prst="roundRect">
                <a:avLst>
                  <a:gd name="adj" fmla="val 8200"/>
                </a:avLst>
              </a:prstGeom>
              <a:solidFill>
                <a:srgbClr val="E7ECF4"/>
              </a:solidFill>
              <a:ln w="9525" cap="flat" cmpd="sng" algn="ctr">
                <a:noFill/>
                <a:prstDash val="solid"/>
                <a:miter lim="800000"/>
                <a:headEnd type="none" w="med" len="med"/>
                <a:tailEnd type="none" w="med" len="med"/>
              </a:ln>
              <a:effectLst/>
            </p:spPr>
            <p:txBody>
              <a:bodyPr wrap="square" lIns="108000" tIns="72000" rIns="108000" bIns="72000" rtlCol="0" anchor="t" anchorCtr="0">
                <a:noAutofit/>
              </a:bodyPr>
              <a:lstStyle/>
              <a:p>
                <a:pPr marL="0" marR="0" lvl="0" indent="0" algn="ctr" defTabSz="914400" eaLnBrk="1" fontAlgn="ctr" latinLnBrk="0" hangingPunct="1">
                  <a:lnSpc>
                    <a:spcPct val="100000"/>
                  </a:lnSpc>
                  <a:spcBef>
                    <a:spcPts val="0"/>
                  </a:spcBef>
                  <a:spcAft>
                    <a:spcPts val="0"/>
                  </a:spcAft>
                  <a:buClrTx/>
                  <a:buSzTx/>
                  <a:buFontTx/>
                  <a:buNone/>
                  <a:tabLst/>
                  <a:defRPr/>
                </a:pPr>
                <a:r>
                  <a:rPr kumimoji="1" lang="ja-JP" altLang="en-US" sz="1400" b="1" i="0" u="none" strike="noStrike" kern="0" cap="none" spc="100" normalizeH="0" noProof="0" dirty="0">
                    <a:ln>
                      <a:noFill/>
                    </a:ln>
                    <a:effectLst/>
                    <a:uLnTx/>
                    <a:uFillTx/>
                    <a:latin typeface="+mn-ea"/>
                    <a:sym typeface="BIZ UDPゴシック" panose="020B0400000000000000" pitchFamily="50" charset="-128"/>
                  </a:rPr>
                  <a:t>大企業</a:t>
                </a:r>
              </a:p>
            </p:txBody>
          </p:sp>
          <p:sp>
            <p:nvSpPr>
              <p:cNvPr id="41" name="四角形: 角を丸くする 40">
                <a:extLst>
                  <a:ext uri="{FF2B5EF4-FFF2-40B4-BE49-F238E27FC236}">
                    <a16:creationId xmlns:a16="http://schemas.microsoft.com/office/drawing/2014/main" id="{E49CEA06-44E9-601F-108F-705B86539D99}"/>
                  </a:ext>
                </a:extLst>
              </p:cNvPr>
              <p:cNvSpPr/>
              <p:nvPr/>
            </p:nvSpPr>
            <p:spPr>
              <a:xfrm>
                <a:off x="5312722" y="7583991"/>
                <a:ext cx="1224000" cy="1655431"/>
              </a:xfrm>
              <a:prstGeom prst="roundRect">
                <a:avLst>
                  <a:gd name="adj" fmla="val 8200"/>
                </a:avLst>
              </a:prstGeom>
              <a:solidFill>
                <a:srgbClr val="E7ECF4"/>
              </a:solidFill>
              <a:ln w="9525" cap="flat" cmpd="sng" algn="ctr">
                <a:noFill/>
                <a:prstDash val="solid"/>
                <a:miter lim="800000"/>
                <a:headEnd type="none" w="med" len="med"/>
                <a:tailEnd type="none" w="med" len="med"/>
              </a:ln>
              <a:effectLst/>
            </p:spPr>
            <p:txBody>
              <a:bodyPr wrap="square" lIns="108000" tIns="72000" rIns="108000" bIns="72000" rtlCol="0" anchor="t" anchorCtr="0">
                <a:noAutofit/>
              </a:bodyPr>
              <a:lstStyle/>
              <a:p>
                <a:pPr marL="0" marR="0" lvl="0" indent="0" algn="ctr" defTabSz="914400" eaLnBrk="1" fontAlgn="ctr" latinLnBrk="0" hangingPunct="1">
                  <a:lnSpc>
                    <a:spcPct val="100000"/>
                  </a:lnSpc>
                  <a:spcBef>
                    <a:spcPts val="0"/>
                  </a:spcBef>
                  <a:spcAft>
                    <a:spcPts val="0"/>
                  </a:spcAft>
                  <a:buClrTx/>
                  <a:buSzTx/>
                  <a:buFontTx/>
                  <a:buNone/>
                  <a:tabLst/>
                  <a:defRPr/>
                </a:pPr>
                <a:r>
                  <a:rPr kumimoji="1" lang="ja-JP" altLang="en-US" sz="1400" b="1" i="0" u="none" strike="noStrike" kern="0" cap="none" spc="100" normalizeH="0" noProof="0" dirty="0">
                    <a:ln>
                      <a:noFill/>
                    </a:ln>
                    <a:effectLst/>
                    <a:uLnTx/>
                    <a:uFillTx/>
                    <a:latin typeface="+mn-ea"/>
                    <a:sym typeface="BIZ UDPゴシック" panose="020B0400000000000000" pitchFamily="50" charset="-128"/>
                  </a:rPr>
                  <a:t>中堅・</a:t>
                </a:r>
                <a:br>
                  <a:rPr kumimoji="1" lang="en-US" altLang="ja-JP" sz="1400" b="1" i="0" u="none" strike="noStrike" kern="0" cap="none" spc="100" normalizeH="0" noProof="0" dirty="0">
                    <a:ln>
                      <a:noFill/>
                    </a:ln>
                    <a:effectLst/>
                    <a:uLnTx/>
                    <a:uFillTx/>
                    <a:latin typeface="+mn-ea"/>
                    <a:sym typeface="BIZ UDPゴシック" panose="020B0400000000000000" pitchFamily="50" charset="-128"/>
                  </a:rPr>
                </a:br>
                <a:r>
                  <a:rPr kumimoji="1" lang="ja-JP" altLang="en-US" sz="1400" b="1" i="0" u="none" strike="noStrike" kern="0" cap="none" spc="100" normalizeH="0" noProof="0" dirty="0">
                    <a:ln>
                      <a:noFill/>
                    </a:ln>
                    <a:effectLst/>
                    <a:uLnTx/>
                    <a:uFillTx/>
                    <a:latin typeface="+mn-ea"/>
                    <a:sym typeface="BIZ UDPゴシック" panose="020B0400000000000000" pitchFamily="50" charset="-128"/>
                  </a:rPr>
                  <a:t>中小企業</a:t>
                </a:r>
              </a:p>
            </p:txBody>
          </p:sp>
          <p:sp>
            <p:nvSpPr>
              <p:cNvPr id="42" name="テキスト ボックス 41">
                <a:extLst>
                  <a:ext uri="{FF2B5EF4-FFF2-40B4-BE49-F238E27FC236}">
                    <a16:creationId xmlns:a16="http://schemas.microsoft.com/office/drawing/2014/main" id="{76F16BF0-16B9-75C2-4317-B384411DFDBB}"/>
                  </a:ext>
                </a:extLst>
              </p:cNvPr>
              <p:cNvSpPr txBox="1"/>
              <p:nvPr/>
            </p:nvSpPr>
            <p:spPr>
              <a:xfrm>
                <a:off x="4175848" y="7327106"/>
                <a:ext cx="1368000" cy="199417"/>
              </a:xfrm>
              <a:prstGeom prst="rect">
                <a:avLst/>
              </a:prstGeom>
              <a:solidFill>
                <a:srgbClr val="FFFFFF"/>
              </a:solidFill>
            </p:spPr>
            <p:txBody>
              <a:bodyPr wrap="square" lIns="0" tIns="0" rIns="0" bIns="0" rtlCol="0" anchor="ctr" anchorCtr="0">
                <a:noAutofit/>
              </a:bodyPr>
              <a:lstStyle/>
              <a:p>
                <a:pPr algn="ctr" defTabSz="1007772" fontAlgn="ctr">
                  <a:buClr>
                    <a:srgbClr val="000000"/>
                  </a:buClr>
                </a:pPr>
                <a:r>
                  <a:rPr kumimoji="1" lang="ja-JP" altLang="en-US" sz="1200" b="1" spc="100" dirty="0">
                    <a:solidFill>
                      <a:srgbClr val="003B83"/>
                    </a:solidFill>
                    <a:latin typeface="+mn-ea"/>
                    <a:sym typeface="BIZ UDPゴシック" panose="020B0400000000000000" pitchFamily="50" charset="-128"/>
                  </a:rPr>
                  <a:t>サプライチェーン</a:t>
                </a:r>
              </a:p>
            </p:txBody>
          </p:sp>
          <p:sp>
            <p:nvSpPr>
              <p:cNvPr id="43" name="矢印: 右 42">
                <a:extLst>
                  <a:ext uri="{FF2B5EF4-FFF2-40B4-BE49-F238E27FC236}">
                    <a16:creationId xmlns:a16="http://schemas.microsoft.com/office/drawing/2014/main" id="{5D9F0C09-4B1E-B0C2-6325-6B6044DC3AD3}"/>
                  </a:ext>
                </a:extLst>
              </p:cNvPr>
              <p:cNvSpPr/>
              <p:nvPr/>
            </p:nvSpPr>
            <p:spPr>
              <a:xfrm>
                <a:off x="2179636" y="8267706"/>
                <a:ext cx="648000" cy="288000"/>
              </a:xfrm>
              <a:prstGeom prst="rightArrow">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t" anchorCtr="0">
                <a:noAutofit/>
              </a:bodyPr>
              <a:lstStyle/>
              <a:p>
                <a:pPr algn="l">
                  <a:lnSpc>
                    <a:spcPct val="130000"/>
                  </a:lnSpc>
                  <a:spcAft>
                    <a:spcPts val="900"/>
                  </a:spcAft>
                </a:pPr>
                <a:endParaRPr kumimoji="1" lang="ja-JP" altLang="en-US" sz="1200" dirty="0">
                  <a:solidFill>
                    <a:schemeClr val="tx1"/>
                  </a:solidFill>
                </a:endParaRPr>
              </a:p>
            </p:txBody>
          </p:sp>
          <p:sp>
            <p:nvSpPr>
              <p:cNvPr id="44" name="矢印: 右 43">
                <a:extLst>
                  <a:ext uri="{FF2B5EF4-FFF2-40B4-BE49-F238E27FC236}">
                    <a16:creationId xmlns:a16="http://schemas.microsoft.com/office/drawing/2014/main" id="{C34DDD5C-9C0D-DEC6-9525-84C7DB77A208}"/>
                  </a:ext>
                </a:extLst>
              </p:cNvPr>
              <p:cNvSpPr/>
              <p:nvPr/>
            </p:nvSpPr>
            <p:spPr>
              <a:xfrm>
                <a:off x="4549679" y="8267706"/>
                <a:ext cx="648000" cy="288000"/>
              </a:xfrm>
              <a:prstGeom prst="rightArrow">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t" anchorCtr="0">
                <a:noAutofit/>
              </a:bodyPr>
              <a:lstStyle/>
              <a:p>
                <a:pPr algn="l">
                  <a:lnSpc>
                    <a:spcPct val="130000"/>
                  </a:lnSpc>
                  <a:spcAft>
                    <a:spcPts val="900"/>
                  </a:spcAft>
                </a:pPr>
                <a:endParaRPr kumimoji="1" lang="ja-JP" altLang="en-US" sz="1200" dirty="0">
                  <a:solidFill>
                    <a:schemeClr val="tx1"/>
                  </a:solidFill>
                </a:endParaRPr>
              </a:p>
            </p:txBody>
          </p:sp>
          <p:pic>
            <p:nvPicPr>
              <p:cNvPr id="45" name="グラフィックス 44" descr="都市 単色塗りつぶし">
                <a:extLst>
                  <a:ext uri="{FF2B5EF4-FFF2-40B4-BE49-F238E27FC236}">
                    <a16:creationId xmlns:a16="http://schemas.microsoft.com/office/drawing/2014/main" id="{08E2D5B0-2370-3B44-D09F-4B5D6EB153A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176050" y="8731095"/>
                <a:ext cx="511043" cy="511043"/>
              </a:xfrm>
              <a:prstGeom prst="rect">
                <a:avLst/>
              </a:prstGeom>
            </p:spPr>
          </p:pic>
          <p:pic>
            <p:nvPicPr>
              <p:cNvPr id="46" name="グラフィックス 45" descr="建物 枠線">
                <a:extLst>
                  <a:ext uri="{FF2B5EF4-FFF2-40B4-BE49-F238E27FC236}">
                    <a16:creationId xmlns:a16="http://schemas.microsoft.com/office/drawing/2014/main" id="{79EF1208-C3C8-4310-B693-1C5DC417BA4D}"/>
                  </a:ext>
                </a:extLst>
              </p:cNvPr>
              <p:cNvPicPr>
                <a:picLocks/>
              </p:cNvPicPr>
              <p:nvPr/>
            </p:nvPicPr>
            <p:blipFill>
              <a:blip r:embed="rId7">
                <a:extLst>
                  <a:ext uri="{96DAC541-7B7A-43D3-8B79-37D633B846F1}">
                    <asvg:svgBlip xmlns:asvg="http://schemas.microsoft.com/office/drawing/2016/SVG/main" r:embed="rId8"/>
                  </a:ext>
                </a:extLst>
              </a:blip>
              <a:stretch>
                <a:fillRect/>
              </a:stretch>
            </p:blipFill>
            <p:spPr>
              <a:xfrm>
                <a:off x="5528722" y="8381306"/>
                <a:ext cx="792000" cy="504000"/>
              </a:xfrm>
              <a:prstGeom prst="rect">
                <a:avLst/>
              </a:prstGeom>
            </p:spPr>
          </p:pic>
          <p:pic>
            <p:nvPicPr>
              <p:cNvPr id="47" name="グラフィックス 46" descr="銀行 単色塗りつぶし">
                <a:extLst>
                  <a:ext uri="{FF2B5EF4-FFF2-40B4-BE49-F238E27FC236}">
                    <a16:creationId xmlns:a16="http://schemas.microsoft.com/office/drawing/2014/main" id="{D3A1173A-5E48-AC87-0C39-3F388E9AD38F}"/>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197571" y="7863953"/>
                <a:ext cx="468000" cy="468000"/>
              </a:xfrm>
              <a:prstGeom prst="rect">
                <a:avLst/>
              </a:prstGeom>
            </p:spPr>
          </p:pic>
          <p:pic>
            <p:nvPicPr>
              <p:cNvPr id="48" name="グラフィックス 47" descr="建物 単色塗りつぶし">
                <a:extLst>
                  <a:ext uri="{FF2B5EF4-FFF2-40B4-BE49-F238E27FC236}">
                    <a16:creationId xmlns:a16="http://schemas.microsoft.com/office/drawing/2014/main" id="{55B78F45-539F-2115-7112-A582F3CA5515}"/>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3462637" y="8165306"/>
                <a:ext cx="720000" cy="720000"/>
              </a:xfrm>
              <a:prstGeom prst="rect">
                <a:avLst/>
              </a:prstGeom>
            </p:spPr>
          </p:pic>
        </p:grpSp>
      </p:grpSp>
    </p:spTree>
    <p:extLst>
      <p:ext uri="{BB962C8B-B14F-4D97-AF65-F5344CB8AC3E}">
        <p14:creationId xmlns:p14="http://schemas.microsoft.com/office/powerpoint/2010/main" val="92435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4" name="think-cell data - do not delete" hidden="1">
            <a:extLst>
              <a:ext uri="{FF2B5EF4-FFF2-40B4-BE49-F238E27FC236}">
                <a16:creationId xmlns:a16="http://schemas.microsoft.com/office/drawing/2014/main" id="{4D954368-9EB4-8797-BEA7-A66213575D98}"/>
              </a:ext>
            </a:extLst>
          </p:cNvPr>
          <p:cNvGraphicFramePr>
            <a:graphicFrameLocks noChangeAspect="1"/>
          </p:cNvGraphicFramePr>
          <p:nvPr>
            <p:custDataLst>
              <p:tags r:id="rId1"/>
            </p:custDataLst>
            <p:extLst>
              <p:ext uri="{D42A27DB-BD31-4B8C-83A1-F6EECF244321}">
                <p14:modId xmlns:p14="http://schemas.microsoft.com/office/powerpoint/2010/main" val="320188644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62" imgH="459" progId="TCLayout.ActiveDocument.1">
                  <p:embed/>
                </p:oleObj>
              </mc:Choice>
              <mc:Fallback>
                <p:oleObj name="think-cell スライド" r:id="rId3" imgW="462" imgH="459" progId="TCLayout.ActiveDocument.1">
                  <p:embed/>
                  <p:pic>
                    <p:nvPicPr>
                      <p:cNvPr id="204" name="think-cell data - do not delete" hidden="1">
                        <a:extLst>
                          <a:ext uri="{FF2B5EF4-FFF2-40B4-BE49-F238E27FC236}">
                            <a16:creationId xmlns:a16="http://schemas.microsoft.com/office/drawing/2014/main" id="{4D954368-9EB4-8797-BEA7-A66213575D9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grpSp>
        <p:nvGrpSpPr>
          <p:cNvPr id="3" name="グループ化 2">
            <a:extLst>
              <a:ext uri="{FF2B5EF4-FFF2-40B4-BE49-F238E27FC236}">
                <a16:creationId xmlns:a16="http://schemas.microsoft.com/office/drawing/2014/main" id="{406BE269-FBEA-6D17-76FC-33C1459D11A1}"/>
              </a:ext>
            </a:extLst>
          </p:cNvPr>
          <p:cNvGrpSpPr/>
          <p:nvPr/>
        </p:nvGrpSpPr>
        <p:grpSpPr>
          <a:xfrm>
            <a:off x="0" y="0"/>
            <a:ext cx="7562850" cy="10691813"/>
            <a:chOff x="0" y="0"/>
            <a:chExt cx="7562850" cy="10691813"/>
          </a:xfrm>
        </p:grpSpPr>
        <p:grpSp>
          <p:nvGrpSpPr>
            <p:cNvPr id="239" name="グループ化 238">
              <a:extLst>
                <a:ext uri="{FF2B5EF4-FFF2-40B4-BE49-F238E27FC236}">
                  <a16:creationId xmlns:a16="http://schemas.microsoft.com/office/drawing/2014/main" id="{926FD51D-7E69-F43A-439B-E582C914B002}"/>
                </a:ext>
              </a:extLst>
            </p:cNvPr>
            <p:cNvGrpSpPr/>
            <p:nvPr/>
          </p:nvGrpSpPr>
          <p:grpSpPr>
            <a:xfrm>
              <a:off x="0" y="0"/>
              <a:ext cx="7562850" cy="10691813"/>
              <a:chOff x="0" y="0"/>
              <a:chExt cx="7562850" cy="10691813"/>
            </a:xfrm>
          </p:grpSpPr>
          <p:sp>
            <p:nvSpPr>
              <p:cNvPr id="234" name="bg object 17">
                <a:extLst>
                  <a:ext uri="{FF2B5EF4-FFF2-40B4-BE49-F238E27FC236}">
                    <a16:creationId xmlns:a16="http://schemas.microsoft.com/office/drawing/2014/main" id="{DD40E3E3-562A-94C0-E992-70D35419350B}"/>
                  </a:ext>
                </a:extLst>
              </p:cNvPr>
              <p:cNvSpPr/>
              <p:nvPr/>
            </p:nvSpPr>
            <p:spPr>
              <a:xfrm>
                <a:off x="0" y="0"/>
                <a:ext cx="7562850" cy="6041341"/>
              </a:xfrm>
              <a:custGeom>
                <a:avLst/>
                <a:gdLst/>
                <a:ahLst/>
                <a:cxnLst/>
                <a:rect l="l" t="t" r="r" b="b"/>
                <a:pathLst>
                  <a:path w="7562850" h="5728970">
                    <a:moveTo>
                      <a:pt x="0" y="5728464"/>
                    </a:moveTo>
                    <a:lnTo>
                      <a:pt x="7562849" y="5728464"/>
                    </a:lnTo>
                    <a:lnTo>
                      <a:pt x="7562849" y="0"/>
                    </a:lnTo>
                    <a:lnTo>
                      <a:pt x="0" y="0"/>
                    </a:lnTo>
                    <a:lnTo>
                      <a:pt x="0" y="5728464"/>
                    </a:lnTo>
                    <a:close/>
                  </a:path>
                </a:pathLst>
              </a:custGeom>
              <a:solidFill>
                <a:srgbClr val="003B83"/>
              </a:solidFill>
            </p:spPr>
            <p:txBody>
              <a:bodyPr wrap="square" lIns="0" tIns="0" rIns="0" bIns="0" rtlCol="0"/>
              <a:lstStyle/>
              <a:p>
                <a:endParaRPr>
                  <a:solidFill>
                    <a:schemeClr val="bg1"/>
                  </a:solidFill>
                </a:endParaRPr>
              </a:p>
            </p:txBody>
          </p:sp>
          <p:sp>
            <p:nvSpPr>
              <p:cNvPr id="235" name="bg object 18">
                <a:extLst>
                  <a:ext uri="{FF2B5EF4-FFF2-40B4-BE49-F238E27FC236}">
                    <a16:creationId xmlns:a16="http://schemas.microsoft.com/office/drawing/2014/main" id="{6CF3B570-C37A-0697-F5C1-EB700FBC53D8}"/>
                  </a:ext>
                </a:extLst>
              </p:cNvPr>
              <p:cNvSpPr/>
              <p:nvPr/>
            </p:nvSpPr>
            <p:spPr>
              <a:xfrm>
                <a:off x="0" y="6011813"/>
                <a:ext cx="7562850" cy="4680000"/>
              </a:xfrm>
              <a:custGeom>
                <a:avLst/>
                <a:gdLst/>
                <a:ahLst/>
                <a:cxnLst/>
                <a:rect l="l" t="t" r="r" b="b"/>
                <a:pathLst>
                  <a:path w="7562850" h="3891279">
                    <a:moveTo>
                      <a:pt x="0" y="0"/>
                    </a:moveTo>
                    <a:lnTo>
                      <a:pt x="7562849" y="0"/>
                    </a:lnTo>
                    <a:lnTo>
                      <a:pt x="7562849" y="3891271"/>
                    </a:lnTo>
                    <a:lnTo>
                      <a:pt x="0" y="3891271"/>
                    </a:lnTo>
                    <a:lnTo>
                      <a:pt x="0" y="0"/>
                    </a:lnTo>
                    <a:close/>
                  </a:path>
                </a:pathLst>
              </a:custGeom>
              <a:solidFill>
                <a:srgbClr val="E7ECF4"/>
              </a:solidFill>
            </p:spPr>
            <p:txBody>
              <a:bodyPr wrap="square" lIns="0" tIns="0" rIns="0" bIns="0" rtlCol="0"/>
              <a:lstStyle/>
              <a:p>
                <a:endParaRPr/>
              </a:p>
            </p:txBody>
          </p:sp>
        </p:grpSp>
        <p:sp>
          <p:nvSpPr>
            <p:cNvPr id="237" name="四角形: 角を丸くする 236">
              <a:extLst>
                <a:ext uri="{FF2B5EF4-FFF2-40B4-BE49-F238E27FC236}">
                  <a16:creationId xmlns:a16="http://schemas.microsoft.com/office/drawing/2014/main" id="{0E0A129B-F6E1-6DE8-F259-0EED0D7D38C1}"/>
                </a:ext>
              </a:extLst>
            </p:cNvPr>
            <p:cNvSpPr/>
            <p:nvPr/>
          </p:nvSpPr>
          <p:spPr>
            <a:xfrm>
              <a:off x="323837" y="360000"/>
              <a:ext cx="6912000" cy="10008000"/>
            </a:xfrm>
            <a:prstGeom prst="roundRect">
              <a:avLst>
                <a:gd name="adj" fmla="val 174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t" anchorCtr="0">
              <a:noAutofit/>
            </a:bodyPr>
            <a:lstStyle/>
            <a:p>
              <a:pPr algn="l">
                <a:lnSpc>
                  <a:spcPct val="130000"/>
                </a:lnSpc>
                <a:spcAft>
                  <a:spcPts val="900"/>
                </a:spcAft>
              </a:pPr>
              <a:endParaRPr kumimoji="1" lang="ja-JP" altLang="en-US" sz="1200">
                <a:solidFill>
                  <a:srgbClr val="000000"/>
                </a:solidFill>
              </a:endParaRPr>
            </a:p>
          </p:txBody>
        </p:sp>
      </p:grpSp>
      <p:sp>
        <p:nvSpPr>
          <p:cNvPr id="4" name="四角形: 角を丸くする 3">
            <a:extLst>
              <a:ext uri="{FF2B5EF4-FFF2-40B4-BE49-F238E27FC236}">
                <a16:creationId xmlns:a16="http://schemas.microsoft.com/office/drawing/2014/main" id="{EE9C9BC2-3DBB-1CA9-1374-65985E70E9F2}"/>
              </a:ext>
            </a:extLst>
          </p:cNvPr>
          <p:cNvSpPr/>
          <p:nvPr/>
        </p:nvSpPr>
        <p:spPr>
          <a:xfrm>
            <a:off x="548045" y="4355306"/>
            <a:ext cx="6480000" cy="5040000"/>
          </a:xfrm>
          <a:prstGeom prst="roundRect">
            <a:avLst>
              <a:gd name="adj" fmla="val 2011"/>
            </a:avLst>
          </a:prstGeom>
          <a:solidFill>
            <a:schemeClr val="bg1"/>
          </a:solidFill>
          <a:ln w="12700">
            <a:solidFill>
              <a:srgbClr val="003B83"/>
            </a:solidFill>
          </a:ln>
          <a:effectLst/>
        </p:spPr>
        <p:style>
          <a:lnRef idx="0">
            <a:schemeClr val="accent4"/>
          </a:lnRef>
          <a:fillRef idx="3">
            <a:schemeClr val="accent4"/>
          </a:fillRef>
          <a:effectRef idx="3">
            <a:schemeClr val="accent4"/>
          </a:effectRef>
          <a:fontRef idx="minor">
            <a:schemeClr val="lt1"/>
          </a:fontRef>
        </p:style>
        <p:txBody>
          <a:bodyPr lIns="1188000" tIns="252000" rIns="180000" bIns="180000" rtlCol="0" anchor="t" anchorCtr="0">
            <a:noAutofit/>
          </a:bodyPr>
          <a:lstStyle/>
          <a:p>
            <a:pPr marR="0" lvl="0" algn="l" defTabSz="457200" rtl="0" eaLnBrk="1" fontAlgn="ctr" latinLnBrk="0" hangingPunct="1">
              <a:lnSpc>
                <a:spcPct val="110000"/>
              </a:lnSpc>
              <a:buClr>
                <a:srgbClr val="003B83"/>
              </a:buClr>
              <a:buSzPct val="90000"/>
              <a:tabLst/>
              <a:defRPr/>
            </a:pPr>
            <a:r>
              <a:rPr kumimoji="1" lang="ja-JP" altLang="en-US" sz="1400" b="1" i="0" u="none" strike="noStrike" kern="1200" cap="none" spc="60" normalizeH="0" noProof="0">
                <a:ln>
                  <a:noFill/>
                </a:ln>
                <a:solidFill>
                  <a:srgbClr val="003B83"/>
                </a:solidFill>
                <a:effectLst/>
                <a:uLnTx/>
                <a:uFillTx/>
                <a:latin typeface="BIZ UDPゴシック"/>
                <a:ea typeface="BIZ UDPゴシック"/>
              </a:rPr>
              <a:t>当行では上記の取組に合わせ、</a:t>
            </a:r>
            <a:br>
              <a:rPr kumimoji="1" lang="en-US" altLang="ja-JP" sz="1400" b="1" i="0" u="none" strike="noStrike" kern="1200" cap="none" spc="60" normalizeH="0" noProof="0">
                <a:ln>
                  <a:noFill/>
                </a:ln>
                <a:solidFill>
                  <a:srgbClr val="003B83"/>
                </a:solidFill>
                <a:effectLst/>
                <a:uLnTx/>
                <a:uFillTx/>
                <a:latin typeface="BIZ UDPゴシック"/>
                <a:ea typeface="BIZ UDPゴシック"/>
              </a:rPr>
            </a:br>
            <a:r>
              <a:rPr kumimoji="1" lang="ja-JP" altLang="en-US" sz="1400" b="1" i="0" u="none" strike="noStrike" kern="1200" cap="none" spc="60" normalizeH="0" noProof="0">
                <a:ln>
                  <a:noFill/>
                </a:ln>
                <a:solidFill>
                  <a:srgbClr val="003B83"/>
                </a:solidFill>
                <a:effectLst/>
                <a:uLnTx/>
                <a:uFillTx/>
                <a:latin typeface="BIZ UDPゴシック"/>
                <a:ea typeface="BIZ UDPゴシック"/>
              </a:rPr>
              <a:t>以下の支援内容をご用意しております！</a:t>
            </a:r>
          </a:p>
        </p:txBody>
      </p:sp>
      <p:sp>
        <p:nvSpPr>
          <p:cNvPr id="5" name="タイトル 7">
            <a:extLst>
              <a:ext uri="{FF2B5EF4-FFF2-40B4-BE49-F238E27FC236}">
                <a16:creationId xmlns:a16="http://schemas.microsoft.com/office/drawing/2014/main" id="{BFAF2762-796B-EB57-B598-5F5DBC3AD0F9}"/>
              </a:ext>
            </a:extLst>
          </p:cNvPr>
          <p:cNvSpPr txBox="1">
            <a:spLocks/>
          </p:cNvSpPr>
          <p:nvPr/>
        </p:nvSpPr>
        <p:spPr>
          <a:xfrm>
            <a:off x="540000" y="684000"/>
            <a:ext cx="6480000" cy="357918"/>
          </a:xfrm>
          <a:prstGeom prst="rect">
            <a:avLst/>
          </a:prstGeom>
          <a:ln>
            <a:noFill/>
          </a:ln>
        </p:spPr>
        <p:txBody>
          <a:bodyPr vert="horz" wrap="square" lIns="0" tIns="0" rIns="0" bIns="0">
            <a:spAutoFit/>
          </a:bodyPr>
          <a:lstStyle>
            <a:lvl1pPr algn="l" defTabSz="712596" rtl="0" eaLnBrk="1" latinLnBrk="0" hangingPunct="1">
              <a:lnSpc>
                <a:spcPct val="90000"/>
              </a:lnSpc>
              <a:spcBef>
                <a:spcPct val="0"/>
              </a:spcBef>
              <a:buNone/>
              <a:defRPr kumimoji="1" sz="2600" b="1" kern="1200" spc="85" baseline="0">
                <a:solidFill>
                  <a:srgbClr val="003B83"/>
                </a:solidFill>
                <a:latin typeface="+mj-lt"/>
                <a:ea typeface="+mj-ea"/>
                <a:cs typeface="+mj-cs"/>
              </a:defRPr>
            </a:lvl1pPr>
          </a:lstStyle>
          <a:p>
            <a:pPr>
              <a:lnSpc>
                <a:spcPct val="110000"/>
              </a:lnSpc>
            </a:pPr>
            <a:r>
              <a:rPr lang="ja-JP" altLang="en-US" sz="2200" spc="0">
                <a:ln w="3175" cmpd="sng">
                  <a:noFill/>
                  <a:prstDash val="solid"/>
                </a:ln>
                <a:latin typeface="游ゴシック" panose="020B0400000000000000" pitchFamily="50" charset="-128"/>
                <a:ea typeface="游ゴシック" panose="020B0400000000000000" pitchFamily="50" charset="-128"/>
              </a:rPr>
              <a:t>ではどんな取組をすればいいの？</a:t>
            </a:r>
          </a:p>
        </p:txBody>
      </p:sp>
      <p:grpSp>
        <p:nvGrpSpPr>
          <p:cNvPr id="30" name="グループ化 29">
            <a:extLst>
              <a:ext uri="{FF2B5EF4-FFF2-40B4-BE49-F238E27FC236}">
                <a16:creationId xmlns:a16="http://schemas.microsoft.com/office/drawing/2014/main" id="{434BE83B-C580-90E4-CA13-8A029000099F}"/>
              </a:ext>
            </a:extLst>
          </p:cNvPr>
          <p:cNvGrpSpPr/>
          <p:nvPr/>
        </p:nvGrpSpPr>
        <p:grpSpPr>
          <a:xfrm>
            <a:off x="540000" y="1080000"/>
            <a:ext cx="6488045" cy="3312000"/>
            <a:chOff x="544246" y="1017720"/>
            <a:chExt cx="3063799" cy="3312000"/>
          </a:xfrm>
        </p:grpSpPr>
        <p:sp>
          <p:nvSpPr>
            <p:cNvPr id="230" name="正方形/長方形 229">
              <a:extLst>
                <a:ext uri="{FF2B5EF4-FFF2-40B4-BE49-F238E27FC236}">
                  <a16:creationId xmlns:a16="http://schemas.microsoft.com/office/drawing/2014/main" id="{E9CE37FE-9D18-E309-4224-6E4182C95F56}"/>
                </a:ext>
              </a:extLst>
            </p:cNvPr>
            <p:cNvSpPr/>
            <p:nvPr/>
          </p:nvSpPr>
          <p:spPr>
            <a:xfrm>
              <a:off x="548045" y="1017720"/>
              <a:ext cx="3060000" cy="3312000"/>
            </a:xfrm>
            <a:prstGeom prst="rect">
              <a:avLst/>
            </a:prstGeom>
            <a:noFill/>
            <a:ln w="9525">
              <a:noFill/>
            </a:ln>
            <a:effectLst/>
          </p:spPr>
          <p:style>
            <a:lnRef idx="0">
              <a:schemeClr val="accent4"/>
            </a:lnRef>
            <a:fillRef idx="3">
              <a:schemeClr val="accent4"/>
            </a:fillRef>
            <a:effectRef idx="3">
              <a:schemeClr val="accent4"/>
            </a:effectRef>
            <a:fontRef idx="minor">
              <a:schemeClr val="lt1"/>
            </a:fontRef>
          </p:style>
          <p:txBody>
            <a:bodyPr lIns="180000" tIns="612000" rIns="180000" bIns="180000" rtlCol="0" anchor="t" anchorCtr="0">
              <a:noAutofit/>
            </a:bodyPr>
            <a:lstStyle/>
            <a:p>
              <a:pPr marL="215900" marR="0" lvl="0" indent="-215900" algn="l" defTabSz="457200" rtl="0" eaLnBrk="1" fontAlgn="ctr" latinLnBrk="0" hangingPunct="1">
                <a:lnSpc>
                  <a:spcPct val="120000"/>
                </a:lnSpc>
                <a:spcAft>
                  <a:spcPts val="200"/>
                </a:spcAft>
                <a:buClr>
                  <a:srgbClr val="003B83"/>
                </a:buClr>
                <a:buSzPct val="100000"/>
                <a:buFont typeface="+mj-ea"/>
                <a:buAutoNum type="circleNumDbPlain"/>
                <a:tabLst/>
                <a:defRPr/>
              </a:pPr>
              <a:r>
                <a:rPr kumimoji="1" lang="ja-JP" altLang="en-US" sz="1400" b="1" i="0" u="none" strike="noStrike" kern="1200" cap="none" spc="0" normalizeH="0" baseline="0" noProof="0">
                  <a:ln>
                    <a:noFill/>
                  </a:ln>
                  <a:solidFill>
                    <a:srgbClr val="003B83"/>
                  </a:solidFill>
                  <a:effectLst/>
                  <a:uLnTx/>
                  <a:uFillTx/>
                  <a:latin typeface="BIZ UDPゴシック"/>
                  <a:ea typeface="BIZ UDPゴシック"/>
                </a:rPr>
                <a:t>気候変動やカーボンニュートラルについて知ること</a:t>
              </a:r>
            </a:p>
            <a:p>
              <a:pPr marL="215900" marR="0" lvl="0" indent="-215900" algn="l" defTabSz="457200" rtl="0" eaLnBrk="1" fontAlgn="ctr" latinLnBrk="0" hangingPunct="1">
                <a:lnSpc>
                  <a:spcPct val="120000"/>
                </a:lnSpc>
                <a:spcAft>
                  <a:spcPts val="200"/>
                </a:spcAft>
                <a:buClr>
                  <a:srgbClr val="003B83"/>
                </a:buClr>
                <a:buSzPct val="100000"/>
                <a:buFont typeface="+mj-ea"/>
                <a:buAutoNum type="circleNumDbPlain"/>
                <a:tabLst/>
                <a:defRPr/>
              </a:pPr>
              <a:r>
                <a:rPr kumimoji="1" lang="ja-JP" altLang="en-US" sz="1400" b="1" i="0" u="none" strike="noStrike" kern="1200" cap="none" spc="0" normalizeH="0" baseline="0" noProof="0">
                  <a:ln>
                    <a:noFill/>
                  </a:ln>
                  <a:solidFill>
                    <a:srgbClr val="003B83"/>
                  </a:solidFill>
                  <a:effectLst/>
                  <a:uLnTx/>
                  <a:uFillTx/>
                  <a:latin typeface="BIZ UDPゴシック"/>
                  <a:ea typeface="BIZ UDPゴシック"/>
                </a:rPr>
                <a:t>二酸化炭素（</a:t>
              </a:r>
              <a:r>
                <a:rPr kumimoji="1" lang="en-US" altLang="ja-JP" sz="1400" b="1" i="0" u="none" strike="noStrike" kern="1200" cap="none" spc="0" normalizeH="0" baseline="0" noProof="0">
                  <a:ln>
                    <a:noFill/>
                  </a:ln>
                  <a:solidFill>
                    <a:srgbClr val="003B83"/>
                  </a:solidFill>
                  <a:effectLst/>
                  <a:uLnTx/>
                  <a:uFillTx/>
                  <a:latin typeface="BIZ UDPゴシック"/>
                  <a:ea typeface="BIZ UDPゴシック"/>
                </a:rPr>
                <a:t>CO</a:t>
              </a:r>
              <a:r>
                <a:rPr kumimoji="1" lang="en-US" altLang="ja-JP" sz="1400" b="1" i="0" u="none" strike="noStrike" kern="1200" cap="none" spc="0" normalizeH="0" baseline="-25000" noProof="0">
                  <a:ln>
                    <a:noFill/>
                  </a:ln>
                  <a:solidFill>
                    <a:srgbClr val="003B83"/>
                  </a:solidFill>
                  <a:effectLst/>
                  <a:uLnTx/>
                  <a:uFillTx/>
                  <a:latin typeface="BIZ UDPゴシック"/>
                  <a:ea typeface="BIZ UDPゴシック"/>
                </a:rPr>
                <a:t>2</a:t>
              </a:r>
              <a:r>
                <a:rPr kumimoji="1" lang="ja-JP" altLang="en-US" sz="1400" b="1" i="0" u="none" strike="noStrike" kern="1200" cap="none" spc="0" normalizeH="0" baseline="0" noProof="0">
                  <a:ln>
                    <a:noFill/>
                  </a:ln>
                  <a:solidFill>
                    <a:srgbClr val="003B83"/>
                  </a:solidFill>
                  <a:effectLst/>
                  <a:uLnTx/>
                  <a:uFillTx/>
                  <a:latin typeface="BIZ UDPゴシック"/>
                  <a:ea typeface="BIZ UDPゴシック"/>
                </a:rPr>
                <a:t>）排出量を測定し、排出削減ターゲットを特定すること</a:t>
              </a:r>
            </a:p>
            <a:p>
              <a:pPr marL="215900" marR="0" lvl="0" indent="-215900" algn="l" defTabSz="457200" rtl="0" eaLnBrk="1" fontAlgn="ctr" latinLnBrk="0" hangingPunct="1">
                <a:lnSpc>
                  <a:spcPct val="120000"/>
                </a:lnSpc>
                <a:spcAft>
                  <a:spcPts val="200"/>
                </a:spcAft>
                <a:buClr>
                  <a:srgbClr val="003B83"/>
                </a:buClr>
                <a:buSzPct val="100000"/>
                <a:buFont typeface="+mj-ea"/>
                <a:buAutoNum type="circleNumDbPlain"/>
                <a:tabLst/>
                <a:defRPr/>
              </a:pPr>
              <a:r>
                <a:rPr kumimoji="1" lang="en-US" altLang="ja-JP" sz="1400" b="1" i="0" u="none" strike="noStrike" kern="1200" cap="none" spc="0" normalizeH="0" baseline="0" noProof="0">
                  <a:ln>
                    <a:noFill/>
                  </a:ln>
                  <a:solidFill>
                    <a:srgbClr val="003B83"/>
                  </a:solidFill>
                  <a:effectLst/>
                  <a:uLnTx/>
                  <a:uFillTx/>
                  <a:latin typeface="BIZ UDPゴシック"/>
                  <a:ea typeface="BIZ UDPゴシック"/>
                </a:rPr>
                <a:t>CO</a:t>
              </a:r>
              <a:r>
                <a:rPr kumimoji="1" lang="en-US" altLang="ja-JP" sz="1400" b="1" i="0" u="none" strike="noStrike" kern="1200" cap="none" spc="0" normalizeH="0" baseline="-25000" noProof="0">
                  <a:ln>
                    <a:noFill/>
                  </a:ln>
                  <a:solidFill>
                    <a:srgbClr val="003B83"/>
                  </a:solidFill>
                  <a:effectLst/>
                  <a:uLnTx/>
                  <a:uFillTx/>
                  <a:latin typeface="BIZ UDPゴシック"/>
                  <a:ea typeface="BIZ UDPゴシック"/>
                </a:rPr>
                <a:t>2</a:t>
              </a:r>
              <a:r>
                <a:rPr kumimoji="1" lang="ja-JP" altLang="en-US" sz="1400" b="1" i="0" u="none" strike="noStrike" kern="1200" cap="none" spc="0" normalizeH="0" baseline="0" noProof="0">
                  <a:ln>
                    <a:noFill/>
                  </a:ln>
                  <a:solidFill>
                    <a:srgbClr val="003B83"/>
                  </a:solidFill>
                  <a:effectLst/>
                  <a:uLnTx/>
                  <a:uFillTx/>
                  <a:latin typeface="BIZ UDPゴシック"/>
                  <a:ea typeface="BIZ UDPゴシック"/>
                </a:rPr>
                <a:t>排出量削減計画を策定し、実行すること</a:t>
              </a:r>
            </a:p>
          </p:txBody>
        </p:sp>
        <p:sp>
          <p:nvSpPr>
            <p:cNvPr id="231" name="四角形: 角を丸くする 230">
              <a:extLst>
                <a:ext uri="{FF2B5EF4-FFF2-40B4-BE49-F238E27FC236}">
                  <a16:creationId xmlns:a16="http://schemas.microsoft.com/office/drawing/2014/main" id="{A4310B4D-C7DD-19D7-660B-7602E981A018}"/>
                </a:ext>
              </a:extLst>
            </p:cNvPr>
            <p:cNvSpPr>
              <a:spLocks/>
            </p:cNvSpPr>
            <p:nvPr/>
          </p:nvSpPr>
          <p:spPr>
            <a:xfrm>
              <a:off x="544246" y="1176235"/>
              <a:ext cx="3060000" cy="360000"/>
            </a:xfrm>
            <a:prstGeom prst="roundRect">
              <a:avLst/>
            </a:prstGeom>
            <a:solidFill>
              <a:srgbClr val="003B8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108000" tIns="108000" rIns="108000" bIns="108000" rtlCol="0" anchor="ctr" anchorCtr="0">
              <a:noAutofit/>
            </a:bodyPr>
            <a:lstStyle/>
            <a:p>
              <a:pPr marL="0" marR="0" lvl="0" indent="0" algn="ctr" defTabSz="457200" rtl="0" eaLnBrk="1" fontAlgn="ctr" latinLnBrk="0" hangingPunct="1">
                <a:spcBef>
                  <a:spcPts val="0"/>
                </a:spcBef>
                <a:buClrTx/>
                <a:buSzTx/>
                <a:buFontTx/>
                <a:buNone/>
                <a:tabLst/>
                <a:defRPr/>
              </a:pPr>
              <a:r>
                <a:rPr kumimoji="1" lang="ja-JP" altLang="en-US" b="1" i="0" u="none" strike="noStrike" kern="1200" cap="none" spc="100" normalizeH="0" noProof="0">
                  <a:ln>
                    <a:noFill/>
                  </a:ln>
                  <a:solidFill>
                    <a:schemeClr val="bg1"/>
                  </a:solidFill>
                  <a:effectLst/>
                  <a:uLnTx/>
                  <a:uFillTx/>
                  <a:latin typeface="BIZ UDPゴシック"/>
                  <a:ea typeface="BIZ UDPゴシック"/>
                </a:rPr>
                <a:t>基本的には、以下</a:t>
              </a:r>
              <a:r>
                <a:rPr kumimoji="1" lang="en-US" altLang="ja-JP" b="1" i="0" u="none" strike="noStrike" kern="1200" cap="none" spc="100" normalizeH="0" noProof="0">
                  <a:ln>
                    <a:noFill/>
                  </a:ln>
                  <a:solidFill>
                    <a:schemeClr val="bg1"/>
                  </a:solidFill>
                  <a:effectLst/>
                  <a:uLnTx/>
                  <a:uFillTx/>
                  <a:latin typeface="BIZ UDPゴシック"/>
                  <a:ea typeface="BIZ UDPゴシック"/>
                </a:rPr>
                <a:t>3</a:t>
              </a:r>
              <a:r>
                <a:rPr kumimoji="1" lang="ja-JP" altLang="en-US" b="1" i="0" u="none" strike="noStrike" kern="1200" cap="none" spc="100" normalizeH="0" noProof="0">
                  <a:ln>
                    <a:noFill/>
                  </a:ln>
                  <a:solidFill>
                    <a:schemeClr val="bg1"/>
                  </a:solidFill>
                  <a:effectLst/>
                  <a:uLnTx/>
                  <a:uFillTx/>
                  <a:latin typeface="BIZ UDPゴシック"/>
                  <a:ea typeface="BIZ UDPゴシック"/>
                </a:rPr>
                <a:t>つのステップ</a:t>
              </a:r>
            </a:p>
          </p:txBody>
        </p:sp>
      </p:grpSp>
      <p:graphicFrame>
        <p:nvGraphicFramePr>
          <p:cNvPr id="233" name="表 232">
            <a:extLst>
              <a:ext uri="{FF2B5EF4-FFF2-40B4-BE49-F238E27FC236}">
                <a16:creationId xmlns:a16="http://schemas.microsoft.com/office/drawing/2014/main" id="{F27F3B7D-5308-66BB-B3FA-66BCBE35010C}"/>
              </a:ext>
            </a:extLst>
          </p:cNvPr>
          <p:cNvGraphicFramePr>
            <a:graphicFrameLocks noGrp="1"/>
          </p:cNvGraphicFramePr>
          <p:nvPr>
            <p:extLst>
              <p:ext uri="{D42A27DB-BD31-4B8C-83A1-F6EECF244321}">
                <p14:modId xmlns:p14="http://schemas.microsoft.com/office/powerpoint/2010/main" val="2425623699"/>
              </p:ext>
            </p:extLst>
          </p:nvPr>
        </p:nvGraphicFramePr>
        <p:xfrm>
          <a:off x="730249" y="5328000"/>
          <a:ext cx="6120000" cy="3944598"/>
        </p:xfrm>
        <a:graphic>
          <a:graphicData uri="http://schemas.openxmlformats.org/drawingml/2006/table">
            <a:tbl>
              <a:tblPr firstRow="1" firstCol="1"/>
              <a:tblGrid>
                <a:gridCol w="900000">
                  <a:extLst>
                    <a:ext uri="{9D8B030D-6E8A-4147-A177-3AD203B41FA5}">
                      <a16:colId xmlns:a16="http://schemas.microsoft.com/office/drawing/2014/main" val="3697748693"/>
                    </a:ext>
                  </a:extLst>
                </a:gridCol>
                <a:gridCol w="3600000">
                  <a:extLst>
                    <a:ext uri="{9D8B030D-6E8A-4147-A177-3AD203B41FA5}">
                      <a16:colId xmlns:a16="http://schemas.microsoft.com/office/drawing/2014/main" val="490917115"/>
                    </a:ext>
                  </a:extLst>
                </a:gridCol>
                <a:gridCol w="1620000">
                  <a:extLst>
                    <a:ext uri="{9D8B030D-6E8A-4147-A177-3AD203B41FA5}">
                      <a16:colId xmlns:a16="http://schemas.microsoft.com/office/drawing/2014/main" val="3593169831"/>
                    </a:ext>
                  </a:extLst>
                </a:gridCol>
              </a:tblGrid>
              <a:tr h="215588">
                <a:tc>
                  <a:txBody>
                    <a:bodyPr/>
                    <a:lstStyle>
                      <a:lvl1pPr marL="0" algn="l" defTabSz="712596" rtl="0" eaLnBrk="1" latinLnBrk="0" hangingPunct="1">
                        <a:defRPr kumimoji="1" sz="1403" b="1" kern="1200">
                          <a:solidFill>
                            <a:schemeClr val="lt1"/>
                          </a:solidFill>
                          <a:latin typeface="Corbel" panose="020B0503020204020204"/>
                        </a:defRPr>
                      </a:lvl1pPr>
                      <a:lvl2pPr marL="356298" algn="l" defTabSz="712596" rtl="0" eaLnBrk="1" latinLnBrk="0" hangingPunct="1">
                        <a:defRPr kumimoji="1" sz="1403" b="1" kern="1200">
                          <a:solidFill>
                            <a:schemeClr val="lt1"/>
                          </a:solidFill>
                          <a:latin typeface="Corbel" panose="020B0503020204020204"/>
                        </a:defRPr>
                      </a:lvl2pPr>
                      <a:lvl3pPr marL="712596" algn="l" defTabSz="712596" rtl="0" eaLnBrk="1" latinLnBrk="0" hangingPunct="1">
                        <a:defRPr kumimoji="1" sz="1403" b="1" kern="1200">
                          <a:solidFill>
                            <a:schemeClr val="lt1"/>
                          </a:solidFill>
                          <a:latin typeface="Corbel" panose="020B0503020204020204"/>
                        </a:defRPr>
                      </a:lvl3pPr>
                      <a:lvl4pPr marL="1068893" algn="l" defTabSz="712596" rtl="0" eaLnBrk="1" latinLnBrk="0" hangingPunct="1">
                        <a:defRPr kumimoji="1" sz="1403" b="1" kern="1200">
                          <a:solidFill>
                            <a:schemeClr val="lt1"/>
                          </a:solidFill>
                          <a:latin typeface="Corbel" panose="020B0503020204020204"/>
                        </a:defRPr>
                      </a:lvl4pPr>
                      <a:lvl5pPr marL="1425191" algn="l" defTabSz="712596" rtl="0" eaLnBrk="1" latinLnBrk="0" hangingPunct="1">
                        <a:defRPr kumimoji="1" sz="1403" b="1" kern="1200">
                          <a:solidFill>
                            <a:schemeClr val="lt1"/>
                          </a:solidFill>
                          <a:latin typeface="Corbel" panose="020B0503020204020204"/>
                        </a:defRPr>
                      </a:lvl5pPr>
                      <a:lvl6pPr marL="1781490" algn="l" defTabSz="712596" rtl="0" eaLnBrk="1" latinLnBrk="0" hangingPunct="1">
                        <a:defRPr kumimoji="1" sz="1403" b="1" kern="1200">
                          <a:solidFill>
                            <a:schemeClr val="lt1"/>
                          </a:solidFill>
                          <a:latin typeface="Corbel" panose="020B0503020204020204"/>
                        </a:defRPr>
                      </a:lvl6pPr>
                      <a:lvl7pPr marL="2137787" algn="l" defTabSz="712596" rtl="0" eaLnBrk="1" latinLnBrk="0" hangingPunct="1">
                        <a:defRPr kumimoji="1" sz="1403" b="1" kern="1200">
                          <a:solidFill>
                            <a:schemeClr val="lt1"/>
                          </a:solidFill>
                          <a:latin typeface="Corbel" panose="020B0503020204020204"/>
                        </a:defRPr>
                      </a:lvl7pPr>
                      <a:lvl8pPr marL="2494086" algn="l" defTabSz="712596" rtl="0" eaLnBrk="1" latinLnBrk="0" hangingPunct="1">
                        <a:defRPr kumimoji="1" sz="1403" b="1" kern="1200">
                          <a:solidFill>
                            <a:schemeClr val="lt1"/>
                          </a:solidFill>
                          <a:latin typeface="Corbel" panose="020B0503020204020204"/>
                        </a:defRPr>
                      </a:lvl8pPr>
                      <a:lvl9pPr marL="2850382" algn="l" defTabSz="712596" rtl="0" eaLnBrk="1" latinLnBrk="0" hangingPunct="1">
                        <a:defRPr kumimoji="1" sz="1403" b="1" kern="1200">
                          <a:solidFill>
                            <a:schemeClr val="lt1"/>
                          </a:solidFill>
                          <a:latin typeface="Corbel" panose="020B0503020204020204"/>
                        </a:defRPr>
                      </a:lvl9pPr>
                    </a:lstStyle>
                    <a:p>
                      <a:pPr algn="l" fontAlgn="ctr"/>
                      <a:r>
                        <a:rPr kumimoji="1" lang="ja-JP" altLang="en-US" sz="1100">
                          <a:solidFill>
                            <a:schemeClr val="tx1"/>
                          </a:solidFill>
                          <a:latin typeface="+mn-ea"/>
                          <a:ea typeface="+mn-ea"/>
                          <a:sym typeface="BIZ UDPゴシック" panose="020B0400000000000000" pitchFamily="50" charset="-128"/>
                        </a:rPr>
                        <a:t>ステップ</a:t>
                      </a:r>
                    </a:p>
                  </a:txBody>
                  <a:tcPr marL="108000" marR="108000" marT="54000" marB="54000" anchor="ctr">
                    <a:lnL w="12700" cmpd="sng">
                      <a:noFill/>
                    </a:lnL>
                    <a:lnR w="12700" cap="flat" cmpd="sng" algn="ctr">
                      <a:noFill/>
                      <a:prstDash val="solid"/>
                      <a:round/>
                      <a:headEnd type="none" w="med" len="med"/>
                      <a:tailEnd type="none" w="med" len="med"/>
                    </a:lnR>
                    <a:lnT w="12700" cmpd="sng">
                      <a:noFill/>
                    </a:lnT>
                    <a:lnB w="12700" cap="flat" cmpd="sng" algn="ctr">
                      <a:solidFill>
                        <a:srgbClr val="59575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712596" rtl="0" eaLnBrk="1" latinLnBrk="0" hangingPunct="1">
                        <a:defRPr kumimoji="1" sz="1403" b="1" kern="1200">
                          <a:solidFill>
                            <a:schemeClr val="lt1"/>
                          </a:solidFill>
                          <a:latin typeface="Corbel" panose="020B0503020204020204"/>
                        </a:defRPr>
                      </a:lvl1pPr>
                      <a:lvl2pPr marL="356298" algn="l" defTabSz="712596" rtl="0" eaLnBrk="1" latinLnBrk="0" hangingPunct="1">
                        <a:defRPr kumimoji="1" sz="1403" b="1" kern="1200">
                          <a:solidFill>
                            <a:schemeClr val="lt1"/>
                          </a:solidFill>
                          <a:latin typeface="Corbel" panose="020B0503020204020204"/>
                        </a:defRPr>
                      </a:lvl2pPr>
                      <a:lvl3pPr marL="712596" algn="l" defTabSz="712596" rtl="0" eaLnBrk="1" latinLnBrk="0" hangingPunct="1">
                        <a:defRPr kumimoji="1" sz="1403" b="1" kern="1200">
                          <a:solidFill>
                            <a:schemeClr val="lt1"/>
                          </a:solidFill>
                          <a:latin typeface="Corbel" panose="020B0503020204020204"/>
                        </a:defRPr>
                      </a:lvl3pPr>
                      <a:lvl4pPr marL="1068893" algn="l" defTabSz="712596" rtl="0" eaLnBrk="1" latinLnBrk="0" hangingPunct="1">
                        <a:defRPr kumimoji="1" sz="1403" b="1" kern="1200">
                          <a:solidFill>
                            <a:schemeClr val="lt1"/>
                          </a:solidFill>
                          <a:latin typeface="Corbel" panose="020B0503020204020204"/>
                        </a:defRPr>
                      </a:lvl4pPr>
                      <a:lvl5pPr marL="1425191" algn="l" defTabSz="712596" rtl="0" eaLnBrk="1" latinLnBrk="0" hangingPunct="1">
                        <a:defRPr kumimoji="1" sz="1403" b="1" kern="1200">
                          <a:solidFill>
                            <a:schemeClr val="lt1"/>
                          </a:solidFill>
                          <a:latin typeface="Corbel" panose="020B0503020204020204"/>
                        </a:defRPr>
                      </a:lvl5pPr>
                      <a:lvl6pPr marL="1781490" algn="l" defTabSz="712596" rtl="0" eaLnBrk="1" latinLnBrk="0" hangingPunct="1">
                        <a:defRPr kumimoji="1" sz="1403" b="1" kern="1200">
                          <a:solidFill>
                            <a:schemeClr val="lt1"/>
                          </a:solidFill>
                          <a:latin typeface="Corbel" panose="020B0503020204020204"/>
                        </a:defRPr>
                      </a:lvl6pPr>
                      <a:lvl7pPr marL="2137787" algn="l" defTabSz="712596" rtl="0" eaLnBrk="1" latinLnBrk="0" hangingPunct="1">
                        <a:defRPr kumimoji="1" sz="1403" b="1" kern="1200">
                          <a:solidFill>
                            <a:schemeClr val="lt1"/>
                          </a:solidFill>
                          <a:latin typeface="Corbel" panose="020B0503020204020204"/>
                        </a:defRPr>
                      </a:lvl7pPr>
                      <a:lvl8pPr marL="2494086" algn="l" defTabSz="712596" rtl="0" eaLnBrk="1" latinLnBrk="0" hangingPunct="1">
                        <a:defRPr kumimoji="1" sz="1403" b="1" kern="1200">
                          <a:solidFill>
                            <a:schemeClr val="lt1"/>
                          </a:solidFill>
                          <a:latin typeface="Corbel" panose="020B0503020204020204"/>
                        </a:defRPr>
                      </a:lvl8pPr>
                      <a:lvl9pPr marL="2850382" algn="l" defTabSz="712596" rtl="0" eaLnBrk="1" latinLnBrk="0" hangingPunct="1">
                        <a:defRPr kumimoji="1" sz="1403" b="1" kern="1200">
                          <a:solidFill>
                            <a:schemeClr val="lt1"/>
                          </a:solidFill>
                          <a:latin typeface="Corbel" panose="020B0503020204020204"/>
                        </a:defRPr>
                      </a:lvl9pPr>
                    </a:lstStyle>
                    <a:p>
                      <a:pPr algn="l" fontAlgn="ctr"/>
                      <a:r>
                        <a:rPr kumimoji="1" lang="ja-JP" altLang="en-US" sz="1100">
                          <a:solidFill>
                            <a:schemeClr val="tx1"/>
                          </a:solidFill>
                          <a:latin typeface="+mn-ea"/>
                          <a:ea typeface="+mn-ea"/>
                          <a:sym typeface="BIZ UDPゴシック" panose="020B0400000000000000" pitchFamily="50" charset="-128"/>
                        </a:rPr>
                        <a:t>サービス内容</a:t>
                      </a:r>
                    </a:p>
                  </a:txBody>
                  <a:tcPr marL="108000" marR="108000" marT="54000" marB="54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solidFill>
                        <a:srgbClr val="59575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712596" rtl="0" eaLnBrk="1" latinLnBrk="0" hangingPunct="1">
                        <a:defRPr kumimoji="1" sz="1403" b="1" kern="1200">
                          <a:solidFill>
                            <a:schemeClr val="lt1"/>
                          </a:solidFill>
                          <a:latin typeface="Corbel" panose="020B0503020204020204"/>
                        </a:defRPr>
                      </a:lvl1pPr>
                      <a:lvl2pPr marL="356298" algn="l" defTabSz="712596" rtl="0" eaLnBrk="1" latinLnBrk="0" hangingPunct="1">
                        <a:defRPr kumimoji="1" sz="1403" b="1" kern="1200">
                          <a:solidFill>
                            <a:schemeClr val="lt1"/>
                          </a:solidFill>
                          <a:latin typeface="Corbel" panose="020B0503020204020204"/>
                        </a:defRPr>
                      </a:lvl2pPr>
                      <a:lvl3pPr marL="712596" algn="l" defTabSz="712596" rtl="0" eaLnBrk="1" latinLnBrk="0" hangingPunct="1">
                        <a:defRPr kumimoji="1" sz="1403" b="1" kern="1200">
                          <a:solidFill>
                            <a:schemeClr val="lt1"/>
                          </a:solidFill>
                          <a:latin typeface="Corbel" panose="020B0503020204020204"/>
                        </a:defRPr>
                      </a:lvl3pPr>
                      <a:lvl4pPr marL="1068893" algn="l" defTabSz="712596" rtl="0" eaLnBrk="1" latinLnBrk="0" hangingPunct="1">
                        <a:defRPr kumimoji="1" sz="1403" b="1" kern="1200">
                          <a:solidFill>
                            <a:schemeClr val="lt1"/>
                          </a:solidFill>
                          <a:latin typeface="Corbel" panose="020B0503020204020204"/>
                        </a:defRPr>
                      </a:lvl4pPr>
                      <a:lvl5pPr marL="1425191" algn="l" defTabSz="712596" rtl="0" eaLnBrk="1" latinLnBrk="0" hangingPunct="1">
                        <a:defRPr kumimoji="1" sz="1403" b="1" kern="1200">
                          <a:solidFill>
                            <a:schemeClr val="lt1"/>
                          </a:solidFill>
                          <a:latin typeface="Corbel" panose="020B0503020204020204"/>
                        </a:defRPr>
                      </a:lvl5pPr>
                      <a:lvl6pPr marL="1781490" algn="l" defTabSz="712596" rtl="0" eaLnBrk="1" latinLnBrk="0" hangingPunct="1">
                        <a:defRPr kumimoji="1" sz="1403" b="1" kern="1200">
                          <a:solidFill>
                            <a:schemeClr val="lt1"/>
                          </a:solidFill>
                          <a:latin typeface="Corbel" panose="020B0503020204020204"/>
                        </a:defRPr>
                      </a:lvl6pPr>
                      <a:lvl7pPr marL="2137787" algn="l" defTabSz="712596" rtl="0" eaLnBrk="1" latinLnBrk="0" hangingPunct="1">
                        <a:defRPr kumimoji="1" sz="1403" b="1" kern="1200">
                          <a:solidFill>
                            <a:schemeClr val="lt1"/>
                          </a:solidFill>
                          <a:latin typeface="Corbel" panose="020B0503020204020204"/>
                        </a:defRPr>
                      </a:lvl7pPr>
                      <a:lvl8pPr marL="2494086" algn="l" defTabSz="712596" rtl="0" eaLnBrk="1" latinLnBrk="0" hangingPunct="1">
                        <a:defRPr kumimoji="1" sz="1403" b="1" kern="1200">
                          <a:solidFill>
                            <a:schemeClr val="lt1"/>
                          </a:solidFill>
                          <a:latin typeface="Corbel" panose="020B0503020204020204"/>
                        </a:defRPr>
                      </a:lvl8pPr>
                      <a:lvl9pPr marL="2850382" algn="l" defTabSz="712596" rtl="0" eaLnBrk="1" latinLnBrk="0" hangingPunct="1">
                        <a:defRPr kumimoji="1" sz="1403" b="1" kern="1200">
                          <a:solidFill>
                            <a:schemeClr val="lt1"/>
                          </a:solidFill>
                          <a:latin typeface="Corbel" panose="020B0503020204020204"/>
                        </a:defRPr>
                      </a:lvl9pPr>
                    </a:lstStyle>
                    <a:p>
                      <a:pPr algn="l" fontAlgn="ctr"/>
                      <a:r>
                        <a:rPr kumimoji="1" lang="ja-JP" altLang="en-US" sz="1100">
                          <a:solidFill>
                            <a:schemeClr val="tx1"/>
                          </a:solidFill>
                          <a:latin typeface="+mn-ea"/>
                          <a:ea typeface="+mn-ea"/>
                          <a:sym typeface="BIZ UDPゴシック" panose="020B0400000000000000" pitchFamily="50" charset="-128"/>
                        </a:rPr>
                        <a:t>費用</a:t>
                      </a:r>
                    </a:p>
                  </a:txBody>
                  <a:tcPr marL="108000" marR="108000" marT="54000" marB="54000" anchor="ctr">
                    <a:lnL w="12700" cap="flat" cmpd="sng" algn="ctr">
                      <a:noFill/>
                      <a:prstDash val="solid"/>
                      <a:round/>
                      <a:headEnd type="none" w="med" len="med"/>
                      <a:tailEnd type="none" w="med" len="med"/>
                    </a:lnL>
                    <a:lnR w="12700" cmpd="sng">
                      <a:noFill/>
                    </a:lnR>
                    <a:lnT w="12700" cmpd="sng">
                      <a:noFill/>
                    </a:lnT>
                    <a:lnB w="12700" cap="flat" cmpd="sng" algn="ctr">
                      <a:solidFill>
                        <a:srgbClr val="595757"/>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92156351"/>
                  </a:ext>
                </a:extLst>
              </a:tr>
              <a:tr h="637098">
                <a:tc>
                  <a:txBody>
                    <a:bodyPr/>
                    <a:lstStyle>
                      <a:lvl1pPr marL="0" algn="l" defTabSz="712596" rtl="0" eaLnBrk="1" latinLnBrk="0" hangingPunct="1">
                        <a:defRPr kumimoji="1" sz="1403" b="1" kern="1200">
                          <a:solidFill>
                            <a:schemeClr val="lt1"/>
                          </a:solidFill>
                          <a:latin typeface="Corbel" panose="020B0503020204020204"/>
                        </a:defRPr>
                      </a:lvl1pPr>
                      <a:lvl2pPr marL="356298" algn="l" defTabSz="712596" rtl="0" eaLnBrk="1" latinLnBrk="0" hangingPunct="1">
                        <a:defRPr kumimoji="1" sz="1403" b="1" kern="1200">
                          <a:solidFill>
                            <a:schemeClr val="lt1"/>
                          </a:solidFill>
                          <a:latin typeface="Corbel" panose="020B0503020204020204"/>
                        </a:defRPr>
                      </a:lvl2pPr>
                      <a:lvl3pPr marL="712596" algn="l" defTabSz="712596" rtl="0" eaLnBrk="1" latinLnBrk="0" hangingPunct="1">
                        <a:defRPr kumimoji="1" sz="1403" b="1" kern="1200">
                          <a:solidFill>
                            <a:schemeClr val="lt1"/>
                          </a:solidFill>
                          <a:latin typeface="Corbel" panose="020B0503020204020204"/>
                        </a:defRPr>
                      </a:lvl3pPr>
                      <a:lvl4pPr marL="1068893" algn="l" defTabSz="712596" rtl="0" eaLnBrk="1" latinLnBrk="0" hangingPunct="1">
                        <a:defRPr kumimoji="1" sz="1403" b="1" kern="1200">
                          <a:solidFill>
                            <a:schemeClr val="lt1"/>
                          </a:solidFill>
                          <a:latin typeface="Corbel" panose="020B0503020204020204"/>
                        </a:defRPr>
                      </a:lvl4pPr>
                      <a:lvl5pPr marL="1425191" algn="l" defTabSz="712596" rtl="0" eaLnBrk="1" latinLnBrk="0" hangingPunct="1">
                        <a:defRPr kumimoji="1" sz="1403" b="1" kern="1200">
                          <a:solidFill>
                            <a:schemeClr val="lt1"/>
                          </a:solidFill>
                          <a:latin typeface="Corbel" panose="020B0503020204020204"/>
                        </a:defRPr>
                      </a:lvl5pPr>
                      <a:lvl6pPr marL="1781490" algn="l" defTabSz="712596" rtl="0" eaLnBrk="1" latinLnBrk="0" hangingPunct="1">
                        <a:defRPr kumimoji="1" sz="1403" b="1" kern="1200">
                          <a:solidFill>
                            <a:schemeClr val="lt1"/>
                          </a:solidFill>
                          <a:latin typeface="Corbel" panose="020B0503020204020204"/>
                        </a:defRPr>
                      </a:lvl6pPr>
                      <a:lvl7pPr marL="2137787" algn="l" defTabSz="712596" rtl="0" eaLnBrk="1" latinLnBrk="0" hangingPunct="1">
                        <a:defRPr kumimoji="1" sz="1403" b="1" kern="1200">
                          <a:solidFill>
                            <a:schemeClr val="lt1"/>
                          </a:solidFill>
                          <a:latin typeface="Corbel" panose="020B0503020204020204"/>
                        </a:defRPr>
                      </a:lvl7pPr>
                      <a:lvl8pPr marL="2494086" algn="l" defTabSz="712596" rtl="0" eaLnBrk="1" latinLnBrk="0" hangingPunct="1">
                        <a:defRPr kumimoji="1" sz="1403" b="1" kern="1200">
                          <a:solidFill>
                            <a:schemeClr val="lt1"/>
                          </a:solidFill>
                          <a:latin typeface="Corbel" panose="020B0503020204020204"/>
                        </a:defRPr>
                      </a:lvl8pPr>
                      <a:lvl9pPr marL="2850382" algn="l" defTabSz="712596" rtl="0" eaLnBrk="1" latinLnBrk="0" hangingPunct="1">
                        <a:defRPr kumimoji="1" sz="1403" b="1" kern="1200">
                          <a:solidFill>
                            <a:schemeClr val="lt1"/>
                          </a:solidFill>
                          <a:latin typeface="Corbel" panose="020B0503020204020204"/>
                        </a:defRPr>
                      </a:lvl9pPr>
                    </a:lstStyle>
                    <a:p>
                      <a:pPr algn="l" fontAlgn="ctr">
                        <a:lnSpc>
                          <a:spcPct val="110000"/>
                        </a:lnSpc>
                      </a:pPr>
                      <a:r>
                        <a:rPr kumimoji="1" lang="ja-JP" altLang="en-US" sz="1200" spc="300">
                          <a:solidFill>
                            <a:srgbClr val="003B83"/>
                          </a:solidFill>
                          <a:latin typeface="+mn-ea"/>
                          <a:ea typeface="+mn-ea"/>
                          <a:sym typeface="BIZ UDPゴシック" panose="020B0400000000000000" pitchFamily="50" charset="-128"/>
                        </a:rPr>
                        <a:t>①</a:t>
                      </a:r>
                      <a:r>
                        <a:rPr kumimoji="1" lang="ja-JP" altLang="en-US" sz="1200">
                          <a:solidFill>
                            <a:srgbClr val="003B83"/>
                          </a:solidFill>
                          <a:latin typeface="+mn-ea"/>
                          <a:ea typeface="+mn-ea"/>
                          <a:sym typeface="BIZ UDPゴシック" panose="020B0400000000000000" pitchFamily="50" charset="-128"/>
                        </a:rPr>
                        <a:t>知る</a:t>
                      </a:r>
                    </a:p>
                  </a:txBody>
                  <a:tcPr marL="108000" marR="108000" marT="72000" marB="72000">
                    <a:lnL w="12700" cmpd="sng">
                      <a:noFill/>
                    </a:lnL>
                    <a:lnR w="12700" cmpd="sng">
                      <a:noFill/>
                    </a:lnR>
                    <a:lnT w="12700" cap="flat" cmpd="sng" algn="ctr">
                      <a:solidFill>
                        <a:srgbClr val="595757"/>
                      </a:solidFill>
                      <a:prstDash val="solid"/>
                      <a:round/>
                      <a:headEnd type="none" w="med" len="med"/>
                      <a:tailEnd type="none" w="med" len="med"/>
                    </a:lnT>
                    <a:lnB w="6350" cap="flat" cmpd="sng" algn="ctr">
                      <a:solidFill>
                        <a:srgbClr val="595757"/>
                      </a:solidFill>
                      <a:prstDash val="solid"/>
                      <a:round/>
                      <a:headEnd type="none" w="med" len="med"/>
                      <a:tailEnd type="none" w="med" len="med"/>
                    </a:lnB>
                    <a:lnTlToBr w="12700" cmpd="sng">
                      <a:noFill/>
                      <a:prstDash val="solid"/>
                    </a:lnTlToBr>
                    <a:lnBlToTr w="12700" cmpd="sng">
                      <a:noFill/>
                      <a:prstDash val="solid"/>
                    </a:lnBlToTr>
                    <a:solidFill>
                      <a:srgbClr val="000000">
                        <a:alpha val="0"/>
                      </a:srgbClr>
                    </a:solidFill>
                  </a:tcPr>
                </a:tc>
                <a:tc>
                  <a:txBody>
                    <a:bodyPr/>
                    <a:lstStyle>
                      <a:lvl1pPr marL="0" algn="l" defTabSz="712596" rtl="0" eaLnBrk="1" latinLnBrk="0" hangingPunct="1">
                        <a:defRPr kumimoji="1" sz="1403" kern="1200">
                          <a:solidFill>
                            <a:schemeClr val="dk1"/>
                          </a:solidFill>
                          <a:latin typeface="Corbel" panose="020B0503020204020204"/>
                        </a:defRPr>
                      </a:lvl1pPr>
                      <a:lvl2pPr marL="356298" algn="l" defTabSz="712596" rtl="0" eaLnBrk="1" latinLnBrk="0" hangingPunct="1">
                        <a:defRPr kumimoji="1" sz="1403" kern="1200">
                          <a:solidFill>
                            <a:schemeClr val="dk1"/>
                          </a:solidFill>
                          <a:latin typeface="Corbel" panose="020B0503020204020204"/>
                        </a:defRPr>
                      </a:lvl2pPr>
                      <a:lvl3pPr marL="712596" algn="l" defTabSz="712596" rtl="0" eaLnBrk="1" latinLnBrk="0" hangingPunct="1">
                        <a:defRPr kumimoji="1" sz="1403" kern="1200">
                          <a:solidFill>
                            <a:schemeClr val="dk1"/>
                          </a:solidFill>
                          <a:latin typeface="Corbel" panose="020B0503020204020204"/>
                        </a:defRPr>
                      </a:lvl3pPr>
                      <a:lvl4pPr marL="1068893" algn="l" defTabSz="712596" rtl="0" eaLnBrk="1" latinLnBrk="0" hangingPunct="1">
                        <a:defRPr kumimoji="1" sz="1403" kern="1200">
                          <a:solidFill>
                            <a:schemeClr val="dk1"/>
                          </a:solidFill>
                          <a:latin typeface="Corbel" panose="020B0503020204020204"/>
                        </a:defRPr>
                      </a:lvl4pPr>
                      <a:lvl5pPr marL="1425191" algn="l" defTabSz="712596" rtl="0" eaLnBrk="1" latinLnBrk="0" hangingPunct="1">
                        <a:defRPr kumimoji="1" sz="1403" kern="1200">
                          <a:solidFill>
                            <a:schemeClr val="dk1"/>
                          </a:solidFill>
                          <a:latin typeface="Corbel" panose="020B0503020204020204"/>
                        </a:defRPr>
                      </a:lvl5pPr>
                      <a:lvl6pPr marL="1781490" algn="l" defTabSz="712596" rtl="0" eaLnBrk="1" latinLnBrk="0" hangingPunct="1">
                        <a:defRPr kumimoji="1" sz="1403" kern="1200">
                          <a:solidFill>
                            <a:schemeClr val="dk1"/>
                          </a:solidFill>
                          <a:latin typeface="Corbel" panose="020B0503020204020204"/>
                        </a:defRPr>
                      </a:lvl6pPr>
                      <a:lvl7pPr marL="2137787" algn="l" defTabSz="712596" rtl="0" eaLnBrk="1" latinLnBrk="0" hangingPunct="1">
                        <a:defRPr kumimoji="1" sz="1403" kern="1200">
                          <a:solidFill>
                            <a:schemeClr val="dk1"/>
                          </a:solidFill>
                          <a:latin typeface="Corbel" panose="020B0503020204020204"/>
                        </a:defRPr>
                      </a:lvl7pPr>
                      <a:lvl8pPr marL="2494086" algn="l" defTabSz="712596" rtl="0" eaLnBrk="1" latinLnBrk="0" hangingPunct="1">
                        <a:defRPr kumimoji="1" sz="1403" kern="1200">
                          <a:solidFill>
                            <a:schemeClr val="dk1"/>
                          </a:solidFill>
                          <a:latin typeface="Corbel" panose="020B0503020204020204"/>
                        </a:defRPr>
                      </a:lvl8pPr>
                      <a:lvl9pPr marL="2850382" algn="l" defTabSz="712596" rtl="0" eaLnBrk="1" latinLnBrk="0" hangingPunct="1">
                        <a:defRPr kumimoji="1" sz="1403" kern="1200">
                          <a:solidFill>
                            <a:schemeClr val="dk1"/>
                          </a:solidFill>
                          <a:latin typeface="Corbel" panose="020B0503020204020204"/>
                        </a:defRPr>
                      </a:lvl9pPr>
                    </a:lstStyle>
                    <a:p>
                      <a:pPr fontAlgn="ctr">
                        <a:lnSpc>
                          <a:spcPct val="110000"/>
                        </a:lnSpc>
                      </a:pPr>
                      <a:r>
                        <a:rPr kumimoji="1" lang="ja-JP" altLang="en-US" sz="1200" b="1">
                          <a:solidFill>
                            <a:srgbClr val="003B83"/>
                          </a:solidFill>
                          <a:latin typeface="+mn-ea"/>
                          <a:ea typeface="+mn-ea"/>
                          <a:sym typeface="BIZ UDPゴシック" panose="020B0400000000000000" pitchFamily="50" charset="-128"/>
                        </a:rPr>
                        <a:t>専門行員の派遣</a:t>
                      </a:r>
                      <a:endParaRPr kumimoji="1" lang="en-US" altLang="ja-JP" sz="1050" b="1">
                        <a:solidFill>
                          <a:srgbClr val="003B83"/>
                        </a:solidFill>
                        <a:latin typeface="+mn-ea"/>
                        <a:ea typeface="+mn-ea"/>
                        <a:sym typeface="BIZ UDPゴシック" panose="020B0400000000000000" pitchFamily="50" charset="-128"/>
                      </a:endParaRPr>
                    </a:p>
                    <a:p>
                      <a:pPr marL="152400" indent="-95250" fontAlgn="ctr">
                        <a:lnSpc>
                          <a:spcPct val="110000"/>
                        </a:lnSpc>
                        <a:buFont typeface="Arial" panose="020B0604020202020204" pitchFamily="34" charset="0"/>
                        <a:buChar char="•"/>
                      </a:pPr>
                      <a:r>
                        <a:rPr kumimoji="1" lang="ja-JP" altLang="en-US" sz="1050">
                          <a:solidFill>
                            <a:srgbClr val="020202"/>
                          </a:solidFill>
                          <a:latin typeface="+mn-ea"/>
                          <a:ea typeface="+mn-ea"/>
                          <a:sym typeface="BIZ UDPゴシック" panose="020B0400000000000000" pitchFamily="50" charset="-128"/>
                        </a:rPr>
                        <a:t>１ページ目の記載内容より更に詳細な情報が必要であれば、追加資料とともに専門行員・コンサルタントを派遣し、ご説明いたします。</a:t>
                      </a:r>
                    </a:p>
                  </a:txBody>
                  <a:tcPr marL="108000" marR="108000" marT="72000" marB="72000">
                    <a:lnL w="12700" cmpd="sng">
                      <a:noFill/>
                    </a:lnL>
                    <a:lnR w="12700" cmpd="sng">
                      <a:noFill/>
                    </a:lnR>
                    <a:lnT w="12700" cap="flat" cmpd="sng" algn="ctr">
                      <a:solidFill>
                        <a:srgbClr val="595757"/>
                      </a:solidFill>
                      <a:prstDash val="solid"/>
                      <a:round/>
                      <a:headEnd type="none" w="med" len="med"/>
                      <a:tailEnd type="none" w="med" len="med"/>
                    </a:lnT>
                    <a:lnB w="6350" cap="flat" cmpd="sng" algn="ctr">
                      <a:solidFill>
                        <a:srgbClr val="595757"/>
                      </a:solidFill>
                      <a:prstDash val="solid"/>
                      <a:round/>
                      <a:headEnd type="none" w="med" len="med"/>
                      <a:tailEnd type="none" w="med" len="med"/>
                    </a:lnB>
                    <a:lnTlToBr w="12700" cmpd="sng">
                      <a:noFill/>
                      <a:prstDash val="solid"/>
                    </a:lnTlToBr>
                    <a:lnBlToTr w="12700" cmpd="sng">
                      <a:noFill/>
                      <a:prstDash val="solid"/>
                    </a:lnBlToTr>
                    <a:solidFill>
                      <a:srgbClr val="000000">
                        <a:alpha val="0"/>
                      </a:srgbClr>
                    </a:solidFill>
                  </a:tcPr>
                </a:tc>
                <a:tc>
                  <a:txBody>
                    <a:bodyPr/>
                    <a:lstStyle>
                      <a:lvl1pPr marL="0" algn="l" defTabSz="712596" rtl="0" eaLnBrk="1" latinLnBrk="0" hangingPunct="1">
                        <a:defRPr kumimoji="1" sz="1403" kern="1200">
                          <a:solidFill>
                            <a:schemeClr val="dk1"/>
                          </a:solidFill>
                          <a:latin typeface="Corbel" panose="020B0503020204020204"/>
                        </a:defRPr>
                      </a:lvl1pPr>
                      <a:lvl2pPr marL="356298" algn="l" defTabSz="712596" rtl="0" eaLnBrk="1" latinLnBrk="0" hangingPunct="1">
                        <a:defRPr kumimoji="1" sz="1403" kern="1200">
                          <a:solidFill>
                            <a:schemeClr val="dk1"/>
                          </a:solidFill>
                          <a:latin typeface="Corbel" panose="020B0503020204020204"/>
                        </a:defRPr>
                      </a:lvl2pPr>
                      <a:lvl3pPr marL="712596" algn="l" defTabSz="712596" rtl="0" eaLnBrk="1" latinLnBrk="0" hangingPunct="1">
                        <a:defRPr kumimoji="1" sz="1403" kern="1200">
                          <a:solidFill>
                            <a:schemeClr val="dk1"/>
                          </a:solidFill>
                          <a:latin typeface="Corbel" panose="020B0503020204020204"/>
                        </a:defRPr>
                      </a:lvl3pPr>
                      <a:lvl4pPr marL="1068893" algn="l" defTabSz="712596" rtl="0" eaLnBrk="1" latinLnBrk="0" hangingPunct="1">
                        <a:defRPr kumimoji="1" sz="1403" kern="1200">
                          <a:solidFill>
                            <a:schemeClr val="dk1"/>
                          </a:solidFill>
                          <a:latin typeface="Corbel" panose="020B0503020204020204"/>
                        </a:defRPr>
                      </a:lvl4pPr>
                      <a:lvl5pPr marL="1425191" algn="l" defTabSz="712596" rtl="0" eaLnBrk="1" latinLnBrk="0" hangingPunct="1">
                        <a:defRPr kumimoji="1" sz="1403" kern="1200">
                          <a:solidFill>
                            <a:schemeClr val="dk1"/>
                          </a:solidFill>
                          <a:latin typeface="Corbel" panose="020B0503020204020204"/>
                        </a:defRPr>
                      </a:lvl5pPr>
                      <a:lvl6pPr marL="1781490" algn="l" defTabSz="712596" rtl="0" eaLnBrk="1" latinLnBrk="0" hangingPunct="1">
                        <a:defRPr kumimoji="1" sz="1403" kern="1200">
                          <a:solidFill>
                            <a:schemeClr val="dk1"/>
                          </a:solidFill>
                          <a:latin typeface="Corbel" panose="020B0503020204020204"/>
                        </a:defRPr>
                      </a:lvl6pPr>
                      <a:lvl7pPr marL="2137787" algn="l" defTabSz="712596" rtl="0" eaLnBrk="1" latinLnBrk="0" hangingPunct="1">
                        <a:defRPr kumimoji="1" sz="1403" kern="1200">
                          <a:solidFill>
                            <a:schemeClr val="dk1"/>
                          </a:solidFill>
                          <a:latin typeface="Corbel" panose="020B0503020204020204"/>
                        </a:defRPr>
                      </a:lvl7pPr>
                      <a:lvl8pPr marL="2494086" algn="l" defTabSz="712596" rtl="0" eaLnBrk="1" latinLnBrk="0" hangingPunct="1">
                        <a:defRPr kumimoji="1" sz="1403" kern="1200">
                          <a:solidFill>
                            <a:schemeClr val="dk1"/>
                          </a:solidFill>
                          <a:latin typeface="Corbel" panose="020B0503020204020204"/>
                        </a:defRPr>
                      </a:lvl8pPr>
                      <a:lvl9pPr marL="2850382" algn="l" defTabSz="712596" rtl="0" eaLnBrk="1" latinLnBrk="0" hangingPunct="1">
                        <a:defRPr kumimoji="1" sz="1403" kern="1200">
                          <a:solidFill>
                            <a:schemeClr val="dk1"/>
                          </a:solidFill>
                          <a:latin typeface="Corbel" panose="020B0503020204020204"/>
                        </a:defRPr>
                      </a:lvl9pPr>
                    </a:lstStyle>
                    <a:p>
                      <a:pPr fontAlgn="ctr">
                        <a:lnSpc>
                          <a:spcPct val="110000"/>
                        </a:lnSpc>
                      </a:pPr>
                      <a:r>
                        <a:rPr kumimoji="1" lang="ja-JP" altLang="en-US" sz="1050">
                          <a:solidFill>
                            <a:srgbClr val="020202"/>
                          </a:solidFill>
                          <a:latin typeface="+mn-ea"/>
                          <a:ea typeface="+mn-ea"/>
                          <a:sym typeface="BIZ UDPゴシック" panose="020B0400000000000000" pitchFamily="50" charset="-128"/>
                        </a:rPr>
                        <a:t>無料</a:t>
                      </a:r>
                    </a:p>
                  </a:txBody>
                  <a:tcPr marL="108000" marR="108000" marT="72000" marB="72000">
                    <a:lnL w="12700" cmpd="sng">
                      <a:noFill/>
                    </a:lnL>
                    <a:lnR w="12700" cmpd="sng">
                      <a:noFill/>
                    </a:lnR>
                    <a:lnT w="12700" cap="flat" cmpd="sng" algn="ctr">
                      <a:solidFill>
                        <a:srgbClr val="595757"/>
                      </a:solidFill>
                      <a:prstDash val="solid"/>
                      <a:round/>
                      <a:headEnd type="none" w="med" len="med"/>
                      <a:tailEnd type="none" w="med" len="med"/>
                    </a:lnT>
                    <a:lnB w="6350" cap="flat" cmpd="sng" algn="ctr">
                      <a:solidFill>
                        <a:srgbClr val="595757"/>
                      </a:solidFill>
                      <a:prstDash val="solid"/>
                      <a:round/>
                      <a:headEnd type="none" w="med" len="med"/>
                      <a:tailEnd type="none" w="med" len="med"/>
                    </a:lnB>
                    <a:lnTlToBr w="12700" cmpd="sng">
                      <a:noFill/>
                      <a:prstDash val="solid"/>
                    </a:lnTlToBr>
                    <a:lnBlToTr w="12700" cmpd="sng">
                      <a:noFill/>
                      <a:prstDash val="solid"/>
                    </a:lnBlToTr>
                    <a:solidFill>
                      <a:srgbClr val="000000">
                        <a:alpha val="0"/>
                      </a:srgbClr>
                    </a:solidFill>
                  </a:tcPr>
                </a:tc>
                <a:extLst>
                  <a:ext uri="{0D108BD9-81ED-4DB2-BD59-A6C34878D82A}">
                    <a16:rowId xmlns:a16="http://schemas.microsoft.com/office/drawing/2014/main" val="1752461511"/>
                  </a:ext>
                </a:extLst>
              </a:tr>
              <a:tr h="768216">
                <a:tc>
                  <a:txBody>
                    <a:bodyPr/>
                    <a:lstStyle>
                      <a:lvl1pPr marL="0" algn="l" defTabSz="712596" rtl="0" eaLnBrk="1" latinLnBrk="0" hangingPunct="1">
                        <a:defRPr kumimoji="1" sz="1403" b="1" kern="1200">
                          <a:solidFill>
                            <a:schemeClr val="lt1"/>
                          </a:solidFill>
                          <a:latin typeface="Corbel" panose="020B0503020204020204"/>
                        </a:defRPr>
                      </a:lvl1pPr>
                      <a:lvl2pPr marL="356298" algn="l" defTabSz="712596" rtl="0" eaLnBrk="1" latinLnBrk="0" hangingPunct="1">
                        <a:defRPr kumimoji="1" sz="1403" b="1" kern="1200">
                          <a:solidFill>
                            <a:schemeClr val="lt1"/>
                          </a:solidFill>
                          <a:latin typeface="Corbel" panose="020B0503020204020204"/>
                        </a:defRPr>
                      </a:lvl2pPr>
                      <a:lvl3pPr marL="712596" algn="l" defTabSz="712596" rtl="0" eaLnBrk="1" latinLnBrk="0" hangingPunct="1">
                        <a:defRPr kumimoji="1" sz="1403" b="1" kern="1200">
                          <a:solidFill>
                            <a:schemeClr val="lt1"/>
                          </a:solidFill>
                          <a:latin typeface="Corbel" panose="020B0503020204020204"/>
                        </a:defRPr>
                      </a:lvl3pPr>
                      <a:lvl4pPr marL="1068893" algn="l" defTabSz="712596" rtl="0" eaLnBrk="1" latinLnBrk="0" hangingPunct="1">
                        <a:defRPr kumimoji="1" sz="1403" b="1" kern="1200">
                          <a:solidFill>
                            <a:schemeClr val="lt1"/>
                          </a:solidFill>
                          <a:latin typeface="Corbel" panose="020B0503020204020204"/>
                        </a:defRPr>
                      </a:lvl4pPr>
                      <a:lvl5pPr marL="1425191" algn="l" defTabSz="712596" rtl="0" eaLnBrk="1" latinLnBrk="0" hangingPunct="1">
                        <a:defRPr kumimoji="1" sz="1403" b="1" kern="1200">
                          <a:solidFill>
                            <a:schemeClr val="lt1"/>
                          </a:solidFill>
                          <a:latin typeface="Corbel" panose="020B0503020204020204"/>
                        </a:defRPr>
                      </a:lvl5pPr>
                      <a:lvl6pPr marL="1781490" algn="l" defTabSz="712596" rtl="0" eaLnBrk="1" latinLnBrk="0" hangingPunct="1">
                        <a:defRPr kumimoji="1" sz="1403" b="1" kern="1200">
                          <a:solidFill>
                            <a:schemeClr val="lt1"/>
                          </a:solidFill>
                          <a:latin typeface="Corbel" panose="020B0503020204020204"/>
                        </a:defRPr>
                      </a:lvl6pPr>
                      <a:lvl7pPr marL="2137787" algn="l" defTabSz="712596" rtl="0" eaLnBrk="1" latinLnBrk="0" hangingPunct="1">
                        <a:defRPr kumimoji="1" sz="1403" b="1" kern="1200">
                          <a:solidFill>
                            <a:schemeClr val="lt1"/>
                          </a:solidFill>
                          <a:latin typeface="Corbel" panose="020B0503020204020204"/>
                        </a:defRPr>
                      </a:lvl7pPr>
                      <a:lvl8pPr marL="2494086" algn="l" defTabSz="712596" rtl="0" eaLnBrk="1" latinLnBrk="0" hangingPunct="1">
                        <a:defRPr kumimoji="1" sz="1403" b="1" kern="1200">
                          <a:solidFill>
                            <a:schemeClr val="lt1"/>
                          </a:solidFill>
                          <a:latin typeface="Corbel" panose="020B0503020204020204"/>
                        </a:defRPr>
                      </a:lvl8pPr>
                      <a:lvl9pPr marL="2850382" algn="l" defTabSz="712596" rtl="0" eaLnBrk="1" latinLnBrk="0" hangingPunct="1">
                        <a:defRPr kumimoji="1" sz="1403" b="1" kern="1200">
                          <a:solidFill>
                            <a:schemeClr val="lt1"/>
                          </a:solidFill>
                          <a:latin typeface="Corbel" panose="020B0503020204020204"/>
                        </a:defRPr>
                      </a:lvl9pPr>
                    </a:lstStyle>
                    <a:p>
                      <a:pPr algn="l" fontAlgn="ctr">
                        <a:lnSpc>
                          <a:spcPct val="110000"/>
                        </a:lnSpc>
                      </a:pPr>
                      <a:r>
                        <a:rPr kumimoji="1" lang="ja-JP" altLang="en-US" sz="1200" spc="300">
                          <a:solidFill>
                            <a:srgbClr val="003B83"/>
                          </a:solidFill>
                          <a:latin typeface="+mn-ea"/>
                          <a:ea typeface="+mn-ea"/>
                          <a:sym typeface="BIZ UDPゴシック" panose="020B0400000000000000" pitchFamily="50" charset="-128"/>
                        </a:rPr>
                        <a:t>②</a:t>
                      </a:r>
                      <a:r>
                        <a:rPr kumimoji="1" lang="ja-JP" altLang="en-US" sz="1200">
                          <a:solidFill>
                            <a:srgbClr val="003B83"/>
                          </a:solidFill>
                          <a:latin typeface="+mn-ea"/>
                          <a:ea typeface="+mn-ea"/>
                          <a:sym typeface="BIZ UDPゴシック" panose="020B0400000000000000" pitchFamily="50" charset="-128"/>
                        </a:rPr>
                        <a:t>測る</a:t>
                      </a:r>
                      <a:endParaRPr kumimoji="1" lang="en-US" altLang="ja-JP" sz="1200">
                        <a:solidFill>
                          <a:srgbClr val="003B83"/>
                        </a:solidFill>
                        <a:latin typeface="+mn-ea"/>
                        <a:ea typeface="+mn-ea"/>
                        <a:sym typeface="BIZ UDPゴシック" panose="020B0400000000000000" pitchFamily="50" charset="-128"/>
                      </a:endParaRPr>
                    </a:p>
                  </a:txBody>
                  <a:tcPr marL="108000" marR="108000" marT="72000" marB="72000">
                    <a:lnL w="12700" cmpd="sng">
                      <a:noFill/>
                    </a:lnL>
                    <a:lnR w="12700" cmpd="sng">
                      <a:noFill/>
                    </a:lnR>
                    <a:lnT w="6350" cap="flat" cmpd="sng" algn="ctr">
                      <a:solidFill>
                        <a:srgbClr val="595757"/>
                      </a:solidFill>
                      <a:prstDash val="solid"/>
                      <a:round/>
                      <a:headEnd type="none" w="med" len="med"/>
                      <a:tailEnd type="none" w="med" len="med"/>
                    </a:lnT>
                    <a:lnB w="6350" cap="flat" cmpd="sng" algn="ctr">
                      <a:solidFill>
                        <a:srgbClr val="595757"/>
                      </a:solidFill>
                      <a:prstDash val="solid"/>
                      <a:round/>
                      <a:headEnd type="none" w="med" len="med"/>
                      <a:tailEnd type="none" w="med" len="med"/>
                    </a:lnB>
                    <a:lnTlToBr w="12700" cmpd="sng">
                      <a:noFill/>
                      <a:prstDash val="solid"/>
                    </a:lnTlToBr>
                    <a:lnBlToTr w="12700" cmpd="sng">
                      <a:noFill/>
                      <a:prstDash val="solid"/>
                    </a:lnBlToTr>
                    <a:solidFill>
                      <a:srgbClr val="000000">
                        <a:alpha val="0"/>
                      </a:srgbClr>
                    </a:solidFill>
                  </a:tcPr>
                </a:tc>
                <a:tc>
                  <a:txBody>
                    <a:bodyPr/>
                    <a:lstStyle>
                      <a:lvl1pPr marL="0" algn="l" defTabSz="712596" rtl="0" eaLnBrk="1" latinLnBrk="0" hangingPunct="1">
                        <a:defRPr kumimoji="1" sz="1403" kern="1200">
                          <a:solidFill>
                            <a:schemeClr val="dk1"/>
                          </a:solidFill>
                          <a:latin typeface="Corbel" panose="020B0503020204020204"/>
                        </a:defRPr>
                      </a:lvl1pPr>
                      <a:lvl2pPr marL="356298" algn="l" defTabSz="712596" rtl="0" eaLnBrk="1" latinLnBrk="0" hangingPunct="1">
                        <a:defRPr kumimoji="1" sz="1403" kern="1200">
                          <a:solidFill>
                            <a:schemeClr val="dk1"/>
                          </a:solidFill>
                          <a:latin typeface="Corbel" panose="020B0503020204020204"/>
                        </a:defRPr>
                      </a:lvl2pPr>
                      <a:lvl3pPr marL="712596" algn="l" defTabSz="712596" rtl="0" eaLnBrk="1" latinLnBrk="0" hangingPunct="1">
                        <a:defRPr kumimoji="1" sz="1403" kern="1200">
                          <a:solidFill>
                            <a:schemeClr val="dk1"/>
                          </a:solidFill>
                          <a:latin typeface="Corbel" panose="020B0503020204020204"/>
                        </a:defRPr>
                      </a:lvl3pPr>
                      <a:lvl4pPr marL="1068893" algn="l" defTabSz="712596" rtl="0" eaLnBrk="1" latinLnBrk="0" hangingPunct="1">
                        <a:defRPr kumimoji="1" sz="1403" kern="1200">
                          <a:solidFill>
                            <a:schemeClr val="dk1"/>
                          </a:solidFill>
                          <a:latin typeface="Corbel" panose="020B0503020204020204"/>
                        </a:defRPr>
                      </a:lvl4pPr>
                      <a:lvl5pPr marL="1425191" algn="l" defTabSz="712596" rtl="0" eaLnBrk="1" latinLnBrk="0" hangingPunct="1">
                        <a:defRPr kumimoji="1" sz="1403" kern="1200">
                          <a:solidFill>
                            <a:schemeClr val="dk1"/>
                          </a:solidFill>
                          <a:latin typeface="Corbel" panose="020B0503020204020204"/>
                        </a:defRPr>
                      </a:lvl5pPr>
                      <a:lvl6pPr marL="1781490" algn="l" defTabSz="712596" rtl="0" eaLnBrk="1" latinLnBrk="0" hangingPunct="1">
                        <a:defRPr kumimoji="1" sz="1403" kern="1200">
                          <a:solidFill>
                            <a:schemeClr val="dk1"/>
                          </a:solidFill>
                          <a:latin typeface="Corbel" panose="020B0503020204020204"/>
                        </a:defRPr>
                      </a:lvl6pPr>
                      <a:lvl7pPr marL="2137787" algn="l" defTabSz="712596" rtl="0" eaLnBrk="1" latinLnBrk="0" hangingPunct="1">
                        <a:defRPr kumimoji="1" sz="1403" kern="1200">
                          <a:solidFill>
                            <a:schemeClr val="dk1"/>
                          </a:solidFill>
                          <a:latin typeface="Corbel" panose="020B0503020204020204"/>
                        </a:defRPr>
                      </a:lvl7pPr>
                      <a:lvl8pPr marL="2494086" algn="l" defTabSz="712596" rtl="0" eaLnBrk="1" latinLnBrk="0" hangingPunct="1">
                        <a:defRPr kumimoji="1" sz="1403" kern="1200">
                          <a:solidFill>
                            <a:schemeClr val="dk1"/>
                          </a:solidFill>
                          <a:latin typeface="Corbel" panose="020B0503020204020204"/>
                        </a:defRPr>
                      </a:lvl8pPr>
                      <a:lvl9pPr marL="2850382" algn="l" defTabSz="712596" rtl="0" eaLnBrk="1" latinLnBrk="0" hangingPunct="1">
                        <a:defRPr kumimoji="1" sz="1403" kern="1200">
                          <a:solidFill>
                            <a:schemeClr val="dk1"/>
                          </a:solidFill>
                          <a:latin typeface="Corbel" panose="020B0503020204020204"/>
                        </a:defRPr>
                      </a:lvl9pPr>
                    </a:lstStyle>
                    <a:p>
                      <a:pPr marL="0" marR="0" lvl="0" indent="0" algn="l" defTabSz="1007772" rtl="0" eaLnBrk="1" fontAlgn="ctr" latinLnBrk="0" hangingPunct="1">
                        <a:lnSpc>
                          <a:spcPct val="110000"/>
                        </a:lnSpc>
                        <a:spcBef>
                          <a:spcPts val="0"/>
                        </a:spcBef>
                        <a:spcAft>
                          <a:spcPts val="0"/>
                        </a:spcAft>
                        <a:buClrTx/>
                        <a:buSzTx/>
                        <a:buFontTx/>
                        <a:buNone/>
                        <a:tabLst/>
                        <a:defRPr/>
                      </a:pPr>
                      <a:r>
                        <a:rPr lang="ja-JP" altLang="en-US" sz="1200" b="1">
                          <a:solidFill>
                            <a:srgbClr val="003B83"/>
                          </a:solidFill>
                          <a:latin typeface="+mn-ea"/>
                          <a:ea typeface="+mn-ea"/>
                          <a:sym typeface="BIZ UDPゴシック" panose="020B0400000000000000" pitchFamily="50" charset="-128"/>
                        </a:rPr>
                        <a:t>測定サービス提供会社のご紹介</a:t>
                      </a:r>
                      <a:endParaRPr lang="en-US" altLang="ja-JP" sz="1050" b="1">
                        <a:solidFill>
                          <a:srgbClr val="003B83"/>
                        </a:solidFill>
                        <a:latin typeface="+mn-ea"/>
                        <a:ea typeface="+mn-ea"/>
                        <a:sym typeface="BIZ UDPゴシック" panose="020B0400000000000000" pitchFamily="50" charset="-128"/>
                      </a:endParaRPr>
                    </a:p>
                    <a:p>
                      <a:pPr marL="152400" marR="0" lvl="0" indent="-95250" algn="l" defTabSz="712596" rtl="0" eaLnBrk="1" fontAlgn="ctr" latinLnBrk="0" hangingPunct="1">
                        <a:lnSpc>
                          <a:spcPct val="110000"/>
                        </a:lnSpc>
                        <a:spcBef>
                          <a:spcPts val="0"/>
                        </a:spcBef>
                        <a:spcAft>
                          <a:spcPts val="0"/>
                        </a:spcAft>
                        <a:buClrTx/>
                        <a:buSzTx/>
                        <a:buFont typeface="Arial" panose="020B0604020202020204" pitchFamily="34" charset="0"/>
                        <a:buChar char="•"/>
                        <a:tabLst/>
                        <a:defRPr/>
                      </a:pPr>
                      <a:r>
                        <a:rPr kumimoji="1" lang="ja-JP" altLang="en-US" sz="1050" kern="1200">
                          <a:solidFill>
                            <a:srgbClr val="020202"/>
                          </a:solidFill>
                          <a:latin typeface="+mn-ea"/>
                          <a:ea typeface="+mn-ea"/>
                          <a:cs typeface="+mn-cs"/>
                          <a:sym typeface="BIZ UDPゴシック" panose="020B0400000000000000" pitchFamily="50" charset="-128"/>
                        </a:rPr>
                        <a:t>当行では、</a:t>
                      </a:r>
                      <a:r>
                        <a:rPr kumimoji="1" lang="en-US" altLang="ja-JP" sz="1050" kern="1200">
                          <a:solidFill>
                            <a:srgbClr val="020202"/>
                          </a:solidFill>
                          <a:latin typeface="+mn-ea"/>
                          <a:ea typeface="+mn-ea"/>
                          <a:cs typeface="+mn-cs"/>
                          <a:sym typeface="BIZ UDPゴシック" panose="020B0400000000000000" pitchFamily="50" charset="-128"/>
                        </a:rPr>
                        <a:t>CO</a:t>
                      </a:r>
                      <a:r>
                        <a:rPr kumimoji="1" lang="en-US" altLang="ja-JP" sz="1050" kern="1200" baseline="-25000">
                          <a:solidFill>
                            <a:srgbClr val="020202"/>
                          </a:solidFill>
                          <a:latin typeface="+mn-ea"/>
                          <a:ea typeface="+mn-ea"/>
                          <a:cs typeface="+mn-cs"/>
                          <a:sym typeface="BIZ UDPゴシック" panose="020B0400000000000000" pitchFamily="50" charset="-128"/>
                        </a:rPr>
                        <a:t>2</a:t>
                      </a:r>
                      <a:r>
                        <a:rPr kumimoji="1" lang="ja-JP" altLang="en-US" sz="1050" kern="1200">
                          <a:solidFill>
                            <a:srgbClr val="020202"/>
                          </a:solidFill>
                          <a:latin typeface="+mn-ea"/>
                          <a:ea typeface="+mn-ea"/>
                          <a:cs typeface="+mn-cs"/>
                          <a:sym typeface="BIZ UDPゴシック" panose="020B0400000000000000" pitchFamily="50" charset="-128"/>
                        </a:rPr>
                        <a:t>排出量の測定支援を行っている</a:t>
                      </a:r>
                      <a:r>
                        <a:rPr kumimoji="1" lang="en-US" altLang="ja-JP" sz="1050" kern="1200">
                          <a:solidFill>
                            <a:srgbClr val="020202"/>
                          </a:solidFill>
                          <a:latin typeface="+mn-ea"/>
                          <a:ea typeface="+mn-ea"/>
                          <a:cs typeface="+mn-cs"/>
                          <a:sym typeface="BIZ UDPゴシック" panose="020B0400000000000000" pitchFamily="50" charset="-128"/>
                        </a:rPr>
                        <a:t>A</a:t>
                      </a:r>
                      <a:r>
                        <a:rPr kumimoji="1" lang="ja-JP" altLang="en-US" sz="1050" kern="1200">
                          <a:solidFill>
                            <a:srgbClr val="020202"/>
                          </a:solidFill>
                          <a:latin typeface="+mn-ea"/>
                          <a:ea typeface="+mn-ea"/>
                          <a:cs typeface="+mn-cs"/>
                          <a:sym typeface="BIZ UDPゴシック" panose="020B0400000000000000" pitchFamily="50" charset="-128"/>
                        </a:rPr>
                        <a:t>社及び</a:t>
                      </a:r>
                      <a:r>
                        <a:rPr kumimoji="1" lang="en-US" altLang="ja-JP" sz="1050" kern="1200">
                          <a:solidFill>
                            <a:srgbClr val="020202"/>
                          </a:solidFill>
                          <a:latin typeface="+mn-ea"/>
                          <a:ea typeface="+mn-ea"/>
                          <a:cs typeface="+mn-cs"/>
                          <a:sym typeface="BIZ UDPゴシック" panose="020B0400000000000000" pitchFamily="50" charset="-128"/>
                        </a:rPr>
                        <a:t>B</a:t>
                      </a:r>
                      <a:r>
                        <a:rPr kumimoji="1" lang="ja-JP" altLang="en-US" sz="1050" kern="1200">
                          <a:solidFill>
                            <a:srgbClr val="020202"/>
                          </a:solidFill>
                          <a:latin typeface="+mn-ea"/>
                          <a:ea typeface="+mn-ea"/>
                          <a:cs typeface="+mn-cs"/>
                          <a:sym typeface="BIZ UDPゴシック" panose="020B0400000000000000" pitchFamily="50" charset="-128"/>
                        </a:rPr>
                        <a:t>社と提携しています。</a:t>
                      </a:r>
                      <a:endParaRPr kumimoji="1" lang="en-US" altLang="ja-JP" sz="1050" kern="1200">
                        <a:solidFill>
                          <a:srgbClr val="020202"/>
                        </a:solidFill>
                        <a:latin typeface="+mn-ea"/>
                        <a:ea typeface="+mn-ea"/>
                        <a:cs typeface="+mn-cs"/>
                        <a:sym typeface="BIZ UDPゴシック" panose="020B0400000000000000" pitchFamily="50" charset="-128"/>
                      </a:endParaRPr>
                    </a:p>
                    <a:p>
                      <a:pPr marL="152400" marR="0" lvl="0" indent="-95250" algn="l" defTabSz="712596" rtl="0" eaLnBrk="1" fontAlgn="ctr" latinLnBrk="0" hangingPunct="1">
                        <a:lnSpc>
                          <a:spcPct val="110000"/>
                        </a:lnSpc>
                        <a:spcBef>
                          <a:spcPts val="0"/>
                        </a:spcBef>
                        <a:spcAft>
                          <a:spcPts val="0"/>
                        </a:spcAft>
                        <a:buClrTx/>
                        <a:buSzTx/>
                        <a:buFont typeface="Arial" panose="020B0604020202020204" pitchFamily="34" charset="0"/>
                        <a:buChar char="•"/>
                        <a:tabLst/>
                        <a:defRPr/>
                      </a:pPr>
                      <a:r>
                        <a:rPr kumimoji="1" lang="en-US" altLang="ja-JP" sz="1050" kern="1200">
                          <a:solidFill>
                            <a:srgbClr val="020202"/>
                          </a:solidFill>
                          <a:latin typeface="+mn-ea"/>
                          <a:ea typeface="+mn-ea"/>
                          <a:cs typeface="+mn-cs"/>
                          <a:sym typeface="BIZ UDPゴシック" panose="020B0400000000000000" pitchFamily="50" charset="-128"/>
                        </a:rPr>
                        <a:t>CO</a:t>
                      </a:r>
                      <a:r>
                        <a:rPr kumimoji="1" lang="en-US" altLang="ja-JP" sz="1050" kern="1200" baseline="-25000">
                          <a:solidFill>
                            <a:srgbClr val="020202"/>
                          </a:solidFill>
                          <a:latin typeface="+mn-ea"/>
                          <a:ea typeface="+mn-ea"/>
                          <a:cs typeface="+mn-cs"/>
                          <a:sym typeface="BIZ UDPゴシック" panose="020B0400000000000000" pitchFamily="50" charset="-128"/>
                        </a:rPr>
                        <a:t>2</a:t>
                      </a:r>
                      <a:r>
                        <a:rPr kumimoji="1" lang="ja-JP" altLang="en-US" sz="1050" kern="1200">
                          <a:solidFill>
                            <a:srgbClr val="020202"/>
                          </a:solidFill>
                          <a:latin typeface="+mn-ea"/>
                          <a:ea typeface="+mn-ea"/>
                          <a:cs typeface="+mn-cs"/>
                          <a:sym typeface="BIZ UDPゴシック" panose="020B0400000000000000" pitchFamily="50" charset="-128"/>
                        </a:rPr>
                        <a:t>排出量の測定を希望するお取引先企業様にご紹介が可能です。</a:t>
                      </a:r>
                    </a:p>
                  </a:txBody>
                  <a:tcPr marL="108000" marR="108000" marT="72000" marB="72000">
                    <a:lnL w="12700" cmpd="sng">
                      <a:noFill/>
                    </a:lnL>
                    <a:lnR w="12700" cmpd="sng">
                      <a:noFill/>
                    </a:lnR>
                    <a:lnT w="6350" cap="flat" cmpd="sng" algn="ctr">
                      <a:solidFill>
                        <a:srgbClr val="595757"/>
                      </a:solidFill>
                      <a:prstDash val="solid"/>
                      <a:round/>
                      <a:headEnd type="none" w="med" len="med"/>
                      <a:tailEnd type="none" w="med" len="med"/>
                    </a:lnT>
                    <a:lnB w="6350" cap="flat" cmpd="sng" algn="ctr">
                      <a:solidFill>
                        <a:srgbClr val="595757"/>
                      </a:solidFill>
                      <a:prstDash val="solid"/>
                      <a:round/>
                      <a:headEnd type="none" w="med" len="med"/>
                      <a:tailEnd type="none" w="med" len="med"/>
                    </a:lnB>
                    <a:lnTlToBr w="12700" cmpd="sng">
                      <a:noFill/>
                      <a:prstDash val="solid"/>
                    </a:lnTlToBr>
                    <a:lnBlToTr w="12700" cmpd="sng">
                      <a:noFill/>
                      <a:prstDash val="solid"/>
                    </a:lnBlToTr>
                    <a:solidFill>
                      <a:srgbClr val="000000">
                        <a:alpha val="0"/>
                      </a:srgbClr>
                    </a:solidFill>
                  </a:tcPr>
                </a:tc>
                <a:tc>
                  <a:txBody>
                    <a:bodyPr/>
                    <a:lstStyle>
                      <a:lvl1pPr marL="0" algn="l" defTabSz="712596" rtl="0" eaLnBrk="1" latinLnBrk="0" hangingPunct="1">
                        <a:defRPr kumimoji="1" sz="1403" kern="1200">
                          <a:solidFill>
                            <a:schemeClr val="dk1"/>
                          </a:solidFill>
                          <a:latin typeface="Corbel" panose="020B0503020204020204"/>
                        </a:defRPr>
                      </a:lvl1pPr>
                      <a:lvl2pPr marL="356298" algn="l" defTabSz="712596" rtl="0" eaLnBrk="1" latinLnBrk="0" hangingPunct="1">
                        <a:defRPr kumimoji="1" sz="1403" kern="1200">
                          <a:solidFill>
                            <a:schemeClr val="dk1"/>
                          </a:solidFill>
                          <a:latin typeface="Corbel" panose="020B0503020204020204"/>
                        </a:defRPr>
                      </a:lvl2pPr>
                      <a:lvl3pPr marL="712596" algn="l" defTabSz="712596" rtl="0" eaLnBrk="1" latinLnBrk="0" hangingPunct="1">
                        <a:defRPr kumimoji="1" sz="1403" kern="1200">
                          <a:solidFill>
                            <a:schemeClr val="dk1"/>
                          </a:solidFill>
                          <a:latin typeface="Corbel" panose="020B0503020204020204"/>
                        </a:defRPr>
                      </a:lvl3pPr>
                      <a:lvl4pPr marL="1068893" algn="l" defTabSz="712596" rtl="0" eaLnBrk="1" latinLnBrk="0" hangingPunct="1">
                        <a:defRPr kumimoji="1" sz="1403" kern="1200">
                          <a:solidFill>
                            <a:schemeClr val="dk1"/>
                          </a:solidFill>
                          <a:latin typeface="Corbel" panose="020B0503020204020204"/>
                        </a:defRPr>
                      </a:lvl4pPr>
                      <a:lvl5pPr marL="1425191" algn="l" defTabSz="712596" rtl="0" eaLnBrk="1" latinLnBrk="0" hangingPunct="1">
                        <a:defRPr kumimoji="1" sz="1403" kern="1200">
                          <a:solidFill>
                            <a:schemeClr val="dk1"/>
                          </a:solidFill>
                          <a:latin typeface="Corbel" panose="020B0503020204020204"/>
                        </a:defRPr>
                      </a:lvl5pPr>
                      <a:lvl6pPr marL="1781490" algn="l" defTabSz="712596" rtl="0" eaLnBrk="1" latinLnBrk="0" hangingPunct="1">
                        <a:defRPr kumimoji="1" sz="1403" kern="1200">
                          <a:solidFill>
                            <a:schemeClr val="dk1"/>
                          </a:solidFill>
                          <a:latin typeface="Corbel" panose="020B0503020204020204"/>
                        </a:defRPr>
                      </a:lvl6pPr>
                      <a:lvl7pPr marL="2137787" algn="l" defTabSz="712596" rtl="0" eaLnBrk="1" latinLnBrk="0" hangingPunct="1">
                        <a:defRPr kumimoji="1" sz="1403" kern="1200">
                          <a:solidFill>
                            <a:schemeClr val="dk1"/>
                          </a:solidFill>
                          <a:latin typeface="Corbel" panose="020B0503020204020204"/>
                        </a:defRPr>
                      </a:lvl7pPr>
                      <a:lvl8pPr marL="2494086" algn="l" defTabSz="712596" rtl="0" eaLnBrk="1" latinLnBrk="0" hangingPunct="1">
                        <a:defRPr kumimoji="1" sz="1403" kern="1200">
                          <a:solidFill>
                            <a:schemeClr val="dk1"/>
                          </a:solidFill>
                          <a:latin typeface="Corbel" panose="020B0503020204020204"/>
                        </a:defRPr>
                      </a:lvl8pPr>
                      <a:lvl9pPr marL="2850382" algn="l" defTabSz="712596" rtl="0" eaLnBrk="1" latinLnBrk="0" hangingPunct="1">
                        <a:defRPr kumimoji="1" sz="1403" kern="1200">
                          <a:solidFill>
                            <a:schemeClr val="dk1"/>
                          </a:solidFill>
                          <a:latin typeface="Corbel" panose="020B0503020204020204"/>
                        </a:defRPr>
                      </a:lvl9pPr>
                    </a:lstStyle>
                    <a:p>
                      <a:pPr marL="0" marR="0" lvl="0" indent="0" algn="l" defTabSz="1007772" rtl="0" eaLnBrk="1" fontAlgn="ctr" latinLnBrk="0" hangingPunct="1">
                        <a:lnSpc>
                          <a:spcPct val="110000"/>
                        </a:lnSpc>
                        <a:spcBef>
                          <a:spcPts val="0"/>
                        </a:spcBef>
                        <a:spcAft>
                          <a:spcPts val="0"/>
                        </a:spcAft>
                        <a:buClrTx/>
                        <a:buSzTx/>
                        <a:buFontTx/>
                        <a:buNone/>
                        <a:tabLst/>
                        <a:defRPr/>
                      </a:pPr>
                      <a:r>
                        <a:rPr lang="ja-JP" altLang="en-US" sz="1050">
                          <a:solidFill>
                            <a:srgbClr val="020202"/>
                          </a:solidFill>
                          <a:latin typeface="+mn-ea"/>
                          <a:ea typeface="+mn-ea"/>
                          <a:sym typeface="BIZ UDPゴシック" panose="020B0400000000000000" pitchFamily="50" charset="-128"/>
                        </a:rPr>
                        <a:t>別途所定の手数料を頂きます。詳しくは担当者にお問合せください。</a:t>
                      </a:r>
                      <a:endParaRPr lang="en-US" altLang="ja-JP" sz="1050">
                        <a:solidFill>
                          <a:srgbClr val="020202"/>
                        </a:solidFill>
                        <a:latin typeface="+mn-ea"/>
                        <a:ea typeface="+mn-ea"/>
                        <a:sym typeface="BIZ UDPゴシック" panose="020B0400000000000000" pitchFamily="50" charset="-128"/>
                      </a:endParaRPr>
                    </a:p>
                  </a:txBody>
                  <a:tcPr marL="108000" marR="108000" marT="72000" marB="72000">
                    <a:lnL w="12700" cmpd="sng">
                      <a:noFill/>
                    </a:lnL>
                    <a:lnR w="12700" cmpd="sng">
                      <a:noFill/>
                    </a:lnR>
                    <a:lnT w="6350" cap="flat" cmpd="sng" algn="ctr">
                      <a:solidFill>
                        <a:srgbClr val="595757"/>
                      </a:solidFill>
                      <a:prstDash val="solid"/>
                      <a:round/>
                      <a:headEnd type="none" w="med" len="med"/>
                      <a:tailEnd type="none" w="med" len="med"/>
                    </a:lnT>
                    <a:lnB w="6350" cap="flat" cmpd="sng" algn="ctr">
                      <a:solidFill>
                        <a:srgbClr val="595757"/>
                      </a:solidFill>
                      <a:prstDash val="solid"/>
                      <a:round/>
                      <a:headEnd type="none" w="med" len="med"/>
                      <a:tailEnd type="none" w="med" len="med"/>
                    </a:lnB>
                    <a:lnTlToBr w="12700" cmpd="sng">
                      <a:noFill/>
                      <a:prstDash val="solid"/>
                    </a:lnTlToBr>
                    <a:lnBlToTr w="12700" cmpd="sng">
                      <a:noFill/>
                      <a:prstDash val="solid"/>
                    </a:lnBlToTr>
                    <a:solidFill>
                      <a:srgbClr val="000000">
                        <a:alpha val="0"/>
                      </a:srgbClr>
                    </a:solidFill>
                  </a:tcPr>
                </a:tc>
                <a:extLst>
                  <a:ext uri="{0D108BD9-81ED-4DB2-BD59-A6C34878D82A}">
                    <a16:rowId xmlns:a16="http://schemas.microsoft.com/office/drawing/2014/main" val="100404589"/>
                  </a:ext>
                </a:extLst>
              </a:tr>
              <a:tr h="768216">
                <a:tc>
                  <a:txBody>
                    <a:bodyPr/>
                    <a:lstStyle>
                      <a:lvl1pPr marL="0" algn="l" defTabSz="712596" rtl="0" eaLnBrk="1" latinLnBrk="0" hangingPunct="1">
                        <a:defRPr kumimoji="1" sz="1403" b="1" kern="1200">
                          <a:solidFill>
                            <a:schemeClr val="lt1"/>
                          </a:solidFill>
                          <a:latin typeface="Corbel" panose="020B0503020204020204"/>
                        </a:defRPr>
                      </a:lvl1pPr>
                      <a:lvl2pPr marL="356298" algn="l" defTabSz="712596" rtl="0" eaLnBrk="1" latinLnBrk="0" hangingPunct="1">
                        <a:defRPr kumimoji="1" sz="1403" b="1" kern="1200">
                          <a:solidFill>
                            <a:schemeClr val="lt1"/>
                          </a:solidFill>
                          <a:latin typeface="Corbel" panose="020B0503020204020204"/>
                        </a:defRPr>
                      </a:lvl2pPr>
                      <a:lvl3pPr marL="712596" algn="l" defTabSz="712596" rtl="0" eaLnBrk="1" latinLnBrk="0" hangingPunct="1">
                        <a:defRPr kumimoji="1" sz="1403" b="1" kern="1200">
                          <a:solidFill>
                            <a:schemeClr val="lt1"/>
                          </a:solidFill>
                          <a:latin typeface="Corbel" panose="020B0503020204020204"/>
                        </a:defRPr>
                      </a:lvl3pPr>
                      <a:lvl4pPr marL="1068893" algn="l" defTabSz="712596" rtl="0" eaLnBrk="1" latinLnBrk="0" hangingPunct="1">
                        <a:defRPr kumimoji="1" sz="1403" b="1" kern="1200">
                          <a:solidFill>
                            <a:schemeClr val="lt1"/>
                          </a:solidFill>
                          <a:latin typeface="Corbel" panose="020B0503020204020204"/>
                        </a:defRPr>
                      </a:lvl4pPr>
                      <a:lvl5pPr marL="1425191" algn="l" defTabSz="712596" rtl="0" eaLnBrk="1" latinLnBrk="0" hangingPunct="1">
                        <a:defRPr kumimoji="1" sz="1403" b="1" kern="1200">
                          <a:solidFill>
                            <a:schemeClr val="lt1"/>
                          </a:solidFill>
                          <a:latin typeface="Corbel" panose="020B0503020204020204"/>
                        </a:defRPr>
                      </a:lvl5pPr>
                      <a:lvl6pPr marL="1781490" algn="l" defTabSz="712596" rtl="0" eaLnBrk="1" latinLnBrk="0" hangingPunct="1">
                        <a:defRPr kumimoji="1" sz="1403" b="1" kern="1200">
                          <a:solidFill>
                            <a:schemeClr val="lt1"/>
                          </a:solidFill>
                          <a:latin typeface="Corbel" panose="020B0503020204020204"/>
                        </a:defRPr>
                      </a:lvl6pPr>
                      <a:lvl7pPr marL="2137787" algn="l" defTabSz="712596" rtl="0" eaLnBrk="1" latinLnBrk="0" hangingPunct="1">
                        <a:defRPr kumimoji="1" sz="1403" b="1" kern="1200">
                          <a:solidFill>
                            <a:schemeClr val="lt1"/>
                          </a:solidFill>
                          <a:latin typeface="Corbel" panose="020B0503020204020204"/>
                        </a:defRPr>
                      </a:lvl7pPr>
                      <a:lvl8pPr marL="2494086" algn="l" defTabSz="712596" rtl="0" eaLnBrk="1" latinLnBrk="0" hangingPunct="1">
                        <a:defRPr kumimoji="1" sz="1403" b="1" kern="1200">
                          <a:solidFill>
                            <a:schemeClr val="lt1"/>
                          </a:solidFill>
                          <a:latin typeface="Corbel" panose="020B0503020204020204"/>
                        </a:defRPr>
                      </a:lvl8pPr>
                      <a:lvl9pPr marL="2850382" algn="l" defTabSz="712596" rtl="0" eaLnBrk="1" latinLnBrk="0" hangingPunct="1">
                        <a:defRPr kumimoji="1" sz="1403" b="1" kern="1200">
                          <a:solidFill>
                            <a:schemeClr val="lt1"/>
                          </a:solidFill>
                          <a:latin typeface="Corbel" panose="020B0503020204020204"/>
                        </a:defRPr>
                      </a:lvl9pPr>
                    </a:lstStyle>
                    <a:p>
                      <a:pPr algn="l" fontAlgn="ctr">
                        <a:lnSpc>
                          <a:spcPct val="110000"/>
                        </a:lnSpc>
                      </a:pPr>
                      <a:r>
                        <a:rPr kumimoji="1" lang="ja-JP" altLang="en-US" sz="1200" spc="300">
                          <a:solidFill>
                            <a:srgbClr val="003B83"/>
                          </a:solidFill>
                          <a:latin typeface="+mn-ea"/>
                          <a:ea typeface="+mn-ea"/>
                          <a:sym typeface="BIZ UDPゴシック" panose="020B0400000000000000" pitchFamily="50" charset="-128"/>
                        </a:rPr>
                        <a:t>③</a:t>
                      </a:r>
                      <a:r>
                        <a:rPr kumimoji="1" lang="ja-JP" altLang="en-US" sz="1200">
                          <a:solidFill>
                            <a:srgbClr val="003B83"/>
                          </a:solidFill>
                          <a:latin typeface="+mn-ea"/>
                          <a:ea typeface="+mn-ea"/>
                          <a:sym typeface="BIZ UDPゴシック" panose="020B0400000000000000" pitchFamily="50" charset="-128"/>
                        </a:rPr>
                        <a:t>減らす</a:t>
                      </a:r>
                      <a:endParaRPr kumimoji="1" lang="en-US" altLang="ja-JP" sz="1200">
                        <a:solidFill>
                          <a:srgbClr val="003B83"/>
                        </a:solidFill>
                        <a:latin typeface="+mn-ea"/>
                        <a:ea typeface="+mn-ea"/>
                        <a:sym typeface="BIZ UDPゴシック" panose="020B0400000000000000" pitchFamily="50" charset="-128"/>
                      </a:endParaRPr>
                    </a:p>
                  </a:txBody>
                  <a:tcPr marL="108000" marR="108000" marT="72000" marB="72000">
                    <a:lnL w="12700" cmpd="sng">
                      <a:noFill/>
                    </a:lnL>
                    <a:lnR w="12700" cmpd="sng">
                      <a:noFill/>
                    </a:lnR>
                    <a:lnT w="6350" cap="flat" cmpd="sng" algn="ctr">
                      <a:solidFill>
                        <a:srgbClr val="595757"/>
                      </a:solidFill>
                      <a:prstDash val="solid"/>
                      <a:round/>
                      <a:headEnd type="none" w="med" len="med"/>
                      <a:tailEnd type="none" w="med" len="med"/>
                    </a:lnT>
                    <a:lnB w="6350" cap="flat" cmpd="sng" algn="ctr">
                      <a:solidFill>
                        <a:srgbClr val="595757"/>
                      </a:solidFill>
                      <a:prstDash val="solid"/>
                      <a:round/>
                      <a:headEnd type="none" w="med" len="med"/>
                      <a:tailEnd type="none" w="med" len="med"/>
                    </a:lnB>
                    <a:lnTlToBr w="12700" cmpd="sng">
                      <a:noFill/>
                      <a:prstDash val="solid"/>
                    </a:lnTlToBr>
                    <a:lnBlToTr w="12700" cmpd="sng">
                      <a:noFill/>
                      <a:prstDash val="solid"/>
                    </a:lnBlToTr>
                    <a:solidFill>
                      <a:srgbClr val="000000">
                        <a:alpha val="0"/>
                      </a:srgbClr>
                    </a:solidFill>
                  </a:tcPr>
                </a:tc>
                <a:tc>
                  <a:txBody>
                    <a:bodyPr/>
                    <a:lstStyle>
                      <a:lvl1pPr marL="0" algn="l" defTabSz="712596" rtl="0" eaLnBrk="1" latinLnBrk="0" hangingPunct="1">
                        <a:defRPr kumimoji="1" sz="1403" kern="1200">
                          <a:solidFill>
                            <a:schemeClr val="dk1"/>
                          </a:solidFill>
                          <a:latin typeface="Corbel" panose="020B0503020204020204"/>
                        </a:defRPr>
                      </a:lvl1pPr>
                      <a:lvl2pPr marL="356298" algn="l" defTabSz="712596" rtl="0" eaLnBrk="1" latinLnBrk="0" hangingPunct="1">
                        <a:defRPr kumimoji="1" sz="1403" kern="1200">
                          <a:solidFill>
                            <a:schemeClr val="dk1"/>
                          </a:solidFill>
                          <a:latin typeface="Corbel" panose="020B0503020204020204"/>
                        </a:defRPr>
                      </a:lvl2pPr>
                      <a:lvl3pPr marL="712596" algn="l" defTabSz="712596" rtl="0" eaLnBrk="1" latinLnBrk="0" hangingPunct="1">
                        <a:defRPr kumimoji="1" sz="1403" kern="1200">
                          <a:solidFill>
                            <a:schemeClr val="dk1"/>
                          </a:solidFill>
                          <a:latin typeface="Corbel" panose="020B0503020204020204"/>
                        </a:defRPr>
                      </a:lvl3pPr>
                      <a:lvl4pPr marL="1068893" algn="l" defTabSz="712596" rtl="0" eaLnBrk="1" latinLnBrk="0" hangingPunct="1">
                        <a:defRPr kumimoji="1" sz="1403" kern="1200">
                          <a:solidFill>
                            <a:schemeClr val="dk1"/>
                          </a:solidFill>
                          <a:latin typeface="Corbel" panose="020B0503020204020204"/>
                        </a:defRPr>
                      </a:lvl4pPr>
                      <a:lvl5pPr marL="1425191" algn="l" defTabSz="712596" rtl="0" eaLnBrk="1" latinLnBrk="0" hangingPunct="1">
                        <a:defRPr kumimoji="1" sz="1403" kern="1200">
                          <a:solidFill>
                            <a:schemeClr val="dk1"/>
                          </a:solidFill>
                          <a:latin typeface="Corbel" panose="020B0503020204020204"/>
                        </a:defRPr>
                      </a:lvl5pPr>
                      <a:lvl6pPr marL="1781490" algn="l" defTabSz="712596" rtl="0" eaLnBrk="1" latinLnBrk="0" hangingPunct="1">
                        <a:defRPr kumimoji="1" sz="1403" kern="1200">
                          <a:solidFill>
                            <a:schemeClr val="dk1"/>
                          </a:solidFill>
                          <a:latin typeface="Corbel" panose="020B0503020204020204"/>
                        </a:defRPr>
                      </a:lvl6pPr>
                      <a:lvl7pPr marL="2137787" algn="l" defTabSz="712596" rtl="0" eaLnBrk="1" latinLnBrk="0" hangingPunct="1">
                        <a:defRPr kumimoji="1" sz="1403" kern="1200">
                          <a:solidFill>
                            <a:schemeClr val="dk1"/>
                          </a:solidFill>
                          <a:latin typeface="Corbel" panose="020B0503020204020204"/>
                        </a:defRPr>
                      </a:lvl7pPr>
                      <a:lvl8pPr marL="2494086" algn="l" defTabSz="712596" rtl="0" eaLnBrk="1" latinLnBrk="0" hangingPunct="1">
                        <a:defRPr kumimoji="1" sz="1403" kern="1200">
                          <a:solidFill>
                            <a:schemeClr val="dk1"/>
                          </a:solidFill>
                          <a:latin typeface="Corbel" panose="020B0503020204020204"/>
                        </a:defRPr>
                      </a:lvl8pPr>
                      <a:lvl9pPr marL="2850382" algn="l" defTabSz="712596" rtl="0" eaLnBrk="1" latinLnBrk="0" hangingPunct="1">
                        <a:defRPr kumimoji="1" sz="1403" kern="1200">
                          <a:solidFill>
                            <a:schemeClr val="dk1"/>
                          </a:solidFill>
                          <a:latin typeface="Corbel" panose="020B0503020204020204"/>
                        </a:defRPr>
                      </a:lvl9pPr>
                    </a:lstStyle>
                    <a:p>
                      <a:pPr marL="0" marR="0" lvl="0" indent="0" algn="l" defTabSz="1007772" rtl="0" eaLnBrk="1" fontAlgn="ctr" latinLnBrk="0" hangingPunct="1">
                        <a:lnSpc>
                          <a:spcPct val="110000"/>
                        </a:lnSpc>
                        <a:spcBef>
                          <a:spcPts val="0"/>
                        </a:spcBef>
                        <a:spcAft>
                          <a:spcPts val="0"/>
                        </a:spcAft>
                        <a:buClrTx/>
                        <a:buSzTx/>
                        <a:buFontTx/>
                        <a:buNone/>
                        <a:tabLst/>
                        <a:defRPr/>
                      </a:pPr>
                      <a:r>
                        <a:rPr lang="en-US" altLang="ja-JP" sz="1200" b="1">
                          <a:solidFill>
                            <a:srgbClr val="003B83"/>
                          </a:solidFill>
                          <a:latin typeface="+mn-ea"/>
                          <a:ea typeface="+mn-ea"/>
                          <a:sym typeface="BIZ UDPゴシック" panose="020B0400000000000000" pitchFamily="50" charset="-128"/>
                        </a:rPr>
                        <a:t>CO</a:t>
                      </a:r>
                      <a:r>
                        <a:rPr lang="en-US" altLang="ja-JP" sz="1200" b="1" baseline="-25000">
                          <a:solidFill>
                            <a:srgbClr val="003B83"/>
                          </a:solidFill>
                          <a:latin typeface="+mn-ea"/>
                          <a:ea typeface="+mn-ea"/>
                          <a:sym typeface="BIZ UDPゴシック" panose="020B0400000000000000" pitchFamily="50" charset="-128"/>
                        </a:rPr>
                        <a:t>2</a:t>
                      </a:r>
                      <a:r>
                        <a:rPr lang="ja-JP" altLang="en-US" sz="1200" b="1">
                          <a:solidFill>
                            <a:srgbClr val="003B83"/>
                          </a:solidFill>
                          <a:latin typeface="+mn-ea"/>
                          <a:ea typeface="+mn-ea"/>
                          <a:sym typeface="BIZ UDPゴシック" panose="020B0400000000000000" pitchFamily="50" charset="-128"/>
                        </a:rPr>
                        <a:t>削減計画策定のご支援</a:t>
                      </a:r>
                      <a:endParaRPr lang="en-US" altLang="ja-JP" sz="1050" b="1">
                        <a:solidFill>
                          <a:srgbClr val="003B83"/>
                        </a:solidFill>
                        <a:latin typeface="+mn-ea"/>
                        <a:ea typeface="+mn-ea"/>
                        <a:sym typeface="BIZ UDPゴシック" panose="020B0400000000000000" pitchFamily="50" charset="-128"/>
                      </a:endParaRPr>
                    </a:p>
                    <a:p>
                      <a:pPr marL="152400" marR="0" lvl="0" indent="-95250" algn="l" defTabSz="712596" rtl="0" eaLnBrk="1" fontAlgn="ctr" latinLnBrk="0" hangingPunct="1">
                        <a:lnSpc>
                          <a:spcPct val="110000"/>
                        </a:lnSpc>
                        <a:spcBef>
                          <a:spcPts val="0"/>
                        </a:spcBef>
                        <a:spcAft>
                          <a:spcPts val="0"/>
                        </a:spcAft>
                        <a:buClrTx/>
                        <a:buSzTx/>
                        <a:buFont typeface="Arial" panose="020B0604020202020204" pitchFamily="34" charset="0"/>
                        <a:buChar char="•"/>
                        <a:tabLst/>
                        <a:defRPr/>
                      </a:pPr>
                      <a:r>
                        <a:rPr kumimoji="1" lang="ja-JP" altLang="en-US" sz="1050" kern="1200" noProof="0">
                          <a:solidFill>
                            <a:srgbClr val="020202"/>
                          </a:solidFill>
                          <a:latin typeface="+mn-ea"/>
                          <a:ea typeface="+mn-ea"/>
                          <a:cs typeface="+mn-cs"/>
                          <a:sym typeface="BIZ UDPゴシック" panose="020B0400000000000000" pitchFamily="50" charset="-128"/>
                        </a:rPr>
                        <a:t>本部専門部署にて、</a:t>
                      </a:r>
                      <a:r>
                        <a:rPr kumimoji="1" lang="en-US" altLang="ja-JP" sz="1050" kern="1200" noProof="0">
                          <a:solidFill>
                            <a:srgbClr val="020202"/>
                          </a:solidFill>
                          <a:latin typeface="+mn-ea"/>
                          <a:ea typeface="+mn-ea"/>
                          <a:cs typeface="+mn-cs"/>
                          <a:sym typeface="BIZ UDPゴシック" panose="020B0400000000000000" pitchFamily="50" charset="-128"/>
                        </a:rPr>
                        <a:t>CO</a:t>
                      </a:r>
                      <a:r>
                        <a:rPr kumimoji="1" lang="en-US" altLang="ja-JP" sz="1050" kern="1200" baseline="-25000" noProof="0">
                          <a:solidFill>
                            <a:srgbClr val="020202"/>
                          </a:solidFill>
                          <a:latin typeface="+mn-ea"/>
                          <a:ea typeface="+mn-ea"/>
                          <a:cs typeface="+mn-cs"/>
                          <a:sym typeface="BIZ UDPゴシック" panose="020B0400000000000000" pitchFamily="50" charset="-128"/>
                        </a:rPr>
                        <a:t>2</a:t>
                      </a:r>
                      <a:r>
                        <a:rPr kumimoji="1" lang="ja-JP" altLang="en-US" sz="1050" kern="1200" noProof="0">
                          <a:solidFill>
                            <a:srgbClr val="020202"/>
                          </a:solidFill>
                          <a:latin typeface="+mn-ea"/>
                          <a:ea typeface="+mn-ea"/>
                          <a:cs typeface="+mn-cs"/>
                          <a:sym typeface="BIZ UDPゴシック" panose="020B0400000000000000" pitchFamily="50" charset="-128"/>
                        </a:rPr>
                        <a:t>排出量削減計画策定のご支援を行っています。</a:t>
                      </a:r>
                      <a:endParaRPr kumimoji="1" lang="en-US" altLang="ja-JP" sz="1050" kern="1200" noProof="0">
                        <a:solidFill>
                          <a:srgbClr val="020202"/>
                        </a:solidFill>
                        <a:latin typeface="+mn-ea"/>
                        <a:ea typeface="+mn-ea"/>
                        <a:cs typeface="+mn-cs"/>
                        <a:sym typeface="BIZ UDPゴシック" panose="020B0400000000000000" pitchFamily="50" charset="-128"/>
                      </a:endParaRPr>
                    </a:p>
                    <a:p>
                      <a:pPr marL="152400" marR="0" lvl="0" indent="-95250" algn="l" defTabSz="712596" rtl="0" eaLnBrk="1" fontAlgn="ctr" latinLnBrk="0" hangingPunct="1">
                        <a:lnSpc>
                          <a:spcPct val="110000"/>
                        </a:lnSpc>
                        <a:spcBef>
                          <a:spcPts val="0"/>
                        </a:spcBef>
                        <a:spcAft>
                          <a:spcPts val="0"/>
                        </a:spcAft>
                        <a:buClrTx/>
                        <a:buSzTx/>
                        <a:buFont typeface="Arial" panose="020B0604020202020204" pitchFamily="34" charset="0"/>
                        <a:buChar char="•"/>
                        <a:tabLst/>
                        <a:defRPr/>
                      </a:pPr>
                      <a:r>
                        <a:rPr kumimoji="1" lang="ja-JP" altLang="en-US" sz="1050" kern="1200" noProof="0">
                          <a:solidFill>
                            <a:srgbClr val="020202"/>
                          </a:solidFill>
                          <a:latin typeface="+mn-ea"/>
                          <a:ea typeface="+mn-ea"/>
                          <a:cs typeface="+mn-cs"/>
                          <a:sym typeface="BIZ UDPゴシック" panose="020B0400000000000000" pitchFamily="50" charset="-128"/>
                        </a:rPr>
                        <a:t>その他、脱炭素経営の方針策定支援を行う脱炭素コンサルティングも提供しています。</a:t>
                      </a:r>
                      <a:endParaRPr kumimoji="1" lang="en-US" altLang="ja-JP" sz="1050" kern="1200" noProof="0">
                        <a:solidFill>
                          <a:srgbClr val="020202"/>
                        </a:solidFill>
                        <a:latin typeface="+mn-ea"/>
                        <a:ea typeface="+mn-ea"/>
                        <a:cs typeface="+mn-cs"/>
                        <a:sym typeface="BIZ UDPゴシック" panose="020B0400000000000000" pitchFamily="50" charset="-128"/>
                      </a:endParaRPr>
                    </a:p>
                  </a:txBody>
                  <a:tcPr marL="108000" marR="108000" marT="72000" marB="72000">
                    <a:lnL w="12700" cmpd="sng">
                      <a:noFill/>
                    </a:lnL>
                    <a:lnR w="12700" cmpd="sng">
                      <a:noFill/>
                    </a:lnR>
                    <a:lnT w="6350" cap="flat" cmpd="sng" algn="ctr">
                      <a:solidFill>
                        <a:srgbClr val="595757"/>
                      </a:solidFill>
                      <a:prstDash val="solid"/>
                      <a:round/>
                      <a:headEnd type="none" w="med" len="med"/>
                      <a:tailEnd type="none" w="med" len="med"/>
                    </a:lnT>
                    <a:lnB w="6350" cap="flat" cmpd="sng" algn="ctr">
                      <a:solidFill>
                        <a:srgbClr val="595757"/>
                      </a:solidFill>
                      <a:prstDash val="solid"/>
                      <a:round/>
                      <a:headEnd type="none" w="med" len="med"/>
                      <a:tailEnd type="none" w="med" len="med"/>
                    </a:lnB>
                    <a:lnTlToBr w="12700" cmpd="sng">
                      <a:noFill/>
                      <a:prstDash val="solid"/>
                    </a:lnTlToBr>
                    <a:lnBlToTr w="12700" cmpd="sng">
                      <a:noFill/>
                      <a:prstDash val="solid"/>
                    </a:lnBlToTr>
                    <a:solidFill>
                      <a:srgbClr val="000000">
                        <a:alpha val="0"/>
                      </a:srgbClr>
                    </a:solidFill>
                  </a:tcPr>
                </a:tc>
                <a:tc>
                  <a:txBody>
                    <a:bodyPr/>
                    <a:lstStyle>
                      <a:lvl1pPr marL="0" algn="l" defTabSz="712596" rtl="0" eaLnBrk="1" latinLnBrk="0" hangingPunct="1">
                        <a:defRPr kumimoji="1" sz="1403" kern="1200">
                          <a:solidFill>
                            <a:schemeClr val="dk1"/>
                          </a:solidFill>
                          <a:latin typeface="Corbel" panose="020B0503020204020204"/>
                        </a:defRPr>
                      </a:lvl1pPr>
                      <a:lvl2pPr marL="356298" algn="l" defTabSz="712596" rtl="0" eaLnBrk="1" latinLnBrk="0" hangingPunct="1">
                        <a:defRPr kumimoji="1" sz="1403" kern="1200">
                          <a:solidFill>
                            <a:schemeClr val="dk1"/>
                          </a:solidFill>
                          <a:latin typeface="Corbel" panose="020B0503020204020204"/>
                        </a:defRPr>
                      </a:lvl2pPr>
                      <a:lvl3pPr marL="712596" algn="l" defTabSz="712596" rtl="0" eaLnBrk="1" latinLnBrk="0" hangingPunct="1">
                        <a:defRPr kumimoji="1" sz="1403" kern="1200">
                          <a:solidFill>
                            <a:schemeClr val="dk1"/>
                          </a:solidFill>
                          <a:latin typeface="Corbel" panose="020B0503020204020204"/>
                        </a:defRPr>
                      </a:lvl3pPr>
                      <a:lvl4pPr marL="1068893" algn="l" defTabSz="712596" rtl="0" eaLnBrk="1" latinLnBrk="0" hangingPunct="1">
                        <a:defRPr kumimoji="1" sz="1403" kern="1200">
                          <a:solidFill>
                            <a:schemeClr val="dk1"/>
                          </a:solidFill>
                          <a:latin typeface="Corbel" panose="020B0503020204020204"/>
                        </a:defRPr>
                      </a:lvl4pPr>
                      <a:lvl5pPr marL="1425191" algn="l" defTabSz="712596" rtl="0" eaLnBrk="1" latinLnBrk="0" hangingPunct="1">
                        <a:defRPr kumimoji="1" sz="1403" kern="1200">
                          <a:solidFill>
                            <a:schemeClr val="dk1"/>
                          </a:solidFill>
                          <a:latin typeface="Corbel" panose="020B0503020204020204"/>
                        </a:defRPr>
                      </a:lvl5pPr>
                      <a:lvl6pPr marL="1781490" algn="l" defTabSz="712596" rtl="0" eaLnBrk="1" latinLnBrk="0" hangingPunct="1">
                        <a:defRPr kumimoji="1" sz="1403" kern="1200">
                          <a:solidFill>
                            <a:schemeClr val="dk1"/>
                          </a:solidFill>
                          <a:latin typeface="Corbel" panose="020B0503020204020204"/>
                        </a:defRPr>
                      </a:lvl6pPr>
                      <a:lvl7pPr marL="2137787" algn="l" defTabSz="712596" rtl="0" eaLnBrk="1" latinLnBrk="0" hangingPunct="1">
                        <a:defRPr kumimoji="1" sz="1403" kern="1200">
                          <a:solidFill>
                            <a:schemeClr val="dk1"/>
                          </a:solidFill>
                          <a:latin typeface="Corbel" panose="020B0503020204020204"/>
                        </a:defRPr>
                      </a:lvl7pPr>
                      <a:lvl8pPr marL="2494086" algn="l" defTabSz="712596" rtl="0" eaLnBrk="1" latinLnBrk="0" hangingPunct="1">
                        <a:defRPr kumimoji="1" sz="1403" kern="1200">
                          <a:solidFill>
                            <a:schemeClr val="dk1"/>
                          </a:solidFill>
                          <a:latin typeface="Corbel" panose="020B0503020204020204"/>
                        </a:defRPr>
                      </a:lvl8pPr>
                      <a:lvl9pPr marL="2850382" algn="l" defTabSz="712596" rtl="0" eaLnBrk="1" latinLnBrk="0" hangingPunct="1">
                        <a:defRPr kumimoji="1" sz="1403" kern="1200">
                          <a:solidFill>
                            <a:schemeClr val="dk1"/>
                          </a:solidFill>
                          <a:latin typeface="Corbel" panose="020B0503020204020204"/>
                        </a:defRPr>
                      </a:lvl9pPr>
                    </a:lstStyle>
                    <a:p>
                      <a:pPr marL="0" marR="0" lvl="0" indent="0" algn="l" defTabSz="1007772" rtl="0" eaLnBrk="1" fontAlgn="ctr" latinLnBrk="0" hangingPunct="1">
                        <a:lnSpc>
                          <a:spcPct val="110000"/>
                        </a:lnSpc>
                        <a:spcBef>
                          <a:spcPts val="0"/>
                        </a:spcBef>
                        <a:spcAft>
                          <a:spcPts val="0"/>
                        </a:spcAft>
                        <a:buClrTx/>
                        <a:buSzTx/>
                        <a:buFontTx/>
                        <a:buNone/>
                        <a:tabLst/>
                        <a:defRPr/>
                      </a:pPr>
                      <a:r>
                        <a:rPr lang="ja-JP" altLang="en-US" sz="1050">
                          <a:solidFill>
                            <a:srgbClr val="020202"/>
                          </a:solidFill>
                          <a:latin typeface="+mn-ea"/>
                          <a:ea typeface="+mn-ea"/>
                          <a:sym typeface="BIZ UDPゴシック" panose="020B0400000000000000" pitchFamily="50" charset="-128"/>
                        </a:rPr>
                        <a:t>別途所定の手数料を頂きます。詳しくは担当者にお問合せください。</a:t>
                      </a:r>
                      <a:endParaRPr lang="en-US" altLang="ja-JP" sz="1050">
                        <a:solidFill>
                          <a:srgbClr val="020202"/>
                        </a:solidFill>
                        <a:latin typeface="+mn-ea"/>
                        <a:ea typeface="+mn-ea"/>
                        <a:sym typeface="BIZ UDPゴシック" panose="020B0400000000000000" pitchFamily="50" charset="-128"/>
                      </a:endParaRPr>
                    </a:p>
                  </a:txBody>
                  <a:tcPr marL="108000" marR="108000" marT="72000" marB="72000">
                    <a:lnL w="12700" cmpd="sng">
                      <a:noFill/>
                    </a:lnL>
                    <a:lnR w="12700" cmpd="sng">
                      <a:noFill/>
                    </a:lnR>
                    <a:lnT w="6350" cap="flat" cmpd="sng" algn="ctr">
                      <a:solidFill>
                        <a:srgbClr val="595757"/>
                      </a:solidFill>
                      <a:prstDash val="solid"/>
                      <a:round/>
                      <a:headEnd type="none" w="med" len="med"/>
                      <a:tailEnd type="none" w="med" len="med"/>
                    </a:lnT>
                    <a:lnB w="6350" cap="flat" cmpd="sng" algn="ctr">
                      <a:solidFill>
                        <a:srgbClr val="595757"/>
                      </a:solidFill>
                      <a:prstDash val="solid"/>
                      <a:round/>
                      <a:headEnd type="none" w="med" len="med"/>
                      <a:tailEnd type="none" w="med" len="med"/>
                    </a:lnB>
                    <a:lnTlToBr w="12700" cmpd="sng">
                      <a:noFill/>
                      <a:prstDash val="solid"/>
                    </a:lnTlToBr>
                    <a:lnBlToTr w="12700" cmpd="sng">
                      <a:noFill/>
                      <a:prstDash val="solid"/>
                    </a:lnBlToTr>
                    <a:solidFill>
                      <a:srgbClr val="000000">
                        <a:alpha val="0"/>
                      </a:srgbClr>
                    </a:solidFill>
                  </a:tcPr>
                </a:tc>
                <a:extLst>
                  <a:ext uri="{0D108BD9-81ED-4DB2-BD59-A6C34878D82A}">
                    <a16:rowId xmlns:a16="http://schemas.microsoft.com/office/drawing/2014/main" val="2831162187"/>
                  </a:ext>
                </a:extLst>
              </a:tr>
              <a:tr h="505981">
                <a:tc>
                  <a:txBody>
                    <a:bodyPr/>
                    <a:lstStyle>
                      <a:lvl1pPr marL="0" algn="l" defTabSz="712596" rtl="0" eaLnBrk="1" latinLnBrk="0" hangingPunct="1">
                        <a:defRPr kumimoji="1" sz="1403" b="1" kern="1200">
                          <a:solidFill>
                            <a:schemeClr val="lt1"/>
                          </a:solidFill>
                          <a:latin typeface="Corbel" panose="020B0503020204020204"/>
                        </a:defRPr>
                      </a:lvl1pPr>
                      <a:lvl2pPr marL="356298" algn="l" defTabSz="712596" rtl="0" eaLnBrk="1" latinLnBrk="0" hangingPunct="1">
                        <a:defRPr kumimoji="1" sz="1403" b="1" kern="1200">
                          <a:solidFill>
                            <a:schemeClr val="lt1"/>
                          </a:solidFill>
                          <a:latin typeface="Corbel" panose="020B0503020204020204"/>
                        </a:defRPr>
                      </a:lvl2pPr>
                      <a:lvl3pPr marL="712596" algn="l" defTabSz="712596" rtl="0" eaLnBrk="1" latinLnBrk="0" hangingPunct="1">
                        <a:defRPr kumimoji="1" sz="1403" b="1" kern="1200">
                          <a:solidFill>
                            <a:schemeClr val="lt1"/>
                          </a:solidFill>
                          <a:latin typeface="Corbel" panose="020B0503020204020204"/>
                        </a:defRPr>
                      </a:lvl3pPr>
                      <a:lvl4pPr marL="1068893" algn="l" defTabSz="712596" rtl="0" eaLnBrk="1" latinLnBrk="0" hangingPunct="1">
                        <a:defRPr kumimoji="1" sz="1403" b="1" kern="1200">
                          <a:solidFill>
                            <a:schemeClr val="lt1"/>
                          </a:solidFill>
                          <a:latin typeface="Corbel" panose="020B0503020204020204"/>
                        </a:defRPr>
                      </a:lvl4pPr>
                      <a:lvl5pPr marL="1425191" algn="l" defTabSz="712596" rtl="0" eaLnBrk="1" latinLnBrk="0" hangingPunct="1">
                        <a:defRPr kumimoji="1" sz="1403" b="1" kern="1200">
                          <a:solidFill>
                            <a:schemeClr val="lt1"/>
                          </a:solidFill>
                          <a:latin typeface="Corbel" panose="020B0503020204020204"/>
                        </a:defRPr>
                      </a:lvl5pPr>
                      <a:lvl6pPr marL="1781490" algn="l" defTabSz="712596" rtl="0" eaLnBrk="1" latinLnBrk="0" hangingPunct="1">
                        <a:defRPr kumimoji="1" sz="1403" b="1" kern="1200">
                          <a:solidFill>
                            <a:schemeClr val="lt1"/>
                          </a:solidFill>
                          <a:latin typeface="Corbel" panose="020B0503020204020204"/>
                        </a:defRPr>
                      </a:lvl6pPr>
                      <a:lvl7pPr marL="2137787" algn="l" defTabSz="712596" rtl="0" eaLnBrk="1" latinLnBrk="0" hangingPunct="1">
                        <a:defRPr kumimoji="1" sz="1403" b="1" kern="1200">
                          <a:solidFill>
                            <a:schemeClr val="lt1"/>
                          </a:solidFill>
                          <a:latin typeface="Corbel" panose="020B0503020204020204"/>
                        </a:defRPr>
                      </a:lvl7pPr>
                      <a:lvl8pPr marL="2494086" algn="l" defTabSz="712596" rtl="0" eaLnBrk="1" latinLnBrk="0" hangingPunct="1">
                        <a:defRPr kumimoji="1" sz="1403" b="1" kern="1200">
                          <a:solidFill>
                            <a:schemeClr val="lt1"/>
                          </a:solidFill>
                          <a:latin typeface="Corbel" panose="020B0503020204020204"/>
                        </a:defRPr>
                      </a:lvl8pPr>
                      <a:lvl9pPr marL="2850382" algn="l" defTabSz="712596" rtl="0" eaLnBrk="1" latinLnBrk="0" hangingPunct="1">
                        <a:defRPr kumimoji="1" sz="1403" b="1" kern="1200">
                          <a:solidFill>
                            <a:schemeClr val="lt1"/>
                          </a:solidFill>
                          <a:latin typeface="Corbel" panose="020B0503020204020204"/>
                        </a:defRPr>
                      </a:lvl9pPr>
                    </a:lstStyle>
                    <a:p>
                      <a:pPr algn="l" fontAlgn="ctr">
                        <a:lnSpc>
                          <a:spcPct val="110000"/>
                        </a:lnSpc>
                      </a:pPr>
                      <a:r>
                        <a:rPr kumimoji="1" lang="ja-JP" altLang="en-US" sz="1200">
                          <a:solidFill>
                            <a:srgbClr val="003B83"/>
                          </a:solidFill>
                          <a:latin typeface="+mn-ea"/>
                          <a:ea typeface="+mn-ea"/>
                          <a:sym typeface="BIZ UDPゴシック" panose="020B0400000000000000" pitchFamily="50" charset="-128"/>
                        </a:rPr>
                        <a:t>その他</a:t>
                      </a:r>
                      <a:endParaRPr kumimoji="1" lang="en-US" altLang="ja-JP" sz="1200">
                        <a:solidFill>
                          <a:srgbClr val="003B83"/>
                        </a:solidFill>
                        <a:latin typeface="+mn-ea"/>
                        <a:ea typeface="+mn-ea"/>
                        <a:sym typeface="BIZ UDPゴシック" panose="020B0400000000000000" pitchFamily="50" charset="-128"/>
                      </a:endParaRPr>
                    </a:p>
                  </a:txBody>
                  <a:tcPr marL="108000" marR="108000" marT="72000" marB="72000">
                    <a:lnL w="12700" cmpd="sng">
                      <a:noFill/>
                    </a:lnL>
                    <a:lnR w="12700" cmpd="sng">
                      <a:noFill/>
                    </a:lnR>
                    <a:lnT w="6350" cap="flat" cmpd="sng" algn="ctr">
                      <a:solidFill>
                        <a:srgbClr val="595757"/>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0000">
                        <a:alpha val="0"/>
                      </a:srgbClr>
                    </a:solidFill>
                  </a:tcPr>
                </a:tc>
                <a:tc>
                  <a:txBody>
                    <a:bodyPr/>
                    <a:lstStyle>
                      <a:lvl1pPr marL="0" algn="l" defTabSz="712596" rtl="0" eaLnBrk="1" latinLnBrk="0" hangingPunct="1">
                        <a:defRPr kumimoji="1" sz="1403" kern="1200">
                          <a:solidFill>
                            <a:schemeClr val="dk1"/>
                          </a:solidFill>
                          <a:latin typeface="Corbel" panose="020B0503020204020204"/>
                        </a:defRPr>
                      </a:lvl1pPr>
                      <a:lvl2pPr marL="356298" algn="l" defTabSz="712596" rtl="0" eaLnBrk="1" latinLnBrk="0" hangingPunct="1">
                        <a:defRPr kumimoji="1" sz="1403" kern="1200">
                          <a:solidFill>
                            <a:schemeClr val="dk1"/>
                          </a:solidFill>
                          <a:latin typeface="Corbel" panose="020B0503020204020204"/>
                        </a:defRPr>
                      </a:lvl2pPr>
                      <a:lvl3pPr marL="712596" algn="l" defTabSz="712596" rtl="0" eaLnBrk="1" latinLnBrk="0" hangingPunct="1">
                        <a:defRPr kumimoji="1" sz="1403" kern="1200">
                          <a:solidFill>
                            <a:schemeClr val="dk1"/>
                          </a:solidFill>
                          <a:latin typeface="Corbel" panose="020B0503020204020204"/>
                        </a:defRPr>
                      </a:lvl3pPr>
                      <a:lvl4pPr marL="1068893" algn="l" defTabSz="712596" rtl="0" eaLnBrk="1" latinLnBrk="0" hangingPunct="1">
                        <a:defRPr kumimoji="1" sz="1403" kern="1200">
                          <a:solidFill>
                            <a:schemeClr val="dk1"/>
                          </a:solidFill>
                          <a:latin typeface="Corbel" panose="020B0503020204020204"/>
                        </a:defRPr>
                      </a:lvl4pPr>
                      <a:lvl5pPr marL="1425191" algn="l" defTabSz="712596" rtl="0" eaLnBrk="1" latinLnBrk="0" hangingPunct="1">
                        <a:defRPr kumimoji="1" sz="1403" kern="1200">
                          <a:solidFill>
                            <a:schemeClr val="dk1"/>
                          </a:solidFill>
                          <a:latin typeface="Corbel" panose="020B0503020204020204"/>
                        </a:defRPr>
                      </a:lvl5pPr>
                      <a:lvl6pPr marL="1781490" algn="l" defTabSz="712596" rtl="0" eaLnBrk="1" latinLnBrk="0" hangingPunct="1">
                        <a:defRPr kumimoji="1" sz="1403" kern="1200">
                          <a:solidFill>
                            <a:schemeClr val="dk1"/>
                          </a:solidFill>
                          <a:latin typeface="Corbel" panose="020B0503020204020204"/>
                        </a:defRPr>
                      </a:lvl6pPr>
                      <a:lvl7pPr marL="2137787" algn="l" defTabSz="712596" rtl="0" eaLnBrk="1" latinLnBrk="0" hangingPunct="1">
                        <a:defRPr kumimoji="1" sz="1403" kern="1200">
                          <a:solidFill>
                            <a:schemeClr val="dk1"/>
                          </a:solidFill>
                          <a:latin typeface="Corbel" panose="020B0503020204020204"/>
                        </a:defRPr>
                      </a:lvl7pPr>
                      <a:lvl8pPr marL="2494086" algn="l" defTabSz="712596" rtl="0" eaLnBrk="1" latinLnBrk="0" hangingPunct="1">
                        <a:defRPr kumimoji="1" sz="1403" kern="1200">
                          <a:solidFill>
                            <a:schemeClr val="dk1"/>
                          </a:solidFill>
                          <a:latin typeface="Corbel" panose="020B0503020204020204"/>
                        </a:defRPr>
                      </a:lvl8pPr>
                      <a:lvl9pPr marL="2850382" algn="l" defTabSz="712596" rtl="0" eaLnBrk="1" latinLnBrk="0" hangingPunct="1">
                        <a:defRPr kumimoji="1" sz="1403" kern="1200">
                          <a:solidFill>
                            <a:schemeClr val="dk1"/>
                          </a:solidFill>
                          <a:latin typeface="Corbel" panose="020B0503020204020204"/>
                        </a:defRPr>
                      </a:lvl9pPr>
                    </a:lstStyle>
                    <a:p>
                      <a:pPr marL="0" marR="0" lvl="0" indent="0" algn="l" defTabSz="1007772" rtl="0" eaLnBrk="1" fontAlgn="ctr" latinLnBrk="0" hangingPunct="1">
                        <a:lnSpc>
                          <a:spcPct val="110000"/>
                        </a:lnSpc>
                        <a:spcBef>
                          <a:spcPts val="0"/>
                        </a:spcBef>
                        <a:spcAft>
                          <a:spcPts val="0"/>
                        </a:spcAft>
                        <a:buClrTx/>
                        <a:buSzTx/>
                        <a:buFontTx/>
                        <a:buNone/>
                        <a:tabLst/>
                        <a:defRPr/>
                      </a:pPr>
                      <a:r>
                        <a:rPr kumimoji="1" lang="ja-JP" altLang="en-US" sz="1200" b="1" kern="1200" dirty="0">
                          <a:solidFill>
                            <a:srgbClr val="003B83"/>
                          </a:solidFill>
                          <a:latin typeface="+mn-ea"/>
                          <a:ea typeface="+mn-ea"/>
                          <a:sym typeface="BIZ UDPゴシック" panose="020B0400000000000000" pitchFamily="50" charset="-128"/>
                        </a:rPr>
                        <a:t>サステナブルファイナンス</a:t>
                      </a:r>
                      <a:endParaRPr kumimoji="1" lang="en-US" altLang="ja-JP" sz="1050" b="1" kern="1200" dirty="0">
                        <a:solidFill>
                          <a:srgbClr val="003B83"/>
                        </a:solidFill>
                        <a:latin typeface="+mn-ea"/>
                        <a:ea typeface="+mn-ea"/>
                        <a:sym typeface="BIZ UDPゴシック" panose="020B0400000000000000" pitchFamily="50" charset="-128"/>
                      </a:endParaRPr>
                    </a:p>
                    <a:p>
                      <a:pPr marL="152400" marR="0" lvl="0" indent="-95250" algn="l" defTabSz="712596" rtl="0" eaLnBrk="1" fontAlgn="ctr" latinLnBrk="0" hangingPunct="1">
                        <a:lnSpc>
                          <a:spcPct val="110000"/>
                        </a:lnSpc>
                        <a:spcBef>
                          <a:spcPts val="0"/>
                        </a:spcBef>
                        <a:spcAft>
                          <a:spcPts val="0"/>
                        </a:spcAft>
                        <a:buClrTx/>
                        <a:buSzTx/>
                        <a:buFont typeface="Arial" panose="020B0604020202020204" pitchFamily="34" charset="0"/>
                        <a:buChar char="•"/>
                        <a:tabLst/>
                        <a:defRPr/>
                      </a:pPr>
                      <a:r>
                        <a:rPr kumimoji="1" lang="ja-JP" altLang="en-US" sz="1050" kern="1200" noProof="0" dirty="0">
                          <a:solidFill>
                            <a:srgbClr val="020202"/>
                          </a:solidFill>
                          <a:latin typeface="+mn-ea"/>
                          <a:ea typeface="+mn-ea"/>
                          <a:cs typeface="+mn-cs"/>
                          <a:sym typeface="BIZ UDPゴシック" panose="020B0400000000000000" pitchFamily="50" charset="-128"/>
                        </a:rPr>
                        <a:t>屋根置き太陽光など、脱炭素に向けた設備投資に対して様々なサステナブルファイナンスを準備しています。</a:t>
                      </a:r>
                      <a:endParaRPr kumimoji="1" lang="en-US" altLang="ja-JP" sz="1050" kern="1200" noProof="0" dirty="0">
                        <a:solidFill>
                          <a:srgbClr val="020202"/>
                        </a:solidFill>
                        <a:latin typeface="+mn-ea"/>
                        <a:ea typeface="+mn-ea"/>
                        <a:cs typeface="+mn-cs"/>
                        <a:sym typeface="BIZ UDPゴシック" panose="020B0400000000000000" pitchFamily="50" charset="-128"/>
                      </a:endParaRPr>
                    </a:p>
                  </a:txBody>
                  <a:tcPr marL="108000" marR="108000" marT="72000" marB="72000">
                    <a:lnL w="12700" cmpd="sng">
                      <a:noFill/>
                    </a:lnL>
                    <a:lnR w="12700" cmpd="sng">
                      <a:noFill/>
                    </a:lnR>
                    <a:lnT w="6350" cap="flat" cmpd="sng" algn="ctr">
                      <a:solidFill>
                        <a:srgbClr val="595757"/>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0000">
                        <a:alpha val="0"/>
                      </a:srgbClr>
                    </a:solidFill>
                  </a:tcPr>
                </a:tc>
                <a:tc>
                  <a:txBody>
                    <a:bodyPr/>
                    <a:lstStyle>
                      <a:lvl1pPr marL="0" algn="l" defTabSz="712596" rtl="0" eaLnBrk="1" latinLnBrk="0" hangingPunct="1">
                        <a:defRPr kumimoji="1" sz="1403" kern="1200">
                          <a:solidFill>
                            <a:schemeClr val="dk1"/>
                          </a:solidFill>
                          <a:latin typeface="Corbel" panose="020B0503020204020204"/>
                        </a:defRPr>
                      </a:lvl1pPr>
                      <a:lvl2pPr marL="356298" algn="l" defTabSz="712596" rtl="0" eaLnBrk="1" latinLnBrk="0" hangingPunct="1">
                        <a:defRPr kumimoji="1" sz="1403" kern="1200">
                          <a:solidFill>
                            <a:schemeClr val="dk1"/>
                          </a:solidFill>
                          <a:latin typeface="Corbel" panose="020B0503020204020204"/>
                        </a:defRPr>
                      </a:lvl2pPr>
                      <a:lvl3pPr marL="712596" algn="l" defTabSz="712596" rtl="0" eaLnBrk="1" latinLnBrk="0" hangingPunct="1">
                        <a:defRPr kumimoji="1" sz="1403" kern="1200">
                          <a:solidFill>
                            <a:schemeClr val="dk1"/>
                          </a:solidFill>
                          <a:latin typeface="Corbel" panose="020B0503020204020204"/>
                        </a:defRPr>
                      </a:lvl3pPr>
                      <a:lvl4pPr marL="1068893" algn="l" defTabSz="712596" rtl="0" eaLnBrk="1" latinLnBrk="0" hangingPunct="1">
                        <a:defRPr kumimoji="1" sz="1403" kern="1200">
                          <a:solidFill>
                            <a:schemeClr val="dk1"/>
                          </a:solidFill>
                          <a:latin typeface="Corbel" panose="020B0503020204020204"/>
                        </a:defRPr>
                      </a:lvl4pPr>
                      <a:lvl5pPr marL="1425191" algn="l" defTabSz="712596" rtl="0" eaLnBrk="1" latinLnBrk="0" hangingPunct="1">
                        <a:defRPr kumimoji="1" sz="1403" kern="1200">
                          <a:solidFill>
                            <a:schemeClr val="dk1"/>
                          </a:solidFill>
                          <a:latin typeface="Corbel" panose="020B0503020204020204"/>
                        </a:defRPr>
                      </a:lvl5pPr>
                      <a:lvl6pPr marL="1781490" algn="l" defTabSz="712596" rtl="0" eaLnBrk="1" latinLnBrk="0" hangingPunct="1">
                        <a:defRPr kumimoji="1" sz="1403" kern="1200">
                          <a:solidFill>
                            <a:schemeClr val="dk1"/>
                          </a:solidFill>
                          <a:latin typeface="Corbel" panose="020B0503020204020204"/>
                        </a:defRPr>
                      </a:lvl6pPr>
                      <a:lvl7pPr marL="2137787" algn="l" defTabSz="712596" rtl="0" eaLnBrk="1" latinLnBrk="0" hangingPunct="1">
                        <a:defRPr kumimoji="1" sz="1403" kern="1200">
                          <a:solidFill>
                            <a:schemeClr val="dk1"/>
                          </a:solidFill>
                          <a:latin typeface="Corbel" panose="020B0503020204020204"/>
                        </a:defRPr>
                      </a:lvl7pPr>
                      <a:lvl8pPr marL="2494086" algn="l" defTabSz="712596" rtl="0" eaLnBrk="1" latinLnBrk="0" hangingPunct="1">
                        <a:defRPr kumimoji="1" sz="1403" kern="1200">
                          <a:solidFill>
                            <a:schemeClr val="dk1"/>
                          </a:solidFill>
                          <a:latin typeface="Corbel" panose="020B0503020204020204"/>
                        </a:defRPr>
                      </a:lvl8pPr>
                      <a:lvl9pPr marL="2850382" algn="l" defTabSz="712596" rtl="0" eaLnBrk="1" latinLnBrk="0" hangingPunct="1">
                        <a:defRPr kumimoji="1" sz="1403" kern="1200">
                          <a:solidFill>
                            <a:schemeClr val="dk1"/>
                          </a:solidFill>
                          <a:latin typeface="Corbel" panose="020B0503020204020204"/>
                        </a:defRPr>
                      </a:lvl9pPr>
                    </a:lstStyle>
                    <a:p>
                      <a:pPr marL="0" marR="0" lvl="0" indent="0" algn="l" defTabSz="1007772" rtl="0" eaLnBrk="1" fontAlgn="ctr" latinLnBrk="0" hangingPunct="1">
                        <a:lnSpc>
                          <a:spcPct val="110000"/>
                        </a:lnSpc>
                        <a:spcBef>
                          <a:spcPts val="0"/>
                        </a:spcBef>
                        <a:spcAft>
                          <a:spcPts val="0"/>
                        </a:spcAft>
                        <a:buClrTx/>
                        <a:buSzTx/>
                        <a:buFontTx/>
                        <a:buNone/>
                        <a:tabLst/>
                        <a:defRPr/>
                      </a:pPr>
                      <a:r>
                        <a:rPr kumimoji="1" lang="ja-JP" altLang="en-US" sz="1050" kern="1200" dirty="0">
                          <a:solidFill>
                            <a:srgbClr val="020202"/>
                          </a:solidFill>
                          <a:latin typeface="+mn-ea"/>
                          <a:ea typeface="+mn-ea"/>
                          <a:sym typeface="BIZ UDPゴシック" panose="020B0400000000000000" pitchFamily="50" charset="-128"/>
                        </a:rPr>
                        <a:t>別途所定の手数料を頂きます（各種相談に手数料はかかりません）。</a:t>
                      </a:r>
                      <a:endParaRPr kumimoji="1" lang="en-US" altLang="ja-JP" sz="1050" kern="1200" dirty="0">
                        <a:solidFill>
                          <a:srgbClr val="020202"/>
                        </a:solidFill>
                        <a:latin typeface="+mn-ea"/>
                        <a:ea typeface="+mn-ea"/>
                        <a:cs typeface="+mn-cs"/>
                        <a:sym typeface="BIZ UDPゴシック" panose="020B0400000000000000" pitchFamily="50" charset="-128"/>
                      </a:endParaRPr>
                    </a:p>
                  </a:txBody>
                  <a:tcPr marL="108000" marR="108000" marT="72000" marB="72000">
                    <a:lnL w="12700" cmpd="sng">
                      <a:noFill/>
                    </a:lnL>
                    <a:lnR w="12700" cmpd="sng">
                      <a:noFill/>
                    </a:lnR>
                    <a:lnT w="6350" cap="flat" cmpd="sng" algn="ctr">
                      <a:solidFill>
                        <a:srgbClr val="595757"/>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0000">
                        <a:alpha val="0"/>
                      </a:srgbClr>
                    </a:solidFill>
                  </a:tcPr>
                </a:tc>
                <a:extLst>
                  <a:ext uri="{0D108BD9-81ED-4DB2-BD59-A6C34878D82A}">
                    <a16:rowId xmlns:a16="http://schemas.microsoft.com/office/drawing/2014/main" val="1705158392"/>
                  </a:ext>
                </a:extLst>
              </a:tr>
            </a:tbl>
          </a:graphicData>
        </a:graphic>
      </p:graphicFrame>
      <p:sp>
        <p:nvSpPr>
          <p:cNvPr id="236" name="テキスト ボックス 235">
            <a:extLst>
              <a:ext uri="{FF2B5EF4-FFF2-40B4-BE49-F238E27FC236}">
                <a16:creationId xmlns:a16="http://schemas.microsoft.com/office/drawing/2014/main" id="{86B694CA-41E0-6764-A420-A45598F3D328}"/>
              </a:ext>
            </a:extLst>
          </p:cNvPr>
          <p:cNvSpPr txBox="1"/>
          <p:nvPr/>
        </p:nvSpPr>
        <p:spPr>
          <a:xfrm>
            <a:off x="539837" y="9524794"/>
            <a:ext cx="6480000" cy="169277"/>
          </a:xfrm>
          <a:prstGeom prst="rect">
            <a:avLst/>
          </a:prstGeom>
          <a:noFill/>
        </p:spPr>
        <p:txBody>
          <a:bodyPr wrap="squar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100" b="0" i="0" u="none" strike="noStrike" kern="0" cap="none" spc="0" normalizeH="0" baseline="0" noProof="0" dirty="0">
                <a:ln>
                  <a:noFill/>
                </a:ln>
                <a:solidFill>
                  <a:srgbClr val="000000"/>
                </a:solidFill>
                <a:effectLst/>
                <a:uLnTx/>
                <a:uFillTx/>
                <a:latin typeface="+mn-ea"/>
              </a:rPr>
              <a:t>詳しくは、営業担当者</a:t>
            </a:r>
            <a:r>
              <a:rPr kumimoji="1" lang="ja-JP" altLang="en-US" sz="1100" b="0" i="0" u="none" strike="noStrike" kern="0" cap="none" spc="0" normalizeH="0" baseline="0" noProof="0" dirty="0">
                <a:ln>
                  <a:noFill/>
                </a:ln>
                <a:effectLst/>
                <a:uLnTx/>
                <a:uFillTx/>
                <a:latin typeface="+mn-ea"/>
              </a:rPr>
              <a:t>もしくは</a:t>
            </a:r>
            <a:r>
              <a:rPr kumimoji="1" lang="ja-JP" altLang="en-US" sz="1100" b="0" i="0" u="none" strike="noStrike" kern="0" cap="none" spc="0" normalizeH="0" baseline="0" noProof="0" dirty="0">
                <a:ln>
                  <a:noFill/>
                </a:ln>
                <a:solidFill>
                  <a:srgbClr val="000000"/>
                </a:solidFill>
                <a:effectLst/>
                <a:uLnTx/>
                <a:uFillTx/>
                <a:latin typeface="+mn-ea"/>
              </a:rPr>
              <a:t>店舗窓口までお気軽にお問合せください。</a:t>
            </a:r>
          </a:p>
        </p:txBody>
      </p:sp>
      <p:sp>
        <p:nvSpPr>
          <p:cNvPr id="250" name="テキスト ボックス 249">
            <a:extLst>
              <a:ext uri="{FF2B5EF4-FFF2-40B4-BE49-F238E27FC236}">
                <a16:creationId xmlns:a16="http://schemas.microsoft.com/office/drawing/2014/main" id="{6C2D0BF0-4DBE-4C90-E76B-FF54F1A2A180}"/>
              </a:ext>
            </a:extLst>
          </p:cNvPr>
          <p:cNvSpPr txBox="1"/>
          <p:nvPr/>
        </p:nvSpPr>
        <p:spPr>
          <a:xfrm>
            <a:off x="-1" y="9827813"/>
            <a:ext cx="7561264" cy="864000"/>
          </a:xfrm>
          <a:prstGeom prst="rect">
            <a:avLst/>
          </a:prstGeom>
          <a:solidFill>
            <a:srgbClr val="003B83"/>
          </a:solidFill>
        </p:spPr>
        <p:txBody>
          <a:bodyPr wrap="square" lIns="0" tIns="144000" rIns="0" bIns="288000" rtlCol="0" anchor="ctr">
            <a:noAutofit/>
          </a:bodyPr>
          <a:lstStyle/>
          <a:p>
            <a:pPr marL="0" marR="0" lvl="0" indent="0" algn="ctr" defTabSz="914400" eaLnBrk="1" fontAlgn="auto" latinLnBrk="0" hangingPunct="1">
              <a:lnSpc>
                <a:spcPct val="110000"/>
              </a:lnSpc>
              <a:spcBef>
                <a:spcPts val="0"/>
              </a:spcBef>
              <a:spcAft>
                <a:spcPts val="0"/>
              </a:spcAft>
              <a:buClrTx/>
              <a:buSzTx/>
              <a:buFontTx/>
              <a:buNone/>
              <a:tabLst/>
              <a:defRPr/>
            </a:pPr>
            <a:r>
              <a:rPr kumimoji="1" lang="ja-JP" altLang="en-US" sz="1600" b="1" i="0" u="none" strike="noStrike" kern="0" cap="none" spc="150" normalizeH="0" noProof="0">
                <a:ln>
                  <a:noFill/>
                </a:ln>
                <a:solidFill>
                  <a:schemeClr val="bg1"/>
                </a:solidFill>
                <a:effectLst/>
                <a:uLnTx/>
                <a:uFillTx/>
                <a:latin typeface="+mn-ea"/>
              </a:rPr>
              <a:t>環境銀行</a:t>
            </a:r>
            <a:endParaRPr kumimoji="1" lang="en-US" altLang="ja-JP" sz="1600" b="1" i="0" u="none" strike="noStrike" kern="0" cap="none" spc="150" normalizeH="0" noProof="0">
              <a:ln>
                <a:noFill/>
              </a:ln>
              <a:solidFill>
                <a:schemeClr val="bg1"/>
              </a:solidFill>
              <a:effectLst/>
              <a:uLnTx/>
              <a:uFillTx/>
              <a:latin typeface="+mn-ea"/>
            </a:endParaRPr>
          </a:p>
          <a:p>
            <a:pPr marL="0" marR="0" lvl="0" indent="0" algn="ctr" defTabSz="914400" eaLnBrk="1" fontAlgn="auto" latinLnBrk="0" hangingPunct="1">
              <a:lnSpc>
                <a:spcPct val="110000"/>
              </a:lnSpc>
              <a:spcBef>
                <a:spcPts val="0"/>
              </a:spcBef>
              <a:spcAft>
                <a:spcPts val="0"/>
              </a:spcAft>
              <a:buClrTx/>
              <a:buSzTx/>
              <a:buFontTx/>
              <a:buNone/>
              <a:tabLst/>
              <a:defRPr/>
            </a:pPr>
            <a:r>
              <a:rPr kumimoji="1" lang="en-US" altLang="ja-JP" sz="1000" b="1" i="0" u="none" strike="noStrike" kern="0" cap="none" spc="0" normalizeH="0" baseline="0" noProof="0">
                <a:ln>
                  <a:noFill/>
                </a:ln>
                <a:solidFill>
                  <a:schemeClr val="bg1"/>
                </a:solidFill>
                <a:effectLst/>
                <a:uLnTx/>
                <a:uFillTx/>
                <a:latin typeface="+mn-ea"/>
              </a:rPr>
              <a:t>https://www.kannkyo-ginko.jp/</a:t>
            </a:r>
            <a:endParaRPr kumimoji="1" lang="ja-JP" altLang="en-US" sz="1000" b="1" i="0" u="none" strike="noStrike" kern="0" cap="none" spc="0" normalizeH="0" baseline="0" noProof="0">
              <a:ln>
                <a:noFill/>
              </a:ln>
              <a:solidFill>
                <a:schemeClr val="bg1"/>
              </a:solidFill>
              <a:effectLst/>
              <a:uLnTx/>
              <a:uFillTx/>
              <a:latin typeface="+mn-ea"/>
            </a:endParaRPr>
          </a:p>
        </p:txBody>
      </p:sp>
      <p:grpSp>
        <p:nvGrpSpPr>
          <p:cNvPr id="7" name="グループ化 6">
            <a:extLst>
              <a:ext uri="{FF2B5EF4-FFF2-40B4-BE49-F238E27FC236}">
                <a16:creationId xmlns:a16="http://schemas.microsoft.com/office/drawing/2014/main" id="{AD261DDF-A48B-FB7A-F9A4-27B17431E588}"/>
              </a:ext>
            </a:extLst>
          </p:cNvPr>
          <p:cNvGrpSpPr/>
          <p:nvPr/>
        </p:nvGrpSpPr>
        <p:grpSpPr>
          <a:xfrm>
            <a:off x="872045" y="2644910"/>
            <a:ext cx="5834324" cy="1476000"/>
            <a:chOff x="872045" y="2644910"/>
            <a:chExt cx="5834324" cy="1476000"/>
          </a:xfrm>
        </p:grpSpPr>
        <p:sp>
          <p:nvSpPr>
            <p:cNvPr id="8" name="四角形: 角を丸くする 7">
              <a:extLst>
                <a:ext uri="{FF2B5EF4-FFF2-40B4-BE49-F238E27FC236}">
                  <a16:creationId xmlns:a16="http://schemas.microsoft.com/office/drawing/2014/main" id="{E847C2F2-3CE4-CF84-C80D-317EEF60BF3C}"/>
                </a:ext>
              </a:extLst>
            </p:cNvPr>
            <p:cNvSpPr/>
            <p:nvPr/>
          </p:nvSpPr>
          <p:spPr>
            <a:xfrm>
              <a:off x="4762369" y="2644910"/>
              <a:ext cx="1944000" cy="1476000"/>
            </a:xfrm>
            <a:prstGeom prst="roundRect">
              <a:avLst>
                <a:gd name="adj" fmla="val 4641"/>
              </a:avLst>
            </a:prstGeom>
            <a:solidFill>
              <a:srgbClr val="FFFFFF"/>
            </a:solidFill>
            <a:ln w="12700" cap="flat" cmpd="sng" algn="ctr">
              <a:solidFill>
                <a:srgbClr val="003B83"/>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wrap="square" lIns="180000" tIns="144000" rIns="144000" bIns="0" rtlCol="0" anchor="t" anchorCtr="0">
              <a:noAutofit/>
            </a:bodyPr>
            <a:lstStyle/>
            <a:p>
              <a:pPr algn="just" fontAlgn="ctr">
                <a:lnSpc>
                  <a:spcPct val="110000"/>
                </a:lnSpc>
                <a:spcAft>
                  <a:spcPts val="800"/>
                </a:spcAft>
              </a:pPr>
              <a:r>
                <a:rPr kumimoji="1" lang="ja-JP" altLang="en-US" sz="1400" b="1" spc="300">
                  <a:solidFill>
                    <a:srgbClr val="003B83"/>
                  </a:solidFill>
                  <a:latin typeface="BIZ UDPゴシック" panose="020B0400000000000000" pitchFamily="50" charset="-128"/>
                  <a:ea typeface="BIZ UDPゴシック" panose="020B0400000000000000" pitchFamily="50" charset="-128"/>
                </a:rPr>
                <a:t>③</a:t>
              </a:r>
              <a:r>
                <a:rPr kumimoji="1" lang="ja-JP" altLang="en-US" sz="1400" b="1" spc="100">
                  <a:solidFill>
                    <a:srgbClr val="003B83"/>
                  </a:solidFill>
                  <a:latin typeface="BIZ UDPゴシック" panose="020B0400000000000000" pitchFamily="50" charset="-128"/>
                  <a:ea typeface="BIZ UDPゴシック" panose="020B0400000000000000" pitchFamily="50" charset="-128"/>
                </a:rPr>
                <a:t>減らす</a:t>
              </a:r>
              <a:endParaRPr kumimoji="1" lang="ja-JP" altLang="en-US" sz="2400" b="1" spc="100">
                <a:solidFill>
                  <a:srgbClr val="003B83"/>
                </a:solidFill>
                <a:latin typeface="BIZ UDPゴシック" panose="020B0400000000000000" pitchFamily="50" charset="-128"/>
                <a:ea typeface="BIZ UDPゴシック" panose="020B0400000000000000" pitchFamily="50" charset="-128"/>
              </a:endParaRPr>
            </a:p>
            <a:p>
              <a:pPr marL="114300" marR="0" lvl="0" indent="-114300" algn="l" defTabSz="457200" rtl="0" eaLnBrk="1" fontAlgn="base" latinLnBrk="0" hangingPunct="1">
                <a:lnSpc>
                  <a:spcPct val="110000"/>
                </a:lnSpc>
                <a:spcBef>
                  <a:spcPts val="0"/>
                </a:spcBef>
                <a:spcAft>
                  <a:spcPts val="300"/>
                </a:spcAft>
                <a:buClr>
                  <a:schemeClr val="tx1"/>
                </a:buClr>
                <a:buSzPct val="70000"/>
                <a:buFont typeface="Wingdings" panose="05000000000000000000" pitchFamily="2" charset="2"/>
                <a:buChar char="l"/>
                <a:tabLst/>
                <a:defRPr/>
              </a:pPr>
              <a:r>
                <a:rPr kumimoji="0" lang="ja-JP" altLang="en-US" sz="1100" b="1" i="0" u="none" strike="noStrike" kern="1200" cap="none" spc="60" normalizeH="0" noProof="0">
                  <a:ln>
                    <a:noFill/>
                  </a:ln>
                  <a:solidFill>
                    <a:schemeClr val="tx1"/>
                  </a:solidFill>
                  <a:effectLst/>
                  <a:uLnTx/>
                  <a:uFillTx/>
                  <a:latin typeface="BIZ UDPゴシック"/>
                  <a:ea typeface="BIZ UDPゴシック"/>
                </a:rPr>
                <a:t>削減計画を策定しよう</a:t>
              </a:r>
            </a:p>
            <a:p>
              <a:pPr marL="114300" marR="0" lvl="0" indent="-114300" algn="l" defTabSz="457200" rtl="0" eaLnBrk="1" fontAlgn="base" latinLnBrk="0" hangingPunct="1">
                <a:lnSpc>
                  <a:spcPct val="110000"/>
                </a:lnSpc>
                <a:spcBef>
                  <a:spcPts val="0"/>
                </a:spcBef>
                <a:spcAft>
                  <a:spcPts val="300"/>
                </a:spcAft>
                <a:buClr>
                  <a:schemeClr val="tx1"/>
                </a:buClr>
                <a:buSzPct val="70000"/>
                <a:buFont typeface="Wingdings" panose="05000000000000000000" pitchFamily="2" charset="2"/>
                <a:buChar char="l"/>
                <a:tabLst/>
                <a:defRPr/>
              </a:pPr>
              <a:r>
                <a:rPr kumimoji="0" lang="ja-JP" altLang="en-US" sz="1100" b="1" i="0" u="none" strike="noStrike" kern="1200" cap="none" spc="60" normalizeH="0" noProof="0">
                  <a:ln>
                    <a:noFill/>
                  </a:ln>
                  <a:solidFill>
                    <a:schemeClr val="tx1"/>
                  </a:solidFill>
                  <a:effectLst/>
                  <a:uLnTx/>
                  <a:uFillTx/>
                  <a:latin typeface="BIZ UDPゴシック"/>
                  <a:ea typeface="BIZ UDPゴシック"/>
                </a:rPr>
                <a:t>削減計画に沿って、</a:t>
              </a:r>
              <a:br>
                <a:rPr kumimoji="0" lang="en-US" altLang="ja-JP" sz="1100" b="1" i="0" u="none" strike="noStrike" kern="1200" cap="none" spc="60" normalizeH="0" noProof="0">
                  <a:ln>
                    <a:noFill/>
                  </a:ln>
                  <a:solidFill>
                    <a:schemeClr val="tx1"/>
                  </a:solidFill>
                  <a:effectLst/>
                  <a:uLnTx/>
                  <a:uFillTx/>
                  <a:latin typeface="BIZ UDPゴシック"/>
                  <a:ea typeface="BIZ UDPゴシック"/>
                </a:rPr>
              </a:br>
              <a:r>
                <a:rPr kumimoji="0" lang="ja-JP" altLang="en-US" sz="1100" b="1" i="0" u="none" strike="noStrike" kern="1200" cap="none" spc="60" normalizeH="0" noProof="0">
                  <a:ln>
                    <a:noFill/>
                  </a:ln>
                  <a:solidFill>
                    <a:schemeClr val="tx1"/>
                  </a:solidFill>
                  <a:effectLst/>
                  <a:uLnTx/>
                  <a:uFillTx/>
                  <a:latin typeface="BIZ UDPゴシック"/>
                  <a:ea typeface="BIZ UDPゴシック"/>
                </a:rPr>
                <a:t>削減対策を実行しよう</a:t>
              </a:r>
            </a:p>
          </p:txBody>
        </p:sp>
        <p:sp>
          <p:nvSpPr>
            <p:cNvPr id="9" name="フリーフォーム: 図形 8">
              <a:extLst>
                <a:ext uri="{FF2B5EF4-FFF2-40B4-BE49-F238E27FC236}">
                  <a16:creationId xmlns:a16="http://schemas.microsoft.com/office/drawing/2014/main" id="{EEC2E5F1-2CAC-AB9B-B3F9-51A0DB48ED89}"/>
                </a:ext>
              </a:extLst>
            </p:cNvPr>
            <p:cNvSpPr/>
            <p:nvPr/>
          </p:nvSpPr>
          <p:spPr>
            <a:xfrm>
              <a:off x="2817207" y="2644910"/>
              <a:ext cx="2014838" cy="1476000"/>
            </a:xfrm>
            <a:custGeom>
              <a:avLst/>
              <a:gdLst>
                <a:gd name="connsiteX0" fmla="*/ 68501 w 2014838"/>
                <a:gd name="connsiteY0" fmla="*/ 0 h 1476000"/>
                <a:gd name="connsiteX1" fmla="*/ 1875499 w 2014838"/>
                <a:gd name="connsiteY1" fmla="*/ 0 h 1476000"/>
                <a:gd name="connsiteX2" fmla="*/ 1944000 w 2014838"/>
                <a:gd name="connsiteY2" fmla="*/ 68501 h 1476000"/>
                <a:gd name="connsiteX3" fmla="*/ 1944000 w 2014838"/>
                <a:gd name="connsiteY3" fmla="*/ 631743 h 1476000"/>
                <a:gd name="connsiteX4" fmla="*/ 2014838 w 2014838"/>
                <a:gd name="connsiteY4" fmla="*/ 738000 h 1476000"/>
                <a:gd name="connsiteX5" fmla="*/ 1944000 w 2014838"/>
                <a:gd name="connsiteY5" fmla="*/ 844257 h 1476000"/>
                <a:gd name="connsiteX6" fmla="*/ 1944000 w 2014838"/>
                <a:gd name="connsiteY6" fmla="*/ 1407499 h 1476000"/>
                <a:gd name="connsiteX7" fmla="*/ 1875499 w 2014838"/>
                <a:gd name="connsiteY7" fmla="*/ 1476000 h 1476000"/>
                <a:gd name="connsiteX8" fmla="*/ 68501 w 2014838"/>
                <a:gd name="connsiteY8" fmla="*/ 1476000 h 1476000"/>
                <a:gd name="connsiteX9" fmla="*/ 0 w 2014838"/>
                <a:gd name="connsiteY9" fmla="*/ 1407499 h 1476000"/>
                <a:gd name="connsiteX10" fmla="*/ 0 w 2014838"/>
                <a:gd name="connsiteY10" fmla="*/ 68501 h 1476000"/>
                <a:gd name="connsiteX11" fmla="*/ 68501 w 2014838"/>
                <a:gd name="connsiteY11" fmla="*/ 0 h 147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14838" h="1476000">
                  <a:moveTo>
                    <a:pt x="68501" y="0"/>
                  </a:moveTo>
                  <a:lnTo>
                    <a:pt x="1875499" y="0"/>
                  </a:lnTo>
                  <a:cubicBezTo>
                    <a:pt x="1913331" y="0"/>
                    <a:pt x="1944000" y="30669"/>
                    <a:pt x="1944000" y="68501"/>
                  </a:cubicBezTo>
                  <a:lnTo>
                    <a:pt x="1944000" y="631743"/>
                  </a:lnTo>
                  <a:lnTo>
                    <a:pt x="2014838" y="738000"/>
                  </a:lnTo>
                  <a:lnTo>
                    <a:pt x="1944000" y="844257"/>
                  </a:lnTo>
                  <a:lnTo>
                    <a:pt x="1944000" y="1407499"/>
                  </a:lnTo>
                  <a:cubicBezTo>
                    <a:pt x="1944000" y="1445331"/>
                    <a:pt x="1913331" y="1476000"/>
                    <a:pt x="1875499" y="1476000"/>
                  </a:cubicBezTo>
                  <a:lnTo>
                    <a:pt x="68501" y="1476000"/>
                  </a:lnTo>
                  <a:cubicBezTo>
                    <a:pt x="30669" y="1476000"/>
                    <a:pt x="0" y="1445331"/>
                    <a:pt x="0" y="1407499"/>
                  </a:cubicBezTo>
                  <a:lnTo>
                    <a:pt x="0" y="68501"/>
                  </a:lnTo>
                  <a:cubicBezTo>
                    <a:pt x="0" y="30669"/>
                    <a:pt x="30669" y="0"/>
                    <a:pt x="68501" y="0"/>
                  </a:cubicBezTo>
                  <a:close/>
                </a:path>
              </a:pathLst>
            </a:custGeom>
            <a:solidFill>
              <a:srgbClr val="FFFFFF"/>
            </a:solidFill>
            <a:ln w="12700" cap="flat" cmpd="sng" algn="ctr">
              <a:solidFill>
                <a:srgbClr val="003B83"/>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wrap="square" lIns="180000" tIns="144000" rIns="144000" bIns="0" rtlCol="0" anchor="t" anchorCtr="0">
              <a:noAutofit/>
            </a:bodyPr>
            <a:lstStyle/>
            <a:p>
              <a:pPr algn="just" fontAlgn="ctr">
                <a:lnSpc>
                  <a:spcPct val="110000"/>
                </a:lnSpc>
                <a:spcAft>
                  <a:spcPts val="800"/>
                </a:spcAft>
              </a:pPr>
              <a:r>
                <a:rPr kumimoji="1" lang="ja-JP" altLang="en-US" sz="1400" b="1" spc="300">
                  <a:solidFill>
                    <a:srgbClr val="003B83"/>
                  </a:solidFill>
                  <a:latin typeface="BIZ UDPゴシック" panose="020B0400000000000000" pitchFamily="50" charset="-128"/>
                  <a:ea typeface="BIZ UDPゴシック" panose="020B0400000000000000" pitchFamily="50" charset="-128"/>
                </a:rPr>
                <a:t>②</a:t>
              </a:r>
              <a:r>
                <a:rPr kumimoji="1" lang="ja-JP" altLang="en-US" sz="1400" b="1" spc="100">
                  <a:solidFill>
                    <a:srgbClr val="003B83"/>
                  </a:solidFill>
                  <a:latin typeface="BIZ UDPゴシック" panose="020B0400000000000000" pitchFamily="50" charset="-128"/>
                  <a:ea typeface="BIZ UDPゴシック" panose="020B0400000000000000" pitchFamily="50" charset="-128"/>
                </a:rPr>
                <a:t>測る</a:t>
              </a:r>
              <a:endParaRPr kumimoji="1" lang="ja-JP" altLang="en-US" sz="2400" b="1" spc="100">
                <a:solidFill>
                  <a:srgbClr val="003B83"/>
                </a:solidFill>
                <a:latin typeface="BIZ UDPゴシック" panose="020B0400000000000000" pitchFamily="50" charset="-128"/>
                <a:ea typeface="BIZ UDPゴシック" panose="020B0400000000000000" pitchFamily="50" charset="-128"/>
              </a:endParaRPr>
            </a:p>
            <a:p>
              <a:pPr marL="114300" marR="0" lvl="0" indent="-114300" algn="l" defTabSz="457200" rtl="0" eaLnBrk="1" fontAlgn="base" latinLnBrk="0" hangingPunct="1">
                <a:lnSpc>
                  <a:spcPct val="110000"/>
                </a:lnSpc>
                <a:spcBef>
                  <a:spcPts val="0"/>
                </a:spcBef>
                <a:spcAft>
                  <a:spcPts val="300"/>
                </a:spcAft>
                <a:buClr>
                  <a:schemeClr val="tx1"/>
                </a:buClr>
                <a:buSzPct val="70000"/>
                <a:buFont typeface="Wingdings" panose="05000000000000000000" pitchFamily="2" charset="2"/>
                <a:buChar char="l"/>
                <a:tabLst/>
                <a:defRPr/>
              </a:pPr>
              <a:r>
                <a:rPr kumimoji="0" lang="en-US" altLang="ja-JP" sz="1100" b="1" i="0" u="none" strike="noStrike" kern="1200" cap="none" spc="100" normalizeH="0" baseline="0" noProof="0">
                  <a:ln>
                    <a:noFill/>
                  </a:ln>
                  <a:solidFill>
                    <a:schemeClr val="tx1"/>
                  </a:solidFill>
                  <a:effectLst/>
                  <a:uLnTx/>
                  <a:uFillTx/>
                  <a:latin typeface="BIZ UDPゴシック"/>
                  <a:ea typeface="BIZ UDPゴシック"/>
                </a:rPr>
                <a:t>CO</a:t>
              </a:r>
              <a:r>
                <a:rPr kumimoji="0" lang="en-US" altLang="ja-JP" sz="1100" b="1" i="0" u="none" strike="noStrike" kern="1200" cap="none" spc="100" normalizeH="0" baseline="-25000" noProof="0">
                  <a:ln>
                    <a:noFill/>
                  </a:ln>
                  <a:solidFill>
                    <a:schemeClr val="tx1"/>
                  </a:solidFill>
                  <a:effectLst/>
                  <a:uLnTx/>
                  <a:uFillTx/>
                  <a:latin typeface="BIZ UDPゴシック"/>
                  <a:ea typeface="BIZ UDPゴシック"/>
                </a:rPr>
                <a:t>2</a:t>
              </a:r>
              <a:r>
                <a:rPr kumimoji="0" lang="ja-JP" altLang="en-US" sz="1100" b="1" i="0" u="none" strike="noStrike" kern="1200" cap="none" spc="100" normalizeH="0" baseline="0" noProof="0">
                  <a:ln>
                    <a:noFill/>
                  </a:ln>
                  <a:solidFill>
                    <a:schemeClr val="tx1"/>
                  </a:solidFill>
                  <a:effectLst/>
                  <a:uLnTx/>
                  <a:uFillTx/>
                  <a:latin typeface="BIZ UDPゴシック"/>
                  <a:ea typeface="BIZ UDPゴシック"/>
                </a:rPr>
                <a:t>排出量を</a:t>
              </a:r>
              <a:br>
                <a:rPr kumimoji="0" lang="en-US" altLang="ja-JP" sz="1100" b="1" i="0" u="none" strike="noStrike" kern="1200" cap="none" spc="100" normalizeH="0" baseline="0" noProof="0">
                  <a:ln>
                    <a:noFill/>
                  </a:ln>
                  <a:solidFill>
                    <a:schemeClr val="tx1"/>
                  </a:solidFill>
                  <a:effectLst/>
                  <a:uLnTx/>
                  <a:uFillTx/>
                  <a:latin typeface="BIZ UDPゴシック"/>
                  <a:ea typeface="BIZ UDPゴシック"/>
                </a:rPr>
              </a:br>
              <a:r>
                <a:rPr kumimoji="0" lang="ja-JP" altLang="en-US" sz="1100" b="1" i="0" u="none" strike="noStrike" kern="1200" cap="none" spc="100" normalizeH="0" baseline="0" noProof="0">
                  <a:ln>
                    <a:noFill/>
                  </a:ln>
                  <a:solidFill>
                    <a:schemeClr val="tx1"/>
                  </a:solidFill>
                  <a:effectLst/>
                  <a:uLnTx/>
                  <a:uFillTx/>
                  <a:latin typeface="BIZ UDPゴシック"/>
                  <a:ea typeface="BIZ UDPゴシック"/>
                </a:rPr>
                <a:t>測定しよう</a:t>
              </a:r>
            </a:p>
            <a:p>
              <a:pPr marL="114300" marR="0" lvl="0" indent="-114300" algn="l" defTabSz="457200" rtl="0" eaLnBrk="1" fontAlgn="base" latinLnBrk="0" hangingPunct="1">
                <a:lnSpc>
                  <a:spcPct val="110000"/>
                </a:lnSpc>
                <a:spcBef>
                  <a:spcPts val="0"/>
                </a:spcBef>
                <a:spcAft>
                  <a:spcPts val="300"/>
                </a:spcAft>
                <a:buClr>
                  <a:schemeClr val="tx1"/>
                </a:buClr>
                <a:buSzPct val="70000"/>
                <a:buFont typeface="Wingdings" panose="05000000000000000000" pitchFamily="2" charset="2"/>
                <a:buChar char="l"/>
                <a:tabLst/>
                <a:defRPr/>
              </a:pPr>
              <a:r>
                <a:rPr kumimoji="0" lang="ja-JP" altLang="en-US" sz="1100" b="1" i="0" u="none" strike="noStrike" kern="1200" cap="none" spc="100" normalizeH="0" baseline="0" noProof="0">
                  <a:ln>
                    <a:noFill/>
                  </a:ln>
                  <a:solidFill>
                    <a:schemeClr val="tx1"/>
                  </a:solidFill>
                  <a:effectLst/>
                  <a:uLnTx/>
                  <a:uFillTx/>
                  <a:latin typeface="BIZ UDPゴシック"/>
                  <a:ea typeface="BIZ UDPゴシック"/>
                </a:rPr>
                <a:t>削減ターゲットを</a:t>
              </a:r>
              <a:br>
                <a:rPr kumimoji="0" lang="en-US" altLang="ja-JP" sz="1100" b="1" i="0" u="none" strike="noStrike" kern="1200" cap="none" spc="100" normalizeH="0" baseline="0" noProof="0">
                  <a:ln>
                    <a:noFill/>
                  </a:ln>
                  <a:solidFill>
                    <a:schemeClr val="tx1"/>
                  </a:solidFill>
                  <a:effectLst/>
                  <a:uLnTx/>
                  <a:uFillTx/>
                  <a:latin typeface="BIZ UDPゴシック"/>
                  <a:ea typeface="BIZ UDPゴシック"/>
                </a:rPr>
              </a:br>
              <a:r>
                <a:rPr kumimoji="0" lang="ja-JP" altLang="en-US" sz="1100" b="1" i="0" u="none" strike="noStrike" kern="1200" cap="none" spc="100" normalizeH="0" baseline="0" noProof="0">
                  <a:ln>
                    <a:noFill/>
                  </a:ln>
                  <a:solidFill>
                    <a:schemeClr val="tx1"/>
                  </a:solidFill>
                  <a:effectLst/>
                  <a:uLnTx/>
                  <a:uFillTx/>
                  <a:latin typeface="BIZ UDPゴシック"/>
                  <a:ea typeface="BIZ UDPゴシック"/>
                </a:rPr>
                <a:t>特定しよう</a:t>
              </a:r>
            </a:p>
          </p:txBody>
        </p:sp>
        <p:sp>
          <p:nvSpPr>
            <p:cNvPr id="10" name="フリーフォーム: 図形 9">
              <a:extLst>
                <a:ext uri="{FF2B5EF4-FFF2-40B4-BE49-F238E27FC236}">
                  <a16:creationId xmlns:a16="http://schemas.microsoft.com/office/drawing/2014/main" id="{C85D6EBD-8502-2746-323E-79808A18E372}"/>
                </a:ext>
              </a:extLst>
            </p:cNvPr>
            <p:cNvSpPr/>
            <p:nvPr/>
          </p:nvSpPr>
          <p:spPr>
            <a:xfrm>
              <a:off x="872045" y="2644910"/>
              <a:ext cx="2016000" cy="1476000"/>
            </a:xfrm>
            <a:custGeom>
              <a:avLst/>
              <a:gdLst>
                <a:gd name="connsiteX0" fmla="*/ 68486 w 2016000"/>
                <a:gd name="connsiteY0" fmla="*/ 0 h 1476000"/>
                <a:gd name="connsiteX1" fmla="*/ 1875514 w 2016000"/>
                <a:gd name="connsiteY1" fmla="*/ 0 h 1476000"/>
                <a:gd name="connsiteX2" fmla="*/ 1944000 w 2016000"/>
                <a:gd name="connsiteY2" fmla="*/ 68486 h 1476000"/>
                <a:gd name="connsiteX3" fmla="*/ 1944000 w 2016000"/>
                <a:gd name="connsiteY3" fmla="*/ 630000 h 1476000"/>
                <a:gd name="connsiteX4" fmla="*/ 2016000 w 2016000"/>
                <a:gd name="connsiteY4" fmla="*/ 738000 h 1476000"/>
                <a:gd name="connsiteX5" fmla="*/ 1944000 w 2016000"/>
                <a:gd name="connsiteY5" fmla="*/ 846000 h 1476000"/>
                <a:gd name="connsiteX6" fmla="*/ 1944000 w 2016000"/>
                <a:gd name="connsiteY6" fmla="*/ 1407514 h 1476000"/>
                <a:gd name="connsiteX7" fmla="*/ 1875514 w 2016000"/>
                <a:gd name="connsiteY7" fmla="*/ 1476000 h 1476000"/>
                <a:gd name="connsiteX8" fmla="*/ 68486 w 2016000"/>
                <a:gd name="connsiteY8" fmla="*/ 1476000 h 1476000"/>
                <a:gd name="connsiteX9" fmla="*/ 0 w 2016000"/>
                <a:gd name="connsiteY9" fmla="*/ 1407514 h 1476000"/>
                <a:gd name="connsiteX10" fmla="*/ 0 w 2016000"/>
                <a:gd name="connsiteY10" fmla="*/ 68486 h 1476000"/>
                <a:gd name="connsiteX11" fmla="*/ 68486 w 2016000"/>
                <a:gd name="connsiteY11" fmla="*/ 0 h 147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16000" h="1476000">
                  <a:moveTo>
                    <a:pt x="68486" y="0"/>
                  </a:moveTo>
                  <a:lnTo>
                    <a:pt x="1875514" y="0"/>
                  </a:lnTo>
                  <a:cubicBezTo>
                    <a:pt x="1913338" y="0"/>
                    <a:pt x="1944000" y="30662"/>
                    <a:pt x="1944000" y="68486"/>
                  </a:cubicBezTo>
                  <a:lnTo>
                    <a:pt x="1944000" y="630000"/>
                  </a:lnTo>
                  <a:lnTo>
                    <a:pt x="2016000" y="738000"/>
                  </a:lnTo>
                  <a:lnTo>
                    <a:pt x="1944000" y="846000"/>
                  </a:lnTo>
                  <a:lnTo>
                    <a:pt x="1944000" y="1407514"/>
                  </a:lnTo>
                  <a:cubicBezTo>
                    <a:pt x="1944000" y="1445338"/>
                    <a:pt x="1913338" y="1476000"/>
                    <a:pt x="1875514" y="1476000"/>
                  </a:cubicBezTo>
                  <a:lnTo>
                    <a:pt x="68486" y="1476000"/>
                  </a:lnTo>
                  <a:cubicBezTo>
                    <a:pt x="30662" y="1476000"/>
                    <a:pt x="0" y="1445338"/>
                    <a:pt x="0" y="1407514"/>
                  </a:cubicBezTo>
                  <a:lnTo>
                    <a:pt x="0" y="68486"/>
                  </a:lnTo>
                  <a:cubicBezTo>
                    <a:pt x="0" y="30662"/>
                    <a:pt x="30662" y="0"/>
                    <a:pt x="68486" y="0"/>
                  </a:cubicBezTo>
                  <a:close/>
                </a:path>
              </a:pathLst>
            </a:custGeom>
            <a:solidFill>
              <a:srgbClr val="FFFFFF"/>
            </a:solidFill>
            <a:ln w="12700" cap="flat" cmpd="sng" algn="ctr">
              <a:solidFill>
                <a:srgbClr val="003B83"/>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wrap="square" lIns="180000" tIns="144000" rIns="144000" bIns="0" rtlCol="0" anchor="t" anchorCtr="0">
              <a:noAutofit/>
            </a:bodyPr>
            <a:lstStyle/>
            <a:p>
              <a:pPr marL="0" marR="0" lvl="0" indent="0" algn="just" defTabSz="457200" rtl="0" eaLnBrk="1" fontAlgn="ctr" latinLnBrk="0" hangingPunct="1">
                <a:lnSpc>
                  <a:spcPct val="110000"/>
                </a:lnSpc>
                <a:spcAft>
                  <a:spcPts val="800"/>
                </a:spcAft>
                <a:buClrTx/>
                <a:buSzTx/>
                <a:buFontTx/>
                <a:buNone/>
                <a:tabLst/>
                <a:defRPr/>
              </a:pPr>
              <a:r>
                <a:rPr kumimoji="1" lang="ja-JP" altLang="en-US" sz="1400" b="1" i="0" u="none" strike="noStrike" kern="1200" cap="none" spc="300" normalizeH="0" baseline="0" noProof="0">
                  <a:ln>
                    <a:noFill/>
                  </a:ln>
                  <a:solidFill>
                    <a:srgbClr val="003B83"/>
                  </a:solidFill>
                  <a:effectLst/>
                  <a:uLnTx/>
                  <a:uFillTx/>
                  <a:latin typeface="BIZ UDPゴシック" panose="020B0400000000000000" pitchFamily="50" charset="-128"/>
                  <a:ea typeface="BIZ UDPゴシック" panose="020B0400000000000000" pitchFamily="50" charset="-128"/>
                  <a:cs typeface="+mn-cs"/>
                </a:rPr>
                <a:t>①</a:t>
              </a:r>
              <a:r>
                <a:rPr kumimoji="1" lang="ja-JP" altLang="en-US" sz="1400" b="1" i="0" u="none" strike="noStrike" kern="1200" cap="none" spc="100" normalizeH="0" baseline="0" noProof="0">
                  <a:ln>
                    <a:noFill/>
                  </a:ln>
                  <a:solidFill>
                    <a:srgbClr val="003B83"/>
                  </a:solidFill>
                  <a:effectLst/>
                  <a:uLnTx/>
                  <a:uFillTx/>
                  <a:latin typeface="BIZ UDPゴシック" panose="020B0400000000000000" pitchFamily="50" charset="-128"/>
                  <a:ea typeface="BIZ UDPゴシック" panose="020B0400000000000000" pitchFamily="50" charset="-128"/>
                  <a:cs typeface="+mn-cs"/>
                </a:rPr>
                <a:t>知る</a:t>
              </a:r>
              <a:endParaRPr kumimoji="1" lang="ja-JP" altLang="en-US" sz="2400" b="1" i="0" u="none" strike="noStrike" kern="1200" cap="none" spc="100" normalizeH="0" baseline="0" noProof="0">
                <a:ln>
                  <a:noFill/>
                </a:ln>
                <a:solidFill>
                  <a:srgbClr val="003B83"/>
                </a:solidFill>
                <a:effectLst/>
                <a:uLnTx/>
                <a:uFillTx/>
                <a:latin typeface="BIZ UDPゴシック" panose="020B0400000000000000" pitchFamily="50" charset="-128"/>
                <a:ea typeface="BIZ UDPゴシック" panose="020B0400000000000000" pitchFamily="50" charset="-128"/>
                <a:cs typeface="+mn-cs"/>
              </a:endParaRPr>
            </a:p>
            <a:p>
              <a:pPr marL="114300" marR="0" lvl="0" indent="-114300" algn="l" defTabSz="457200" rtl="0" eaLnBrk="1" fontAlgn="base" latinLnBrk="0" hangingPunct="1">
                <a:lnSpc>
                  <a:spcPct val="110000"/>
                </a:lnSpc>
                <a:spcBef>
                  <a:spcPts val="0"/>
                </a:spcBef>
                <a:spcAft>
                  <a:spcPts val="300"/>
                </a:spcAft>
                <a:buClr>
                  <a:schemeClr val="tx1"/>
                </a:buClr>
                <a:buSzPct val="70000"/>
                <a:buFont typeface="Wingdings" panose="05000000000000000000" pitchFamily="2" charset="2"/>
                <a:buChar char="l"/>
                <a:tabLst/>
                <a:defRPr/>
              </a:pPr>
              <a:r>
                <a:rPr kumimoji="0" lang="ja-JP" altLang="en-US" sz="1100" b="1" i="0" u="none" strike="noStrike" kern="1200" cap="none" spc="100" normalizeH="0" baseline="0" noProof="0">
                  <a:ln>
                    <a:noFill/>
                  </a:ln>
                  <a:solidFill>
                    <a:schemeClr val="tx1"/>
                  </a:solidFill>
                  <a:effectLst/>
                  <a:uLnTx/>
                  <a:uFillTx/>
                  <a:latin typeface="BIZ UDPゴシック"/>
                  <a:ea typeface="BIZ UDPゴシック"/>
                </a:rPr>
                <a:t>気候変動とは？</a:t>
              </a:r>
            </a:p>
            <a:p>
              <a:pPr marL="114300" marR="0" lvl="0" indent="-114300" algn="l" defTabSz="457200" rtl="0" eaLnBrk="1" fontAlgn="base" latinLnBrk="0" hangingPunct="1">
                <a:lnSpc>
                  <a:spcPct val="110000"/>
                </a:lnSpc>
                <a:spcBef>
                  <a:spcPts val="0"/>
                </a:spcBef>
                <a:spcAft>
                  <a:spcPts val="300"/>
                </a:spcAft>
                <a:buClr>
                  <a:schemeClr val="tx1"/>
                </a:buClr>
                <a:buSzPct val="70000"/>
                <a:buFont typeface="Wingdings" panose="05000000000000000000" pitchFamily="2" charset="2"/>
                <a:buChar char="l"/>
                <a:tabLst/>
                <a:defRPr/>
              </a:pPr>
              <a:r>
                <a:rPr kumimoji="0" lang="ja-JP" altLang="en-US" sz="1100" b="1" i="0" u="none" strike="noStrike" kern="1200" cap="none" spc="100" normalizeH="0" baseline="0" noProof="0">
                  <a:ln>
                    <a:noFill/>
                  </a:ln>
                  <a:solidFill>
                    <a:schemeClr val="tx1"/>
                  </a:solidFill>
                  <a:effectLst/>
                  <a:uLnTx/>
                  <a:uFillTx/>
                  <a:latin typeface="BIZ UDPゴシック"/>
                  <a:ea typeface="BIZ UDPゴシック"/>
                </a:rPr>
                <a:t>カーボンニュートラル</a:t>
              </a:r>
              <a:br>
                <a:rPr kumimoji="0" lang="en-US" altLang="ja-JP" sz="1100" b="1" i="0" u="none" strike="noStrike" kern="1200" cap="none" spc="100" normalizeH="0" baseline="0" noProof="0">
                  <a:ln>
                    <a:noFill/>
                  </a:ln>
                  <a:solidFill>
                    <a:schemeClr val="tx1"/>
                  </a:solidFill>
                  <a:effectLst/>
                  <a:uLnTx/>
                  <a:uFillTx/>
                  <a:latin typeface="BIZ UDPゴシック"/>
                  <a:ea typeface="BIZ UDPゴシック"/>
                </a:rPr>
              </a:br>
              <a:r>
                <a:rPr kumimoji="0" lang="ja-JP" altLang="en-US" sz="1100" b="1" i="0" u="none" strike="noStrike" kern="1200" cap="none" spc="100" normalizeH="0" baseline="0" noProof="0">
                  <a:ln>
                    <a:noFill/>
                  </a:ln>
                  <a:solidFill>
                    <a:schemeClr val="tx1"/>
                  </a:solidFill>
                  <a:effectLst/>
                  <a:uLnTx/>
                  <a:uFillTx/>
                  <a:latin typeface="BIZ UDPゴシック"/>
                  <a:ea typeface="BIZ UDPゴシック"/>
                </a:rPr>
                <a:t>とは？</a:t>
              </a:r>
            </a:p>
            <a:p>
              <a:pPr marL="114300" marR="0" lvl="0" indent="-114300" algn="l" defTabSz="457200" rtl="0" eaLnBrk="1" fontAlgn="base" latinLnBrk="0" hangingPunct="1">
                <a:lnSpc>
                  <a:spcPct val="110000"/>
                </a:lnSpc>
                <a:spcBef>
                  <a:spcPts val="0"/>
                </a:spcBef>
                <a:spcAft>
                  <a:spcPts val="300"/>
                </a:spcAft>
                <a:buClr>
                  <a:schemeClr val="tx1"/>
                </a:buClr>
                <a:buSzPct val="70000"/>
                <a:buFont typeface="Wingdings" panose="05000000000000000000" pitchFamily="2" charset="2"/>
                <a:buChar char="l"/>
                <a:tabLst/>
                <a:defRPr/>
              </a:pPr>
              <a:r>
                <a:rPr kumimoji="0" lang="ja-JP" altLang="en-US" sz="1100" b="1" i="0" u="none" strike="noStrike" kern="1200" cap="none" spc="100" normalizeH="0" baseline="0" noProof="0">
                  <a:ln>
                    <a:noFill/>
                  </a:ln>
                  <a:solidFill>
                    <a:schemeClr val="tx1"/>
                  </a:solidFill>
                  <a:effectLst/>
                  <a:uLnTx/>
                  <a:uFillTx/>
                  <a:latin typeface="BIZ UDPゴシック"/>
                  <a:ea typeface="BIZ UDPゴシック"/>
                </a:rPr>
                <a:t>脱炭素経営とは？</a:t>
              </a:r>
            </a:p>
          </p:txBody>
        </p:sp>
        <p:pic>
          <p:nvPicPr>
            <p:cNvPr id="11" name="グラフィックス 10" descr="指数的グラフ 単色塗りつぶし">
              <a:extLst>
                <a:ext uri="{FF2B5EF4-FFF2-40B4-BE49-F238E27FC236}">
                  <a16:creationId xmlns:a16="http://schemas.microsoft.com/office/drawing/2014/main" id="{7B41F717-D279-0581-796B-6D6F6365FEE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rot="10800000">
              <a:off x="6153662" y="2678014"/>
              <a:ext cx="432000" cy="432000"/>
            </a:xfrm>
            <a:prstGeom prst="rect">
              <a:avLst/>
            </a:prstGeom>
          </p:spPr>
        </p:pic>
        <p:pic>
          <p:nvPicPr>
            <p:cNvPr id="12" name="グラフィックス 11" descr="速度計: 低速 単色塗りつぶし">
              <a:extLst>
                <a:ext uri="{FF2B5EF4-FFF2-40B4-BE49-F238E27FC236}">
                  <a16:creationId xmlns:a16="http://schemas.microsoft.com/office/drawing/2014/main" id="{38BCA7CC-B987-3E2B-4AD5-534422AAB8BF}"/>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173662" y="2658964"/>
              <a:ext cx="468000" cy="468000"/>
            </a:xfrm>
            <a:prstGeom prst="rect">
              <a:avLst/>
            </a:prstGeom>
          </p:spPr>
        </p:pic>
        <p:pic>
          <p:nvPicPr>
            <p:cNvPr id="13" name="グラフィックス 12" descr="拡大鏡 単色塗りつぶし">
              <a:extLst>
                <a:ext uri="{FF2B5EF4-FFF2-40B4-BE49-F238E27FC236}">
                  <a16:creationId xmlns:a16="http://schemas.microsoft.com/office/drawing/2014/main" id="{99E90BB3-BC5E-E372-4FBA-1F6F5AC666A0}"/>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232785" y="2698425"/>
              <a:ext cx="468000" cy="468000"/>
            </a:xfrm>
            <a:prstGeom prst="rect">
              <a:avLst/>
            </a:prstGeom>
          </p:spPr>
        </p:pic>
      </p:grpSp>
      <p:grpSp>
        <p:nvGrpSpPr>
          <p:cNvPr id="14" name="グループ化 13">
            <a:extLst>
              <a:ext uri="{FF2B5EF4-FFF2-40B4-BE49-F238E27FC236}">
                <a16:creationId xmlns:a16="http://schemas.microsoft.com/office/drawing/2014/main" id="{4F52FE13-36CB-AC0D-9CCC-A392126934B5}"/>
              </a:ext>
            </a:extLst>
          </p:cNvPr>
          <p:cNvGrpSpPr/>
          <p:nvPr/>
        </p:nvGrpSpPr>
        <p:grpSpPr>
          <a:xfrm>
            <a:off x="728661" y="4467546"/>
            <a:ext cx="792000" cy="792000"/>
            <a:chOff x="730249" y="4346594"/>
            <a:chExt cx="792000" cy="792000"/>
          </a:xfrm>
        </p:grpSpPr>
        <p:sp>
          <p:nvSpPr>
            <p:cNvPr id="15" name="楕円 14">
              <a:extLst>
                <a:ext uri="{FF2B5EF4-FFF2-40B4-BE49-F238E27FC236}">
                  <a16:creationId xmlns:a16="http://schemas.microsoft.com/office/drawing/2014/main" id="{174BAF52-8601-F6B2-CBBC-F2E9AD0537E8}"/>
                </a:ext>
              </a:extLst>
            </p:cNvPr>
            <p:cNvSpPr>
              <a:spLocks noChangeAspect="1"/>
            </p:cNvSpPr>
            <p:nvPr/>
          </p:nvSpPr>
          <p:spPr>
            <a:xfrm>
              <a:off x="730249" y="4346594"/>
              <a:ext cx="792000" cy="792000"/>
            </a:xfrm>
            <a:prstGeom prst="ellipse">
              <a:avLst/>
            </a:prstGeom>
            <a:solidFill>
              <a:srgbClr val="E7ECF4"/>
            </a:solidFill>
            <a:ln w="25400" cap="flat" cmpd="sng" algn="ctr">
              <a:no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t" anchorCtr="0">
              <a:noAutofit/>
            </a:bodyPr>
            <a:lstStyle/>
            <a:p>
              <a:pPr algn="l">
                <a:lnSpc>
                  <a:spcPct val="130000"/>
                </a:lnSpc>
                <a:spcAft>
                  <a:spcPts val="900"/>
                </a:spcAft>
              </a:pPr>
              <a:endParaRPr kumimoji="1" lang="ja-JP" altLang="en-US" sz="1200">
                <a:solidFill>
                  <a:schemeClr val="tx1"/>
                </a:solidFill>
              </a:endParaRPr>
            </a:p>
          </p:txBody>
        </p:sp>
        <p:pic>
          <p:nvPicPr>
            <p:cNvPr id="16" name="グラフィックス 15" descr="握手 単色塗りつぶし">
              <a:extLst>
                <a:ext uri="{FF2B5EF4-FFF2-40B4-BE49-F238E27FC236}">
                  <a16:creationId xmlns:a16="http://schemas.microsoft.com/office/drawing/2014/main" id="{9B12AA94-C371-3C43-FF2F-31F9316B2A0F}"/>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802249" y="4447169"/>
              <a:ext cx="648000" cy="648000"/>
            </a:xfrm>
            <a:prstGeom prst="rect">
              <a:avLst/>
            </a:prstGeom>
          </p:spPr>
        </p:pic>
      </p:grpSp>
    </p:spTree>
    <p:extLst>
      <p:ext uri="{BB962C8B-B14F-4D97-AF65-F5344CB8AC3E}">
        <p14:creationId xmlns:p14="http://schemas.microsoft.com/office/powerpoint/2010/main" val="32098884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A4版 印刷">
  <a:themeElements>
    <a:clrScheme name="MRI 2021">
      <a:dk1>
        <a:srgbClr val="000000"/>
      </a:dk1>
      <a:lt1>
        <a:srgbClr val="FFFFFF"/>
      </a:lt1>
      <a:dk2>
        <a:srgbClr val="003B83"/>
      </a:dk2>
      <a:lt2>
        <a:srgbClr val="E2ECFD"/>
      </a:lt2>
      <a:accent1>
        <a:srgbClr val="003B83"/>
      </a:accent1>
      <a:accent2>
        <a:srgbClr val="3C82F5"/>
      </a:accent2>
      <a:accent3>
        <a:srgbClr val="329B73"/>
      </a:accent3>
      <a:accent4>
        <a:srgbClr val="DCA000"/>
      </a:accent4>
      <a:accent5>
        <a:srgbClr val="595757"/>
      </a:accent5>
      <a:accent6>
        <a:srgbClr val="DC003C"/>
      </a:accent6>
      <a:hlink>
        <a:srgbClr val="003B83"/>
      </a:hlink>
      <a:folHlink>
        <a:srgbClr val="3C82F5"/>
      </a:folHlink>
    </a:clrScheme>
    <a:fontScheme name="MRI_2021">
      <a:majorFont>
        <a:latin typeface="BIZ UDPゴシック"/>
        <a:ea typeface="BIZ UDPゴシック"/>
        <a:cs typeface="ＭＳ Ｐゴシック"/>
      </a:majorFont>
      <a:minorFont>
        <a:latin typeface="BIZ UDPゴシック"/>
        <a:ea typeface="BIZ UDPゴシック"/>
        <a:cs typeface="ＭＳ Ｐゴシック"/>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E3ECFD"/>
        </a:solidFill>
        <a:ln>
          <a:noFill/>
        </a:ln>
      </a:spPr>
      <a:bodyPr lIns="108000" tIns="108000" rIns="108000" bIns="108000" rtlCol="0" anchor="t" anchorCtr="0">
        <a:noAutofit/>
      </a:bodyPr>
      <a:lstStyle>
        <a:defPPr algn="l">
          <a:lnSpc>
            <a:spcPct val="130000"/>
          </a:lnSpc>
          <a:spcAft>
            <a:spcPts val="900"/>
          </a:spcAft>
          <a:defRPr kumimoji="1" sz="1200" dirty="0">
            <a:solidFill>
              <a:srgbClr val="000000"/>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cap="sq">
          <a:solidFill>
            <a:srgbClr val="3C82F5"/>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defTabSz="1007772" fontAlgn="ctr">
          <a:lnSpc>
            <a:spcPct val="130000"/>
          </a:lnSpc>
          <a:spcAft>
            <a:spcPts val="900"/>
          </a:spcAft>
          <a:buClr>
            <a:srgbClr val="000000"/>
          </a:buClr>
          <a:defRPr kumimoji="1" sz="1200" dirty="0" smtClean="0">
            <a:solidFill>
              <a:srgbClr val="000000"/>
            </a:solidFill>
          </a:defRPr>
        </a:defPPr>
      </a:lstStyle>
    </a:txDef>
  </a:objectDefaults>
  <a:extraClrSchemeLst/>
  <a:extLst>
    <a:ext uri="{05A4C25C-085E-4340-85A3-A5531E510DB2}">
      <thm15:themeFamily xmlns:thm15="http://schemas.microsoft.com/office/thememl/2012/main" name="L01_MRI2022_A4縦_リーフレット用_日本語版.potx" id="{70214AD0-5676-4D9D-B5D7-DB10A305CC31}" vid="{2BDF0A27-36E8-4DA6-B9B9-21D3B327788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19039802E1A1914A85F5C0A077E8D526" ma:contentTypeVersion="12" ma:contentTypeDescription="新しいドキュメントを作成します。" ma:contentTypeScope="" ma:versionID="01ecd0baa0d999fed0d0c172d37af54f">
  <xsd:schema xmlns:xsd="http://www.w3.org/2001/XMLSchema" xmlns:xs="http://www.w3.org/2001/XMLSchema" xmlns:p="http://schemas.microsoft.com/office/2006/metadata/properties" xmlns:ns2="8ab77004-5bc8-485f-ac70-de4fbe158b38" xmlns:ns3="8699a2e6-cd54-4af8-bff3-fef2d1505a49" targetNamespace="http://schemas.microsoft.com/office/2006/metadata/properties" ma:root="true" ma:fieldsID="2437f0516c62fb9e1335db9d5d827a74" ns2:_="" ns3:_="">
    <xsd:import namespace="8ab77004-5bc8-485f-ac70-de4fbe158b38"/>
    <xsd:import namespace="8699a2e6-cd54-4af8-bff3-fef2d1505a49"/>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Location" minOccurs="0"/>
                <xsd:element ref="ns2:MediaServiceGenerationTime" minOccurs="0"/>
                <xsd:element ref="ns2:MediaServiceEventHashCode"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b77004-5bc8-485f-ac70-de4fbe158b3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fd0b0efb-2064-4f34-a6cf-5b8ae1b87c54"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Location" ma:index="14" nillable="true" ma:displayName="Location" ma:indexed="true" ma:internalName="MediaServiceLocatio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699a2e6-cd54-4af8-bff3-fef2d1505a49"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2fb1c5bb-c5c5-4c4c-b7cd-9fd6fc9aa526}" ma:internalName="TaxCatchAll" ma:showField="CatchAllData" ma:web="8699a2e6-cd54-4af8-bff3-fef2d1505a49">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8699a2e6-cd54-4af8-bff3-fef2d1505a49">
      <UserInfo>
        <DisplayName>2023.09期_MI2 メンバー</DisplayName>
        <AccountId>8</AccountId>
        <AccountType/>
      </UserInfo>
    </SharedWithUsers>
    <lcf76f155ced4ddcb4097134ff3c332f xmlns="8ab77004-5bc8-485f-ac70-de4fbe158b38">
      <Terms xmlns="http://schemas.microsoft.com/office/infopath/2007/PartnerControls"/>
    </lcf76f155ced4ddcb4097134ff3c332f>
    <TaxCatchAll xmlns="8699a2e6-cd54-4af8-bff3-fef2d1505a49" xsi:nil="true"/>
  </documentManagement>
</p:properties>
</file>

<file path=customXml/itemProps1.xml><?xml version="1.0" encoding="utf-8"?>
<ds:datastoreItem xmlns:ds="http://schemas.openxmlformats.org/officeDocument/2006/customXml" ds:itemID="{BF197113-2CD1-455D-A3FD-C282CCBEB06B}">
  <ds:schemaRefs>
    <ds:schemaRef ds:uri="http://schemas.microsoft.com/sharepoint/v3/contenttype/forms"/>
  </ds:schemaRefs>
</ds:datastoreItem>
</file>

<file path=customXml/itemProps2.xml><?xml version="1.0" encoding="utf-8"?>
<ds:datastoreItem xmlns:ds="http://schemas.openxmlformats.org/officeDocument/2006/customXml" ds:itemID="{82A2F490-1465-48CB-B018-C64588CD8D38}">
  <ds:schemaRefs>
    <ds:schemaRef ds:uri="8699a2e6-cd54-4af8-bff3-fef2d1505a49"/>
    <ds:schemaRef ds:uri="8ab77004-5bc8-485f-ac70-de4fbe158b3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D403CEB6-3860-448F-B6C8-977F9707C71A}">
  <ds:schemaRefs>
    <ds:schemaRef ds:uri="http://purl.org/dc/elements/1.1/"/>
    <ds:schemaRef ds:uri="8ab77004-5bc8-485f-ac70-de4fbe158b38"/>
    <ds:schemaRef ds:uri="http://schemas.microsoft.com/office/2006/metadata/properties"/>
    <ds:schemaRef ds:uri="http://www.w3.org/XML/1998/namespace"/>
    <ds:schemaRef ds:uri="http://purl.org/dc/terms/"/>
    <ds:schemaRef ds:uri="8699a2e6-cd54-4af8-bff3-fef2d1505a49"/>
    <ds:schemaRef ds:uri="http://purl.org/dc/dcmitype/"/>
    <ds:schemaRef ds:uri="http://schemas.openxmlformats.org/package/2006/metadata/core-properties"/>
    <ds:schemaRef ds:uri="http://schemas.microsoft.com/office/2006/documentManagement/typ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L01_MRI2022_A4縦_リーフレット用_日本語版</Template>
  <Words>642</Words>
  <PresentationFormat>ユーザー設定</PresentationFormat>
  <Paragraphs>67</Paragraphs>
  <Slides>2</Slides>
  <Notes>0</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2</vt:i4>
      </vt:variant>
    </vt:vector>
  </HeadingPairs>
  <TitlesOfParts>
    <vt:vector size="8" baseType="lpstr">
      <vt:lpstr>BIZ UDPゴシック</vt:lpstr>
      <vt:lpstr>游ゴシック</vt:lpstr>
      <vt:lpstr>Arial</vt:lpstr>
      <vt:lpstr>Wingdings</vt:lpstr>
      <vt:lpstr>A4版 印刷</vt:lpstr>
      <vt:lpstr>think-cell スライド</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0x01010019039802E1A1914A85F5C0A077E8D526</vt:lpwstr>
  </property>
</Properties>
</file>