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97" r:id="rId1"/>
  </p:sldMasterIdLst>
  <p:notesMasterIdLst>
    <p:notesMasterId r:id="rId5"/>
  </p:notesMasterIdLst>
  <p:handoutMasterIdLst>
    <p:handoutMasterId r:id="rId6"/>
  </p:handoutMasterIdLst>
  <p:sldIdLst>
    <p:sldId id="256" r:id="rId2"/>
    <p:sldId id="432" r:id="rId3"/>
    <p:sldId id="456" r:id="rId4"/>
  </p:sldIdLst>
  <p:sldSz cx="10691813" cy="7559675"/>
  <p:notesSz cx="7099300" cy="10234613"/>
  <p:custDataLst>
    <p:tags r:id="rId7"/>
  </p:custDataLst>
  <p:defaultTextStyle>
    <a:defPPr>
      <a:defRPr lang="ja-JP"/>
    </a:defPPr>
    <a:lvl1pPr marL="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1pPr>
    <a:lvl2pPr marL="4908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2pPr>
    <a:lvl3pPr marL="9817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3pPr>
    <a:lvl4pPr marL="14725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4pPr>
    <a:lvl5pPr marL="19634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5pPr>
    <a:lvl6pPr marL="245425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kumimoji="1" sz="19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CCFF99"/>
    <a:srgbClr val="FF7C80"/>
    <a:srgbClr val="00B0F0"/>
    <a:srgbClr val="009C89"/>
    <a:srgbClr val="00C0A9"/>
    <a:srgbClr val="00584E"/>
    <a:srgbClr val="008676"/>
    <a:srgbClr val="CCE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5576" autoAdjust="0"/>
  </p:normalViewPr>
  <p:slideViewPr>
    <p:cSldViewPr snapToGrid="0" snapToObjects="1">
      <p:cViewPr varScale="1">
        <p:scale>
          <a:sx n="57" d="100"/>
          <a:sy n="57" d="100"/>
        </p:scale>
        <p:origin x="1344" y="32"/>
      </p:cViewPr>
      <p:guideLst/>
    </p:cSldViewPr>
  </p:slideViewPr>
  <p:notesTextViewPr>
    <p:cViewPr>
      <p:scale>
        <a:sx n="55" d="100"/>
        <a:sy n="5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>
      <p:cViewPr varScale="1">
        <p:scale>
          <a:sx n="54" d="100"/>
          <a:sy n="54" d="100"/>
        </p:scale>
        <p:origin x="2276" y="24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notesMasters/notesMaster1.xml" Type="http://schemas.openxmlformats.org/officeDocument/2006/relationships/notesMaster"/><Relationship Id="rId6" Target="handoutMasters/handoutMaster1.xml" Type="http://schemas.openxmlformats.org/officeDocument/2006/relationships/handoutMaster"/><Relationship Id="rId7" Target="tags/tag1.xml" Type="http://schemas.openxmlformats.org/officeDocument/2006/relationships/tags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977" cy="513789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r">
              <a:defRPr sz="1200"/>
            </a:lvl1pPr>
          </a:lstStyle>
          <a:p>
            <a:fld id="{8087055D-8253-456F-B83D-2451E98BE4FC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0824"/>
            <a:ext cx="3076977" cy="513789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r">
              <a:defRPr sz="1200"/>
            </a:lvl1pPr>
          </a:lstStyle>
          <a:p>
            <a:fld id="{688DDFC1-3200-464C-970E-F01F96020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2447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6977" cy="513789"/>
          </a:xfrm>
          <a:prstGeom prst="rect">
            <a:avLst/>
          </a:prstGeom>
        </p:spPr>
        <p:txBody>
          <a:bodyPr vert="horz" lIns="95440" tIns="47721" rIns="95440" bIns="47721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40" tIns="47721" rIns="95440" bIns="47721" rtlCol="0"/>
          <a:lstStyle>
            <a:lvl1pPr algn="r">
              <a:defRPr sz="1100"/>
            </a:lvl1pPr>
          </a:lstStyle>
          <a:p>
            <a:fld id="{61BB9E2B-156F-6745-84EF-9BCA92696177}" type="datetimeFigureOut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1279525"/>
            <a:ext cx="48831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40" tIns="47721" rIns="95440" bIns="47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0" y="4925462"/>
            <a:ext cx="5680444" cy="4029621"/>
          </a:xfrm>
          <a:prstGeom prst="rect">
            <a:avLst/>
          </a:prstGeom>
        </p:spPr>
        <p:txBody>
          <a:bodyPr vert="horz" lIns="95440" tIns="47721" rIns="95440" bIns="47721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20825"/>
            <a:ext cx="3076977" cy="513789"/>
          </a:xfrm>
          <a:prstGeom prst="rect">
            <a:avLst/>
          </a:prstGeom>
        </p:spPr>
        <p:txBody>
          <a:bodyPr vert="horz" lIns="95440" tIns="47721" rIns="95440" bIns="47721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5"/>
            <a:ext cx="3076976" cy="513789"/>
          </a:xfrm>
          <a:prstGeom prst="rect">
            <a:avLst/>
          </a:prstGeom>
        </p:spPr>
        <p:txBody>
          <a:bodyPr vert="horz" lIns="95440" tIns="47721" rIns="95440" bIns="47721" rtlCol="0" anchor="b"/>
          <a:lstStyle>
            <a:lvl1pPr algn="r">
              <a:defRPr sz="1100"/>
            </a:lvl1pPr>
          </a:lstStyle>
          <a:p>
            <a:fld id="{D63A41DA-B659-0B44-8508-7C7BEF5BE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6082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81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493646-96B7-4596-8547-0F44ACA01FA5}" type="slidenum">
              <a:rPr kumimoji="1" lang="ja-JP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817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461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93646-96B7-4596-8547-0F44ACA01FA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828514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jpeg" Type="http://schemas.openxmlformats.org/officeDocument/2006/relationships/image"/><Relationship Id="rId5" Target="../media/image4.jp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3.jpeg" Type="http://schemas.openxmlformats.org/officeDocument/2006/relationships/image"/><Relationship Id="rId3" Target="../media/image1.png" Type="http://schemas.openxmlformats.org/officeDocument/2006/relationships/image"/><Relationship Id="rId4" Target="../media/image2.svg" Type="http://schemas.openxmlformats.org/officeDocument/2006/relationships/image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3.jpeg" Type="http://schemas.openxmlformats.org/officeDocument/2006/relationships/image"/><Relationship Id="rId3" Target="../media/image9.png" Type="http://schemas.openxmlformats.org/officeDocument/2006/relationships/image"/><Relationship Id="rId4" Target="../media/image10.svg" Type="http://schemas.openxmlformats.org/officeDocument/2006/relationships/image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3.jpeg" Type="http://schemas.openxmlformats.org/officeDocument/2006/relationships/image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3.jpeg" Type="http://schemas.openxmlformats.org/officeDocument/2006/relationships/image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3.jpeg" Type="http://schemas.openxmlformats.org/officeDocument/2006/relationships/image"/><Relationship Id="rId3" Target="../media/image9.png" Type="http://schemas.openxmlformats.org/officeDocument/2006/relationships/image"/><Relationship Id="rId4" Target="../media/image10.svg" Type="http://schemas.openxmlformats.org/officeDocument/2006/relationships/image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3.jpeg" Type="http://schemas.openxmlformats.org/officeDocument/2006/relationships/image"/><Relationship Id="rId3" Target="../media/image9.png" Type="http://schemas.openxmlformats.org/officeDocument/2006/relationships/image"/><Relationship Id="rId4" Target="../media/image10.svg" Type="http://schemas.openxmlformats.org/officeDocument/2006/relationships/image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3.jpeg" Type="http://schemas.openxmlformats.org/officeDocument/2006/relationships/image"/><Relationship Id="rId3" Target="../media/image9.png" Type="http://schemas.openxmlformats.org/officeDocument/2006/relationships/image"/><Relationship Id="rId4" Target="../media/image10.svg" Type="http://schemas.openxmlformats.org/officeDocument/2006/relationships/image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用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03B286A9-2266-4CE1-9466-D6CBE3E2F9E9}"/>
              </a:ext>
            </a:extLst>
          </p:cNvPr>
          <p:cNvGrpSpPr/>
          <p:nvPr userDrawn="1"/>
        </p:nvGrpSpPr>
        <p:grpSpPr>
          <a:xfrm>
            <a:off x="1042416" y="2817931"/>
            <a:ext cx="8622792" cy="1754338"/>
            <a:chOff x="1042416" y="2697480"/>
            <a:chExt cx="8622792" cy="1007999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D7273E06-E4BF-4FA0-B8A9-037E99E08097}"/>
                </a:ext>
              </a:extLst>
            </p:cNvPr>
            <p:cNvCxnSpPr/>
            <p:nvPr userDrawn="1"/>
          </p:nvCxnSpPr>
          <p:spPr>
            <a:xfrm>
              <a:off x="1042416" y="2697480"/>
              <a:ext cx="8622792" cy="0"/>
            </a:xfrm>
            <a:prstGeom prst="line">
              <a:avLst/>
            </a:prstGeom>
            <a:ln w="28575">
              <a:solidFill>
                <a:srgbClr val="009C8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520339A2-8DDC-4906-B3FF-9803D368BD9E}"/>
                </a:ext>
              </a:extLst>
            </p:cNvPr>
            <p:cNvCxnSpPr/>
            <p:nvPr userDrawn="1"/>
          </p:nvCxnSpPr>
          <p:spPr>
            <a:xfrm>
              <a:off x="1042416" y="3705479"/>
              <a:ext cx="8622792" cy="0"/>
            </a:xfrm>
            <a:prstGeom prst="line">
              <a:avLst/>
            </a:prstGeom>
            <a:ln w="28575">
              <a:solidFill>
                <a:srgbClr val="009C8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グラフィックス 34">
            <a:extLst>
              <a:ext uri="{FF2B5EF4-FFF2-40B4-BE49-F238E27FC236}">
                <a16:creationId xmlns:a16="http://schemas.microsoft.com/office/drawing/2014/main" id="{452D6182-A265-460C-9508-F33FFB7E22F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3907" y="147145"/>
            <a:ext cx="10008000" cy="7157544"/>
          </a:xfrm>
          <a:prstGeom prst="rect">
            <a:avLst/>
          </a:prstGeom>
        </p:spPr>
      </p:pic>
      <p:pic>
        <p:nvPicPr>
          <p:cNvPr id="36" name="Picture 11" descr="ç°å¢ç">
            <a:extLst>
              <a:ext uri="{FF2B5EF4-FFF2-40B4-BE49-F238E27FC236}">
                <a16:creationId xmlns:a16="http://schemas.microsoft.com/office/drawing/2014/main" id="{2D2513A6-1FA5-48A9-A4F2-9CAA90A000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586" y="1463798"/>
            <a:ext cx="1040897" cy="1066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DE4C5D62-0869-42E7-9C97-B244D802C9CC}"/>
              </a:ext>
            </a:extLst>
          </p:cNvPr>
          <p:cNvGrpSpPr/>
          <p:nvPr userDrawn="1"/>
        </p:nvGrpSpPr>
        <p:grpSpPr>
          <a:xfrm>
            <a:off x="2456520" y="6514546"/>
            <a:ext cx="5875085" cy="700377"/>
            <a:chOff x="2456520" y="6387031"/>
            <a:chExt cx="5875085" cy="700377"/>
          </a:xfrm>
        </p:grpSpPr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6A2821FA-4929-4746-ACB8-E1629609B6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0D94F9F7-8EE5-4FB1-9DE8-8ED364D72B8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8C6E6851-00CA-4304-9D45-933760A5D3C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7A4365D3-9ED1-4262-ADC8-ADFC91D39D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77BE447A-09BD-4FED-A363-C6DAA779DF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sp>
        <p:nvSpPr>
          <p:cNvPr id="43" name="タイトル 1">
            <a:extLst>
              <a:ext uri="{FF2B5EF4-FFF2-40B4-BE49-F238E27FC236}">
                <a16:creationId xmlns:a16="http://schemas.microsoft.com/office/drawing/2014/main" id="{C6D186EF-7755-4DA0-8501-AEEDD28E1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605" y="2830144"/>
            <a:ext cx="8638604" cy="1008000"/>
          </a:xfrm>
          <a:prstGeom prst="rect">
            <a:avLst/>
          </a:prstGeom>
        </p:spPr>
        <p:txBody>
          <a:bodyPr lIns="0" tIns="72000" rIns="0" bIns="0" anchor="ctr">
            <a:normAutofit/>
          </a:bodyPr>
          <a:lstStyle>
            <a:lvl1pPr algn="ctr">
              <a:defRPr sz="3600" b="1" i="0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</a:t>
            </a:r>
          </a:p>
        </p:txBody>
      </p:sp>
      <p:sp>
        <p:nvSpPr>
          <p:cNvPr id="44" name="コンテンツ プレースホルダー 18">
            <a:extLst>
              <a:ext uri="{FF2B5EF4-FFF2-40B4-BE49-F238E27FC236}">
                <a16:creationId xmlns:a16="http://schemas.microsoft.com/office/drawing/2014/main" id="{34C4AC2D-06C1-480E-80A4-87140156011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1027113" y="4148806"/>
            <a:ext cx="8637587" cy="432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800" b="1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45" name="コンテンツ プレースホルダー 18">
            <a:extLst>
              <a:ext uri="{FF2B5EF4-FFF2-40B4-BE49-F238E27FC236}">
                <a16:creationId xmlns:a16="http://schemas.microsoft.com/office/drawing/2014/main" id="{9B168461-40A6-49CF-897E-537C1E6C9C7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545906" y="5650546"/>
            <a:ext cx="3600000" cy="28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6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46" name="コンテンツ プレースホルダー 18">
            <a:extLst>
              <a:ext uri="{FF2B5EF4-FFF2-40B4-BE49-F238E27FC236}">
                <a16:creationId xmlns:a16="http://schemas.microsoft.com/office/drawing/2014/main" id="{33854C81-1780-4345-B97B-42F9EFB58BF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545906" y="5938546"/>
            <a:ext cx="3600000" cy="28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60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143768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_出力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ç°å¢ç">
            <a:extLst>
              <a:ext uri="{FF2B5EF4-FFF2-40B4-BE49-F238E27FC236}">
                <a16:creationId xmlns:a16="http://schemas.microsoft.com/office/drawing/2014/main" id="{CD100471-1EDD-4161-8484-6C512DF678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738" y="3169566"/>
            <a:ext cx="1400594" cy="143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06FC97B0-55FB-4107-8E24-B3EC1A557AEC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3907" y="395837"/>
            <a:ext cx="10008000" cy="67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98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47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590"/>
            </a:lvl1pPr>
            <a:lvl2pPr marL="493456" indent="0" algn="ctr">
              <a:buNone/>
              <a:defRPr sz="2159"/>
            </a:lvl2pPr>
            <a:lvl3pPr marL="986912" indent="0" algn="ctr">
              <a:buNone/>
              <a:defRPr sz="1943"/>
            </a:lvl3pPr>
            <a:lvl4pPr marL="1480368" indent="0" algn="ctr">
              <a:buNone/>
              <a:defRPr sz="1727"/>
            </a:lvl4pPr>
            <a:lvl5pPr marL="1973824" indent="0" algn="ctr">
              <a:buNone/>
              <a:defRPr sz="1727"/>
            </a:lvl5pPr>
            <a:lvl6pPr marL="2467280" indent="0" algn="ctr">
              <a:buNone/>
              <a:defRPr sz="1727"/>
            </a:lvl6pPr>
            <a:lvl7pPr marL="2960736" indent="0" algn="ctr">
              <a:buNone/>
              <a:defRPr sz="1727"/>
            </a:lvl7pPr>
            <a:lvl8pPr marL="3454192" indent="0" algn="ctr">
              <a:buNone/>
              <a:defRPr sz="1727"/>
            </a:lvl8pPr>
            <a:lvl9pPr marL="3947648" indent="0" algn="ctr">
              <a:buNone/>
              <a:defRPr sz="172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4442-1BF4-4D1A-98CE-67F5A680F856}" type="datetime1">
              <a:rPr kumimoji="1" lang="ja-JP" altLang="en-US" smtClean="0"/>
              <a:t>2023/3/31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3541" y="7270942"/>
            <a:ext cx="2405658" cy="402483"/>
          </a:xfrm>
        </p:spPr>
        <p:txBody>
          <a:bodyPr/>
          <a:lstStyle>
            <a:lvl1pPr algn="r">
              <a:defRPr/>
            </a:lvl1pPr>
          </a:lstStyle>
          <a:p>
            <a:fld id="{A74A1ADC-58C4-4728-BED3-AE6B05A163A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524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CD5E3C-85B4-6A4F-AFFF-3B7429A123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6605" y="2991836"/>
            <a:ext cx="8638604" cy="1718878"/>
          </a:xfrm>
          <a:prstGeom prst="rect">
            <a:avLst/>
          </a:prstGeom>
        </p:spPr>
        <p:txBody>
          <a:bodyPr lIns="0" tIns="72000" rIns="0" bIns="0" anchor="ctr">
            <a:normAutofit/>
          </a:bodyPr>
          <a:lstStyle>
            <a:lvl1pPr algn="ctr">
              <a:defRPr sz="3500" b="1" i="0">
                <a:solidFill>
                  <a:schemeClr val="accent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中扉タイトル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B3F8DFA-CDA8-40BD-ACED-6F9E81700004}"/>
              </a:ext>
            </a:extLst>
          </p:cNvPr>
          <p:cNvGrpSpPr/>
          <p:nvPr userDrawn="1"/>
        </p:nvGrpSpPr>
        <p:grpSpPr>
          <a:xfrm>
            <a:off x="1042416" y="2991837"/>
            <a:ext cx="8622792" cy="1718876"/>
            <a:chOff x="1042416" y="2697480"/>
            <a:chExt cx="8622792" cy="1007999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22FE3A98-7A51-254B-8BF3-98D8E4E8D0D6}"/>
                </a:ext>
              </a:extLst>
            </p:cNvPr>
            <p:cNvCxnSpPr/>
            <p:nvPr userDrawn="1"/>
          </p:nvCxnSpPr>
          <p:spPr>
            <a:xfrm>
              <a:off x="1042416" y="2697480"/>
              <a:ext cx="8622792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683E4E2F-4AE0-434C-AD84-E77E2754AB85}"/>
                </a:ext>
              </a:extLst>
            </p:cNvPr>
            <p:cNvCxnSpPr/>
            <p:nvPr userDrawn="1"/>
          </p:nvCxnSpPr>
          <p:spPr>
            <a:xfrm>
              <a:off x="1042416" y="3705479"/>
              <a:ext cx="8622792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B4DE806F-1CEB-4ED4-98D4-3C4022E7292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3907" y="395837"/>
            <a:ext cx="10008000" cy="67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5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用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A36EA33E-F10C-8847-BD79-6A62721F9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433" y="301967"/>
            <a:ext cx="578757" cy="59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9980" y="390418"/>
            <a:ext cx="9404184" cy="508461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269828" y="586520"/>
            <a:ext cx="387743" cy="3887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9150054" y="289257"/>
            <a:ext cx="684262" cy="687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77094-EBBC-48DE-9242-E77BA6AC9747}"/>
              </a:ext>
            </a:extLst>
          </p:cNvPr>
          <p:cNvSpPr txBox="1"/>
          <p:nvPr userDrawn="1"/>
        </p:nvSpPr>
        <p:spPr>
          <a:xfrm>
            <a:off x="9754164" y="7020197"/>
            <a:ext cx="343742" cy="28780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1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1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0C8F129C-6BCF-4B9F-95E3-15A4EDC439C9}"/>
              </a:ext>
            </a:extLst>
          </p:cNvPr>
          <p:cNvSpPr/>
          <p:nvPr userDrawn="1"/>
        </p:nvSpPr>
        <p:spPr>
          <a:xfrm>
            <a:off x="1769496" y="2431914"/>
            <a:ext cx="0" cy="3562208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コンテンツ プレースホルダー 18">
            <a:extLst>
              <a:ext uri="{FF2B5EF4-FFF2-40B4-BE49-F238E27FC236}">
                <a16:creationId xmlns:a16="http://schemas.microsoft.com/office/drawing/2014/main" id="{EB33C7D2-745F-4AAB-AB8B-005B1324165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769496" y="2431915"/>
            <a:ext cx="8064820" cy="3562206"/>
          </a:xfrm>
          <a:prstGeom prst="rect">
            <a:avLst/>
          </a:prstGeom>
        </p:spPr>
        <p:txBody>
          <a:bodyPr lIns="216000" tIns="0" rIns="0" bIns="0" anchor="ctr"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Tx/>
              <a:buFont typeface="+mj-lt"/>
              <a:buNone/>
              <a:tabLst/>
              <a:defRPr sz="18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C89"/>
              </a:buClr>
              <a:buSzTx/>
              <a:buFont typeface="+mj-lt"/>
              <a:buAutoNum type="arabicPeriod"/>
              <a:tabLst/>
              <a:defRPr/>
            </a:pPr>
            <a:r>
              <a:rPr kumimoji="1" lang="ja-JP" altLang="en-US" dirty="0"/>
              <a:t>章タイトル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C89"/>
              </a:buClr>
              <a:buSzTx/>
              <a:buFont typeface="+mj-lt"/>
              <a:buAutoNum type="arabicPeriod"/>
              <a:tabLst/>
              <a:defRPr/>
            </a:pPr>
            <a:r>
              <a:rPr kumimoji="1" lang="ja-JP" altLang="en-US" dirty="0"/>
              <a:t>章タイトル</a:t>
            </a:r>
            <a:endParaRPr kumimoji="1" lang="en-US" altLang="ja-JP" dirty="0"/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9C89"/>
              </a:buClr>
              <a:buSzTx/>
              <a:buFont typeface="+mj-lt"/>
              <a:buAutoNum type="arabicPeriod"/>
              <a:tabLst/>
              <a:defRPr/>
            </a:pPr>
            <a:r>
              <a:rPr kumimoji="1" lang="ja-JP" altLang="en-US" dirty="0"/>
              <a:t>章タイトル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CAB3A4B-C56B-404B-8036-AFFB5F249276}"/>
              </a:ext>
            </a:extLst>
          </p:cNvPr>
          <p:cNvSpPr txBox="1"/>
          <p:nvPr userDrawn="1"/>
        </p:nvSpPr>
        <p:spPr>
          <a:xfrm>
            <a:off x="349980" y="390417"/>
            <a:ext cx="1412145" cy="508461"/>
          </a:xfrm>
          <a:prstGeom prst="rect">
            <a:avLst/>
          </a:prstGeom>
          <a:noFill/>
        </p:spPr>
        <p:txBody>
          <a:bodyPr wrap="none" lIns="252000" tIns="0" rIns="0" bIns="0" rtlCol="0" anchor="ctr">
            <a:noAutofit/>
          </a:bodyPr>
          <a:lstStyle/>
          <a:p>
            <a:r>
              <a:rPr kumimoji="1" lang="ja-JP" altLang="en-US" sz="20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目次</a:t>
            </a:r>
          </a:p>
        </p:txBody>
      </p:sp>
    </p:spTree>
    <p:extLst>
      <p:ext uri="{BB962C8B-B14F-4D97-AF65-F5344CB8AC3E}">
        <p14:creationId xmlns:p14="http://schemas.microsoft.com/office/powerpoint/2010/main" val="277332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説明用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1" descr="ç°å¢ç">
            <a:extLst>
              <a:ext uri="{FF2B5EF4-FFF2-40B4-BE49-F238E27FC236}">
                <a16:creationId xmlns:a16="http://schemas.microsoft.com/office/drawing/2014/main" id="{8E434909-6A5F-4794-A61C-E8E786C3A5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433" y="301967"/>
            <a:ext cx="578757" cy="59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グラフィックス 6">
            <a:extLst>
              <a:ext uri="{FF2B5EF4-FFF2-40B4-BE49-F238E27FC236}">
                <a16:creationId xmlns:a16="http://schemas.microsoft.com/office/drawing/2014/main" id="{1965654B-C214-044C-9754-691F56B1A74E}"/>
              </a:ext>
            </a:extLst>
          </p:cNvPr>
          <p:cNvSpPr/>
          <p:nvPr/>
        </p:nvSpPr>
        <p:spPr>
          <a:xfrm>
            <a:off x="341713" y="396708"/>
            <a:ext cx="9773713" cy="1226315"/>
          </a:xfrm>
          <a:custGeom>
            <a:avLst/>
            <a:gdLst>
              <a:gd name="connsiteX0" fmla="*/ 9785917 w 9786287"/>
              <a:gd name="connsiteY0" fmla="*/ 1166514 h 1249650"/>
              <a:gd name="connsiteX1" fmla="*/ 9785917 w 9786287"/>
              <a:gd name="connsiteY1" fmla="*/ 913523 h 1249650"/>
              <a:gd name="connsiteX2" fmla="*/ 8906147 w 9786287"/>
              <a:gd name="connsiteY2" fmla="*/ 12500 h 1249650"/>
              <a:gd name="connsiteX3" fmla="*/ 82801 w 9786287"/>
              <a:gd name="connsiteY3" fmla="*/ 12500 h 1249650"/>
              <a:gd name="connsiteX4" fmla="*/ 12205 w 9786287"/>
              <a:gd name="connsiteY4" fmla="*/ 84801 h 1249650"/>
              <a:gd name="connsiteX5" fmla="*/ 12205 w 9786287"/>
              <a:gd name="connsiteY5" fmla="*/ 970395 h 1249650"/>
              <a:gd name="connsiteX6" fmla="*/ 273671 w 9786287"/>
              <a:gd name="connsiteY6" fmla="*/ 1238815 h 1249650"/>
              <a:gd name="connsiteX7" fmla="*/ 9715322 w 9786287"/>
              <a:gd name="connsiteY7" fmla="*/ 1238815 h 1249650"/>
              <a:gd name="connsiteX8" fmla="*/ 9785917 w 9786287"/>
              <a:gd name="connsiteY8" fmla="*/ 1166514 h 1249650"/>
              <a:gd name="connsiteX0" fmla="*/ 9773712 w 9773712"/>
              <a:gd name="connsiteY0" fmla="*/ 1154014 h 1226315"/>
              <a:gd name="connsiteX1" fmla="*/ 9773712 w 9773712"/>
              <a:gd name="connsiteY1" fmla="*/ 901023 h 1226315"/>
              <a:gd name="connsiteX2" fmla="*/ 8874892 w 9773712"/>
              <a:gd name="connsiteY2" fmla="*/ 0 h 1226315"/>
              <a:gd name="connsiteX3" fmla="*/ 70596 w 9773712"/>
              <a:gd name="connsiteY3" fmla="*/ 0 h 1226315"/>
              <a:gd name="connsiteX4" fmla="*/ 0 w 9773712"/>
              <a:gd name="connsiteY4" fmla="*/ 72301 h 1226315"/>
              <a:gd name="connsiteX5" fmla="*/ 0 w 9773712"/>
              <a:gd name="connsiteY5" fmla="*/ 957895 h 1226315"/>
              <a:gd name="connsiteX6" fmla="*/ 261466 w 9773712"/>
              <a:gd name="connsiteY6" fmla="*/ 1226315 h 1226315"/>
              <a:gd name="connsiteX7" fmla="*/ 9703117 w 9773712"/>
              <a:gd name="connsiteY7" fmla="*/ 1226315 h 1226315"/>
              <a:gd name="connsiteX8" fmla="*/ 9773712 w 9773712"/>
              <a:gd name="connsiteY8" fmla="*/ 1154014 h 1226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73712" h="1226315">
                <a:moveTo>
                  <a:pt x="9773712" y="1154014"/>
                </a:moveTo>
                <a:lnTo>
                  <a:pt x="9773712" y="901023"/>
                </a:lnTo>
                <a:lnTo>
                  <a:pt x="8874892" y="0"/>
                </a:lnTo>
                <a:lnTo>
                  <a:pt x="70596" y="0"/>
                </a:lnTo>
                <a:cubicBezTo>
                  <a:pt x="70596" y="0"/>
                  <a:pt x="0" y="0"/>
                  <a:pt x="0" y="72301"/>
                </a:cubicBezTo>
                <a:lnTo>
                  <a:pt x="0" y="957895"/>
                </a:lnTo>
                <a:lnTo>
                  <a:pt x="261466" y="1226315"/>
                </a:lnTo>
                <a:lnTo>
                  <a:pt x="9703117" y="1226315"/>
                </a:lnTo>
                <a:cubicBezTo>
                  <a:pt x="9703117" y="1226315"/>
                  <a:pt x="9773712" y="1226315"/>
                  <a:pt x="9773712" y="1154014"/>
                </a:cubicBezTo>
              </a:path>
            </a:pathLst>
          </a:custGeom>
          <a:solidFill>
            <a:schemeClr val="accent3"/>
          </a:solidFill>
          <a:ln w="12449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02FE216E-93F1-4CD6-8F80-E00D944D2895}"/>
              </a:ext>
            </a:extLst>
          </p:cNvPr>
          <p:cNvSpPr/>
          <p:nvPr userDrawn="1"/>
        </p:nvSpPr>
        <p:spPr>
          <a:xfrm>
            <a:off x="349980" y="390417"/>
            <a:ext cx="9377998" cy="504338"/>
          </a:xfrm>
          <a:custGeom>
            <a:avLst/>
            <a:gdLst>
              <a:gd name="connsiteX0" fmla="*/ 70596 w 9377998"/>
              <a:gd name="connsiteY0" fmla="*/ 0 h 504338"/>
              <a:gd name="connsiteX1" fmla="*/ 8874893 w 9377998"/>
              <a:gd name="connsiteY1" fmla="*/ 0 h 504338"/>
              <a:gd name="connsiteX2" fmla="*/ 9377998 w 9377998"/>
              <a:gd name="connsiteY2" fmla="*/ 504338 h 504338"/>
              <a:gd name="connsiteX3" fmla="*/ 0 w 9377998"/>
              <a:gd name="connsiteY3" fmla="*/ 504338 h 504338"/>
              <a:gd name="connsiteX4" fmla="*/ 0 w 9377998"/>
              <a:gd name="connsiteY4" fmla="*/ 72301 h 504338"/>
              <a:gd name="connsiteX5" fmla="*/ 70596 w 9377998"/>
              <a:gd name="connsiteY5" fmla="*/ 0 h 50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77998" h="504338">
                <a:moveTo>
                  <a:pt x="70596" y="0"/>
                </a:moveTo>
                <a:lnTo>
                  <a:pt x="8874893" y="0"/>
                </a:lnTo>
                <a:lnTo>
                  <a:pt x="9377998" y="504338"/>
                </a:lnTo>
                <a:lnTo>
                  <a:pt x="0" y="504338"/>
                </a:lnTo>
                <a:lnTo>
                  <a:pt x="0" y="72301"/>
                </a:lnTo>
                <a:cubicBezTo>
                  <a:pt x="0" y="0"/>
                  <a:pt x="70596" y="0"/>
                  <a:pt x="70596" y="0"/>
                </a:cubicBezTo>
                <a:close/>
              </a:path>
            </a:pathLst>
          </a:custGeom>
          <a:solidFill>
            <a:schemeClr val="accent1"/>
          </a:solidFill>
          <a:ln w="12449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03ACE90-2131-A448-9D2B-E09F626D0747}"/>
              </a:ext>
            </a:extLst>
          </p:cNvPr>
          <p:cNvCxnSpPr/>
          <p:nvPr/>
        </p:nvCxnSpPr>
        <p:spPr>
          <a:xfrm>
            <a:off x="269828" y="1270891"/>
            <a:ext cx="438100" cy="439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D80D0EF-2934-42CA-A567-6FBD2440F465}"/>
              </a:ext>
            </a:extLst>
          </p:cNvPr>
          <p:cNvSpPr txBox="1"/>
          <p:nvPr userDrawn="1"/>
        </p:nvSpPr>
        <p:spPr>
          <a:xfrm>
            <a:off x="9754164" y="7020197"/>
            <a:ext cx="343742" cy="28780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1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1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492973B8-A1E0-8249-B6B2-09ED50D99913}"/>
              </a:ext>
            </a:extLst>
          </p:cNvPr>
          <p:cNvCxnSpPr>
            <a:cxnSpLocks/>
          </p:cNvCxnSpPr>
          <p:nvPr/>
        </p:nvCxnSpPr>
        <p:spPr>
          <a:xfrm>
            <a:off x="9102837" y="284375"/>
            <a:ext cx="1109191" cy="11119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コンテンツ プレースホルダー 18">
            <a:extLst>
              <a:ext uri="{FF2B5EF4-FFF2-40B4-BE49-F238E27FC236}">
                <a16:creationId xmlns:a16="http://schemas.microsoft.com/office/drawing/2014/main" id="{4C7E5A18-52F4-4252-BE43-0A15ED485D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 bwMode="white">
          <a:xfrm>
            <a:off x="349980" y="390417"/>
            <a:ext cx="8956366" cy="504000"/>
          </a:xfrm>
          <a:prstGeom prst="rect">
            <a:avLst/>
          </a:prstGeom>
        </p:spPr>
        <p:txBody>
          <a:bodyPr lIns="216000" tIns="36000" rIns="0" bIns="0" anchor="ctr"/>
          <a:lstStyle>
            <a:lvl1pPr marL="0" indent="0" algn="l">
              <a:buFontTx/>
              <a:buNone/>
              <a:defRPr sz="1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マスタータイトル</a:t>
            </a: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D1016613-754F-4A3D-9D11-C82CC7BBB8A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76387" y="894755"/>
            <a:ext cx="686137" cy="728268"/>
          </a:xfrm>
          <a:prstGeom prst="rect">
            <a:avLst/>
          </a:prstGeom>
        </p:spPr>
        <p:txBody>
          <a:bodyPr lIns="0" tIns="144000" rIns="0" bIns="0" anchor="ctr">
            <a:normAutofit/>
          </a:bodyPr>
          <a:lstStyle>
            <a:lvl1pPr marL="0" indent="0">
              <a:buNone/>
              <a:defRPr sz="5000" b="1" i="0">
                <a:solidFill>
                  <a:schemeClr val="bg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5" name="コンテンツ プレースホルダー 13">
            <a:extLst>
              <a:ext uri="{FF2B5EF4-FFF2-40B4-BE49-F238E27FC236}">
                <a16:creationId xmlns:a16="http://schemas.microsoft.com/office/drawing/2014/main" id="{708B973E-47C9-4794-A9EE-9016DE64C13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195350" y="1191023"/>
            <a:ext cx="7712791" cy="432000"/>
          </a:xfrm>
          <a:prstGeom prst="rect">
            <a:avLst/>
          </a:prstGeom>
        </p:spPr>
        <p:txBody>
          <a:bodyPr lIns="0" tIns="36000" rIns="0" bIns="0"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タイトルタイトル</a:t>
            </a:r>
          </a:p>
        </p:txBody>
      </p:sp>
      <p:sp>
        <p:nvSpPr>
          <p:cNvPr id="16" name="コンテンツ プレースホルダー 18">
            <a:extLst>
              <a:ext uri="{FF2B5EF4-FFF2-40B4-BE49-F238E27FC236}">
                <a16:creationId xmlns:a16="http://schemas.microsoft.com/office/drawing/2014/main" id="{8C1F821C-3596-40E7-8FF4-947D021CFD0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195349" y="894417"/>
            <a:ext cx="7712791" cy="267144"/>
          </a:xfrm>
          <a:prstGeom prst="rect">
            <a:avLst/>
          </a:prstGeom>
        </p:spPr>
        <p:txBody>
          <a:bodyPr lIns="0" tIns="108000" rIns="0" bIns="0" anchor="ctr"/>
          <a:lstStyle>
            <a:lvl1pPr marL="0" indent="0" algn="l">
              <a:buFontTx/>
              <a:buNone/>
              <a:defRPr sz="1400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キャッチコピー</a:t>
            </a:r>
          </a:p>
        </p:txBody>
      </p:sp>
    </p:spTree>
    <p:extLst>
      <p:ext uri="{BB962C8B-B14F-4D97-AF65-F5344CB8AC3E}">
        <p14:creationId xmlns:p14="http://schemas.microsoft.com/office/powerpoint/2010/main" val="260583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説明用スライド_タイトル+リ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1" descr="ç°å¢ç">
            <a:extLst>
              <a:ext uri="{FF2B5EF4-FFF2-40B4-BE49-F238E27FC236}">
                <a16:creationId xmlns:a16="http://schemas.microsoft.com/office/drawing/2014/main" id="{8E434909-6A5F-4794-A61C-E8E786C3A5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433" y="301967"/>
            <a:ext cx="578757" cy="59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グラフィックス 6">
            <a:extLst>
              <a:ext uri="{FF2B5EF4-FFF2-40B4-BE49-F238E27FC236}">
                <a16:creationId xmlns:a16="http://schemas.microsoft.com/office/drawing/2014/main" id="{1965654B-C214-044C-9754-691F56B1A74E}"/>
              </a:ext>
            </a:extLst>
          </p:cNvPr>
          <p:cNvSpPr/>
          <p:nvPr/>
        </p:nvSpPr>
        <p:spPr>
          <a:xfrm>
            <a:off x="341713" y="396708"/>
            <a:ext cx="9773713" cy="1226315"/>
          </a:xfrm>
          <a:custGeom>
            <a:avLst/>
            <a:gdLst>
              <a:gd name="connsiteX0" fmla="*/ 9785917 w 9786287"/>
              <a:gd name="connsiteY0" fmla="*/ 1166514 h 1249650"/>
              <a:gd name="connsiteX1" fmla="*/ 9785917 w 9786287"/>
              <a:gd name="connsiteY1" fmla="*/ 913523 h 1249650"/>
              <a:gd name="connsiteX2" fmla="*/ 8906147 w 9786287"/>
              <a:gd name="connsiteY2" fmla="*/ 12500 h 1249650"/>
              <a:gd name="connsiteX3" fmla="*/ 82801 w 9786287"/>
              <a:gd name="connsiteY3" fmla="*/ 12500 h 1249650"/>
              <a:gd name="connsiteX4" fmla="*/ 12205 w 9786287"/>
              <a:gd name="connsiteY4" fmla="*/ 84801 h 1249650"/>
              <a:gd name="connsiteX5" fmla="*/ 12205 w 9786287"/>
              <a:gd name="connsiteY5" fmla="*/ 970395 h 1249650"/>
              <a:gd name="connsiteX6" fmla="*/ 273671 w 9786287"/>
              <a:gd name="connsiteY6" fmla="*/ 1238815 h 1249650"/>
              <a:gd name="connsiteX7" fmla="*/ 9715322 w 9786287"/>
              <a:gd name="connsiteY7" fmla="*/ 1238815 h 1249650"/>
              <a:gd name="connsiteX8" fmla="*/ 9785917 w 9786287"/>
              <a:gd name="connsiteY8" fmla="*/ 1166514 h 1249650"/>
              <a:gd name="connsiteX0" fmla="*/ 9773712 w 9773712"/>
              <a:gd name="connsiteY0" fmla="*/ 1154014 h 1226315"/>
              <a:gd name="connsiteX1" fmla="*/ 9773712 w 9773712"/>
              <a:gd name="connsiteY1" fmla="*/ 901023 h 1226315"/>
              <a:gd name="connsiteX2" fmla="*/ 8874892 w 9773712"/>
              <a:gd name="connsiteY2" fmla="*/ 0 h 1226315"/>
              <a:gd name="connsiteX3" fmla="*/ 70596 w 9773712"/>
              <a:gd name="connsiteY3" fmla="*/ 0 h 1226315"/>
              <a:gd name="connsiteX4" fmla="*/ 0 w 9773712"/>
              <a:gd name="connsiteY4" fmla="*/ 72301 h 1226315"/>
              <a:gd name="connsiteX5" fmla="*/ 0 w 9773712"/>
              <a:gd name="connsiteY5" fmla="*/ 957895 h 1226315"/>
              <a:gd name="connsiteX6" fmla="*/ 261466 w 9773712"/>
              <a:gd name="connsiteY6" fmla="*/ 1226315 h 1226315"/>
              <a:gd name="connsiteX7" fmla="*/ 9703117 w 9773712"/>
              <a:gd name="connsiteY7" fmla="*/ 1226315 h 1226315"/>
              <a:gd name="connsiteX8" fmla="*/ 9773712 w 9773712"/>
              <a:gd name="connsiteY8" fmla="*/ 1154014 h 1226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73712" h="1226315">
                <a:moveTo>
                  <a:pt x="9773712" y="1154014"/>
                </a:moveTo>
                <a:lnTo>
                  <a:pt x="9773712" y="901023"/>
                </a:lnTo>
                <a:lnTo>
                  <a:pt x="8874892" y="0"/>
                </a:lnTo>
                <a:lnTo>
                  <a:pt x="70596" y="0"/>
                </a:lnTo>
                <a:cubicBezTo>
                  <a:pt x="70596" y="0"/>
                  <a:pt x="0" y="0"/>
                  <a:pt x="0" y="72301"/>
                </a:cubicBezTo>
                <a:lnTo>
                  <a:pt x="0" y="957895"/>
                </a:lnTo>
                <a:lnTo>
                  <a:pt x="261466" y="1226315"/>
                </a:lnTo>
                <a:lnTo>
                  <a:pt x="9703117" y="1226315"/>
                </a:lnTo>
                <a:cubicBezTo>
                  <a:pt x="9703117" y="1226315"/>
                  <a:pt x="9773712" y="1226315"/>
                  <a:pt x="9773712" y="1154014"/>
                </a:cubicBezTo>
              </a:path>
            </a:pathLst>
          </a:custGeom>
          <a:solidFill>
            <a:schemeClr val="accent3"/>
          </a:solidFill>
          <a:ln w="12449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907E3C10-5296-4CB5-BB5A-480E93F86B9E}"/>
              </a:ext>
            </a:extLst>
          </p:cNvPr>
          <p:cNvSpPr/>
          <p:nvPr userDrawn="1"/>
        </p:nvSpPr>
        <p:spPr>
          <a:xfrm>
            <a:off x="349980" y="390417"/>
            <a:ext cx="9377998" cy="504338"/>
          </a:xfrm>
          <a:custGeom>
            <a:avLst/>
            <a:gdLst>
              <a:gd name="connsiteX0" fmla="*/ 70596 w 9377998"/>
              <a:gd name="connsiteY0" fmla="*/ 0 h 504338"/>
              <a:gd name="connsiteX1" fmla="*/ 8874893 w 9377998"/>
              <a:gd name="connsiteY1" fmla="*/ 0 h 504338"/>
              <a:gd name="connsiteX2" fmla="*/ 9377998 w 9377998"/>
              <a:gd name="connsiteY2" fmla="*/ 504338 h 504338"/>
              <a:gd name="connsiteX3" fmla="*/ 0 w 9377998"/>
              <a:gd name="connsiteY3" fmla="*/ 504338 h 504338"/>
              <a:gd name="connsiteX4" fmla="*/ 0 w 9377998"/>
              <a:gd name="connsiteY4" fmla="*/ 72301 h 504338"/>
              <a:gd name="connsiteX5" fmla="*/ 70596 w 9377998"/>
              <a:gd name="connsiteY5" fmla="*/ 0 h 50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77998" h="504338">
                <a:moveTo>
                  <a:pt x="70596" y="0"/>
                </a:moveTo>
                <a:lnTo>
                  <a:pt x="8874893" y="0"/>
                </a:lnTo>
                <a:lnTo>
                  <a:pt x="9377998" y="504338"/>
                </a:lnTo>
                <a:lnTo>
                  <a:pt x="0" y="504338"/>
                </a:lnTo>
                <a:lnTo>
                  <a:pt x="0" y="72301"/>
                </a:lnTo>
                <a:cubicBezTo>
                  <a:pt x="0" y="0"/>
                  <a:pt x="70596" y="0"/>
                  <a:pt x="70596" y="0"/>
                </a:cubicBezTo>
                <a:close/>
              </a:path>
            </a:pathLst>
          </a:custGeom>
          <a:solidFill>
            <a:schemeClr val="accent1"/>
          </a:solidFill>
          <a:ln w="12449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03ACE90-2131-A448-9D2B-E09F626D0747}"/>
              </a:ext>
            </a:extLst>
          </p:cNvPr>
          <p:cNvCxnSpPr/>
          <p:nvPr/>
        </p:nvCxnSpPr>
        <p:spPr>
          <a:xfrm>
            <a:off x="269828" y="1270891"/>
            <a:ext cx="438100" cy="439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コンテンツ プレースホルダー 13">
            <a:extLst>
              <a:ext uri="{FF2B5EF4-FFF2-40B4-BE49-F238E27FC236}">
                <a16:creationId xmlns:a16="http://schemas.microsoft.com/office/drawing/2014/main" id="{D4C153BA-B45D-364C-B23F-1393DDE8030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195350" y="1191023"/>
            <a:ext cx="7712791" cy="432000"/>
          </a:xfrm>
          <a:prstGeom prst="rect">
            <a:avLst/>
          </a:prstGeom>
        </p:spPr>
        <p:txBody>
          <a:bodyPr lIns="0" tIns="36000" rIns="0" bIns="0"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D80D0EF-2934-42CA-A567-6FBD2440F465}"/>
              </a:ext>
            </a:extLst>
          </p:cNvPr>
          <p:cNvSpPr txBox="1"/>
          <p:nvPr userDrawn="1"/>
        </p:nvSpPr>
        <p:spPr>
          <a:xfrm>
            <a:off x="9754164" y="7020197"/>
            <a:ext cx="343742" cy="28780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1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1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0" name="コンテンツ プレースホルダー 18">
            <a:extLst>
              <a:ext uri="{FF2B5EF4-FFF2-40B4-BE49-F238E27FC236}">
                <a16:creationId xmlns:a16="http://schemas.microsoft.com/office/drawing/2014/main" id="{D75D4F64-90C7-412B-97EC-C060B99937C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 bwMode="white">
          <a:xfrm>
            <a:off x="1195350" y="894417"/>
            <a:ext cx="3955860" cy="267144"/>
          </a:xfrm>
          <a:prstGeom prst="rect">
            <a:avLst/>
          </a:prstGeom>
        </p:spPr>
        <p:txBody>
          <a:bodyPr lIns="0" tIns="108000" rIns="0" bIns="0" anchor="ctr"/>
          <a:lstStyle>
            <a:lvl1pPr marL="0" indent="0" algn="l">
              <a:buFontTx/>
              <a:buNone/>
              <a:defRPr sz="1400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キャッチコピー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492973B8-A1E0-8249-B6B2-09ED50D99913}"/>
              </a:ext>
            </a:extLst>
          </p:cNvPr>
          <p:cNvCxnSpPr>
            <a:cxnSpLocks/>
          </p:cNvCxnSpPr>
          <p:nvPr/>
        </p:nvCxnSpPr>
        <p:spPr>
          <a:xfrm>
            <a:off x="9102837" y="284375"/>
            <a:ext cx="1109191" cy="11119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コンテンツ プレースホルダー 18">
            <a:extLst>
              <a:ext uri="{FF2B5EF4-FFF2-40B4-BE49-F238E27FC236}">
                <a16:creationId xmlns:a16="http://schemas.microsoft.com/office/drawing/2014/main" id="{4C7E5A18-52F4-4252-BE43-0A15ED485D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 bwMode="white">
          <a:xfrm>
            <a:off x="349980" y="390417"/>
            <a:ext cx="8956366" cy="504000"/>
          </a:xfrm>
          <a:prstGeom prst="rect">
            <a:avLst/>
          </a:prstGeom>
        </p:spPr>
        <p:txBody>
          <a:bodyPr lIns="216000" tIns="36000" rIns="0" bIns="0" anchor="ctr"/>
          <a:lstStyle>
            <a:lvl1pPr marL="0" indent="0" algn="l">
              <a:buFontTx/>
              <a:buNone/>
              <a:defRPr sz="12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マスタータイトル</a:t>
            </a:r>
          </a:p>
        </p:txBody>
      </p:sp>
      <p:sp>
        <p:nvSpPr>
          <p:cNvPr id="12" name="コンテンツ プレースホルダー 18">
            <a:extLst>
              <a:ext uri="{FF2B5EF4-FFF2-40B4-BE49-F238E27FC236}">
                <a16:creationId xmlns:a16="http://schemas.microsoft.com/office/drawing/2014/main" id="{B4DBCBEC-A414-449D-9C4C-798C6F5A920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195350" y="1623022"/>
            <a:ext cx="7812320" cy="650277"/>
          </a:xfrm>
          <a:prstGeom prst="rect">
            <a:avLst/>
          </a:prstGeom>
        </p:spPr>
        <p:txBody>
          <a:bodyPr lIns="0" tIns="108000" rIns="0" bIns="0"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009C8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B57596C9-B115-4FE6-93CC-51E6F05D87F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76387" y="894755"/>
            <a:ext cx="686137" cy="728268"/>
          </a:xfrm>
          <a:prstGeom prst="rect">
            <a:avLst/>
          </a:prstGeom>
        </p:spPr>
        <p:txBody>
          <a:bodyPr lIns="0" tIns="144000" rIns="0" bIns="0" anchor="ctr">
            <a:normAutofit/>
          </a:bodyPr>
          <a:lstStyle>
            <a:lvl1pPr marL="0" indent="0">
              <a:buNone/>
              <a:defRPr sz="5000" b="1" i="0">
                <a:solidFill>
                  <a:schemeClr val="bg1"/>
                </a:solidFill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091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説明用スライド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A36EA33E-F10C-8847-BD79-6A62721F9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433" y="301967"/>
            <a:ext cx="578757" cy="59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9980" y="390418"/>
            <a:ext cx="9404184" cy="508461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269828" y="586520"/>
            <a:ext cx="387743" cy="3887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9150054" y="289257"/>
            <a:ext cx="684262" cy="687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77094-EBBC-48DE-9242-E77BA6AC9747}"/>
              </a:ext>
            </a:extLst>
          </p:cNvPr>
          <p:cNvSpPr txBox="1"/>
          <p:nvPr userDrawn="1"/>
        </p:nvSpPr>
        <p:spPr>
          <a:xfrm>
            <a:off x="9754164" y="7020197"/>
            <a:ext cx="343742" cy="28780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1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1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コンテンツ プレースホルダー 13">
            <a:extLst>
              <a:ext uri="{FF2B5EF4-FFF2-40B4-BE49-F238E27FC236}">
                <a16:creationId xmlns:a16="http://schemas.microsoft.com/office/drawing/2014/main" id="{89977F20-F4BF-4D81-9971-71C821CD53E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 bwMode="white">
          <a:xfrm>
            <a:off x="349980" y="390417"/>
            <a:ext cx="7712791" cy="504337"/>
          </a:xfrm>
          <a:prstGeom prst="rect">
            <a:avLst/>
          </a:prstGeom>
        </p:spPr>
        <p:txBody>
          <a:bodyPr lIns="252000" tIns="36000" rIns="0" bIns="0" anchor="ctr">
            <a:normAutofit/>
          </a:bodyPr>
          <a:lstStyle>
            <a:lvl1pPr marL="0" indent="0">
              <a:buNone/>
              <a:defRPr sz="22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タイトルタイトル</a:t>
            </a:r>
          </a:p>
        </p:txBody>
      </p:sp>
    </p:spTree>
    <p:extLst>
      <p:ext uri="{BB962C8B-B14F-4D97-AF65-F5344CB8AC3E}">
        <p14:creationId xmlns:p14="http://schemas.microsoft.com/office/powerpoint/2010/main" val="320155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説明用スライド_タイトルのみ+リ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A36EA33E-F10C-8847-BD79-6A62721F9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433" y="301967"/>
            <a:ext cx="578757" cy="59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9980" y="390418"/>
            <a:ext cx="9404184" cy="508461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77094-EBBC-48DE-9242-E77BA6AC9747}"/>
              </a:ext>
            </a:extLst>
          </p:cNvPr>
          <p:cNvSpPr txBox="1"/>
          <p:nvPr userDrawn="1"/>
        </p:nvSpPr>
        <p:spPr>
          <a:xfrm>
            <a:off x="9754164" y="7020197"/>
            <a:ext cx="343742" cy="28780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1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1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コンテンツ プレースホルダー 13">
            <a:extLst>
              <a:ext uri="{FF2B5EF4-FFF2-40B4-BE49-F238E27FC236}">
                <a16:creationId xmlns:a16="http://schemas.microsoft.com/office/drawing/2014/main" id="{89977F20-F4BF-4D81-9971-71C821CD53E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 bwMode="white">
          <a:xfrm>
            <a:off x="349980" y="390417"/>
            <a:ext cx="7712791" cy="504337"/>
          </a:xfrm>
          <a:prstGeom prst="rect">
            <a:avLst/>
          </a:prstGeom>
        </p:spPr>
        <p:txBody>
          <a:bodyPr lIns="252000" tIns="36000" rIns="0" bIns="0" anchor="ctr">
            <a:normAutofit/>
          </a:bodyPr>
          <a:lstStyle>
            <a:lvl1pPr marL="0" indent="0">
              <a:buNone/>
              <a:defRPr sz="22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タイトルタイトル</a:t>
            </a:r>
          </a:p>
        </p:txBody>
      </p:sp>
      <p:sp>
        <p:nvSpPr>
          <p:cNvPr id="11" name="コンテンツ プレースホルダー 18">
            <a:extLst>
              <a:ext uri="{FF2B5EF4-FFF2-40B4-BE49-F238E27FC236}">
                <a16:creationId xmlns:a16="http://schemas.microsoft.com/office/drawing/2014/main" id="{D6CEC8E5-ABD9-4156-8E4A-955E6364937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3724" y="908180"/>
            <a:ext cx="8679815" cy="650277"/>
          </a:xfrm>
          <a:prstGeom prst="rect">
            <a:avLst/>
          </a:prstGeom>
        </p:spPr>
        <p:txBody>
          <a:bodyPr lIns="0" tIns="108000" rIns="0" bIns="0" anchor="t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rgbClr val="009C8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269828" y="586520"/>
            <a:ext cx="387743" cy="3887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9150054" y="289257"/>
            <a:ext cx="684262" cy="687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300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ç°å¢ç">
            <a:extLst>
              <a:ext uri="{FF2B5EF4-FFF2-40B4-BE49-F238E27FC236}">
                <a16:creationId xmlns:a16="http://schemas.microsoft.com/office/drawing/2014/main" id="{E8996A07-03A9-46D4-86BF-EB5691FD901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433" y="301967"/>
            <a:ext cx="578757" cy="59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1502EA9F-95B4-44FE-B53D-6EC820F8BC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9980" y="390418"/>
            <a:ext cx="9404184" cy="508461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9CACF854-5974-4CCB-84CB-CD967508E4ED}"/>
              </a:ext>
            </a:extLst>
          </p:cNvPr>
          <p:cNvCxnSpPr>
            <a:cxnSpLocks/>
          </p:cNvCxnSpPr>
          <p:nvPr userDrawn="1"/>
        </p:nvCxnSpPr>
        <p:spPr>
          <a:xfrm>
            <a:off x="269828" y="586520"/>
            <a:ext cx="387743" cy="3887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C1DDA9C-906A-4E03-A245-0B12537A6181}"/>
              </a:ext>
            </a:extLst>
          </p:cNvPr>
          <p:cNvCxnSpPr>
            <a:cxnSpLocks/>
          </p:cNvCxnSpPr>
          <p:nvPr userDrawn="1"/>
        </p:nvCxnSpPr>
        <p:spPr>
          <a:xfrm>
            <a:off x="9150054" y="289257"/>
            <a:ext cx="684262" cy="6876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56B59D-C8DD-4475-89BE-D3BFFB677B0C}"/>
              </a:ext>
            </a:extLst>
          </p:cNvPr>
          <p:cNvSpPr txBox="1"/>
          <p:nvPr userDrawn="1"/>
        </p:nvSpPr>
        <p:spPr>
          <a:xfrm>
            <a:off x="9754164" y="7020197"/>
            <a:ext cx="343742" cy="287803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1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11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コンテンツ プレースホルダー 13">
            <a:extLst>
              <a:ext uri="{FF2B5EF4-FFF2-40B4-BE49-F238E27FC236}">
                <a16:creationId xmlns:a16="http://schemas.microsoft.com/office/drawing/2014/main" id="{2688534A-F49B-4675-93BF-3D27CD8C34B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 bwMode="white">
          <a:xfrm>
            <a:off x="349980" y="390417"/>
            <a:ext cx="7712791" cy="504337"/>
          </a:xfrm>
          <a:prstGeom prst="rect">
            <a:avLst/>
          </a:prstGeom>
        </p:spPr>
        <p:txBody>
          <a:bodyPr lIns="252000" tIns="36000" rIns="0" bIns="0" anchor="ctr">
            <a:normAutofit/>
          </a:bodyPr>
          <a:lstStyle>
            <a:lvl1pPr marL="0" indent="0">
              <a:buNone/>
              <a:defRPr sz="22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en-US" altLang="ja-JP" dirty="0"/>
              <a:t>memo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587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479581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FD0AB78C-8AC7-4651-AA0E-38DB282BD41C}"/>
              </a:ext>
            </a:extLst>
          </p:cNvPr>
          <p:cNvGrpSpPr/>
          <p:nvPr userDrawn="1"/>
        </p:nvGrpSpPr>
        <p:grpSpPr>
          <a:xfrm>
            <a:off x="593906" y="1260197"/>
            <a:ext cx="9504000" cy="5760000"/>
            <a:chOff x="593906" y="1260197"/>
            <a:chExt cx="9504000" cy="5760000"/>
          </a:xfrm>
        </p:grpSpPr>
        <p:sp>
          <p:nvSpPr>
            <p:cNvPr id="13" name="Rectangle 104">
              <a:extLst>
                <a:ext uri="{FF2B5EF4-FFF2-40B4-BE49-F238E27FC236}">
                  <a16:creationId xmlns:a16="http://schemas.microsoft.com/office/drawing/2014/main" id="{D10B48C2-5533-4386-BCAF-09466BC55F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93906" y="1260198"/>
              <a:ext cx="9504000" cy="5759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Line 41">
              <a:extLst>
                <a:ext uri="{FF2B5EF4-FFF2-40B4-BE49-F238E27FC236}">
                  <a16:creationId xmlns:a16="http://schemas.microsoft.com/office/drawing/2014/main" id="{B813B794-8B19-4E71-8AD0-A4C71EF7C38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16998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Line 42">
              <a:extLst>
                <a:ext uri="{FF2B5EF4-FFF2-40B4-BE49-F238E27FC236}">
                  <a16:creationId xmlns:a16="http://schemas.microsoft.com/office/drawing/2014/main" id="{E4499451-2889-48A9-A1E6-FE9DA5954FE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31445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43">
              <a:extLst>
                <a:ext uri="{FF2B5EF4-FFF2-40B4-BE49-F238E27FC236}">
                  <a16:creationId xmlns:a16="http://schemas.microsoft.com/office/drawing/2014/main" id="{E294B6A0-6D1C-4597-A945-76AB193D3C4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45891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Line 44">
              <a:extLst>
                <a:ext uri="{FF2B5EF4-FFF2-40B4-BE49-F238E27FC236}">
                  <a16:creationId xmlns:a16="http://schemas.microsoft.com/office/drawing/2014/main" id="{579E11FC-C5AB-4E51-AF8E-A8694F19251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60178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Line 45">
              <a:extLst>
                <a:ext uri="{FF2B5EF4-FFF2-40B4-BE49-F238E27FC236}">
                  <a16:creationId xmlns:a16="http://schemas.microsoft.com/office/drawing/2014/main" id="{89AE8D2B-4E5C-43F3-8BB6-086547F54A1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74625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Line 46">
              <a:extLst>
                <a:ext uri="{FF2B5EF4-FFF2-40B4-BE49-F238E27FC236}">
                  <a16:creationId xmlns:a16="http://schemas.microsoft.com/office/drawing/2014/main" id="{2AD46782-B19A-4CB5-BEF1-65DA0718265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9071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Line 47">
              <a:extLst>
                <a:ext uri="{FF2B5EF4-FFF2-40B4-BE49-F238E27FC236}">
                  <a16:creationId xmlns:a16="http://schemas.microsoft.com/office/drawing/2014/main" id="{61B22FA8-1D1B-4C21-B4C7-AF01C60715D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0351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" name="Line 48">
              <a:extLst>
                <a:ext uri="{FF2B5EF4-FFF2-40B4-BE49-F238E27FC236}">
                  <a16:creationId xmlns:a16="http://schemas.microsoft.com/office/drawing/2014/main" id="{E16ACD03-592C-4A43-807A-06DAE1B5E1F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17805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Line 49">
              <a:extLst>
                <a:ext uri="{FF2B5EF4-FFF2-40B4-BE49-F238E27FC236}">
                  <a16:creationId xmlns:a16="http://schemas.microsoft.com/office/drawing/2014/main" id="{1660372C-3A4B-4A89-B606-6077EB9F7A8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32251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Line 50">
              <a:extLst>
                <a:ext uri="{FF2B5EF4-FFF2-40B4-BE49-F238E27FC236}">
                  <a16:creationId xmlns:a16="http://schemas.microsoft.com/office/drawing/2014/main" id="{1BE35503-E024-4E30-AA3D-2BFE158CD9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4669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Line 51">
              <a:extLst>
                <a:ext uri="{FF2B5EF4-FFF2-40B4-BE49-F238E27FC236}">
                  <a16:creationId xmlns:a16="http://schemas.microsoft.com/office/drawing/2014/main" id="{891F0A11-53BB-404B-AD4F-D7380DD123C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60985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" name="Line 52">
              <a:extLst>
                <a:ext uri="{FF2B5EF4-FFF2-40B4-BE49-F238E27FC236}">
                  <a16:creationId xmlns:a16="http://schemas.microsoft.com/office/drawing/2014/main" id="{363BAFE0-011A-4E50-A64C-9BFEF298E5B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75431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Line 53">
              <a:extLst>
                <a:ext uri="{FF2B5EF4-FFF2-40B4-BE49-F238E27FC236}">
                  <a16:creationId xmlns:a16="http://schemas.microsoft.com/office/drawing/2014/main" id="{175300C9-693A-47E6-B394-5EEDEFCAF8D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28987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Line 54">
              <a:extLst>
                <a:ext uri="{FF2B5EF4-FFF2-40B4-BE49-F238E27FC236}">
                  <a16:creationId xmlns:a16="http://schemas.microsoft.com/office/drawing/2014/main" id="{02776534-4EA2-4EDB-A2EF-1CBF020DB35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0432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Line 55">
              <a:extLst>
                <a:ext uri="{FF2B5EF4-FFF2-40B4-BE49-F238E27FC236}">
                  <a16:creationId xmlns:a16="http://schemas.microsoft.com/office/drawing/2014/main" id="{F0A04E8A-4070-47CB-A7B6-87CB77302C5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18611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Line 56">
              <a:extLst>
                <a:ext uri="{FF2B5EF4-FFF2-40B4-BE49-F238E27FC236}">
                  <a16:creationId xmlns:a16="http://schemas.microsoft.com/office/drawing/2014/main" id="{71F1E0CA-98D5-41E8-8187-60C43A24791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05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Line 57">
              <a:extLst>
                <a:ext uri="{FF2B5EF4-FFF2-40B4-BE49-F238E27FC236}">
                  <a16:creationId xmlns:a16="http://schemas.microsoft.com/office/drawing/2014/main" id="{C886B503-45D8-40FB-9FEF-6A2B2BF41FF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4750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Line 58">
              <a:extLst>
                <a:ext uri="{FF2B5EF4-FFF2-40B4-BE49-F238E27FC236}">
                  <a16:creationId xmlns:a16="http://schemas.microsoft.com/office/drawing/2014/main" id="{DA6A002E-2565-4B00-B8B7-4EAAFC46901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61791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2" name="Line 59">
              <a:extLst>
                <a:ext uri="{FF2B5EF4-FFF2-40B4-BE49-F238E27FC236}">
                  <a16:creationId xmlns:a16="http://schemas.microsoft.com/office/drawing/2014/main" id="{9CE74601-BEDC-4352-93C8-DD70C4B7B2A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7623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Line 60">
              <a:extLst>
                <a:ext uri="{FF2B5EF4-FFF2-40B4-BE49-F238E27FC236}">
                  <a16:creationId xmlns:a16="http://schemas.microsoft.com/office/drawing/2014/main" id="{969613DB-87D1-462A-936E-70CE157F716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9068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Line 61">
              <a:extLst>
                <a:ext uri="{FF2B5EF4-FFF2-40B4-BE49-F238E27FC236}">
                  <a16:creationId xmlns:a16="http://schemas.microsoft.com/office/drawing/2014/main" id="{2367DC33-930F-4B68-A6A0-882BD6EEFAD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05130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Line 62">
              <a:extLst>
                <a:ext uri="{FF2B5EF4-FFF2-40B4-BE49-F238E27FC236}">
                  <a16:creationId xmlns:a16="http://schemas.microsoft.com/office/drawing/2014/main" id="{4591CD4D-DF5C-420C-B0D5-C1E37BA9474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1941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Line 63">
              <a:extLst>
                <a:ext uri="{FF2B5EF4-FFF2-40B4-BE49-F238E27FC236}">
                  <a16:creationId xmlns:a16="http://schemas.microsoft.com/office/drawing/2014/main" id="{9F47C4E3-DA86-45FD-B898-A0F9EC174D3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3386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Line 64">
              <a:extLst>
                <a:ext uri="{FF2B5EF4-FFF2-40B4-BE49-F238E27FC236}">
                  <a16:creationId xmlns:a16="http://schemas.microsoft.com/office/drawing/2014/main" id="{C6161ABB-F20A-4558-AC16-FD59266AAD6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48310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Line 65">
              <a:extLst>
                <a:ext uri="{FF2B5EF4-FFF2-40B4-BE49-F238E27FC236}">
                  <a16:creationId xmlns:a16="http://schemas.microsoft.com/office/drawing/2014/main" id="{1D67868D-749B-4465-A63F-1486C3407AB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62756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9" name="Line 66">
              <a:extLst>
                <a:ext uri="{FF2B5EF4-FFF2-40B4-BE49-F238E27FC236}">
                  <a16:creationId xmlns:a16="http://schemas.microsoft.com/office/drawing/2014/main" id="{CC921885-C1C6-4954-A6EB-9093652CB59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7704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Line 67">
              <a:extLst>
                <a:ext uri="{FF2B5EF4-FFF2-40B4-BE49-F238E27FC236}">
                  <a16:creationId xmlns:a16="http://schemas.microsoft.com/office/drawing/2014/main" id="{B9113E4A-043F-4E15-A44F-4973B012D18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91490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" name="Line 68">
              <a:extLst>
                <a:ext uri="{FF2B5EF4-FFF2-40B4-BE49-F238E27FC236}">
                  <a16:creationId xmlns:a16="http://schemas.microsoft.com/office/drawing/2014/main" id="{670ECD5C-B237-4D06-9F4D-B5C534264A2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05936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Line 69">
              <a:extLst>
                <a:ext uri="{FF2B5EF4-FFF2-40B4-BE49-F238E27FC236}">
                  <a16:creationId xmlns:a16="http://schemas.microsoft.com/office/drawing/2014/main" id="{BF147DC1-6C10-46F3-BB8F-2C371E6BFF6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2022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Line 70">
              <a:extLst>
                <a:ext uri="{FF2B5EF4-FFF2-40B4-BE49-F238E27FC236}">
                  <a16:creationId xmlns:a16="http://schemas.microsoft.com/office/drawing/2014/main" id="{212631D2-7C04-430E-A5ED-9280AFF97E0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4895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" name="Line 71">
              <a:extLst>
                <a:ext uri="{FF2B5EF4-FFF2-40B4-BE49-F238E27FC236}">
                  <a16:creationId xmlns:a16="http://schemas.microsoft.com/office/drawing/2014/main" id="{2E02C889-7DF1-4828-AD77-929A96910AB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63245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" name="Line 72">
              <a:extLst>
                <a:ext uri="{FF2B5EF4-FFF2-40B4-BE49-F238E27FC236}">
                  <a16:creationId xmlns:a16="http://schemas.microsoft.com/office/drawing/2014/main" id="{236C7EF8-F84F-4F88-8EC3-CD722D02B9B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77691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Line 73">
              <a:extLst>
                <a:ext uri="{FF2B5EF4-FFF2-40B4-BE49-F238E27FC236}">
                  <a16:creationId xmlns:a16="http://schemas.microsoft.com/office/drawing/2014/main" id="{BB0E4E88-6DF8-48A2-9344-A94F9D2A684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9213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Line 74">
              <a:extLst>
                <a:ext uri="{FF2B5EF4-FFF2-40B4-BE49-F238E27FC236}">
                  <a16:creationId xmlns:a16="http://schemas.microsoft.com/office/drawing/2014/main" id="{4CAA7118-2F15-40FB-BB8F-1B3015E9191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06425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Line 75">
              <a:extLst>
                <a:ext uri="{FF2B5EF4-FFF2-40B4-BE49-F238E27FC236}">
                  <a16:creationId xmlns:a16="http://schemas.microsoft.com/office/drawing/2014/main" id="{3089F4BD-28DF-42EA-8AA5-24F8C5447DA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20871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Line 76">
              <a:extLst>
                <a:ext uri="{FF2B5EF4-FFF2-40B4-BE49-F238E27FC236}">
                  <a16:creationId xmlns:a16="http://schemas.microsoft.com/office/drawing/2014/main" id="{6C9E9BE6-A0B1-4A25-BF97-9A19916F424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3531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Line 77">
              <a:extLst>
                <a:ext uri="{FF2B5EF4-FFF2-40B4-BE49-F238E27FC236}">
                  <a16:creationId xmlns:a16="http://schemas.microsoft.com/office/drawing/2014/main" id="{120331D6-4468-4E55-877F-9CE7A024160F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4976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1" name="Line 78">
              <a:extLst>
                <a:ext uri="{FF2B5EF4-FFF2-40B4-BE49-F238E27FC236}">
                  <a16:creationId xmlns:a16="http://schemas.microsoft.com/office/drawing/2014/main" id="{DEAE689D-A545-4780-BB1A-87741E6E8B0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64051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" name="Line 79">
              <a:extLst>
                <a:ext uri="{FF2B5EF4-FFF2-40B4-BE49-F238E27FC236}">
                  <a16:creationId xmlns:a16="http://schemas.microsoft.com/office/drawing/2014/main" id="{BA26C8F6-9128-456F-88FF-D0E582DCB51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7849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" name="Line 80">
              <a:extLst>
                <a:ext uri="{FF2B5EF4-FFF2-40B4-BE49-F238E27FC236}">
                  <a16:creationId xmlns:a16="http://schemas.microsoft.com/office/drawing/2014/main" id="{9ADBAC7F-382F-4539-B182-D9F376A762D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69294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" name="Line 81">
              <a:extLst>
                <a:ext uri="{FF2B5EF4-FFF2-40B4-BE49-F238E27FC236}">
                  <a16:creationId xmlns:a16="http://schemas.microsoft.com/office/drawing/2014/main" id="{F74CF1E0-42B4-49F3-A040-881B61957DB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07390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" name="Line 82">
              <a:extLst>
                <a:ext uri="{FF2B5EF4-FFF2-40B4-BE49-F238E27FC236}">
                  <a16:creationId xmlns:a16="http://schemas.microsoft.com/office/drawing/2014/main" id="{F92CF38E-E014-40A7-BA32-ADD8A8DDC366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2167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6" name="Line 83">
              <a:extLst>
                <a:ext uri="{FF2B5EF4-FFF2-40B4-BE49-F238E27FC236}">
                  <a16:creationId xmlns:a16="http://schemas.microsoft.com/office/drawing/2014/main" id="{C0F97338-72E4-4CA8-B0EC-CCB79146B2B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3612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7" name="Line 84">
              <a:extLst>
                <a:ext uri="{FF2B5EF4-FFF2-40B4-BE49-F238E27FC236}">
                  <a16:creationId xmlns:a16="http://schemas.microsoft.com/office/drawing/2014/main" id="{72EA7E3A-A860-4BBA-B95A-5BA0143FCD2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50570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8" name="Line 85">
              <a:extLst>
                <a:ext uri="{FF2B5EF4-FFF2-40B4-BE49-F238E27FC236}">
                  <a16:creationId xmlns:a16="http://schemas.microsoft.com/office/drawing/2014/main" id="{2B3B6E98-97A9-44D8-8171-F9663AF9990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64857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Line 86">
              <a:extLst>
                <a:ext uri="{FF2B5EF4-FFF2-40B4-BE49-F238E27FC236}">
                  <a16:creationId xmlns:a16="http://schemas.microsoft.com/office/drawing/2014/main" id="{EE687D04-A2F1-4AE4-AF02-FFF7AB4B585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7930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Line 87">
              <a:extLst>
                <a:ext uri="{FF2B5EF4-FFF2-40B4-BE49-F238E27FC236}">
                  <a16:creationId xmlns:a16="http://schemas.microsoft.com/office/drawing/2014/main" id="{4F4989A1-2481-47F4-A745-A291F8584F4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93750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Line 88">
              <a:extLst>
                <a:ext uri="{FF2B5EF4-FFF2-40B4-BE49-F238E27FC236}">
                  <a16:creationId xmlns:a16="http://schemas.microsoft.com/office/drawing/2014/main" id="{7BD7EFF4-15CB-4DE7-A05C-233334F91C84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08196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Line 89">
              <a:extLst>
                <a:ext uri="{FF2B5EF4-FFF2-40B4-BE49-F238E27FC236}">
                  <a16:creationId xmlns:a16="http://schemas.microsoft.com/office/drawing/2014/main" id="{DD356E9D-87FC-44E6-8808-42927D21306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2248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3" name="Line 90">
              <a:extLst>
                <a:ext uri="{FF2B5EF4-FFF2-40B4-BE49-F238E27FC236}">
                  <a16:creationId xmlns:a16="http://schemas.microsoft.com/office/drawing/2014/main" id="{63D2EE87-F461-4CDA-96EB-DD071B8A909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36930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4" name="Line 91">
              <a:extLst>
                <a:ext uri="{FF2B5EF4-FFF2-40B4-BE49-F238E27FC236}">
                  <a16:creationId xmlns:a16="http://schemas.microsoft.com/office/drawing/2014/main" id="{C0B801D1-07AA-4950-BE03-47950B17669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51376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5" name="Line 92">
              <a:extLst>
                <a:ext uri="{FF2B5EF4-FFF2-40B4-BE49-F238E27FC236}">
                  <a16:creationId xmlns:a16="http://schemas.microsoft.com/office/drawing/2014/main" id="{7D2F46D5-683A-4FDE-B60C-D507A26FDFF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65663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6" name="Line 93">
              <a:extLst>
                <a:ext uri="{FF2B5EF4-FFF2-40B4-BE49-F238E27FC236}">
                  <a16:creationId xmlns:a16="http://schemas.microsoft.com/office/drawing/2014/main" id="{3D9ED844-E83D-485A-80E2-3C204A74855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80110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" name="Line 94">
              <a:extLst>
                <a:ext uri="{FF2B5EF4-FFF2-40B4-BE49-F238E27FC236}">
                  <a16:creationId xmlns:a16="http://schemas.microsoft.com/office/drawing/2014/main" id="{C5B0820D-7E29-4A19-8B74-C0C2F85C7AA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94556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8" name="Line 95">
              <a:extLst>
                <a:ext uri="{FF2B5EF4-FFF2-40B4-BE49-F238E27FC236}">
                  <a16:creationId xmlns:a16="http://schemas.microsoft.com/office/drawing/2014/main" id="{D073B4B5-8B15-42BA-BF41-4CD3493D4F0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09002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9" name="Line 96">
              <a:extLst>
                <a:ext uri="{FF2B5EF4-FFF2-40B4-BE49-F238E27FC236}">
                  <a16:creationId xmlns:a16="http://schemas.microsoft.com/office/drawing/2014/main" id="{FB793A48-A1A3-4A4A-AF19-B3952853C55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23290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" name="Line 97">
              <a:extLst>
                <a:ext uri="{FF2B5EF4-FFF2-40B4-BE49-F238E27FC236}">
                  <a16:creationId xmlns:a16="http://schemas.microsoft.com/office/drawing/2014/main" id="{B54C232B-D6E9-45C2-B74F-C039BCCBB51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377363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" name="Line 98">
              <a:extLst>
                <a:ext uri="{FF2B5EF4-FFF2-40B4-BE49-F238E27FC236}">
                  <a16:creationId xmlns:a16="http://schemas.microsoft.com/office/drawing/2014/main" id="{02F1D6E3-A727-485C-97A7-0A4D07646D2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52182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" name="Line 99">
              <a:extLst>
                <a:ext uri="{FF2B5EF4-FFF2-40B4-BE49-F238E27FC236}">
                  <a16:creationId xmlns:a16="http://schemas.microsoft.com/office/drawing/2014/main" id="{F4031A21-B710-4CFF-A4ED-DD1CFB0184A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025525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3" name="Line 100">
              <a:extLst>
                <a:ext uri="{FF2B5EF4-FFF2-40B4-BE49-F238E27FC236}">
                  <a16:creationId xmlns:a16="http://schemas.microsoft.com/office/drawing/2014/main" id="{EC31537F-428D-43A3-B154-40778561BFB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66628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" name="Line 103">
              <a:extLst>
                <a:ext uri="{FF2B5EF4-FFF2-40B4-BE49-F238E27FC236}">
                  <a16:creationId xmlns:a16="http://schemas.microsoft.com/office/drawing/2014/main" id="{03AF1922-8C19-4C2B-A75C-FBDF041215C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5346700" y="1260198"/>
              <a:ext cx="0" cy="5472113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28A0D355-673B-42E3-894A-87D4E45617C3}"/>
                </a:ext>
              </a:extLst>
            </p:cNvPr>
            <p:cNvGrpSpPr/>
            <p:nvPr userDrawn="1"/>
          </p:nvGrpSpPr>
          <p:grpSpPr>
            <a:xfrm>
              <a:off x="593906" y="1404661"/>
              <a:ext cx="9504000" cy="5472112"/>
              <a:chOff x="881062" y="1385888"/>
              <a:chExt cx="8929688" cy="5472112"/>
            </a:xfrm>
          </p:grpSpPr>
          <p:sp>
            <p:nvSpPr>
              <p:cNvPr id="74" name="Line 4">
                <a:extLst>
                  <a:ext uri="{FF2B5EF4-FFF2-40B4-BE49-F238E27FC236}">
                    <a16:creationId xmlns:a16="http://schemas.microsoft.com/office/drawing/2014/main" id="{ED3E67C9-27BC-4272-B00C-CA29AD6FEF9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6570663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" name="Line 5">
                <a:extLst>
                  <a:ext uri="{FF2B5EF4-FFF2-40B4-BE49-F238E27FC236}">
                    <a16:creationId xmlns:a16="http://schemas.microsoft.com/office/drawing/2014/main" id="{6745349F-81B3-4223-A6AE-EFB20C4D46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6426201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" name="Line 6">
                <a:extLst>
                  <a:ext uri="{FF2B5EF4-FFF2-40B4-BE49-F238E27FC236}">
                    <a16:creationId xmlns:a16="http://schemas.microsoft.com/office/drawing/2014/main" id="{01A4BD4C-0996-4DFE-87FD-2E6A3228566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6281738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7" name="Line 7">
                <a:extLst>
                  <a:ext uri="{FF2B5EF4-FFF2-40B4-BE49-F238E27FC236}">
                    <a16:creationId xmlns:a16="http://schemas.microsoft.com/office/drawing/2014/main" id="{17D6288E-5768-48AA-A479-590937F03C8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6137276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8" name="Line 8">
                <a:extLst>
                  <a:ext uri="{FF2B5EF4-FFF2-40B4-BE49-F238E27FC236}">
                    <a16:creationId xmlns:a16="http://schemas.microsoft.com/office/drawing/2014/main" id="{970293D2-7B56-4A6B-8017-88B47F507A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5994401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9">
                <a:extLst>
                  <a:ext uri="{FF2B5EF4-FFF2-40B4-BE49-F238E27FC236}">
                    <a16:creationId xmlns:a16="http://schemas.microsoft.com/office/drawing/2014/main" id="{3AA1EA8A-C1C1-4493-8473-EE34B6B9FB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5849938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10">
                <a:extLst>
                  <a:ext uri="{FF2B5EF4-FFF2-40B4-BE49-F238E27FC236}">
                    <a16:creationId xmlns:a16="http://schemas.microsoft.com/office/drawing/2014/main" id="{AB0502EE-3088-4764-B89F-089E0AB093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5705476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11">
                <a:extLst>
                  <a:ext uri="{FF2B5EF4-FFF2-40B4-BE49-F238E27FC236}">
                    <a16:creationId xmlns:a16="http://schemas.microsoft.com/office/drawing/2014/main" id="{DB75B4C0-2A98-4F8F-8FE3-AE72A07BA0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5562601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12">
                <a:extLst>
                  <a:ext uri="{FF2B5EF4-FFF2-40B4-BE49-F238E27FC236}">
                    <a16:creationId xmlns:a16="http://schemas.microsoft.com/office/drawing/2014/main" id="{FD0BDE55-1681-4ADE-833B-2DDACA5757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5418138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" name="Line 13">
                <a:extLst>
                  <a:ext uri="{FF2B5EF4-FFF2-40B4-BE49-F238E27FC236}">
                    <a16:creationId xmlns:a16="http://schemas.microsoft.com/office/drawing/2014/main" id="{CBDC9C49-34BE-4869-91C9-710B3DC780C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5273676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14">
                <a:extLst>
                  <a:ext uri="{FF2B5EF4-FFF2-40B4-BE49-F238E27FC236}">
                    <a16:creationId xmlns:a16="http://schemas.microsoft.com/office/drawing/2014/main" id="{E13EA2CB-3144-4836-AE76-8DE8E10DF27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5129213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15">
                <a:extLst>
                  <a:ext uri="{FF2B5EF4-FFF2-40B4-BE49-F238E27FC236}">
                    <a16:creationId xmlns:a16="http://schemas.microsoft.com/office/drawing/2014/main" id="{1194D918-3269-4A4B-9FAA-443F317891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4986338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16">
                <a:extLst>
                  <a:ext uri="{FF2B5EF4-FFF2-40B4-BE49-F238E27FC236}">
                    <a16:creationId xmlns:a16="http://schemas.microsoft.com/office/drawing/2014/main" id="{E38AEF2F-D3A2-47E3-AC05-ADF42C95E8E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4841876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" name="Line 17">
                <a:extLst>
                  <a:ext uri="{FF2B5EF4-FFF2-40B4-BE49-F238E27FC236}">
                    <a16:creationId xmlns:a16="http://schemas.microsoft.com/office/drawing/2014/main" id="{FC0F6E07-A752-469E-9B82-6C57FA3BB4C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4697413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Line 18">
                <a:extLst>
                  <a:ext uri="{FF2B5EF4-FFF2-40B4-BE49-F238E27FC236}">
                    <a16:creationId xmlns:a16="http://schemas.microsoft.com/office/drawing/2014/main" id="{4E757295-36F2-4E7C-B511-0F1135BF25E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4552951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9" name="Line 19">
                <a:extLst>
                  <a:ext uri="{FF2B5EF4-FFF2-40B4-BE49-F238E27FC236}">
                    <a16:creationId xmlns:a16="http://schemas.microsoft.com/office/drawing/2014/main" id="{577EC59E-4974-411E-AC78-5BFB515949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4410076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Line 20">
                <a:extLst>
                  <a:ext uri="{FF2B5EF4-FFF2-40B4-BE49-F238E27FC236}">
                    <a16:creationId xmlns:a16="http://schemas.microsoft.com/office/drawing/2014/main" id="{1C440A29-704B-44A2-BA4B-77428C02D1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4265613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21">
                <a:extLst>
                  <a:ext uri="{FF2B5EF4-FFF2-40B4-BE49-F238E27FC236}">
                    <a16:creationId xmlns:a16="http://schemas.microsoft.com/office/drawing/2014/main" id="{7EA55C92-4E41-45E9-8C22-06F6AAA6E1C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4121151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22">
                <a:extLst>
                  <a:ext uri="{FF2B5EF4-FFF2-40B4-BE49-F238E27FC236}">
                    <a16:creationId xmlns:a16="http://schemas.microsoft.com/office/drawing/2014/main" id="{10CE2B4B-011D-407D-B6EF-4F10E4D44CE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3833813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23">
                <a:extLst>
                  <a:ext uri="{FF2B5EF4-FFF2-40B4-BE49-F238E27FC236}">
                    <a16:creationId xmlns:a16="http://schemas.microsoft.com/office/drawing/2014/main" id="{2D303A5A-109A-40F8-8085-F9E7F8B197F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3689351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24">
                <a:extLst>
                  <a:ext uri="{FF2B5EF4-FFF2-40B4-BE49-F238E27FC236}">
                    <a16:creationId xmlns:a16="http://schemas.microsoft.com/office/drawing/2014/main" id="{AD12492D-2AA5-4D37-B469-FA29361D27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3544888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25">
                <a:extLst>
                  <a:ext uri="{FF2B5EF4-FFF2-40B4-BE49-F238E27FC236}">
                    <a16:creationId xmlns:a16="http://schemas.microsoft.com/office/drawing/2014/main" id="{3971B98E-6F40-4037-AFA6-16DEFA2429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3402013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26">
                <a:extLst>
                  <a:ext uri="{FF2B5EF4-FFF2-40B4-BE49-F238E27FC236}">
                    <a16:creationId xmlns:a16="http://schemas.microsoft.com/office/drawing/2014/main" id="{AE88A0C9-DC85-4C58-8054-004B6B8CE4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3257551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27">
                <a:extLst>
                  <a:ext uri="{FF2B5EF4-FFF2-40B4-BE49-F238E27FC236}">
                    <a16:creationId xmlns:a16="http://schemas.microsoft.com/office/drawing/2014/main" id="{8DE82CBA-2163-4F71-BFE8-D55BE1629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3113088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28">
                <a:extLst>
                  <a:ext uri="{FF2B5EF4-FFF2-40B4-BE49-F238E27FC236}">
                    <a16:creationId xmlns:a16="http://schemas.microsoft.com/office/drawing/2014/main" id="{170EA35E-51DF-4522-A33A-46A5EDD695D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2970213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29">
                <a:extLst>
                  <a:ext uri="{FF2B5EF4-FFF2-40B4-BE49-F238E27FC236}">
                    <a16:creationId xmlns:a16="http://schemas.microsoft.com/office/drawing/2014/main" id="{29296C2C-3237-4D16-9C01-DFA70EA8EE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2825751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0" name="Line 30">
                <a:extLst>
                  <a:ext uri="{FF2B5EF4-FFF2-40B4-BE49-F238E27FC236}">
                    <a16:creationId xmlns:a16="http://schemas.microsoft.com/office/drawing/2014/main" id="{11F720EC-33BE-4B72-8D95-12DBFE9624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2681288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Line 31">
                <a:extLst>
                  <a:ext uri="{FF2B5EF4-FFF2-40B4-BE49-F238E27FC236}">
                    <a16:creationId xmlns:a16="http://schemas.microsoft.com/office/drawing/2014/main" id="{29D0852D-C183-46B2-8E54-F25A188394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2536826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2" name="Line 32">
                <a:extLst>
                  <a:ext uri="{FF2B5EF4-FFF2-40B4-BE49-F238E27FC236}">
                    <a16:creationId xmlns:a16="http://schemas.microsoft.com/office/drawing/2014/main" id="{C2272E7F-489E-4925-B790-23EB1E4D28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2393951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Line 33">
                <a:extLst>
                  <a:ext uri="{FF2B5EF4-FFF2-40B4-BE49-F238E27FC236}">
                    <a16:creationId xmlns:a16="http://schemas.microsoft.com/office/drawing/2014/main" id="{BAC9BCB8-98B4-45A8-85C2-B54CACC12BB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2249488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" name="Line 34">
                <a:extLst>
                  <a:ext uri="{FF2B5EF4-FFF2-40B4-BE49-F238E27FC236}">
                    <a16:creationId xmlns:a16="http://schemas.microsoft.com/office/drawing/2014/main" id="{E2F6F5E4-D1B4-4726-9A6E-131DE98F91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2105026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Line 35">
                <a:extLst>
                  <a:ext uri="{FF2B5EF4-FFF2-40B4-BE49-F238E27FC236}">
                    <a16:creationId xmlns:a16="http://schemas.microsoft.com/office/drawing/2014/main" id="{225B55C8-426A-4F22-82B9-EAFB0F1FC27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1960563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6" name="Line 36">
                <a:extLst>
                  <a:ext uri="{FF2B5EF4-FFF2-40B4-BE49-F238E27FC236}">
                    <a16:creationId xmlns:a16="http://schemas.microsoft.com/office/drawing/2014/main" id="{6672C5D8-CEE1-4BB4-8393-0A109D728C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1817688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7" name="Line 37">
                <a:extLst>
                  <a:ext uri="{FF2B5EF4-FFF2-40B4-BE49-F238E27FC236}">
                    <a16:creationId xmlns:a16="http://schemas.microsoft.com/office/drawing/2014/main" id="{BE2BB503-7643-46A6-B898-80793E19C9A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1673226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Line 38">
                <a:extLst>
                  <a:ext uri="{FF2B5EF4-FFF2-40B4-BE49-F238E27FC236}">
                    <a16:creationId xmlns:a16="http://schemas.microsoft.com/office/drawing/2014/main" id="{120079D5-6DC1-414D-8C06-85ED429B0B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1528763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9" name="Line 39">
                <a:extLst>
                  <a:ext uri="{FF2B5EF4-FFF2-40B4-BE49-F238E27FC236}">
                    <a16:creationId xmlns:a16="http://schemas.microsoft.com/office/drawing/2014/main" id="{7B2ECEF7-0CF9-4C5D-A3E9-55A1378606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1385888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102">
                <a:extLst>
                  <a:ext uri="{FF2B5EF4-FFF2-40B4-BE49-F238E27FC236}">
                    <a16:creationId xmlns:a16="http://schemas.microsoft.com/office/drawing/2014/main" id="{1D7A3248-BBD6-40A0-BA60-BC571CDD90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062" y="3978275"/>
                <a:ext cx="892968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grpSp>
            <p:nvGrpSpPr>
              <p:cNvPr id="118" name="グループ化 117">
                <a:extLst>
                  <a:ext uri="{FF2B5EF4-FFF2-40B4-BE49-F238E27FC236}">
                    <a16:creationId xmlns:a16="http://schemas.microsoft.com/office/drawing/2014/main" id="{C4A8529E-22CD-49AD-904C-239C120B185F}"/>
                  </a:ext>
                </a:extLst>
              </p:cNvPr>
              <p:cNvGrpSpPr/>
              <p:nvPr userDrawn="1"/>
            </p:nvGrpSpPr>
            <p:grpSpPr>
              <a:xfrm>
                <a:off x="881062" y="6714000"/>
                <a:ext cx="8929688" cy="144000"/>
                <a:chOff x="881062" y="6858000"/>
                <a:chExt cx="8929688" cy="144000"/>
              </a:xfrm>
            </p:grpSpPr>
            <p:sp>
              <p:nvSpPr>
                <p:cNvPr id="116" name="Line 4">
                  <a:extLst>
                    <a:ext uri="{FF2B5EF4-FFF2-40B4-BE49-F238E27FC236}">
                      <a16:creationId xmlns:a16="http://schemas.microsoft.com/office/drawing/2014/main" id="{402903CB-B507-4066-9134-C1D5CFC21091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auto">
                <a:xfrm>
                  <a:off x="881062" y="6858000"/>
                  <a:ext cx="8929688" cy="0"/>
                </a:xfrm>
                <a:prstGeom prst="line">
                  <a:avLst/>
                </a:prstGeom>
                <a:no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117" name="Line 4">
                  <a:extLst>
                    <a:ext uri="{FF2B5EF4-FFF2-40B4-BE49-F238E27FC236}">
                      <a16:creationId xmlns:a16="http://schemas.microsoft.com/office/drawing/2014/main" id="{1D7F0395-EBA2-44A0-824B-34FA283DDE7B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auto">
                <a:xfrm>
                  <a:off x="881062" y="7002000"/>
                  <a:ext cx="8929688" cy="0"/>
                </a:xfrm>
                <a:prstGeom prst="line">
                  <a:avLst/>
                </a:prstGeom>
                <a:noFill/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119" name="Line 99">
              <a:extLst>
                <a:ext uri="{FF2B5EF4-FFF2-40B4-BE49-F238E27FC236}">
                  <a16:creationId xmlns:a16="http://schemas.microsoft.com/office/drawing/2014/main" id="{9E65657D-4235-4748-9913-7F717554938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88200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1" name="Line 99">
              <a:extLst>
                <a:ext uri="{FF2B5EF4-FFF2-40B4-BE49-F238E27FC236}">
                  <a16:creationId xmlns:a16="http://schemas.microsoft.com/office/drawing/2014/main" id="{A500CD90-3538-4FD9-9507-8C799046E7F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738000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2" name="Line 100">
              <a:extLst>
                <a:ext uri="{FF2B5EF4-FFF2-40B4-BE49-F238E27FC236}">
                  <a16:creationId xmlns:a16="http://schemas.microsoft.com/office/drawing/2014/main" id="{E89541B3-962E-45B5-A122-E883EBD2F34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810402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23" name="Line 100">
              <a:extLst>
                <a:ext uri="{FF2B5EF4-FFF2-40B4-BE49-F238E27FC236}">
                  <a16:creationId xmlns:a16="http://schemas.microsoft.com/office/drawing/2014/main" id="{426A0577-3288-42D6-A84C-BAF37D0E19E0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9954418" y="1260197"/>
              <a:ext cx="0" cy="5760000"/>
            </a:xfrm>
            <a:prstGeom prst="line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8777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9" r:id="rId2"/>
    <p:sldLayoutId id="2147483690" r:id="rId3"/>
    <p:sldLayoutId id="2147483704" r:id="rId4"/>
    <p:sldLayoutId id="2147483710" r:id="rId5"/>
    <p:sldLayoutId id="2147483711" r:id="rId6"/>
    <p:sldLayoutId id="2147483712" r:id="rId7"/>
    <p:sldLayoutId id="2147483714" r:id="rId8"/>
    <p:sldLayoutId id="2147483715" r:id="rId9"/>
    <p:sldLayoutId id="2147483713" r:id="rId10"/>
    <p:sldLayoutId id="214748371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08" userDrawn="1">
          <p15:clr>
            <a:srgbClr val="F26B43"/>
          </p15:clr>
        </p15:guide>
        <p15:guide id="2" pos="3367" userDrawn="1">
          <p15:clr>
            <a:srgbClr val="F26B43"/>
          </p15:clr>
        </p15:guide>
        <p15:guide id="3" pos="374" userDrawn="1">
          <p15:clr>
            <a:srgbClr val="F26B43"/>
          </p15:clr>
        </p15:guide>
        <p15:guide id="4" pos="6361" userDrawn="1">
          <p15:clr>
            <a:srgbClr val="F26B43"/>
          </p15:clr>
        </p15:guide>
        <p15:guide id="5" orient="horz" pos="793" userDrawn="1">
          <p15:clr>
            <a:srgbClr val="F26B43"/>
          </p15:clr>
        </p15:guide>
        <p15:guide id="6" orient="horz" pos="44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AB3AF0-E469-4445-B1FC-50A9B525D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851" y="2810107"/>
            <a:ext cx="8809463" cy="1740629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我が国の政策における</a:t>
            </a:r>
            <a:r>
              <a:rPr lang="en-US" altLang="ja-JP" sz="3200" dirty="0"/>
              <a:t>EBPM</a:t>
            </a:r>
            <a:r>
              <a:rPr lang="ja-JP" altLang="en-US" sz="3200" dirty="0"/>
              <a:t>の一層の実現に向けて</a:t>
            </a:r>
            <a:br>
              <a:rPr lang="en-US" altLang="ja-JP" sz="3200" dirty="0"/>
            </a:br>
            <a:br>
              <a:rPr lang="en-US" altLang="ja-JP" sz="1800" dirty="0"/>
            </a:br>
            <a:r>
              <a:rPr lang="ja-JP" altLang="en-US" sz="3200" dirty="0"/>
              <a:t>ー エビデンスが繋げる「実証」と「実装」 ー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C2A05D06-FC4D-4A56-BAD4-D81A602824C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545906" y="4885979"/>
            <a:ext cx="3600000" cy="288000"/>
          </a:xfrm>
        </p:spPr>
        <p:txBody>
          <a:bodyPr/>
          <a:lstStyle/>
          <a:p>
            <a:r>
              <a:rPr kumimoji="1" lang="en-US" altLang="ja-JP" dirty="0"/>
              <a:t>2023/3/31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5917F53B-B8C6-4C44-9EE0-FA315A0B159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69869" y="5581833"/>
            <a:ext cx="9952073" cy="814814"/>
          </a:xfrm>
        </p:spPr>
        <p:txBody>
          <a:bodyPr/>
          <a:lstStyle/>
          <a:p>
            <a:r>
              <a:rPr lang="ja-JP" altLang="en-US" dirty="0"/>
              <a:t>環境省大臣官房</a:t>
            </a:r>
            <a:r>
              <a:rPr lang="ja-JP" altLang="ja-JP" dirty="0"/>
              <a:t>総合政策課企画評価・政策プロモーション室</a:t>
            </a:r>
            <a:r>
              <a:rPr lang="ja-JP" altLang="en-US" dirty="0"/>
              <a:t>　ナッジ戦略企画官</a:t>
            </a:r>
            <a:endParaRPr lang="en-US" altLang="ja-JP" dirty="0"/>
          </a:p>
          <a:p>
            <a:r>
              <a:rPr lang="ja-JP" altLang="en-US" dirty="0"/>
              <a:t>日本版ナッジ・ユニット</a:t>
            </a:r>
            <a:r>
              <a:rPr lang="en-US" altLang="ja-JP" dirty="0"/>
              <a:t>BEST</a:t>
            </a:r>
            <a:r>
              <a:rPr lang="ja-JP" altLang="en-US" dirty="0"/>
              <a:t>　創設・代表　　　　　　池本忠弘</a:t>
            </a:r>
            <a:endParaRPr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638384" y="351932"/>
            <a:ext cx="7299989" cy="389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002060"/>
                </a:solidFill>
              </a:rPr>
              <a:t>第</a:t>
            </a:r>
            <a:r>
              <a:rPr lang="en-US" altLang="ja-JP" b="1" dirty="0">
                <a:solidFill>
                  <a:srgbClr val="002060"/>
                </a:solidFill>
              </a:rPr>
              <a:t>29</a:t>
            </a:r>
            <a:r>
              <a:rPr lang="ja-JP" altLang="en-US" b="1" dirty="0">
                <a:solidFill>
                  <a:srgbClr val="002060"/>
                </a:solidFill>
              </a:rPr>
              <a:t>回日本版ナッジ・ユニット連絡会議</a:t>
            </a:r>
            <a:endParaRPr lang="en-US" altLang="ja-JP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66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36" y="863580"/>
            <a:ext cx="9357879" cy="6617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1693058" y="3935278"/>
            <a:ext cx="4196889" cy="62176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1222"/>
            <a:endParaRPr lang="ja-JP" altLang="en-US" sz="2085">
              <a:solidFill>
                <a:prstClr val="white"/>
              </a:solidFill>
              <a:latin typeface="Arial"/>
              <a:ea typeface="Meiryo UI"/>
            </a:endParaRPr>
          </a:p>
        </p:txBody>
      </p:sp>
      <p:sp>
        <p:nvSpPr>
          <p:cNvPr id="3" name="角丸四角形 47">
            <a:extLst>
              <a:ext uri="{FF2B5EF4-FFF2-40B4-BE49-F238E27FC236}">
                <a16:creationId xmlns:a16="http://schemas.microsoft.com/office/drawing/2014/main" id="{27D83261-68DD-C0AD-4028-0FB07636D994}"/>
              </a:ext>
            </a:extLst>
          </p:cNvPr>
          <p:cNvSpPr/>
          <p:nvPr/>
        </p:nvSpPr>
        <p:spPr>
          <a:xfrm>
            <a:off x="0" y="0"/>
            <a:ext cx="10691813" cy="559307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61222">
              <a:defRPr/>
            </a:pPr>
            <a:r>
              <a:rPr lang="ja-JP" altLang="en-US" sz="28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環境省ナッジ事業の監理体制</a:t>
            </a:r>
            <a:endParaRPr lang="en-US" altLang="ja-JP" sz="28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角丸四角形 6">
            <a:extLst>
              <a:ext uri="{FF2B5EF4-FFF2-40B4-BE49-F238E27FC236}">
                <a16:creationId xmlns:a16="http://schemas.microsoft.com/office/drawing/2014/main" id="{DEF6D07A-754B-352C-B8DA-33473A25DEFB}"/>
              </a:ext>
            </a:extLst>
          </p:cNvPr>
          <p:cNvSpPr/>
          <p:nvPr/>
        </p:nvSpPr>
        <p:spPr>
          <a:xfrm>
            <a:off x="1706313" y="1332544"/>
            <a:ext cx="858468" cy="120993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1222"/>
            <a:endParaRPr lang="ja-JP" altLang="en-US" sz="2085">
              <a:solidFill>
                <a:prstClr val="white"/>
              </a:solidFill>
              <a:latin typeface="Arial"/>
              <a:ea typeface="Meiryo UI"/>
            </a:endParaRPr>
          </a:p>
        </p:txBody>
      </p:sp>
      <p:sp>
        <p:nvSpPr>
          <p:cNvPr id="5" name="角丸四角形 6">
            <a:extLst>
              <a:ext uri="{FF2B5EF4-FFF2-40B4-BE49-F238E27FC236}">
                <a16:creationId xmlns:a16="http://schemas.microsoft.com/office/drawing/2014/main" id="{28CACD64-4490-1B35-C2D7-18C59A43F290}"/>
              </a:ext>
            </a:extLst>
          </p:cNvPr>
          <p:cNvSpPr/>
          <p:nvPr/>
        </p:nvSpPr>
        <p:spPr>
          <a:xfrm>
            <a:off x="6932517" y="2089911"/>
            <a:ext cx="1888097" cy="120993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1222"/>
            <a:endParaRPr lang="ja-JP" altLang="en-US" sz="2085">
              <a:solidFill>
                <a:prstClr val="white"/>
              </a:solidFill>
              <a:latin typeface="Arial"/>
              <a:ea typeface="Meiryo UI"/>
            </a:endParaRPr>
          </a:p>
        </p:txBody>
      </p:sp>
      <p:sp>
        <p:nvSpPr>
          <p:cNvPr id="8" name="角丸四角形 6">
            <a:extLst>
              <a:ext uri="{FF2B5EF4-FFF2-40B4-BE49-F238E27FC236}">
                <a16:creationId xmlns:a16="http://schemas.microsoft.com/office/drawing/2014/main" id="{69C9910D-1250-365C-647B-813946893D49}"/>
              </a:ext>
            </a:extLst>
          </p:cNvPr>
          <p:cNvSpPr/>
          <p:nvPr/>
        </p:nvSpPr>
        <p:spPr>
          <a:xfrm>
            <a:off x="6932517" y="3641191"/>
            <a:ext cx="1888097" cy="120993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1222"/>
            <a:endParaRPr lang="ja-JP" altLang="en-US" sz="2085">
              <a:solidFill>
                <a:prstClr val="white"/>
              </a:solidFill>
              <a:latin typeface="Arial"/>
              <a:ea typeface="Meiryo UI"/>
            </a:endParaRPr>
          </a:p>
        </p:txBody>
      </p:sp>
      <p:sp>
        <p:nvSpPr>
          <p:cNvPr id="9" name="角丸四角形 6">
            <a:extLst>
              <a:ext uri="{FF2B5EF4-FFF2-40B4-BE49-F238E27FC236}">
                <a16:creationId xmlns:a16="http://schemas.microsoft.com/office/drawing/2014/main" id="{6B7A863D-E17F-4DB3-C8DF-1D7AB60CA22D}"/>
              </a:ext>
            </a:extLst>
          </p:cNvPr>
          <p:cNvSpPr/>
          <p:nvPr/>
        </p:nvSpPr>
        <p:spPr>
          <a:xfrm>
            <a:off x="7688273" y="6467706"/>
            <a:ext cx="1712205" cy="99984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1222"/>
            <a:endParaRPr lang="ja-JP" altLang="en-US" sz="2085">
              <a:solidFill>
                <a:prstClr val="white"/>
              </a:solidFill>
              <a:latin typeface="Arial"/>
              <a:ea typeface="Meiryo UI"/>
            </a:endParaRPr>
          </a:p>
        </p:txBody>
      </p:sp>
      <p:sp>
        <p:nvSpPr>
          <p:cNvPr id="10" name="スライド番号プレースホルダー 53">
            <a:extLst>
              <a:ext uri="{FF2B5EF4-FFF2-40B4-BE49-F238E27FC236}">
                <a16:creationId xmlns:a16="http://schemas.microsoft.com/office/drawing/2014/main" id="{88848A3C-F4C2-126F-0512-8435DFDCE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3643" y="7204374"/>
            <a:ext cx="2405658" cy="402483"/>
          </a:xfrm>
        </p:spPr>
        <p:txBody>
          <a:bodyPr/>
          <a:lstStyle/>
          <a:p>
            <a:fld id="{A74A1ADC-58C4-4728-BED3-AE6B05A163AE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917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スライド番号プレースホルダー 53"/>
          <p:cNvSpPr>
            <a:spLocks noGrp="1"/>
          </p:cNvSpPr>
          <p:nvPr>
            <p:ph type="sldNum" sz="quarter" idx="12"/>
          </p:nvPr>
        </p:nvSpPr>
        <p:spPr>
          <a:xfrm>
            <a:off x="8323643" y="7204374"/>
            <a:ext cx="2405658" cy="402483"/>
          </a:xfrm>
        </p:spPr>
        <p:txBody>
          <a:bodyPr/>
          <a:lstStyle/>
          <a:p>
            <a:fld id="{A74A1ADC-58C4-4728-BED3-AE6B05A163AE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55C01BF-7A78-4C11-B600-B26E75E2EEA6}"/>
              </a:ext>
            </a:extLst>
          </p:cNvPr>
          <p:cNvCxnSpPr/>
          <p:nvPr/>
        </p:nvCxnSpPr>
        <p:spPr>
          <a:xfrm>
            <a:off x="258931" y="6248659"/>
            <a:ext cx="1017394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F140F18-C73D-47E7-86D8-6E9BCAEF515F}"/>
              </a:ext>
            </a:extLst>
          </p:cNvPr>
          <p:cNvSpPr txBox="1"/>
          <p:nvPr/>
        </p:nvSpPr>
        <p:spPr>
          <a:xfrm>
            <a:off x="263602" y="6248659"/>
            <a:ext cx="1553407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△</a:t>
            </a:r>
            <a:endParaRPr lang="en-US" altLang="ja-JP" sz="2000" b="1" dirty="0"/>
          </a:p>
          <a:p>
            <a:pPr algn="ctr"/>
            <a:r>
              <a:rPr lang="en-US" altLang="ja-JP" sz="2000" b="1" dirty="0"/>
              <a:t>2017</a:t>
            </a:r>
            <a:r>
              <a:rPr lang="ja-JP" altLang="en-US" sz="2000" b="1" dirty="0"/>
              <a:t>年度</a:t>
            </a:r>
            <a:endParaRPr kumimoji="1" lang="ja-JP" altLang="en-US" sz="2000" b="1" dirty="0"/>
          </a:p>
        </p:txBody>
      </p:sp>
      <p:sp>
        <p:nvSpPr>
          <p:cNvPr id="7" name="右矢印 6"/>
          <p:cNvSpPr/>
          <p:nvPr/>
        </p:nvSpPr>
        <p:spPr>
          <a:xfrm>
            <a:off x="1050169" y="1148315"/>
            <a:ext cx="4510659" cy="1601247"/>
          </a:xfrm>
          <a:prstGeom prst="rightArrow">
            <a:avLst>
              <a:gd name="adj1" fmla="val 62903"/>
              <a:gd name="adj2" fmla="val 50000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低炭素型の行動変容を促す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情報発信（ナッジ）等による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家庭等の自発的対策推進事業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cxnSp>
        <p:nvCxnSpPr>
          <p:cNvPr id="3" name="直線コネクタ 2"/>
          <p:cNvCxnSpPr>
            <a:stCxn id="6" idx="0"/>
          </p:cNvCxnSpPr>
          <p:nvPr/>
        </p:nvCxnSpPr>
        <p:spPr>
          <a:xfrm flipH="1" flipV="1">
            <a:off x="1040305" y="1148316"/>
            <a:ext cx="1" cy="5100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140F18-C73D-47E7-86D8-6E9BCAEF515F}"/>
              </a:ext>
            </a:extLst>
          </p:cNvPr>
          <p:cNvSpPr txBox="1"/>
          <p:nvPr/>
        </p:nvSpPr>
        <p:spPr>
          <a:xfrm>
            <a:off x="4793988" y="6259551"/>
            <a:ext cx="1553407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△</a:t>
            </a:r>
            <a:endParaRPr lang="en-US" altLang="ja-JP" sz="2000" b="1" dirty="0"/>
          </a:p>
          <a:p>
            <a:pPr algn="ctr"/>
            <a:r>
              <a:rPr lang="en-US" altLang="ja-JP" sz="2000" b="1" dirty="0"/>
              <a:t>2022</a:t>
            </a:r>
            <a:r>
              <a:rPr lang="ja-JP" altLang="en-US" sz="2000" b="1" dirty="0"/>
              <a:t>年度</a:t>
            </a:r>
            <a:endParaRPr kumimoji="1" lang="ja-JP" altLang="en-US" sz="2000" b="1" dirty="0"/>
          </a:p>
        </p:txBody>
      </p:sp>
      <p:cxnSp>
        <p:nvCxnSpPr>
          <p:cNvPr id="14" name="直線コネクタ 13"/>
          <p:cNvCxnSpPr>
            <a:stCxn id="13" idx="0"/>
          </p:cNvCxnSpPr>
          <p:nvPr/>
        </p:nvCxnSpPr>
        <p:spPr>
          <a:xfrm flipH="1" flipV="1">
            <a:off x="5570691" y="1159208"/>
            <a:ext cx="1" cy="5100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右矢印 17"/>
          <p:cNvSpPr/>
          <p:nvPr/>
        </p:nvSpPr>
        <p:spPr>
          <a:xfrm>
            <a:off x="5580555" y="1148315"/>
            <a:ext cx="4852322" cy="1601247"/>
          </a:xfrm>
          <a:prstGeom prst="rightArrow">
            <a:avLst>
              <a:gd name="adj1" fmla="val 62903"/>
              <a:gd name="adj2" fmla="val 50000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ナッジ</a:t>
            </a:r>
            <a:r>
              <a:rPr lang="en-US" altLang="ja-JP" sz="2000" b="1" dirty="0">
                <a:solidFill>
                  <a:schemeClr val="tx1"/>
                </a:solidFill>
              </a:rPr>
              <a:t>×</a:t>
            </a:r>
            <a:r>
              <a:rPr lang="ja-JP" altLang="en-US" sz="2000" b="1" dirty="0">
                <a:solidFill>
                  <a:schemeClr val="tx1"/>
                </a:solidFill>
              </a:rPr>
              <a:t>デジタルによる脱炭素型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ライフスタイル転換促進事業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F140F18-C73D-47E7-86D8-6E9BCAEF515F}"/>
              </a:ext>
            </a:extLst>
          </p:cNvPr>
          <p:cNvSpPr txBox="1"/>
          <p:nvPr/>
        </p:nvSpPr>
        <p:spPr>
          <a:xfrm>
            <a:off x="3150427" y="6259551"/>
            <a:ext cx="1553407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△</a:t>
            </a:r>
            <a:endParaRPr lang="en-US" altLang="ja-JP" sz="2000" b="1" dirty="0"/>
          </a:p>
          <a:p>
            <a:pPr algn="ctr"/>
            <a:r>
              <a:rPr lang="en-US" altLang="ja-JP" sz="2000" b="1" dirty="0"/>
              <a:t>2020</a:t>
            </a:r>
            <a:r>
              <a:rPr lang="ja-JP" altLang="en-US" sz="2000" b="1" dirty="0"/>
              <a:t>年度</a:t>
            </a:r>
            <a:endParaRPr lang="en-US" altLang="ja-JP" sz="2000" b="1" dirty="0"/>
          </a:p>
        </p:txBody>
      </p:sp>
      <p:sp>
        <p:nvSpPr>
          <p:cNvPr id="23" name="右矢印 22"/>
          <p:cNvSpPr/>
          <p:nvPr/>
        </p:nvSpPr>
        <p:spPr>
          <a:xfrm>
            <a:off x="5570692" y="4037595"/>
            <a:ext cx="4862186" cy="1601247"/>
          </a:xfrm>
          <a:prstGeom prst="rightArrow">
            <a:avLst>
              <a:gd name="adj1" fmla="val 62903"/>
              <a:gd name="adj2" fmla="val 50000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社会実装促進事業</a:t>
            </a:r>
          </a:p>
        </p:txBody>
      </p:sp>
      <p:sp>
        <p:nvSpPr>
          <p:cNvPr id="11" name="曲折矢印 10"/>
          <p:cNvSpPr/>
          <p:nvPr/>
        </p:nvSpPr>
        <p:spPr>
          <a:xfrm flipV="1">
            <a:off x="3378728" y="3200396"/>
            <a:ext cx="1937131" cy="2083330"/>
          </a:xfrm>
          <a:prstGeom prst="bentArrow">
            <a:avLst>
              <a:gd name="adj1" fmla="val 13695"/>
              <a:gd name="adj2" fmla="val 24671"/>
              <a:gd name="adj3" fmla="val 18759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F140F18-C73D-47E7-86D8-6E9BCAEF515F}"/>
              </a:ext>
            </a:extLst>
          </p:cNvPr>
          <p:cNvSpPr txBox="1"/>
          <p:nvPr/>
        </p:nvSpPr>
        <p:spPr>
          <a:xfrm>
            <a:off x="2442413" y="4986969"/>
            <a:ext cx="2220858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accent1"/>
                </a:solidFill>
              </a:rPr>
              <a:t>成果の</a:t>
            </a:r>
            <a:endParaRPr lang="en-US" altLang="ja-JP" sz="2400" b="1" dirty="0">
              <a:solidFill>
                <a:schemeClr val="accent1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accent1"/>
                </a:solidFill>
              </a:rPr>
              <a:t>社会実装</a:t>
            </a:r>
            <a:endParaRPr kumimoji="1" lang="ja-JP" altLang="en-US" sz="2400" b="1" dirty="0">
              <a:solidFill>
                <a:schemeClr val="accent1"/>
              </a:solidFill>
            </a:endParaRPr>
          </a:p>
        </p:txBody>
      </p:sp>
      <p:sp>
        <p:nvSpPr>
          <p:cNvPr id="25" name="下矢印 24"/>
          <p:cNvSpPr/>
          <p:nvPr/>
        </p:nvSpPr>
        <p:spPr>
          <a:xfrm>
            <a:off x="7106180" y="2931979"/>
            <a:ext cx="438691" cy="9981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下矢印 30"/>
          <p:cNvSpPr/>
          <p:nvPr/>
        </p:nvSpPr>
        <p:spPr>
          <a:xfrm rot="10800000">
            <a:off x="7579037" y="2896721"/>
            <a:ext cx="438691" cy="9981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47">
            <a:extLst>
              <a:ext uri="{FF2B5EF4-FFF2-40B4-BE49-F238E27FC236}">
                <a16:creationId xmlns:a16="http://schemas.microsoft.com/office/drawing/2014/main" id="{1FDB094D-6069-8DE8-CC3C-CB2E79C09ACB}"/>
              </a:ext>
            </a:extLst>
          </p:cNvPr>
          <p:cNvSpPr/>
          <p:nvPr/>
        </p:nvSpPr>
        <p:spPr>
          <a:xfrm>
            <a:off x="0" y="0"/>
            <a:ext cx="10691813" cy="559307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86912">
              <a:defRPr/>
            </a:pPr>
            <a:r>
              <a:rPr lang="ja-JP" altLang="en-US" sz="2800" b="1" dirty="0">
                <a:solidFill>
                  <a:prstClr val="white"/>
                </a:solidFill>
                <a:latin typeface="+mj-ea"/>
                <a:ea typeface="+mj-ea"/>
                <a:cs typeface="Meiryo UI" panose="020B0604030504040204" pitchFamily="50" charset="-128"/>
              </a:rPr>
              <a:t>環境省ナッジ事業：実証事業と補助事業の連携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65E3A0A-4810-040C-7351-2ACA255B6560}"/>
              </a:ext>
            </a:extLst>
          </p:cNvPr>
          <p:cNvSpPr/>
          <p:nvPr/>
        </p:nvSpPr>
        <p:spPr>
          <a:xfrm>
            <a:off x="8064013" y="3108652"/>
            <a:ext cx="2005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kern="0" dirty="0">
                <a:solidFill>
                  <a:srgbClr val="0070C0"/>
                </a:solidFill>
              </a:rPr>
              <a:t>社会実装で</a:t>
            </a:r>
            <a:endParaRPr lang="en-US" altLang="ja-JP" sz="1800" b="1" kern="0" dirty="0">
              <a:solidFill>
                <a:srgbClr val="0070C0"/>
              </a:solidFill>
            </a:endParaRPr>
          </a:p>
          <a:p>
            <a:r>
              <a:rPr lang="ja-JP" altLang="en-US" sz="1800" b="1" kern="0" dirty="0">
                <a:solidFill>
                  <a:srgbClr val="0070C0"/>
                </a:solidFill>
              </a:rPr>
              <a:t>明らかになった課題</a:t>
            </a:r>
            <a:endParaRPr lang="en-US" altLang="ja-JP" sz="1800" b="1" kern="0" dirty="0">
              <a:solidFill>
                <a:srgbClr val="0070C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AD7F943-E006-8373-E487-FC6AFCFF2947}"/>
              </a:ext>
            </a:extLst>
          </p:cNvPr>
          <p:cNvSpPr/>
          <p:nvPr/>
        </p:nvSpPr>
        <p:spPr>
          <a:xfrm>
            <a:off x="5592624" y="3112767"/>
            <a:ext cx="1468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800" b="1" kern="0" dirty="0">
                <a:solidFill>
                  <a:srgbClr val="0070C0"/>
                </a:solidFill>
              </a:rPr>
              <a:t>成果や</a:t>
            </a:r>
            <a:endParaRPr lang="en-US" altLang="ja-JP" sz="1800" b="1" kern="0" dirty="0">
              <a:solidFill>
                <a:srgbClr val="0070C0"/>
              </a:solidFill>
            </a:endParaRPr>
          </a:p>
          <a:p>
            <a:pPr algn="r"/>
            <a:r>
              <a:rPr lang="ja-JP" altLang="en-US" sz="1800" b="1" kern="0" dirty="0">
                <a:solidFill>
                  <a:srgbClr val="0070C0"/>
                </a:solidFill>
              </a:rPr>
              <a:t>優良事例</a:t>
            </a:r>
            <a:endParaRPr lang="en-US" altLang="ja-JP" sz="1800" b="1" kern="0" dirty="0">
              <a:solidFill>
                <a:srgbClr val="0070C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687CA07-AC4E-5334-6A66-D468FDF6D656}"/>
              </a:ext>
            </a:extLst>
          </p:cNvPr>
          <p:cNvSpPr txBox="1"/>
          <p:nvPr/>
        </p:nvSpPr>
        <p:spPr>
          <a:xfrm>
            <a:off x="2348059" y="6997827"/>
            <a:ext cx="31581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/>
              <a:t>ナッジ戦略企画官を設置</a:t>
            </a:r>
            <a:endParaRPr kumimoji="1" lang="ja-JP" altLang="en-US" sz="18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D34B85E-BA65-51AB-6794-E655C8AE7E7D}"/>
              </a:ext>
            </a:extLst>
          </p:cNvPr>
          <p:cNvSpPr txBox="1"/>
          <p:nvPr/>
        </p:nvSpPr>
        <p:spPr>
          <a:xfrm>
            <a:off x="2060762" y="855125"/>
            <a:ext cx="205074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実証事業</a:t>
            </a:r>
            <a:endParaRPr lang="ja-JP" altLang="en-US" sz="24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819AC85-BE2B-88CA-B8D8-EDB90B826C03}"/>
              </a:ext>
            </a:extLst>
          </p:cNvPr>
          <p:cNvSpPr txBox="1"/>
          <p:nvPr/>
        </p:nvSpPr>
        <p:spPr>
          <a:xfrm>
            <a:off x="6773007" y="852870"/>
            <a:ext cx="205074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実証事業</a:t>
            </a:r>
            <a:endParaRPr lang="ja-JP" altLang="en-US" sz="24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D3B55C6-13BF-9BB8-AC22-960494AD904A}"/>
              </a:ext>
            </a:extLst>
          </p:cNvPr>
          <p:cNvSpPr txBox="1"/>
          <p:nvPr/>
        </p:nvSpPr>
        <p:spPr>
          <a:xfrm>
            <a:off x="6773006" y="5544057"/>
            <a:ext cx="205074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補助事業</a:t>
            </a:r>
            <a:endParaRPr lang="ja-JP" altLang="en-US" sz="2400" dirty="0"/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02D9EDDF-0A8E-1858-4181-7CBE5298F6B1}"/>
              </a:ext>
            </a:extLst>
          </p:cNvPr>
          <p:cNvSpPr/>
          <p:nvPr/>
        </p:nvSpPr>
        <p:spPr>
          <a:xfrm>
            <a:off x="263601" y="3023455"/>
            <a:ext cx="2752661" cy="2083327"/>
          </a:xfrm>
          <a:prstGeom prst="wedgeRoundRectCallout">
            <a:avLst>
              <a:gd name="adj1" fmla="val 44024"/>
              <a:gd name="adj2" fmla="val -74813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カーボンニュートラル宣言、地域脱炭素ロードマップ、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u="sng" dirty="0">
                <a:solidFill>
                  <a:srgbClr val="C00000"/>
                </a:solidFill>
              </a:rPr>
              <a:t>エビデンスの蓄積</a:t>
            </a:r>
            <a:r>
              <a:rPr kumimoji="1" lang="ja-JP" altLang="en-US" dirty="0">
                <a:solidFill>
                  <a:schemeClr val="tx1"/>
                </a:solidFill>
              </a:rPr>
              <a:t>により、最長</a:t>
            </a:r>
            <a:r>
              <a:rPr kumimoji="1" lang="en-US" altLang="ja-JP" dirty="0">
                <a:solidFill>
                  <a:schemeClr val="tx1"/>
                </a:solidFill>
              </a:rPr>
              <a:t>2023</a:t>
            </a:r>
            <a:r>
              <a:rPr kumimoji="1" lang="ja-JP" altLang="en-US" dirty="0">
                <a:solidFill>
                  <a:schemeClr val="tx1"/>
                </a:solidFill>
              </a:rPr>
              <a:t>年度までの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事業期間を</a:t>
            </a:r>
            <a:r>
              <a:rPr kumimoji="1" lang="en-US" altLang="ja-JP" dirty="0">
                <a:solidFill>
                  <a:schemeClr val="tx1"/>
                </a:solidFill>
              </a:rPr>
              <a:t>2022</a:t>
            </a:r>
            <a:r>
              <a:rPr kumimoji="1" lang="ja-JP" altLang="en-US" dirty="0">
                <a:solidFill>
                  <a:schemeClr val="tx1"/>
                </a:solidFill>
              </a:rPr>
              <a:t>年度までへと</a:t>
            </a:r>
            <a:r>
              <a:rPr kumimoji="1" lang="en-US" altLang="ja-JP" dirty="0">
                <a:solidFill>
                  <a:schemeClr val="tx1"/>
                </a:solidFill>
              </a:rPr>
              <a:t>1</a:t>
            </a:r>
            <a:r>
              <a:rPr kumimoji="1" lang="ja-JP" altLang="en-US" dirty="0">
                <a:solidFill>
                  <a:schemeClr val="tx1"/>
                </a:solidFill>
              </a:rPr>
              <a:t>年切り上げ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F6F10899-7B85-285C-D140-27A42A8E98FD}"/>
              </a:ext>
            </a:extLst>
          </p:cNvPr>
          <p:cNvSpPr/>
          <p:nvPr/>
        </p:nvSpPr>
        <p:spPr>
          <a:xfrm>
            <a:off x="6177777" y="6411360"/>
            <a:ext cx="4228104" cy="994255"/>
          </a:xfrm>
          <a:prstGeom prst="wedgeRoundRectCallout">
            <a:avLst>
              <a:gd name="adj1" fmla="val -14263"/>
              <a:gd name="adj2" fmla="val -95001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補助事業者を伴走支援する委託事業も実施し、年間</a:t>
            </a:r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件以上について、</a:t>
            </a:r>
            <a:r>
              <a:rPr lang="ja-JP" altLang="en-US" b="1" u="sng" dirty="0">
                <a:solidFill>
                  <a:srgbClr val="C00000"/>
                </a:solidFill>
              </a:rPr>
              <a:t>頑健な効果検証により外的妥当性等を検証</a:t>
            </a:r>
            <a:endParaRPr kumimoji="1" lang="ja-JP" altLang="en-US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9773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デザインの設定">
  <a:themeElements>
    <a:clrScheme name="環境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84E"/>
      </a:accent1>
      <a:accent2>
        <a:srgbClr val="008676"/>
      </a:accent2>
      <a:accent3>
        <a:srgbClr val="009C89"/>
      </a:accent3>
      <a:accent4>
        <a:srgbClr val="00C0A9"/>
      </a:accent4>
      <a:accent5>
        <a:srgbClr val="00B0F6"/>
      </a:accent5>
      <a:accent6>
        <a:srgbClr val="ED7D31"/>
      </a:accent6>
      <a:hlink>
        <a:srgbClr val="0563C1"/>
      </a:hlink>
      <a:folHlink>
        <a:srgbClr val="954F72"/>
      </a:folHlink>
    </a:clrScheme>
    <a:fontScheme name="ユーザー定義 2">
      <a:majorFont>
        <a:latin typeface="Arial"/>
        <a:ea typeface="Meiryo UI"/>
        <a:cs typeface=""/>
      </a:majorFont>
      <a:minorFont>
        <a:latin typeface="Arial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209</Words>
  <PresentationFormat>ユーザー設定</PresentationFormat>
  <Paragraphs>37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Meiryo UI</vt:lpstr>
      <vt:lpstr>游ゴシック</vt:lpstr>
      <vt:lpstr>Arial</vt:lpstr>
      <vt:lpstr>デザインの設定</vt:lpstr>
      <vt:lpstr>我が国の政策におけるEBPMの一層の実現に向けて  ー エビデンスが繋げる「実証」と「実装」 ー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