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97" r:id="rId4"/>
    <p:sldMasterId id="2147483766" r:id="rId5"/>
  </p:sldMasterIdLst>
  <p:notesMasterIdLst>
    <p:notesMasterId r:id="rId10"/>
  </p:notesMasterIdLst>
  <p:handoutMasterIdLst>
    <p:handoutMasterId r:id="rId11"/>
  </p:handoutMasterIdLst>
  <p:sldIdLst>
    <p:sldId id="2147474025" r:id="rId6"/>
    <p:sldId id="2147474027" r:id="rId7"/>
    <p:sldId id="257" r:id="rId8"/>
    <p:sldId id="2147474026" r:id="rId9"/>
  </p:sldIdLst>
  <p:sldSz cx="10691813" cy="7559675"/>
  <p:notesSz cx="6807200" cy="9939338"/>
  <p:custDataLst>
    <p:tags r:id="rId12"/>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EDD2"/>
    <a:srgbClr val="FFCC00"/>
    <a:srgbClr val="E2FFC5"/>
    <a:srgbClr val="009C89"/>
    <a:srgbClr val="007466"/>
    <a:srgbClr val="00B050"/>
    <a:srgbClr val="FF448C"/>
    <a:srgbClr val="B7D6A3"/>
    <a:srgbClr val="CCECFF"/>
    <a:srgbClr val="B2C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ED392-6207-440E-ACF5-CABEA9AC6E3A}" v="10" dt="2023-10-13T02:42:32.59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4" autoAdjust="0"/>
    <p:restoredTop sz="94580" autoAdjust="0"/>
  </p:normalViewPr>
  <p:slideViewPr>
    <p:cSldViewPr snapToGrid="0" snapToObjects="1">
      <p:cViewPr varScale="1">
        <p:scale>
          <a:sx n="71" d="100"/>
          <a:sy n="71" d="100"/>
        </p:scale>
        <p:origin x="784" y="36"/>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3" d="100"/>
          <a:sy n="73" d="100"/>
        </p:scale>
        <p:origin x="2184" y="66"/>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notesMasters/notesMaster1.xml" Type="http://schemas.openxmlformats.org/officeDocument/2006/relationships/notesMaster"/><Relationship Id="rId11" Target="handoutMasters/handoutMaster1.xml" Type="http://schemas.openxmlformats.org/officeDocument/2006/relationships/handoutMaster"/><Relationship Id="rId12" Target="tags/tag1.xml" Type="http://schemas.openxmlformats.org/officeDocument/2006/relationships/tags"/><Relationship Id="rId13" Target="commentAuthors.xml" Type="http://schemas.openxmlformats.org/officeDocument/2006/relationships/commentAuthor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18" Target="revisionInfo.xml" Type="http://schemas.microsoft.com/office/2015/10/relationships/revisionInfo"/><Relationship Id="rId19"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Masters/slideMaster2.xml" Type="http://schemas.openxmlformats.org/officeDocument/2006/relationships/slideMaster"/><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2" y="0"/>
            <a:ext cx="2949575" cy="498475"/>
          </a:xfrm>
          <a:prstGeom prst="rect">
            <a:avLst/>
          </a:prstGeom>
        </p:spPr>
        <p:txBody>
          <a:bodyPr vert="horz" lIns="91409" tIns="45704" rIns="91409" bIns="45704" rtlCol="0"/>
          <a:lstStyle>
            <a:lvl1pPr algn="r">
              <a:defRPr sz="1200"/>
            </a:lvl1pPr>
          </a:lstStyle>
          <a:p>
            <a:fld id="{CEC36FC1-CEFF-43A7-981E-D32F438578BB}" type="datetimeFigureOut">
              <a:rPr kumimoji="1" lang="ja-JP" altLang="en-US" smtClean="0"/>
              <a:t>2023/10/16</a:t>
            </a:fld>
            <a:endParaRPr kumimoji="1" lang="ja-JP" altLang="en-US"/>
          </a:p>
        </p:txBody>
      </p:sp>
      <p:sp>
        <p:nvSpPr>
          <p:cNvPr id="4" name="フッター プレースホルダー 3"/>
          <p:cNvSpPr>
            <a:spLocks noGrp="1"/>
          </p:cNvSpPr>
          <p:nvPr>
            <p:ph type="ftr" sz="quarter" idx="2"/>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2" y="9440867"/>
            <a:ext cx="2949575" cy="498475"/>
          </a:xfrm>
          <a:prstGeom prst="rect">
            <a:avLst/>
          </a:prstGeom>
        </p:spPr>
        <p:txBody>
          <a:bodyPr vert="horz" lIns="91409" tIns="45704" rIns="91409" bIns="45704" rtlCol="0" anchor="b"/>
          <a:lstStyle>
            <a:lvl1pPr algn="r">
              <a:defRPr sz="1200"/>
            </a:lvl1pPr>
          </a:lstStyle>
          <a:p>
            <a:fld id="{9B53443E-E128-4918-9C0B-DE9BBEE2C524}" type="slidenum">
              <a:rPr kumimoji="1" lang="ja-JP" altLang="en-US" smtClean="0"/>
              <a:t>‹#›</a:t>
            </a:fld>
            <a:endParaRPr kumimoji="1" lang="ja-JP" altLang="en-US"/>
          </a:p>
        </p:txBody>
      </p:sp>
    </p:spTree>
    <p:extLst>
      <p:ext uri="{BB962C8B-B14F-4D97-AF65-F5344CB8AC3E}">
        <p14:creationId xmlns:p14="http://schemas.microsoft.com/office/powerpoint/2010/main" val="637641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50375" cy="498966"/>
          </a:xfrm>
          <a:prstGeom prst="rect">
            <a:avLst/>
          </a:prstGeom>
        </p:spPr>
        <p:txBody>
          <a:bodyPr vert="horz" lIns="92204" tIns="46102" rIns="92204" bIns="461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04" tIns="46102" rIns="92204" bIns="46102" rtlCol="0"/>
          <a:lstStyle>
            <a:lvl1pPr algn="r">
              <a:defRPr sz="1200"/>
            </a:lvl1pPr>
          </a:lstStyle>
          <a:p>
            <a:fld id="{61BB9E2B-156F-6745-84EF-9BCA92696177}" type="datetimeFigureOut">
              <a:rPr kumimoji="1" lang="ja-JP" altLang="en-US" smtClean="0"/>
              <a:t>2023/10/16</a:t>
            </a:fld>
            <a:endParaRPr kumimoji="1" lang="ja-JP" altLang="en-US"/>
          </a:p>
        </p:txBody>
      </p:sp>
      <p:sp>
        <p:nvSpPr>
          <p:cNvPr id="4" name="スライド イメージ プレースホルダー 3"/>
          <p:cNvSpPr>
            <a:spLocks noGrp="1" noRot="1" noChangeAspect="1"/>
          </p:cNvSpPr>
          <p:nvPr>
            <p:ph type="sldImg" idx="2"/>
          </p:nvPr>
        </p:nvSpPr>
        <p:spPr>
          <a:xfrm>
            <a:off x="1033463" y="1243013"/>
            <a:ext cx="4740275" cy="3352800"/>
          </a:xfrm>
          <a:prstGeom prst="rect">
            <a:avLst/>
          </a:prstGeom>
          <a:noFill/>
          <a:ln w="12700">
            <a:solidFill>
              <a:prstClr val="black"/>
            </a:solidFill>
          </a:ln>
        </p:spPr>
        <p:txBody>
          <a:bodyPr vert="horz" lIns="92204" tIns="46102" rIns="92204" bIns="46102" rtlCol="0" anchor="ctr"/>
          <a:lstStyle/>
          <a:p>
            <a:endParaRPr lang="ja-JP" altLang="en-US"/>
          </a:p>
        </p:txBody>
      </p:sp>
      <p:sp>
        <p:nvSpPr>
          <p:cNvPr id="5" name="ノート プレースホルダー 4"/>
          <p:cNvSpPr>
            <a:spLocks noGrp="1"/>
          </p:cNvSpPr>
          <p:nvPr>
            <p:ph type="body" sz="quarter" idx="3"/>
          </p:nvPr>
        </p:nvSpPr>
        <p:spPr>
          <a:xfrm>
            <a:off x="680239" y="4783361"/>
            <a:ext cx="5446723" cy="3913364"/>
          </a:xfrm>
          <a:prstGeom prst="rect">
            <a:avLst/>
          </a:prstGeom>
        </p:spPr>
        <p:txBody>
          <a:bodyPr vert="horz" lIns="92204" tIns="46102" rIns="92204" bIns="46102"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374"/>
            <a:ext cx="2950375" cy="498966"/>
          </a:xfrm>
          <a:prstGeom prst="rect">
            <a:avLst/>
          </a:prstGeom>
        </p:spPr>
        <p:txBody>
          <a:bodyPr vert="horz" lIns="92204" tIns="46102" rIns="92204" bIns="461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4"/>
            <a:ext cx="2950374" cy="498966"/>
          </a:xfrm>
          <a:prstGeom prst="rect">
            <a:avLst/>
          </a:prstGeom>
        </p:spPr>
        <p:txBody>
          <a:bodyPr vert="horz" lIns="92204" tIns="46102" rIns="92204" bIns="46102" rtlCol="0" anchor="b"/>
          <a:lstStyle>
            <a:lvl1pPr algn="r">
              <a:defRPr sz="1200"/>
            </a:lvl1pPr>
          </a:lstStyle>
          <a:p>
            <a:fld id="{D63A41DA-B659-0B44-8508-7C7BEF5BE827}" type="slidenum">
              <a:rPr kumimoji="1" lang="ja-JP" altLang="en-US" smtClean="0"/>
              <a:t>‹#›</a:t>
            </a:fld>
            <a:endParaRPr kumimoji="1" lang="ja-JP" altLang="en-US"/>
          </a:p>
        </p:txBody>
      </p:sp>
    </p:spTree>
    <p:extLst>
      <p:ext uri="{BB962C8B-B14F-4D97-AF65-F5344CB8AC3E}">
        <p14:creationId xmlns:p14="http://schemas.microsoft.com/office/powerpoint/2010/main" val="42726082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svg" Type="http://schemas.openxmlformats.org/officeDocument/2006/relationships/image"/><Relationship Id="rId4" Target="../media/image3.jpeg" Type="http://schemas.openxmlformats.org/officeDocument/2006/relationships/image"/><Relationship Id="rId5" Target="../media/image4.jpe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png" Type="http://schemas.openxmlformats.org/officeDocument/2006/relationships/image"/><Relationship Id="rId9" Target="../media/image8.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5.jpe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5.jpe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5.jpe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6.jpeg"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7.png" Type="http://schemas.openxmlformats.org/officeDocument/2006/relationships/image"/><Relationship Id="rId3" Target="../media/image18.svg" Type="http://schemas.openxmlformats.org/officeDocument/2006/relationships/image"/><Relationship Id="rId4" Target="../media/image19.png" Type="http://schemas.openxmlformats.org/officeDocument/2006/relationships/image"/><Relationship Id="rId5" Target="../media/image20.svg" Type="http://schemas.openxmlformats.org/officeDocument/2006/relationships/image"/><Relationship Id="rId6" Target="../media/image21.jpeg"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4.jpeg"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4.jpe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4.jpeg" Type="http://schemas.openxmlformats.org/officeDocument/2006/relationships/image"/><Relationship Id="rId3" Target="../media/image9.png" Type="http://schemas.openxmlformats.org/officeDocument/2006/relationships/image"/><Relationship Id="rId4" Target="../media/image10.sv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1.png" Type="http://schemas.openxmlformats.org/officeDocument/2006/relationships/image"/><Relationship Id="rId3" Target="../media/image12.svg" Type="http://schemas.openxmlformats.org/officeDocument/2006/relationships/image"/><Relationship Id="rId4" Target="../media/image4.jpe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1.png" Type="http://schemas.openxmlformats.org/officeDocument/2006/relationships/image"/><Relationship Id="rId3" Target="../media/image12.svg" Type="http://schemas.openxmlformats.org/officeDocument/2006/relationships/image"/><Relationship Id="rId4" Target="../media/image4.jpe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svg" Type="http://schemas.openxmlformats.org/officeDocument/2006/relationships/image"/><Relationship Id="rId4" Target="../media/image4.jpe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1.png" Type="http://schemas.openxmlformats.org/officeDocument/2006/relationships/image"/><Relationship Id="rId3" Target="../media/image12.svg" Type="http://schemas.openxmlformats.org/officeDocument/2006/relationships/image"/><Relationship Id="rId4" Target="../media/image4.jpe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3.jp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 Id="rId6" Target="../media/image8.png" Type="http://schemas.openxmlformats.org/officeDocument/2006/relationships/image"/><Relationship Id="rId7" Target="../media/image14.jpe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用スライド">
    <p:spTree>
      <p:nvGrpSpPr>
        <p:cNvPr id="1" name=""/>
        <p:cNvGrpSpPr/>
        <p:nvPr/>
      </p:nvGrpSpPr>
      <p:grpSpPr>
        <a:xfrm>
          <a:off x="0" y="0"/>
          <a:ext cx="0" cy="0"/>
          <a:chOff x="0" y="0"/>
          <a:chExt cx="0" cy="0"/>
        </a:xfrm>
      </p:grpSpPr>
      <p:pic>
        <p:nvPicPr>
          <p:cNvPr id="7" name="グラフィックス 6">
            <a:extLst>
              <a:ext uri="{FF2B5EF4-FFF2-40B4-BE49-F238E27FC236}">
                <a16:creationId xmlns:a16="http://schemas.microsoft.com/office/drawing/2014/main" id="{68C0B1BB-77EB-CA49-B4BF-343870D87C4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4034" y="369104"/>
            <a:ext cx="9972000" cy="6834551"/>
          </a:xfrm>
          <a:prstGeom prst="rect">
            <a:avLst/>
          </a:prstGeom>
        </p:spPr>
      </p:pic>
      <p:pic>
        <p:nvPicPr>
          <p:cNvPr id="15" name="図 14"/>
          <p:cNvPicPr>
            <a:picLocks noChangeAspect="1"/>
          </p:cNvPicPr>
          <p:nvPr userDrawn="1"/>
        </p:nvPicPr>
        <p:blipFill rotWithShape="1">
          <a:blip r:embed="rId4">
            <a:extLst>
              <a:ext uri="{28A0092B-C50C-407E-A947-70E740481C1C}">
                <a14:useLocalDpi xmlns:a14="http://schemas.microsoft.com/office/drawing/2010/main" val="0"/>
              </a:ext>
            </a:extLst>
          </a:blip>
          <a:srcRect/>
          <a:stretch/>
        </p:blipFill>
        <p:spPr>
          <a:xfrm>
            <a:off x="4952745" y="6275012"/>
            <a:ext cx="752516" cy="576000"/>
          </a:xfrm>
          <a:prstGeom prst="rect">
            <a:avLst/>
          </a:prstGeom>
        </p:spPr>
      </p:pic>
      <p:pic>
        <p:nvPicPr>
          <p:cNvPr id="3" name="Picture 11" descr="ç°å¢ç">
            <a:extLst>
              <a:ext uri="{FF2B5EF4-FFF2-40B4-BE49-F238E27FC236}">
                <a16:creationId xmlns:a16="http://schemas.microsoft.com/office/drawing/2014/main" id="{2E255F73-E5EF-7346-A471-4CF1A1550C66}"/>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839586" y="1018699"/>
            <a:ext cx="1040897" cy="1066133"/>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a:solidFill>
              <a:srgbClr val="009C89"/>
            </a:solidFill>
          </a:ln>
        </p:spPr>
        <p:style>
          <a:lnRef idx="1">
            <a:schemeClr val="accent1"/>
          </a:lnRef>
          <a:fillRef idx="0">
            <a:schemeClr val="accent1"/>
          </a:fillRef>
          <a:effectRef idx="0">
            <a:schemeClr val="accent1"/>
          </a:effectRef>
          <a:fontRef idx="minor">
            <a:schemeClr val="tx1"/>
          </a:fontRef>
        </p:style>
      </p:cxnSp>
      <p:pic>
        <p:nvPicPr>
          <p:cNvPr id="11" name="図 10">
            <a:extLst>
              <a:ext uri="{FF2B5EF4-FFF2-40B4-BE49-F238E27FC236}">
                <a16:creationId xmlns:a16="http://schemas.microsoft.com/office/drawing/2014/main" id="{DD3BF4E5-4DD6-EB4B-9917-A88E13DFD2F1}"/>
              </a:ext>
            </a:extLst>
          </p:cNvPr>
          <p:cNvPicPr>
            <a:picLocks noChangeAspect="1"/>
          </p:cNvPicPr>
          <p:nvPr userDrawn="1"/>
        </p:nvPicPr>
        <p:blipFill>
          <a:blip r:embed="rId6"/>
          <a:stretch>
            <a:fillRect/>
          </a:stretch>
        </p:blipFill>
        <p:spPr>
          <a:xfrm>
            <a:off x="6106890" y="6261651"/>
            <a:ext cx="614647" cy="526500"/>
          </a:xfrm>
          <a:prstGeom prst="rect">
            <a:avLst/>
          </a:prstGeom>
        </p:spPr>
      </p:pic>
      <p:pic>
        <p:nvPicPr>
          <p:cNvPr id="12" name="図 11">
            <a:extLst>
              <a:ext uri="{FF2B5EF4-FFF2-40B4-BE49-F238E27FC236}">
                <a16:creationId xmlns:a16="http://schemas.microsoft.com/office/drawing/2014/main" id="{B6849535-DFD7-A342-BC57-04E92E5A28FB}"/>
              </a:ext>
            </a:extLst>
          </p:cNvPr>
          <p:cNvPicPr>
            <a:picLocks noChangeAspect="1"/>
          </p:cNvPicPr>
          <p:nvPr userDrawn="1"/>
        </p:nvPicPr>
        <p:blipFill>
          <a:blip r:embed="rId7"/>
          <a:stretch>
            <a:fillRect/>
          </a:stretch>
        </p:blipFill>
        <p:spPr>
          <a:xfrm>
            <a:off x="2231612" y="6296278"/>
            <a:ext cx="946944" cy="536322"/>
          </a:xfrm>
          <a:prstGeom prst="rect">
            <a:avLst/>
          </a:prstGeom>
        </p:spPr>
      </p:pic>
      <p:pic>
        <p:nvPicPr>
          <p:cNvPr id="13" name="図 12">
            <a:extLst>
              <a:ext uri="{FF2B5EF4-FFF2-40B4-BE49-F238E27FC236}">
                <a16:creationId xmlns:a16="http://schemas.microsoft.com/office/drawing/2014/main" id="{772DEB2D-14D3-F645-A769-B75758BACBE4}"/>
              </a:ext>
            </a:extLst>
          </p:cNvPr>
          <p:cNvPicPr>
            <a:picLocks noChangeAspect="1"/>
          </p:cNvPicPr>
          <p:nvPr userDrawn="1"/>
        </p:nvPicPr>
        <p:blipFill>
          <a:blip r:embed="rId8"/>
          <a:stretch>
            <a:fillRect/>
          </a:stretch>
        </p:blipFill>
        <p:spPr>
          <a:xfrm>
            <a:off x="3440322" y="6230746"/>
            <a:ext cx="1292647" cy="641986"/>
          </a:xfrm>
          <a:prstGeom prst="rect">
            <a:avLst/>
          </a:prstGeom>
        </p:spPr>
      </p:pic>
      <p:pic>
        <p:nvPicPr>
          <p:cNvPr id="14" name="図 13">
            <a:extLst>
              <a:ext uri="{FF2B5EF4-FFF2-40B4-BE49-F238E27FC236}">
                <a16:creationId xmlns:a16="http://schemas.microsoft.com/office/drawing/2014/main" id="{9604710A-B154-F743-8577-6AA88B58D0CC}"/>
              </a:ext>
            </a:extLst>
          </p:cNvPr>
          <p:cNvPicPr>
            <a:picLocks noChangeAspect="1"/>
          </p:cNvPicPr>
          <p:nvPr userDrawn="1"/>
        </p:nvPicPr>
        <p:blipFill>
          <a:blip r:embed="rId9"/>
          <a:stretch>
            <a:fillRect/>
          </a:stretch>
        </p:blipFill>
        <p:spPr>
          <a:xfrm>
            <a:off x="7058776" y="6261651"/>
            <a:ext cx="1287558" cy="494981"/>
          </a:xfrm>
          <a:prstGeom prst="rect">
            <a:avLst/>
          </a:prstGeom>
        </p:spPr>
      </p:pic>
      <p:sp>
        <p:nvSpPr>
          <p:cNvPr id="2" name="タイトル 1">
            <a:extLst>
              <a:ext uri="{FF2B5EF4-FFF2-40B4-BE49-F238E27FC236}">
                <a16:creationId xmlns:a16="http://schemas.microsoft.com/office/drawing/2014/main" id="{01CD5E3C-85B4-6A4F-AFFF-3B7429A123A9}"/>
              </a:ext>
            </a:extLst>
          </p:cNvPr>
          <p:cNvSpPr>
            <a:spLocks noGrp="1"/>
          </p:cNvSpPr>
          <p:nvPr>
            <p:ph type="title"/>
          </p:nvPr>
        </p:nvSpPr>
        <p:spPr>
          <a:xfrm>
            <a:off x="0" y="2910467"/>
            <a:ext cx="10691812" cy="791737"/>
          </a:xfrm>
        </p:spPr>
        <p:txBody>
          <a:bodyPr>
            <a:normAutofit/>
          </a:bodyPr>
          <a:lstStyle>
            <a:lvl1pPr algn="ctr">
              <a:defRPr sz="3400" b="1" i="0">
                <a:solidFill>
                  <a:srgbClr val="009C89"/>
                </a:solidFill>
                <a:latin typeface="Meiryo" panose="020B0604030504040204" pitchFamily="34" charset="-128"/>
                <a:ea typeface="Meiryo" panose="020B0604030504040204" pitchFamily="34" charset="-128"/>
              </a:defRPr>
            </a:lvl1pPr>
          </a:lstStyle>
          <a:p>
            <a:r>
              <a:rPr kumimoji="1" lang="ja-JP" altLang="en-US" dirty="0"/>
              <a:t>マスター タイトルの書式設定</a:t>
            </a:r>
          </a:p>
        </p:txBody>
      </p:sp>
      <p:sp>
        <p:nvSpPr>
          <p:cNvPr id="28" name="コンテンツ プレースホルダー 27">
            <a:extLst>
              <a:ext uri="{FF2B5EF4-FFF2-40B4-BE49-F238E27FC236}">
                <a16:creationId xmlns:a16="http://schemas.microsoft.com/office/drawing/2014/main" id="{D697BAD7-CF69-D94F-A2B0-78E43C4B43E7}"/>
              </a:ext>
            </a:extLst>
          </p:cNvPr>
          <p:cNvSpPr>
            <a:spLocks noGrp="1"/>
          </p:cNvSpPr>
          <p:nvPr>
            <p:ph sz="quarter" idx="11"/>
          </p:nvPr>
        </p:nvSpPr>
        <p:spPr>
          <a:xfrm>
            <a:off x="-1" y="3947744"/>
            <a:ext cx="10691813" cy="225289"/>
          </a:xfrm>
        </p:spPr>
        <p:txBody>
          <a:bodyPr>
            <a:normAutofit/>
          </a:bodyPr>
          <a:lstStyle>
            <a:lvl1pPr marL="0" indent="0" algn="ctr">
              <a:buNone/>
              <a:defRPr sz="1700" b="1" i="0">
                <a:solidFill>
                  <a:srgbClr val="009C89"/>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30" name="コンテンツ プレースホルダー 29">
            <a:extLst>
              <a:ext uri="{FF2B5EF4-FFF2-40B4-BE49-F238E27FC236}">
                <a16:creationId xmlns:a16="http://schemas.microsoft.com/office/drawing/2014/main" id="{F7D1DE56-C026-714C-B882-D270E2121712}"/>
              </a:ext>
            </a:extLst>
          </p:cNvPr>
          <p:cNvSpPr>
            <a:spLocks noGrp="1"/>
          </p:cNvSpPr>
          <p:nvPr>
            <p:ph sz="quarter" idx="12"/>
          </p:nvPr>
        </p:nvSpPr>
        <p:spPr>
          <a:xfrm>
            <a:off x="-4573" y="5368658"/>
            <a:ext cx="10691812" cy="218326"/>
          </a:xfrm>
        </p:spPr>
        <p:txBody>
          <a:bodyPr>
            <a:normAutofit/>
          </a:bodyPr>
          <a:lstStyle>
            <a:lvl1pPr marL="0" indent="0" algn="ctr">
              <a:buNone/>
              <a:defRPr sz="1000" b="0" i="0">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31" name="コンテンツ プレースホルダー 29">
            <a:extLst>
              <a:ext uri="{FF2B5EF4-FFF2-40B4-BE49-F238E27FC236}">
                <a16:creationId xmlns:a16="http://schemas.microsoft.com/office/drawing/2014/main" id="{17BDC27E-1066-D940-9B72-9CE06AF098F5}"/>
              </a:ext>
            </a:extLst>
          </p:cNvPr>
          <p:cNvSpPr>
            <a:spLocks noGrp="1"/>
          </p:cNvSpPr>
          <p:nvPr>
            <p:ph sz="quarter" idx="13"/>
          </p:nvPr>
        </p:nvSpPr>
        <p:spPr>
          <a:xfrm>
            <a:off x="-4573" y="5533250"/>
            <a:ext cx="10691812" cy="218326"/>
          </a:xfrm>
        </p:spPr>
        <p:txBody>
          <a:bodyPr>
            <a:normAutofit/>
          </a:bodyPr>
          <a:lstStyle>
            <a:lvl1pPr marL="0" indent="0" algn="ctr">
              <a:buNone/>
              <a:defRPr sz="1000" b="0" i="0">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Tree>
    <p:extLst>
      <p:ext uri="{BB962C8B-B14F-4D97-AF65-F5344CB8AC3E}">
        <p14:creationId xmlns:p14="http://schemas.microsoft.com/office/powerpoint/2010/main" val="143768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95908" y="395839"/>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7" tIns="42203" rIns="84407" bIns="42203" numCol="1" spcCol="0" rtlCol="0" fromWordArt="0" anchor="ctr" anchorCtr="0" forceAA="0" compatLnSpc="1">
            <a:prstTxWarp prst="textNoShape">
              <a:avLst/>
            </a:prstTxWarp>
            <a:noAutofit/>
          </a:bodyPr>
          <a:lstStyle/>
          <a:p>
            <a:pPr algn="ctr"/>
            <a:endParaRPr kumimoji="1" lang="ja-JP" altLang="en-US" sz="1476"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1034512" y="2915838"/>
            <a:ext cx="8622792" cy="172800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1034510" y="2915838"/>
            <a:ext cx="8639999" cy="1728000"/>
          </a:xfrm>
          <a:prstGeom prst="rect">
            <a:avLst/>
          </a:prstGeom>
        </p:spPr>
        <p:txBody>
          <a:bodyPr lIns="0" tIns="72000" rIns="0" bIns="0" anchor="ctr" anchorCtr="0">
            <a:normAutofit/>
          </a:bodyPr>
          <a:lstStyle>
            <a:lvl1pPr>
              <a:defRPr lang="ja-JP" altLang="en-US" sz="3323"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17"/>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7520773C-E087-4FC7-A90E-8421A85140B2}"/>
              </a:ext>
            </a:extLst>
          </p:cNvPr>
          <p:cNvSpPr txBox="1"/>
          <p:nvPr userDrawn="1"/>
        </p:nvSpPr>
        <p:spPr>
          <a:xfrm>
            <a:off x="10374166" y="7206700"/>
            <a:ext cx="360000" cy="359999"/>
          </a:xfrm>
          <a:prstGeom prst="rect">
            <a:avLst/>
          </a:prstGeom>
          <a:noFill/>
        </p:spPr>
        <p:txBody>
          <a:bodyPr wrap="none" lIns="0" tIns="0" rIns="0" bIns="0" rtlCol="0" anchor="b" anchorCtr="0">
            <a:noAutofit/>
          </a:bodyPr>
          <a:lstStyle/>
          <a:p>
            <a:pPr algn="ctr"/>
            <a:fld id="{9C1B02FA-3B43-4965-97B5-C29D405C4738}" type="slidenum">
              <a:rPr kumimoji="1" lang="ja-JP" altLang="en-US" sz="18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2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65540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11920" y="216796"/>
            <a:ext cx="10424028" cy="795336"/>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661"/>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979103" y="1537171"/>
            <a:ext cx="8639999" cy="5040000"/>
          </a:xfrm>
          <a:prstGeom prst="rect">
            <a:avLst/>
          </a:prstGeom>
        </p:spPr>
        <p:txBody>
          <a:bodyPr lIns="360000" tIns="0" rIns="0" bIns="0"/>
          <a:lstStyle>
            <a:lvl1pPr marL="685756" indent="-685756" algn="l">
              <a:lnSpc>
                <a:spcPct val="100000"/>
              </a:lnSpc>
              <a:spcBef>
                <a:spcPts val="923"/>
              </a:spcBef>
              <a:spcAft>
                <a:spcPts val="0"/>
              </a:spcAft>
              <a:buClr>
                <a:schemeClr val="bg2"/>
              </a:buClr>
              <a:buFont typeface="+mj-lt"/>
              <a:buAutoNum type="arabicPeriod"/>
              <a:defRPr sz="3692"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585"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0" name="テキスト ボックス 9">
            <a:extLst>
              <a:ext uri="{FF2B5EF4-FFF2-40B4-BE49-F238E27FC236}">
                <a16:creationId xmlns:a16="http://schemas.microsoft.com/office/drawing/2014/main" id="{7520773C-E087-4FC7-A90E-8421A85140B2}"/>
              </a:ext>
            </a:extLst>
          </p:cNvPr>
          <p:cNvSpPr txBox="1"/>
          <p:nvPr userDrawn="1"/>
        </p:nvSpPr>
        <p:spPr>
          <a:xfrm>
            <a:off x="10374166" y="7206700"/>
            <a:ext cx="360000" cy="359999"/>
          </a:xfrm>
          <a:prstGeom prst="rect">
            <a:avLst/>
          </a:prstGeom>
          <a:noFill/>
        </p:spPr>
        <p:txBody>
          <a:bodyPr wrap="none" lIns="0" tIns="0" rIns="0" bIns="0" rtlCol="0" anchor="b" anchorCtr="0">
            <a:noAutofit/>
          </a:bodyPr>
          <a:lstStyle/>
          <a:p>
            <a:pPr algn="ctr"/>
            <a:fld id="{9C1B02FA-3B43-4965-97B5-C29D405C4738}" type="slidenum">
              <a:rPr kumimoji="1" lang="ja-JP" altLang="en-US" sz="18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2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566078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11920" y="216796"/>
            <a:ext cx="10424028" cy="795336"/>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661"/>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61926" y="284266"/>
            <a:ext cx="9288000" cy="648000"/>
          </a:xfrm>
          <a:prstGeom prst="rect">
            <a:avLst/>
          </a:prstGeom>
        </p:spPr>
        <p:txBody>
          <a:bodyPr lIns="252000" tIns="36000" rIns="0" bIns="0" anchor="ctr" anchorCtr="0"/>
          <a:lstStyle>
            <a:lvl1pPr algn="l">
              <a:defRPr sz="2585"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61926" y="1110922"/>
            <a:ext cx="10367963" cy="611216"/>
          </a:xfrm>
          <a:prstGeom prst="rect">
            <a:avLst/>
          </a:prstGeom>
          <a:ln w="19050">
            <a:solidFill>
              <a:schemeClr val="tx2"/>
            </a:solidFill>
          </a:ln>
        </p:spPr>
        <p:txBody>
          <a:bodyPr wrap="square" lIns="180000" tIns="180000" rIns="180000" bIns="144000" anchor="t" anchorCtr="0">
            <a:spAutoFit/>
          </a:bodyPr>
          <a:lstStyle>
            <a:lvl1pPr marL="263752" indent="-263752" algn="l">
              <a:lnSpc>
                <a:spcPct val="100000"/>
              </a:lnSpc>
              <a:spcBef>
                <a:spcPts val="554"/>
              </a:spcBef>
              <a:spcAft>
                <a:spcPts val="0"/>
              </a:spcAft>
              <a:buFont typeface="Wingdings" panose="05000000000000000000" pitchFamily="2" charset="2"/>
              <a:buChar char="n"/>
              <a:defRPr sz="1846"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16" name="テキスト ボックス 15">
            <a:extLst>
              <a:ext uri="{FF2B5EF4-FFF2-40B4-BE49-F238E27FC236}">
                <a16:creationId xmlns:a16="http://schemas.microsoft.com/office/drawing/2014/main" id="{7520773C-E087-4FC7-A90E-8421A85140B2}"/>
              </a:ext>
            </a:extLst>
          </p:cNvPr>
          <p:cNvSpPr txBox="1"/>
          <p:nvPr userDrawn="1"/>
        </p:nvSpPr>
        <p:spPr>
          <a:xfrm>
            <a:off x="10374166" y="7206700"/>
            <a:ext cx="360000" cy="359999"/>
          </a:xfrm>
          <a:prstGeom prst="rect">
            <a:avLst/>
          </a:prstGeom>
          <a:noFill/>
        </p:spPr>
        <p:txBody>
          <a:bodyPr wrap="none" lIns="0" tIns="0" rIns="0" bIns="0" rtlCol="0" anchor="b" anchorCtr="0">
            <a:noAutofit/>
          </a:bodyPr>
          <a:lstStyle/>
          <a:p>
            <a:pPr algn="ctr"/>
            <a:fld id="{9C1B02FA-3B43-4965-97B5-C29D405C4738}" type="slidenum">
              <a:rPr kumimoji="1" lang="ja-JP" altLang="en-US" sz="18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2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594759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FD50C7F-9ACA-4B30-8C3B-E73A326DFDE0}"/>
              </a:ext>
            </a:extLst>
          </p:cNvPr>
          <p:cNvSpPr txBox="1"/>
          <p:nvPr userDrawn="1"/>
        </p:nvSpPr>
        <p:spPr>
          <a:xfrm>
            <a:off x="10187813" y="7055678"/>
            <a:ext cx="360000" cy="359999"/>
          </a:xfrm>
          <a:prstGeom prst="rect">
            <a:avLst/>
          </a:prstGeom>
          <a:noFill/>
        </p:spPr>
        <p:txBody>
          <a:bodyPr wrap="none" lIns="0" tIns="0" rIns="0" bIns="0" rtlCol="0" anchor="b" anchorCtr="0">
            <a:noAutofit/>
          </a:bodyPr>
          <a:lstStyle/>
          <a:p>
            <a:pPr algn="ctr"/>
            <a:fld id="{9C1B02FA-3B43-4965-97B5-C29D405C4738}" type="slidenum">
              <a:rPr kumimoji="1" lang="ja-JP" altLang="en-US" sz="2215"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76" b="0" dirty="0">
              <a:latin typeface="Arial" panose="020B0604020202020204" pitchFamily="34" charset="0"/>
              <a:ea typeface="メイリオ" panose="020B0604030504040204" pitchFamily="50" charset="-128"/>
              <a:cs typeface="Arial" panose="020B0604020202020204" pitchFamily="34" charset="0"/>
            </a:endParaRPr>
          </a:p>
        </p:txBody>
      </p:sp>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61926" y="32266"/>
            <a:ext cx="9288000" cy="252000"/>
          </a:xfrm>
          <a:prstGeom prst="rect">
            <a:avLst/>
          </a:prstGeom>
        </p:spPr>
        <p:txBody>
          <a:bodyPr lIns="0" tIns="0" rIns="0" bIns="0" anchor="ctr" anchorCtr="0"/>
          <a:lstStyle>
            <a:lvl1pPr algn="l">
              <a:defRPr sz="1292"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11920" y="216796"/>
            <a:ext cx="10424028" cy="795336"/>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sz="1661"/>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1"/>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61926" y="536266"/>
            <a:ext cx="9288000" cy="396000"/>
          </a:xfrm>
          <a:prstGeom prst="rect">
            <a:avLst/>
          </a:prstGeom>
        </p:spPr>
        <p:txBody>
          <a:bodyPr lIns="252000" tIns="0" rIns="0" bIns="0" anchor="ctr" anchorCtr="0"/>
          <a:lstStyle>
            <a:lvl1pPr algn="l">
              <a:defRPr sz="2215"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61926" y="284266"/>
            <a:ext cx="9288000" cy="252000"/>
          </a:xfrm>
          <a:prstGeom prst="rect">
            <a:avLst/>
          </a:prstGeom>
        </p:spPr>
        <p:txBody>
          <a:bodyPr lIns="252000" tIns="0" rIns="0" bIns="0" anchor="ctr" anchorCtr="0"/>
          <a:lstStyle>
            <a:lvl1pPr algn="l">
              <a:defRPr sz="1292"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9" name="コンテンツ プレースホルダー 3">
            <a:extLst>
              <a:ext uri="{FF2B5EF4-FFF2-40B4-BE49-F238E27FC236}">
                <a16:creationId xmlns:a16="http://schemas.microsoft.com/office/drawing/2014/main" id="{EDF4FE31-3A07-443C-9CD8-C81650AD9D2F}"/>
              </a:ext>
            </a:extLst>
          </p:cNvPr>
          <p:cNvSpPr>
            <a:spLocks noGrp="1"/>
          </p:cNvSpPr>
          <p:nvPr>
            <p:ph sz="quarter" idx="12" hasCustomPrompt="1"/>
          </p:nvPr>
        </p:nvSpPr>
        <p:spPr>
          <a:xfrm>
            <a:off x="161926" y="1110922"/>
            <a:ext cx="10367963" cy="611216"/>
          </a:xfrm>
          <a:prstGeom prst="rect">
            <a:avLst/>
          </a:prstGeom>
          <a:ln w="19050">
            <a:solidFill>
              <a:schemeClr val="tx2"/>
            </a:solidFill>
          </a:ln>
        </p:spPr>
        <p:txBody>
          <a:bodyPr wrap="square" lIns="180000" tIns="180000" rIns="180000" bIns="144000" anchor="t" anchorCtr="0">
            <a:spAutoFit/>
          </a:bodyPr>
          <a:lstStyle>
            <a:lvl1pPr marL="263752" indent="-263752" algn="l">
              <a:lnSpc>
                <a:spcPct val="100000"/>
              </a:lnSpc>
              <a:spcBef>
                <a:spcPts val="554"/>
              </a:spcBef>
              <a:spcAft>
                <a:spcPts val="0"/>
              </a:spcAft>
              <a:buFont typeface="Wingdings" panose="05000000000000000000" pitchFamily="2" charset="2"/>
              <a:buChar char="n"/>
              <a:defRPr sz="1846"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1081438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61926" y="189757"/>
            <a:ext cx="9720000" cy="324000"/>
          </a:xfrm>
          <a:prstGeom prst="rect">
            <a:avLst/>
          </a:prstGeom>
        </p:spPr>
        <p:txBody>
          <a:bodyPr lIns="72000" tIns="36000" rIns="0" bIns="0" anchor="ctr" anchorCtr="0"/>
          <a:lstStyle>
            <a:lvl1pPr algn="l">
              <a:defRPr sz="1661"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p:ph sz="quarter" idx="12" hasCustomPrompt="1"/>
          </p:nvPr>
        </p:nvSpPr>
        <p:spPr>
          <a:xfrm>
            <a:off x="161925" y="585759"/>
            <a:ext cx="10368000" cy="453298"/>
          </a:xfrm>
          <a:prstGeom prst="rect">
            <a:avLst/>
          </a:prstGeom>
          <a:ln w="19050">
            <a:solidFill>
              <a:schemeClr val="tx2"/>
            </a:solidFill>
          </a:ln>
        </p:spPr>
        <p:txBody>
          <a:bodyPr lIns="144000" tIns="144000" rIns="144000" bIns="108000" anchor="t" anchorCtr="0">
            <a:spAutoFit/>
          </a:bodyPr>
          <a:lstStyle>
            <a:lvl1pPr marL="175835" indent="-175835" algn="l">
              <a:lnSpc>
                <a:spcPct val="100000"/>
              </a:lnSpc>
              <a:spcBef>
                <a:spcPts val="554"/>
              </a:spcBef>
              <a:buFont typeface="Wingdings" panose="05000000000000000000" pitchFamily="2" charset="2"/>
              <a:buChar char="n"/>
              <a:defRPr sz="1292"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79388" y="503388"/>
            <a:ext cx="10332000"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a:stretch/>
        </p:blipFill>
        <p:spPr bwMode="auto">
          <a:xfrm>
            <a:off x="10139631" y="152065"/>
            <a:ext cx="397939" cy="3295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E84D1288-0306-4500-A9D7-D150B7340281}"/>
              </a:ext>
            </a:extLst>
          </p:cNvPr>
          <p:cNvSpPr txBox="1"/>
          <p:nvPr userDrawn="1"/>
        </p:nvSpPr>
        <p:spPr>
          <a:xfrm>
            <a:off x="10187813" y="7055678"/>
            <a:ext cx="360000" cy="359999"/>
          </a:xfrm>
          <a:prstGeom prst="rect">
            <a:avLst/>
          </a:prstGeom>
          <a:noFill/>
        </p:spPr>
        <p:txBody>
          <a:bodyPr wrap="none" lIns="0" tIns="0" rIns="0" bIns="0" rtlCol="0" anchor="b" anchorCtr="0">
            <a:noAutofit/>
          </a:bodyPr>
          <a:lstStyle/>
          <a:p>
            <a:pPr algn="ctr"/>
            <a:fld id="{9C1B02FA-3B43-4965-97B5-C29D405C4738}" type="slidenum">
              <a:rPr kumimoji="1" lang="ja-JP" altLang="en-US" sz="2215"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476"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109631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61926" y="189757"/>
            <a:ext cx="9914355" cy="324000"/>
          </a:xfrm>
          <a:prstGeom prst="rect">
            <a:avLst/>
          </a:prstGeom>
        </p:spPr>
        <p:txBody>
          <a:bodyPr lIns="72000" tIns="36000" rIns="0" bIns="0" anchor="ctr" anchorCtr="0"/>
          <a:lstStyle>
            <a:lvl1pPr algn="l">
              <a:defRPr sz="1661"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a:extLst>
              <a:ext uri="{96DAC541-7B7A-43D3-8B79-37D633B846F1}">
                <asvg:svgBlip xmlns:asvg="http://schemas.microsoft.com/office/drawing/2016/SVG/main" r:embed="rId3"/>
              </a:ext>
            </a:extLst>
          </a:blip>
          <a:stretch>
            <a:fillRect/>
          </a:stretch>
        </p:blipFill>
        <p:spPr>
          <a:xfrm>
            <a:off x="161926" y="7020290"/>
            <a:ext cx="10367963" cy="359999"/>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70409" y="7020290"/>
            <a:ext cx="1164254" cy="359999"/>
          </a:xfrm>
          <a:prstGeom prst="rect">
            <a:avLst/>
          </a:prstGeom>
          <a:noFill/>
        </p:spPr>
        <p:txBody>
          <a:bodyPr wrap="square" lIns="99692" tIns="0" rIns="0" bIns="0" rtlCol="0" anchor="ctr">
            <a:noAutofit/>
          </a:bodyPr>
          <a:lstStyle/>
          <a:p>
            <a:r>
              <a:rPr lang="ja-JP" altLang="en-US" sz="1107"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59175" y="2395810"/>
            <a:ext cx="5420215" cy="288000"/>
          </a:xfrm>
          <a:prstGeom prst="rect">
            <a:avLst/>
          </a:prstGeom>
          <a:noFill/>
        </p:spPr>
        <p:txBody>
          <a:bodyPr wrap="square" lIns="0" tIns="0" bIns="66462" rtlCol="0" anchor="b" anchorCtr="0">
            <a:noAutofit/>
          </a:bodyPr>
          <a:lstStyle/>
          <a:p>
            <a:r>
              <a:rPr lang="en-US" altLang="ja-JP" sz="1394" b="1" dirty="0">
                <a:solidFill>
                  <a:schemeClr val="bg2"/>
                </a:solidFill>
                <a:latin typeface="Meiryo UI" panose="020B0604030504040204" pitchFamily="50" charset="-128"/>
                <a:ea typeface="Meiryo UI" panose="020B0604030504040204" pitchFamily="50" charset="-128"/>
              </a:rPr>
              <a:t>2. </a:t>
            </a:r>
            <a:r>
              <a:rPr lang="ja-JP" altLang="en-US" sz="1394"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428846" y="60167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61925" y="2681570"/>
            <a:ext cx="5417464" cy="2840112"/>
          </a:xfrm>
        </p:spPr>
        <p:txBody>
          <a:bodyPr lIns="0" tIns="72000" rIns="0" bIns="0" anchor="t">
            <a:noAutofit/>
          </a:bodyPr>
          <a:lstStyle>
            <a:lvl1pPr marL="0" indent="0" algn="l">
              <a:lnSpc>
                <a:spcPct val="120000"/>
              </a:lnSpc>
              <a:spcBef>
                <a:spcPts val="0"/>
              </a:spcBef>
              <a:buFont typeface="Arial" panose="020B0604020202020204" pitchFamily="34" charset="0"/>
              <a:buNone/>
              <a:defRPr sz="1107">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300697" y="1362748"/>
            <a:ext cx="9519450" cy="720000"/>
          </a:xfrm>
        </p:spPr>
        <p:txBody>
          <a:bodyPr lIns="108000" tIns="36000" rIns="0" bIns="0" anchor="t" anchorCtr="0">
            <a:noAutofit/>
          </a:bodyPr>
          <a:lstStyle>
            <a:lvl1pPr marL="227734" indent="-227734" algn="l">
              <a:lnSpc>
                <a:spcPct val="120000"/>
              </a:lnSpc>
              <a:spcBef>
                <a:spcPts val="0"/>
              </a:spcBef>
              <a:buFont typeface="+mj-ea"/>
              <a:buAutoNum type="circleNumDbPlain"/>
              <a:defRPr sz="1107">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300696" y="1362748"/>
            <a:ext cx="0" cy="72000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61927" y="1542749"/>
            <a:ext cx="1138771" cy="359999"/>
          </a:xfrm>
          <a:prstGeom prst="rect">
            <a:avLst/>
          </a:prstGeom>
          <a:noFill/>
        </p:spPr>
        <p:txBody>
          <a:bodyPr wrap="square" lIns="0" tIns="0" rIns="0" bIns="0" rtlCol="0" anchor="ctr">
            <a:noAutofit/>
          </a:bodyPr>
          <a:lstStyle/>
          <a:p>
            <a:r>
              <a:rPr lang="en-US" altLang="ja-JP" sz="1394" b="1" dirty="0">
                <a:solidFill>
                  <a:schemeClr val="bg2"/>
                </a:solidFill>
                <a:latin typeface="Meiryo UI" panose="020B0604030504040204" pitchFamily="50" charset="-128"/>
                <a:ea typeface="Meiryo UI" panose="020B0604030504040204" pitchFamily="50" charset="-128"/>
              </a:rPr>
              <a:t>1. </a:t>
            </a:r>
            <a:r>
              <a:rPr lang="ja-JP" altLang="en-US" sz="1394"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220100" y="7020290"/>
            <a:ext cx="9288000" cy="359999"/>
          </a:xfrm>
        </p:spPr>
        <p:txBody>
          <a:bodyPr lIns="0" tIns="18000" rIns="108000" bIns="0" anchor="ctr">
            <a:noAutofit/>
          </a:bodyPr>
          <a:lstStyle>
            <a:lvl1pPr marL="0" indent="0" algn="l">
              <a:buNone/>
              <a:defRPr sz="1107"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36258" y="6016788"/>
            <a:ext cx="972000" cy="252000"/>
          </a:xfrm>
          <a:prstGeom prst="rect">
            <a:avLst/>
          </a:prstGeom>
          <a:noFill/>
        </p:spPr>
        <p:txBody>
          <a:bodyPr wrap="none" lIns="0" tIns="0" rIns="0" bIns="0" rtlCol="0" anchor="ctr">
            <a:noAutofit/>
          </a:bodyPr>
          <a:lstStyle/>
          <a:p>
            <a:pPr algn="dist"/>
            <a:r>
              <a:rPr lang="ja-JP" altLang="en-US" sz="119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428846" y="630253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428846" y="6588288"/>
            <a:ext cx="4320000" cy="25200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9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36258" y="6588288"/>
            <a:ext cx="972000" cy="252000"/>
          </a:xfrm>
          <a:prstGeom prst="rect">
            <a:avLst/>
          </a:prstGeom>
          <a:noFill/>
        </p:spPr>
        <p:txBody>
          <a:bodyPr wrap="none" lIns="0" tIns="0" rIns="0" bIns="0" rtlCol="0" anchor="ctr">
            <a:noAutofit/>
          </a:bodyPr>
          <a:lstStyle/>
          <a:p>
            <a:pPr algn="dist"/>
            <a:r>
              <a:rPr lang="ja-JP" altLang="en-US" sz="119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59174" y="493022"/>
            <a:ext cx="10352215" cy="2073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59173" y="493022"/>
            <a:ext cx="9647760" cy="324000"/>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19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61926" y="2681570"/>
            <a:ext cx="5400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6007117" y="2681572"/>
            <a:ext cx="4522772" cy="4140000"/>
          </a:xfrm>
        </p:spPr>
        <p:txBody>
          <a:bodyPr lIns="0" tIns="72000" rIns="0" bIns="0" anchor="t">
            <a:noAutofit/>
          </a:bodyPr>
          <a:lstStyle>
            <a:lvl1pPr marL="0" indent="0" algn="l">
              <a:lnSpc>
                <a:spcPct val="120000"/>
              </a:lnSpc>
              <a:spcBef>
                <a:spcPts val="0"/>
              </a:spcBef>
              <a:buFont typeface="Arial" panose="020B0604020202020204" pitchFamily="34" charset="0"/>
              <a:buNone/>
              <a:defRPr sz="1107">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993889" y="2681570"/>
            <a:ext cx="4536000"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36257" y="6302538"/>
            <a:ext cx="972000" cy="252000"/>
          </a:xfrm>
          <a:prstGeom prst="rect">
            <a:avLst/>
          </a:prstGeom>
          <a:noFill/>
        </p:spPr>
        <p:txBody>
          <a:bodyPr wrap="none" lIns="0" tIns="0" rIns="0" bIns="0" rtlCol="0" anchor="ctr">
            <a:noAutofit/>
          </a:bodyPr>
          <a:lstStyle/>
          <a:p>
            <a:pPr algn="dist" defTabSz="165579">
              <a:tabLst/>
            </a:pPr>
            <a:r>
              <a:rPr lang="ja-JP" altLang="en-US" sz="1195" dirty="0">
                <a:solidFill>
                  <a:schemeClr val="tx1"/>
                </a:solidFill>
                <a:latin typeface="Meiryo UI" panose="020B0604030504040204" pitchFamily="50" charset="-128"/>
                <a:ea typeface="Meiryo UI" panose="020B0604030504040204" pitchFamily="50" charset="-128"/>
              </a:rPr>
              <a:t>■選　　　択：</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59176" y="5637164"/>
            <a:ext cx="5600214" cy="288000"/>
          </a:xfrm>
          <a:prstGeom prst="rect">
            <a:avLst/>
          </a:prstGeom>
          <a:noFill/>
        </p:spPr>
        <p:txBody>
          <a:bodyPr wrap="square" lIns="0" tIns="0" bIns="66462" rtlCol="0" anchor="b" anchorCtr="0">
            <a:noAutofit/>
          </a:bodyPr>
          <a:lstStyle/>
          <a:p>
            <a:r>
              <a:rPr lang="en-US" altLang="ja-JP" sz="1394" b="1" dirty="0">
                <a:solidFill>
                  <a:schemeClr val="bg2"/>
                </a:solidFill>
                <a:latin typeface="Meiryo UI" panose="020B0604030504040204" pitchFamily="50" charset="-128"/>
                <a:ea typeface="Meiryo UI" panose="020B0604030504040204" pitchFamily="50" charset="-128"/>
              </a:rPr>
              <a:t>3. </a:t>
            </a:r>
            <a:r>
              <a:rPr lang="ja-JP" altLang="en-US" sz="1394"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79389" y="5925164"/>
            <a:ext cx="5580001"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a:off x="161925" y="890698"/>
            <a:ext cx="10367961" cy="359999"/>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61926" y="890698"/>
            <a:ext cx="10349461" cy="359999"/>
          </a:xfrm>
        </p:spPr>
        <p:txBody>
          <a:bodyPr lIns="108000" tIns="36000" rIns="108000" bIns="0" anchor="ctr">
            <a:noAutofit/>
          </a:bodyPr>
          <a:lstStyle>
            <a:lvl1pPr marL="0" indent="0" algn="l">
              <a:buNone/>
              <a:defRPr sz="1292"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806931" y="146435"/>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6259119" y="2395810"/>
            <a:ext cx="4248000" cy="288000"/>
          </a:xfrm>
        </p:spPr>
        <p:txBody>
          <a:bodyPr lIns="0" tIns="0" rIns="0" bIns="72000" anchor="b" anchorCtr="0">
            <a:normAutofit/>
          </a:bodyPr>
          <a:lstStyle>
            <a:lvl1pPr marL="0" indent="0" algn="l">
              <a:buNone/>
              <a:defRPr sz="1394"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6007118" y="2395810"/>
            <a:ext cx="4500000" cy="288000"/>
          </a:xfrm>
          <a:prstGeom prst="rect">
            <a:avLst/>
          </a:prstGeom>
          <a:noFill/>
        </p:spPr>
        <p:txBody>
          <a:bodyPr wrap="square" lIns="0" tIns="0" bIns="66462" rtlCol="0" anchor="b" anchorCtr="0">
            <a:noAutofit/>
          </a:bodyPr>
          <a:lstStyle/>
          <a:p>
            <a:pPr algn="l"/>
            <a:r>
              <a:rPr lang="en-US" altLang="ja-JP" sz="1394" b="1" dirty="0">
                <a:solidFill>
                  <a:schemeClr val="bg2"/>
                </a:solidFill>
                <a:latin typeface="Meiryo UI" panose="020B0604030504040204" pitchFamily="50" charset="-128"/>
                <a:ea typeface="Meiryo UI" panose="020B0604030504040204" pitchFamily="50" charset="-128"/>
              </a:rPr>
              <a:t>4. </a:t>
            </a:r>
          </a:p>
        </p:txBody>
      </p:sp>
    </p:spTree>
    <p:extLst>
      <p:ext uri="{BB962C8B-B14F-4D97-AF65-F5344CB8AC3E}">
        <p14:creationId xmlns:p14="http://schemas.microsoft.com/office/powerpoint/2010/main" val="17967490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95908" y="395839"/>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7" tIns="42203" rIns="84407" bIns="42203" numCol="1" spcCol="0" rtlCol="0" fromWordArt="0" anchor="ctr" anchorCtr="0" forceAA="0" compatLnSpc="1">
            <a:prstTxWarp prst="textNoShape">
              <a:avLst/>
            </a:prstTxWarp>
            <a:noAutofit/>
          </a:bodyPr>
          <a:lstStyle/>
          <a:p>
            <a:pPr algn="ctr"/>
            <a:endParaRPr kumimoji="1" lang="ja-JP" altLang="en-US" sz="1476"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rot="10800000">
            <a:off x="4376556" y="3439581"/>
            <a:ext cx="1938703"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15377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853275"/>
            <a:ext cx="9088041" cy="61068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63"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603772" y="5129221"/>
            <a:ext cx="7484269" cy="138420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42"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pic>
        <p:nvPicPr>
          <p:cNvPr id="7"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7722" y="391012"/>
            <a:ext cx="2169689" cy="71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3975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用スライド">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008499E0-6698-7242-8365-20FF5A758AA5}"/>
              </a:ext>
            </a:extLst>
          </p:cNvPr>
          <p:cNvSpPr txBox="1"/>
          <p:nvPr userDrawn="1"/>
        </p:nvSpPr>
        <p:spPr>
          <a:xfrm>
            <a:off x="0" y="7286218"/>
            <a:ext cx="10691813" cy="261610"/>
          </a:xfrm>
          <a:prstGeom prst="rect">
            <a:avLst/>
          </a:prstGeom>
          <a:noFill/>
        </p:spPr>
        <p:txBody>
          <a:bodyPr wrap="square" rtlCol="0">
            <a:spAutoFit/>
          </a:bodyPr>
          <a:lstStyle/>
          <a:p>
            <a:pPr algn="r"/>
            <a:fld id="{38434F60-59C2-5746-B363-8E311F3EE048}" type="slidenum">
              <a:rPr lang="en-US" altLang="ja-JP" sz="1050" b="0" smtClean="0">
                <a:ln w="2540">
                  <a:solidFill>
                    <a:schemeClr val="bg2">
                      <a:lumMod val="75000"/>
                    </a:schemeClr>
                  </a:solidFill>
                </a:ln>
                <a:solidFill>
                  <a:schemeClr val="tx1"/>
                </a:solidFill>
                <a:latin typeface="Meiryo" panose="020B0604030504040204" pitchFamily="34" charset="-128"/>
                <a:ea typeface="Meiryo" panose="020B0604030504040204" pitchFamily="34" charset="-128"/>
              </a:rPr>
              <a:t>‹#›</a:t>
            </a:fld>
            <a:endParaRPr lang="ja-JP" altLang="en-US" sz="1050" b="0" dirty="0">
              <a:ln w="2540">
                <a:solidFill>
                  <a:schemeClr val="bg2">
                    <a:lumMod val="75000"/>
                  </a:schemeClr>
                </a:solidFill>
              </a:ln>
              <a:solidFill>
                <a:schemeClr val="tx1"/>
              </a:solidFill>
              <a:latin typeface="Meiryo" panose="020B0604030504040204" pitchFamily="34" charset="-128"/>
              <a:ea typeface="Meiryo" panose="020B0604030504040204" pitchFamily="34" charset="-128"/>
            </a:endParaRPr>
          </a:p>
        </p:txBody>
      </p:sp>
      <p:pic>
        <p:nvPicPr>
          <p:cNvPr id="7" name="Picture 11" descr="ç°å¢ç">
            <a:extLst>
              <a:ext uri="{FF2B5EF4-FFF2-40B4-BE49-F238E27FC236}">
                <a16:creationId xmlns:a16="http://schemas.microsoft.com/office/drawing/2014/main" id="{A36EA33E-F10C-8847-BD79-6A62721F999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94525" y="29715"/>
            <a:ext cx="643833" cy="659442"/>
          </a:xfrm>
          <a:prstGeom prst="rect">
            <a:avLst/>
          </a:prstGeom>
          <a:noFill/>
          <a:extLst>
            <a:ext uri="{909E8E84-426E-40DD-AFC4-6F175D3DCCD1}">
              <a14:hiddenFill xmlns:a14="http://schemas.microsoft.com/office/drawing/2010/main">
                <a:solidFill>
                  <a:srgbClr val="FFFFFF"/>
                </a:solidFill>
              </a14:hiddenFill>
            </a:ext>
          </a:extLst>
        </p:spPr>
      </p:pic>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49980" y="177758"/>
            <a:ext cx="9576000" cy="508461"/>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269828" y="373860"/>
            <a:ext cx="387743" cy="388717"/>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9321870" y="76597"/>
            <a:ext cx="684262" cy="687600"/>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332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内容説明用スライド-1">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8933A530-EA13-4E40-8853-24895B93ACAC}"/>
              </a:ext>
            </a:extLst>
          </p:cNvPr>
          <p:cNvGrpSpPr/>
          <p:nvPr userDrawn="1"/>
        </p:nvGrpSpPr>
        <p:grpSpPr>
          <a:xfrm>
            <a:off x="269828" y="284375"/>
            <a:ext cx="10161233" cy="1425716"/>
            <a:chOff x="269828" y="1704549"/>
            <a:chExt cx="10161233" cy="1425716"/>
          </a:xfrm>
        </p:grpSpPr>
        <p:pic>
          <p:nvPicPr>
            <p:cNvPr id="7" name="グラフィックス 6">
              <a:extLst>
                <a:ext uri="{FF2B5EF4-FFF2-40B4-BE49-F238E27FC236}">
                  <a16:creationId xmlns:a16="http://schemas.microsoft.com/office/drawing/2014/main" id="{1965654B-C214-044C-9754-691F56B1A74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1713" y="1816883"/>
              <a:ext cx="9997200" cy="1224147"/>
            </a:xfrm>
            <a:prstGeom prst="rect">
              <a:avLst/>
            </a:prstGeom>
          </p:spPr>
        </p:pic>
        <p:cxnSp>
          <p:nvCxnSpPr>
            <p:cNvPr id="8" name="直線コネクタ 7">
              <a:extLst>
                <a:ext uri="{FF2B5EF4-FFF2-40B4-BE49-F238E27FC236}">
                  <a16:creationId xmlns:a16="http://schemas.microsoft.com/office/drawing/2014/main" id="{803ACE90-2131-A448-9D2B-E09F626D0747}"/>
                </a:ext>
              </a:extLst>
            </p:cNvPr>
            <p:cNvCxnSpPr/>
            <p:nvPr/>
          </p:nvCxnSpPr>
          <p:spPr>
            <a:xfrm>
              <a:off x="269828" y="2691065"/>
              <a:ext cx="438100" cy="439200"/>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492973B8-A1E0-8249-B6B2-09ED50D99913}"/>
                </a:ext>
              </a:extLst>
            </p:cNvPr>
            <p:cNvCxnSpPr>
              <a:cxnSpLocks/>
            </p:cNvCxnSpPr>
            <p:nvPr/>
          </p:nvCxnSpPr>
          <p:spPr>
            <a:xfrm>
              <a:off x="9321870" y="1704549"/>
              <a:ext cx="1109191" cy="1111976"/>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0" name="Picture 11" descr="ç°å¢ç">
            <a:extLst>
              <a:ext uri="{FF2B5EF4-FFF2-40B4-BE49-F238E27FC236}">
                <a16:creationId xmlns:a16="http://schemas.microsoft.com/office/drawing/2014/main" id="{60E486B8-662B-314A-9026-A2BE09EFE31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894525" y="146678"/>
            <a:ext cx="643833" cy="659442"/>
          </a:xfrm>
          <a:prstGeom prst="rect">
            <a:avLst/>
          </a:prstGeom>
          <a:noFill/>
          <a:extLst>
            <a:ext uri="{909E8E84-426E-40DD-AFC4-6F175D3DCCD1}">
              <a14:hiddenFill xmlns:a14="http://schemas.microsoft.com/office/drawing/2010/main">
                <a:solidFill>
                  <a:srgbClr val="FFFFFF"/>
                </a:solidFill>
              </a14:hiddenFill>
            </a:ext>
          </a:extLst>
        </p:spPr>
      </p:pic>
      <p:sp>
        <p:nvSpPr>
          <p:cNvPr id="3" name="コンテンツ プレースホルダー 2">
            <a:extLst>
              <a:ext uri="{FF2B5EF4-FFF2-40B4-BE49-F238E27FC236}">
                <a16:creationId xmlns:a16="http://schemas.microsoft.com/office/drawing/2014/main" id="{C6D56DCA-B2E2-0144-92A4-CB49D4C0E91F}"/>
              </a:ext>
            </a:extLst>
          </p:cNvPr>
          <p:cNvSpPr>
            <a:spLocks noGrp="1"/>
          </p:cNvSpPr>
          <p:nvPr>
            <p:ph sz="quarter" idx="10" hasCustomPrompt="1"/>
          </p:nvPr>
        </p:nvSpPr>
        <p:spPr>
          <a:xfrm>
            <a:off x="691491" y="500556"/>
            <a:ext cx="1045869" cy="1791589"/>
          </a:xfrm>
        </p:spPr>
        <p:txBody>
          <a:bodyPr>
            <a:normAutofit/>
          </a:bodyPr>
          <a:lstStyle>
            <a:lvl1pPr marL="0" indent="0">
              <a:buNone/>
              <a:defRPr sz="8500" b="1" i="0">
                <a:solidFill>
                  <a:schemeClr val="bg1"/>
                </a:solidFill>
                <a:latin typeface="Meiryo" panose="020B0604030504040204" pitchFamily="34" charset="-128"/>
                <a:ea typeface="Meiryo" panose="020B0604030504040204" pitchFamily="34" charset="-128"/>
              </a:defRPr>
            </a:lvl1pPr>
          </a:lstStyle>
          <a:p>
            <a:r>
              <a:rPr kumimoji="1" lang="en-US" altLang="ja-JP" dirty="0"/>
              <a:t>1</a:t>
            </a:r>
            <a:endParaRPr kumimoji="1" lang="ja-JP" altLang="en-US"/>
          </a:p>
        </p:txBody>
      </p:sp>
      <p:sp>
        <p:nvSpPr>
          <p:cNvPr id="14" name="コンテンツ プレースホルダー 13">
            <a:extLst>
              <a:ext uri="{FF2B5EF4-FFF2-40B4-BE49-F238E27FC236}">
                <a16:creationId xmlns:a16="http://schemas.microsoft.com/office/drawing/2014/main" id="{D4C153BA-B45D-364C-B23F-1393DDE80303}"/>
              </a:ext>
            </a:extLst>
          </p:cNvPr>
          <p:cNvSpPr>
            <a:spLocks noGrp="1"/>
          </p:cNvSpPr>
          <p:nvPr>
            <p:ph sz="quarter" idx="11"/>
          </p:nvPr>
        </p:nvSpPr>
        <p:spPr>
          <a:xfrm>
            <a:off x="1658080" y="645045"/>
            <a:ext cx="7013829" cy="788145"/>
          </a:xfrm>
        </p:spPr>
        <p:txBody>
          <a:bodyPr>
            <a:normAutofit/>
          </a:bodyPr>
          <a:lstStyle>
            <a:lvl1pPr marL="0" indent="0">
              <a:buNone/>
              <a:defRPr sz="2400" b="1" i="0">
                <a:solidFill>
                  <a:schemeClr val="bg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12" name="テキスト ボックス 11">
            <a:extLst>
              <a:ext uri="{FF2B5EF4-FFF2-40B4-BE49-F238E27FC236}">
                <a16:creationId xmlns:a16="http://schemas.microsoft.com/office/drawing/2014/main" id="{008499E0-6698-7242-8365-20FF5A758AA5}"/>
              </a:ext>
            </a:extLst>
          </p:cNvPr>
          <p:cNvSpPr txBox="1"/>
          <p:nvPr userDrawn="1"/>
        </p:nvSpPr>
        <p:spPr>
          <a:xfrm>
            <a:off x="0" y="7286218"/>
            <a:ext cx="10691813" cy="261610"/>
          </a:xfrm>
          <a:prstGeom prst="rect">
            <a:avLst/>
          </a:prstGeom>
          <a:noFill/>
        </p:spPr>
        <p:txBody>
          <a:bodyPr wrap="square" rtlCol="0">
            <a:spAutoFit/>
          </a:bodyPr>
          <a:lstStyle/>
          <a:p>
            <a:pPr algn="r"/>
            <a:fld id="{38434F60-59C2-5746-B363-8E311F3EE048}" type="slidenum">
              <a:rPr lang="en-US" altLang="ja-JP" sz="1050" b="0" smtClean="0">
                <a:ln w="2540">
                  <a:solidFill>
                    <a:schemeClr val="bg2">
                      <a:lumMod val="75000"/>
                    </a:schemeClr>
                  </a:solidFill>
                </a:ln>
                <a:solidFill>
                  <a:schemeClr val="tx1"/>
                </a:solidFill>
                <a:latin typeface="Meiryo" panose="020B0604030504040204" pitchFamily="34" charset="-128"/>
                <a:ea typeface="Meiryo" panose="020B0604030504040204" pitchFamily="34" charset="-128"/>
              </a:rPr>
              <a:t>‹#›</a:t>
            </a:fld>
            <a:endParaRPr lang="ja-JP" altLang="en-US" sz="1050" b="0" dirty="0">
              <a:ln w="2540">
                <a:solidFill>
                  <a:schemeClr val="bg2">
                    <a:lumMod val="75000"/>
                  </a:schemeClr>
                </a:solidFill>
              </a:ln>
              <a:solidFill>
                <a:schemeClr val="tx1"/>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605836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説明用スライド-2">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0B7675C7-69D3-974C-A385-5B4AACD7035A}"/>
              </a:ext>
            </a:extLst>
          </p:cNvPr>
          <p:cNvGrpSpPr/>
          <p:nvPr userDrawn="1"/>
        </p:nvGrpSpPr>
        <p:grpSpPr>
          <a:xfrm>
            <a:off x="269828" y="284375"/>
            <a:ext cx="10161233" cy="1425716"/>
            <a:chOff x="269828" y="1704549"/>
            <a:chExt cx="10161233" cy="1425716"/>
          </a:xfrm>
        </p:grpSpPr>
        <p:pic>
          <p:nvPicPr>
            <p:cNvPr id="8" name="グラフィックス 7">
              <a:extLst>
                <a:ext uri="{FF2B5EF4-FFF2-40B4-BE49-F238E27FC236}">
                  <a16:creationId xmlns:a16="http://schemas.microsoft.com/office/drawing/2014/main" id="{C33F6DBE-D894-9D45-981B-F99FDF524C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1713" y="1816883"/>
              <a:ext cx="9997200" cy="1224147"/>
            </a:xfrm>
            <a:prstGeom prst="rect">
              <a:avLst/>
            </a:prstGeom>
          </p:spPr>
        </p:pic>
        <p:cxnSp>
          <p:nvCxnSpPr>
            <p:cNvPr id="9" name="直線コネクタ 8">
              <a:extLst>
                <a:ext uri="{FF2B5EF4-FFF2-40B4-BE49-F238E27FC236}">
                  <a16:creationId xmlns:a16="http://schemas.microsoft.com/office/drawing/2014/main" id="{A0720817-2FB1-8A49-BB0A-F8B448E16FBF}"/>
                </a:ext>
              </a:extLst>
            </p:cNvPr>
            <p:cNvCxnSpPr/>
            <p:nvPr/>
          </p:nvCxnSpPr>
          <p:spPr>
            <a:xfrm>
              <a:off x="269828" y="2691065"/>
              <a:ext cx="438100" cy="439200"/>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4D44DE52-8C96-F249-938A-91DF910C4D23}"/>
                </a:ext>
              </a:extLst>
            </p:cNvPr>
            <p:cNvCxnSpPr>
              <a:cxnSpLocks/>
            </p:cNvCxnSpPr>
            <p:nvPr/>
          </p:nvCxnSpPr>
          <p:spPr>
            <a:xfrm>
              <a:off x="9321870" y="1704549"/>
              <a:ext cx="1109191" cy="1111976"/>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1" name="Picture 11" descr="ç°å¢ç">
            <a:extLst>
              <a:ext uri="{FF2B5EF4-FFF2-40B4-BE49-F238E27FC236}">
                <a16:creationId xmlns:a16="http://schemas.microsoft.com/office/drawing/2014/main" id="{6462FC4A-3A38-6D4C-83B1-E3B973C31B8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894525" y="146678"/>
            <a:ext cx="643833" cy="659442"/>
          </a:xfrm>
          <a:prstGeom prst="rect">
            <a:avLst/>
          </a:prstGeom>
          <a:noFill/>
          <a:extLst>
            <a:ext uri="{909E8E84-426E-40DD-AFC4-6F175D3DCCD1}">
              <a14:hiddenFill xmlns:a14="http://schemas.microsoft.com/office/drawing/2010/main">
                <a:solidFill>
                  <a:srgbClr val="FFFFFF"/>
                </a:solidFill>
              </a14:hiddenFill>
            </a:ext>
          </a:extLst>
        </p:spPr>
      </p:pic>
      <p:sp>
        <p:nvSpPr>
          <p:cNvPr id="17" name="コンテンツ プレースホルダー 16">
            <a:extLst>
              <a:ext uri="{FF2B5EF4-FFF2-40B4-BE49-F238E27FC236}">
                <a16:creationId xmlns:a16="http://schemas.microsoft.com/office/drawing/2014/main" id="{204A917C-0F6A-6F44-8AB1-34856E415D92}"/>
              </a:ext>
            </a:extLst>
          </p:cNvPr>
          <p:cNvSpPr>
            <a:spLocks noGrp="1"/>
          </p:cNvSpPr>
          <p:nvPr>
            <p:ph sz="quarter" idx="10" hasCustomPrompt="1"/>
          </p:nvPr>
        </p:nvSpPr>
        <p:spPr>
          <a:xfrm>
            <a:off x="561979" y="522526"/>
            <a:ext cx="529590" cy="659130"/>
          </a:xfrm>
        </p:spPr>
        <p:txBody>
          <a:bodyPr>
            <a:normAutofit/>
          </a:bodyPr>
          <a:lstStyle>
            <a:lvl1pPr marL="0" indent="0">
              <a:buNone/>
              <a:defRPr sz="4500" b="1" i="0">
                <a:solidFill>
                  <a:schemeClr val="bg1"/>
                </a:solidFill>
                <a:latin typeface="Meiryo" panose="020B0604030504040204" pitchFamily="34" charset="-128"/>
                <a:ea typeface="Meiryo" panose="020B0604030504040204" pitchFamily="34" charset="-128"/>
              </a:defRPr>
            </a:lvl1pPr>
          </a:lstStyle>
          <a:p>
            <a:r>
              <a:rPr kumimoji="1" lang="en-US" altLang="ja-JP" dirty="0"/>
              <a:t>1</a:t>
            </a:r>
            <a:endParaRPr kumimoji="1" lang="ja-JP" altLang="en-US"/>
          </a:p>
        </p:txBody>
      </p:sp>
      <p:sp>
        <p:nvSpPr>
          <p:cNvPr id="20" name="コンテンツ プレースホルダー 18">
            <a:extLst>
              <a:ext uri="{FF2B5EF4-FFF2-40B4-BE49-F238E27FC236}">
                <a16:creationId xmlns:a16="http://schemas.microsoft.com/office/drawing/2014/main" id="{FBD6C55B-D1A8-6B4F-B7A7-D4734C981572}"/>
              </a:ext>
            </a:extLst>
          </p:cNvPr>
          <p:cNvSpPr>
            <a:spLocks noGrp="1"/>
          </p:cNvSpPr>
          <p:nvPr>
            <p:ph sz="quarter" idx="12"/>
          </p:nvPr>
        </p:nvSpPr>
        <p:spPr>
          <a:xfrm>
            <a:off x="1137289" y="774991"/>
            <a:ext cx="8453766" cy="305853"/>
          </a:xfrm>
        </p:spPr>
        <p:txBody>
          <a:bodyPr>
            <a:spAutoFit/>
          </a:bodyPr>
          <a:lstStyle>
            <a:lvl1pPr marL="0" indent="0">
              <a:buNone/>
              <a:defRPr sz="1500" b="1" i="0">
                <a:solidFill>
                  <a:schemeClr val="bg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21" name="コンテンツ プレースホルダー 18">
            <a:extLst>
              <a:ext uri="{FF2B5EF4-FFF2-40B4-BE49-F238E27FC236}">
                <a16:creationId xmlns:a16="http://schemas.microsoft.com/office/drawing/2014/main" id="{47EC6D68-BB76-9141-994F-0C7A6743C41C}"/>
              </a:ext>
            </a:extLst>
          </p:cNvPr>
          <p:cNvSpPr>
            <a:spLocks noGrp="1"/>
          </p:cNvSpPr>
          <p:nvPr>
            <p:ph sz="quarter" idx="13"/>
          </p:nvPr>
        </p:nvSpPr>
        <p:spPr>
          <a:xfrm>
            <a:off x="1100713" y="1075801"/>
            <a:ext cx="8453766" cy="462434"/>
          </a:xfrm>
        </p:spPr>
        <p:txBody>
          <a:bodyPr>
            <a:spAutoFit/>
          </a:bodyPr>
          <a:lstStyle>
            <a:lvl1pPr marL="0" indent="0">
              <a:buNone/>
              <a:defRPr sz="2600" b="1" i="0">
                <a:solidFill>
                  <a:schemeClr val="bg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23" name="コンテンツ プレースホルダー 22">
            <a:extLst>
              <a:ext uri="{FF2B5EF4-FFF2-40B4-BE49-F238E27FC236}">
                <a16:creationId xmlns:a16="http://schemas.microsoft.com/office/drawing/2014/main" id="{84568D4D-22D4-534C-BD78-C4BA7C469016}"/>
              </a:ext>
            </a:extLst>
          </p:cNvPr>
          <p:cNvSpPr>
            <a:spLocks noGrp="1"/>
          </p:cNvSpPr>
          <p:nvPr>
            <p:ph sz="quarter" idx="14"/>
          </p:nvPr>
        </p:nvSpPr>
        <p:spPr>
          <a:xfrm>
            <a:off x="1145166" y="566004"/>
            <a:ext cx="6889883" cy="220445"/>
          </a:xfrm>
        </p:spPr>
        <p:txBody>
          <a:bodyPr>
            <a:spAutoFit/>
          </a:bodyPr>
          <a:lstStyle>
            <a:lvl1pPr marL="0" indent="0">
              <a:buNone/>
              <a:defRPr sz="900" b="1" i="0">
                <a:solidFill>
                  <a:schemeClr val="bg1"/>
                </a:solidFill>
                <a:latin typeface="Meiryo" panose="020B0604030504040204" pitchFamily="34" charset="-128"/>
                <a:ea typeface="Meiryo" panose="020B0604030504040204" pitchFamily="34" charset="-128"/>
              </a:defRPr>
            </a:lvl1pPr>
          </a:lstStyle>
          <a:p>
            <a:r>
              <a:rPr kumimoji="1" lang="ja-JP" altLang="en-US" dirty="0"/>
              <a:t>マスター テキストの書式設定</a:t>
            </a:r>
          </a:p>
        </p:txBody>
      </p:sp>
      <p:sp>
        <p:nvSpPr>
          <p:cNvPr id="13" name="テキスト ボックス 12">
            <a:extLst>
              <a:ext uri="{FF2B5EF4-FFF2-40B4-BE49-F238E27FC236}">
                <a16:creationId xmlns:a16="http://schemas.microsoft.com/office/drawing/2014/main" id="{008499E0-6698-7242-8365-20FF5A758AA5}"/>
              </a:ext>
            </a:extLst>
          </p:cNvPr>
          <p:cNvSpPr txBox="1"/>
          <p:nvPr userDrawn="1"/>
        </p:nvSpPr>
        <p:spPr>
          <a:xfrm>
            <a:off x="0" y="7286218"/>
            <a:ext cx="10691813" cy="261610"/>
          </a:xfrm>
          <a:prstGeom prst="rect">
            <a:avLst/>
          </a:prstGeom>
          <a:noFill/>
        </p:spPr>
        <p:txBody>
          <a:bodyPr wrap="square" rtlCol="0">
            <a:spAutoFit/>
          </a:bodyPr>
          <a:lstStyle/>
          <a:p>
            <a:pPr algn="r"/>
            <a:fld id="{38434F60-59C2-5746-B363-8E311F3EE048}" type="slidenum">
              <a:rPr lang="en-US" altLang="ja-JP" sz="1050" b="0" smtClean="0">
                <a:ln w="2540">
                  <a:solidFill>
                    <a:schemeClr val="bg2">
                      <a:lumMod val="75000"/>
                    </a:schemeClr>
                  </a:solidFill>
                </a:ln>
                <a:solidFill>
                  <a:schemeClr val="tx1"/>
                </a:solidFill>
                <a:latin typeface="Meiryo" panose="020B0604030504040204" pitchFamily="34" charset="-128"/>
                <a:ea typeface="Meiryo" panose="020B0604030504040204" pitchFamily="34" charset="-128"/>
              </a:rPr>
              <a:t>‹#›</a:t>
            </a:fld>
            <a:endParaRPr lang="ja-JP" altLang="en-US" sz="1050" b="0" dirty="0">
              <a:ln w="2540">
                <a:solidFill>
                  <a:schemeClr val="bg2">
                    <a:lumMod val="75000"/>
                  </a:schemeClr>
                </a:solidFill>
              </a:ln>
              <a:solidFill>
                <a:schemeClr val="tx1"/>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57733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裏表紙スライド">
    <p:spTree>
      <p:nvGrpSpPr>
        <p:cNvPr id="1" name=""/>
        <p:cNvGrpSpPr/>
        <p:nvPr/>
      </p:nvGrpSpPr>
      <p:grpSpPr>
        <a:xfrm>
          <a:off x="0" y="0"/>
          <a:ext cx="0" cy="0"/>
          <a:chOff x="0" y="0"/>
          <a:chExt cx="0" cy="0"/>
        </a:xfrm>
      </p:grpSpPr>
      <p:pic>
        <p:nvPicPr>
          <p:cNvPr id="2" name="グラフィックス 1">
            <a:extLst>
              <a:ext uri="{FF2B5EF4-FFF2-40B4-BE49-F238E27FC236}">
                <a16:creationId xmlns:a16="http://schemas.microsoft.com/office/drawing/2014/main" id="{365587D3-D11D-5B4E-83DB-F943E7FE825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4034" y="369104"/>
            <a:ext cx="9972000" cy="6834551"/>
          </a:xfrm>
          <a:prstGeom prst="rect">
            <a:avLst/>
          </a:prstGeom>
        </p:spPr>
      </p:pic>
      <p:pic>
        <p:nvPicPr>
          <p:cNvPr id="3" name="Picture 11" descr="ç°å¢ç">
            <a:extLst>
              <a:ext uri="{FF2B5EF4-FFF2-40B4-BE49-F238E27FC236}">
                <a16:creationId xmlns:a16="http://schemas.microsoft.com/office/drawing/2014/main" id="{3E377E93-9CA1-0840-A3F0-82A5D58823CC}"/>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823397" y="1713888"/>
            <a:ext cx="1040897" cy="1066133"/>
          </a:xfrm>
          <a:prstGeom prst="rect">
            <a:avLst/>
          </a:prstGeom>
          <a:noFill/>
          <a:extLst>
            <a:ext uri="{909E8E84-426E-40DD-AFC4-6F175D3DCCD1}">
              <a14:hiddenFill xmlns:a14="http://schemas.microsoft.com/office/drawing/2010/main">
                <a:solidFill>
                  <a:srgbClr val="FFFFFF"/>
                </a:solidFill>
              </a14:hiddenFill>
            </a:ext>
          </a:extLst>
        </p:spPr>
      </p:pic>
      <p:sp>
        <p:nvSpPr>
          <p:cNvPr id="12" name="コンテンツ プレースホルダー 11">
            <a:extLst>
              <a:ext uri="{FF2B5EF4-FFF2-40B4-BE49-F238E27FC236}">
                <a16:creationId xmlns:a16="http://schemas.microsoft.com/office/drawing/2014/main" id="{B82DB7B1-CD5C-A54B-A703-E795C41A4E89}"/>
              </a:ext>
            </a:extLst>
          </p:cNvPr>
          <p:cNvSpPr>
            <a:spLocks noGrp="1"/>
          </p:cNvSpPr>
          <p:nvPr>
            <p:ph sz="quarter" idx="10"/>
          </p:nvPr>
        </p:nvSpPr>
        <p:spPr>
          <a:xfrm>
            <a:off x="0" y="2988774"/>
            <a:ext cx="10691813" cy="335307"/>
          </a:xfrm>
        </p:spPr>
        <p:txBody>
          <a:bodyPr>
            <a:normAutofit/>
          </a:bodyPr>
          <a:lstStyle>
            <a:lvl1pPr marL="0" indent="0" algn="ctr">
              <a:buNone/>
              <a:defRPr sz="1700" b="1" i="0">
                <a:solidFill>
                  <a:srgbClr val="009C89"/>
                </a:solidFill>
                <a:latin typeface="Meiryo" panose="020B0604030504040204" pitchFamily="34" charset="-128"/>
                <a:ea typeface="Meiryo" panose="020B0604030504040204" pitchFamily="34" charset="-128"/>
              </a:defRPr>
            </a:lvl1pPr>
          </a:lstStyle>
          <a:p>
            <a:r>
              <a:rPr kumimoji="1" lang="ja-JP" altLang="en-US" dirty="0"/>
              <a:t>マスター テキストの書式設定</a:t>
            </a:r>
          </a:p>
        </p:txBody>
      </p:sp>
      <p:sp>
        <p:nvSpPr>
          <p:cNvPr id="13" name="コンテンツ プレースホルダー 11">
            <a:extLst>
              <a:ext uri="{FF2B5EF4-FFF2-40B4-BE49-F238E27FC236}">
                <a16:creationId xmlns:a16="http://schemas.microsoft.com/office/drawing/2014/main" id="{215BCFDA-6C65-4547-AE7C-1763BF98FF4C}"/>
              </a:ext>
            </a:extLst>
          </p:cNvPr>
          <p:cNvSpPr>
            <a:spLocks noGrp="1"/>
          </p:cNvSpPr>
          <p:nvPr>
            <p:ph sz="quarter" idx="11"/>
          </p:nvPr>
        </p:nvSpPr>
        <p:spPr>
          <a:xfrm>
            <a:off x="0" y="3360134"/>
            <a:ext cx="10691813" cy="200480"/>
          </a:xfrm>
        </p:spPr>
        <p:txBody>
          <a:bodyPr>
            <a:normAutofit/>
          </a:bodyPr>
          <a:lstStyle>
            <a:lvl1pPr marL="0" indent="0" algn="ctr">
              <a:buNone/>
              <a:defRPr sz="1000" b="1" i="0">
                <a:solidFill>
                  <a:srgbClr val="009C89"/>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14" name="コンテンツ プレースホルダー 11">
            <a:extLst>
              <a:ext uri="{FF2B5EF4-FFF2-40B4-BE49-F238E27FC236}">
                <a16:creationId xmlns:a16="http://schemas.microsoft.com/office/drawing/2014/main" id="{A5772F9A-3126-2445-BF74-E1EEE1FEA79E}"/>
              </a:ext>
            </a:extLst>
          </p:cNvPr>
          <p:cNvSpPr>
            <a:spLocks noGrp="1"/>
          </p:cNvSpPr>
          <p:nvPr>
            <p:ph sz="quarter" idx="12"/>
          </p:nvPr>
        </p:nvSpPr>
        <p:spPr>
          <a:xfrm>
            <a:off x="0" y="4978075"/>
            <a:ext cx="10691813" cy="200480"/>
          </a:xfrm>
        </p:spPr>
        <p:txBody>
          <a:bodyPr>
            <a:noAutofit/>
          </a:bodyPr>
          <a:lstStyle>
            <a:lvl1pPr marL="0" indent="0" algn="ctr">
              <a:buNone/>
              <a:defRPr sz="1500" b="1" i="0">
                <a:solidFill>
                  <a:schemeClr val="tx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15" name="コンテンツ プレースホルダー 11">
            <a:extLst>
              <a:ext uri="{FF2B5EF4-FFF2-40B4-BE49-F238E27FC236}">
                <a16:creationId xmlns:a16="http://schemas.microsoft.com/office/drawing/2014/main" id="{0213F980-EEAF-984A-B509-DF91B8368229}"/>
              </a:ext>
            </a:extLst>
          </p:cNvPr>
          <p:cNvSpPr>
            <a:spLocks noGrp="1"/>
          </p:cNvSpPr>
          <p:nvPr>
            <p:ph sz="quarter" idx="13"/>
          </p:nvPr>
        </p:nvSpPr>
        <p:spPr>
          <a:xfrm>
            <a:off x="0" y="5350458"/>
            <a:ext cx="10691813" cy="200480"/>
          </a:xfrm>
        </p:spPr>
        <p:txBody>
          <a:bodyPr>
            <a:noAutofit/>
          </a:bodyPr>
          <a:lstStyle>
            <a:lvl1pPr marL="0" indent="0" algn="ctr">
              <a:buNone/>
              <a:defRPr sz="1200" b="0" i="0">
                <a:solidFill>
                  <a:schemeClr val="tx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16" name="コンテンツ プレースホルダー 11">
            <a:extLst>
              <a:ext uri="{FF2B5EF4-FFF2-40B4-BE49-F238E27FC236}">
                <a16:creationId xmlns:a16="http://schemas.microsoft.com/office/drawing/2014/main" id="{BF5563EB-5BEC-944B-A184-A88CC749FC27}"/>
              </a:ext>
            </a:extLst>
          </p:cNvPr>
          <p:cNvSpPr>
            <a:spLocks noGrp="1"/>
          </p:cNvSpPr>
          <p:nvPr>
            <p:ph sz="quarter" idx="14"/>
          </p:nvPr>
        </p:nvSpPr>
        <p:spPr>
          <a:xfrm>
            <a:off x="0" y="5597346"/>
            <a:ext cx="10691813" cy="200480"/>
          </a:xfrm>
        </p:spPr>
        <p:txBody>
          <a:bodyPr>
            <a:noAutofit/>
          </a:bodyPr>
          <a:lstStyle>
            <a:lvl1pPr marL="0" indent="0" algn="ctr">
              <a:buNone/>
              <a:defRPr sz="1200" b="0" i="0">
                <a:solidFill>
                  <a:schemeClr val="tx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Tree>
    <p:extLst>
      <p:ext uri="{BB962C8B-B14F-4D97-AF65-F5344CB8AC3E}">
        <p14:creationId xmlns:p14="http://schemas.microsoft.com/office/powerpoint/2010/main" val="2546687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内容説明用スライド-1">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8933A530-EA13-4E40-8853-24895B93ACAC}"/>
              </a:ext>
            </a:extLst>
          </p:cNvPr>
          <p:cNvGrpSpPr/>
          <p:nvPr userDrawn="1"/>
        </p:nvGrpSpPr>
        <p:grpSpPr>
          <a:xfrm>
            <a:off x="269828" y="284376"/>
            <a:ext cx="10161233" cy="1425716"/>
            <a:chOff x="269828" y="1704549"/>
            <a:chExt cx="10161233" cy="1425716"/>
          </a:xfrm>
        </p:grpSpPr>
        <p:pic>
          <p:nvPicPr>
            <p:cNvPr id="7" name="グラフィックス 6">
              <a:extLst>
                <a:ext uri="{FF2B5EF4-FFF2-40B4-BE49-F238E27FC236}">
                  <a16:creationId xmlns:a16="http://schemas.microsoft.com/office/drawing/2014/main" id="{1965654B-C214-044C-9754-691F56B1A74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41713" y="1816883"/>
              <a:ext cx="9997200" cy="1224147"/>
            </a:xfrm>
            <a:prstGeom prst="rect">
              <a:avLst/>
            </a:prstGeom>
          </p:spPr>
        </p:pic>
        <p:cxnSp>
          <p:nvCxnSpPr>
            <p:cNvPr id="8" name="直線コネクタ 7">
              <a:extLst>
                <a:ext uri="{FF2B5EF4-FFF2-40B4-BE49-F238E27FC236}">
                  <a16:creationId xmlns:a16="http://schemas.microsoft.com/office/drawing/2014/main" id="{803ACE90-2131-A448-9D2B-E09F626D0747}"/>
                </a:ext>
              </a:extLst>
            </p:cNvPr>
            <p:cNvCxnSpPr/>
            <p:nvPr/>
          </p:nvCxnSpPr>
          <p:spPr>
            <a:xfrm>
              <a:off x="269828" y="2691065"/>
              <a:ext cx="438100" cy="439200"/>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492973B8-A1E0-8249-B6B2-09ED50D99913}"/>
                </a:ext>
              </a:extLst>
            </p:cNvPr>
            <p:cNvCxnSpPr>
              <a:cxnSpLocks/>
            </p:cNvCxnSpPr>
            <p:nvPr/>
          </p:nvCxnSpPr>
          <p:spPr>
            <a:xfrm>
              <a:off x="9321870" y="1704549"/>
              <a:ext cx="1109191" cy="1111976"/>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0" name="Picture 11" descr="ç°å¢ç">
            <a:extLst>
              <a:ext uri="{FF2B5EF4-FFF2-40B4-BE49-F238E27FC236}">
                <a16:creationId xmlns:a16="http://schemas.microsoft.com/office/drawing/2014/main" id="{60E486B8-662B-314A-9026-A2BE09EFE31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894526" y="146678"/>
            <a:ext cx="643833" cy="659442"/>
          </a:xfrm>
          <a:prstGeom prst="rect">
            <a:avLst/>
          </a:prstGeom>
          <a:noFill/>
          <a:extLst>
            <a:ext uri="{909E8E84-426E-40DD-AFC4-6F175D3DCCD1}">
              <a14:hiddenFill xmlns:a14="http://schemas.microsoft.com/office/drawing/2010/main">
                <a:solidFill>
                  <a:srgbClr val="FFFFFF"/>
                </a:solidFill>
              </a14:hiddenFill>
            </a:ext>
          </a:extLst>
        </p:spPr>
      </p:pic>
      <p:sp>
        <p:nvSpPr>
          <p:cNvPr id="3" name="コンテンツ プレースホルダー 2">
            <a:extLst>
              <a:ext uri="{FF2B5EF4-FFF2-40B4-BE49-F238E27FC236}">
                <a16:creationId xmlns:a16="http://schemas.microsoft.com/office/drawing/2014/main" id="{C6D56DCA-B2E2-0144-92A4-CB49D4C0E91F}"/>
              </a:ext>
            </a:extLst>
          </p:cNvPr>
          <p:cNvSpPr>
            <a:spLocks noGrp="1"/>
          </p:cNvSpPr>
          <p:nvPr>
            <p:ph sz="quarter" idx="10" hasCustomPrompt="1"/>
          </p:nvPr>
        </p:nvSpPr>
        <p:spPr>
          <a:xfrm>
            <a:off x="691491" y="500556"/>
            <a:ext cx="1045869" cy="1791589"/>
          </a:xfrm>
        </p:spPr>
        <p:txBody>
          <a:bodyPr>
            <a:normAutofit/>
          </a:bodyPr>
          <a:lstStyle>
            <a:lvl1pPr marL="0" indent="0">
              <a:buNone/>
              <a:defRPr sz="8013" b="1" i="0">
                <a:solidFill>
                  <a:schemeClr val="bg1"/>
                </a:solidFill>
                <a:latin typeface="Meiryo" panose="020B0604030504040204" pitchFamily="34" charset="-128"/>
                <a:ea typeface="Meiryo" panose="020B0604030504040204" pitchFamily="34" charset="-128"/>
              </a:defRPr>
            </a:lvl1pPr>
          </a:lstStyle>
          <a:p>
            <a:r>
              <a:rPr kumimoji="1" lang="en-US" altLang="ja-JP" dirty="0"/>
              <a:t>1</a:t>
            </a:r>
            <a:endParaRPr kumimoji="1" lang="ja-JP" altLang="en-US"/>
          </a:p>
        </p:txBody>
      </p:sp>
      <p:sp>
        <p:nvSpPr>
          <p:cNvPr id="14" name="コンテンツ プレースホルダー 13">
            <a:extLst>
              <a:ext uri="{FF2B5EF4-FFF2-40B4-BE49-F238E27FC236}">
                <a16:creationId xmlns:a16="http://schemas.microsoft.com/office/drawing/2014/main" id="{D4C153BA-B45D-364C-B23F-1393DDE80303}"/>
              </a:ext>
            </a:extLst>
          </p:cNvPr>
          <p:cNvSpPr>
            <a:spLocks noGrp="1"/>
          </p:cNvSpPr>
          <p:nvPr>
            <p:ph sz="quarter" idx="11"/>
          </p:nvPr>
        </p:nvSpPr>
        <p:spPr>
          <a:xfrm>
            <a:off x="1658081" y="645046"/>
            <a:ext cx="7013829" cy="788145"/>
          </a:xfrm>
        </p:spPr>
        <p:txBody>
          <a:bodyPr>
            <a:normAutofit/>
          </a:bodyPr>
          <a:lstStyle>
            <a:lvl1pPr marL="0" indent="0">
              <a:buNone/>
              <a:defRPr sz="2263" b="1" i="0">
                <a:solidFill>
                  <a:schemeClr val="bg1"/>
                </a:solidFill>
                <a:latin typeface="Meiryo" panose="020B0604030504040204" pitchFamily="34" charset="-128"/>
                <a:ea typeface="Meiryo" panose="020B0604030504040204" pitchFamily="34" charset="-128"/>
              </a:defRPr>
            </a:lvl1pPr>
          </a:lstStyle>
          <a:p>
            <a:r>
              <a:rPr kumimoji="1" lang="ja-JP" altLang="en-US"/>
              <a:t>マスター テキストの書式設定</a:t>
            </a:r>
          </a:p>
        </p:txBody>
      </p:sp>
      <p:sp>
        <p:nvSpPr>
          <p:cNvPr id="12" name="テキスト ボックス 11">
            <a:extLst>
              <a:ext uri="{FF2B5EF4-FFF2-40B4-BE49-F238E27FC236}">
                <a16:creationId xmlns:a16="http://schemas.microsoft.com/office/drawing/2014/main" id="{008499E0-6698-7242-8365-20FF5A758AA5}"/>
              </a:ext>
            </a:extLst>
          </p:cNvPr>
          <p:cNvSpPr txBox="1"/>
          <p:nvPr userDrawn="1"/>
        </p:nvSpPr>
        <p:spPr>
          <a:xfrm>
            <a:off x="1" y="7286218"/>
            <a:ext cx="10691813" cy="244682"/>
          </a:xfrm>
          <a:prstGeom prst="rect">
            <a:avLst/>
          </a:prstGeom>
          <a:noFill/>
        </p:spPr>
        <p:txBody>
          <a:bodyPr wrap="square" rtlCol="0">
            <a:spAutoFit/>
          </a:bodyPr>
          <a:lstStyle/>
          <a:p>
            <a:pPr algn="r"/>
            <a:fld id="{38434F60-59C2-5746-B363-8E311F3EE048}" type="slidenum">
              <a:rPr lang="en-US" altLang="ja-JP" sz="990" b="0" smtClean="0">
                <a:ln w="2540">
                  <a:solidFill>
                    <a:schemeClr val="bg2">
                      <a:lumMod val="75000"/>
                    </a:schemeClr>
                  </a:solidFill>
                </a:ln>
                <a:solidFill>
                  <a:schemeClr val="tx1"/>
                </a:solidFill>
                <a:latin typeface="Meiryo" panose="020B0604030504040204" pitchFamily="34" charset="-128"/>
                <a:ea typeface="Meiryo" panose="020B0604030504040204" pitchFamily="34" charset="-128"/>
              </a:rPr>
              <a:t>‹#›</a:t>
            </a:fld>
            <a:endParaRPr lang="ja-JP" altLang="en-US" sz="990" b="0" dirty="0">
              <a:ln w="2540">
                <a:solidFill>
                  <a:schemeClr val="bg2">
                    <a:lumMod val="75000"/>
                  </a:schemeClr>
                </a:solidFill>
              </a:ln>
              <a:solidFill>
                <a:schemeClr val="tx1"/>
              </a:solidFill>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1233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2200" y="127748"/>
            <a:ext cx="9767417" cy="526727"/>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45494" y="937960"/>
            <a:ext cx="4802035" cy="57817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25724" y="937960"/>
            <a:ext cx="4803891" cy="578175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sldNum" sz="quarter" idx="10"/>
          </p:nvPr>
        </p:nvSpPr>
        <p:spPr>
          <a:ln/>
        </p:spPr>
        <p:txBody>
          <a:bodyPr/>
          <a:lstStyle>
            <a:lvl1pPr>
              <a:defRPr/>
            </a:lvl1pPr>
          </a:lstStyle>
          <a:p>
            <a:pPr>
              <a:defRPr/>
            </a:pPr>
            <a:fld id="{47D07709-CE05-4344-9D38-E3D65F72C95B}" type="slidenum">
              <a:rPr lang="ja-JP" altLang="en-US" smtClean="0">
                <a:latin typeface="Comic Sans MS" pitchFamily="66" charset="0"/>
              </a:rPr>
              <a:pPr>
                <a:defRPr/>
              </a:pPr>
              <a:t>‹#›</a:t>
            </a:fld>
            <a:endParaRPr lang="ja-JP" altLang="en-US" dirty="0">
              <a:latin typeface="Comic Sans MS" pitchFamily="66" charset="0"/>
            </a:endParaRPr>
          </a:p>
        </p:txBody>
      </p:sp>
    </p:spTree>
    <p:extLst>
      <p:ext uri="{BB962C8B-B14F-4D97-AF65-F5344CB8AC3E}">
        <p14:creationId xmlns:p14="http://schemas.microsoft.com/office/powerpoint/2010/main" val="1488043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0"/>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8D0147F5-5652-48F4-B618-E6C1C1A45904}" type="datetimeFigureOut">
              <a:rPr lang="ja-JP" altLang="en-US"/>
              <a:pPr>
                <a:defRPr/>
              </a:pPr>
              <a:t>2023/10/16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6030AE0-5AC8-4A9A-94AE-54FC13314DA2}" type="slidenum">
              <a:rPr lang="ja-JP" altLang="en-US"/>
              <a:pPr>
                <a:defRPr/>
              </a:pPr>
              <a:t>‹#›</a:t>
            </a:fld>
            <a:endParaRPr lang="ja-JP" altLang="en-US"/>
          </a:p>
        </p:txBody>
      </p:sp>
    </p:spTree>
    <p:extLst>
      <p:ext uri="{BB962C8B-B14F-4D97-AF65-F5344CB8AC3E}">
        <p14:creationId xmlns:p14="http://schemas.microsoft.com/office/powerpoint/2010/main" val="3198572186"/>
      </p:ext>
    </p:extLst>
  </p:cSld>
  <p:clrMapOvr>
    <a:masterClrMapping/>
  </p:clrMapOvr>
  <p:extLst>
    <p:ext uri="{DCECCB84-F9BA-43D5-87BE-67443E8EF086}">
      <p15:sldGuideLst xmlns:p15="http://schemas.microsoft.com/office/powerpoint/2012/main">
        <p15:guide id="1" orient="horz" pos="2381" userDrawn="1">
          <p15:clr>
            <a:srgbClr val="FBAE40"/>
          </p15:clr>
        </p15:guide>
        <p15:guide id="2" pos="3367"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95908" y="395839"/>
            <a:ext cx="9900000" cy="6768000"/>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7" tIns="42203" rIns="84407" bIns="42203" numCol="1" spcCol="0" rtlCol="0" fromWordArt="0" anchor="ctr" anchorCtr="0" forceAA="0" compatLnSpc="1">
            <a:prstTxWarp prst="textNoShape">
              <a:avLst/>
            </a:prstTxWarp>
            <a:noAutofit/>
          </a:bodyPr>
          <a:lstStyle/>
          <a:p>
            <a:pPr algn="ctr"/>
            <a:endParaRPr kumimoji="1" lang="ja-JP" altLang="en-US" sz="1476"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456523" y="6300055"/>
            <a:ext cx="5875084" cy="700377"/>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366827" y="1499035"/>
            <a:ext cx="1938703"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1034512" y="2991838"/>
            <a:ext cx="8622792" cy="1007999"/>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1034510" y="2991838"/>
            <a:ext cx="8639999" cy="1008000"/>
          </a:xfrm>
          <a:prstGeom prst="rect">
            <a:avLst/>
          </a:prstGeom>
        </p:spPr>
        <p:txBody>
          <a:bodyPr lIns="0" tIns="72000" rIns="0" bIns="0" anchor="ctr" anchorCtr="0">
            <a:normAutofit/>
          </a:bodyPr>
          <a:lstStyle>
            <a:lvl1pPr>
              <a:defRPr lang="ja-JP" altLang="en-US" sz="3323"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17"/>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1034510" y="4148806"/>
            <a:ext cx="8639999" cy="432000"/>
          </a:xfrm>
          <a:prstGeom prst="rect">
            <a:avLst/>
          </a:prstGeom>
        </p:spPr>
        <p:txBody>
          <a:bodyPr lIns="0" tIns="0" rIns="0" bIns="0" anchor="ctr" anchorCtr="0"/>
          <a:lstStyle>
            <a:lvl1pPr>
              <a:defRPr sz="1846"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554510" y="5436053"/>
            <a:ext cx="3600000" cy="288000"/>
          </a:xfrm>
          <a:prstGeom prst="rect">
            <a:avLst/>
          </a:prstGeom>
        </p:spPr>
        <p:txBody>
          <a:bodyPr lIns="0" tIns="0" rIns="0" bIns="0" anchor="ctr" anchorCtr="0"/>
          <a:lstStyle>
            <a:lvl1pPr>
              <a:defRPr sz="1661"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554510" y="5724053"/>
            <a:ext cx="3600000" cy="288000"/>
          </a:xfrm>
          <a:prstGeom prst="rect">
            <a:avLst/>
          </a:prstGeom>
        </p:spPr>
        <p:txBody>
          <a:bodyPr lIns="0" tIns="0" rIns="0" bIns="0" anchor="ctr" anchorCtr="0"/>
          <a:lstStyle>
            <a:lvl1pPr>
              <a:defRPr sz="1661"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36924597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9.xml" Type="http://schemas.openxmlformats.org/officeDocument/2006/relationships/slideLayout"/><Relationship Id="rId10" Target="../theme/theme2.xml" Type="http://schemas.openxmlformats.org/officeDocument/2006/relationships/theme"/><Relationship Id="rId2" Target="../slideLayouts/slideLayout10.xml" Type="http://schemas.openxmlformats.org/officeDocument/2006/relationships/slideLayout"/><Relationship Id="rId3" Target="../slideLayouts/slideLayout11.xml" Type="http://schemas.openxmlformats.org/officeDocument/2006/relationships/slideLayout"/><Relationship Id="rId4" Target="../slideLayouts/slideLayout12.xml" Type="http://schemas.openxmlformats.org/officeDocument/2006/relationships/slideLayout"/><Relationship Id="rId5" Target="../slideLayouts/slideLayout13.xml" Type="http://schemas.openxmlformats.org/officeDocument/2006/relationships/slideLayout"/><Relationship Id="rId6" Target="../slideLayouts/slideLayout14.xml" Type="http://schemas.openxmlformats.org/officeDocument/2006/relationships/slideLayout"/><Relationship Id="rId7" Target="../slideLayouts/slideLayout15.xml" Type="http://schemas.openxmlformats.org/officeDocument/2006/relationships/slideLayout"/><Relationship Id="rId8" Target="../slideLayouts/slideLayout16.xml" Type="http://schemas.openxmlformats.org/officeDocument/2006/relationships/slideLayout"/><Relationship Id="rId9" Target="../slideLayouts/slideLayout1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41535F4-2858-0E45-B5A5-01661E2355B8}"/>
              </a:ext>
            </a:extLst>
          </p:cNvPr>
          <p:cNvSpPr>
            <a:spLocks noGrp="1"/>
          </p:cNvSpPr>
          <p:nvPr>
            <p:ph type="title"/>
          </p:nvPr>
        </p:nvSpPr>
        <p:spPr>
          <a:xfrm>
            <a:off x="735013" y="403225"/>
            <a:ext cx="9221787" cy="14605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5E705D-9722-0F48-B602-8CAE7024D0F3}"/>
              </a:ext>
            </a:extLst>
          </p:cNvPr>
          <p:cNvSpPr>
            <a:spLocks noGrp="1"/>
          </p:cNvSpPr>
          <p:nvPr>
            <p:ph type="body" idx="1"/>
          </p:nvPr>
        </p:nvSpPr>
        <p:spPr>
          <a:xfrm>
            <a:off x="735013" y="2012950"/>
            <a:ext cx="9221787" cy="4795838"/>
          </a:xfrm>
          <a:prstGeom prst="rect">
            <a:avLst/>
          </a:prstGeom>
        </p:spPr>
        <p:txBody>
          <a:bodyPr vert="horz" lIns="91440" tIns="45720" rIns="91440" bIns="45720" rtlCol="0">
            <a:normAutofit/>
          </a:bodyPr>
          <a:lstStyle/>
          <a:p>
            <a:r>
              <a:rPr kumimoji="1" lang="ja-JP" altLang="en-US"/>
              <a:t>マスター テキストの書式設定
第 </a:t>
            </a:r>
            <a:r>
              <a:rPr kumimoji="1" lang="en-US" altLang="ja-JP" dirty="0"/>
              <a:t>2 </a:t>
            </a:r>
            <a:r>
              <a:rPr kumimoji="1" lang="ja-JP" altLang="en-US"/>
              <a:t>レベル
第 </a:t>
            </a:r>
            <a:r>
              <a:rPr kumimoji="1" lang="en-US" altLang="ja-JP" dirty="0"/>
              <a:t>3 </a:t>
            </a:r>
            <a:r>
              <a:rPr kumimoji="1" lang="ja-JP" altLang="en-US"/>
              <a:t>レベル
第 </a:t>
            </a:r>
            <a:r>
              <a:rPr kumimoji="1" lang="en-US" altLang="ja-JP" dirty="0"/>
              <a:t>4 </a:t>
            </a:r>
            <a:r>
              <a:rPr kumimoji="1" lang="ja-JP" altLang="en-US"/>
              <a:t>レベル
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96B83FD4-8534-B54E-8F5F-488203C9B036}"/>
              </a:ext>
            </a:extLst>
          </p:cNvPr>
          <p:cNvSpPr>
            <a:spLocks noGrp="1"/>
          </p:cNvSpPr>
          <p:nvPr>
            <p:ph type="dt" sz="half" idx="2"/>
          </p:nvPr>
        </p:nvSpPr>
        <p:spPr>
          <a:xfrm>
            <a:off x="735013" y="7007225"/>
            <a:ext cx="2405062" cy="40163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70B30671-E16A-8B4F-8F70-44FD5468D999}"/>
              </a:ext>
            </a:extLst>
          </p:cNvPr>
          <p:cNvSpPr>
            <a:spLocks noGrp="1"/>
          </p:cNvSpPr>
          <p:nvPr>
            <p:ph type="ftr" sz="quarter" idx="3"/>
          </p:nvPr>
        </p:nvSpPr>
        <p:spPr>
          <a:xfrm>
            <a:off x="3541713" y="7007225"/>
            <a:ext cx="3608387"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262F17A-B521-6D42-A849-0F0D416BFE85}"/>
              </a:ext>
            </a:extLst>
          </p:cNvPr>
          <p:cNvSpPr>
            <a:spLocks noGrp="1"/>
          </p:cNvSpPr>
          <p:nvPr>
            <p:ph type="sldNum" sz="quarter" idx="4"/>
          </p:nvPr>
        </p:nvSpPr>
        <p:spPr>
          <a:xfrm>
            <a:off x="7551738" y="7007225"/>
            <a:ext cx="2405062"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F793F3F0-E140-0047-A1E5-797D478E655D}" type="slidenum">
              <a:rPr kumimoji="1" lang="ja-JP" altLang="en-US" smtClean="0"/>
              <a:t>‹#›</a:t>
            </a:fld>
            <a:endParaRPr kumimoji="1" lang="ja-JP" altLang="en-US"/>
          </a:p>
        </p:txBody>
      </p:sp>
    </p:spTree>
    <p:extLst>
      <p:ext uri="{BB962C8B-B14F-4D97-AF65-F5344CB8AC3E}">
        <p14:creationId xmlns:p14="http://schemas.microsoft.com/office/powerpoint/2010/main" val="687777312"/>
      </p:ext>
    </p:extLst>
  </p:cSld>
  <p:clrMap bg1="lt1" tx1="dk1" bg2="lt2" tx2="dk2" accent1="accent1" accent2="accent2" accent3="accent3" accent4="accent4" accent5="accent5" accent6="accent6" hlink="hlink" folHlink="folHlink"/>
  <p:sldLayoutIdLst>
    <p:sldLayoutId id="2147483698" r:id="rId1"/>
    <p:sldLayoutId id="2147483690" r:id="rId2"/>
    <p:sldLayoutId id="2147483704" r:id="rId3"/>
    <p:sldLayoutId id="2147483705" r:id="rId4"/>
    <p:sldLayoutId id="2147483703" r:id="rId5"/>
    <p:sldLayoutId id="2147483750" r:id="rId6"/>
    <p:sldLayoutId id="2147483754" r:id="rId7"/>
    <p:sldLayoutId id="2147483755" r:id="rId8"/>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61773" y="1042612"/>
            <a:ext cx="10368269" cy="6337679"/>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661"/>
              </a:p>
            </p:txBody>
          </p:sp>
        </p:grpSp>
      </p:grpSp>
    </p:spTree>
    <p:extLst>
      <p:ext uri="{BB962C8B-B14F-4D97-AF65-F5344CB8AC3E}">
        <p14:creationId xmlns:p14="http://schemas.microsoft.com/office/powerpoint/2010/main" val="3690580510"/>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Lst>
  <p:txStyles>
    <p:titleStyle>
      <a:lvl1pPr algn="ctr" defTabSz="930349" rtl="0" eaLnBrk="1" latinLnBrk="0" hangingPunct="1">
        <a:lnSpc>
          <a:spcPct val="90000"/>
        </a:lnSpc>
        <a:spcBef>
          <a:spcPct val="0"/>
        </a:spcBef>
        <a:buNone/>
        <a:defRPr kumimoji="1" sz="4477" kern="1200">
          <a:solidFill>
            <a:schemeClr val="tx1"/>
          </a:solidFill>
          <a:latin typeface="+mj-lt"/>
          <a:ea typeface="+mj-ea"/>
          <a:cs typeface="+mj-cs"/>
        </a:defRPr>
      </a:lvl1pPr>
    </p:titleStyle>
    <p:bodyStyle>
      <a:lvl1pPr marL="0" indent="0" algn="ctr" defTabSz="930349" rtl="0" eaLnBrk="1" latinLnBrk="0" hangingPunct="1">
        <a:lnSpc>
          <a:spcPct val="90000"/>
        </a:lnSpc>
        <a:spcBef>
          <a:spcPts val="1017"/>
        </a:spcBef>
        <a:buFontTx/>
        <a:buNone/>
        <a:defRPr kumimoji="1" sz="2848" kern="1200">
          <a:solidFill>
            <a:schemeClr val="tx1"/>
          </a:solidFill>
          <a:latin typeface="+mn-lt"/>
          <a:ea typeface="+mn-ea"/>
          <a:cs typeface="+mn-cs"/>
        </a:defRPr>
      </a:lvl1pPr>
      <a:lvl2pPr marL="0" indent="0" algn="l" defTabSz="930349" rtl="0" eaLnBrk="1" latinLnBrk="0" hangingPunct="1">
        <a:lnSpc>
          <a:spcPct val="90000"/>
        </a:lnSpc>
        <a:spcBef>
          <a:spcPts val="508"/>
        </a:spcBef>
        <a:buFontTx/>
        <a:buNone/>
        <a:defRPr kumimoji="1" sz="2442" kern="1200">
          <a:solidFill>
            <a:schemeClr val="tx1"/>
          </a:solidFill>
          <a:latin typeface="+mn-lt"/>
          <a:ea typeface="+mn-ea"/>
          <a:cs typeface="+mn-cs"/>
        </a:defRPr>
      </a:lvl2pPr>
      <a:lvl3pPr marL="0" indent="0" algn="l" defTabSz="930349" rtl="0" eaLnBrk="1" latinLnBrk="0" hangingPunct="1">
        <a:lnSpc>
          <a:spcPct val="90000"/>
        </a:lnSpc>
        <a:spcBef>
          <a:spcPts val="508"/>
        </a:spcBef>
        <a:buFontTx/>
        <a:buNone/>
        <a:defRPr kumimoji="1" sz="2036" kern="1200">
          <a:solidFill>
            <a:schemeClr val="tx1"/>
          </a:solidFill>
          <a:latin typeface="+mn-lt"/>
          <a:ea typeface="+mn-ea"/>
          <a:cs typeface="+mn-cs"/>
        </a:defRPr>
      </a:lvl3pPr>
      <a:lvl4pPr marL="0" indent="0" algn="l" defTabSz="930349" rtl="0" eaLnBrk="1" latinLnBrk="0" hangingPunct="1">
        <a:lnSpc>
          <a:spcPct val="90000"/>
        </a:lnSpc>
        <a:spcBef>
          <a:spcPts val="508"/>
        </a:spcBef>
        <a:buFontTx/>
        <a:buNone/>
        <a:defRPr kumimoji="1" sz="1832" kern="1200">
          <a:solidFill>
            <a:schemeClr val="tx1"/>
          </a:solidFill>
          <a:latin typeface="+mn-lt"/>
          <a:ea typeface="+mn-ea"/>
          <a:cs typeface="+mn-cs"/>
        </a:defRPr>
      </a:lvl4pPr>
      <a:lvl5pPr marL="0" indent="0" algn="l" defTabSz="930349" rtl="0" eaLnBrk="1" latinLnBrk="0" hangingPunct="1">
        <a:lnSpc>
          <a:spcPct val="90000"/>
        </a:lnSpc>
        <a:spcBef>
          <a:spcPts val="508"/>
        </a:spcBef>
        <a:buFontTx/>
        <a:buNone/>
        <a:defRPr kumimoji="1" sz="1832" kern="1200">
          <a:solidFill>
            <a:schemeClr val="tx1"/>
          </a:solidFill>
          <a:latin typeface="+mn-lt"/>
          <a:ea typeface="+mn-ea"/>
          <a:cs typeface="+mn-cs"/>
        </a:defRPr>
      </a:lvl5pPr>
      <a:lvl6pPr marL="2558460" indent="-232587" algn="l" defTabSz="930349" rtl="0" eaLnBrk="1" latinLnBrk="0" hangingPunct="1">
        <a:lnSpc>
          <a:spcPct val="90000"/>
        </a:lnSpc>
        <a:spcBef>
          <a:spcPts val="508"/>
        </a:spcBef>
        <a:buFont typeface="Arial" panose="020B0604020202020204" pitchFamily="34" charset="0"/>
        <a:buChar char="•"/>
        <a:defRPr kumimoji="1" sz="1832" kern="1200">
          <a:solidFill>
            <a:schemeClr val="tx1"/>
          </a:solidFill>
          <a:latin typeface="+mn-lt"/>
          <a:ea typeface="+mn-ea"/>
          <a:cs typeface="+mn-cs"/>
        </a:defRPr>
      </a:lvl6pPr>
      <a:lvl7pPr marL="3023634" indent="-232587" algn="l" defTabSz="930349" rtl="0" eaLnBrk="1" latinLnBrk="0" hangingPunct="1">
        <a:lnSpc>
          <a:spcPct val="90000"/>
        </a:lnSpc>
        <a:spcBef>
          <a:spcPts val="508"/>
        </a:spcBef>
        <a:buFont typeface="Arial" panose="020B0604020202020204" pitchFamily="34" charset="0"/>
        <a:buChar char="•"/>
        <a:defRPr kumimoji="1" sz="1832" kern="1200">
          <a:solidFill>
            <a:schemeClr val="tx1"/>
          </a:solidFill>
          <a:latin typeface="+mn-lt"/>
          <a:ea typeface="+mn-ea"/>
          <a:cs typeface="+mn-cs"/>
        </a:defRPr>
      </a:lvl7pPr>
      <a:lvl8pPr marL="3488809" indent="-232587" algn="l" defTabSz="930349" rtl="0" eaLnBrk="1" latinLnBrk="0" hangingPunct="1">
        <a:lnSpc>
          <a:spcPct val="90000"/>
        </a:lnSpc>
        <a:spcBef>
          <a:spcPts val="508"/>
        </a:spcBef>
        <a:buFont typeface="Arial" panose="020B0604020202020204" pitchFamily="34" charset="0"/>
        <a:buChar char="•"/>
        <a:defRPr kumimoji="1" sz="1832" kern="1200">
          <a:solidFill>
            <a:schemeClr val="tx1"/>
          </a:solidFill>
          <a:latin typeface="+mn-lt"/>
          <a:ea typeface="+mn-ea"/>
          <a:cs typeface="+mn-cs"/>
        </a:defRPr>
      </a:lvl8pPr>
      <a:lvl9pPr marL="3953983" indent="-232587" algn="l" defTabSz="930349" rtl="0" eaLnBrk="1" latinLnBrk="0" hangingPunct="1">
        <a:lnSpc>
          <a:spcPct val="90000"/>
        </a:lnSpc>
        <a:spcBef>
          <a:spcPts val="508"/>
        </a:spcBef>
        <a:buFont typeface="Arial" panose="020B0604020202020204" pitchFamily="34" charset="0"/>
        <a:buChar char="•"/>
        <a:defRPr kumimoji="1" sz="1832" kern="1200">
          <a:solidFill>
            <a:schemeClr val="tx1"/>
          </a:solidFill>
          <a:latin typeface="+mn-lt"/>
          <a:ea typeface="+mn-ea"/>
          <a:cs typeface="+mn-cs"/>
        </a:defRPr>
      </a:lvl9pPr>
    </p:bodyStyle>
    <p:otherStyle>
      <a:defPPr>
        <a:defRPr lang="ja-JP"/>
      </a:defPPr>
      <a:lvl1pPr marL="0" algn="l" defTabSz="930349" rtl="0" eaLnBrk="1" latinLnBrk="0" hangingPunct="1">
        <a:defRPr kumimoji="1" sz="1832" kern="1200">
          <a:solidFill>
            <a:schemeClr val="tx1"/>
          </a:solidFill>
          <a:latin typeface="+mn-lt"/>
          <a:ea typeface="+mn-ea"/>
          <a:cs typeface="+mn-cs"/>
        </a:defRPr>
      </a:lvl1pPr>
      <a:lvl2pPr marL="465175" algn="l" defTabSz="930349" rtl="0" eaLnBrk="1" latinLnBrk="0" hangingPunct="1">
        <a:defRPr kumimoji="1" sz="1832" kern="1200">
          <a:solidFill>
            <a:schemeClr val="tx1"/>
          </a:solidFill>
          <a:latin typeface="+mn-lt"/>
          <a:ea typeface="+mn-ea"/>
          <a:cs typeface="+mn-cs"/>
        </a:defRPr>
      </a:lvl2pPr>
      <a:lvl3pPr marL="930349" algn="l" defTabSz="930349" rtl="0" eaLnBrk="1" latinLnBrk="0" hangingPunct="1">
        <a:defRPr kumimoji="1" sz="1832" kern="1200">
          <a:solidFill>
            <a:schemeClr val="tx1"/>
          </a:solidFill>
          <a:latin typeface="+mn-lt"/>
          <a:ea typeface="+mn-ea"/>
          <a:cs typeface="+mn-cs"/>
        </a:defRPr>
      </a:lvl3pPr>
      <a:lvl4pPr marL="1395524" algn="l" defTabSz="930349" rtl="0" eaLnBrk="1" latinLnBrk="0" hangingPunct="1">
        <a:defRPr kumimoji="1" sz="1832" kern="1200">
          <a:solidFill>
            <a:schemeClr val="tx1"/>
          </a:solidFill>
          <a:latin typeface="+mn-lt"/>
          <a:ea typeface="+mn-ea"/>
          <a:cs typeface="+mn-cs"/>
        </a:defRPr>
      </a:lvl4pPr>
      <a:lvl5pPr marL="1860698" algn="l" defTabSz="930349" rtl="0" eaLnBrk="1" latinLnBrk="0" hangingPunct="1">
        <a:defRPr kumimoji="1" sz="1832" kern="1200">
          <a:solidFill>
            <a:schemeClr val="tx1"/>
          </a:solidFill>
          <a:latin typeface="+mn-lt"/>
          <a:ea typeface="+mn-ea"/>
          <a:cs typeface="+mn-cs"/>
        </a:defRPr>
      </a:lvl5pPr>
      <a:lvl6pPr marL="2325873" algn="l" defTabSz="930349" rtl="0" eaLnBrk="1" latinLnBrk="0" hangingPunct="1">
        <a:defRPr kumimoji="1" sz="1832" kern="1200">
          <a:solidFill>
            <a:schemeClr val="tx1"/>
          </a:solidFill>
          <a:latin typeface="+mn-lt"/>
          <a:ea typeface="+mn-ea"/>
          <a:cs typeface="+mn-cs"/>
        </a:defRPr>
      </a:lvl6pPr>
      <a:lvl7pPr marL="2791047" algn="l" defTabSz="930349" rtl="0" eaLnBrk="1" latinLnBrk="0" hangingPunct="1">
        <a:defRPr kumimoji="1" sz="1832" kern="1200">
          <a:solidFill>
            <a:schemeClr val="tx1"/>
          </a:solidFill>
          <a:latin typeface="+mn-lt"/>
          <a:ea typeface="+mn-ea"/>
          <a:cs typeface="+mn-cs"/>
        </a:defRPr>
      </a:lvl7pPr>
      <a:lvl8pPr marL="3256221" algn="l" defTabSz="930349" rtl="0" eaLnBrk="1" latinLnBrk="0" hangingPunct="1">
        <a:defRPr kumimoji="1" sz="1832" kern="1200">
          <a:solidFill>
            <a:schemeClr val="tx1"/>
          </a:solidFill>
          <a:latin typeface="+mn-lt"/>
          <a:ea typeface="+mn-ea"/>
          <a:cs typeface="+mn-cs"/>
        </a:defRPr>
      </a:lvl8pPr>
      <a:lvl9pPr marL="3721395" algn="l" defTabSz="930349" rtl="0" eaLnBrk="1" latinLnBrk="0" hangingPunct="1">
        <a:defRPr kumimoji="1" sz="1832"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p15:clr>
            <a:srgbClr val="F26B43"/>
          </p15:clr>
        </p15:guide>
        <p15:guide id="2" orient="horz" pos="2381">
          <p15:clr>
            <a:srgbClr val="F26B43"/>
          </p15:clr>
        </p15:guide>
        <p15:guide id="3" orient="horz" pos="22">
          <p15:clr>
            <a:srgbClr val="F26B43"/>
          </p15:clr>
        </p15:guide>
        <p15:guide id="4" orient="horz" pos="4649">
          <p15:clr>
            <a:srgbClr val="F26B43"/>
          </p15:clr>
        </p15:guide>
        <p15:guide id="5" pos="6633">
          <p15:clr>
            <a:srgbClr val="F26B43"/>
          </p15:clr>
        </p15:guide>
        <p15:guide id="6" pos="102">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2.xml" Type="http://schemas.openxmlformats.org/officeDocument/2006/relationships/slideLayout"/><Relationship Id="rId2" Target="mailto:kyo.tamura@jp.ey.com" TargetMode="External" Type="http://schemas.openxmlformats.org/officeDocument/2006/relationships/hyperlink"/></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D5D063-731C-EC62-C421-56BAE65EFB2C}"/>
              </a:ext>
            </a:extLst>
          </p:cNvPr>
          <p:cNvSpPr>
            <a:spLocks noGrp="1"/>
          </p:cNvSpPr>
          <p:nvPr>
            <p:ph type="title"/>
          </p:nvPr>
        </p:nvSpPr>
        <p:spPr/>
        <p:txBody>
          <a:bodyPr>
            <a:normAutofit/>
          </a:bodyPr>
          <a:lstStyle/>
          <a:p>
            <a:r>
              <a:rPr kumimoji="1" lang="ja-JP" altLang="en-US" sz="3200" dirty="0"/>
              <a:t>企業間意見交換会　書記用フォーマット</a:t>
            </a:r>
          </a:p>
        </p:txBody>
      </p:sp>
      <p:sp>
        <p:nvSpPr>
          <p:cNvPr id="3" name="コンテンツ プレースホルダー 2">
            <a:extLst>
              <a:ext uri="{FF2B5EF4-FFF2-40B4-BE49-F238E27FC236}">
                <a16:creationId xmlns:a16="http://schemas.microsoft.com/office/drawing/2014/main" id="{8E16E488-A22E-0972-27C6-0E0FB4FBA000}"/>
              </a:ext>
            </a:extLst>
          </p:cNvPr>
          <p:cNvSpPr>
            <a:spLocks noGrp="1"/>
          </p:cNvSpPr>
          <p:nvPr>
            <p:ph sz="quarter" idx="11"/>
          </p:nvPr>
        </p:nvSpPr>
        <p:spPr>
          <a:xfrm>
            <a:off x="-1" y="3947744"/>
            <a:ext cx="10691813" cy="682622"/>
          </a:xfrm>
        </p:spPr>
        <p:txBody>
          <a:bodyPr>
            <a:noAutofit/>
          </a:bodyPr>
          <a:lstStyle/>
          <a:p>
            <a:r>
              <a:rPr kumimoji="1" lang="ja-JP" altLang="en-US" sz="1600" dirty="0"/>
              <a:t>気候関連財務情報開示を企業の経営戦略に活かすための勉強会</a:t>
            </a:r>
            <a:br>
              <a:rPr kumimoji="1" lang="ja-JP" altLang="en-US" sz="1600" dirty="0"/>
            </a:br>
            <a:br>
              <a:rPr kumimoji="1" lang="ja-JP" altLang="en-US" sz="1600" dirty="0"/>
            </a:br>
            <a:r>
              <a:rPr kumimoji="1" lang="ja-JP" altLang="en-US" sz="1600" dirty="0"/>
              <a:t>第</a:t>
            </a:r>
            <a:r>
              <a:rPr kumimoji="1" lang="en-US" altLang="ja-JP" sz="1600" dirty="0"/>
              <a:t>2</a:t>
            </a:r>
            <a:r>
              <a:rPr kumimoji="1" lang="ja-JP" altLang="en-US" sz="1600" dirty="0"/>
              <a:t>回 </a:t>
            </a:r>
            <a:r>
              <a:rPr kumimoji="1" lang="en-US" altLang="ja-JP" sz="1600" dirty="0"/>
              <a:t>TCFD</a:t>
            </a:r>
            <a:r>
              <a:rPr kumimoji="1" lang="ja-JP" altLang="en-US" sz="1600" dirty="0"/>
              <a:t>シナリオ分析の実践</a:t>
            </a:r>
          </a:p>
        </p:txBody>
      </p:sp>
      <p:sp>
        <p:nvSpPr>
          <p:cNvPr id="4" name="コンテンツ プレースホルダー 3">
            <a:extLst>
              <a:ext uri="{FF2B5EF4-FFF2-40B4-BE49-F238E27FC236}">
                <a16:creationId xmlns:a16="http://schemas.microsoft.com/office/drawing/2014/main" id="{1417DA70-6C9D-F6D3-08B1-E26B954CA535}"/>
              </a:ext>
            </a:extLst>
          </p:cNvPr>
          <p:cNvSpPr>
            <a:spLocks noGrp="1"/>
          </p:cNvSpPr>
          <p:nvPr>
            <p:ph sz="quarter" idx="12"/>
          </p:nvPr>
        </p:nvSpPr>
        <p:spPr>
          <a:xfrm>
            <a:off x="4574" y="5314924"/>
            <a:ext cx="10691812" cy="218326"/>
          </a:xfrm>
        </p:spPr>
        <p:txBody>
          <a:bodyPr>
            <a:noAutofit/>
          </a:bodyPr>
          <a:lstStyle/>
          <a:p>
            <a:r>
              <a:rPr lang="en-US" altLang="ja-JP" sz="1600" b="1" dirty="0">
                <a:solidFill>
                  <a:srgbClr val="009C89"/>
                </a:solidFill>
              </a:rPr>
              <a:t>2023</a:t>
            </a:r>
            <a:r>
              <a:rPr lang="ja-JP" altLang="en-US" sz="1600" b="1" dirty="0">
                <a:solidFill>
                  <a:srgbClr val="009C89"/>
                </a:solidFill>
              </a:rPr>
              <a:t>年</a:t>
            </a:r>
            <a:r>
              <a:rPr lang="en-US" altLang="ja-JP" sz="1600" b="1" dirty="0">
                <a:solidFill>
                  <a:srgbClr val="009C89"/>
                </a:solidFill>
              </a:rPr>
              <a:t>10</a:t>
            </a:r>
            <a:r>
              <a:rPr lang="ja-JP" altLang="en-US" sz="1600" b="1" dirty="0">
                <a:solidFill>
                  <a:srgbClr val="009C89"/>
                </a:solidFill>
              </a:rPr>
              <a:t>月</a:t>
            </a:r>
            <a:r>
              <a:rPr lang="en-US" altLang="ja-JP" sz="1600" b="1" dirty="0">
                <a:solidFill>
                  <a:srgbClr val="009C89"/>
                </a:solidFill>
              </a:rPr>
              <a:t>17</a:t>
            </a:r>
            <a:r>
              <a:rPr lang="ja-JP" altLang="en-US" sz="1600" b="1" dirty="0">
                <a:solidFill>
                  <a:srgbClr val="009C89"/>
                </a:solidFill>
              </a:rPr>
              <a:t>日</a:t>
            </a:r>
          </a:p>
        </p:txBody>
      </p:sp>
    </p:spTree>
    <p:extLst>
      <p:ext uri="{BB962C8B-B14F-4D97-AF65-F5344CB8AC3E}">
        <p14:creationId xmlns:p14="http://schemas.microsoft.com/office/powerpoint/2010/main" val="1105843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E2FD9552-BA99-40E7-3217-BC2B0AB4A056}"/>
              </a:ext>
            </a:extLst>
          </p:cNvPr>
          <p:cNvSpPr>
            <a:spLocks noGrp="1"/>
          </p:cNvSpPr>
          <p:nvPr>
            <p:ph type="title"/>
          </p:nvPr>
        </p:nvSpPr>
        <p:spPr/>
        <p:txBody>
          <a:bodyPr/>
          <a:lstStyle/>
          <a:p>
            <a:r>
              <a:rPr lang="ja-JP" altLang="en-US" dirty="0"/>
              <a:t>使い方</a:t>
            </a:r>
          </a:p>
        </p:txBody>
      </p:sp>
      <p:sp>
        <p:nvSpPr>
          <p:cNvPr id="8" name="テキスト ボックス 7">
            <a:extLst>
              <a:ext uri="{FF2B5EF4-FFF2-40B4-BE49-F238E27FC236}">
                <a16:creationId xmlns:a16="http://schemas.microsoft.com/office/drawing/2014/main" id="{6F921F65-9765-1E78-FA1C-D2108F0E23F9}"/>
              </a:ext>
            </a:extLst>
          </p:cNvPr>
          <p:cNvSpPr txBox="1"/>
          <p:nvPr/>
        </p:nvSpPr>
        <p:spPr>
          <a:xfrm>
            <a:off x="177910" y="1294159"/>
            <a:ext cx="10077714" cy="3416320"/>
          </a:xfrm>
          <a:prstGeom prst="rect">
            <a:avLst/>
          </a:prstGeom>
          <a:noFill/>
        </p:spPr>
        <p:txBody>
          <a:bodyPr wrap="square" rtlCol="0">
            <a:spAutoFit/>
          </a:bodyPr>
          <a:lstStyle/>
          <a:p>
            <a:pPr marL="457200" indent="-457200">
              <a:buFont typeface="+mj-lt"/>
              <a:buAutoNum type="arabicPeriod"/>
            </a:pPr>
            <a:r>
              <a:rPr kumimoji="1" lang="ja-JP" altLang="en-US" sz="2800" b="1" dirty="0">
                <a:latin typeface="+mj-lt"/>
              </a:rPr>
              <a:t>グループ名をご</a:t>
            </a:r>
            <a:r>
              <a:rPr lang="ja-JP" altLang="en-US" sz="2800" b="1" dirty="0">
                <a:latin typeface="+mj-lt"/>
              </a:rPr>
              <a:t>記入ください（</a:t>
            </a:r>
            <a:r>
              <a:rPr lang="en-US" altLang="ja-JP" sz="2800" b="1" dirty="0">
                <a:latin typeface="+mj-lt"/>
              </a:rPr>
              <a:t>p.2</a:t>
            </a:r>
            <a:r>
              <a:rPr lang="ja-JP" altLang="en-US" sz="2800" b="1" dirty="0">
                <a:latin typeface="+mj-lt"/>
              </a:rPr>
              <a:t>）</a:t>
            </a:r>
            <a:endParaRPr lang="en-US" altLang="ja-JP" sz="2800" b="1" dirty="0">
              <a:latin typeface="+mj-lt"/>
            </a:endParaRPr>
          </a:p>
          <a:p>
            <a:pPr marL="457200" indent="-457200">
              <a:buFont typeface="+mj-lt"/>
              <a:buAutoNum type="arabicPeriod"/>
            </a:pPr>
            <a:r>
              <a:rPr lang="ja-JP" altLang="en-US" sz="2800" b="1" dirty="0">
                <a:latin typeface="+mj-lt"/>
              </a:rPr>
              <a:t>グループディスカッション①の議論内容をご記入ください（</a:t>
            </a:r>
            <a:r>
              <a:rPr lang="en-US" altLang="ja-JP" sz="2800" b="1" dirty="0">
                <a:latin typeface="+mj-lt"/>
              </a:rPr>
              <a:t>p.2</a:t>
            </a:r>
            <a:r>
              <a:rPr lang="ja-JP" altLang="en-US" sz="2800" b="1" dirty="0">
                <a:latin typeface="+mj-lt"/>
              </a:rPr>
              <a:t>）</a:t>
            </a:r>
            <a:endParaRPr lang="en-US" altLang="ja-JP" sz="2800" b="1" dirty="0">
              <a:latin typeface="+mj-lt"/>
            </a:endParaRPr>
          </a:p>
          <a:p>
            <a:pPr marL="457200" indent="-457200">
              <a:buFont typeface="+mj-lt"/>
              <a:buAutoNum type="arabicPeriod"/>
            </a:pPr>
            <a:r>
              <a:rPr kumimoji="1" lang="ja-JP" altLang="en-US" sz="2800" b="1" dirty="0">
                <a:latin typeface="+mj-lt"/>
              </a:rPr>
              <a:t>グループディスカッション②の</a:t>
            </a:r>
            <a:r>
              <a:rPr lang="ja-JP" altLang="en-US" sz="2800" b="1" dirty="0">
                <a:latin typeface="+mj-lt"/>
              </a:rPr>
              <a:t>議論内容をご記入ください（</a:t>
            </a:r>
            <a:r>
              <a:rPr lang="en-US" altLang="ja-JP" sz="2800" b="1" dirty="0">
                <a:latin typeface="+mj-lt"/>
              </a:rPr>
              <a:t>p.3</a:t>
            </a:r>
            <a:r>
              <a:rPr lang="ja-JP" altLang="en-US" sz="2800" b="1" dirty="0">
                <a:latin typeface="+mj-lt"/>
              </a:rPr>
              <a:t>）</a:t>
            </a:r>
            <a:endParaRPr lang="en-US" altLang="ja-JP" sz="2800" b="1" dirty="0">
              <a:latin typeface="+mj-lt"/>
            </a:endParaRPr>
          </a:p>
          <a:p>
            <a:pPr marL="457200" indent="-457200">
              <a:buFont typeface="+mj-lt"/>
              <a:buAutoNum type="arabicPeriod"/>
            </a:pPr>
            <a:r>
              <a:rPr kumimoji="1" lang="ja-JP" altLang="en-US" sz="2800" b="1" dirty="0">
                <a:latin typeface="+mj-lt"/>
              </a:rPr>
              <a:t>事務局までメールでご提出ください</a:t>
            </a:r>
            <a:br>
              <a:rPr kumimoji="1" lang="en-US" altLang="ja-JP" sz="2800" dirty="0">
                <a:latin typeface="+mj-lt"/>
              </a:rPr>
            </a:br>
            <a:r>
              <a:rPr lang="ja-JP" altLang="en-US" sz="2400" dirty="0">
                <a:latin typeface="+mj-lt"/>
              </a:rPr>
              <a:t>送付先：</a:t>
            </a:r>
            <a:endParaRPr lang="en-US" altLang="ja-JP" sz="2800" dirty="0">
              <a:latin typeface="+mj-lt"/>
            </a:endParaRPr>
          </a:p>
          <a:p>
            <a:pPr lvl="2" algn="just"/>
            <a:r>
              <a:rPr lang="en-US" altLang="ja-JP" sz="2000" dirty="0">
                <a:effectLst/>
                <a:latin typeface="+mj-lt"/>
                <a:ea typeface="游ゴシック" panose="020B0400000000000000" pitchFamily="50" charset="-128"/>
                <a:cs typeface="ＭＳ Ｐゴシック" panose="020B0600070205080204" pitchFamily="50" charset="-128"/>
              </a:rPr>
              <a:t>(</a:t>
            </a:r>
            <a:r>
              <a:rPr lang="ja-JP" altLang="en-US" sz="2000" dirty="0">
                <a:effectLst/>
                <a:latin typeface="+mj-lt"/>
                <a:ea typeface="游ゴシック" panose="020B0400000000000000" pitchFamily="50" charset="-128"/>
                <a:cs typeface="ＭＳ Ｐゴシック" panose="020B0600070205080204" pitchFamily="50" charset="-128"/>
              </a:rPr>
              <a:t>事務局）</a:t>
            </a:r>
            <a:endParaRPr lang="en-US" altLang="ja-JP" sz="2000" dirty="0">
              <a:effectLst/>
              <a:latin typeface="+mj-lt"/>
              <a:ea typeface="游ゴシック" panose="020B0400000000000000" pitchFamily="50" charset="-128"/>
              <a:cs typeface="ＭＳ Ｐゴシック" panose="020B0600070205080204" pitchFamily="50" charset="-128"/>
            </a:endParaRPr>
          </a:p>
          <a:p>
            <a:pPr lvl="2" algn="just"/>
            <a:r>
              <a:rPr lang="en-US" altLang="ja-JP" sz="2000" dirty="0">
                <a:effectLst/>
                <a:latin typeface="+mj-lt"/>
                <a:ea typeface="游ゴシック" panose="020B0400000000000000" pitchFamily="50" charset="-128"/>
                <a:cs typeface="ＭＳ Ｐゴシック" panose="020B0600070205080204" pitchFamily="50" charset="-128"/>
              </a:rPr>
              <a:t>EY</a:t>
            </a:r>
            <a:r>
              <a:rPr lang="ja-JP" altLang="ja-JP" sz="2000" dirty="0">
                <a:effectLst/>
                <a:latin typeface="+mj-lt"/>
                <a:ea typeface="游ゴシック" panose="020B0400000000000000" pitchFamily="50" charset="-128"/>
                <a:cs typeface="ＭＳ Ｐゴシック" panose="020B0600070205080204" pitchFamily="50" charset="-128"/>
              </a:rPr>
              <a:t>ストラテジーアンドコンサルティング株式会社</a:t>
            </a:r>
          </a:p>
          <a:p>
            <a:pPr lvl="2" algn="just"/>
            <a:r>
              <a:rPr lang="ja-JP" altLang="ja-JP" sz="2000" dirty="0">
                <a:effectLst/>
                <a:latin typeface="+mj-lt"/>
                <a:ea typeface="游ゴシック" panose="020B0400000000000000" pitchFamily="50" charset="-128"/>
                <a:cs typeface="ＭＳ Ｐゴシック" panose="020B0600070205080204" pitchFamily="50" charset="-128"/>
              </a:rPr>
              <a:t>担当：田村響</a:t>
            </a:r>
          </a:p>
          <a:p>
            <a:pPr lvl="2" algn="just"/>
            <a:r>
              <a:rPr lang="en-US" altLang="ja-JP" sz="2000" dirty="0">
                <a:effectLst/>
                <a:latin typeface="+mj-lt"/>
                <a:ea typeface="游ゴシック" panose="020B0400000000000000" pitchFamily="50" charset="-128"/>
                <a:cs typeface="ＭＳ Ｐゴシック" panose="020B0600070205080204" pitchFamily="50" charset="-128"/>
              </a:rPr>
              <a:t>Mail</a:t>
            </a:r>
            <a:r>
              <a:rPr lang="ja-JP" altLang="ja-JP" sz="2000" dirty="0">
                <a:effectLst/>
                <a:latin typeface="+mj-lt"/>
                <a:ea typeface="游ゴシック" panose="020B0400000000000000" pitchFamily="50" charset="-128"/>
                <a:cs typeface="ＭＳ Ｐゴシック" panose="020B0600070205080204" pitchFamily="50" charset="-128"/>
              </a:rPr>
              <a:t>：</a:t>
            </a:r>
            <a:r>
              <a:rPr lang="en-US" altLang="ja-JP" sz="2000" u="sng" dirty="0">
                <a:solidFill>
                  <a:srgbClr val="0563C1"/>
                </a:solidFill>
                <a:effectLst/>
                <a:latin typeface="+mj-lt"/>
                <a:ea typeface="游ゴシック" panose="020B0400000000000000" pitchFamily="50" charset="-128"/>
                <a:cs typeface="ＭＳ Ｐゴシック" panose="020B0600070205080204" pitchFamily="50" charset="-128"/>
                <a:hlinkClick r:id="rId2"/>
              </a:rPr>
              <a:t>kyo.tamura@jp.ey.com</a:t>
            </a:r>
            <a:r>
              <a:rPr lang="en-US" altLang="ja-JP" sz="2000" dirty="0">
                <a:effectLst/>
                <a:latin typeface="+mj-lt"/>
                <a:ea typeface="游ゴシック" panose="020B0400000000000000" pitchFamily="50" charset="-128"/>
                <a:cs typeface="ＭＳ Ｐゴシック" panose="020B0600070205080204" pitchFamily="50" charset="-128"/>
              </a:rPr>
              <a:t> </a:t>
            </a:r>
            <a:endParaRPr lang="ja-JP" altLang="ja-JP" sz="2000" dirty="0">
              <a:effectLst/>
              <a:latin typeface="+mj-lt"/>
              <a:ea typeface="游ゴシック" panose="020B0400000000000000" pitchFamily="50" charset="-128"/>
              <a:cs typeface="ＭＳ Ｐゴシック" panose="020B0600070205080204" pitchFamily="50" charset="-128"/>
            </a:endParaRPr>
          </a:p>
        </p:txBody>
      </p:sp>
    </p:spTree>
    <p:extLst>
      <p:ext uri="{BB962C8B-B14F-4D97-AF65-F5344CB8AC3E}">
        <p14:creationId xmlns:p14="http://schemas.microsoft.com/office/powerpoint/2010/main" val="318057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14A9DB54-674E-35DB-049F-ADE691D6A091}"/>
              </a:ext>
            </a:extLst>
          </p:cNvPr>
          <p:cNvGraphicFramePr>
            <a:graphicFrameLocks noGrp="1"/>
          </p:cNvGraphicFramePr>
          <p:nvPr>
            <p:extLst>
              <p:ext uri="{D42A27DB-BD31-4B8C-83A1-F6EECF244321}">
                <p14:modId xmlns:p14="http://schemas.microsoft.com/office/powerpoint/2010/main" val="3338285740"/>
              </p:ext>
            </p:extLst>
          </p:nvPr>
        </p:nvGraphicFramePr>
        <p:xfrm>
          <a:off x="555308" y="1400432"/>
          <a:ext cx="9807891" cy="5576078"/>
        </p:xfrm>
        <a:graphic>
          <a:graphicData uri="http://schemas.openxmlformats.org/drawingml/2006/table">
            <a:tbl>
              <a:tblPr firstRow="1">
                <a:tableStyleId>{1FECB4D8-DB02-4DC6-A0A2-4F2EBAE1DC90}</a:tableStyleId>
              </a:tblPr>
              <a:tblGrid>
                <a:gridCol w="2542119">
                  <a:extLst>
                    <a:ext uri="{9D8B030D-6E8A-4147-A177-3AD203B41FA5}">
                      <a16:colId xmlns:a16="http://schemas.microsoft.com/office/drawing/2014/main" val="3857962139"/>
                    </a:ext>
                  </a:extLst>
                </a:gridCol>
                <a:gridCol w="7265772">
                  <a:extLst>
                    <a:ext uri="{9D8B030D-6E8A-4147-A177-3AD203B41FA5}">
                      <a16:colId xmlns:a16="http://schemas.microsoft.com/office/drawing/2014/main" val="1789394462"/>
                    </a:ext>
                  </a:extLst>
                </a:gridCol>
              </a:tblGrid>
              <a:tr h="547131">
                <a:tc>
                  <a:txBody>
                    <a:bodyPr/>
                    <a:lstStyle/>
                    <a:p>
                      <a:pPr algn="ctr"/>
                      <a:r>
                        <a:rPr kumimoji="1" lang="ja-JP" altLang="en-US" dirty="0">
                          <a:latin typeface="Meiryo UI" panose="020B0604030504040204" pitchFamily="50" charset="-128"/>
                          <a:ea typeface="Meiryo UI" panose="020B0604030504040204" pitchFamily="50" charset="-128"/>
                        </a:rPr>
                        <a:t>カテゴリ</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dirty="0">
                          <a:latin typeface="Meiryo UI" panose="020B0604030504040204" pitchFamily="50" charset="-128"/>
                          <a:ea typeface="Meiryo UI" panose="020B0604030504040204" pitchFamily="50" charset="-128"/>
                        </a:rPr>
                        <a:t>ディスカッション内容</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98925248"/>
                  </a:ext>
                </a:extLst>
              </a:tr>
              <a:tr h="718421">
                <a:tc>
                  <a:txBody>
                    <a:bodyPr/>
                    <a:lstStyle/>
                    <a:p>
                      <a:pPr>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ガバナンス整備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097227855"/>
                  </a:ext>
                </a:extLst>
              </a:tr>
              <a:tr h="718421">
                <a:tc>
                  <a:txBody>
                    <a:bodyPr/>
                    <a:lstStyle/>
                    <a:p>
                      <a:pPr>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リスク重要度の評価</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762777725"/>
                  </a:ext>
                </a:extLst>
              </a:tr>
              <a:tr h="718421">
                <a:tc>
                  <a:txBody>
                    <a:bodyPr/>
                    <a:lstStyle/>
                    <a:p>
                      <a:pPr>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シナリオ群の定義</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13066972"/>
                  </a:ext>
                </a:extLst>
              </a:tr>
              <a:tr h="718421">
                <a:tc>
                  <a:txBody>
                    <a:bodyPr/>
                    <a:lstStyle/>
                    <a:p>
                      <a:pPr algn="l">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事業インパクト評価</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98121892"/>
                  </a:ext>
                </a:extLst>
              </a:tr>
              <a:tr h="718421">
                <a:tc>
                  <a:txBody>
                    <a:bodyPr/>
                    <a:lstStyle/>
                    <a:p>
                      <a:pPr algn="l">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対応策の定義</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130731670"/>
                  </a:ext>
                </a:extLst>
              </a:tr>
              <a:tr h="718421">
                <a:tc>
                  <a:txBody>
                    <a:bodyPr/>
                    <a:lstStyle/>
                    <a:p>
                      <a:pPr>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文書化と情報開示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29743608"/>
                  </a:ext>
                </a:extLst>
              </a:tr>
              <a:tr h="718421">
                <a:tc>
                  <a:txBody>
                    <a:bodyPr/>
                    <a:lstStyle/>
                    <a:p>
                      <a:r>
                        <a:rPr kumimoji="1" lang="ja-JP" altLang="en-US" sz="1800" b="1" kern="1200" dirty="0">
                          <a:solidFill>
                            <a:schemeClr val="dk1"/>
                          </a:solidFill>
                          <a:latin typeface="Meiryo UI" panose="020B0604030504040204" pitchFamily="50" charset="-128"/>
                          <a:ea typeface="Meiryo UI" panose="020B0604030504040204" pitchFamily="50" charset="-128"/>
                        </a:rPr>
                        <a:t>その他</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722800311"/>
                  </a:ext>
                </a:extLst>
              </a:tr>
            </a:tbl>
          </a:graphicData>
        </a:graphic>
      </p:graphicFrame>
      <p:sp>
        <p:nvSpPr>
          <p:cNvPr id="3" name="テキスト ボックス 2">
            <a:extLst>
              <a:ext uri="{FF2B5EF4-FFF2-40B4-BE49-F238E27FC236}">
                <a16:creationId xmlns:a16="http://schemas.microsoft.com/office/drawing/2014/main" id="{43E4788A-4870-920A-1727-820DF92A92E4}"/>
              </a:ext>
            </a:extLst>
          </p:cNvPr>
          <p:cNvSpPr txBox="1"/>
          <p:nvPr/>
        </p:nvSpPr>
        <p:spPr>
          <a:xfrm>
            <a:off x="441512" y="248198"/>
            <a:ext cx="9079006" cy="369332"/>
          </a:xfrm>
          <a:prstGeom prst="rect">
            <a:avLst/>
          </a:prstGeom>
          <a:noFill/>
        </p:spPr>
        <p:txBody>
          <a:bodyPr wrap="square">
            <a:spAutoFit/>
          </a:bodyPr>
          <a:lstStyle/>
          <a:p>
            <a:pPr defTabSz="914400">
              <a:buClr>
                <a:schemeClr val="accent1"/>
              </a:buClr>
              <a:buSzPct val="71000"/>
            </a:pPr>
            <a:r>
              <a:rPr lang="en-US" altLang="ja-JP" sz="1800" b="1" dirty="0">
                <a:solidFill>
                  <a:schemeClr val="bg1"/>
                </a:solidFill>
                <a:latin typeface="EYInterstate" panose="02000503020000020004" pitchFamily="2" charset="0"/>
                <a:ea typeface="Meiryo UI" panose="020B0604030504040204" pitchFamily="50" charset="-128"/>
              </a:rPr>
              <a:t>Q1.</a:t>
            </a:r>
            <a:r>
              <a:rPr lang="ja-JP" altLang="en-US" sz="1800" b="1" dirty="0">
                <a:solidFill>
                  <a:schemeClr val="bg1"/>
                </a:solidFill>
                <a:latin typeface="EYInterstate" panose="02000503020000020004" pitchFamily="2" charset="0"/>
                <a:ea typeface="Meiryo UI" panose="020B0604030504040204" pitchFamily="50" charset="-128"/>
              </a:rPr>
              <a:t>　シナリオ分析において、特にどのステップでどのような課題に直面した</a:t>
            </a:r>
            <a:r>
              <a:rPr lang="en-US" altLang="ja-JP" sz="1800" b="1" dirty="0">
                <a:solidFill>
                  <a:schemeClr val="bg1"/>
                </a:solidFill>
                <a:latin typeface="EYInterstate" panose="02000503020000020004" pitchFamily="2" charset="0"/>
                <a:ea typeface="Meiryo UI" panose="020B0604030504040204" pitchFamily="50" charset="-128"/>
              </a:rPr>
              <a:t>/</a:t>
            </a:r>
            <a:r>
              <a:rPr lang="ja-JP" altLang="en-US" sz="1800" b="1" dirty="0">
                <a:solidFill>
                  <a:schemeClr val="bg1"/>
                </a:solidFill>
                <a:latin typeface="EYInterstate" panose="02000503020000020004" pitchFamily="2" charset="0"/>
                <a:ea typeface="Meiryo UI" panose="020B0604030504040204" pitchFamily="50" charset="-128"/>
              </a:rPr>
              <a:t>しているか</a:t>
            </a:r>
          </a:p>
        </p:txBody>
      </p:sp>
      <p:sp>
        <p:nvSpPr>
          <p:cNvPr id="4" name="正方形/長方形 3">
            <a:extLst>
              <a:ext uri="{FF2B5EF4-FFF2-40B4-BE49-F238E27FC236}">
                <a16:creationId xmlns:a16="http://schemas.microsoft.com/office/drawing/2014/main" id="{626E7C9F-CE71-6623-DF9D-A9632D6F673E}"/>
              </a:ext>
            </a:extLst>
          </p:cNvPr>
          <p:cNvSpPr/>
          <p:nvPr/>
        </p:nvSpPr>
        <p:spPr>
          <a:xfrm>
            <a:off x="555308" y="905256"/>
            <a:ext cx="5964364" cy="420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ja-JP" altLang="en-US" sz="1800" b="1" dirty="0">
                <a:solidFill>
                  <a:schemeClr val="dk1"/>
                </a:solidFill>
                <a:latin typeface="Meiryo UI" panose="020B0604030504040204" pitchFamily="50" charset="-128"/>
                <a:ea typeface="Meiryo UI" panose="020B0604030504040204" pitchFamily="50" charset="-128"/>
              </a:rPr>
              <a:t>グループ</a:t>
            </a:r>
            <a:r>
              <a:rPr lang="en-US" altLang="ja-JP" sz="1800" b="1" dirty="0">
                <a:solidFill>
                  <a:schemeClr val="dk1"/>
                </a:solidFill>
                <a:latin typeface="Meiryo UI" panose="020B0604030504040204" pitchFamily="50" charset="-128"/>
                <a:ea typeface="Meiryo UI" panose="020B0604030504040204" pitchFamily="50" charset="-128"/>
              </a:rPr>
              <a:t>No.</a:t>
            </a:r>
            <a:r>
              <a:rPr lang="ja-JP" altLang="en-US" sz="1800" b="1" dirty="0">
                <a:solidFill>
                  <a:schemeClr val="dk1"/>
                </a:solidFill>
                <a:latin typeface="Meiryo UI" panose="020B0604030504040204" pitchFamily="50" charset="-128"/>
                <a:ea typeface="Meiryo UI" panose="020B0604030504040204" pitchFamily="50" charset="-128"/>
              </a:rPr>
              <a:t>：</a:t>
            </a:r>
            <a:r>
              <a:rPr lang="ja-JP" altLang="en-US" sz="1800" b="1" dirty="0">
                <a:solidFill>
                  <a:srgbClr val="FF0000"/>
                </a:solidFill>
                <a:latin typeface="Meiryo UI" panose="020B0604030504040204" pitchFamily="50" charset="-128"/>
                <a:ea typeface="Meiryo UI" panose="020B0604030504040204" pitchFamily="50" charset="-128"/>
              </a:rPr>
              <a:t>（ご所属のグループ</a:t>
            </a:r>
            <a:r>
              <a:rPr lang="en-US" altLang="ja-JP" sz="1800" b="1" dirty="0">
                <a:solidFill>
                  <a:srgbClr val="FF0000"/>
                </a:solidFill>
                <a:latin typeface="Meiryo UI" panose="020B0604030504040204" pitchFamily="50" charset="-128"/>
                <a:ea typeface="Meiryo UI" panose="020B0604030504040204" pitchFamily="50" charset="-128"/>
              </a:rPr>
              <a:t>No.</a:t>
            </a:r>
            <a:r>
              <a:rPr lang="ja-JP" altLang="en-US" sz="1800" b="1" dirty="0">
                <a:solidFill>
                  <a:srgbClr val="FF0000"/>
                </a:solidFill>
                <a:latin typeface="Meiryo UI" panose="020B0604030504040204" pitchFamily="50" charset="-128"/>
                <a:ea typeface="Meiryo UI" panose="020B0604030504040204" pitchFamily="50" charset="-128"/>
              </a:rPr>
              <a:t>をご記入ください）</a:t>
            </a:r>
          </a:p>
        </p:txBody>
      </p:sp>
    </p:spTree>
    <p:extLst>
      <p:ext uri="{BB962C8B-B14F-4D97-AF65-F5344CB8AC3E}">
        <p14:creationId xmlns:p14="http://schemas.microsoft.com/office/powerpoint/2010/main" val="1866570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889F83A-5B01-10BF-510C-1A1011028E3B}"/>
              </a:ext>
            </a:extLst>
          </p:cNvPr>
          <p:cNvSpPr txBox="1"/>
          <p:nvPr/>
        </p:nvSpPr>
        <p:spPr>
          <a:xfrm>
            <a:off x="441512" y="248198"/>
            <a:ext cx="9079006" cy="369332"/>
          </a:xfrm>
          <a:prstGeom prst="rect">
            <a:avLst/>
          </a:prstGeom>
          <a:noFill/>
        </p:spPr>
        <p:txBody>
          <a:bodyPr wrap="square">
            <a:spAutoFit/>
          </a:bodyPr>
          <a:lstStyle/>
          <a:p>
            <a:pPr defTabSz="914400">
              <a:buClr>
                <a:schemeClr val="accent1"/>
              </a:buClr>
              <a:buSzPct val="71000"/>
            </a:pPr>
            <a:r>
              <a:rPr lang="en-US" altLang="ja-JP" sz="1800" b="1" dirty="0">
                <a:solidFill>
                  <a:schemeClr val="bg1"/>
                </a:solidFill>
                <a:latin typeface="EYInterstate" panose="02000503020000020004" pitchFamily="2" charset="0"/>
                <a:ea typeface="Meiryo UI" panose="020B0604030504040204" pitchFamily="50" charset="-128"/>
              </a:rPr>
              <a:t>Q2.</a:t>
            </a:r>
            <a:r>
              <a:rPr lang="ja-JP" altLang="en-US" sz="1800" b="1" dirty="0">
                <a:solidFill>
                  <a:schemeClr val="bg1"/>
                </a:solidFill>
                <a:latin typeface="EYInterstate" panose="02000503020000020004" pitchFamily="2" charset="0"/>
                <a:ea typeface="Meiryo UI" panose="020B0604030504040204" pitchFamily="50" charset="-128"/>
              </a:rPr>
              <a:t>　それぞれが直面する課題に対してどのような解決策が考えられるか</a:t>
            </a:r>
          </a:p>
        </p:txBody>
      </p:sp>
      <p:graphicFrame>
        <p:nvGraphicFramePr>
          <p:cNvPr id="3" name="表 2">
            <a:extLst>
              <a:ext uri="{FF2B5EF4-FFF2-40B4-BE49-F238E27FC236}">
                <a16:creationId xmlns:a16="http://schemas.microsoft.com/office/drawing/2014/main" id="{6BC7DD60-3265-DF29-04BA-04B205D11EA9}"/>
              </a:ext>
            </a:extLst>
          </p:cNvPr>
          <p:cNvGraphicFramePr>
            <a:graphicFrameLocks noGrp="1"/>
          </p:cNvGraphicFramePr>
          <p:nvPr>
            <p:extLst>
              <p:ext uri="{D42A27DB-BD31-4B8C-83A1-F6EECF244321}">
                <p14:modId xmlns:p14="http://schemas.microsoft.com/office/powerpoint/2010/main" val="1745387429"/>
              </p:ext>
            </p:extLst>
          </p:nvPr>
        </p:nvGraphicFramePr>
        <p:xfrm>
          <a:off x="555308" y="1400432"/>
          <a:ext cx="9807891" cy="5576078"/>
        </p:xfrm>
        <a:graphic>
          <a:graphicData uri="http://schemas.openxmlformats.org/drawingml/2006/table">
            <a:tbl>
              <a:tblPr firstRow="1">
                <a:tableStyleId>{1FECB4D8-DB02-4DC6-A0A2-4F2EBAE1DC90}</a:tableStyleId>
              </a:tblPr>
              <a:tblGrid>
                <a:gridCol w="2542119">
                  <a:extLst>
                    <a:ext uri="{9D8B030D-6E8A-4147-A177-3AD203B41FA5}">
                      <a16:colId xmlns:a16="http://schemas.microsoft.com/office/drawing/2014/main" val="3857962139"/>
                    </a:ext>
                  </a:extLst>
                </a:gridCol>
                <a:gridCol w="7265772">
                  <a:extLst>
                    <a:ext uri="{9D8B030D-6E8A-4147-A177-3AD203B41FA5}">
                      <a16:colId xmlns:a16="http://schemas.microsoft.com/office/drawing/2014/main" val="1789394462"/>
                    </a:ext>
                  </a:extLst>
                </a:gridCol>
              </a:tblGrid>
              <a:tr h="547131">
                <a:tc>
                  <a:txBody>
                    <a:bodyPr/>
                    <a:lstStyle/>
                    <a:p>
                      <a:pPr algn="ctr"/>
                      <a:r>
                        <a:rPr kumimoji="1" lang="ja-JP" altLang="en-US" dirty="0">
                          <a:latin typeface="Meiryo UI" panose="020B0604030504040204" pitchFamily="50" charset="-128"/>
                          <a:ea typeface="Meiryo UI" panose="020B0604030504040204" pitchFamily="50" charset="-128"/>
                        </a:rPr>
                        <a:t>カテゴリ</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r>
                        <a:rPr kumimoji="1" lang="ja-JP" altLang="en-US" dirty="0">
                          <a:latin typeface="Meiryo UI" panose="020B0604030504040204" pitchFamily="50" charset="-128"/>
                          <a:ea typeface="Meiryo UI" panose="020B0604030504040204" pitchFamily="50" charset="-128"/>
                        </a:rPr>
                        <a:t>ディスカッション内容</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98925248"/>
                  </a:ext>
                </a:extLst>
              </a:tr>
              <a:tr h="718421">
                <a:tc>
                  <a:txBody>
                    <a:bodyPr/>
                    <a:lstStyle/>
                    <a:p>
                      <a:pPr>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ガバナンス整備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097227855"/>
                  </a:ext>
                </a:extLst>
              </a:tr>
              <a:tr h="718421">
                <a:tc>
                  <a:txBody>
                    <a:bodyPr/>
                    <a:lstStyle/>
                    <a:p>
                      <a:pPr>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リスク重要度の評価</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762777725"/>
                  </a:ext>
                </a:extLst>
              </a:tr>
              <a:tr h="718421">
                <a:tc>
                  <a:txBody>
                    <a:bodyPr/>
                    <a:lstStyle/>
                    <a:p>
                      <a:pPr>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シナリオ群の定義</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13066972"/>
                  </a:ext>
                </a:extLst>
              </a:tr>
              <a:tr h="718421">
                <a:tc>
                  <a:txBody>
                    <a:bodyPr/>
                    <a:lstStyle/>
                    <a:p>
                      <a:pPr algn="l">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事業インパクト評価</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98121892"/>
                  </a:ext>
                </a:extLst>
              </a:tr>
              <a:tr h="718421">
                <a:tc>
                  <a:txBody>
                    <a:bodyPr/>
                    <a:lstStyle/>
                    <a:p>
                      <a:pPr algn="l">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対応策の定義</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130731670"/>
                  </a:ext>
                </a:extLst>
              </a:tr>
              <a:tr h="718421">
                <a:tc>
                  <a:txBody>
                    <a:bodyPr/>
                    <a:lstStyle/>
                    <a:p>
                      <a:pPr>
                        <a:spcAft>
                          <a:spcPts val="600"/>
                        </a:spcAft>
                        <a:buClr>
                          <a:srgbClr val="FFE600"/>
                        </a:buClr>
                        <a:buSzPct val="70000"/>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文書化と情報開示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29743608"/>
                  </a:ext>
                </a:extLst>
              </a:tr>
              <a:tr h="718421">
                <a:tc>
                  <a:txBody>
                    <a:bodyPr/>
                    <a:lstStyle/>
                    <a:p>
                      <a:r>
                        <a:rPr kumimoji="1" lang="ja-JP" altLang="en-US" sz="1800" b="1" kern="1200" dirty="0">
                          <a:solidFill>
                            <a:schemeClr val="dk1"/>
                          </a:solidFill>
                          <a:latin typeface="Meiryo UI" panose="020B0604030504040204" pitchFamily="50" charset="-128"/>
                          <a:ea typeface="Meiryo UI" panose="020B0604030504040204" pitchFamily="50" charset="-128"/>
                        </a:rPr>
                        <a:t>その他</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722800311"/>
                  </a:ext>
                </a:extLst>
              </a:tr>
            </a:tbl>
          </a:graphicData>
        </a:graphic>
      </p:graphicFrame>
    </p:spTree>
    <p:extLst>
      <p:ext uri="{BB962C8B-B14F-4D97-AF65-F5344CB8AC3E}">
        <p14:creationId xmlns:p14="http://schemas.microsoft.com/office/powerpoint/2010/main" val="40884606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STAMP_MODE" val="False"/>
</p:tagLst>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_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1a17da0-4958-4bc4-a8a2-b55ee1b374f1">
      <Terms xmlns="http://schemas.microsoft.com/office/infopath/2007/PartnerControls"/>
    </lcf76f155ced4ddcb4097134ff3c332f>
    <TaxCatchAll xmlns="14cfc3a9-3d8a-4647-98fc-ca594f94dfb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367D71956249E44B8C53C8E063D0F42" ma:contentTypeVersion="13" ma:contentTypeDescription="新しいドキュメントを作成します。" ma:contentTypeScope="" ma:versionID="033970c5bb5439cb48e347de75cdfb0e">
  <xsd:schema xmlns:xsd="http://www.w3.org/2001/XMLSchema" xmlns:xs="http://www.w3.org/2001/XMLSchema" xmlns:p="http://schemas.microsoft.com/office/2006/metadata/properties" xmlns:ns2="61a17da0-4958-4bc4-a8a2-b55ee1b374f1" xmlns:ns3="14cfc3a9-3d8a-4647-98fc-ca594f94dfb4" targetNamespace="http://schemas.microsoft.com/office/2006/metadata/properties" ma:root="true" ma:fieldsID="9685e8fde8211689992f8470c80d27a6" ns2:_="" ns3:_="">
    <xsd:import namespace="61a17da0-4958-4bc4-a8a2-b55ee1b374f1"/>
    <xsd:import namespace="14cfc3a9-3d8a-4647-98fc-ca594f94dfb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a17da0-4958-4bc4-a8a2-b55ee1b374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4cfc3a9-3d8a-4647-98fc-ca594f94dfb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73084f37-eeb4-45cf-947e-2fe1f20786ee}" ma:internalName="TaxCatchAll" ma:showField="CatchAllData" ma:web="14cfc3a9-3d8a-4647-98fc-ca594f94dfb4">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4506F7-966E-41AD-B21F-DA9DEBDA2436}">
  <ds:schemaRefs>
    <ds:schemaRef ds:uri="http://schemas.microsoft.com/sharepoint/v3/contenttype/forms"/>
  </ds:schemaRefs>
</ds:datastoreItem>
</file>

<file path=customXml/itemProps2.xml><?xml version="1.0" encoding="utf-8"?>
<ds:datastoreItem xmlns:ds="http://schemas.openxmlformats.org/officeDocument/2006/customXml" ds:itemID="{F1AF386A-9487-46E7-971B-DB89C600A1B2}">
  <ds:schemaRefs>
    <ds:schemaRef ds:uri="http://schemas.microsoft.com/office/2006/documentManagement/types"/>
    <ds:schemaRef ds:uri="http://schemas.microsoft.com/office/2006/metadata/properties"/>
    <ds:schemaRef ds:uri="61a17da0-4958-4bc4-a8a2-b55ee1b374f1"/>
    <ds:schemaRef ds:uri="http://purl.org/dc/terms/"/>
    <ds:schemaRef ds:uri="http://schemas.openxmlformats.org/package/2006/metadata/core-properties"/>
    <ds:schemaRef ds:uri="http://purl.org/dc/dcmitype/"/>
    <ds:schemaRef ds:uri="http://schemas.microsoft.com/office/infopath/2007/PartnerControls"/>
    <ds:schemaRef ds:uri="14cfc3a9-3d8a-4647-98fc-ca594f94dfb4"/>
    <ds:schemaRef ds:uri="http://www.w3.org/XML/1998/namespace"/>
    <ds:schemaRef ds:uri="http://purl.org/dc/elements/1.1/"/>
  </ds:schemaRefs>
</ds:datastoreItem>
</file>

<file path=customXml/itemProps3.xml><?xml version="1.0" encoding="utf-8"?>
<ds:datastoreItem xmlns:ds="http://schemas.openxmlformats.org/officeDocument/2006/customXml" ds:itemID="{A1F2E164-B96D-4CAD-9037-D931D6957C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a17da0-4958-4bc4-a8a2-b55ee1b374f1"/>
    <ds:schemaRef ds:uri="14cfc3a9-3d8a-4647-98fc-ca594f94d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Words>204</Words>
  <PresentationFormat>ユーザー設定</PresentationFormat>
  <Paragraphs>33</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4</vt:i4>
      </vt:variant>
    </vt:vector>
  </HeadingPairs>
  <TitlesOfParts>
    <vt:vector size="14" baseType="lpstr">
      <vt:lpstr>Meiryo UI</vt:lpstr>
      <vt:lpstr>Meiryo</vt:lpstr>
      <vt:lpstr>游ゴシック</vt:lpstr>
      <vt:lpstr>游ゴシック Light</vt:lpstr>
      <vt:lpstr>Arial</vt:lpstr>
      <vt:lpstr>Comic Sans MS</vt:lpstr>
      <vt:lpstr>EYInterstate</vt:lpstr>
      <vt:lpstr>Wingdings</vt:lpstr>
      <vt:lpstr>デザインの設定</vt:lpstr>
      <vt:lpstr>8_Office テーマ</vt:lpstr>
      <vt:lpstr>企業間意見交換会　書記用フォーマット</vt:lpstr>
      <vt:lpstr>使い方</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0x010100D367D71956249E44B8C53C8E063D0F42</vt:lpwstr>
  </property>
  <property fmtid="{D5CDD505-2E9C-101B-9397-08002B2CF9AE}" pid="3" name="MediaServiceImageTags">
    <vt:lpwstr/>
  </property>
</Properties>
</file>