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9900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69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25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5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13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43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26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8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24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12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4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19334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3429C-3D70-4644-BBB6-664E95CEE5EF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9E0C3-09A4-4E46-9DD1-DC24227C7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57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グラフィックス 21" descr="貝殻 単色塗りつぶし">
            <a:extLst>
              <a:ext uri="{FF2B5EF4-FFF2-40B4-BE49-F238E27FC236}">
                <a16:creationId xmlns:a16="http://schemas.microsoft.com/office/drawing/2014/main" id="{937E3C05-B22B-4B5D-B34C-1EF8E2516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87218">
            <a:off x="1089019" y="5592034"/>
            <a:ext cx="3809402" cy="3809402"/>
          </a:xfrm>
          <a:prstGeom prst="rect">
            <a:avLst/>
          </a:prstGeom>
        </p:spPr>
      </p:pic>
      <p:pic>
        <p:nvPicPr>
          <p:cNvPr id="20" name="グラフィックス 19" descr="カニ 単色塗りつぶし">
            <a:extLst>
              <a:ext uri="{FF2B5EF4-FFF2-40B4-BE49-F238E27FC236}">
                <a16:creationId xmlns:a16="http://schemas.microsoft.com/office/drawing/2014/main" id="{97A37C10-9890-498B-9F9D-C8320FC489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083078">
            <a:off x="1435653" y="309982"/>
            <a:ext cx="5636712" cy="5636712"/>
          </a:xfrm>
          <a:prstGeom prst="rect">
            <a:avLst/>
          </a:prstGeom>
        </p:spPr>
      </p:pic>
      <p:sp>
        <p:nvSpPr>
          <p:cNvPr id="13" name="爆発: 14 pt 12">
            <a:extLst>
              <a:ext uri="{FF2B5EF4-FFF2-40B4-BE49-F238E27FC236}">
                <a16:creationId xmlns:a16="http://schemas.microsoft.com/office/drawing/2014/main" id="{4C5A8781-C6F7-45C0-89E1-F482362EA736}"/>
              </a:ext>
            </a:extLst>
          </p:cNvPr>
          <p:cNvSpPr/>
          <p:nvPr/>
        </p:nvSpPr>
        <p:spPr>
          <a:xfrm>
            <a:off x="0" y="-20118"/>
            <a:ext cx="6759554" cy="653054"/>
          </a:xfrm>
          <a:prstGeom prst="irregularSeal2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46E526-614B-44EF-8176-A9D6CEF8D392}"/>
              </a:ext>
            </a:extLst>
          </p:cNvPr>
          <p:cNvSpPr txBox="1"/>
          <p:nvPr/>
        </p:nvSpPr>
        <p:spPr>
          <a:xfrm>
            <a:off x="284086" y="50105"/>
            <a:ext cx="6288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ヤドカリ・カニ・貝　いっせいちょうさ</a:t>
            </a:r>
            <a:endParaRPr kumimoji="1"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45F3391D-275D-44E9-868C-FB6D9B17A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838522"/>
              </p:ext>
            </p:extLst>
          </p:nvPr>
        </p:nvGraphicFramePr>
        <p:xfrm>
          <a:off x="60868" y="8104402"/>
          <a:ext cx="6759554" cy="1598942"/>
        </p:xfrm>
        <a:graphic>
          <a:graphicData uri="http://schemas.openxmlformats.org/drawingml/2006/table">
            <a:tbl>
              <a:tblPr/>
              <a:tblGrid>
                <a:gridCol w="1542463">
                  <a:extLst>
                    <a:ext uri="{9D8B030D-6E8A-4147-A177-3AD203B41FA5}">
                      <a16:colId xmlns:a16="http://schemas.microsoft.com/office/drawing/2014/main" val="3964023380"/>
                    </a:ext>
                  </a:extLst>
                </a:gridCol>
                <a:gridCol w="3564462">
                  <a:extLst>
                    <a:ext uri="{9D8B030D-6E8A-4147-A177-3AD203B41FA5}">
                      <a16:colId xmlns:a16="http://schemas.microsoft.com/office/drawing/2014/main" val="1260057651"/>
                    </a:ext>
                  </a:extLst>
                </a:gridCol>
                <a:gridCol w="1652629">
                  <a:extLst>
                    <a:ext uri="{9D8B030D-6E8A-4147-A177-3AD203B41FA5}">
                      <a16:colId xmlns:a16="http://schemas.microsoft.com/office/drawing/2014/main" val="2802025788"/>
                    </a:ext>
                  </a:extLst>
                </a:gridCol>
              </a:tblGrid>
              <a:tr h="2848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ちょうさしたとき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　　　　　　　　月　　　日　　　時から　　　時まで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118032"/>
                  </a:ext>
                </a:extLst>
              </a:tr>
              <a:tr h="27940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おてんき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　はれ　　□　くもり　□　あめ　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きおん　　　ど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910712"/>
                  </a:ext>
                </a:extLst>
              </a:tr>
              <a:tr h="3009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ちょうさしたばしょ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763910"/>
                  </a:ext>
                </a:extLst>
              </a:tr>
              <a:tr h="4101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どんなところ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　すなはま　□　どろ　□　石がごろごろ　□　コンクリート　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□くさむら　□そのほか（　　　　　　　　　　　　　　　　　　　　）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66610"/>
                  </a:ext>
                </a:extLst>
              </a:tr>
              <a:tr h="3020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ねんれい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</a:t>
                      </a:r>
                    </a:p>
                  </a:txBody>
                  <a:tcPr marL="4951" marR="4951" marT="4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83721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142C746E-1D4B-493F-8619-5B9D8BB50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87984"/>
              </p:ext>
            </p:extLst>
          </p:nvPr>
        </p:nvGraphicFramePr>
        <p:xfrm>
          <a:off x="354742" y="1502554"/>
          <a:ext cx="6158793" cy="3657600"/>
        </p:xfrm>
        <a:graphic>
          <a:graphicData uri="http://schemas.openxmlformats.org/drawingml/2006/table">
            <a:tbl>
              <a:tblPr/>
              <a:tblGrid>
                <a:gridCol w="2200567">
                  <a:extLst>
                    <a:ext uri="{9D8B030D-6E8A-4147-A177-3AD203B41FA5}">
                      <a16:colId xmlns:a16="http://schemas.microsoft.com/office/drawing/2014/main" val="3786799493"/>
                    </a:ext>
                  </a:extLst>
                </a:gridCol>
                <a:gridCol w="966446">
                  <a:extLst>
                    <a:ext uri="{9D8B030D-6E8A-4147-A177-3AD203B41FA5}">
                      <a16:colId xmlns:a16="http://schemas.microsoft.com/office/drawing/2014/main" val="3702529746"/>
                    </a:ext>
                  </a:extLst>
                </a:gridCol>
                <a:gridCol w="2165061">
                  <a:extLst>
                    <a:ext uri="{9D8B030D-6E8A-4147-A177-3AD203B41FA5}">
                      <a16:colId xmlns:a16="http://schemas.microsoft.com/office/drawing/2014/main" val="2747536502"/>
                    </a:ext>
                  </a:extLst>
                </a:gridCol>
                <a:gridCol w="826719">
                  <a:extLst>
                    <a:ext uri="{9D8B030D-6E8A-4147-A177-3AD203B41FA5}">
                      <a16:colId xmlns:a16="http://schemas.microsoft.com/office/drawing/2014/main" val="169027846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テナガツノヤドカリ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カクベンケイガニ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90539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ユビナガホンヤドカリ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ベンケイガニ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5637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ヨモギホンヤドカリ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ヒメベンケイガニ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0462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キンセンガニ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ベンケイガニ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88872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マメコブシガニ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ハマガニ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3057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イッカククモガニ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モクズガニ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93096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チチュウカイミドリガニ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ヒメアシハラガニ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1629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イシガニ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アシハラガニ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51884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タイワンガザミ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イソガニ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2091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ガザミ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ケフサイソガニ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5683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シワオウギガニ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タカノケフサイソガニ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02498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クロベンケイガニ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チゴガニ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01574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アカテガニ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コメツキガニ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53053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ウモレベンケイガニ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オサガニ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0799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フタバカクガニ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ヤマトオサガニ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46068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クシテガニ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スナガニ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68112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EE8B4A-E425-4D9D-B7A4-33EC7F759522}"/>
              </a:ext>
            </a:extLst>
          </p:cNvPr>
          <p:cNvSpPr txBox="1"/>
          <p:nvPr/>
        </p:nvSpPr>
        <p:spPr>
          <a:xfrm>
            <a:off x="398908" y="580871"/>
            <a:ext cx="623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みつけたら、□にチェックをしてね！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F4A6DB3-EEF7-4A2A-9545-0D930B2157E7}"/>
              </a:ext>
            </a:extLst>
          </p:cNvPr>
          <p:cNvSpPr txBox="1"/>
          <p:nvPr/>
        </p:nvSpPr>
        <p:spPr>
          <a:xfrm>
            <a:off x="14514" y="1103503"/>
            <a:ext cx="297920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ヤドカリとカニのなかま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975D964-2D29-4BEB-AD04-D5703015B9CB}"/>
              </a:ext>
            </a:extLst>
          </p:cNvPr>
          <p:cNvSpPr txBox="1"/>
          <p:nvPr/>
        </p:nvSpPr>
        <p:spPr>
          <a:xfrm>
            <a:off x="0" y="5172276"/>
            <a:ext cx="298119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貝のなかま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ACDA2C-C6B6-4E05-990F-297080EC7014}"/>
              </a:ext>
            </a:extLst>
          </p:cNvPr>
          <p:cNvSpPr txBox="1"/>
          <p:nvPr/>
        </p:nvSpPr>
        <p:spPr>
          <a:xfrm>
            <a:off x="3048347" y="9654539"/>
            <a:ext cx="4179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00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あついので、からだにきをつけてね！</a:t>
            </a:r>
            <a:endParaRPr kumimoji="1" lang="en-US" altLang="ja-JP" sz="1400" dirty="0">
              <a:solidFill>
                <a:srgbClr val="0033CC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5732B8A-2B32-4852-84A8-74911B654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83734"/>
              </p:ext>
            </p:extLst>
          </p:nvPr>
        </p:nvGraphicFramePr>
        <p:xfrm>
          <a:off x="336207" y="5534096"/>
          <a:ext cx="6186513" cy="2497455"/>
        </p:xfrm>
        <a:graphic>
          <a:graphicData uri="http://schemas.openxmlformats.org/drawingml/2006/table">
            <a:tbl>
              <a:tblPr/>
              <a:tblGrid>
                <a:gridCol w="2213198">
                  <a:extLst>
                    <a:ext uri="{9D8B030D-6E8A-4147-A177-3AD203B41FA5}">
                      <a16:colId xmlns:a16="http://schemas.microsoft.com/office/drawing/2014/main" val="4284004092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73752452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686952145"/>
                    </a:ext>
                  </a:extLst>
                </a:gridCol>
                <a:gridCol w="833875">
                  <a:extLst>
                    <a:ext uri="{9D8B030D-6E8A-4147-A177-3AD203B41FA5}">
                      <a16:colId xmlns:a16="http://schemas.microsoft.com/office/drawing/2014/main" val="390562289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サルボウ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アサリ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31372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サビシラトリ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オオノガイ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5459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ヒメシラトリ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ソトオリガイ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7219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イソシジミ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マテガイ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45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ヤマトシジミ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アカニシ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25746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バカガイ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イボキサゴ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17186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シオフキ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ホソウミニナ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627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オキシジミ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ウミニナ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59015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カガミガイ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アラムシロガイ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8831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ホンビノスガイ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ツメタガイ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82305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ハマグリ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サキグロタマツメタ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397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859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725D33E5016640ADF24C88903A8A33" ma:contentTypeVersion="13" ma:contentTypeDescription="新しいドキュメントを作成します。" ma:contentTypeScope="" ma:versionID="8949861d0218b4b414ec87ce667f7112">
  <xsd:schema xmlns:xsd="http://www.w3.org/2001/XMLSchema" xmlns:xs="http://www.w3.org/2001/XMLSchema" xmlns:p="http://schemas.microsoft.com/office/2006/metadata/properties" xmlns:ns2="9ad23946-ad32-4fc5-bf14-0b1b55d7b50e" xmlns:ns3="85ec59af-1a16-40a0-b163-384e34c79a5c" targetNamespace="http://schemas.microsoft.com/office/2006/metadata/properties" ma:root="true" ma:fieldsID="9306bfd27032f497d57759de7498d57e" ns2:_="" ns3:_="">
    <xsd:import namespace="9ad23946-ad32-4fc5-bf14-0b1b55d7b50e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23946-ad32-4fc5-bf14-0b1b55d7b50e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ba57bb0-6321-4c99-a6fd-1fae7eb475bc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d23946-ad32-4fc5-bf14-0b1b55d7b50e">
      <Terms xmlns="http://schemas.microsoft.com/office/infopath/2007/PartnerControls"/>
    </lcf76f155ced4ddcb4097134ff3c332f>
    <TaxCatchAll xmlns="85ec59af-1a16-40a0-b163-384e34c79a5c" xsi:nil="true"/>
    <_x4f5c__x6210__x65e5__x6642_ xmlns="9ad23946-ad32-4fc5-bf14-0b1b55d7b50e" xsi:nil="true"/>
  </documentManagement>
</p:properties>
</file>

<file path=customXml/itemProps1.xml><?xml version="1.0" encoding="utf-8"?>
<ds:datastoreItem xmlns:ds="http://schemas.openxmlformats.org/officeDocument/2006/customXml" ds:itemID="{68F644AD-8F19-455B-9BBB-CDB7E4C640B1}"/>
</file>

<file path=customXml/itemProps2.xml><?xml version="1.0" encoding="utf-8"?>
<ds:datastoreItem xmlns:ds="http://schemas.openxmlformats.org/officeDocument/2006/customXml" ds:itemID="{FFDFEC71-3A25-4CC5-9518-119010E26FF3}"/>
</file>

<file path=customXml/itemProps3.xml><?xml version="1.0" encoding="utf-8"?>
<ds:datastoreItem xmlns:ds="http://schemas.openxmlformats.org/officeDocument/2006/customXml" ds:itemID="{9F4595AA-C6A3-4FC4-B9FE-48E226E3230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196</Words>
  <PresentationFormat>A4 210 x 297 mm</PresentationFormat>
  <Paragraphs>125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0x01010084725D33E5016640ADF24C88903A8A33</vt:lpwstr>
  </property>
</Properties>
</file>