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754" r:id="rId4"/>
  </p:sldMasterIdLst>
  <p:notesMasterIdLst>
    <p:notesMasterId r:id="rId6"/>
  </p:notesMasterIdLst>
  <p:handoutMasterIdLst>
    <p:handoutMasterId r:id="rId7"/>
  </p:handoutMasterIdLst>
  <p:sldIdLst>
    <p:sldId id="1488" r:id="rId5"/>
  </p:sldIdLst>
  <p:sldSz cx="9906000" cy="6858000" type="A4"/>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120"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9"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90E5E89-DFF5-2379-B108-42A6127B729A}" name="庄司　貴" initials="庄司　貴" userId="S::takashi_shoji@jesc.or.jp::b255e420-6b61-4c2f-8568-3eef28baea55" providerId="AD"/>
  <p188:author id="{8FE15BCA-B5D8-0F0F-EC74-8C0B5048F529}" name="鹿島　勇治" initials="鹿島" userId="S::yuji_kashima@jesc.or.jp::99f6ff0e-e981-42cc-bce8-6215d454e3c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菅原 久義" initials="菅原" lastIdx="23" clrIdx="0">
    <p:extLst>
      <p:ext uri="{19B8F6BF-5375-455C-9EA6-DF929625EA0E}">
        <p15:presenceInfo xmlns:p15="http://schemas.microsoft.com/office/powerpoint/2012/main" userId="S::SUGAWA22@moe.go.jp::d852019b-80b4-4406-9e83-d36c3709ea2c" providerId="AD"/>
      </p:ext>
    </p:extLst>
  </p:cmAuthor>
  <p:cmAuthor id="2" name="庄司　貴" initials="庄司　貴" lastIdx="11" clrIdx="1">
    <p:extLst>
      <p:ext uri="{19B8F6BF-5375-455C-9EA6-DF929625EA0E}">
        <p15:presenceInfo xmlns:p15="http://schemas.microsoft.com/office/powerpoint/2012/main" userId="S::takashi_shoji@jesc.or.jp::b255e420-6b61-4c2f-8568-3eef28baea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1BC"/>
    <a:srgbClr val="8EC0E1"/>
    <a:srgbClr val="FFFFFF"/>
    <a:srgbClr val="EEEEEE"/>
    <a:srgbClr val="FFE100"/>
    <a:srgbClr val="E53760"/>
    <a:srgbClr val="6E5A40"/>
    <a:srgbClr val="F0569B"/>
    <a:srgbClr val="00897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557" autoAdjust="0"/>
  </p:normalViewPr>
  <p:slideViewPr>
    <p:cSldViewPr snapToGrid="0">
      <p:cViewPr varScale="1">
        <p:scale>
          <a:sx n="114" d="100"/>
          <a:sy n="114" d="100"/>
        </p:scale>
        <p:origin x="1254" y="96"/>
      </p:cViewPr>
      <p:guideLst>
        <p:guide pos="3120"/>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guide orient="horz" pos="3224"/>
        <p:guide pos="2239"/>
      </p:guideLst>
    </p:cSldViewPr>
  </p:notes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viewProps.xml" Type="http://schemas.openxmlformats.org/officeDocument/2006/relationships/viewProps"/><Relationship Id="rId11" Target="theme/theme1.xml" Type="http://schemas.openxmlformats.org/officeDocument/2006/relationships/theme"/><Relationship Id="rId12" Target="tableStyles.xml" Type="http://schemas.openxmlformats.org/officeDocument/2006/relationships/tableStyles"/><Relationship Id="rId13"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notesMasters/notesMaster1.xml" Type="http://schemas.openxmlformats.org/officeDocument/2006/relationships/notesMaster"/><Relationship Id="rId7" Target="handoutMasters/handoutMaster1.xml" Type="http://schemas.openxmlformats.org/officeDocument/2006/relationships/handoutMaster"/><Relationship Id="rId8" Target="commentAuthors.xml" Type="http://schemas.openxmlformats.org/officeDocument/2006/relationships/commentAuthors"/><Relationship Id="rId9" Target="presProps.xml" Type="http://schemas.openxmlformats.org/officeDocument/2006/relationships/presProp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428" cy="511731"/>
          </a:xfrm>
          <a:prstGeom prst="rect">
            <a:avLst/>
          </a:prstGeom>
        </p:spPr>
        <p:txBody>
          <a:bodyPr vert="horz" lIns="95492" tIns="47746" rIns="95492" bIns="4774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3992" y="0"/>
            <a:ext cx="3078428" cy="511731"/>
          </a:xfrm>
          <a:prstGeom prst="rect">
            <a:avLst/>
          </a:prstGeom>
        </p:spPr>
        <p:txBody>
          <a:bodyPr vert="horz" lIns="95492" tIns="47746" rIns="95492" bIns="47746" rtlCol="0"/>
          <a:lstStyle>
            <a:lvl1pPr algn="r">
              <a:defRPr sz="1200"/>
            </a:lvl1pPr>
          </a:lstStyle>
          <a:p>
            <a:fld id="{116CA9A1-49A5-4813-BE73-64411D697E83}" type="datetimeFigureOut">
              <a:rPr kumimoji="1" lang="ja-JP" altLang="en-US" smtClean="0"/>
              <a:t>2023/3/29</a:t>
            </a:fld>
            <a:endParaRPr kumimoji="1" lang="ja-JP" altLang="en-US"/>
          </a:p>
        </p:txBody>
      </p:sp>
      <p:sp>
        <p:nvSpPr>
          <p:cNvPr id="4" name="フッター プレースホルダー 3"/>
          <p:cNvSpPr>
            <a:spLocks noGrp="1"/>
          </p:cNvSpPr>
          <p:nvPr>
            <p:ph type="ftr" sz="quarter" idx="2"/>
          </p:nvPr>
        </p:nvSpPr>
        <p:spPr>
          <a:xfrm>
            <a:off x="1" y="9721106"/>
            <a:ext cx="3078428" cy="511731"/>
          </a:xfrm>
          <a:prstGeom prst="rect">
            <a:avLst/>
          </a:prstGeom>
        </p:spPr>
        <p:txBody>
          <a:bodyPr vert="horz" lIns="95492" tIns="47746" rIns="95492" bIns="4774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3992" y="9721106"/>
            <a:ext cx="3078428" cy="511731"/>
          </a:xfrm>
          <a:prstGeom prst="rect">
            <a:avLst/>
          </a:prstGeom>
        </p:spPr>
        <p:txBody>
          <a:bodyPr vert="horz" lIns="95492" tIns="47746" rIns="95492" bIns="47746" rtlCol="0" anchor="b"/>
          <a:lstStyle>
            <a:lvl1pPr algn="r">
              <a:defRPr sz="1200"/>
            </a:lvl1pPr>
          </a:lstStyle>
          <a:p>
            <a:fld id="{AA2E35D2-4F1F-4BDF-88EC-2B2C6B449510}" type="slidenum">
              <a:rPr kumimoji="1" lang="ja-JP" altLang="en-US" smtClean="0"/>
              <a:t>‹#›</a:t>
            </a:fld>
            <a:endParaRPr kumimoji="1" lang="ja-JP" altLang="en-US"/>
          </a:p>
        </p:txBody>
      </p:sp>
    </p:spTree>
    <p:extLst>
      <p:ext uri="{BB962C8B-B14F-4D97-AF65-F5344CB8AC3E}">
        <p14:creationId xmlns:p14="http://schemas.microsoft.com/office/powerpoint/2010/main" val="2050149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428" cy="511731"/>
          </a:xfrm>
          <a:prstGeom prst="rect">
            <a:avLst/>
          </a:prstGeom>
        </p:spPr>
        <p:txBody>
          <a:bodyPr vert="horz" lIns="95492" tIns="47746" rIns="95492" bIns="47746"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992" y="0"/>
            <a:ext cx="3078428" cy="511731"/>
          </a:xfrm>
          <a:prstGeom prst="rect">
            <a:avLst/>
          </a:prstGeom>
        </p:spPr>
        <p:txBody>
          <a:bodyPr vert="horz" lIns="95492" tIns="47746" rIns="95492" bIns="47746" rtlCol="0"/>
          <a:lstStyle>
            <a:lvl1pPr algn="r">
              <a:defRPr sz="1200"/>
            </a:lvl1pPr>
          </a:lstStyle>
          <a:p>
            <a:fld id="{BB218005-AB2E-4230-9CBF-EC876F8C3946}" type="datetimeFigureOut">
              <a:rPr kumimoji="1" lang="ja-JP" altLang="en-US" smtClean="0"/>
              <a:t>2023/3/29</a:t>
            </a:fld>
            <a:endParaRPr kumimoji="1" lang="ja-JP" altLang="en-US"/>
          </a:p>
        </p:txBody>
      </p:sp>
      <p:sp>
        <p:nvSpPr>
          <p:cNvPr id="4" name="スライド イメージ プレースホルダー 3"/>
          <p:cNvSpPr>
            <a:spLocks noGrp="1" noRot="1" noChangeAspect="1"/>
          </p:cNvSpPr>
          <p:nvPr>
            <p:ph type="sldImg" idx="2"/>
          </p:nvPr>
        </p:nvSpPr>
        <p:spPr>
          <a:xfrm>
            <a:off x="777875" y="766763"/>
            <a:ext cx="5548313" cy="3840162"/>
          </a:xfrm>
          <a:prstGeom prst="rect">
            <a:avLst/>
          </a:prstGeom>
          <a:noFill/>
          <a:ln w="12700">
            <a:solidFill>
              <a:prstClr val="black"/>
            </a:solidFill>
          </a:ln>
        </p:spPr>
        <p:txBody>
          <a:bodyPr vert="horz" lIns="95492" tIns="47746" rIns="95492" bIns="47746" rtlCol="0" anchor="ctr"/>
          <a:lstStyle/>
          <a:p>
            <a:endParaRPr lang="ja-JP" altLang="en-US"/>
          </a:p>
        </p:txBody>
      </p:sp>
      <p:sp>
        <p:nvSpPr>
          <p:cNvPr id="5" name="ノート プレースホルダー 4"/>
          <p:cNvSpPr>
            <a:spLocks noGrp="1"/>
          </p:cNvSpPr>
          <p:nvPr>
            <p:ph type="body" sz="quarter" idx="3"/>
          </p:nvPr>
        </p:nvSpPr>
        <p:spPr>
          <a:xfrm>
            <a:off x="710408" y="4861443"/>
            <a:ext cx="5683250" cy="4605576"/>
          </a:xfrm>
          <a:prstGeom prst="rect">
            <a:avLst/>
          </a:prstGeom>
        </p:spPr>
        <p:txBody>
          <a:bodyPr vert="horz" lIns="95492" tIns="47746" rIns="95492" bIns="4774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106"/>
            <a:ext cx="3078428" cy="511731"/>
          </a:xfrm>
          <a:prstGeom prst="rect">
            <a:avLst/>
          </a:prstGeom>
        </p:spPr>
        <p:txBody>
          <a:bodyPr vert="horz" lIns="95492" tIns="47746" rIns="95492" bIns="4774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992" y="9721106"/>
            <a:ext cx="3078428" cy="511731"/>
          </a:xfrm>
          <a:prstGeom prst="rect">
            <a:avLst/>
          </a:prstGeom>
        </p:spPr>
        <p:txBody>
          <a:bodyPr vert="horz" lIns="95492" tIns="47746" rIns="95492" bIns="47746" rtlCol="0" anchor="b"/>
          <a:lstStyle>
            <a:lvl1pPr algn="r">
              <a:defRPr sz="1200"/>
            </a:lvl1pPr>
          </a:lstStyle>
          <a:p>
            <a:fld id="{AF6E3972-898B-454C-95F2-E930BA80A49A}" type="slidenum">
              <a:rPr kumimoji="1" lang="ja-JP" altLang="en-US" smtClean="0"/>
              <a:t>‹#›</a:t>
            </a:fld>
            <a:endParaRPr kumimoji="1" lang="ja-JP" altLang="en-US"/>
          </a:p>
        </p:txBody>
      </p:sp>
    </p:spTree>
    <p:extLst>
      <p:ext uri="{BB962C8B-B14F-4D97-AF65-F5344CB8AC3E}">
        <p14:creationId xmlns:p14="http://schemas.microsoft.com/office/powerpoint/2010/main" val="21607303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2800" y="3104964"/>
            <a:ext cx="8280400" cy="609398"/>
          </a:xfrm>
        </p:spPr>
        <p:txBody>
          <a:bodyPr wrap="square" anchor="t" anchorCtr="0">
            <a:spAutoFit/>
          </a:bodyPr>
          <a:lstStyle>
            <a:lvl1pPr algn="l">
              <a:lnSpc>
                <a:spcPct val="110000"/>
              </a:lnSpc>
              <a:defRPr sz="3600" b="1"/>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8AA800E9-9428-491D-A5F9-A9F2C743960D}"/>
              </a:ext>
            </a:extLst>
          </p:cNvPr>
          <p:cNvSpPr>
            <a:spLocks noGrp="1"/>
          </p:cNvSpPr>
          <p:nvPr>
            <p:ph type="ftr" sz="quarter" idx="10"/>
          </p:nvPr>
        </p:nvSpPr>
        <p:spPr>
          <a:xfrm>
            <a:off x="812801" y="6592266"/>
            <a:ext cx="8280400" cy="265733"/>
          </a:xfrm>
          <a:prstGeom prst="rect">
            <a:avLst/>
          </a:prstGeom>
        </p:spPr>
        <p:txBody>
          <a:bodyPr/>
          <a:lstStyle>
            <a:lvl1pPr>
              <a:defRPr>
                <a:solidFill>
                  <a:schemeClr val="tx1">
                    <a:alpha val="0"/>
                  </a:schemeClr>
                </a:solidFill>
              </a:defRPr>
            </a:lvl1pPr>
          </a:lstStyle>
          <a:p>
            <a:r>
              <a:rPr lang="en-US" altLang="ja-JP"/>
              <a:t>© Presentation Design</a:t>
            </a:r>
            <a:endParaRPr lang="ja-JP" altLang="en-US"/>
          </a:p>
        </p:txBody>
      </p:sp>
      <p:sp>
        <p:nvSpPr>
          <p:cNvPr id="5" name="スライド番号プレースホルダー 4">
            <a:extLst>
              <a:ext uri="{FF2B5EF4-FFF2-40B4-BE49-F238E27FC236}">
                <a16:creationId xmlns:a16="http://schemas.microsoft.com/office/drawing/2014/main" id="{D038D84B-9105-4F73-AE15-C61E4E73D234}"/>
              </a:ext>
            </a:extLst>
          </p:cNvPr>
          <p:cNvSpPr>
            <a:spLocks noGrp="1"/>
          </p:cNvSpPr>
          <p:nvPr>
            <p:ph type="sldNum" sz="quarter" idx="11"/>
          </p:nvPr>
        </p:nvSpPr>
        <p:spPr/>
        <p:txBody>
          <a:bodyPr/>
          <a:lstStyle>
            <a:lvl1pPr>
              <a:defRPr>
                <a:solidFill>
                  <a:schemeClr val="tx1">
                    <a:alpha val="0"/>
                  </a:schemeClr>
                </a:solidFill>
              </a:defRPr>
            </a:lvl1pPr>
          </a:lstStyle>
          <a:p>
            <a:fld id="{FB3508C7-2FE0-4945-9CBD-863E05F850D2}" type="slidenum">
              <a:rPr lang="ja-JP" altLang="en-US" smtClean="0"/>
              <a:pPr/>
              <a:t>‹#›</a:t>
            </a:fld>
            <a:endParaRPr lang="ja-JP" altLang="en-US"/>
          </a:p>
        </p:txBody>
      </p:sp>
      <p:sp>
        <p:nvSpPr>
          <p:cNvPr id="6" name="直角三角形 5">
            <a:extLst>
              <a:ext uri="{FF2B5EF4-FFF2-40B4-BE49-F238E27FC236}">
                <a16:creationId xmlns:a16="http://schemas.microsoft.com/office/drawing/2014/main" id="{FC4B5ABB-B10F-46C3-9A25-6DCF41106058}"/>
              </a:ext>
            </a:extLst>
          </p:cNvPr>
          <p:cNvSpPr>
            <a:spLocks noChangeAspect="1"/>
          </p:cNvSpPr>
          <p:nvPr userDrawn="1"/>
        </p:nvSpPr>
        <p:spPr bwMode="auto">
          <a:xfrm flipV="1">
            <a:off x="0" y="0"/>
            <a:ext cx="828000" cy="828000"/>
          </a:xfrm>
          <a:prstGeom prst="rtTriangle">
            <a:avLst/>
          </a:prstGeom>
          <a:solidFill>
            <a:schemeClr val="tx2"/>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
        <p:nvSpPr>
          <p:cNvPr id="7" name="直角三角形 6">
            <a:extLst>
              <a:ext uri="{FF2B5EF4-FFF2-40B4-BE49-F238E27FC236}">
                <a16:creationId xmlns:a16="http://schemas.microsoft.com/office/drawing/2014/main" id="{4F7DC0A5-82BC-4211-B66A-E9CC83685CDD}"/>
              </a:ext>
            </a:extLst>
          </p:cNvPr>
          <p:cNvSpPr>
            <a:spLocks noChangeAspect="1"/>
          </p:cNvSpPr>
          <p:nvPr userDrawn="1"/>
        </p:nvSpPr>
        <p:spPr bwMode="auto">
          <a:xfrm flipH="1">
            <a:off x="9078000" y="6030000"/>
            <a:ext cx="828000" cy="828000"/>
          </a:xfrm>
          <a:prstGeom prst="rtTriangle">
            <a:avLst/>
          </a:prstGeom>
          <a:solidFill>
            <a:schemeClr val="tx2"/>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
        <p:nvSpPr>
          <p:cNvPr id="8" name="字幕 2">
            <a:extLst>
              <a:ext uri="{FF2B5EF4-FFF2-40B4-BE49-F238E27FC236}">
                <a16:creationId xmlns:a16="http://schemas.microsoft.com/office/drawing/2014/main" id="{BB3B72FB-FACC-43CF-B0E6-5414783CA1DA}"/>
              </a:ext>
            </a:extLst>
          </p:cNvPr>
          <p:cNvSpPr>
            <a:spLocks noGrp="1"/>
          </p:cNvSpPr>
          <p:nvPr>
            <p:ph type="subTitle" idx="1"/>
          </p:nvPr>
        </p:nvSpPr>
        <p:spPr>
          <a:xfrm>
            <a:off x="812800" y="2499603"/>
            <a:ext cx="8280400" cy="389337"/>
          </a:xfrm>
          <a:prstGeom prst="rect">
            <a:avLst/>
          </a:prstGeom>
        </p:spPr>
        <p:txBody>
          <a:bodyPr wrap="square" lIns="0" tIns="0" rIns="0" bIns="0" anchor="b" anchorCtr="0">
            <a:spAutoFit/>
          </a:bodyPr>
          <a:lstStyle>
            <a:lvl1pPr marL="0" indent="0" algn="l">
              <a:lnSpc>
                <a:spcPct val="120000"/>
              </a:lnSpc>
              <a:spcBef>
                <a:spcPts val="0"/>
              </a:spcBef>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Tree>
    <p:extLst>
      <p:ext uri="{BB962C8B-B14F-4D97-AF65-F5344CB8AC3E}">
        <p14:creationId xmlns:p14="http://schemas.microsoft.com/office/powerpoint/2010/main" val="4247044785"/>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ブランク（サブカラー｜メイン）">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C0BF4B38-E87B-445A-B4E3-34B6A3FC93AE}"/>
              </a:ext>
            </a:extLst>
          </p:cNvPr>
          <p:cNvSpPr>
            <a:spLocks noChangeArrowheads="1"/>
          </p:cNvSpPr>
          <p:nvPr userDrawn="1"/>
        </p:nvSpPr>
        <p:spPr bwMode="auto">
          <a:xfrm>
            <a:off x="0" y="0"/>
            <a:ext cx="9906000" cy="6858000"/>
          </a:xfrm>
          <a:prstGeom prst="roundRect">
            <a:avLst>
              <a:gd name="adj" fmla="val 0"/>
            </a:avLst>
          </a:prstGeom>
          <a:solidFill>
            <a:schemeClr val="bg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gray"/>
        <p:txBody>
          <a:bodyPr/>
          <a:lstStyle>
            <a:lvl1pPr>
              <a:lnSpc>
                <a:spcPct val="110000"/>
              </a:lnSpc>
              <a:defRPr b="0">
                <a:solidFill>
                  <a:schemeClr val="tx2"/>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B7FA9985-DBCC-4D9A-B76B-10246AFCD59D}"/>
              </a:ext>
            </a:extLst>
          </p:cNvPr>
          <p:cNvSpPr>
            <a:spLocks noGrp="1"/>
          </p:cNvSpPr>
          <p:nvPr>
            <p:ph type="ftr" sz="quarter" idx="10"/>
          </p:nvPr>
        </p:nvSpPr>
        <p:spPr>
          <a:xfrm>
            <a:off x="812801" y="6592266"/>
            <a:ext cx="8280400" cy="265733"/>
          </a:xfrm>
          <a:prstGeom prst="rect">
            <a:avLst/>
          </a:prstGeom>
        </p:spPr>
        <p:txBody>
          <a:bodyPr/>
          <a:lstStyle>
            <a:lvl1pPr>
              <a:defRPr>
                <a:solidFill>
                  <a:schemeClr val="tx2"/>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9C904497-A7C3-4557-AF5C-60A15B67CA45}"/>
              </a:ext>
            </a:extLst>
          </p:cNvPr>
          <p:cNvSpPr>
            <a:spLocks noGrp="1"/>
          </p:cNvSpPr>
          <p:nvPr>
            <p:ph type="sldNum" sz="quarter" idx="11"/>
          </p:nvPr>
        </p:nvSpPr>
        <p:spPr/>
        <p:txBody>
          <a:bodyPr/>
          <a:lstStyle>
            <a:lvl1pPr>
              <a:defRPr>
                <a:solidFill>
                  <a:schemeClr val="tx2"/>
                </a:solidFill>
              </a:defRPr>
            </a:lvl1p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5CED508D-6941-7761-9604-7A78DA3A309E}"/>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548846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ブランク（メインカラー）">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255A006D-B326-46ED-A96C-37080030A215}"/>
              </a:ext>
            </a:extLst>
          </p:cNvPr>
          <p:cNvSpPr>
            <a:spLocks noChangeArrowheads="1"/>
          </p:cNvSpPr>
          <p:nvPr userDrawn="1"/>
        </p:nvSpPr>
        <p:spPr bwMode="auto">
          <a:xfrm>
            <a:off x="0" y="0"/>
            <a:ext cx="9906000" cy="6858000"/>
          </a:xfrm>
          <a:prstGeom prst="roundRect">
            <a:avLst>
              <a:gd name="adj" fmla="val 0"/>
            </a:avLst>
          </a:prstGeom>
          <a:solidFill>
            <a:schemeClr val="tx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ABE0CF2A-7636-404D-A586-76DA2BC5E173}"/>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EAFA7581-92BD-4129-919D-1C9DD5FA6A1D}"/>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4FE73FCF-F451-469A-99DC-966F30C0997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513641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ブランク（無彩色）">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96A19C9E-39F5-449D-834B-06E292BEE7BA}"/>
              </a:ext>
            </a:extLst>
          </p:cNvPr>
          <p:cNvSpPr>
            <a:spLocks noChangeArrowheads="1"/>
          </p:cNvSpPr>
          <p:nvPr userDrawn="1"/>
        </p:nvSpPr>
        <p:spPr bwMode="auto">
          <a:xfrm>
            <a:off x="0" y="0"/>
            <a:ext cx="9906000" cy="6858000"/>
          </a:xfrm>
          <a:prstGeom prst="roundRect">
            <a:avLst>
              <a:gd name="adj" fmla="val 0"/>
            </a:avLst>
          </a:prstGeom>
          <a:solidFill>
            <a:schemeClr val="tx1"/>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D96F316E-ED50-4681-9605-F1338D2F5227}"/>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FEE7954D-86AC-47FC-B2DA-8E3331DD553E}"/>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4043B6FA-4CA1-E969-9568-FE557041963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499467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ブランク（ブラック）">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C631CA94-E670-4184-8DEE-97DE5B8D7154}"/>
              </a:ext>
            </a:extLst>
          </p:cNvPr>
          <p:cNvSpPr>
            <a:spLocks noChangeArrowheads="1"/>
          </p:cNvSpPr>
          <p:nvPr userDrawn="1"/>
        </p:nvSpPr>
        <p:spPr bwMode="auto">
          <a:xfrm>
            <a:off x="0" y="0"/>
            <a:ext cx="9906000" cy="6858000"/>
          </a:xfrm>
          <a:prstGeom prst="roundRect">
            <a:avLst>
              <a:gd name="adj" fmla="val 0"/>
            </a:avLst>
          </a:prstGeom>
          <a:solidFill>
            <a:srgbClr val="000000"/>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300BF6DA-F0DC-4118-91E1-C2C1B1B0D780}"/>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A9AE46FF-BFA3-4608-8645-0CFDB75A921B}"/>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A246AD4B-6D18-2D57-6AC8-2B61E11AAE8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59025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裏表紙">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A084C3FB-3B69-4A3B-812C-A06519C2DE4B}"/>
              </a:ext>
            </a:extLst>
          </p:cNvPr>
          <p:cNvSpPr>
            <a:spLocks noChangeArrowheads="1"/>
          </p:cNvSpPr>
          <p:nvPr userDrawn="1"/>
        </p:nvSpPr>
        <p:spPr bwMode="auto">
          <a:xfrm>
            <a:off x="0" y="0"/>
            <a:ext cx="9906000" cy="6858000"/>
          </a:xfrm>
          <a:prstGeom prst="roundRect">
            <a:avLst>
              <a:gd name="adj" fmla="val 0"/>
            </a:avLst>
          </a:prstGeom>
          <a:solidFill>
            <a:schemeClr val="tx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ctrTitle"/>
          </p:nvPr>
        </p:nvSpPr>
        <p:spPr bwMode="gray">
          <a:xfrm>
            <a:off x="812800" y="3104964"/>
            <a:ext cx="8280400" cy="609398"/>
          </a:xfrm>
        </p:spPr>
        <p:txBody>
          <a:bodyPr wrap="square">
            <a:spAutoFit/>
          </a:bodyPr>
          <a:lstStyle>
            <a:lvl1pPr algn="ctr">
              <a:lnSpc>
                <a:spcPct val="110000"/>
              </a:lnSpc>
              <a:defRPr sz="3600" b="1">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8AA800E9-9428-491D-A5F9-A9F2C743960D}"/>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alpha val="0"/>
                  </a:schemeClr>
                </a:solidFill>
              </a:defRPr>
            </a:lvl1pPr>
          </a:lstStyle>
          <a:p>
            <a:r>
              <a:rPr lang="en-US" altLang="ja-JP"/>
              <a:t>© Presentation Design</a:t>
            </a:r>
            <a:endParaRPr lang="ja-JP" altLang="en-US"/>
          </a:p>
        </p:txBody>
      </p:sp>
      <p:sp>
        <p:nvSpPr>
          <p:cNvPr id="5" name="スライド番号プレースホルダー 4">
            <a:extLst>
              <a:ext uri="{FF2B5EF4-FFF2-40B4-BE49-F238E27FC236}">
                <a16:creationId xmlns:a16="http://schemas.microsoft.com/office/drawing/2014/main" id="{D038D84B-9105-4F73-AE15-C61E4E73D234}"/>
              </a:ext>
            </a:extLst>
          </p:cNvPr>
          <p:cNvSpPr>
            <a:spLocks noGrp="1"/>
          </p:cNvSpPr>
          <p:nvPr>
            <p:ph type="sldNum" sz="quarter" idx="11"/>
          </p:nvPr>
        </p:nvSpPr>
        <p:spPr bwMode="gray"/>
        <p:txBody>
          <a:bodyPr/>
          <a:lstStyle>
            <a:lvl1pPr>
              <a:defRPr>
                <a:solidFill>
                  <a:schemeClr val="tx1">
                    <a:alpha val="0"/>
                  </a:schemeClr>
                </a:solidFill>
              </a:defRPr>
            </a:lvl1pPr>
          </a:lstStyle>
          <a:p>
            <a:fld id="{FB3508C7-2FE0-4945-9CBD-863E05F850D2}" type="slidenum">
              <a:rPr lang="ja-JP" altLang="en-US" smtClean="0"/>
              <a:pPr/>
              <a:t>‹#›</a:t>
            </a:fld>
            <a:endParaRPr lang="ja-JP" altLang="en-US"/>
          </a:p>
        </p:txBody>
      </p:sp>
      <p:sp>
        <p:nvSpPr>
          <p:cNvPr id="6" name="直角三角形 5">
            <a:extLst>
              <a:ext uri="{FF2B5EF4-FFF2-40B4-BE49-F238E27FC236}">
                <a16:creationId xmlns:a16="http://schemas.microsoft.com/office/drawing/2014/main" id="{FC4B5ABB-B10F-46C3-9A25-6DCF41106058}"/>
              </a:ext>
            </a:extLst>
          </p:cNvPr>
          <p:cNvSpPr>
            <a:spLocks noChangeAspect="1"/>
          </p:cNvSpPr>
          <p:nvPr userDrawn="1"/>
        </p:nvSpPr>
        <p:spPr bwMode="gray">
          <a:xfrm flipV="1">
            <a:off x="0" y="0"/>
            <a:ext cx="828000" cy="828000"/>
          </a:xfrm>
          <a:prstGeom prst="rtTriangle">
            <a:avLst/>
          </a:prstGeom>
          <a:solidFill>
            <a:schemeClr val="bg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
        <p:nvSpPr>
          <p:cNvPr id="7" name="直角三角形 6">
            <a:extLst>
              <a:ext uri="{FF2B5EF4-FFF2-40B4-BE49-F238E27FC236}">
                <a16:creationId xmlns:a16="http://schemas.microsoft.com/office/drawing/2014/main" id="{4F7DC0A5-82BC-4211-B66A-E9CC83685CDD}"/>
              </a:ext>
            </a:extLst>
          </p:cNvPr>
          <p:cNvSpPr>
            <a:spLocks noChangeAspect="1"/>
          </p:cNvSpPr>
          <p:nvPr userDrawn="1"/>
        </p:nvSpPr>
        <p:spPr bwMode="gray">
          <a:xfrm flipH="1">
            <a:off x="9078000" y="6030000"/>
            <a:ext cx="828000" cy="828000"/>
          </a:xfrm>
          <a:prstGeom prst="rtTriangle">
            <a:avLst/>
          </a:prstGeom>
          <a:solidFill>
            <a:schemeClr val="bg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1264794279"/>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003" y="24342"/>
            <a:ext cx="7914326" cy="524339"/>
          </a:xfrm>
          <a:prstGeom prst="rect">
            <a:avLst/>
          </a:prstGeom>
        </p:spPr>
        <p:txBody>
          <a:bodyPr lIns="288000" tIns="0" rIns="288000" bIns="36000" anchor="b" anchorCtr="0"/>
          <a:lstStyle>
            <a:lvl1pPr algn="l">
              <a:defRPr sz="2800">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a:t>マスター タイトルの書式設定</a:t>
            </a:r>
          </a:p>
        </p:txBody>
      </p:sp>
      <p:sp>
        <p:nvSpPr>
          <p:cNvPr id="4" name="正方形/長方形 3"/>
          <p:cNvSpPr/>
          <p:nvPr userDrawn="1"/>
        </p:nvSpPr>
        <p:spPr bwMode="auto">
          <a:xfrm>
            <a:off x="5999" y="548680"/>
            <a:ext cx="9900001" cy="72008"/>
          </a:xfrm>
          <a:prstGeom prst="rect">
            <a:avLst/>
          </a:prstGeom>
          <a:solidFill>
            <a:schemeClr val="accent1">
              <a:lumMod val="50000"/>
            </a:schemeClr>
          </a:solidFill>
          <a:ln w="9525" cap="flat" cmpd="sng" algn="ctr">
            <a:solidFill>
              <a:srgbClr val="0070C0"/>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marL="0" marR="0" indent="0" algn="ctr" defTabSz="844099" rtl="0" eaLnBrk="1" fontAlgn="base" latinLnBrk="0" hangingPunct="1">
              <a:lnSpc>
                <a:spcPct val="100000"/>
              </a:lnSpc>
              <a:spcBef>
                <a:spcPct val="0"/>
              </a:spcBef>
              <a:spcAft>
                <a:spcPct val="0"/>
              </a:spcAft>
              <a:buClrTx/>
              <a:buSzTx/>
              <a:buFontTx/>
              <a:buNone/>
              <a:tabLst/>
            </a:pPr>
            <a:endParaRPr kumimoji="1" lang="ja-JP" altLang="en-US" sz="1292"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13227" y="623752"/>
            <a:ext cx="9900001" cy="1152000"/>
          </a:xfrm>
          <a:prstGeom prst="rect">
            <a:avLst/>
          </a:prstGeom>
        </p:spPr>
        <p:style>
          <a:lnRef idx="1">
            <a:schemeClr val="accent1"/>
          </a:lnRef>
          <a:fillRef idx="2">
            <a:schemeClr val="accent1"/>
          </a:fillRef>
          <a:effectRef idx="1">
            <a:schemeClr val="accent1"/>
          </a:effectRef>
          <a:fontRef idx="none"/>
        </p:style>
        <p:txBody>
          <a:bodyPr lIns="288000" tIns="180000" rIns="288000" bIns="180000"/>
          <a:lstStyle>
            <a:lvl1pPr marL="299090" indent="-299090">
              <a:spcBef>
                <a:spcPts val="0"/>
              </a:spcBef>
              <a:spcAft>
                <a:spcPts val="554"/>
              </a:spcAft>
              <a:buClr>
                <a:schemeClr val="accent1"/>
              </a:buClr>
              <a:buSzPct val="80000"/>
              <a:buFont typeface="Wingdings" panose="05000000000000000000" pitchFamily="2" charset="2"/>
              <a:buChar char="l"/>
              <a:defRPr sz="2215"/>
            </a:lvl1pPr>
          </a:lstStyle>
          <a:p>
            <a:pPr lvl="0"/>
            <a:r>
              <a:rPr kumimoji="1" lang="ja-JP" altLang="en-US"/>
              <a:t>マスター テキストの書式設定</a:t>
            </a:r>
            <a:endParaRPr kumimoji="1" lang="en-US" altLang="ja-JP"/>
          </a:p>
        </p:txBody>
      </p:sp>
      <p:pic>
        <p:nvPicPr>
          <p:cNvPr id="6" name="図 2"/>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65628" y="24342"/>
            <a:ext cx="1340372"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1147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目次">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0" y="0"/>
            <a:ext cx="1892300" cy="6858000"/>
          </a:xfrm>
          <a:prstGeom prst="rect">
            <a:avLst/>
          </a:prstGeom>
          <a:solidFill>
            <a:schemeClr val="tx2"/>
          </a:solidFill>
          <a:ln>
            <a:noFill/>
          </a:ln>
          <a:effectLst/>
        </p:spPr>
        <p:txBody>
          <a:bodyPr lIns="0" tIns="0" rIns="0" bIns="0" anchor="ctr">
            <a:noAutofit/>
          </a:bodyPr>
          <a:lstStyle/>
          <a:p>
            <a:endParaRPr lang="ja-JP" altLang="en-US"/>
          </a:p>
        </p:txBody>
      </p:sp>
      <p:sp>
        <p:nvSpPr>
          <p:cNvPr id="2" name="タイトル 1"/>
          <p:cNvSpPr>
            <a:spLocks noGrp="1"/>
          </p:cNvSpPr>
          <p:nvPr>
            <p:ph type="title"/>
          </p:nvPr>
        </p:nvSpPr>
        <p:spPr bwMode="gray">
          <a:xfrm>
            <a:off x="2361600" y="1051200"/>
            <a:ext cx="6731600" cy="396044"/>
          </a:xfrm>
        </p:spPr>
        <p:txBody>
          <a:bodyPr/>
          <a:lstStyle>
            <a:lvl1pPr>
              <a:defRPr>
                <a:solidFill>
                  <a:schemeClr val="tx2"/>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4D825F5B-A637-4B67-BFB8-794FCAF16B5E}"/>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9" name="スライド番号プレースホルダー 8">
            <a:extLst>
              <a:ext uri="{FF2B5EF4-FFF2-40B4-BE49-F238E27FC236}">
                <a16:creationId xmlns:a16="http://schemas.microsoft.com/office/drawing/2014/main" id="{3C115E19-4A06-4168-9085-83E789D1633F}"/>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0359AEC8-F1C5-5567-387F-E980821CFDA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69399"/>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Only" preserve="1">
  <p:cSld name="中扉">
    <p:bg>
      <p:bgRef idx="1001">
        <a:schemeClr val="bg1"/>
      </p:bgRef>
    </p:bg>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16917F67-28C0-48E8-BB7F-49080353AEF9}"/>
              </a:ext>
            </a:extLst>
          </p:cNvPr>
          <p:cNvSpPr>
            <a:spLocks noChangeArrowheads="1"/>
          </p:cNvSpPr>
          <p:nvPr userDrawn="1"/>
        </p:nvSpPr>
        <p:spPr bwMode="gray">
          <a:xfrm>
            <a:off x="0" y="0"/>
            <a:ext cx="9906000" cy="6858000"/>
          </a:xfrm>
          <a:prstGeom prst="rect">
            <a:avLst/>
          </a:prstGeom>
          <a:solidFill>
            <a:schemeClr val="bg2"/>
          </a:solidFill>
          <a:ln>
            <a:noFill/>
          </a:ln>
          <a:effectLst/>
        </p:spPr>
        <p:txBody>
          <a:bodyPr lIns="0" tIns="0" rIns="0" bIns="0" anchor="ctr">
            <a:noAutofit/>
          </a:bodyPr>
          <a:lstStyle/>
          <a:p>
            <a:endParaRPr lang="ja-JP" altLang="en-US">
              <a:solidFill>
                <a:schemeClr val="tx2"/>
              </a:solidFill>
            </a:endParaRPr>
          </a:p>
        </p:txBody>
      </p:sp>
      <p:sp>
        <p:nvSpPr>
          <p:cNvPr id="2" name="タイトル 1"/>
          <p:cNvSpPr>
            <a:spLocks noGrp="1"/>
          </p:cNvSpPr>
          <p:nvPr>
            <p:ph type="title"/>
          </p:nvPr>
        </p:nvSpPr>
        <p:spPr>
          <a:xfrm>
            <a:off x="632520" y="2945131"/>
            <a:ext cx="8640960" cy="931738"/>
          </a:xfrm>
          <a:ln w="6350">
            <a:solidFill>
              <a:schemeClr val="tx2"/>
            </a:solidFill>
          </a:ln>
        </p:spPr>
        <p:txBody>
          <a:bodyPr wrap="square" lIns="251999" tIns="251999" rIns="251999" bIns="180000">
            <a:spAutoFit/>
          </a:bodyPr>
          <a:lstStyle>
            <a:lvl1pPr algn="ctr">
              <a:lnSpc>
                <a:spcPct val="120000"/>
              </a:lnSpc>
              <a:defRPr sz="2800" b="0">
                <a:solidFill>
                  <a:schemeClr val="tx2"/>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0A9B9FE6-C3F3-408A-8600-F8E84042703E}"/>
              </a:ext>
            </a:extLst>
          </p:cNvPr>
          <p:cNvSpPr>
            <a:spLocks noGrp="1"/>
          </p:cNvSpPr>
          <p:nvPr>
            <p:ph type="ftr" sz="quarter" idx="10"/>
          </p:nvPr>
        </p:nvSpPr>
        <p:spPr>
          <a:xfrm>
            <a:off x="812801" y="6592266"/>
            <a:ext cx="8280400" cy="265733"/>
          </a:xfrm>
          <a:prstGeom prst="rect">
            <a:avLst/>
          </a:prstGeom>
        </p:spPr>
        <p:txBody>
          <a:bodyPr/>
          <a:lstStyle>
            <a:lvl1pPr>
              <a:defRPr>
                <a:solidFill>
                  <a:schemeClr val="tx2"/>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9FE23E56-ECA0-480D-A109-CBCB7B732C53}"/>
              </a:ext>
            </a:extLst>
          </p:cNvPr>
          <p:cNvSpPr>
            <a:spLocks noGrp="1"/>
          </p:cNvSpPr>
          <p:nvPr>
            <p:ph type="sldNum" sz="quarter" idx="11"/>
          </p:nvPr>
        </p:nvSpPr>
        <p:spPr/>
        <p:txBody>
          <a:bodyPr/>
          <a:lstStyle>
            <a:lvl1pPr>
              <a:defRPr>
                <a:solidFill>
                  <a:schemeClr val="tx2"/>
                </a:solidFill>
              </a:defRPr>
            </a:lvl1p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373806581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コンテンツ｜2分割">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0" y="637200"/>
            <a:ext cx="9906000" cy="36512"/>
          </a:xfrm>
          <a:prstGeom prst="rect">
            <a:avLst/>
          </a:prstGeom>
          <a:solidFill>
            <a:schemeClr val="bg1">
              <a:lumMod val="85000"/>
            </a:schemeClr>
          </a:solidFill>
          <a:ln>
            <a:noFill/>
          </a:ln>
          <a:effectLst/>
        </p:spPr>
        <p:txBody>
          <a:bodyPr wrap="none" lIns="0" tIns="0" rIns="0" bIns="0" anchor="ctr">
            <a:noAutofit/>
          </a:bodyPr>
          <a:lstStyle/>
          <a:p>
            <a:endParaRPr lang="ja-JP" altLang="en-US"/>
          </a:p>
        </p:txBody>
      </p:sp>
      <p:sp>
        <p:nvSpPr>
          <p:cNvPr id="3" name="フッター プレースホルダー 2">
            <a:extLst>
              <a:ext uri="{FF2B5EF4-FFF2-40B4-BE49-F238E27FC236}">
                <a16:creationId xmlns:a16="http://schemas.microsoft.com/office/drawing/2014/main" id="{847704B3-DBAD-41AF-91A4-04C16CB4715B}"/>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4" name="スライド番号プレースホルダー 3">
            <a:extLst>
              <a:ext uri="{FF2B5EF4-FFF2-40B4-BE49-F238E27FC236}">
                <a16:creationId xmlns:a16="http://schemas.microsoft.com/office/drawing/2014/main" id="{09C92EC6-27CC-4DAD-9CBB-D16A8301D8ED}"/>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sp>
        <p:nvSpPr>
          <p:cNvPr id="5" name="タイトル 4">
            <a:extLst>
              <a:ext uri="{FF2B5EF4-FFF2-40B4-BE49-F238E27FC236}">
                <a16:creationId xmlns:a16="http://schemas.microsoft.com/office/drawing/2014/main" id="{F4F14F26-7E76-4A9F-8E87-6231A2C21342}"/>
              </a:ext>
            </a:extLst>
          </p:cNvPr>
          <p:cNvSpPr>
            <a:spLocks noGrp="1"/>
          </p:cNvSpPr>
          <p:nvPr>
            <p:ph type="title"/>
          </p:nvPr>
        </p:nvSpPr>
        <p:spPr/>
        <p:txBody>
          <a:bodyPr/>
          <a:lstStyle/>
          <a:p>
            <a:r>
              <a:rPr kumimoji="1" lang="ja-JP" altLang="en-US"/>
              <a:t>マスター タイトルの書式設定</a:t>
            </a:r>
          </a:p>
        </p:txBody>
      </p:sp>
      <p:pic>
        <p:nvPicPr>
          <p:cNvPr id="6" name="図 2">
            <a:extLst>
              <a:ext uri="{FF2B5EF4-FFF2-40B4-BE49-F238E27FC236}">
                <a16:creationId xmlns:a16="http://schemas.microsoft.com/office/drawing/2014/main" id="{C545C02C-F5FC-CBA9-2C9E-3FAF24FA0027}"/>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344744"/>
      </p:ext>
    </p:extLst>
  </p:cSld>
  <p:clrMapOvr>
    <a:masterClrMapping/>
  </p:clrMapOvr>
  <p:extLst>
    <p:ext uri="{DCECCB84-F9BA-43D5-87BE-67443E8EF086}">
      <p15:sldGuideLst xmlns:p15="http://schemas.microsoft.com/office/powerpoint/2012/main">
        <p15:guide id="1" pos="2939" userDrawn="1">
          <p15:clr>
            <a:srgbClr val="FBAE40"/>
          </p15:clr>
        </p15:guide>
        <p15:guide id="3" pos="3301"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コンテンツ｜3分割">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nSpc>
                <a:spcPct val="110000"/>
              </a:lnSpc>
              <a:defRPr b="0"/>
            </a:lvl1pPr>
          </a:lstStyle>
          <a:p>
            <a:r>
              <a:rPr kumimoji="1" lang="ja-JP" altLang="en-US"/>
              <a:t>マスター タイトルの書式設定</a:t>
            </a:r>
          </a:p>
        </p:txBody>
      </p:sp>
      <p:sp>
        <p:nvSpPr>
          <p:cNvPr id="7" name="Rectangle 10"/>
          <p:cNvSpPr>
            <a:spLocks noChangeArrowheads="1"/>
          </p:cNvSpPr>
          <p:nvPr userDrawn="1"/>
        </p:nvSpPr>
        <p:spPr bwMode="auto">
          <a:xfrm>
            <a:off x="0" y="637200"/>
            <a:ext cx="9906000" cy="36512"/>
          </a:xfrm>
          <a:prstGeom prst="rect">
            <a:avLst/>
          </a:prstGeom>
          <a:solidFill>
            <a:schemeClr val="bg1">
              <a:lumMod val="85000"/>
            </a:schemeClr>
          </a:solidFill>
          <a:ln>
            <a:noFill/>
          </a:ln>
          <a:effectLst/>
        </p:spPr>
        <p:txBody>
          <a:bodyPr wrap="none" lIns="0" tIns="0" rIns="0" bIns="0" anchor="ctr">
            <a:noAutofit/>
          </a:bodyPr>
          <a:lstStyle/>
          <a:p>
            <a:endParaRPr lang="ja-JP" altLang="en-US"/>
          </a:p>
        </p:txBody>
      </p:sp>
      <p:sp>
        <p:nvSpPr>
          <p:cNvPr id="3" name="フッター プレースホルダー 2">
            <a:extLst>
              <a:ext uri="{FF2B5EF4-FFF2-40B4-BE49-F238E27FC236}">
                <a16:creationId xmlns:a16="http://schemas.microsoft.com/office/drawing/2014/main" id="{36AF69DA-19C7-4C84-A918-0C1D73F94FD9}"/>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4" name="スライド番号プレースホルダー 3">
            <a:extLst>
              <a:ext uri="{FF2B5EF4-FFF2-40B4-BE49-F238E27FC236}">
                <a16:creationId xmlns:a16="http://schemas.microsoft.com/office/drawing/2014/main" id="{C5EE5F74-75D7-4D8E-8CED-CB66E7793BDF}"/>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6710BF10-DAE7-5FB7-A923-D7CF43DC0B0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4514597"/>
      </p:ext>
    </p:extLst>
  </p:cSld>
  <p:clrMapOvr>
    <a:masterClrMapping/>
  </p:clrMapOvr>
  <p:extLst>
    <p:ext uri="{DCECCB84-F9BA-43D5-87BE-67443E8EF086}">
      <p15:sldGuideLst xmlns:p15="http://schemas.microsoft.com/office/powerpoint/2012/main">
        <p15:guide id="1" pos="2099" userDrawn="1">
          <p15:clr>
            <a:srgbClr val="FBAE40"/>
          </p15:clr>
        </p15:guide>
        <p15:guide id="2" pos="4141" userDrawn="1">
          <p15:clr>
            <a:srgbClr val="FBAE40"/>
          </p15:clr>
        </p15:guide>
        <p15:guide id="3" pos="2326" userDrawn="1">
          <p15:clr>
            <a:srgbClr val="FBAE40"/>
          </p15:clr>
        </p15:guide>
        <p15:guide id="4" pos="391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補足情報#1">
    <p:spTree>
      <p:nvGrpSpPr>
        <p:cNvPr id="1" name=""/>
        <p:cNvGrpSpPr/>
        <p:nvPr/>
      </p:nvGrpSpPr>
      <p:grpSpPr>
        <a:xfrm>
          <a:off x="0" y="0"/>
          <a:ext cx="0" cy="0"/>
          <a:chOff x="0" y="0"/>
          <a:chExt cx="0" cy="0"/>
        </a:xfrm>
      </p:grpSpPr>
      <p:sp>
        <p:nvSpPr>
          <p:cNvPr id="6" name="AutoShape 3">
            <a:extLst>
              <a:ext uri="{FF2B5EF4-FFF2-40B4-BE49-F238E27FC236}">
                <a16:creationId xmlns:a16="http://schemas.microsoft.com/office/drawing/2014/main" id="{C64FBF5E-C770-46F9-8FA5-93B1BC7527FB}"/>
              </a:ext>
            </a:extLst>
          </p:cNvPr>
          <p:cNvSpPr>
            <a:spLocks noChangeArrowheads="1"/>
          </p:cNvSpPr>
          <p:nvPr userDrawn="1"/>
        </p:nvSpPr>
        <p:spPr bwMode="auto">
          <a:xfrm>
            <a:off x="0" y="0"/>
            <a:ext cx="9906000" cy="6858000"/>
          </a:xfrm>
          <a:prstGeom prst="roundRect">
            <a:avLst>
              <a:gd name="adj" fmla="val 0"/>
            </a:avLst>
          </a:prstGeom>
          <a:solidFill>
            <a:schemeClr val="accent6">
              <a:lumMod val="20000"/>
              <a:lumOff val="80000"/>
            </a:schemeClr>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8" name="角丸四角形 7"/>
          <p:cNvSpPr/>
          <p:nvPr userDrawn="1"/>
        </p:nvSpPr>
        <p:spPr bwMode="auto">
          <a:xfrm>
            <a:off x="-1091" y="533"/>
            <a:ext cx="9906000" cy="656692"/>
          </a:xfrm>
          <a:prstGeom prst="roundRect">
            <a:avLst>
              <a:gd name="adj" fmla="val 0"/>
            </a:avLst>
          </a:prstGeom>
          <a:solidFill>
            <a:schemeClr val="tx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chemeClr val="bg1"/>
              </a:solidFill>
              <a:latin typeface="メイリオ" pitchFamily="50" charset="-128"/>
              <a:ea typeface="メイリオ" pitchFamily="50" charset="-128"/>
              <a:cs typeface="メイリオ" pitchFamily="50" charset="-128"/>
            </a:endParaRPr>
          </a:p>
        </p:txBody>
      </p:sp>
      <p:sp>
        <p:nvSpPr>
          <p:cNvPr id="2" name="フッター プレースホルダー 1">
            <a:extLst>
              <a:ext uri="{FF2B5EF4-FFF2-40B4-BE49-F238E27FC236}">
                <a16:creationId xmlns:a16="http://schemas.microsoft.com/office/drawing/2014/main" id="{DD2BD622-8926-40F5-8E7B-BD16FFC763AD}"/>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3" name="スライド番号プレースホルダー 2">
            <a:extLst>
              <a:ext uri="{FF2B5EF4-FFF2-40B4-BE49-F238E27FC236}">
                <a16:creationId xmlns:a16="http://schemas.microsoft.com/office/drawing/2014/main" id="{9F1C951F-BA74-48A8-9AB1-3CCF4BE05828}"/>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sp>
        <p:nvSpPr>
          <p:cNvPr id="5" name="タイトル 4">
            <a:extLst>
              <a:ext uri="{FF2B5EF4-FFF2-40B4-BE49-F238E27FC236}">
                <a16:creationId xmlns:a16="http://schemas.microsoft.com/office/drawing/2014/main" id="{8FAE7443-55FC-4497-A461-3BAFA4281456}"/>
              </a:ext>
            </a:extLst>
          </p:cNvPr>
          <p:cNvSpPr>
            <a:spLocks noGrp="1"/>
          </p:cNvSpPr>
          <p:nvPr>
            <p:ph type="title"/>
          </p:nvPr>
        </p:nvSpPr>
        <p:spPr bwMode="gray"/>
        <p:txBody>
          <a:bodyPr/>
          <a:lstStyle>
            <a:lvl1pPr>
              <a:defRPr>
                <a:solidFill>
                  <a:schemeClr val="bg1"/>
                </a:solidFill>
              </a:defRPr>
            </a:lvl1pPr>
          </a:lstStyle>
          <a:p>
            <a:r>
              <a:rPr kumimoji="1" lang="ja-JP" altLang="en-US"/>
              <a:t>マスター タイトルの書式設定</a:t>
            </a:r>
          </a:p>
        </p:txBody>
      </p:sp>
      <p:pic>
        <p:nvPicPr>
          <p:cNvPr id="7" name="図 2">
            <a:extLst>
              <a:ext uri="{FF2B5EF4-FFF2-40B4-BE49-F238E27FC236}">
                <a16:creationId xmlns:a16="http://schemas.microsoft.com/office/drawing/2014/main" id="{AB20AEB5-6CEF-20DE-CCB8-8960BC1A4FD4}"/>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37704" y="79861"/>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422761"/>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補足情報#2">
    <p:spTree>
      <p:nvGrpSpPr>
        <p:cNvPr id="1" name=""/>
        <p:cNvGrpSpPr/>
        <p:nvPr/>
      </p:nvGrpSpPr>
      <p:grpSpPr>
        <a:xfrm>
          <a:off x="0" y="0"/>
          <a:ext cx="0" cy="0"/>
          <a:chOff x="0" y="0"/>
          <a:chExt cx="0" cy="0"/>
        </a:xfrm>
      </p:grpSpPr>
      <p:sp>
        <p:nvSpPr>
          <p:cNvPr id="11" name="角丸四角形 6"/>
          <p:cNvSpPr/>
          <p:nvPr userDrawn="1"/>
        </p:nvSpPr>
        <p:spPr bwMode="auto">
          <a:xfrm>
            <a:off x="0" y="0"/>
            <a:ext cx="9912016" cy="6858000"/>
          </a:xfrm>
          <a:custGeom>
            <a:avLst/>
            <a:gdLst/>
            <a:ahLst/>
            <a:cxnLst/>
            <a:rect l="l" t="t" r="r" b="b"/>
            <a:pathLst>
              <a:path w="9903600" h="6858000">
                <a:moveTo>
                  <a:pt x="183240" y="144000"/>
                </a:moveTo>
                <a:cubicBezTo>
                  <a:pt x="162231" y="144000"/>
                  <a:pt x="145200" y="161031"/>
                  <a:pt x="145200" y="182040"/>
                </a:cubicBezTo>
                <a:lnTo>
                  <a:pt x="145200" y="6675960"/>
                </a:lnTo>
                <a:cubicBezTo>
                  <a:pt x="145200" y="6696969"/>
                  <a:pt x="162231" y="6714000"/>
                  <a:pt x="183240" y="6714000"/>
                </a:cubicBezTo>
                <a:lnTo>
                  <a:pt x="9722760" y="6714000"/>
                </a:lnTo>
                <a:cubicBezTo>
                  <a:pt x="9743769" y="6714000"/>
                  <a:pt x="9760800" y="6696969"/>
                  <a:pt x="9760800" y="6675960"/>
                </a:cubicBezTo>
                <a:lnTo>
                  <a:pt x="9760800" y="182040"/>
                </a:lnTo>
                <a:cubicBezTo>
                  <a:pt x="9760800" y="161031"/>
                  <a:pt x="9743769" y="144000"/>
                  <a:pt x="9722760" y="144000"/>
                </a:cubicBezTo>
                <a:close/>
                <a:moveTo>
                  <a:pt x="0" y="0"/>
                </a:moveTo>
                <a:lnTo>
                  <a:pt x="9903600" y="0"/>
                </a:lnTo>
                <a:lnTo>
                  <a:pt x="9903600" y="6858000"/>
                </a:lnTo>
                <a:lnTo>
                  <a:pt x="0" y="6858000"/>
                </a:lnTo>
                <a:close/>
              </a:path>
            </a:pathLst>
          </a:custGeom>
          <a:solidFill>
            <a:schemeClr val="tx2"/>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a:solidFill>
                <a:srgbClr val="4D4D4D"/>
              </a:solidFill>
              <a:latin typeface="メイリオ" pitchFamily="50" charset="-128"/>
              <a:ea typeface="メイリオ" pitchFamily="50" charset="-128"/>
              <a:cs typeface="メイリオ" pitchFamily="50" charset="-128"/>
            </a:endParaRPr>
          </a:p>
        </p:txBody>
      </p:sp>
      <p:sp>
        <p:nvSpPr>
          <p:cNvPr id="3" name="タイトル 2">
            <a:extLst>
              <a:ext uri="{FF2B5EF4-FFF2-40B4-BE49-F238E27FC236}">
                <a16:creationId xmlns:a16="http://schemas.microsoft.com/office/drawing/2014/main" id="{460E26FE-8640-42D6-9E30-14F39D2A7C5F}"/>
              </a:ext>
            </a:extLst>
          </p:cNvPr>
          <p:cNvSpPr>
            <a:spLocks noGrp="1"/>
          </p:cNvSpPr>
          <p:nvPr>
            <p:ph type="title"/>
          </p:nvPr>
        </p:nvSpPr>
        <p:spPr>
          <a:xfrm>
            <a:off x="272480" y="476672"/>
            <a:ext cx="9361040" cy="396044"/>
          </a:xfrm>
        </p:spPr>
        <p:txBody>
          <a:bodyPr/>
          <a:lstStyle>
            <a:lvl1pPr algn="ctr">
              <a:defRPr b="1">
                <a:solidFill>
                  <a:schemeClr val="tx2"/>
                </a:solidFill>
              </a:defRPr>
            </a:lvl1pPr>
          </a:lstStyle>
          <a:p>
            <a:r>
              <a:rPr kumimoji="1" lang="ja-JP" altLang="en-US"/>
              <a:t>マスター タイトルの書式設定</a:t>
            </a:r>
          </a:p>
        </p:txBody>
      </p:sp>
      <p:sp>
        <p:nvSpPr>
          <p:cNvPr id="4" name="フッター プレースホルダー 3">
            <a:extLst>
              <a:ext uri="{FF2B5EF4-FFF2-40B4-BE49-F238E27FC236}">
                <a16:creationId xmlns:a16="http://schemas.microsoft.com/office/drawing/2014/main" id="{701A9B9D-DAA6-43A9-9453-17D4EDDFDE85}"/>
              </a:ext>
            </a:extLst>
          </p:cNvPr>
          <p:cNvSpPr>
            <a:spLocks noGrp="1"/>
          </p:cNvSpPr>
          <p:nvPr>
            <p:ph type="ftr" sz="quarter" idx="10"/>
          </p:nvPr>
        </p:nvSpPr>
        <p:spPr>
          <a:xfrm>
            <a:off x="812801" y="6439631"/>
            <a:ext cx="8280400" cy="265733"/>
          </a:xfrm>
          <a:prstGeom prst="rect">
            <a:avLst/>
          </a:prstGeom>
        </p:spPr>
        <p:txBody>
          <a:bodyPr/>
          <a:lstStyle/>
          <a:p>
            <a:endParaRPr lang="ja-JP" altLang="en-US"/>
          </a:p>
        </p:txBody>
      </p:sp>
      <p:sp>
        <p:nvSpPr>
          <p:cNvPr id="5" name="スライド番号プレースホルダー 4">
            <a:extLst>
              <a:ext uri="{FF2B5EF4-FFF2-40B4-BE49-F238E27FC236}">
                <a16:creationId xmlns:a16="http://schemas.microsoft.com/office/drawing/2014/main" id="{3CD99A8E-5B14-4283-AA57-CDB31932E905}"/>
              </a:ext>
            </a:extLst>
          </p:cNvPr>
          <p:cNvSpPr>
            <a:spLocks noGrp="1"/>
          </p:cNvSpPr>
          <p:nvPr>
            <p:ph type="sldNum" sz="quarter" idx="11"/>
          </p:nvPr>
        </p:nvSpPr>
        <p:spPr>
          <a:xfrm>
            <a:off x="9201472" y="6439631"/>
            <a:ext cx="360040" cy="257113"/>
          </a:xfrm>
        </p:spPr>
        <p:txBody>
          <a:body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40F22EEF-BB46-7843-8F48-6EA07ADAB54E}"/>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474568" y="162526"/>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6566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ブランク（ベースカラー）">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nSpc>
                <a:spcPct val="110000"/>
              </a:lnSpc>
              <a:defRPr b="0">
                <a:solidFill>
                  <a:schemeClr val="tx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84524C63-17A6-4C1E-AA58-7F82E023FDF9}"/>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6" name="スライド番号プレースホルダー 5">
            <a:extLst>
              <a:ext uri="{FF2B5EF4-FFF2-40B4-BE49-F238E27FC236}">
                <a16:creationId xmlns:a16="http://schemas.microsoft.com/office/drawing/2014/main" id="{32F09B78-2169-4AE6-A062-67BD4752F7B1}"/>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pic>
        <p:nvPicPr>
          <p:cNvPr id="5" name="図 2">
            <a:extLst>
              <a:ext uri="{FF2B5EF4-FFF2-40B4-BE49-F238E27FC236}">
                <a16:creationId xmlns:a16="http://schemas.microsoft.com/office/drawing/2014/main" id="{FF84B0DE-3F49-326A-C5DD-2235D3EEC27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2502721"/>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ブランク（サブカラー｜無彩色）">
    <p:bg bwMode="gray">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679291F2-06DE-4B18-8093-3A036929E75E}"/>
              </a:ext>
            </a:extLst>
          </p:cNvPr>
          <p:cNvSpPr>
            <a:spLocks noChangeArrowheads="1"/>
          </p:cNvSpPr>
          <p:nvPr userDrawn="1"/>
        </p:nvSpPr>
        <p:spPr bwMode="auto">
          <a:xfrm>
            <a:off x="0" y="0"/>
            <a:ext cx="9906000" cy="6858000"/>
          </a:xfrm>
          <a:prstGeom prst="roundRect">
            <a:avLst>
              <a:gd name="adj" fmla="val 0"/>
            </a:avLst>
          </a:prstGeom>
          <a:solidFill>
            <a:schemeClr val="accent6">
              <a:lumMod val="20000"/>
              <a:lumOff val="80000"/>
            </a:schemeClr>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gray"/>
        <p:txBody>
          <a:bodyPr/>
          <a:lstStyle>
            <a:lvl1pPr>
              <a:lnSpc>
                <a:spcPct val="110000"/>
              </a:lnSpc>
              <a:defRPr b="0">
                <a:solidFill>
                  <a:schemeClr val="tx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B76F6B67-EFB8-4A5E-9639-1834F582BCAC}"/>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4" name="スライド番号プレースホルダー 3">
            <a:extLst>
              <a:ext uri="{FF2B5EF4-FFF2-40B4-BE49-F238E27FC236}">
                <a16:creationId xmlns:a16="http://schemas.microsoft.com/office/drawing/2014/main" id="{F1DB4D35-5440-422D-AEF8-67A843BCE3D2}"/>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04EE02E4-D85F-1534-5803-10DA735EBE4A}"/>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120039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72480" y="152636"/>
            <a:ext cx="9361040" cy="396044"/>
          </a:xfrm>
          <a:prstGeom prst="rect">
            <a:avLst/>
          </a:prstGeom>
        </p:spPr>
        <p:txBody>
          <a:bodyPr vert="horz" lIns="0" tIns="0" rIns="0" bIns="0" rtlCol="0" anchor="ctr">
            <a:noAutofit/>
          </a:bodyPr>
          <a:lstStyle/>
          <a:p>
            <a:r>
              <a:rPr kumimoji="1" lang="ja-JP" altLang="en-US"/>
              <a:t>マスター タイトルの書式設定</a:t>
            </a:r>
          </a:p>
        </p:txBody>
      </p:sp>
      <p:sp>
        <p:nvSpPr>
          <p:cNvPr id="6" name="フッター プレースホルダー 5">
            <a:extLst>
              <a:ext uri="{FF2B5EF4-FFF2-40B4-BE49-F238E27FC236}">
                <a16:creationId xmlns:a16="http://schemas.microsoft.com/office/drawing/2014/main" id="{FE14A3B2-D897-4040-9B0C-DDA5D2425D60}"/>
              </a:ext>
            </a:extLst>
          </p:cNvPr>
          <p:cNvSpPr>
            <a:spLocks noGrp="1"/>
          </p:cNvSpPr>
          <p:nvPr>
            <p:ph type="ftr" sz="quarter" idx="3"/>
          </p:nvPr>
        </p:nvSpPr>
        <p:spPr>
          <a:xfrm>
            <a:off x="812801" y="6592266"/>
            <a:ext cx="8280400" cy="265733"/>
          </a:xfrm>
          <a:prstGeom prst="rect">
            <a:avLst/>
          </a:prstGeom>
        </p:spPr>
        <p:txBody>
          <a:bodyPr vert="horz" lIns="0" tIns="0" rIns="0" bIns="0" rtlCol="0" anchor="ctr"/>
          <a:lstStyle>
            <a:lvl1pPr algn="ctr">
              <a:defRPr sz="900">
                <a:solidFill>
                  <a:schemeClr val="tx1"/>
                </a:solidFill>
              </a:defRPr>
            </a:lvl1pPr>
          </a:lstStyle>
          <a:p>
            <a:endParaRPr lang="ja-JP" altLang="en-US"/>
          </a:p>
        </p:txBody>
      </p:sp>
      <p:sp>
        <p:nvSpPr>
          <p:cNvPr id="8" name="スライド番号プレースホルダー 5">
            <a:extLst>
              <a:ext uri="{FF2B5EF4-FFF2-40B4-BE49-F238E27FC236}">
                <a16:creationId xmlns:a16="http://schemas.microsoft.com/office/drawing/2014/main" id="{2A0C11AE-607D-4FFF-A554-80D8C7B34075}"/>
              </a:ext>
            </a:extLst>
          </p:cNvPr>
          <p:cNvSpPr>
            <a:spLocks noGrp="1"/>
          </p:cNvSpPr>
          <p:nvPr>
            <p:ph type="sldNum" sz="quarter" idx="4"/>
          </p:nvPr>
        </p:nvSpPr>
        <p:spPr>
          <a:xfrm>
            <a:off x="9273480" y="6592267"/>
            <a:ext cx="475196" cy="257113"/>
          </a:xfrm>
          <a:prstGeom prst="rect">
            <a:avLst/>
          </a:prstGeom>
        </p:spPr>
        <p:txBody>
          <a:bodyPr vert="horz" lIns="0" tIns="0" rIns="0" bIns="0" rtlCol="0" anchor="ctr"/>
          <a:lstStyle>
            <a:lvl1pPr algn="r">
              <a:defRPr sz="900" b="1">
                <a:solidFill>
                  <a:schemeClr val="tx1"/>
                </a:solidFill>
                <a:latin typeface="+mn-ea"/>
                <a:ea typeface="+mn-ea"/>
                <a:cs typeface="メイリオ" pitchFamily="50" charset="-128"/>
              </a:defRPr>
            </a:lvl1p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1725718646"/>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67" r:id="rId5"/>
    <p:sldLayoutId id="2147483759" r:id="rId6"/>
    <p:sldLayoutId id="2147483769" r:id="rId7"/>
    <p:sldLayoutId id="2147483761" r:id="rId8"/>
    <p:sldLayoutId id="2147483762" r:id="rId9"/>
    <p:sldLayoutId id="2147483763" r:id="rId10"/>
    <p:sldLayoutId id="2147483764" r:id="rId11"/>
    <p:sldLayoutId id="2147483765" r:id="rId12"/>
    <p:sldLayoutId id="2147483766" r:id="rId13"/>
    <p:sldLayoutId id="2147483768" r:id="rId14"/>
    <p:sldLayoutId id="2147483770" r:id="rId15"/>
  </p:sldLayoutIdLst>
  <p:hf hdr="0" dt="0"/>
  <p:txStyles>
    <p:titleStyle>
      <a:lvl1pPr algn="l" defTabSz="914400" rtl="0" eaLnBrk="1" latinLnBrk="0" hangingPunct="1">
        <a:lnSpc>
          <a:spcPct val="110000"/>
        </a:lnSpc>
        <a:spcBef>
          <a:spcPct val="0"/>
        </a:spcBef>
        <a:buNone/>
        <a:defRPr kumimoji="1" sz="2400" kern="1200">
          <a:solidFill>
            <a:schemeClr val="tx1"/>
          </a:solidFill>
          <a:latin typeface="+mj-ea"/>
          <a:ea typeface="+mj-ea"/>
          <a:cs typeface="メイリオ" pitchFamily="50" charset="-128"/>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3" orient="horz" pos="2160" userDrawn="1">
          <p15:clr>
            <a:srgbClr val="F26B43"/>
          </p15:clr>
        </p15:guide>
        <p15:guide id="14" pos="3120" userDrawn="1">
          <p15:clr>
            <a:srgbClr val="F26B43"/>
          </p15:clr>
        </p15:guide>
        <p15:guide id="21" pos="512" userDrawn="1">
          <p15:clr>
            <a:srgbClr val="F26B43"/>
          </p15:clr>
        </p15:guide>
        <p15:guide id="22" pos="5728" userDrawn="1">
          <p15:clr>
            <a:srgbClr val="F26B43"/>
          </p15:clr>
        </p15:guide>
        <p15:guide id="23" orient="horz" pos="414" userDrawn="1">
          <p15:clr>
            <a:srgbClr val="F26B43"/>
          </p15:clr>
        </p15:guide>
        <p15:guide id="24" orient="horz" pos="3906" userDrawn="1">
          <p15:clr>
            <a:srgbClr val="F26B43"/>
          </p15:clr>
        </p15:guide>
      </p15:sldGuideLst>
    </p:ext>
  </p:extLst>
</p:sldMaster>
</file>

<file path=ppt/slides/_rels/slide1.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BB049D07-BC8A-A760-0D9B-121AC9CF4929}"/>
              </a:ext>
            </a:extLst>
          </p:cNvPr>
          <p:cNvSpPr>
            <a:spLocks noGrp="1"/>
          </p:cNvSpPr>
          <p:nvPr>
            <p:ph type="title"/>
          </p:nvPr>
        </p:nvSpPr>
        <p:spPr/>
        <p:txBody>
          <a:bodyPr/>
          <a:lstStyle/>
          <a:p>
            <a:r>
              <a:rPr lang="ja-JP" altLang="en-US" sz="2000" dirty="0"/>
              <a:t>（自治体名）　</a:t>
            </a:r>
            <a:r>
              <a:rPr lang="ja-JP" altLang="en-US" sz="1600" dirty="0"/>
              <a:t>連携先：</a:t>
            </a:r>
            <a:endParaRPr lang="ja-JP" altLang="en-US" sz="2000" dirty="0"/>
          </a:p>
        </p:txBody>
      </p:sp>
      <p:graphicFrame>
        <p:nvGraphicFramePr>
          <p:cNvPr id="10" name="Group 55">
            <a:extLst>
              <a:ext uri="{FF2B5EF4-FFF2-40B4-BE49-F238E27FC236}">
                <a16:creationId xmlns:a16="http://schemas.microsoft.com/office/drawing/2014/main" id="{B729301D-DF19-AFD6-0E3C-FCFEEBD0E83F}"/>
              </a:ext>
            </a:extLst>
          </p:cNvPr>
          <p:cNvGraphicFramePr>
            <a:graphicFrameLocks noGrp="1"/>
          </p:cNvGraphicFramePr>
          <p:nvPr>
            <p:extLst>
              <p:ext uri="{D42A27DB-BD31-4B8C-83A1-F6EECF244321}">
                <p14:modId xmlns:p14="http://schemas.microsoft.com/office/powerpoint/2010/main" val="48780373"/>
              </p:ext>
            </p:extLst>
          </p:nvPr>
        </p:nvGraphicFramePr>
        <p:xfrm>
          <a:off x="253779" y="741117"/>
          <a:ext cx="5256872" cy="1794864"/>
        </p:xfrm>
        <a:graphic>
          <a:graphicData uri="http://schemas.openxmlformats.org/drawingml/2006/table">
            <a:tbl>
              <a:tblPr/>
              <a:tblGrid>
                <a:gridCol w="5256872">
                  <a:extLst>
                    <a:ext uri="{9D8B030D-6E8A-4147-A177-3AD203B41FA5}">
                      <a16:colId xmlns:a16="http://schemas.microsoft.com/office/drawing/2014/main" val="20000"/>
                    </a:ext>
                  </a:extLst>
                </a:gridCol>
              </a:tblGrid>
              <a:tr h="304771">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取組の目的</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1989">
                <a:tc>
                  <a:txBody>
                    <a:bodyPr/>
                    <a:lstStyle/>
                    <a:p>
                      <a:pPr lvl="0" algn="l">
                        <a:lnSpc>
                          <a:spcPct val="110000"/>
                        </a:lnSpc>
                        <a:spcAft>
                          <a:spcPts val="1200"/>
                        </a:spcAft>
                        <a:defRPr/>
                      </a:pPr>
                      <a:r>
                        <a:rPr lang="ja-JP" altLang="en-US" sz="1400" b="1" dirty="0">
                          <a:solidFill>
                            <a:srgbClr val="0071BC"/>
                          </a:solidFill>
                        </a:rPr>
                        <a:t>■対象</a:t>
                      </a:r>
                      <a:r>
                        <a:rPr lang="ja-JP" altLang="en-US" sz="1400" b="0" dirty="0">
                          <a:solidFill>
                            <a:schemeClr val="tx1"/>
                          </a:solidFill>
                        </a:rPr>
                        <a:t>（</a:t>
                      </a:r>
                      <a:r>
                        <a:rPr lang="en-US" altLang="ja-JP" sz="1400" b="0" dirty="0">
                          <a:solidFill>
                            <a:schemeClr val="tx1"/>
                          </a:solidFill>
                        </a:rPr>
                        <a:t>※</a:t>
                      </a:r>
                      <a:r>
                        <a:rPr lang="ja-JP" altLang="en-US" sz="1400" b="0" dirty="0">
                          <a:solidFill>
                            <a:schemeClr val="tx1"/>
                          </a:solidFill>
                        </a:rPr>
                        <a:t>取組の対象者を記載をお願いいたします。）</a:t>
                      </a:r>
                    </a:p>
                  </a:txBody>
                  <a:tcPr marL="0" marR="0" marT="108000" marB="0" anchor="ctr"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0716106"/>
                  </a:ext>
                </a:extLst>
              </a:tr>
              <a:tr h="961636">
                <a:tc>
                  <a:txBody>
                    <a:bodyPr/>
                    <a:lstStyle/>
                    <a:p>
                      <a:pPr marL="804545" marR="0" lvl="0" indent="-804545" algn="l" defTabSz="914400" rtl="0" eaLnBrk="1" fontAlgn="auto" latinLnBrk="0" hangingPunct="1">
                        <a:lnSpc>
                          <a:spcPct val="110000"/>
                        </a:lnSpc>
                        <a:spcBef>
                          <a:spcPts val="0"/>
                        </a:spcBef>
                        <a:spcAft>
                          <a:spcPts val="1200"/>
                        </a:spcAft>
                        <a:buClrTx/>
                        <a:buSzTx/>
                        <a:buFontTx/>
                        <a:buNone/>
                        <a:tabLst/>
                        <a:defRPr/>
                      </a:pPr>
                      <a:r>
                        <a:rPr lang="ja-JP" altLang="en-US" sz="1400" b="1" dirty="0">
                          <a:solidFill>
                            <a:srgbClr val="0071BC"/>
                          </a:solidFill>
                        </a:rPr>
                        <a:t>■目的</a:t>
                      </a:r>
                      <a:r>
                        <a:rPr lang="ja-JP" altLang="en-US" sz="1400" b="0" dirty="0">
                          <a:solidFill>
                            <a:schemeClr val="tx1"/>
                          </a:solidFill>
                        </a:rPr>
                        <a:t>（</a:t>
                      </a:r>
                      <a:r>
                        <a:rPr lang="en-US" altLang="ja-JP" sz="1400" b="0" dirty="0">
                          <a:solidFill>
                            <a:schemeClr val="tx1"/>
                          </a:solidFill>
                        </a:rPr>
                        <a:t>※</a:t>
                      </a:r>
                      <a:r>
                        <a:rPr lang="ja-JP" altLang="en-US" sz="1400" b="0" dirty="0">
                          <a:solidFill>
                            <a:schemeClr val="tx1"/>
                          </a:solidFill>
                        </a:rPr>
                        <a:t>取組の目的を記載ください。）</a:t>
                      </a:r>
                      <a:endParaRPr lang="en-US" altLang="ja-JP" sz="1400" b="0" dirty="0">
                        <a:solidFill>
                          <a:schemeClr val="tx1"/>
                        </a:solidFill>
                      </a:endParaRPr>
                    </a:p>
                    <a:p>
                      <a:pPr marL="804545" marR="0" lvl="0" indent="-804545" algn="l" defTabSz="914400" rtl="0" eaLnBrk="1" fontAlgn="auto" latinLnBrk="0" hangingPunct="1">
                        <a:lnSpc>
                          <a:spcPct val="110000"/>
                        </a:lnSpc>
                        <a:spcBef>
                          <a:spcPts val="0"/>
                        </a:spcBef>
                        <a:spcAft>
                          <a:spcPts val="1200"/>
                        </a:spcAft>
                        <a:buClrTx/>
                        <a:buSzTx/>
                        <a:buFontTx/>
                        <a:buNone/>
                        <a:tabLst/>
                        <a:defRPr/>
                      </a:pPr>
                      <a:endParaRPr lang="en-US" altLang="ja-JP" sz="1400" b="1" dirty="0">
                        <a:solidFill>
                          <a:srgbClr val="0071BC"/>
                        </a:solidFill>
                      </a:endParaRPr>
                    </a:p>
                    <a:p>
                      <a:pPr marL="804545" marR="0" lvl="0" indent="-804545" algn="l" defTabSz="914400" rtl="0" eaLnBrk="1" fontAlgn="auto" latinLnBrk="0" hangingPunct="1">
                        <a:lnSpc>
                          <a:spcPct val="110000"/>
                        </a:lnSpc>
                        <a:spcBef>
                          <a:spcPts val="0"/>
                        </a:spcBef>
                        <a:spcAft>
                          <a:spcPts val="1200"/>
                        </a:spcAft>
                        <a:buClrTx/>
                        <a:buSzTx/>
                        <a:buFontTx/>
                        <a:buNone/>
                        <a:tabLst/>
                        <a:defRPr/>
                      </a:pPr>
                      <a:endParaRPr lang="ja-JP" altLang="en-US" sz="1400" b="0" dirty="0">
                        <a:solidFill>
                          <a:schemeClr val="tx1"/>
                        </a:solidFill>
                      </a:endParaRPr>
                    </a:p>
                  </a:txBody>
                  <a:tcPr marL="0" marR="0" marT="108000" marB="0" anchor="ctr"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 name="テキスト ボックス 5">
            <a:extLst>
              <a:ext uri="{FF2B5EF4-FFF2-40B4-BE49-F238E27FC236}">
                <a16:creationId xmlns:a16="http://schemas.microsoft.com/office/drawing/2014/main" id="{F7C7362B-BBA6-7187-F635-01EE469C6D12}"/>
              </a:ext>
            </a:extLst>
          </p:cNvPr>
          <p:cNvSpPr txBox="1"/>
          <p:nvPr/>
        </p:nvSpPr>
        <p:spPr>
          <a:xfrm>
            <a:off x="8509610" y="2801976"/>
            <a:ext cx="1007819" cy="27699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○○商工会</a:t>
            </a:r>
          </a:p>
        </p:txBody>
      </p:sp>
      <p:sp>
        <p:nvSpPr>
          <p:cNvPr id="8" name="テキスト ボックス 7">
            <a:extLst>
              <a:ext uri="{FF2B5EF4-FFF2-40B4-BE49-F238E27FC236}">
                <a16:creationId xmlns:a16="http://schemas.microsoft.com/office/drawing/2014/main" id="{9B6FC04F-1AFA-9341-8E57-36F1D20A3715}"/>
              </a:ext>
            </a:extLst>
          </p:cNvPr>
          <p:cNvSpPr txBox="1"/>
          <p:nvPr/>
        </p:nvSpPr>
        <p:spPr>
          <a:xfrm>
            <a:off x="6123785" y="2813292"/>
            <a:ext cx="1562929" cy="27699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（株）○○会社</a:t>
            </a:r>
          </a:p>
        </p:txBody>
      </p:sp>
      <p:sp>
        <p:nvSpPr>
          <p:cNvPr id="11" name="テキスト ボックス 10">
            <a:extLst>
              <a:ext uri="{FF2B5EF4-FFF2-40B4-BE49-F238E27FC236}">
                <a16:creationId xmlns:a16="http://schemas.microsoft.com/office/drawing/2014/main" id="{7F9B62CF-5CB8-B059-5FBA-5E9E4654167E}"/>
              </a:ext>
            </a:extLst>
          </p:cNvPr>
          <p:cNvSpPr txBox="1"/>
          <p:nvPr/>
        </p:nvSpPr>
        <p:spPr>
          <a:xfrm>
            <a:off x="8462340" y="1418794"/>
            <a:ext cx="1102358" cy="276999"/>
          </a:xfrm>
          <a:prstGeom prst="rect">
            <a:avLst/>
          </a:prstGeom>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地域事業者</a:t>
            </a:r>
          </a:p>
        </p:txBody>
      </p:sp>
      <p:sp>
        <p:nvSpPr>
          <p:cNvPr id="12" name="テキスト ボックス 11">
            <a:extLst>
              <a:ext uri="{FF2B5EF4-FFF2-40B4-BE49-F238E27FC236}">
                <a16:creationId xmlns:a16="http://schemas.microsoft.com/office/drawing/2014/main" id="{DBE0E227-3D75-1537-533C-76302BBD14D4}"/>
              </a:ext>
            </a:extLst>
          </p:cNvPr>
          <p:cNvSpPr txBox="1"/>
          <p:nvPr/>
        </p:nvSpPr>
        <p:spPr>
          <a:xfrm>
            <a:off x="6392148" y="1322015"/>
            <a:ext cx="1026202" cy="461665"/>
          </a:xfrm>
          <a:prstGeom prst="rect">
            <a:avLst/>
          </a:prstGeom>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来訪者</a:t>
            </a:r>
            <a:endParaRPr lang="en-US" altLang="ja-JP" dirty="0"/>
          </a:p>
          <a:p>
            <a:r>
              <a:rPr lang="ja-JP" altLang="en-US" dirty="0"/>
              <a:t>地域住民</a:t>
            </a:r>
          </a:p>
        </p:txBody>
      </p:sp>
      <p:cxnSp>
        <p:nvCxnSpPr>
          <p:cNvPr id="17" name="直線矢印コネクタ 16">
            <a:extLst>
              <a:ext uri="{FF2B5EF4-FFF2-40B4-BE49-F238E27FC236}">
                <a16:creationId xmlns:a16="http://schemas.microsoft.com/office/drawing/2014/main" id="{76EA366A-668F-BD23-D05F-7DC2253B2ECD}"/>
              </a:ext>
            </a:extLst>
          </p:cNvPr>
          <p:cNvCxnSpPr>
            <a:cxnSpLocks/>
            <a:stCxn id="12" idx="3"/>
            <a:endCxn id="11" idx="1"/>
          </p:cNvCxnSpPr>
          <p:nvPr/>
        </p:nvCxnSpPr>
        <p:spPr>
          <a:xfrm>
            <a:off x="7418350" y="1552848"/>
            <a:ext cx="1043990" cy="4446"/>
          </a:xfrm>
          <a:prstGeom prst="straightConnector1">
            <a:avLst/>
          </a:prstGeom>
          <a:ln w="12700">
            <a:solidFill>
              <a:schemeClr val="tx1"/>
            </a:solidFill>
            <a:headEnd type="triangl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1" name="直線矢印コネクタ 20">
            <a:extLst>
              <a:ext uri="{FF2B5EF4-FFF2-40B4-BE49-F238E27FC236}">
                <a16:creationId xmlns:a16="http://schemas.microsoft.com/office/drawing/2014/main" id="{37DE3997-7E30-11B7-0086-E15F3B2381DD}"/>
              </a:ext>
            </a:extLst>
          </p:cNvPr>
          <p:cNvCxnSpPr>
            <a:cxnSpLocks/>
          </p:cNvCxnSpPr>
          <p:nvPr/>
        </p:nvCxnSpPr>
        <p:spPr>
          <a:xfrm>
            <a:off x="7686714" y="2951791"/>
            <a:ext cx="816543" cy="0"/>
          </a:xfrm>
          <a:prstGeom prst="straightConnector1">
            <a:avLst/>
          </a:prstGeom>
          <a:ln w="28575">
            <a:headEnd type="triangl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45" name="テキスト ボックス 44">
            <a:extLst>
              <a:ext uri="{FF2B5EF4-FFF2-40B4-BE49-F238E27FC236}">
                <a16:creationId xmlns:a16="http://schemas.microsoft.com/office/drawing/2014/main" id="{00BEA01C-3EEC-D941-ED5B-5C9F2E998322}"/>
              </a:ext>
            </a:extLst>
          </p:cNvPr>
          <p:cNvSpPr txBox="1"/>
          <p:nvPr/>
        </p:nvSpPr>
        <p:spPr>
          <a:xfrm>
            <a:off x="7840647" y="3063707"/>
            <a:ext cx="508673" cy="230832"/>
          </a:xfrm>
          <a:prstGeom prst="rect">
            <a:avLst/>
          </a:prstGeom>
          <a:noFill/>
        </p:spPr>
        <p:txBody>
          <a:bodyPr wrap="square" rtlCol="0">
            <a:spAutoFit/>
          </a:bodyPr>
          <a:lstStyle/>
          <a:p>
            <a:pPr algn="ctr"/>
            <a:r>
              <a:rPr kumimoji="1" lang="ja-JP" altLang="en-US" sz="900" b="1" dirty="0">
                <a:solidFill>
                  <a:schemeClr val="tx2"/>
                </a:solidFill>
              </a:rPr>
              <a:t>連携</a:t>
            </a:r>
          </a:p>
        </p:txBody>
      </p:sp>
      <p:cxnSp>
        <p:nvCxnSpPr>
          <p:cNvPr id="47" name="直線矢印コネクタ 46">
            <a:extLst>
              <a:ext uri="{FF2B5EF4-FFF2-40B4-BE49-F238E27FC236}">
                <a16:creationId xmlns:a16="http://schemas.microsoft.com/office/drawing/2014/main" id="{BDD1446E-D4D2-974D-CEAE-D312F3DBFF2B}"/>
              </a:ext>
            </a:extLst>
          </p:cNvPr>
          <p:cNvCxnSpPr>
            <a:cxnSpLocks/>
            <a:stCxn id="12" idx="2"/>
            <a:endCxn id="8" idx="0"/>
          </p:cNvCxnSpPr>
          <p:nvPr/>
        </p:nvCxnSpPr>
        <p:spPr>
          <a:xfrm>
            <a:off x="6905249" y="1783680"/>
            <a:ext cx="1" cy="1029612"/>
          </a:xfrm>
          <a:prstGeom prst="straightConnector1">
            <a:avLst/>
          </a:prstGeom>
          <a:ln w="12700">
            <a:solidFill>
              <a:schemeClr val="tx1"/>
            </a:solidFill>
            <a:headEnd type="triangl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43" name="直線矢印コネクタ 42">
            <a:extLst>
              <a:ext uri="{FF2B5EF4-FFF2-40B4-BE49-F238E27FC236}">
                <a16:creationId xmlns:a16="http://schemas.microsoft.com/office/drawing/2014/main" id="{86BC7E13-D77F-98BA-DABE-9B07B3224F56}"/>
              </a:ext>
            </a:extLst>
          </p:cNvPr>
          <p:cNvCxnSpPr>
            <a:cxnSpLocks/>
            <a:stCxn id="11" idx="2"/>
            <a:endCxn id="6" idx="0"/>
          </p:cNvCxnSpPr>
          <p:nvPr/>
        </p:nvCxnSpPr>
        <p:spPr>
          <a:xfrm>
            <a:off x="9013519" y="1695793"/>
            <a:ext cx="1" cy="1106183"/>
          </a:xfrm>
          <a:prstGeom prst="straightConnector1">
            <a:avLst/>
          </a:prstGeom>
          <a:ln w="12700">
            <a:solidFill>
              <a:schemeClr val="tx1"/>
            </a:solidFill>
            <a:headEnd type="triangle" w="med" len="med"/>
            <a:tailEnd type="none" w="med" len="med"/>
          </a:ln>
        </p:spPr>
        <p:style>
          <a:lnRef idx="1">
            <a:schemeClr val="accent2"/>
          </a:lnRef>
          <a:fillRef idx="0">
            <a:schemeClr val="accent2"/>
          </a:fillRef>
          <a:effectRef idx="0">
            <a:schemeClr val="accent2"/>
          </a:effectRef>
          <a:fontRef idx="minor">
            <a:schemeClr val="tx1"/>
          </a:fontRef>
        </p:style>
      </p:cxnSp>
      <p:sp>
        <p:nvSpPr>
          <p:cNvPr id="48" name="テキスト ボックス 47">
            <a:extLst>
              <a:ext uri="{FF2B5EF4-FFF2-40B4-BE49-F238E27FC236}">
                <a16:creationId xmlns:a16="http://schemas.microsoft.com/office/drawing/2014/main" id="{2004CFDC-8F0C-5857-7D55-C94EB10954B0}"/>
              </a:ext>
            </a:extLst>
          </p:cNvPr>
          <p:cNvSpPr txBox="1"/>
          <p:nvPr/>
        </p:nvSpPr>
        <p:spPr>
          <a:xfrm>
            <a:off x="9007169" y="1958464"/>
            <a:ext cx="1007818" cy="369332"/>
          </a:xfrm>
          <a:prstGeom prst="rect">
            <a:avLst/>
          </a:prstGeom>
          <a:noFill/>
        </p:spPr>
        <p:txBody>
          <a:bodyPr wrap="square" rtlCol="0">
            <a:spAutoFit/>
          </a:bodyPr>
          <a:lstStyle/>
          <a:p>
            <a:r>
              <a:rPr kumimoji="1" lang="ja-JP" altLang="en-US" sz="900" dirty="0"/>
              <a:t>地域事業者</a:t>
            </a:r>
            <a:endParaRPr kumimoji="1" lang="en-US" altLang="ja-JP" sz="900" dirty="0"/>
          </a:p>
          <a:p>
            <a:r>
              <a:rPr kumimoji="1" lang="ja-JP" altLang="en-US" sz="900" dirty="0"/>
              <a:t>への働きかけ</a:t>
            </a:r>
          </a:p>
        </p:txBody>
      </p:sp>
      <p:sp>
        <p:nvSpPr>
          <p:cNvPr id="13" name="テキスト ボックス 12">
            <a:extLst>
              <a:ext uri="{FF2B5EF4-FFF2-40B4-BE49-F238E27FC236}">
                <a16:creationId xmlns:a16="http://schemas.microsoft.com/office/drawing/2014/main" id="{8F1394DA-6D68-05D2-136E-9805149EC2EF}"/>
              </a:ext>
            </a:extLst>
          </p:cNvPr>
          <p:cNvSpPr txBox="1"/>
          <p:nvPr/>
        </p:nvSpPr>
        <p:spPr>
          <a:xfrm>
            <a:off x="6847740" y="1212078"/>
            <a:ext cx="2263244" cy="230832"/>
          </a:xfrm>
          <a:prstGeom prst="rect">
            <a:avLst/>
          </a:prstGeom>
          <a:noFill/>
        </p:spPr>
        <p:txBody>
          <a:bodyPr wrap="square" rtlCol="0">
            <a:spAutoFit/>
          </a:bodyPr>
          <a:lstStyle/>
          <a:p>
            <a:pPr algn="ctr"/>
            <a:r>
              <a:rPr kumimoji="1" lang="ja-JP" altLang="en-US" sz="900" dirty="0"/>
              <a:t>企画の実施</a:t>
            </a:r>
          </a:p>
        </p:txBody>
      </p:sp>
      <p:graphicFrame>
        <p:nvGraphicFramePr>
          <p:cNvPr id="2" name="Group 55">
            <a:extLst>
              <a:ext uri="{FF2B5EF4-FFF2-40B4-BE49-F238E27FC236}">
                <a16:creationId xmlns:a16="http://schemas.microsoft.com/office/drawing/2014/main" id="{27E49D42-D6C1-BD23-713C-2CF3074A5BC2}"/>
              </a:ext>
            </a:extLst>
          </p:cNvPr>
          <p:cNvGraphicFramePr>
            <a:graphicFrameLocks noGrp="1"/>
          </p:cNvGraphicFramePr>
          <p:nvPr>
            <p:extLst>
              <p:ext uri="{D42A27DB-BD31-4B8C-83A1-F6EECF244321}">
                <p14:modId xmlns:p14="http://schemas.microsoft.com/office/powerpoint/2010/main" val="2440524121"/>
              </p:ext>
            </p:extLst>
          </p:nvPr>
        </p:nvGraphicFramePr>
        <p:xfrm>
          <a:off x="272480" y="4322019"/>
          <a:ext cx="9313447" cy="1080000"/>
        </p:xfrm>
        <a:graphic>
          <a:graphicData uri="http://schemas.openxmlformats.org/drawingml/2006/table">
            <a:tbl>
              <a:tblPr/>
              <a:tblGrid>
                <a:gridCol w="896962">
                  <a:extLst>
                    <a:ext uri="{9D8B030D-6E8A-4147-A177-3AD203B41FA5}">
                      <a16:colId xmlns:a16="http://schemas.microsoft.com/office/drawing/2014/main" val="20000"/>
                    </a:ext>
                  </a:extLst>
                </a:gridCol>
                <a:gridCol w="8416485">
                  <a:extLst>
                    <a:ext uri="{9D8B030D-6E8A-4147-A177-3AD203B41FA5}">
                      <a16:colId xmlns:a16="http://schemas.microsoft.com/office/drawing/2014/main" val="2483518385"/>
                    </a:ext>
                  </a:extLst>
                </a:gridCol>
              </a:tblGrid>
              <a:tr h="369573">
                <a:tc gridSpan="2">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取組のポイント</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369636">
                <a:tc>
                  <a:txBody>
                    <a:bodyPr/>
                    <a:lstStyle/>
                    <a:p>
                      <a:pPr lvl="0" algn="l">
                        <a:lnSpc>
                          <a:spcPct val="110000"/>
                        </a:lnSpc>
                        <a:spcAft>
                          <a:spcPts val="1200"/>
                        </a:spcAft>
                        <a:defRPr/>
                      </a:pPr>
                      <a:r>
                        <a:rPr lang="ja-JP" altLang="en-US" sz="1200" b="1" dirty="0">
                          <a:solidFill>
                            <a:schemeClr val="tx2"/>
                          </a:solidFill>
                        </a:rPr>
                        <a:t>■事業性</a:t>
                      </a: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取組の継続のポイントや長期的にみてどのような効果を期待できるか）</a:t>
                      </a:r>
                      <a:endParaRPr lang="en-US" altLang="ja-JP" sz="1200" b="0" dirty="0">
                        <a:solidFill>
                          <a:schemeClr val="tx1"/>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1415974"/>
                  </a:ext>
                </a:extLst>
              </a:tr>
              <a:tr h="340791">
                <a:tc>
                  <a:txBody>
                    <a:bodyPr/>
                    <a:lstStyle/>
                    <a:p>
                      <a:pPr lvl="0" algn="l">
                        <a:lnSpc>
                          <a:spcPct val="110000"/>
                        </a:lnSpc>
                        <a:spcAft>
                          <a:spcPts val="1200"/>
                        </a:spcAft>
                        <a:defRPr/>
                      </a:pPr>
                      <a:r>
                        <a:rPr lang="ja-JP" altLang="en-US" sz="1200" b="1" dirty="0">
                          <a:solidFill>
                            <a:schemeClr val="tx2"/>
                          </a:solidFill>
                        </a:rPr>
                        <a:t>■横展開　</a:t>
                      </a: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r>
                        <a:rPr lang="ja-JP" altLang="en-US" sz="1200" b="0">
                          <a:solidFill>
                            <a:schemeClr val="tx1"/>
                          </a:solidFill>
                        </a:rPr>
                        <a:t>（</a:t>
                      </a:r>
                      <a:r>
                        <a:rPr lang="en-US" altLang="ja-JP" sz="1200" b="0">
                          <a:solidFill>
                            <a:schemeClr val="tx1"/>
                          </a:solidFill>
                        </a:rPr>
                        <a:t>※</a:t>
                      </a:r>
                      <a:r>
                        <a:rPr lang="ja-JP" altLang="en-US" sz="1200" b="0">
                          <a:solidFill>
                            <a:schemeClr val="tx1"/>
                          </a:solidFill>
                        </a:rPr>
                        <a:t>事業の実施によりどのような広がりを想定しているか）</a:t>
                      </a:r>
                      <a:endParaRPr lang="ja-JP" altLang="en-US" sz="1200" b="0" strike="sngStrike" dirty="0">
                        <a:solidFill>
                          <a:srgbClr val="FF0000"/>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1740695"/>
                  </a:ext>
                </a:extLst>
              </a:tr>
            </a:tbl>
          </a:graphicData>
        </a:graphic>
      </p:graphicFrame>
      <p:graphicFrame>
        <p:nvGraphicFramePr>
          <p:cNvPr id="15" name="Group 55">
            <a:extLst>
              <a:ext uri="{FF2B5EF4-FFF2-40B4-BE49-F238E27FC236}">
                <a16:creationId xmlns:a16="http://schemas.microsoft.com/office/drawing/2014/main" id="{B68DD116-E6A4-5179-8AD9-DA7BF98DD535}"/>
              </a:ext>
            </a:extLst>
          </p:cNvPr>
          <p:cNvGraphicFramePr>
            <a:graphicFrameLocks noGrp="1"/>
          </p:cNvGraphicFramePr>
          <p:nvPr>
            <p:extLst>
              <p:ext uri="{D42A27DB-BD31-4B8C-83A1-F6EECF244321}">
                <p14:modId xmlns:p14="http://schemas.microsoft.com/office/powerpoint/2010/main" val="377276196"/>
              </p:ext>
            </p:extLst>
          </p:nvPr>
        </p:nvGraphicFramePr>
        <p:xfrm>
          <a:off x="272480" y="5590817"/>
          <a:ext cx="9244949" cy="1079999"/>
        </p:xfrm>
        <a:graphic>
          <a:graphicData uri="http://schemas.openxmlformats.org/drawingml/2006/table">
            <a:tbl>
              <a:tblPr/>
              <a:tblGrid>
                <a:gridCol w="1216294">
                  <a:extLst>
                    <a:ext uri="{9D8B030D-6E8A-4147-A177-3AD203B41FA5}">
                      <a16:colId xmlns:a16="http://schemas.microsoft.com/office/drawing/2014/main" val="20000"/>
                    </a:ext>
                  </a:extLst>
                </a:gridCol>
                <a:gridCol w="8028655">
                  <a:extLst>
                    <a:ext uri="{9D8B030D-6E8A-4147-A177-3AD203B41FA5}">
                      <a16:colId xmlns:a16="http://schemas.microsoft.com/office/drawing/2014/main" val="4112678369"/>
                    </a:ext>
                  </a:extLst>
                </a:gridCol>
              </a:tblGrid>
              <a:tr h="343065">
                <a:tc gridSpan="2">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効果測定</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368467">
                <a:tc>
                  <a:txBody>
                    <a:bodyPr/>
                    <a:lstStyle/>
                    <a:p>
                      <a:pPr marL="609600" lvl="0" indent="-609600" algn="l">
                        <a:lnSpc>
                          <a:spcPct val="110000"/>
                        </a:lnSpc>
                        <a:spcAft>
                          <a:spcPts val="1200"/>
                        </a:spcAft>
                        <a:tabLst/>
                        <a:defRPr/>
                      </a:pPr>
                      <a:r>
                        <a:rPr lang="ja-JP" altLang="en-US" sz="1200" b="1" dirty="0">
                          <a:solidFill>
                            <a:srgbClr val="0071BC"/>
                          </a:solidFill>
                        </a:rPr>
                        <a:t>■方法　</a:t>
                      </a:r>
                      <a:endParaRPr lang="ja-JP" altLang="en-US" sz="1200" b="1" dirty="0">
                        <a:solidFill>
                          <a:schemeClr val="tx1"/>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609600" lvl="0" indent="-609600" algn="l">
                        <a:lnSpc>
                          <a:spcPct val="110000"/>
                        </a:lnSpc>
                        <a:spcAft>
                          <a:spcPts val="1200"/>
                        </a:spcAft>
                        <a:tabLs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取組の効果測定の方法を記載ください。）</a:t>
                      </a:r>
                      <a:endParaRPr lang="en-US" altLang="ja-JP" sz="1200" b="0" dirty="0">
                        <a:solidFill>
                          <a:schemeClr val="tx1"/>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0716106"/>
                  </a:ext>
                </a:extLst>
              </a:tr>
              <a:tr h="368467">
                <a:tc>
                  <a:txBody>
                    <a:bodyPr/>
                    <a:lstStyle/>
                    <a:p>
                      <a:pPr marL="609600" marR="0" lvl="0" indent="-609600" algn="l" defTabSz="914400" rtl="0" eaLnBrk="1" fontAlgn="auto" latinLnBrk="0" hangingPunct="1">
                        <a:lnSpc>
                          <a:spcPct val="110000"/>
                        </a:lnSpc>
                        <a:spcBef>
                          <a:spcPts val="0"/>
                        </a:spcBef>
                        <a:spcAft>
                          <a:spcPts val="1200"/>
                        </a:spcAft>
                        <a:buClrTx/>
                        <a:buSzTx/>
                        <a:buFontTx/>
                        <a:buNone/>
                        <a:tabLst/>
                        <a:defRPr/>
                      </a:pPr>
                      <a:r>
                        <a:rPr lang="ja-JP" altLang="en-US" sz="1200" b="1" dirty="0">
                          <a:solidFill>
                            <a:srgbClr val="0071BC"/>
                          </a:solidFill>
                        </a:rPr>
                        <a:t>■想定する効果</a:t>
                      </a:r>
                      <a:r>
                        <a:rPr lang="ja-JP" altLang="en-US" sz="1200" b="1" dirty="0">
                          <a:solidFill>
                            <a:schemeClr val="tx1"/>
                          </a:solidFill>
                        </a:rPr>
                        <a:t>　</a:t>
                      </a: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10000"/>
                        </a:lnSpc>
                        <a:spcBef>
                          <a:spcPts val="0"/>
                        </a:spcBef>
                        <a:spcAft>
                          <a:spcPts val="1200"/>
                        </a:spcAft>
                        <a:buClrTx/>
                        <a:buSzTx/>
                        <a:buFontTx/>
                        <a:buNone/>
                        <a:tabLs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どのような効果を想定しているか記載をお願いします。）</a:t>
                      </a: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32" name="Group 55">
            <a:extLst>
              <a:ext uri="{FF2B5EF4-FFF2-40B4-BE49-F238E27FC236}">
                <a16:creationId xmlns:a16="http://schemas.microsoft.com/office/drawing/2014/main" id="{CBB0BAD2-8696-04C0-32AD-4D7B67271A3A}"/>
              </a:ext>
            </a:extLst>
          </p:cNvPr>
          <p:cNvGraphicFramePr>
            <a:graphicFrameLocks noGrp="1"/>
          </p:cNvGraphicFramePr>
          <p:nvPr>
            <p:extLst>
              <p:ext uri="{D42A27DB-BD31-4B8C-83A1-F6EECF244321}">
                <p14:modId xmlns:p14="http://schemas.microsoft.com/office/powerpoint/2010/main" val="1355498553"/>
              </p:ext>
            </p:extLst>
          </p:nvPr>
        </p:nvGraphicFramePr>
        <p:xfrm>
          <a:off x="5663160" y="727183"/>
          <a:ext cx="2484177" cy="335280"/>
        </p:xfrm>
        <a:graphic>
          <a:graphicData uri="http://schemas.openxmlformats.org/drawingml/2006/table">
            <a:tbl>
              <a:tblPr/>
              <a:tblGrid>
                <a:gridCol w="2484177">
                  <a:extLst>
                    <a:ext uri="{9D8B030D-6E8A-4147-A177-3AD203B41FA5}">
                      <a16:colId xmlns:a16="http://schemas.microsoft.com/office/drawing/2014/main" val="20000"/>
                    </a:ext>
                  </a:extLst>
                </a:gridCol>
              </a:tblGrid>
              <a:tr h="298434">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連携イメージ図</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cxnSp>
        <p:nvCxnSpPr>
          <p:cNvPr id="35" name="直線矢印コネクタ 34">
            <a:extLst>
              <a:ext uri="{FF2B5EF4-FFF2-40B4-BE49-F238E27FC236}">
                <a16:creationId xmlns:a16="http://schemas.microsoft.com/office/drawing/2014/main" id="{8243919A-4518-6A10-3C4B-370CE0FDAF65}"/>
              </a:ext>
            </a:extLst>
          </p:cNvPr>
          <p:cNvCxnSpPr>
            <a:cxnSpLocks/>
            <a:stCxn id="8" idx="2"/>
            <a:endCxn id="39" idx="1"/>
          </p:cNvCxnSpPr>
          <p:nvPr/>
        </p:nvCxnSpPr>
        <p:spPr>
          <a:xfrm>
            <a:off x="6905250" y="3090291"/>
            <a:ext cx="684864" cy="404616"/>
          </a:xfrm>
          <a:prstGeom prst="straightConnector1">
            <a:avLst/>
          </a:prstGeom>
          <a:ln w="28575">
            <a:headEnd type="triangl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39" name="テキスト ボックス 38">
            <a:extLst>
              <a:ext uri="{FF2B5EF4-FFF2-40B4-BE49-F238E27FC236}">
                <a16:creationId xmlns:a16="http://schemas.microsoft.com/office/drawing/2014/main" id="{57A61864-9149-7D27-6D0E-3664461C03B7}"/>
              </a:ext>
            </a:extLst>
          </p:cNvPr>
          <p:cNvSpPr txBox="1"/>
          <p:nvPr/>
        </p:nvSpPr>
        <p:spPr>
          <a:xfrm>
            <a:off x="7590114" y="3356407"/>
            <a:ext cx="1009740" cy="27699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自治体</a:t>
            </a:r>
          </a:p>
        </p:txBody>
      </p:sp>
      <p:cxnSp>
        <p:nvCxnSpPr>
          <p:cNvPr id="41" name="直線矢印コネクタ 40">
            <a:extLst>
              <a:ext uri="{FF2B5EF4-FFF2-40B4-BE49-F238E27FC236}">
                <a16:creationId xmlns:a16="http://schemas.microsoft.com/office/drawing/2014/main" id="{B60016C9-B7EE-68E2-4783-85EA2E74922E}"/>
              </a:ext>
            </a:extLst>
          </p:cNvPr>
          <p:cNvCxnSpPr>
            <a:cxnSpLocks/>
            <a:stCxn id="6" idx="2"/>
            <a:endCxn id="39" idx="3"/>
          </p:cNvCxnSpPr>
          <p:nvPr/>
        </p:nvCxnSpPr>
        <p:spPr>
          <a:xfrm flipH="1">
            <a:off x="8599854" y="3078975"/>
            <a:ext cx="413666" cy="415932"/>
          </a:xfrm>
          <a:prstGeom prst="straightConnector1">
            <a:avLst/>
          </a:prstGeom>
          <a:ln w="28575">
            <a:headEnd type="triangl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53" name="テキスト ボックス 52">
            <a:extLst>
              <a:ext uri="{FF2B5EF4-FFF2-40B4-BE49-F238E27FC236}">
                <a16:creationId xmlns:a16="http://schemas.microsoft.com/office/drawing/2014/main" id="{1C23CFB1-0ED2-4E86-38ED-5267527FB9CD}"/>
              </a:ext>
            </a:extLst>
          </p:cNvPr>
          <p:cNvSpPr txBox="1"/>
          <p:nvPr/>
        </p:nvSpPr>
        <p:spPr>
          <a:xfrm>
            <a:off x="6600127" y="3539008"/>
            <a:ext cx="3305873" cy="461665"/>
          </a:xfrm>
          <a:prstGeom prst="rect">
            <a:avLst/>
          </a:prstGeom>
          <a:noFill/>
        </p:spPr>
        <p:txBody>
          <a:bodyPr wrap="square" rtlCol="0">
            <a:spAutoFit/>
          </a:bodyPr>
          <a:lstStyle/>
          <a:p>
            <a:r>
              <a:rPr kumimoji="1" lang="ja-JP" altLang="en-US" sz="1200" dirty="0">
                <a:solidFill>
                  <a:srgbClr val="0071BC"/>
                </a:solidFill>
              </a:rPr>
              <a:t>（</a:t>
            </a:r>
            <a:r>
              <a:rPr kumimoji="1" lang="en-US" altLang="ja-JP" sz="1200" dirty="0">
                <a:solidFill>
                  <a:srgbClr val="0071BC"/>
                </a:solidFill>
              </a:rPr>
              <a:t>※</a:t>
            </a:r>
            <a:r>
              <a:rPr kumimoji="1" lang="ja-JP" altLang="en-US" sz="1200" dirty="0">
                <a:solidFill>
                  <a:srgbClr val="0071BC"/>
                </a:solidFill>
              </a:rPr>
              <a:t>記載例）</a:t>
            </a:r>
            <a:endParaRPr kumimoji="1" lang="en-US" altLang="ja-JP" sz="1200" dirty="0">
              <a:solidFill>
                <a:srgbClr val="0071BC"/>
              </a:solidFill>
            </a:endParaRPr>
          </a:p>
          <a:p>
            <a:r>
              <a:rPr kumimoji="1" lang="ja-JP" altLang="en-US" sz="1200" dirty="0">
                <a:solidFill>
                  <a:srgbClr val="0071BC"/>
                </a:solidFill>
              </a:rPr>
              <a:t>連携先、連携対象、関わりを記載ください。</a:t>
            </a:r>
            <a:endParaRPr kumimoji="1" lang="en-US" altLang="ja-JP" sz="1200" dirty="0">
              <a:solidFill>
                <a:srgbClr val="0071BC"/>
              </a:solidFill>
            </a:endParaRPr>
          </a:p>
        </p:txBody>
      </p:sp>
      <p:sp>
        <p:nvSpPr>
          <p:cNvPr id="71" name="テキスト ボックス 70">
            <a:extLst>
              <a:ext uri="{FF2B5EF4-FFF2-40B4-BE49-F238E27FC236}">
                <a16:creationId xmlns:a16="http://schemas.microsoft.com/office/drawing/2014/main" id="{EB415199-6B5E-DC79-C181-AF76A8526AD3}"/>
              </a:ext>
            </a:extLst>
          </p:cNvPr>
          <p:cNvSpPr txBox="1"/>
          <p:nvPr/>
        </p:nvSpPr>
        <p:spPr>
          <a:xfrm>
            <a:off x="6127288" y="1963235"/>
            <a:ext cx="2263244" cy="230832"/>
          </a:xfrm>
          <a:prstGeom prst="rect">
            <a:avLst/>
          </a:prstGeom>
          <a:noFill/>
        </p:spPr>
        <p:txBody>
          <a:bodyPr wrap="square" rtlCol="0">
            <a:spAutoFit/>
          </a:bodyPr>
          <a:lstStyle/>
          <a:p>
            <a:pPr algn="ctr"/>
            <a:r>
              <a:rPr kumimoji="1" lang="ja-JP" altLang="en-US" sz="900" dirty="0"/>
              <a:t>企画の実施</a:t>
            </a:r>
          </a:p>
        </p:txBody>
      </p:sp>
      <p:graphicFrame>
        <p:nvGraphicFramePr>
          <p:cNvPr id="75" name="Group 55">
            <a:extLst>
              <a:ext uri="{FF2B5EF4-FFF2-40B4-BE49-F238E27FC236}">
                <a16:creationId xmlns:a16="http://schemas.microsoft.com/office/drawing/2014/main" id="{1E7AB39F-2D57-DD00-865B-1441DA67160A}"/>
              </a:ext>
            </a:extLst>
          </p:cNvPr>
          <p:cNvGraphicFramePr>
            <a:graphicFrameLocks noGrp="1"/>
          </p:cNvGraphicFramePr>
          <p:nvPr>
            <p:extLst>
              <p:ext uri="{D42A27DB-BD31-4B8C-83A1-F6EECF244321}">
                <p14:modId xmlns:p14="http://schemas.microsoft.com/office/powerpoint/2010/main" val="2655627166"/>
              </p:ext>
            </p:extLst>
          </p:nvPr>
        </p:nvGraphicFramePr>
        <p:xfrm>
          <a:off x="285584" y="2248884"/>
          <a:ext cx="5146104" cy="2052502"/>
        </p:xfrm>
        <a:graphic>
          <a:graphicData uri="http://schemas.openxmlformats.org/drawingml/2006/table">
            <a:tbl>
              <a:tblPr/>
              <a:tblGrid>
                <a:gridCol w="1286041">
                  <a:extLst>
                    <a:ext uri="{9D8B030D-6E8A-4147-A177-3AD203B41FA5}">
                      <a16:colId xmlns:a16="http://schemas.microsoft.com/office/drawing/2014/main" val="20000"/>
                    </a:ext>
                  </a:extLst>
                </a:gridCol>
                <a:gridCol w="3860063">
                  <a:extLst>
                    <a:ext uri="{9D8B030D-6E8A-4147-A177-3AD203B41FA5}">
                      <a16:colId xmlns:a16="http://schemas.microsoft.com/office/drawing/2014/main" val="2483518385"/>
                    </a:ext>
                  </a:extLst>
                </a:gridCol>
              </a:tblGrid>
              <a:tr h="327157">
                <a:tc gridSpan="2">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取組の概要</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823794">
                <a:tc>
                  <a:txBody>
                    <a:bodyPr/>
                    <a:lstStyle/>
                    <a:p>
                      <a:pPr lvl="0" algn="l">
                        <a:lnSpc>
                          <a:spcPct val="110000"/>
                        </a:lnSpc>
                        <a:spcAft>
                          <a:spcPts val="1200"/>
                        </a:spcAft>
                        <a:defRPr/>
                      </a:pPr>
                      <a:r>
                        <a:rPr lang="ja-JP" altLang="en-US" sz="1100" b="1" dirty="0">
                          <a:solidFill>
                            <a:srgbClr val="0071BC"/>
                          </a:solidFill>
                        </a:rPr>
                        <a:t>■（</a:t>
                      </a:r>
                      <a:r>
                        <a:rPr lang="en-US" altLang="ja-JP" sz="1100" b="1" dirty="0">
                          <a:solidFill>
                            <a:srgbClr val="0071BC"/>
                          </a:solidFill>
                        </a:rPr>
                        <a:t>※</a:t>
                      </a:r>
                      <a:r>
                        <a:rPr lang="ja-JP" altLang="en-US" sz="1100" b="1" dirty="0">
                          <a:solidFill>
                            <a:srgbClr val="0071BC"/>
                          </a:solidFill>
                        </a:rPr>
                        <a:t>カテゴリー）</a:t>
                      </a:r>
                      <a:endParaRPr lang="en-US" altLang="ja-JP" sz="1100" b="1" dirty="0">
                        <a:solidFill>
                          <a:srgbClr val="0071BC"/>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取組概要を記載ください。また、適宜カテゴリー</a:t>
                      </a:r>
                      <a:r>
                        <a:rPr lang="en-US" altLang="ja-JP" sz="1200" b="0" dirty="0">
                          <a:solidFill>
                            <a:schemeClr val="tx1"/>
                          </a:solidFill>
                        </a:rPr>
                        <a:t>【</a:t>
                      </a:r>
                      <a:r>
                        <a:rPr lang="ja-JP" altLang="en-US" sz="1200" b="0" dirty="0">
                          <a:solidFill>
                            <a:schemeClr val="tx1"/>
                          </a:solidFill>
                        </a:rPr>
                        <a:t>ゴミ回収、普及啓発、リサイクルなど</a:t>
                      </a:r>
                      <a:r>
                        <a:rPr lang="en-US" altLang="ja-JP" sz="1200" b="0" dirty="0">
                          <a:solidFill>
                            <a:schemeClr val="tx1"/>
                          </a:solidFill>
                        </a:rPr>
                        <a:t>】</a:t>
                      </a:r>
                      <a:r>
                        <a:rPr lang="ja-JP" altLang="en-US" sz="1200" b="0" dirty="0">
                          <a:solidFill>
                            <a:schemeClr val="tx1"/>
                          </a:solidFill>
                        </a:rPr>
                        <a:t>は追加していただいた構いません。）</a:t>
                      </a:r>
                      <a:endParaRPr lang="ja-JP" altLang="en-US" sz="1200" b="1" dirty="0">
                        <a:solidFill>
                          <a:srgbClr val="0071BC"/>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1415974"/>
                  </a:ext>
                </a:extLst>
              </a:tr>
              <a:tr h="446714">
                <a:tc>
                  <a:txBody>
                    <a:bodyPr/>
                    <a:lstStyle/>
                    <a:p>
                      <a:pPr lvl="0" algn="l">
                        <a:lnSpc>
                          <a:spcPct val="110000"/>
                        </a:lnSpc>
                        <a:spcAft>
                          <a:spcPts val="1200"/>
                        </a:spcAft>
                        <a:defRPr/>
                      </a:pPr>
                      <a:endParaRPr lang="ja-JP" altLang="en-US" sz="1100" b="0" dirty="0">
                        <a:solidFill>
                          <a:srgbClr val="0071BC"/>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endParaRPr lang="ja-JP" altLang="en-US" sz="1200" dirty="0">
                        <a:solidFill>
                          <a:schemeClr val="tx1"/>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1740695"/>
                  </a:ext>
                </a:extLst>
              </a:tr>
              <a:tr h="446714">
                <a:tc>
                  <a:txBody>
                    <a:bodyPr/>
                    <a:lstStyle/>
                    <a:p>
                      <a:pPr lvl="0" algn="l">
                        <a:lnSpc>
                          <a:spcPct val="110000"/>
                        </a:lnSpc>
                        <a:spcAft>
                          <a:spcPts val="1200"/>
                        </a:spcAft>
                        <a:defRPr/>
                      </a:pPr>
                      <a:endParaRPr lang="ja-JP" altLang="en-US" sz="1100" b="0" dirty="0">
                        <a:solidFill>
                          <a:srgbClr val="0071BC"/>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endParaRPr lang="ja-JP" altLang="en-US" sz="1200" dirty="0">
                        <a:solidFill>
                          <a:schemeClr val="tx1"/>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20085032"/>
                  </a:ext>
                </a:extLst>
              </a:tr>
            </a:tbl>
          </a:graphicData>
        </a:graphic>
      </p:graphicFrame>
      <p:sp>
        <p:nvSpPr>
          <p:cNvPr id="76" name="テキスト ボックス 75">
            <a:extLst>
              <a:ext uri="{FF2B5EF4-FFF2-40B4-BE49-F238E27FC236}">
                <a16:creationId xmlns:a16="http://schemas.microsoft.com/office/drawing/2014/main" id="{52AF77D6-6628-22A9-C8E3-C5C231EC7023}"/>
              </a:ext>
            </a:extLst>
          </p:cNvPr>
          <p:cNvSpPr txBox="1"/>
          <p:nvPr/>
        </p:nvSpPr>
        <p:spPr>
          <a:xfrm>
            <a:off x="6600127" y="5940300"/>
            <a:ext cx="3305873" cy="646331"/>
          </a:xfrm>
          <a:prstGeom prst="rect">
            <a:avLst/>
          </a:prstGeom>
          <a:noFill/>
          <a:ln>
            <a:solidFill>
              <a:schemeClr val="tx1"/>
            </a:solidFill>
          </a:ln>
        </p:spPr>
        <p:txBody>
          <a:bodyPr wrap="square" rtlCol="0">
            <a:spAutoFit/>
          </a:bodyPr>
          <a:lstStyle/>
          <a:p>
            <a:r>
              <a:rPr kumimoji="1" lang="ja-JP" altLang="en-US" dirty="0"/>
              <a:t>●記入欄「</a:t>
            </a:r>
            <a:r>
              <a:rPr kumimoji="1" lang="en-US" altLang="ja-JP" dirty="0"/>
              <a:t>※</a:t>
            </a:r>
            <a:r>
              <a:rPr kumimoji="1" lang="ja-JP" altLang="en-US" dirty="0"/>
              <a:t>」の記述は削除して構いません。</a:t>
            </a:r>
            <a:endParaRPr lang="en-US" altLang="ja-JP" dirty="0"/>
          </a:p>
        </p:txBody>
      </p:sp>
    </p:spTree>
    <p:extLst>
      <p:ext uri="{BB962C8B-B14F-4D97-AF65-F5344CB8AC3E}">
        <p14:creationId xmlns:p14="http://schemas.microsoft.com/office/powerpoint/2010/main" val="2862626785"/>
      </p:ext>
    </p:extLst>
  </p:cSld>
  <p:clrMapOvr>
    <a:masterClrMapping/>
  </p:clrMapOvr>
</p:sld>
</file>

<file path=ppt/theme/theme1.xml><?xml version="1.0" encoding="utf-8"?>
<a:theme xmlns:a="http://schemas.openxmlformats.org/drawingml/2006/main" name="presentation-design-2022-a4">
  <a:themeElements>
    <a:clrScheme name="presentation-design-2022">
      <a:dk1>
        <a:srgbClr val="333333"/>
      </a:dk1>
      <a:lt1>
        <a:srgbClr val="FFFFFF"/>
      </a:lt1>
      <a:dk2>
        <a:srgbClr val="0071BC"/>
      </a:dk2>
      <a:lt2>
        <a:srgbClr val="E2F1FA"/>
      </a:lt2>
      <a:accent1>
        <a:srgbClr val="00215D"/>
      </a:accent1>
      <a:accent2>
        <a:srgbClr val="0071BC"/>
      </a:accent2>
      <a:accent3>
        <a:srgbClr val="FF5050"/>
      </a:accent3>
      <a:accent4>
        <a:srgbClr val="FF8F86"/>
      </a:accent4>
      <a:accent5>
        <a:srgbClr val="E7E7EA"/>
      </a:accent5>
      <a:accent6>
        <a:srgbClr val="B5B5B8"/>
      </a:accent6>
      <a:hlink>
        <a:srgbClr val="0071BC"/>
      </a:hlink>
      <a:folHlink>
        <a:srgbClr val="00215D"/>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a:solidFill>
            <a:schemeClr val="tx1"/>
          </a:solidFill>
        </a:ln>
        <a:effectLst/>
      </a:spPr>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defPPr algn="just">
          <a:lnSpc>
            <a:spcPct val="140000"/>
          </a:lnSpc>
          <a:spcBef>
            <a:spcPct val="0"/>
          </a:spcBef>
          <a:spcAft>
            <a:spcPts val="600"/>
          </a:spcAft>
          <a:defRPr kumimoji="1" sz="1600" dirty="0" smtClean="0">
            <a:solidFill>
              <a:srgbClr val="4D4D4D"/>
            </a:solidFill>
            <a:latin typeface="メイリオ" pitchFamily="50" charset="-128"/>
            <a:ea typeface="メイリオ" pitchFamily="50" charset="-128"/>
            <a:cs typeface="メイリオ" pitchFamily="50"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1" id="{982561CA-A68D-476D-93B7-999CDDFC8DE0}" vid="{934351BB-FF62-4C29-857D-F60EE99A29C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986E29E15881744816F2AD6166E0338" ma:contentTypeVersion="9" ma:contentTypeDescription="新しいドキュメントを作成します。" ma:contentTypeScope="" ma:versionID="7c5164a36255a32f4a14512c885b08fa">
  <xsd:schema xmlns:xsd="http://www.w3.org/2001/XMLSchema" xmlns:xs="http://www.w3.org/2001/XMLSchema" xmlns:p="http://schemas.microsoft.com/office/2006/metadata/properties" xmlns:ns2="effe251f-a46d-4234-a878-0c6dba79dda9" xmlns:ns3="f715f66c-c56c-45dc-a08c-0a159f3e0156" targetNamespace="http://schemas.microsoft.com/office/2006/metadata/properties" ma:root="true" ma:fieldsID="3fc011545e744838ef55014c9652b960" ns2:_="" ns3:_="">
    <xsd:import namespace="effe251f-a46d-4234-a878-0c6dba79dda9"/>
    <xsd:import namespace="f715f66c-c56c-45dc-a08c-0a159f3e015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bjectDetectorVersion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fe251f-a46d-4234-a878-0c6dba79dd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f567565b-bcef-4877-a828-178c61d8c86e"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715f66c-c56c-45dc-a08c-0a159f3e015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9e4f50e0-6c65-474d-9954-2fa909cff8b0}" ma:internalName="TaxCatchAll" ma:showField="CatchAllData" ma:web="f715f66c-c56c-45dc-a08c-0a159f3e015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715f66c-c56c-45dc-a08c-0a159f3e0156" xsi:nil="true"/>
    <lcf76f155ced4ddcb4097134ff3c332f xmlns="effe251f-a46d-4234-a878-0c6dba79dda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FFE76EB-BD6D-468A-9934-1157CCD117C7}"/>
</file>

<file path=customXml/itemProps2.xml><?xml version="1.0" encoding="utf-8"?>
<ds:datastoreItem xmlns:ds="http://schemas.openxmlformats.org/officeDocument/2006/customXml" ds:itemID="{A00D3E74-D7F1-439C-A1C7-608F1DD331C3}">
  <ds:schemaRefs>
    <ds:schemaRef ds:uri="http://schemas.microsoft.com/office/2006/documentManagement/types"/>
    <ds:schemaRef ds:uri="http://www.w3.org/XML/1998/namespace"/>
    <ds:schemaRef ds:uri="http://purl.org/dc/elements/1.1/"/>
    <ds:schemaRef ds:uri="http://purl.org/dc/dcmitype/"/>
    <ds:schemaRef ds:uri="http://purl.org/dc/terms/"/>
    <ds:schemaRef ds:uri="http://schemas.openxmlformats.org/package/2006/metadata/core-properties"/>
    <ds:schemaRef ds:uri="c25392a5-fa99-44fb-8f2c-c9bd379ca99e"/>
    <ds:schemaRef ds:uri="http://schemas.microsoft.com/office/infopath/2007/PartnerControls"/>
    <ds:schemaRef ds:uri="47ffe870-4e3a-4ed9-9a77-93ee31a8c861"/>
    <ds:schemaRef ds:uri="http://schemas.microsoft.com/office/2006/metadata/properties"/>
  </ds:schemaRefs>
</ds:datastoreItem>
</file>

<file path=customXml/itemProps3.xml><?xml version="1.0" encoding="utf-8"?>
<ds:datastoreItem xmlns:ds="http://schemas.openxmlformats.org/officeDocument/2006/customXml" ds:itemID="{0D1C028A-660B-4627-A852-BD0946529BC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Words>208</Words>
  <PresentationFormat>A4 210 x 297 mm</PresentationFormat>
  <Paragraphs>32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Wingdings</vt:lpstr>
      <vt:lpstr>presentation-design-2022-a4</vt:lpstr>
      <vt:lpstr>（自治体名）　連携先：</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0x0101009986E29E15881744816F2AD6166E0338</vt:lpwstr>
  </property>
  <property fmtid="{D5CDD505-2E9C-101B-9397-08002B2CF9AE}" pid="3" name="MediaServiceImageTags">
    <vt:lpwstr/>
  </property>
</Properties>
</file>