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717" r:id="rId2"/>
    <p:sldMasterId id="2147483722" r:id="rId3"/>
    <p:sldMasterId id="2147483732" r:id="rId4"/>
    <p:sldMasterId id="2147483741" r:id="rId5"/>
    <p:sldMasterId id="2147483770" r:id="rId6"/>
  </p:sldMasterIdLst>
  <p:notesMasterIdLst>
    <p:notesMasterId r:id="rId25"/>
  </p:notesMasterIdLst>
  <p:handoutMasterIdLst>
    <p:handoutMasterId r:id="rId26"/>
  </p:handoutMasterIdLst>
  <p:sldIdLst>
    <p:sldId id="298" r:id="rId7"/>
    <p:sldId id="304" r:id="rId8"/>
    <p:sldId id="302" r:id="rId9"/>
    <p:sldId id="299" r:id="rId10"/>
    <p:sldId id="344" r:id="rId11"/>
    <p:sldId id="308" r:id="rId12"/>
    <p:sldId id="336" r:id="rId13"/>
    <p:sldId id="337" r:id="rId14"/>
    <p:sldId id="338" r:id="rId15"/>
    <p:sldId id="339" r:id="rId16"/>
    <p:sldId id="340" r:id="rId17"/>
    <p:sldId id="341" r:id="rId18"/>
    <p:sldId id="342" r:id="rId19"/>
    <p:sldId id="343" r:id="rId20"/>
    <p:sldId id="345" r:id="rId21"/>
    <p:sldId id="301" r:id="rId22"/>
    <p:sldId id="305" r:id="rId23"/>
    <p:sldId id="326" r:id="rId24"/>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自然環境計画課" initials="rsp" lastIdx="5" clrIdx="0">
    <p:extLst>
      <p:ext uri="{19B8F6BF-5375-455C-9EA6-DF929625EA0E}">
        <p15:presenceInfo xmlns:p15="http://schemas.microsoft.com/office/powerpoint/2012/main" userId="自然環境計画課" providerId="None"/>
      </p:ext>
    </p:extLst>
  </p:cmAuthor>
  <p:cmAuthor id="2" name="戦略室　奥田" initials="SO" lastIdx="4" clrIdx="1">
    <p:extLst>
      <p:ext uri="{19B8F6BF-5375-455C-9EA6-DF929625EA0E}">
        <p15:presenceInfo xmlns:p15="http://schemas.microsoft.com/office/powerpoint/2012/main" userId="戦略室　奥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9C89"/>
    <a:srgbClr val="99AB4E"/>
    <a:srgbClr val="D6E9CA"/>
    <a:srgbClr val="CEE4AE"/>
    <a:srgbClr val="E6E6E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0" autoAdjust="0"/>
    <p:restoredTop sz="93784" autoAdjust="0"/>
  </p:normalViewPr>
  <p:slideViewPr>
    <p:cSldViewPr snapToGrid="0">
      <p:cViewPr varScale="1">
        <p:scale>
          <a:sx n="62" d="100"/>
          <a:sy n="62" d="100"/>
        </p:scale>
        <p:origin x="1128" y="52"/>
      </p:cViewPr>
      <p:guideLst/>
    </p:cSldViewPr>
  </p:slideViewPr>
  <p:notesTextViewPr>
    <p:cViewPr>
      <p:scale>
        <a:sx n="66" d="100"/>
        <a:sy n="66"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4.xml" Type="http://schemas.openxmlformats.org/officeDocument/2006/relationships/slide"/><Relationship Id="rId11" Target="slides/slide5.xml" Type="http://schemas.openxmlformats.org/officeDocument/2006/relationships/slide"/><Relationship Id="rId12" Target="slides/slide6.xml" Type="http://schemas.openxmlformats.org/officeDocument/2006/relationships/slide"/><Relationship Id="rId13" Target="slides/slide7.xml" Type="http://schemas.openxmlformats.org/officeDocument/2006/relationships/slide"/><Relationship Id="rId14" Target="slides/slide8.xml" Type="http://schemas.openxmlformats.org/officeDocument/2006/relationships/slide"/><Relationship Id="rId15" Target="slides/slide9.xml" Type="http://schemas.openxmlformats.org/officeDocument/2006/relationships/slide"/><Relationship Id="rId16" Target="slides/slide10.xml" Type="http://schemas.openxmlformats.org/officeDocument/2006/relationships/slide"/><Relationship Id="rId17" Target="slides/slide11.xml" Type="http://schemas.openxmlformats.org/officeDocument/2006/relationships/slide"/><Relationship Id="rId18" Target="slides/slide12.xml" Type="http://schemas.openxmlformats.org/officeDocument/2006/relationships/slide"/><Relationship Id="rId19" Target="slides/slide13.xml" Type="http://schemas.openxmlformats.org/officeDocument/2006/relationships/slide"/><Relationship Id="rId2" Target="slideMasters/slideMaster2.xml" Type="http://schemas.openxmlformats.org/officeDocument/2006/relationships/slideMaster"/><Relationship Id="rId20" Target="slides/slide14.xml" Type="http://schemas.openxmlformats.org/officeDocument/2006/relationships/slide"/><Relationship Id="rId21" Target="slides/slide15.xml" Type="http://schemas.openxmlformats.org/officeDocument/2006/relationships/slide"/><Relationship Id="rId22" Target="slides/slide16.xml" Type="http://schemas.openxmlformats.org/officeDocument/2006/relationships/slide"/><Relationship Id="rId23" Target="slides/slide17.xml" Type="http://schemas.openxmlformats.org/officeDocument/2006/relationships/slide"/><Relationship Id="rId24" Target="slides/slide18.xml" Type="http://schemas.openxmlformats.org/officeDocument/2006/relationships/slide"/><Relationship Id="rId25" Target="notesMasters/notesMaster1.xml" Type="http://schemas.openxmlformats.org/officeDocument/2006/relationships/notesMaster"/><Relationship Id="rId26" Target="handoutMasters/handoutMaster1.xml" Type="http://schemas.openxmlformats.org/officeDocument/2006/relationships/handoutMaster"/><Relationship Id="rId27" Target="commentAuthors.xml" Type="http://schemas.openxmlformats.org/officeDocument/2006/relationships/commentAuthors"/><Relationship Id="rId28" Target="presProps.xml" Type="http://schemas.openxmlformats.org/officeDocument/2006/relationships/presProps"/><Relationship Id="rId29" Target="viewProps.xml" Type="http://schemas.openxmlformats.org/officeDocument/2006/relationships/viewProps"/><Relationship Id="rId3" Target="slideMasters/slideMaster3.xml" Type="http://schemas.openxmlformats.org/officeDocument/2006/relationships/slideMaster"/><Relationship Id="rId30" Target="theme/theme1.xml" Type="http://schemas.openxmlformats.org/officeDocument/2006/relationships/theme"/><Relationship Id="rId31" Target="tableStyles.xml" Type="http://schemas.openxmlformats.org/officeDocument/2006/relationships/tableStyles"/><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s/slide1.xml" Type="http://schemas.openxmlformats.org/officeDocument/2006/relationships/slide"/><Relationship Id="rId8" Target="slides/slide2.xml" Type="http://schemas.openxmlformats.org/officeDocument/2006/relationships/slide"/><Relationship Id="rId9" Target="slides/slide3.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8.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5D03E04-A516-2302-B53F-7DECA227AEFE}"/>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4EC77AC-B46D-C384-B940-4E1F3CE8212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4D8C9890-1F14-4C29-9362-E775A00D95E0}" type="datetimeFigureOut">
              <a:rPr kumimoji="1" lang="ja-JP" altLang="en-US" smtClean="0"/>
              <a:t>2023/3/7</a:t>
            </a:fld>
            <a:endParaRPr kumimoji="1" lang="ja-JP" altLang="en-US"/>
          </a:p>
        </p:txBody>
      </p:sp>
      <p:sp>
        <p:nvSpPr>
          <p:cNvPr id="4" name="フッター プレースホルダー 3">
            <a:extLst>
              <a:ext uri="{FF2B5EF4-FFF2-40B4-BE49-F238E27FC236}">
                <a16:creationId xmlns:a16="http://schemas.microsoft.com/office/drawing/2014/main" id="{A0C6BE3D-917B-C514-DB08-3213D8198A5C}"/>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9179474-DE04-B1F0-5154-708E3FF10296}"/>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FE13345-61C7-4BC5-9017-5CB4923772C9}" type="slidenum">
              <a:rPr kumimoji="1" lang="ja-JP" altLang="en-US" smtClean="0"/>
              <a:t>‹#›</a:t>
            </a:fld>
            <a:endParaRPr kumimoji="1" lang="ja-JP" altLang="en-US"/>
          </a:p>
        </p:txBody>
      </p:sp>
    </p:spTree>
    <p:extLst>
      <p:ext uri="{BB962C8B-B14F-4D97-AF65-F5344CB8AC3E}">
        <p14:creationId xmlns:p14="http://schemas.microsoft.com/office/powerpoint/2010/main" val="305083173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Relationships xmlns="http://schemas.openxmlformats.org/package/2006/relationships"><Relationship Id="rId1" Target="../theme/theme7.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8"/>
            <a:ext cx="2949787" cy="498693"/>
          </a:xfrm>
          <a:prstGeom prst="rect">
            <a:avLst/>
          </a:prstGeom>
        </p:spPr>
        <p:txBody>
          <a:bodyPr vert="horz" lIns="92187" tIns="46097" rIns="92187" bIns="460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8"/>
            <a:ext cx="2949787" cy="498693"/>
          </a:xfrm>
          <a:prstGeom prst="rect">
            <a:avLst/>
          </a:prstGeom>
        </p:spPr>
        <p:txBody>
          <a:bodyPr vert="horz" lIns="92187" tIns="46097" rIns="92187" bIns="46097" rtlCol="0"/>
          <a:lstStyle>
            <a:lvl1pPr algn="r">
              <a:defRPr sz="1200"/>
            </a:lvl1pPr>
          </a:lstStyle>
          <a:p>
            <a:fld id="{A915BAD2-7095-41FF-8CB1-2A9FCE9BCA3B}" type="datetimeFigureOut">
              <a:rPr kumimoji="1" lang="ja-JP" altLang="en-US" smtClean="0"/>
              <a:t>2023/3/7</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187" tIns="46097" rIns="92187" bIns="46097" rtlCol="0" anchor="ctr"/>
          <a:lstStyle/>
          <a:p>
            <a:endParaRPr lang="ja-JP" altLang="en-US"/>
          </a:p>
        </p:txBody>
      </p:sp>
      <p:sp>
        <p:nvSpPr>
          <p:cNvPr id="5" name="ノート プレースホルダー 4"/>
          <p:cNvSpPr>
            <a:spLocks noGrp="1"/>
          </p:cNvSpPr>
          <p:nvPr>
            <p:ph type="body" sz="quarter" idx="3"/>
          </p:nvPr>
        </p:nvSpPr>
        <p:spPr>
          <a:xfrm>
            <a:off x="680721" y="4783314"/>
            <a:ext cx="5445760" cy="3913615"/>
          </a:xfrm>
          <a:prstGeom prst="rect">
            <a:avLst/>
          </a:prstGeom>
        </p:spPr>
        <p:txBody>
          <a:bodyPr vert="horz" lIns="92187" tIns="46097" rIns="92187" bIns="460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647"/>
            <a:ext cx="2949787" cy="498692"/>
          </a:xfrm>
          <a:prstGeom prst="rect">
            <a:avLst/>
          </a:prstGeom>
        </p:spPr>
        <p:txBody>
          <a:bodyPr vert="horz" lIns="92187" tIns="46097" rIns="92187" bIns="460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47"/>
            <a:ext cx="2949787" cy="498692"/>
          </a:xfrm>
          <a:prstGeom prst="rect">
            <a:avLst/>
          </a:prstGeom>
        </p:spPr>
        <p:txBody>
          <a:bodyPr vert="horz" lIns="92187" tIns="46097" rIns="92187" bIns="46097" rtlCol="0" anchor="b"/>
          <a:lstStyle>
            <a:lvl1pPr algn="r">
              <a:defRPr sz="1200"/>
            </a:lvl1pPr>
          </a:lstStyle>
          <a:p>
            <a:fld id="{FDBFF48C-60C0-44E7-992C-1CFBEBFF220B}" type="slidenum">
              <a:rPr kumimoji="1" lang="ja-JP" altLang="en-US" smtClean="0"/>
              <a:t>‹#›</a:t>
            </a:fld>
            <a:endParaRPr kumimoji="1" lang="ja-JP" altLang="en-US"/>
          </a:p>
        </p:txBody>
      </p:sp>
    </p:spTree>
    <p:extLst>
      <p:ext uri="{BB962C8B-B14F-4D97-AF65-F5344CB8AC3E}">
        <p14:creationId xmlns:p14="http://schemas.microsoft.com/office/powerpoint/2010/main" val="940064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03861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4226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920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8783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32542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965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75315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2191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45141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333382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eg" Type="http://schemas.openxmlformats.org/officeDocument/2006/relationships/image"/><Relationship Id="rId3" Target="../media/image2.jp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9.png" Type="http://schemas.openxmlformats.org/officeDocument/2006/relationships/image"/><Relationship Id="rId3" Target="../media/image10.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e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11.jpe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1.jpeg"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2.jpeg" Type="http://schemas.openxmlformats.org/officeDocument/2006/relationships/image"/><Relationship Id="rId3" Target="../media/image13.png"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2.jpeg" Type="http://schemas.openxmlformats.org/officeDocument/2006/relationships/image"/><Relationship Id="rId3" Target="../media/image13.png"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2.jpeg" Type="http://schemas.openxmlformats.org/officeDocument/2006/relationships/image"/><Relationship Id="rId3" Target="../media/image1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2.jpeg" Type="http://schemas.openxmlformats.org/officeDocument/2006/relationships/image"/><Relationship Id="rId3" Target="../media/image13.png"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jpeg" Type="http://schemas.openxmlformats.org/officeDocument/2006/relationships/image"/><Relationship Id="rId3" Target="../media/image14.jpeg" Type="http://schemas.openxmlformats.org/officeDocument/2006/relationships/image"/><Relationship Id="rId4" Target="../media/image15.png" Type="http://schemas.openxmlformats.org/officeDocument/2006/relationships/image"/><Relationship Id="rId5" Target="../media/image16.png" Type="http://schemas.openxmlformats.org/officeDocument/2006/relationships/image"/><Relationship Id="rId6" Target="../media/image17.png" Type="http://schemas.openxmlformats.org/officeDocument/2006/relationships/image"/><Relationship Id="rId7" Target="../media/image18.png"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19.jpeg"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0.png" Type="http://schemas.openxmlformats.org/officeDocument/2006/relationships/image"/><Relationship Id="rId3" Target="../media/image21.svg" Type="http://schemas.openxmlformats.org/officeDocument/2006/relationships/image"/><Relationship Id="rId4" Target="../media/image22.jpeg"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1.jpeg" Type="http://schemas.openxmlformats.org/officeDocument/2006/relationships/image"/><Relationship Id="rId3" Target="../media/image2.jp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3.jpe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7.jpeg" Type="http://schemas.openxmlformats.org/officeDocument/2006/relationships/image"/></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3.jpeg"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3.jpeg" Type="http://schemas.openxmlformats.org/officeDocument/2006/relationships/image"/></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4.jpeg" Type="http://schemas.openxmlformats.org/officeDocument/2006/relationships/image"/></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5.png" Type="http://schemas.openxmlformats.org/officeDocument/2006/relationships/image"/><Relationship Id="rId3" Target="../media/image26.svg" Type="http://schemas.openxmlformats.org/officeDocument/2006/relationships/image"/><Relationship Id="rId4" Target="../media/image27.png" Type="http://schemas.openxmlformats.org/officeDocument/2006/relationships/image"/><Relationship Id="rId5" Target="../media/image28.svg" Type="http://schemas.openxmlformats.org/officeDocument/2006/relationships/image"/><Relationship Id="rId6" Target="../media/image29.jpeg" Type="http://schemas.openxmlformats.org/officeDocument/2006/relationships/image"/></Relationships>
</file>

<file path=ppt/slideLayouts/_rels/slideLayout34.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1.jpeg" Type="http://schemas.openxmlformats.org/officeDocument/2006/relationships/image"/></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7.jpeg" Type="http://schemas.openxmlformats.org/officeDocument/2006/relationships/image"/></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7.jpeg" Type="http://schemas.openxmlformats.org/officeDocument/2006/relationships/image"/></Relationships>
</file>

<file path=ppt/slideLayouts/_rels/slideLayout5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7.jpe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7.jpe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6" y="2714141"/>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02528" y="1167392"/>
            <a:ext cx="1186947" cy="967177"/>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2" y="5715297"/>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a:srcRect l="25425" t="26413" r="27381" b="26835"/>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1" y="2714142"/>
            <a:ext cx="9850701"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1" y="3763721"/>
            <a:ext cx="9849541"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40" y="4931489"/>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40" y="5192757"/>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90734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pic>
        <p:nvPicPr>
          <p:cNvPr id="59" name="グラフィックス 4">
            <a:extLst>
              <a:ext uri="{FF2B5EF4-FFF2-40B4-BE49-F238E27FC236}">
                <a16:creationId xmlns:a16="http://schemas.microsoft.com/office/drawing/2014/main" id="{C95C1C67-2B42-4B09-A823-01CD2B8EF46E}"/>
              </a:ext>
            </a:extLst>
          </p:cNvPr>
          <p:cNvPicPr>
            <a:picLocks/>
          </p:cNvPicPr>
          <p:nvPr userDrawn="1"/>
        </p:nvPicPr>
        <p:blipFill>
          <a:blip r:embed="rId2"/>
          <a:stretch>
            <a:fillRect/>
          </a:stretch>
        </p:blipFill>
        <p:spPr>
          <a:xfrm>
            <a:off x="353647" y="6400558"/>
            <a:ext cx="11502293" cy="326585"/>
          </a:xfrm>
          <a:prstGeom prst="rect">
            <a:avLst/>
          </a:prstGeom>
          <a:ln>
            <a:noFill/>
          </a:ln>
        </p:spPr>
      </p:pic>
      <p:sp>
        <p:nvSpPr>
          <p:cNvPr id="6" name="テキスト ボックス 5">
            <a:extLst>
              <a:ext uri="{FF2B5EF4-FFF2-40B4-BE49-F238E27FC236}">
                <a16:creationId xmlns:a16="http://schemas.microsoft.com/office/drawing/2014/main" id="{803EF348-FC06-1848-85F5-04404EE0C18F}"/>
              </a:ext>
            </a:extLst>
          </p:cNvPr>
          <p:cNvSpPr txBox="1"/>
          <p:nvPr userDrawn="1"/>
        </p:nvSpPr>
        <p:spPr>
          <a:xfrm>
            <a:off x="354463" y="6400558"/>
            <a:ext cx="1327612" cy="326585"/>
          </a:xfrm>
          <a:prstGeom prst="rect">
            <a:avLst/>
          </a:prstGeom>
          <a:noFill/>
        </p:spPr>
        <p:txBody>
          <a:bodyPr wrap="square" lIns="92365" tIns="61577" rIns="0" bIns="0" rtlCol="0" anchor="ctr">
            <a:noAutofit/>
          </a:bodyPr>
          <a:lstStyle/>
          <a:p>
            <a:r>
              <a:rPr lang="ja-JP" altLang="en-US" sz="1027" b="1" dirty="0">
                <a:solidFill>
                  <a:prstClr val="white"/>
                </a:solidFill>
                <a:latin typeface="Meiryo UI" panose="020B0604030504040204" pitchFamily="50" charset="-128"/>
                <a:ea typeface="Meiryo UI" panose="020B0604030504040204" pitchFamily="50" charset="-128"/>
              </a:rPr>
              <a:t>お問合せ先：</a:t>
            </a:r>
          </a:p>
        </p:txBody>
      </p:sp>
      <p:cxnSp>
        <p:nvCxnSpPr>
          <p:cNvPr id="13" name="直線コネクタ 12">
            <a:extLst>
              <a:ext uri="{FF2B5EF4-FFF2-40B4-BE49-F238E27FC236}">
                <a16:creationId xmlns:a16="http://schemas.microsoft.com/office/drawing/2014/main" id="{209954DF-ED5F-424C-9D84-753BF11EE07C}"/>
              </a:ext>
            </a:extLst>
          </p:cNvPr>
          <p:cNvCxnSpPr>
            <a:cxnSpLocks/>
          </p:cNvCxnSpPr>
          <p:nvPr userDrawn="1"/>
        </p:nvCxnSpPr>
        <p:spPr>
          <a:xfrm flipH="1">
            <a:off x="354463" y="537882"/>
            <a:ext cx="10693696"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テキスト プレースホルダー 36"/>
          <p:cNvSpPr>
            <a:spLocks noGrp="1"/>
          </p:cNvSpPr>
          <p:nvPr>
            <p:ph type="body" sz="quarter" idx="10" hasCustomPrompt="1"/>
          </p:nvPr>
        </p:nvSpPr>
        <p:spPr>
          <a:xfrm>
            <a:off x="353649" y="215904"/>
            <a:ext cx="10695353" cy="282575"/>
          </a:xfrm>
        </p:spPr>
        <p:txBody>
          <a:bodyPr lIns="0" tIns="72000" rIns="0" bIns="0" anchor="ctr"/>
          <a:lstStyle>
            <a:lvl1pPr marL="0" indent="0">
              <a:buNone/>
              <a:defRPr sz="1539" b="1">
                <a:solidFill>
                  <a:srgbClr val="009C89"/>
                </a:solidFill>
                <a:latin typeface="Meiryo UI" panose="020B0604030504040204" pitchFamily="50" charset="-128"/>
                <a:ea typeface="Meiryo UI" panose="020B0604030504040204" pitchFamily="50" charset="-128"/>
              </a:defRPr>
            </a:lvl1pPr>
          </a:lstStyle>
          <a:p>
            <a:pPr lvl="0"/>
            <a:r>
              <a:rPr kumimoji="1" lang="ja-JP" altLang="en-US" dirty="0"/>
              <a:t>事業名を記入（○○省連携事業）</a:t>
            </a:r>
          </a:p>
        </p:txBody>
      </p:sp>
      <p:cxnSp>
        <p:nvCxnSpPr>
          <p:cNvPr id="8" name="直線コネクタ 7"/>
          <p:cNvCxnSpPr/>
          <p:nvPr userDrawn="1"/>
        </p:nvCxnSpPr>
        <p:spPr>
          <a:xfrm flipV="1">
            <a:off x="6983048" y="2529386"/>
            <a:ext cx="4859688" cy="8416"/>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349270" y="2529389"/>
            <a:ext cx="6233241" cy="15697"/>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userDrawn="1"/>
        </p:nvSpPr>
        <p:spPr>
          <a:xfrm>
            <a:off x="336063" y="2328958"/>
            <a:ext cx="4859688" cy="198837"/>
          </a:xfrm>
          <a:prstGeom prst="rect">
            <a:avLst/>
          </a:prstGeom>
          <a:noFill/>
        </p:spPr>
        <p:txBody>
          <a:bodyPr wrap="square" lIns="0" tIns="0" bIns="0" rtlCol="0" anchor="b">
            <a:spAutoFit/>
          </a:bodyPr>
          <a:lstStyle/>
          <a:p>
            <a:r>
              <a:rPr lang="en-US" altLang="ja-JP" sz="1292" b="1" dirty="0">
                <a:solidFill>
                  <a:srgbClr val="009C89"/>
                </a:solidFill>
                <a:latin typeface="Meiryo UI" panose="020B0604030504040204" pitchFamily="50" charset="-128"/>
                <a:ea typeface="Meiryo UI" panose="020B0604030504040204" pitchFamily="50" charset="-128"/>
              </a:rPr>
              <a:t>2. </a:t>
            </a:r>
            <a:r>
              <a:rPr lang="ja-JP" altLang="en-US" sz="1292" b="1" dirty="0">
                <a:solidFill>
                  <a:srgbClr val="009C89"/>
                </a:solidFill>
                <a:latin typeface="Meiryo UI" panose="020B0604030504040204" pitchFamily="50" charset="-128"/>
                <a:ea typeface="Meiryo UI" panose="020B0604030504040204" pitchFamily="50" charset="-128"/>
              </a:rPr>
              <a:t>事業内容</a:t>
            </a:r>
          </a:p>
        </p:txBody>
      </p:sp>
      <p:cxnSp>
        <p:nvCxnSpPr>
          <p:cNvPr id="33" name="直線コネクタ 32"/>
          <p:cNvCxnSpPr/>
          <p:nvPr userDrawn="1"/>
        </p:nvCxnSpPr>
        <p:spPr>
          <a:xfrm flipV="1">
            <a:off x="349270" y="5462046"/>
            <a:ext cx="6233241" cy="15697"/>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35" name="テキスト プレースホルダー 36"/>
          <p:cNvSpPr>
            <a:spLocks noGrp="1"/>
          </p:cNvSpPr>
          <p:nvPr>
            <p:ph type="body" sz="quarter" idx="12" hasCustomPrompt="1"/>
          </p:nvPr>
        </p:nvSpPr>
        <p:spPr>
          <a:xfrm>
            <a:off x="7292981" y="2300038"/>
            <a:ext cx="4519385" cy="219920"/>
          </a:xfrm>
        </p:spPr>
        <p:txBody>
          <a:bodyPr lIns="0" tIns="0" bIns="0" anchor="b" anchorCtr="0">
            <a:normAutofit/>
          </a:bodyPr>
          <a:lstStyle>
            <a:lvl1pPr marL="0" indent="0">
              <a:buNone/>
              <a:defRPr sz="1292" b="1">
                <a:solidFill>
                  <a:srgbClr val="009C89"/>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6" name="テキスト ボックス 35"/>
          <p:cNvSpPr txBox="1"/>
          <p:nvPr userDrawn="1"/>
        </p:nvSpPr>
        <p:spPr>
          <a:xfrm>
            <a:off x="349268" y="5232738"/>
            <a:ext cx="4859688" cy="245003"/>
          </a:xfrm>
          <a:prstGeom prst="rect">
            <a:avLst/>
          </a:prstGeom>
          <a:noFill/>
        </p:spPr>
        <p:txBody>
          <a:bodyPr wrap="square" lIns="0" bIns="0" rtlCol="0" anchor="b">
            <a:spAutoFit/>
          </a:bodyPr>
          <a:lstStyle/>
          <a:p>
            <a:r>
              <a:rPr lang="en-US" altLang="ja-JP" sz="1292" b="1" dirty="0">
                <a:solidFill>
                  <a:srgbClr val="009C89"/>
                </a:solidFill>
                <a:latin typeface="Meiryo UI" panose="020B0604030504040204" pitchFamily="50" charset="-128"/>
                <a:ea typeface="Meiryo UI" panose="020B0604030504040204" pitchFamily="50" charset="-128"/>
              </a:rPr>
              <a:t>3. </a:t>
            </a:r>
            <a:r>
              <a:rPr lang="ja-JP" altLang="en-US" sz="1292" b="1" dirty="0">
                <a:solidFill>
                  <a:srgbClr val="009C89"/>
                </a:solidFill>
                <a:latin typeface="Meiryo UI" panose="020B0604030504040204" pitchFamily="50" charset="-128"/>
                <a:ea typeface="Meiryo UI" panose="020B0604030504040204" pitchFamily="50" charset="-128"/>
              </a:rPr>
              <a:t>事業スキーム</a:t>
            </a:r>
          </a:p>
        </p:txBody>
      </p:sp>
      <p:sp>
        <p:nvSpPr>
          <p:cNvPr id="38" name="テキスト プレースホルダー 37"/>
          <p:cNvSpPr>
            <a:spLocks noGrp="1"/>
          </p:cNvSpPr>
          <p:nvPr>
            <p:ph type="body" sz="quarter" idx="13" hasCustomPrompt="1"/>
          </p:nvPr>
        </p:nvSpPr>
        <p:spPr>
          <a:xfrm>
            <a:off x="1664491" y="5582396"/>
            <a:ext cx="4918020"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39" name="テキスト プレースホルダー 37"/>
          <p:cNvSpPr>
            <a:spLocks noGrp="1"/>
          </p:cNvSpPr>
          <p:nvPr>
            <p:ph type="body" sz="quarter" idx="14" hasCustomPrompt="1"/>
          </p:nvPr>
        </p:nvSpPr>
        <p:spPr>
          <a:xfrm>
            <a:off x="349270" y="2555720"/>
            <a:ext cx="6233241" cy="2576498"/>
          </a:xfrm>
        </p:spPr>
        <p:txBody>
          <a:bodyPr lIns="0" tIns="72000" anchor="t">
            <a:noAutofit/>
          </a:bodyPr>
          <a:lstStyle>
            <a:lvl1pPr marL="0" indent="0">
              <a:lnSpc>
                <a:spcPct val="120000"/>
              </a:lnSpc>
              <a:spcBef>
                <a:spcPts val="0"/>
              </a:spcBef>
              <a:buFont typeface="Arial" panose="020B0604020202020204" pitchFamily="34" charset="0"/>
              <a:buNone/>
              <a:defRPr sz="102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pic>
        <p:nvPicPr>
          <p:cNvPr id="41" name="グラフィックス 4">
            <a:extLst>
              <a:ext uri="{FF2B5EF4-FFF2-40B4-BE49-F238E27FC236}">
                <a16:creationId xmlns:a16="http://schemas.microsoft.com/office/drawing/2014/main" id="{3BEBEB83-2FD5-5547-BD5B-79C1EFD27926}"/>
              </a:ext>
            </a:extLst>
          </p:cNvPr>
          <p:cNvPicPr>
            <a:picLocks/>
          </p:cNvPicPr>
          <p:nvPr userDrawn="1"/>
        </p:nvPicPr>
        <p:blipFill>
          <a:blip r:embed="rId3">
            <a:lum bright="70000" contrast="-70000"/>
          </a:blip>
          <a:stretch>
            <a:fillRect/>
          </a:stretch>
        </p:blipFill>
        <p:spPr>
          <a:xfrm>
            <a:off x="353647" y="925280"/>
            <a:ext cx="11502293" cy="326585"/>
          </a:xfrm>
          <a:prstGeom prst="rect">
            <a:avLst/>
          </a:prstGeom>
          <a:ln>
            <a:noFill/>
          </a:ln>
        </p:spPr>
      </p:pic>
      <p:sp>
        <p:nvSpPr>
          <p:cNvPr id="44" name="テキスト プレースホルダー 37"/>
          <p:cNvSpPr>
            <a:spLocks noGrp="1"/>
          </p:cNvSpPr>
          <p:nvPr>
            <p:ph type="body" sz="quarter" idx="15" hasCustomPrompt="1"/>
          </p:nvPr>
        </p:nvSpPr>
        <p:spPr>
          <a:xfrm>
            <a:off x="1620498" y="1328051"/>
            <a:ext cx="10218636" cy="716205"/>
          </a:xfrm>
        </p:spPr>
        <p:txBody>
          <a:bodyPr tIns="72000" anchor="t">
            <a:noAutofit/>
          </a:bodyPr>
          <a:lstStyle>
            <a:lvl1pPr marL="210997" indent="-210997">
              <a:lnSpc>
                <a:spcPct val="120000"/>
              </a:lnSpc>
              <a:spcBef>
                <a:spcPts val="0"/>
              </a:spcBef>
              <a:buFont typeface="+mj-ea"/>
              <a:buAutoNum type="circleNumDbPlain"/>
              <a:defRPr sz="102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45" name="直線コネクタ 44"/>
          <p:cNvCxnSpPr/>
          <p:nvPr userDrawn="1"/>
        </p:nvCxnSpPr>
        <p:spPr>
          <a:xfrm flipV="1">
            <a:off x="1589976" y="1396252"/>
            <a:ext cx="0" cy="648000"/>
          </a:xfrm>
          <a:prstGeom prst="line">
            <a:avLst/>
          </a:prstGeom>
          <a:ln w="12700">
            <a:solidFill>
              <a:srgbClr val="009C89"/>
            </a:solidFill>
          </a:ln>
          <a:effectLst/>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userDrawn="1"/>
        </p:nvSpPr>
        <p:spPr>
          <a:xfrm>
            <a:off x="342113" y="1623683"/>
            <a:ext cx="1339960" cy="198837"/>
          </a:xfrm>
          <a:prstGeom prst="rect">
            <a:avLst/>
          </a:prstGeom>
          <a:noFill/>
        </p:spPr>
        <p:txBody>
          <a:bodyPr wrap="square" lIns="0" tIns="0" bIns="0" rtlCol="0" anchor="ctr">
            <a:spAutoFit/>
          </a:bodyPr>
          <a:lstStyle/>
          <a:p>
            <a:r>
              <a:rPr lang="en-US" altLang="ja-JP" sz="1292" b="1" dirty="0">
                <a:solidFill>
                  <a:srgbClr val="009C89"/>
                </a:solidFill>
                <a:latin typeface="Meiryo UI" panose="020B0604030504040204" pitchFamily="50" charset="-128"/>
                <a:ea typeface="Meiryo UI" panose="020B0604030504040204" pitchFamily="50" charset="-128"/>
              </a:rPr>
              <a:t>1. </a:t>
            </a:r>
            <a:r>
              <a:rPr lang="ja-JP" altLang="en-US" sz="1292" b="1" dirty="0">
                <a:solidFill>
                  <a:srgbClr val="009C89"/>
                </a:solidFill>
                <a:latin typeface="Meiryo UI" panose="020B0604030504040204" pitchFamily="50" charset="-128"/>
                <a:ea typeface="Meiryo UI" panose="020B0604030504040204" pitchFamily="50" charset="-128"/>
              </a:rPr>
              <a:t>事業目的</a:t>
            </a:r>
          </a:p>
        </p:txBody>
      </p:sp>
      <p:sp>
        <p:nvSpPr>
          <p:cNvPr id="53" name="テキスト プレースホルダー 36"/>
          <p:cNvSpPr>
            <a:spLocks noGrp="1"/>
          </p:cNvSpPr>
          <p:nvPr>
            <p:ph type="body" sz="quarter" idx="16" hasCustomPrompt="1"/>
          </p:nvPr>
        </p:nvSpPr>
        <p:spPr>
          <a:xfrm>
            <a:off x="353647" y="925279"/>
            <a:ext cx="11484708" cy="326585"/>
          </a:xfrm>
        </p:spPr>
        <p:txBody>
          <a:bodyPr lIns="108000" tIns="72000" rIns="108000" bIns="0" anchor="ctr">
            <a:noAutofit/>
          </a:bodyPr>
          <a:lstStyle>
            <a:lvl1pPr marL="0" indent="0">
              <a:buNone/>
              <a:defRPr sz="1197" b="1">
                <a:solidFill>
                  <a:srgbClr val="007A6B"/>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sp>
        <p:nvSpPr>
          <p:cNvPr id="55" name="テキスト プレースホルダー 37"/>
          <p:cNvSpPr>
            <a:spLocks noGrp="1"/>
          </p:cNvSpPr>
          <p:nvPr>
            <p:ph type="body" sz="quarter" idx="17" hasCustomPrompt="1"/>
          </p:nvPr>
        </p:nvSpPr>
        <p:spPr>
          <a:xfrm>
            <a:off x="342115" y="557490"/>
            <a:ext cx="10706888" cy="297913"/>
          </a:xfrm>
        </p:spPr>
        <p:txBody>
          <a:bodyPr tIns="72000" anchor="t">
            <a:normAutofit/>
          </a:bodyPr>
          <a:lstStyle>
            <a:lvl1pPr marL="0" indent="0" algn="r">
              <a:lnSpc>
                <a:spcPct val="120000"/>
              </a:lnSpc>
              <a:spcBef>
                <a:spcPts val="0"/>
              </a:spcBef>
              <a:buFont typeface="Arial" panose="020B0604020202020204" pitchFamily="34" charset="0"/>
              <a:buNone/>
              <a:defRPr sz="110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sp>
        <p:nvSpPr>
          <p:cNvPr id="57" name="テキスト プレースホルダー 37"/>
          <p:cNvSpPr>
            <a:spLocks noGrp="1"/>
          </p:cNvSpPr>
          <p:nvPr>
            <p:ph type="body" sz="quarter" idx="18" hasCustomPrompt="1"/>
          </p:nvPr>
        </p:nvSpPr>
        <p:spPr>
          <a:xfrm>
            <a:off x="6994519" y="2555724"/>
            <a:ext cx="4861421" cy="3613123"/>
          </a:xfrm>
        </p:spPr>
        <p:txBody>
          <a:bodyPr lIns="0" tIns="72000" anchor="t">
            <a:noAutofit/>
          </a:bodyPr>
          <a:lstStyle>
            <a:lvl1pPr marL="0" indent="0">
              <a:lnSpc>
                <a:spcPct val="120000"/>
              </a:lnSpc>
              <a:spcBef>
                <a:spcPts val="0"/>
              </a:spcBef>
              <a:buFont typeface="Arial" panose="020B0604020202020204" pitchFamily="34" charset="0"/>
              <a:buNone/>
              <a:defRPr sz="1027">
                <a:solidFill>
                  <a:schemeClr val="tx1">
                    <a:lumMod val="90000"/>
                    <a:lumOff val="10000"/>
                  </a:schemeClr>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endParaRPr kumimoji="1" lang="en-US" altLang="ja-JP" dirty="0"/>
          </a:p>
        </p:txBody>
      </p:sp>
      <p:sp>
        <p:nvSpPr>
          <p:cNvPr id="49" name="テキスト ボックス 48"/>
          <p:cNvSpPr txBox="1"/>
          <p:nvPr userDrawn="1"/>
        </p:nvSpPr>
        <p:spPr>
          <a:xfrm>
            <a:off x="6996249" y="2328047"/>
            <a:ext cx="797539" cy="198837"/>
          </a:xfrm>
          <a:prstGeom prst="rect">
            <a:avLst/>
          </a:prstGeom>
          <a:noFill/>
        </p:spPr>
        <p:txBody>
          <a:bodyPr wrap="square" lIns="0" tIns="0" bIns="0" rtlCol="0" anchor="b">
            <a:spAutoFit/>
          </a:bodyPr>
          <a:lstStyle/>
          <a:p>
            <a:r>
              <a:rPr lang="en-US" altLang="ja-JP" sz="1292" b="1" dirty="0">
                <a:solidFill>
                  <a:srgbClr val="009C89"/>
                </a:solidFill>
                <a:latin typeface="Meiryo UI" panose="020B0604030504040204" pitchFamily="50" charset="-128"/>
                <a:ea typeface="Meiryo UI" panose="020B0604030504040204" pitchFamily="50" charset="-128"/>
              </a:rPr>
              <a:t>4. </a:t>
            </a:r>
            <a:endParaRPr lang="ja-JP" altLang="en-US" sz="1292" b="1" dirty="0">
              <a:solidFill>
                <a:srgbClr val="009C89"/>
              </a:solidFill>
              <a:latin typeface="Meiryo UI" panose="020B0604030504040204" pitchFamily="50" charset="-128"/>
              <a:ea typeface="Meiryo UI" panose="020B0604030504040204" pitchFamily="50" charset="-128"/>
            </a:endParaRPr>
          </a:p>
        </p:txBody>
      </p:sp>
      <p:sp>
        <p:nvSpPr>
          <p:cNvPr id="62" name="テキスト プレースホルダー 36">
            <a:extLst>
              <a:ext uri="{FF2B5EF4-FFF2-40B4-BE49-F238E27FC236}">
                <a16:creationId xmlns:a16="http://schemas.microsoft.com/office/drawing/2014/main" id="{EEC14CFD-A310-4FFE-AE5E-916D0318964C}"/>
              </a:ext>
            </a:extLst>
          </p:cNvPr>
          <p:cNvSpPr>
            <a:spLocks noGrp="1"/>
          </p:cNvSpPr>
          <p:nvPr>
            <p:ph type="body" sz="quarter" idx="24" hasCustomPrompt="1"/>
          </p:nvPr>
        </p:nvSpPr>
        <p:spPr>
          <a:xfrm>
            <a:off x="1550626" y="6400558"/>
            <a:ext cx="10286916" cy="326585"/>
          </a:xfrm>
        </p:spPr>
        <p:txBody>
          <a:bodyPr lIns="0" tIns="72000" rIns="108000" bIns="0" anchor="ctr">
            <a:noAutofit/>
          </a:bodyPr>
          <a:lstStyle>
            <a:lvl1pPr marL="0" indent="0">
              <a:buNone/>
              <a:defRPr sz="1027"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73" name="テキスト ボックス 72">
            <a:extLst>
              <a:ext uri="{FF2B5EF4-FFF2-40B4-BE49-F238E27FC236}">
                <a16:creationId xmlns:a16="http://schemas.microsoft.com/office/drawing/2014/main" id="{A6C6BB4B-CF89-4DD4-B1AA-3E1523D3912C}"/>
              </a:ext>
            </a:extLst>
          </p:cNvPr>
          <p:cNvSpPr txBox="1"/>
          <p:nvPr userDrawn="1"/>
        </p:nvSpPr>
        <p:spPr>
          <a:xfrm>
            <a:off x="674877" y="5582396"/>
            <a:ext cx="989615" cy="228610"/>
          </a:xfrm>
          <a:prstGeom prst="rect">
            <a:avLst/>
          </a:prstGeom>
          <a:noFill/>
        </p:spPr>
        <p:txBody>
          <a:bodyPr wrap="square" lIns="0" tIns="0" rIns="0" bIns="0" rtlCol="0" anchor="ctr">
            <a:noAutofit/>
          </a:bodyPr>
          <a:lstStyle/>
          <a:p>
            <a:pPr algn="dist"/>
            <a:r>
              <a:rPr lang="ja-JP" altLang="en-US" sz="1107" dirty="0">
                <a:solidFill>
                  <a:prstClr val="black"/>
                </a:solidFill>
                <a:latin typeface="Meiryo UI" panose="020B0604030504040204" pitchFamily="50" charset="-128"/>
                <a:ea typeface="Meiryo UI" panose="020B0604030504040204" pitchFamily="50" charset="-128"/>
              </a:rPr>
              <a:t>事業形態：</a:t>
            </a:r>
          </a:p>
        </p:txBody>
      </p:sp>
      <p:sp>
        <p:nvSpPr>
          <p:cNvPr id="82" name="テキスト プレースホルダー 37">
            <a:extLst>
              <a:ext uri="{FF2B5EF4-FFF2-40B4-BE49-F238E27FC236}">
                <a16:creationId xmlns:a16="http://schemas.microsoft.com/office/drawing/2014/main" id="{D212A079-DC40-48DE-AB07-E0DFD0291C9B}"/>
              </a:ext>
            </a:extLst>
          </p:cNvPr>
          <p:cNvSpPr>
            <a:spLocks noGrp="1"/>
          </p:cNvSpPr>
          <p:nvPr>
            <p:ph type="body" sz="quarter" idx="27" hasCustomPrompt="1"/>
          </p:nvPr>
        </p:nvSpPr>
        <p:spPr>
          <a:xfrm>
            <a:off x="1664491" y="5841623"/>
            <a:ext cx="4918020"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85" name="テキスト プレースホルダー 37">
            <a:extLst>
              <a:ext uri="{FF2B5EF4-FFF2-40B4-BE49-F238E27FC236}">
                <a16:creationId xmlns:a16="http://schemas.microsoft.com/office/drawing/2014/main" id="{9F77CAC4-93A2-429D-B5FB-3E1A30533D03}"/>
              </a:ext>
            </a:extLst>
          </p:cNvPr>
          <p:cNvSpPr>
            <a:spLocks noGrp="1"/>
          </p:cNvSpPr>
          <p:nvPr>
            <p:ph type="body" sz="quarter" idx="28" hasCustomPrompt="1"/>
          </p:nvPr>
        </p:nvSpPr>
        <p:spPr>
          <a:xfrm>
            <a:off x="1664491" y="6100851"/>
            <a:ext cx="4918020"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07">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87" name="テキスト ボックス 86">
            <a:extLst>
              <a:ext uri="{FF2B5EF4-FFF2-40B4-BE49-F238E27FC236}">
                <a16:creationId xmlns:a16="http://schemas.microsoft.com/office/drawing/2014/main" id="{31937285-E56A-4788-B01F-99C11EE6C160}"/>
              </a:ext>
            </a:extLst>
          </p:cNvPr>
          <p:cNvSpPr txBox="1"/>
          <p:nvPr userDrawn="1"/>
        </p:nvSpPr>
        <p:spPr>
          <a:xfrm>
            <a:off x="674877" y="6100851"/>
            <a:ext cx="989615" cy="228610"/>
          </a:xfrm>
          <a:prstGeom prst="rect">
            <a:avLst/>
          </a:prstGeom>
          <a:noFill/>
        </p:spPr>
        <p:txBody>
          <a:bodyPr wrap="square" lIns="0" tIns="0" rIns="0" bIns="0" rtlCol="0" anchor="ctr">
            <a:noAutofit/>
          </a:bodyPr>
          <a:lstStyle/>
          <a:p>
            <a:pPr algn="dist"/>
            <a:r>
              <a:rPr lang="ja-JP" altLang="en-US" sz="1107" dirty="0">
                <a:solidFill>
                  <a:prstClr val="black"/>
                </a:solidFill>
                <a:latin typeface="Meiryo UI" panose="020B0604030504040204" pitchFamily="50" charset="-128"/>
                <a:ea typeface="Meiryo UI" panose="020B0604030504040204" pitchFamily="50" charset="-128"/>
              </a:rPr>
              <a:t>実施期間：</a:t>
            </a:r>
          </a:p>
        </p:txBody>
      </p:sp>
      <p:sp>
        <p:nvSpPr>
          <p:cNvPr id="46" name="テキスト ボックス 45">
            <a:extLst>
              <a:ext uri="{FF2B5EF4-FFF2-40B4-BE49-F238E27FC236}">
                <a16:creationId xmlns:a16="http://schemas.microsoft.com/office/drawing/2014/main" id="{A743C99C-48CA-45F0-837E-DF6BD1F19CDE}"/>
              </a:ext>
            </a:extLst>
          </p:cNvPr>
          <p:cNvSpPr txBox="1"/>
          <p:nvPr userDrawn="1"/>
        </p:nvSpPr>
        <p:spPr>
          <a:xfrm>
            <a:off x="1472410" y="5841623"/>
            <a:ext cx="166737" cy="228610"/>
          </a:xfrm>
          <a:prstGeom prst="rect">
            <a:avLst/>
          </a:prstGeom>
          <a:noFill/>
        </p:spPr>
        <p:txBody>
          <a:bodyPr wrap="square" lIns="0" tIns="0" rIns="0" bIns="0" rtlCol="0" anchor="ctr">
            <a:noAutofit/>
          </a:bodyPr>
          <a:lstStyle/>
          <a:p>
            <a:pPr algn="l"/>
            <a:r>
              <a:rPr lang="ja-JP" altLang="en-US" sz="1107" dirty="0">
                <a:solidFill>
                  <a:prstClr val="black"/>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628622282"/>
      </p:ext>
    </p:extLst>
  </p:cSld>
  <p:clrMapOvr>
    <a:masterClrMapping/>
  </p:clrMapOvr>
  <p:extLst>
    <p:ext uri="{DCECCB84-F9BA-43D5-87BE-67443E8EF086}">
      <p15:sldGuideLst xmlns:p15="http://schemas.microsoft.com/office/powerpoint/2012/main">
        <p15:guide id="5" pos="4492" userDrawn="1">
          <p15:clr>
            <a:srgbClr val="FBAE40"/>
          </p15:clr>
        </p15:guide>
        <p15:guide id="7" orient="horz" pos="11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50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裏表紙_出力用">
    <p:spTree>
      <p:nvGrpSpPr>
        <p:cNvPr id="1" name=""/>
        <p:cNvGrpSpPr/>
        <p:nvPr/>
      </p:nvGrpSpPr>
      <p:grpSpPr>
        <a:xfrm>
          <a:off x="0" y="0"/>
          <a:ext cx="0" cy="0"/>
          <a:chOff x="0" y="0"/>
          <a:chExt cx="0" cy="0"/>
        </a:xfrm>
      </p:grpSpPr>
      <p:pic>
        <p:nvPicPr>
          <p:cNvPr id="3" name="Picture 11" descr="ç°å¢ç">
            <a:extLst>
              <a:ext uri="{FF2B5EF4-FFF2-40B4-BE49-F238E27FC236}">
                <a16:creationId xmlns:a16="http://schemas.microsoft.com/office/drawing/2014/main" id="{CD100471-1EDD-4161-8484-6C512DF678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5297445" y="2875373"/>
            <a:ext cx="1597113" cy="1301398"/>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E855BE8F-C7AE-468D-9A57-04F6F22E0272}"/>
              </a:ext>
            </a:extLst>
          </p:cNvPr>
          <p:cNvSpPr/>
          <p:nvPr userDrawn="1"/>
        </p:nvSpPr>
        <p:spPr>
          <a:xfrm>
            <a:off x="389880" y="359099"/>
            <a:ext cx="11412240" cy="6139807"/>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436469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英語）">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6" y="2714141"/>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2" y="5715297"/>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6"/>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1" y="2714142"/>
            <a:ext cx="9850701"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1" y="3763721"/>
            <a:ext cx="9849541"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40" y="4931489"/>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40" y="5192757"/>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pic>
        <p:nvPicPr>
          <p:cNvPr id="17" name="Picture 2">
            <a:extLst>
              <a:ext uri="{FF2B5EF4-FFF2-40B4-BE49-F238E27FC236}">
                <a16:creationId xmlns:a16="http://schemas.microsoft.com/office/drawing/2014/main" id="{5F5D6583-C177-42EF-98B8-8777B4BE3C64}"/>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979545" y="1359899"/>
            <a:ext cx="2210727"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567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裏表紙_出力用（英語）">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E855BE8F-C7AE-468D-9A57-04F6F22E0272}"/>
              </a:ext>
            </a:extLst>
          </p:cNvPr>
          <p:cNvSpPr/>
          <p:nvPr userDrawn="1"/>
        </p:nvSpPr>
        <p:spPr>
          <a:xfrm>
            <a:off x="389880" y="359099"/>
            <a:ext cx="11412240" cy="6139807"/>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pic>
        <p:nvPicPr>
          <p:cNvPr id="4" name="Picture 2">
            <a:extLst>
              <a:ext uri="{FF2B5EF4-FFF2-40B4-BE49-F238E27FC236}">
                <a16:creationId xmlns:a16="http://schemas.microsoft.com/office/drawing/2014/main" id="{952D7A1C-08EE-4E5D-9666-5A1815B9268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79545" y="3217398"/>
            <a:ext cx="2210727"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3367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55" y="213085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55" y="3886201"/>
            <a:ext cx="8534400" cy="1752600"/>
          </a:xfrm>
        </p:spPr>
        <p:txBody>
          <a:bodyPr/>
          <a:lstStyle>
            <a:lvl1pPr marL="0" indent="0" algn="ctr">
              <a:buNone/>
              <a:defRPr>
                <a:solidFill>
                  <a:schemeClr val="tx1">
                    <a:tint val="75000"/>
                  </a:schemeClr>
                </a:solidFill>
              </a:defRPr>
            </a:lvl1pPr>
            <a:lvl2pPr marL="397843" indent="0" algn="ctr">
              <a:buNone/>
              <a:defRPr>
                <a:solidFill>
                  <a:schemeClr val="tx1">
                    <a:tint val="75000"/>
                  </a:schemeClr>
                </a:solidFill>
              </a:defRPr>
            </a:lvl2pPr>
            <a:lvl3pPr marL="795687" indent="0" algn="ctr">
              <a:buNone/>
              <a:defRPr>
                <a:solidFill>
                  <a:schemeClr val="tx1">
                    <a:tint val="75000"/>
                  </a:schemeClr>
                </a:solidFill>
              </a:defRPr>
            </a:lvl3pPr>
            <a:lvl4pPr marL="1193529" indent="0" algn="ctr">
              <a:buNone/>
              <a:defRPr>
                <a:solidFill>
                  <a:schemeClr val="tx1">
                    <a:tint val="75000"/>
                  </a:schemeClr>
                </a:solidFill>
              </a:defRPr>
            </a:lvl4pPr>
            <a:lvl5pPr marL="1591371" indent="0" algn="ctr">
              <a:buNone/>
              <a:defRPr>
                <a:solidFill>
                  <a:schemeClr val="tx1">
                    <a:tint val="75000"/>
                  </a:schemeClr>
                </a:solidFill>
              </a:defRPr>
            </a:lvl5pPr>
            <a:lvl6pPr marL="1989214" indent="0" algn="ctr">
              <a:buNone/>
              <a:defRPr>
                <a:solidFill>
                  <a:schemeClr val="tx1">
                    <a:tint val="75000"/>
                  </a:schemeClr>
                </a:solidFill>
              </a:defRPr>
            </a:lvl6pPr>
            <a:lvl7pPr marL="2387058" indent="0" algn="ctr">
              <a:buNone/>
              <a:defRPr>
                <a:solidFill>
                  <a:schemeClr val="tx1">
                    <a:tint val="75000"/>
                  </a:schemeClr>
                </a:solidFill>
              </a:defRPr>
            </a:lvl7pPr>
            <a:lvl8pPr marL="2784901" indent="0" algn="ctr">
              <a:buNone/>
              <a:defRPr>
                <a:solidFill>
                  <a:schemeClr val="tx1">
                    <a:tint val="75000"/>
                  </a:schemeClr>
                </a:solidFill>
              </a:defRPr>
            </a:lvl8pPr>
            <a:lvl9pPr marL="318274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9168341" y="6398220"/>
            <a:ext cx="2844800" cy="365125"/>
          </a:xfrm>
        </p:spPr>
        <p:txBody>
          <a:bodyPr/>
          <a:lstStyle>
            <a:lvl1pPr>
              <a:defRPr sz="1320" b="1">
                <a:latin typeface="+mj-ea"/>
                <a:ea typeface="+mj-ea"/>
              </a:defRPr>
            </a:lvl1pPr>
          </a:lstStyle>
          <a:p>
            <a:fld id="{284F08B2-1F9F-4BE2-83D8-BCD944CE9EC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03781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内容説明用スライド_タイトルのみ+リード">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3"/>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3"/>
          <a:stretch>
            <a:fillRect/>
          </a:stretch>
        </p:blipFill>
        <p:spPr>
          <a:xfrm>
            <a:off x="399088" y="354184"/>
            <a:ext cx="10723701" cy="461267"/>
          </a:xfrm>
          <a:prstGeom prst="rect">
            <a:avLst/>
          </a:prstGeom>
        </p:spPr>
      </p:pic>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9" y="354184"/>
            <a:ext cx="8794987" cy="457525"/>
          </a:xfrm>
          <a:prstGeom prst="rect">
            <a:avLst/>
          </a:prstGeom>
        </p:spPr>
        <p:txBody>
          <a:bodyPr lIns="252000" tIns="36000" rIns="0" bIns="0" anchor="ctr">
            <a:normAutofit/>
          </a:bodyPr>
          <a:lstStyle>
            <a:lvl1pPr marL="0" indent="0">
              <a:buNone/>
              <a:defRPr sz="1773"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sp>
        <p:nvSpPr>
          <p:cNvPr id="11" name="コンテンツ プレースホルダー 18">
            <a:extLst>
              <a:ext uri="{FF2B5EF4-FFF2-40B4-BE49-F238E27FC236}">
                <a16:creationId xmlns:a16="http://schemas.microsoft.com/office/drawing/2014/main" id="{D6CEC8E5-ABD9-4156-8E4A-955E63649379}"/>
              </a:ext>
            </a:extLst>
          </p:cNvPr>
          <p:cNvSpPr>
            <a:spLocks noGrp="1"/>
          </p:cNvSpPr>
          <p:nvPr>
            <p:ph sz="quarter" idx="16" hasCustomPrompt="1"/>
          </p:nvPr>
        </p:nvSpPr>
        <p:spPr>
          <a:xfrm>
            <a:off x="677034" y="823888"/>
            <a:ext cx="9897695" cy="589919"/>
          </a:xfrm>
          <a:prstGeom prst="rect">
            <a:avLst/>
          </a:prstGeom>
        </p:spPr>
        <p:txBody>
          <a:bodyPr lIns="0" tIns="108000" rIns="0" bIns="0" anchor="t"/>
          <a:lstStyle>
            <a:lvl1pPr marL="0" marR="0" indent="0" algn="l" defTabSz="737158" rtl="0" eaLnBrk="1" fontAlgn="auto" latinLnBrk="0" hangingPunct="1">
              <a:lnSpc>
                <a:spcPct val="100000"/>
              </a:lnSpc>
              <a:spcBef>
                <a:spcPts val="0"/>
              </a:spcBef>
              <a:spcAft>
                <a:spcPts val="0"/>
              </a:spcAft>
              <a:buClrTx/>
              <a:buSzTx/>
              <a:buFontTx/>
              <a:buNone/>
              <a:tabLst/>
              <a:defRPr sz="967" b="1">
                <a:solidFill>
                  <a:srgbClr val="009C89"/>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marL="0" marR="0" lvl="0" indent="0" algn="l" defTabSz="737158" rtl="0" eaLnBrk="1" fontAlgn="auto" latinLnBrk="0" hangingPunct="1">
              <a:lnSpc>
                <a:spcPct val="90000"/>
              </a:lnSpc>
              <a:spcBef>
                <a:spcPts val="807"/>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5" name="直線コネクタ 4">
            <a:extLst>
              <a:ext uri="{FF2B5EF4-FFF2-40B4-BE49-F238E27FC236}">
                <a16:creationId xmlns:a16="http://schemas.microsoft.com/office/drawing/2014/main" id="{EBCF4434-9025-3445-AC58-7DECDD0D5A3D}"/>
              </a:ext>
            </a:extLst>
          </p:cNvPr>
          <p:cNvCxnSpPr>
            <a:cxnSpLocks/>
          </p:cNvCxnSpPr>
          <p:nvPr/>
        </p:nvCxnSpPr>
        <p:spPr>
          <a:xfrm>
            <a:off x="307691" y="532085"/>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841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内容説明用スライド_タイトルのみ">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2"/>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stretch>
            <a:fillRect/>
          </a:stretch>
        </p:blipFill>
        <p:spPr>
          <a:xfrm>
            <a:off x="399088" y="354183"/>
            <a:ext cx="10723701" cy="461267"/>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0" y="532084"/>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9996243" y="443753"/>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2052" b="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2052" b="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8" y="354183"/>
            <a:ext cx="8794987" cy="457525"/>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spTree>
    <p:extLst>
      <p:ext uri="{BB962C8B-B14F-4D97-AF65-F5344CB8AC3E}">
        <p14:creationId xmlns:p14="http://schemas.microsoft.com/office/powerpoint/2010/main" val="2516526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endParaRPr kumimoji="1" lang="en-US" altLang="ja-JP" sz="1131" kern="1200" dirty="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131" kern="1200" dirty="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DCAA22EB-7CA9-4E11-B53D-1A76B31871C4}" type="slidenum">
              <a:rPr kumimoji="1" lang="en-US" altLang="ja-JP" sz="1131"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131" kern="1200" dirty="0">
              <a:solidFill>
                <a:prstClr val="black">
                  <a:tint val="75000"/>
                </a:prstClr>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39900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emo">
    <p:spTree>
      <p:nvGrpSpPr>
        <p:cNvPr id="1" name=""/>
        <p:cNvGrpSpPr/>
        <p:nvPr/>
      </p:nvGrpSpPr>
      <p:grpSpPr>
        <a:xfrm>
          <a:off x="0" y="0"/>
          <a:ext cx="0" cy="0"/>
          <a:chOff x="0" y="0"/>
          <a:chExt cx="0" cy="0"/>
        </a:xfrm>
      </p:grpSpPr>
      <p:pic>
        <p:nvPicPr>
          <p:cNvPr id="3" name="Picture 11" descr="ç°å¢ç">
            <a:extLst>
              <a:ext uri="{FF2B5EF4-FFF2-40B4-BE49-F238E27FC236}">
                <a16:creationId xmlns:a16="http://schemas.microsoft.com/office/drawing/2014/main" id="{E8996A07-03A9-46D4-86BF-EB5691FD901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2"/>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1502EA9F-95B4-44FE-B53D-6EC820F8BC83}"/>
              </a:ext>
            </a:extLst>
          </p:cNvPr>
          <p:cNvPicPr>
            <a:picLocks noChangeAspect="1"/>
          </p:cNvPicPr>
          <p:nvPr userDrawn="1"/>
        </p:nvPicPr>
        <p:blipFill>
          <a:blip r:embed="rId3"/>
          <a:stretch>
            <a:fillRect/>
          </a:stretch>
        </p:blipFill>
        <p:spPr>
          <a:xfrm>
            <a:off x="399088" y="354183"/>
            <a:ext cx="10723701" cy="461267"/>
          </a:xfrm>
          <a:prstGeom prst="rect">
            <a:avLst/>
          </a:prstGeom>
        </p:spPr>
      </p:pic>
      <p:cxnSp>
        <p:nvCxnSpPr>
          <p:cNvPr id="5" name="直線コネクタ 4">
            <a:extLst>
              <a:ext uri="{FF2B5EF4-FFF2-40B4-BE49-F238E27FC236}">
                <a16:creationId xmlns:a16="http://schemas.microsoft.com/office/drawing/2014/main" id="{9CACF854-5974-4CCB-84CB-CD967508E4ED}"/>
              </a:ext>
            </a:extLst>
          </p:cNvPr>
          <p:cNvCxnSpPr>
            <a:cxnSpLocks/>
          </p:cNvCxnSpPr>
          <p:nvPr userDrawn="1"/>
        </p:nvCxnSpPr>
        <p:spPr>
          <a:xfrm>
            <a:off x="307690" y="532084"/>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userDrawn="1"/>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hasCustomPrompt="1"/>
          </p:nvPr>
        </p:nvSpPr>
        <p:spPr bwMode="white">
          <a:xfrm>
            <a:off x="399088" y="354183"/>
            <a:ext cx="8794987" cy="457525"/>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en-US" altLang="ja-JP" dirty="0"/>
              <a:t>memo</a:t>
            </a:r>
            <a:endParaRPr kumimoji="1" lang="ja-JP" altLang="en-US" dirty="0"/>
          </a:p>
        </p:txBody>
      </p:sp>
    </p:spTree>
    <p:extLst>
      <p:ext uri="{BB962C8B-B14F-4D97-AF65-F5344CB8AC3E}">
        <p14:creationId xmlns:p14="http://schemas.microsoft.com/office/powerpoint/2010/main" val="57764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170651" y="2714139"/>
            <a:ext cx="9850701" cy="1559335"/>
          </a:xfrm>
          <a:prstGeom prst="rect">
            <a:avLst/>
          </a:prstGeom>
        </p:spPr>
        <p:txBody>
          <a:bodyPr lIns="0" tIns="72000" rIns="0" bIns="0" anchor="ctr">
            <a:normAutofit/>
          </a:bodyPr>
          <a:lstStyle>
            <a:lvl1pPr algn="ctr">
              <a:defRPr sz="2993"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userDrawn="1"/>
        </p:nvGrpSpPr>
        <p:grpSpPr>
          <a:xfrm>
            <a:off x="1179666" y="2714140"/>
            <a:ext cx="9832671" cy="1559333"/>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1" name="四角形: 角を丸くする 10">
            <a:extLst>
              <a:ext uri="{FF2B5EF4-FFF2-40B4-BE49-F238E27FC236}">
                <a16:creationId xmlns:a16="http://schemas.microsoft.com/office/drawing/2014/main" id="{67BE81CF-5D70-4778-BB4F-32B6CC1900FF}"/>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2219048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内容説明用スライド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523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内容説明用スライド_タイトルのみ">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012486" y="273943"/>
            <a:ext cx="659964" cy="537767"/>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stretch>
            <a:fillRect/>
          </a:stretch>
        </p:blipFill>
        <p:spPr>
          <a:xfrm>
            <a:off x="399088" y="354184"/>
            <a:ext cx="10723701" cy="461267"/>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1" y="532085"/>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433915" y="262409"/>
            <a:ext cx="780272" cy="6237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11122788" y="6368597"/>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887" b="0" smtClean="0">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887" b="0" dirty="0">
              <a:latin typeface="Arial" panose="020B0604020202020204" pitchFamily="34" charset="0"/>
              <a:ea typeface="メイリオ" panose="020B0604030504040204" pitchFamily="50" charset="-128"/>
              <a:cs typeface="Arial" panose="020B0604020202020204" pitchFamily="34" charset="0"/>
            </a:endParaRPr>
          </a:p>
        </p:txBody>
      </p: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9" y="354184"/>
            <a:ext cx="8794987" cy="457525"/>
          </a:xfrm>
          <a:prstGeom prst="rect">
            <a:avLst/>
          </a:prstGeom>
        </p:spPr>
        <p:txBody>
          <a:bodyPr lIns="252000" tIns="36000" rIns="0" bIns="0" anchor="ctr">
            <a:normAutofit/>
          </a:bodyPr>
          <a:lstStyle>
            <a:lvl1pPr marL="0" indent="0">
              <a:buNone/>
              <a:defRPr sz="1773"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spTree>
    <p:extLst>
      <p:ext uri="{BB962C8B-B14F-4D97-AF65-F5344CB8AC3E}">
        <p14:creationId xmlns:p14="http://schemas.microsoft.com/office/powerpoint/2010/main" val="2255865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84645" y="257881"/>
            <a:ext cx="10591216" cy="587854"/>
          </a:xfrm>
          <a:prstGeom prst="rect">
            <a:avLst/>
          </a:prstGeom>
        </p:spPr>
        <p:txBody>
          <a:bodyPr lIns="252000" tIns="36000" rIns="0" bIns="0" anchor="ctr" anchorCtr="0"/>
          <a:lstStyle>
            <a:lvl1pPr algn="l">
              <a:defRPr sz="2395"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84647" y="1007809"/>
            <a:ext cx="11822711" cy="590441"/>
          </a:xfrm>
          <a:prstGeom prst="rect">
            <a:avLst/>
          </a:prstGeom>
          <a:ln w="19050">
            <a:solidFill>
              <a:schemeClr val="tx2"/>
            </a:solidFill>
          </a:ln>
        </p:spPr>
        <p:txBody>
          <a:bodyPr wrap="square" lIns="180000" tIns="180000" rIns="180000" bIns="144000" anchor="t" anchorCtr="0">
            <a:spAutoFit/>
          </a:bodyPr>
          <a:lstStyle>
            <a:lvl1pPr marL="244367" indent="-244367" algn="l">
              <a:lnSpc>
                <a:spcPct val="100000"/>
              </a:lnSpc>
              <a:spcBef>
                <a:spcPts val="513"/>
              </a:spcBef>
              <a:spcAft>
                <a:spcPts val="0"/>
              </a:spcAft>
              <a:buFont typeface="Wingdings" panose="05000000000000000000" pitchFamily="2" charset="2"/>
              <a:buChar char="n"/>
              <a:defRPr sz="1711"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1387401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7" y="2714142"/>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502528" y="1167393"/>
            <a:ext cx="1186947" cy="967177"/>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3" y="5715298"/>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1" y="2714142"/>
            <a:ext cx="9850701" cy="914439"/>
          </a:xfrm>
          <a:prstGeom prst="rect">
            <a:avLst/>
          </a:prstGeom>
        </p:spPr>
        <p:txBody>
          <a:bodyPr lIns="0" tIns="72000" rIns="0" bIns="0" anchor="ctr">
            <a:normAutofit/>
          </a:bodyPr>
          <a:lstStyle>
            <a:lvl1pPr algn="ctr">
              <a:defRPr sz="2903"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1" y="3763721"/>
            <a:ext cx="9849541" cy="391903"/>
          </a:xfrm>
          <a:prstGeom prst="rect">
            <a:avLst/>
          </a:prstGeom>
        </p:spPr>
        <p:txBody>
          <a:bodyPr anchor="ctr"/>
          <a:lstStyle>
            <a:lvl1pPr marL="0" indent="0" algn="ctr">
              <a:buFontTx/>
              <a:buNone/>
              <a:defRPr sz="1451" b="1">
                <a:solidFill>
                  <a:schemeClr val="accent3"/>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40" y="4931489"/>
            <a:ext cx="4105123" cy="261268"/>
          </a:xfrm>
          <a:prstGeom prst="rect">
            <a:avLst/>
          </a:prstGeom>
        </p:spPr>
        <p:txBody>
          <a:bodyPr anchor="ctr"/>
          <a:lstStyle>
            <a:lvl1pPr marL="0" indent="0" algn="ctr">
              <a:buFontTx/>
              <a:buNone/>
              <a:defRPr sz="1291" b="0">
                <a:solidFill>
                  <a:schemeClr val="tx1"/>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40" y="5192757"/>
            <a:ext cx="4105123" cy="261268"/>
          </a:xfrm>
          <a:prstGeom prst="rect">
            <a:avLst/>
          </a:prstGeom>
        </p:spPr>
        <p:txBody>
          <a:bodyPr anchor="ctr"/>
          <a:lstStyle>
            <a:lvl1pPr marL="0" indent="0" algn="ctr">
              <a:buFontTx/>
              <a:buNone/>
              <a:defRPr sz="1291" b="0">
                <a:solidFill>
                  <a:schemeClr val="tx1"/>
                </a:solidFill>
                <a:latin typeface="Meiryo UI" panose="020B0604030504040204" pitchFamily="50" charset="-128"/>
                <a:ea typeface="Meiryo UI" panose="020B0604030504040204" pitchFamily="50" charset="-128"/>
              </a:defRPr>
            </a:lvl1pPr>
            <a:lvl2pPr marL="368579" indent="0">
              <a:buFontTx/>
              <a:buNone/>
              <a:defRPr/>
            </a:lvl2pPr>
            <a:lvl3pPr marL="737158" indent="0">
              <a:buFontTx/>
              <a:buNone/>
              <a:defRPr/>
            </a:lvl3pPr>
            <a:lvl4pPr marL="1105736" indent="0">
              <a:buFontTx/>
              <a:buNone/>
              <a:defRPr/>
            </a:lvl4pPr>
            <a:lvl5pPr marL="1474316"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7"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51"/>
          </a:p>
        </p:txBody>
      </p:sp>
    </p:spTree>
    <p:extLst>
      <p:ext uri="{BB962C8B-B14F-4D97-AF65-F5344CB8AC3E}">
        <p14:creationId xmlns:p14="http://schemas.microsoft.com/office/powerpoint/2010/main" val="3968964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emo">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92871F65-6E37-40AF-BE1F-A19C7ABC1F51}"/>
              </a:ext>
            </a:extLst>
          </p:cNvPr>
          <p:cNvGrpSpPr/>
          <p:nvPr userDrawn="1"/>
        </p:nvGrpSpPr>
        <p:grpSpPr>
          <a:xfrm>
            <a:off x="243567" y="339773"/>
            <a:ext cx="11605591" cy="719363"/>
            <a:chOff x="213594" y="302433"/>
            <a:chExt cx="10177559" cy="792964"/>
          </a:xfrm>
        </p:grpSpPr>
        <p:pic>
          <p:nvPicPr>
            <p:cNvPr id="10" name="Picture 11" descr="ç°å¢ç">
              <a:extLst>
                <a:ext uri="{FF2B5EF4-FFF2-40B4-BE49-F238E27FC236}">
                  <a16:creationId xmlns:a16="http://schemas.microsoft.com/office/drawing/2014/main" id="{05ABBA46-42F1-4720-BC53-F502AD4861A7}"/>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1" name="フリーフォーム: 図形 10">
              <a:extLst>
                <a:ext uri="{FF2B5EF4-FFF2-40B4-BE49-F238E27FC236}">
                  <a16:creationId xmlns:a16="http://schemas.microsoft.com/office/drawing/2014/main" id="{E2EA0249-C753-4781-9385-C555789D3F50}"/>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51"/>
            </a:p>
          </p:txBody>
        </p:sp>
        <p:cxnSp>
          <p:nvCxnSpPr>
            <p:cNvPr id="12" name="直線コネクタ 11">
              <a:extLst>
                <a:ext uri="{FF2B5EF4-FFF2-40B4-BE49-F238E27FC236}">
                  <a16:creationId xmlns:a16="http://schemas.microsoft.com/office/drawing/2014/main" id="{A030AA6E-9159-4029-BCFA-B09677085BC7}"/>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62D5C11-5144-44BA-87EA-374CC222AB00}"/>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タイトル 97">
            <a:extLst>
              <a:ext uri="{FF2B5EF4-FFF2-40B4-BE49-F238E27FC236}">
                <a16:creationId xmlns:a16="http://schemas.microsoft.com/office/drawing/2014/main" id="{FB6F7520-26CE-44AF-B5A6-D907A6D52CD6}"/>
              </a:ext>
            </a:extLst>
          </p:cNvPr>
          <p:cNvSpPr>
            <a:spLocks noGrp="1"/>
          </p:cNvSpPr>
          <p:nvPr>
            <p:ph type="title" hasCustomPrompt="1"/>
          </p:nvPr>
        </p:nvSpPr>
        <p:spPr>
          <a:xfrm>
            <a:off x="353497" y="419806"/>
            <a:ext cx="10180703" cy="587854"/>
          </a:xfrm>
          <a:prstGeom prst="rect">
            <a:avLst/>
          </a:prstGeom>
        </p:spPr>
        <p:txBody>
          <a:bodyPr lIns="252000" tIns="36000" rIns="0" bIns="0" anchor="ctr" anchorCtr="0"/>
          <a:lstStyle>
            <a:lvl1pPr>
              <a:defRPr sz="2257" b="1">
                <a:solidFill>
                  <a:schemeClr val="bg1"/>
                </a:solidFill>
                <a:latin typeface="Meiryo UI" panose="020B0604030504040204" pitchFamily="50" charset="-128"/>
                <a:ea typeface="Meiryo UI" panose="020B0604030504040204" pitchFamily="50" charset="-128"/>
              </a:defRPr>
            </a:lvl1pPr>
          </a:lstStyle>
          <a:p>
            <a:r>
              <a:rPr kumimoji="1" lang="ja-JP" altLang="en-US" dirty="0"/>
              <a:t>オブジェクト</a:t>
            </a:r>
          </a:p>
        </p:txBody>
      </p:sp>
      <p:sp>
        <p:nvSpPr>
          <p:cNvPr id="15" name="テキスト ボックス 14">
            <a:extLst>
              <a:ext uri="{FF2B5EF4-FFF2-40B4-BE49-F238E27FC236}">
                <a16:creationId xmlns:a16="http://schemas.microsoft.com/office/drawing/2014/main" id="{C3C77094-EBBC-48DE-9242-E77BA6AC9747}"/>
              </a:ext>
            </a:extLst>
          </p:cNvPr>
          <p:cNvSpPr txBox="1"/>
          <p:nvPr userDrawn="1"/>
        </p:nvSpPr>
        <p:spPr>
          <a:xfrm>
            <a:off x="11664620" y="6525344"/>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24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972661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裏表紙スライド">
    <p:spTree>
      <p:nvGrpSpPr>
        <p:cNvPr id="1" name=""/>
        <p:cNvGrpSpPr/>
        <p:nvPr/>
      </p:nvGrpSpPr>
      <p:grpSpPr>
        <a:xfrm>
          <a:off x="0" y="0"/>
          <a:ext cx="0" cy="0"/>
          <a:chOff x="0" y="0"/>
          <a:chExt cx="0" cy="0"/>
        </a:xfrm>
      </p:grpSpPr>
      <p:pic>
        <p:nvPicPr>
          <p:cNvPr id="2" name="グラフィックス 1">
            <a:extLst>
              <a:ext uri="{FF2B5EF4-FFF2-40B4-BE49-F238E27FC236}">
                <a16:creationId xmlns:a16="http://schemas.microsoft.com/office/drawing/2014/main" id="{365587D3-D11D-5B4E-83DB-F943E7FE825C}"/>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26516" y="334846"/>
            <a:ext cx="11371189" cy="6200181"/>
          </a:xfrm>
          <a:prstGeom prst="rect">
            <a:avLst/>
          </a:prstGeom>
        </p:spPr>
      </p:pic>
      <p:pic>
        <p:nvPicPr>
          <p:cNvPr id="3" name="Picture 11" descr="ç°å¢ç">
            <a:extLst>
              <a:ext uri="{FF2B5EF4-FFF2-40B4-BE49-F238E27FC236}">
                <a16:creationId xmlns:a16="http://schemas.microsoft.com/office/drawing/2014/main" id="{3E377E93-9CA1-0840-A3F0-82A5D58823CC}"/>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5500178" y="1554812"/>
            <a:ext cx="1186948" cy="967177"/>
          </a:xfrm>
          <a:prstGeom prst="rect">
            <a:avLst/>
          </a:prstGeom>
          <a:noFill/>
          <a:extLst>
            <a:ext uri="{909E8E84-426E-40DD-AFC4-6F175D3DCCD1}">
              <a14:hiddenFill xmlns:a14="http://schemas.microsoft.com/office/drawing/2010/main">
                <a:solidFill>
                  <a:srgbClr val="FFFFFF"/>
                </a:solidFill>
              </a14:hiddenFill>
            </a:ext>
          </a:extLst>
        </p:spPr>
      </p:pic>
      <p:sp>
        <p:nvSpPr>
          <p:cNvPr id="12" name="コンテンツ プレースホルダー 11">
            <a:extLst>
              <a:ext uri="{FF2B5EF4-FFF2-40B4-BE49-F238E27FC236}">
                <a16:creationId xmlns:a16="http://schemas.microsoft.com/office/drawing/2014/main" id="{B82DB7B1-CD5C-A54B-A703-E795C41A4E89}"/>
              </a:ext>
            </a:extLst>
          </p:cNvPr>
          <p:cNvSpPr>
            <a:spLocks noGrp="1"/>
          </p:cNvSpPr>
          <p:nvPr>
            <p:ph sz="quarter" idx="10"/>
          </p:nvPr>
        </p:nvSpPr>
        <p:spPr>
          <a:xfrm>
            <a:off x="0" y="2711362"/>
            <a:ext cx="12192000" cy="304184"/>
          </a:xfrm>
        </p:spPr>
        <p:txBody>
          <a:bodyPr>
            <a:normAutofit/>
          </a:bodyPr>
          <a:lstStyle>
            <a:lvl1pPr marL="0" indent="0" algn="ctr">
              <a:buNone/>
              <a:defRPr sz="1423" b="1" i="0">
                <a:solidFill>
                  <a:srgbClr val="009C89"/>
                </a:solidFill>
                <a:latin typeface="Meiryo" panose="020B0604030504040204" pitchFamily="34" charset="-128"/>
                <a:ea typeface="Meiryo" panose="020B0604030504040204" pitchFamily="34" charset="-128"/>
              </a:defRPr>
            </a:lvl1pPr>
          </a:lstStyle>
          <a:p>
            <a:r>
              <a:rPr kumimoji="1" lang="ja-JP" altLang="en-US" dirty="0"/>
              <a:t>マスター テキストの書式設定</a:t>
            </a:r>
          </a:p>
        </p:txBody>
      </p:sp>
      <p:sp>
        <p:nvSpPr>
          <p:cNvPr id="13" name="コンテンツ プレースホルダー 11">
            <a:extLst>
              <a:ext uri="{FF2B5EF4-FFF2-40B4-BE49-F238E27FC236}">
                <a16:creationId xmlns:a16="http://schemas.microsoft.com/office/drawing/2014/main" id="{215BCFDA-6C65-4547-AE7C-1763BF98FF4C}"/>
              </a:ext>
            </a:extLst>
          </p:cNvPr>
          <p:cNvSpPr>
            <a:spLocks noGrp="1"/>
          </p:cNvSpPr>
          <p:nvPr>
            <p:ph sz="quarter" idx="11"/>
          </p:nvPr>
        </p:nvSpPr>
        <p:spPr>
          <a:xfrm>
            <a:off x="0" y="3048253"/>
            <a:ext cx="12192000" cy="181872"/>
          </a:xfrm>
        </p:spPr>
        <p:txBody>
          <a:bodyPr>
            <a:normAutofit/>
          </a:bodyPr>
          <a:lstStyle>
            <a:lvl1pPr marL="0" indent="0" algn="ctr">
              <a:buNone/>
              <a:defRPr sz="837" b="1" i="0">
                <a:solidFill>
                  <a:srgbClr val="009C89"/>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4" name="コンテンツ プレースホルダー 11">
            <a:extLst>
              <a:ext uri="{FF2B5EF4-FFF2-40B4-BE49-F238E27FC236}">
                <a16:creationId xmlns:a16="http://schemas.microsoft.com/office/drawing/2014/main" id="{A5772F9A-3126-2445-BF74-E1EEE1FEA79E}"/>
              </a:ext>
            </a:extLst>
          </p:cNvPr>
          <p:cNvSpPr>
            <a:spLocks noGrp="1"/>
          </p:cNvSpPr>
          <p:nvPr>
            <p:ph sz="quarter" idx="12"/>
          </p:nvPr>
        </p:nvSpPr>
        <p:spPr>
          <a:xfrm>
            <a:off x="0" y="4516019"/>
            <a:ext cx="12192000" cy="181872"/>
          </a:xfrm>
        </p:spPr>
        <p:txBody>
          <a:bodyPr>
            <a:noAutofit/>
          </a:bodyPr>
          <a:lstStyle>
            <a:lvl1pPr marL="0" indent="0" algn="ctr">
              <a:buNone/>
              <a:defRPr sz="1256" b="1"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5" name="コンテンツ プレースホルダー 11">
            <a:extLst>
              <a:ext uri="{FF2B5EF4-FFF2-40B4-BE49-F238E27FC236}">
                <a16:creationId xmlns:a16="http://schemas.microsoft.com/office/drawing/2014/main" id="{0213F980-EEAF-984A-B509-DF91B8368229}"/>
              </a:ext>
            </a:extLst>
          </p:cNvPr>
          <p:cNvSpPr>
            <a:spLocks noGrp="1"/>
          </p:cNvSpPr>
          <p:nvPr>
            <p:ph sz="quarter" idx="13"/>
          </p:nvPr>
        </p:nvSpPr>
        <p:spPr>
          <a:xfrm>
            <a:off x="0" y="4853838"/>
            <a:ext cx="12192000" cy="181872"/>
          </a:xfrm>
        </p:spPr>
        <p:txBody>
          <a:bodyPr>
            <a:noAutofit/>
          </a:bodyPr>
          <a:lstStyle>
            <a:lvl1pPr marL="0" indent="0" algn="ctr">
              <a:buNone/>
              <a:defRPr sz="1005" b="0"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
        <p:nvSpPr>
          <p:cNvPr id="16" name="コンテンツ プレースホルダー 11">
            <a:extLst>
              <a:ext uri="{FF2B5EF4-FFF2-40B4-BE49-F238E27FC236}">
                <a16:creationId xmlns:a16="http://schemas.microsoft.com/office/drawing/2014/main" id="{BF5563EB-5BEC-944B-A184-A88CC749FC27}"/>
              </a:ext>
            </a:extLst>
          </p:cNvPr>
          <p:cNvSpPr>
            <a:spLocks noGrp="1"/>
          </p:cNvSpPr>
          <p:nvPr>
            <p:ph sz="quarter" idx="14"/>
          </p:nvPr>
        </p:nvSpPr>
        <p:spPr>
          <a:xfrm>
            <a:off x="0" y="5077811"/>
            <a:ext cx="12192000" cy="181872"/>
          </a:xfrm>
        </p:spPr>
        <p:txBody>
          <a:bodyPr>
            <a:noAutofit/>
          </a:bodyPr>
          <a:lstStyle>
            <a:lvl1pPr marL="0" indent="0" algn="ctr">
              <a:buNone/>
              <a:defRPr sz="1005" b="0" i="0">
                <a:solidFill>
                  <a:schemeClr val="tx1"/>
                </a:solidFill>
                <a:latin typeface="Meiryo" panose="020B0604030504040204" pitchFamily="34" charset="-128"/>
                <a:ea typeface="Meiryo" panose="020B0604030504040204" pitchFamily="34" charset="-128"/>
              </a:defRPr>
            </a:lvl1pPr>
          </a:lstStyle>
          <a:p>
            <a:r>
              <a:rPr kumimoji="1" lang="ja-JP" altLang="en-US"/>
              <a:t>マスター テキストの書式設定</a:t>
            </a:r>
          </a:p>
        </p:txBody>
      </p:sp>
    </p:spTree>
    <p:extLst>
      <p:ext uri="{BB962C8B-B14F-4D97-AF65-F5344CB8AC3E}">
        <p14:creationId xmlns:p14="http://schemas.microsoft.com/office/powerpoint/2010/main" val="2873036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2"/>
            <a:ext cx="103632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609600" y="6356357"/>
            <a:ext cx="2844800" cy="365125"/>
          </a:xfrm>
          <a:prstGeom prst="rect">
            <a:avLst/>
          </a:prstGeom>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a:xfrm>
            <a:off x="4165600" y="6356357"/>
            <a:ext cx="3860800" cy="365125"/>
          </a:xfrm>
          <a:prstGeom prst="rect">
            <a:avLst/>
          </a:prstGeom>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8737600" y="6356357"/>
            <a:ext cx="2844800" cy="365125"/>
          </a:xfrm>
          <a:prstGeom prst="rect">
            <a:avLst/>
          </a:prstGeom>
        </p:spPr>
        <p:txBody>
          <a:bodyPr/>
          <a:lstStyle>
            <a:lvl1pPr>
              <a:defRPr/>
            </a:lvl1pPr>
          </a:lstStyle>
          <a:p>
            <a:pPr>
              <a:defRPr/>
            </a:pPr>
            <a:fld id="{E9D29D14-93A0-4825-BCB2-3B3E4589D4F8}" type="slidenum">
              <a:rPr lang="ja-JP" altLang="en-US"/>
              <a:pPr>
                <a:defRPr/>
              </a:pPr>
              <a:t>‹#›</a:t>
            </a:fld>
            <a:endParaRPr lang="ja-JP" altLang="en-US"/>
          </a:p>
        </p:txBody>
      </p:sp>
    </p:spTree>
    <p:extLst>
      <p:ext uri="{BB962C8B-B14F-4D97-AF65-F5344CB8AC3E}">
        <p14:creationId xmlns:p14="http://schemas.microsoft.com/office/powerpoint/2010/main" val="35531954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179667" y="2530263"/>
            <a:ext cx="9832671" cy="979756"/>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197347" y="2530263"/>
            <a:ext cx="9797308" cy="979756"/>
          </a:xfrm>
          <a:prstGeom prst="rect">
            <a:avLst/>
          </a:prstGeom>
        </p:spPr>
        <p:txBody>
          <a:bodyPr lIns="0" tIns="72000" rIns="0" bIns="0" anchor="ctr" anchorCtr="0">
            <a:noAutofit/>
          </a:bodyPr>
          <a:lstStyle>
            <a:lvl1pPr>
              <a:defRPr lang="ja-JP" altLang="en-US" sz="2723"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749"/>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197347" y="3763721"/>
            <a:ext cx="9797308" cy="391903"/>
          </a:xfrm>
          <a:prstGeom prst="rect">
            <a:avLst/>
          </a:prstGeom>
        </p:spPr>
        <p:txBody>
          <a:bodyPr lIns="0" tIns="0" rIns="0" bIns="0" anchor="ctr" anchorCtr="0">
            <a:noAutofit/>
          </a:bodyPr>
          <a:lstStyle>
            <a:lvl1pPr>
              <a:defRPr sz="1633"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4071224" y="4931489"/>
            <a:ext cx="4049555" cy="261268"/>
          </a:xfrm>
          <a:prstGeom prst="rect">
            <a:avLst/>
          </a:prstGeom>
        </p:spPr>
        <p:txBody>
          <a:bodyPr lIns="0" tIns="0" rIns="0" bIns="0" anchor="ctr" anchorCtr="0"/>
          <a:lstStyle>
            <a:lvl1pPr>
              <a:defRPr sz="1225"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4071224" y="5192757"/>
            <a:ext cx="4049555" cy="261268"/>
          </a:xfrm>
          <a:prstGeom prst="rect">
            <a:avLst/>
          </a:prstGeom>
        </p:spPr>
        <p:txBody>
          <a:bodyPr lIns="0" tIns="0" rIns="0" bIns="0" anchor="ctr" anchorCtr="0"/>
          <a:lstStyle>
            <a:lvl1pPr>
              <a:defRPr sz="1225"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pic>
        <p:nvPicPr>
          <p:cNvPr id="17" name="Picture 2">
            <a:extLst>
              <a:ext uri="{FF2B5EF4-FFF2-40B4-BE49-F238E27FC236}">
                <a16:creationId xmlns:a16="http://schemas.microsoft.com/office/drawing/2014/main" id="{EFB02FD0-CE0D-46FB-BE00-37FCB5DAF3C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52359" y="1303955"/>
            <a:ext cx="1906908" cy="669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グループ化 17">
            <a:extLst>
              <a:ext uri="{FF2B5EF4-FFF2-40B4-BE49-F238E27FC236}">
                <a16:creationId xmlns:a16="http://schemas.microsoft.com/office/drawing/2014/main" id="{85DD164D-FAF8-4A1E-910D-6BC571ADE69A}"/>
              </a:ext>
            </a:extLst>
          </p:cNvPr>
          <p:cNvGrpSpPr/>
          <p:nvPr userDrawn="1"/>
        </p:nvGrpSpPr>
        <p:grpSpPr>
          <a:xfrm>
            <a:off x="3429747" y="5698087"/>
            <a:ext cx="5329631" cy="635369"/>
            <a:chOff x="2456520" y="6387031"/>
            <a:chExt cx="5875085" cy="700377"/>
          </a:xfrm>
        </p:grpSpPr>
        <p:pic>
          <p:nvPicPr>
            <p:cNvPr id="19" name="図 18">
              <a:extLst>
                <a:ext uri="{FF2B5EF4-FFF2-40B4-BE49-F238E27FC236}">
                  <a16:creationId xmlns:a16="http://schemas.microsoft.com/office/drawing/2014/main" id="{ED1379F3-2C80-4B49-B04E-7DE0933B9627}"/>
                </a:ext>
              </a:extLst>
            </p:cNvPr>
            <p:cNvPicPr>
              <a:picLocks noChangeAspect="1"/>
            </p:cNvPicPr>
            <p:nvPr userDrawn="1"/>
          </p:nvPicPr>
          <p:blipFill rotWithShape="1">
            <a:blip r:embed="rId3"/>
            <a:srcRect l="25425" t="26413" r="27381" b="26835"/>
            <a:stretch/>
          </p:blipFill>
          <p:spPr>
            <a:xfrm>
              <a:off x="4927824" y="6387031"/>
              <a:ext cx="991169" cy="700377"/>
            </a:xfrm>
            <a:prstGeom prst="rect">
              <a:avLst/>
            </a:prstGeom>
          </p:spPr>
        </p:pic>
        <p:pic>
          <p:nvPicPr>
            <p:cNvPr id="20" name="図 19">
              <a:extLst>
                <a:ext uri="{FF2B5EF4-FFF2-40B4-BE49-F238E27FC236}">
                  <a16:creationId xmlns:a16="http://schemas.microsoft.com/office/drawing/2014/main" id="{6D2C3258-1FDD-49FA-A6BC-C8A2AA6FBC89}"/>
                </a:ext>
              </a:extLst>
            </p:cNvPr>
            <p:cNvPicPr>
              <a:picLocks noChangeAspect="1"/>
            </p:cNvPicPr>
            <p:nvPr userDrawn="1"/>
          </p:nvPicPr>
          <p:blipFill>
            <a:blip r:embed="rId4"/>
            <a:stretch>
              <a:fillRect/>
            </a:stretch>
          </p:blipFill>
          <p:spPr>
            <a:xfrm>
              <a:off x="6106890" y="6463627"/>
              <a:ext cx="614647" cy="526500"/>
            </a:xfrm>
            <a:prstGeom prst="rect">
              <a:avLst/>
            </a:prstGeom>
          </p:spPr>
        </p:pic>
        <p:pic>
          <p:nvPicPr>
            <p:cNvPr id="21" name="図 20">
              <a:extLst>
                <a:ext uri="{FF2B5EF4-FFF2-40B4-BE49-F238E27FC236}">
                  <a16:creationId xmlns:a16="http://schemas.microsoft.com/office/drawing/2014/main" id="{FF64F84E-CEA7-4779-9CC9-1AAAB451A7C8}"/>
                </a:ext>
              </a:extLst>
            </p:cNvPr>
            <p:cNvPicPr>
              <a:picLocks noChangeAspect="1"/>
            </p:cNvPicPr>
            <p:nvPr userDrawn="1"/>
          </p:nvPicPr>
          <p:blipFill>
            <a:blip r:embed="rId5"/>
            <a:stretch>
              <a:fillRect/>
            </a:stretch>
          </p:blipFill>
          <p:spPr>
            <a:xfrm>
              <a:off x="2456520" y="6498254"/>
              <a:ext cx="946944" cy="536322"/>
            </a:xfrm>
            <a:prstGeom prst="rect">
              <a:avLst/>
            </a:prstGeom>
          </p:spPr>
        </p:pic>
        <p:pic>
          <p:nvPicPr>
            <p:cNvPr id="22" name="図 21">
              <a:extLst>
                <a:ext uri="{FF2B5EF4-FFF2-40B4-BE49-F238E27FC236}">
                  <a16:creationId xmlns:a16="http://schemas.microsoft.com/office/drawing/2014/main" id="{B3A144DE-5CBE-4A65-9D33-A0CA52B12031}"/>
                </a:ext>
              </a:extLst>
            </p:cNvPr>
            <p:cNvPicPr>
              <a:picLocks noChangeAspect="1"/>
            </p:cNvPicPr>
            <p:nvPr userDrawn="1"/>
          </p:nvPicPr>
          <p:blipFill>
            <a:blip r:embed="rId6"/>
            <a:stretch>
              <a:fillRect/>
            </a:stretch>
          </p:blipFill>
          <p:spPr>
            <a:xfrm>
              <a:off x="3635177" y="6432722"/>
              <a:ext cx="1292647" cy="641986"/>
            </a:xfrm>
            <a:prstGeom prst="rect">
              <a:avLst/>
            </a:prstGeom>
          </p:spPr>
        </p:pic>
        <p:pic>
          <p:nvPicPr>
            <p:cNvPr id="24" name="図 23">
              <a:extLst>
                <a:ext uri="{FF2B5EF4-FFF2-40B4-BE49-F238E27FC236}">
                  <a16:creationId xmlns:a16="http://schemas.microsoft.com/office/drawing/2014/main" id="{C63A1070-F459-4498-B9B1-06FA25E2B6B6}"/>
                </a:ext>
              </a:extLst>
            </p:cNvPr>
            <p:cNvPicPr>
              <a:picLocks noChangeAspect="1"/>
            </p:cNvPicPr>
            <p:nvPr userDrawn="1"/>
          </p:nvPicPr>
          <p:blipFill>
            <a:blip r:embed="rId7"/>
            <a:stretch>
              <a:fillRect/>
            </a:stretch>
          </p:blipFill>
          <p:spPr>
            <a:xfrm>
              <a:off x="7044047" y="6463627"/>
              <a:ext cx="1287558" cy="494981"/>
            </a:xfrm>
            <a:prstGeom prst="rect">
              <a:avLst/>
            </a:prstGeom>
          </p:spPr>
        </p:pic>
      </p:grpSp>
      <p:sp>
        <p:nvSpPr>
          <p:cNvPr id="25" name="四角形: 角を丸くする 24">
            <a:extLst>
              <a:ext uri="{FF2B5EF4-FFF2-40B4-BE49-F238E27FC236}">
                <a16:creationId xmlns:a16="http://schemas.microsoft.com/office/drawing/2014/main" id="{4536DCCF-A398-40F8-8A38-F22BFD3AA4C5}"/>
              </a:ext>
            </a:extLst>
          </p:cNvPr>
          <p:cNvSpPr/>
          <p:nvPr userDrawn="1"/>
        </p:nvSpPr>
        <p:spPr>
          <a:xfrm>
            <a:off x="478879" y="424416"/>
            <a:ext cx="11234245" cy="6009173"/>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211" tIns="31105" rIns="62211" bIns="31105" numCol="1" spcCol="0" rtlCol="0" fromWordArt="0" anchor="ctr" anchorCtr="0" forceAA="0" compatLnSpc="1">
            <a:prstTxWarp prst="textNoShape">
              <a:avLst/>
            </a:prstTxWarp>
            <a:noAutofit/>
          </a:bodyPr>
          <a:lstStyle/>
          <a:p>
            <a:pPr algn="ctr"/>
            <a:endParaRPr kumimoji="1" lang="ja-JP" altLang="en-US" sz="1089" dirty="0">
              <a:solidFill>
                <a:schemeClr val="tx1"/>
              </a:solidFill>
            </a:endParaRPr>
          </a:p>
        </p:txBody>
      </p:sp>
    </p:spTree>
    <p:extLst>
      <p:ext uri="{BB962C8B-B14F-4D97-AF65-F5344CB8AC3E}">
        <p14:creationId xmlns:p14="http://schemas.microsoft.com/office/powerpoint/2010/main" val="1571900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179667" y="2122513"/>
            <a:ext cx="9832671" cy="2678298"/>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197347" y="2645195"/>
            <a:ext cx="9797308" cy="1567610"/>
          </a:xfrm>
          <a:prstGeom prst="rect">
            <a:avLst/>
          </a:prstGeom>
        </p:spPr>
        <p:txBody>
          <a:bodyPr lIns="0" tIns="72000" rIns="0" bIns="0" anchor="ctr" anchorCtr="0">
            <a:noAutofit/>
          </a:bodyPr>
          <a:lstStyle>
            <a:lvl1pPr>
              <a:defRPr lang="ja-JP" altLang="en-US" sz="2723"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749"/>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
        <p:nvSpPr>
          <p:cNvPr id="10" name="四角形: 角を丸くする 9">
            <a:extLst>
              <a:ext uri="{FF2B5EF4-FFF2-40B4-BE49-F238E27FC236}">
                <a16:creationId xmlns:a16="http://schemas.microsoft.com/office/drawing/2014/main" id="{D40E7A0F-0FAD-4EA7-8B8F-4E7F42532407}"/>
              </a:ext>
            </a:extLst>
          </p:cNvPr>
          <p:cNvSpPr/>
          <p:nvPr userDrawn="1"/>
        </p:nvSpPr>
        <p:spPr>
          <a:xfrm>
            <a:off x="478879" y="424416"/>
            <a:ext cx="11234245" cy="6009173"/>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211" tIns="31105" rIns="62211" bIns="31105" numCol="1" spcCol="0" rtlCol="0" fromWordArt="0" anchor="ctr" anchorCtr="0" forceAA="0" compatLnSpc="1">
            <a:prstTxWarp prst="textNoShape">
              <a:avLst/>
            </a:prstTxWarp>
            <a:noAutofit/>
          </a:bodyPr>
          <a:lstStyle/>
          <a:p>
            <a:pPr algn="ctr"/>
            <a:endParaRPr kumimoji="1" lang="ja-JP" altLang="en-US" sz="1089" dirty="0">
              <a:solidFill>
                <a:schemeClr val="tx1"/>
              </a:solidFill>
            </a:endParaRPr>
          </a:p>
        </p:txBody>
      </p:sp>
    </p:spTree>
    <p:extLst>
      <p:ext uri="{BB962C8B-B14F-4D97-AF65-F5344CB8AC3E}">
        <p14:creationId xmlns:p14="http://schemas.microsoft.com/office/powerpoint/2010/main" val="26557231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5C674551-D2BF-418C-9014-83AA395812F3}"/>
              </a:ext>
            </a:extLst>
          </p:cNvPr>
          <p:cNvGrpSpPr/>
          <p:nvPr userDrawn="1"/>
        </p:nvGrpSpPr>
        <p:grpSpPr>
          <a:xfrm>
            <a:off x="101532" y="196674"/>
            <a:ext cx="11944129" cy="721514"/>
            <a:chOff x="111919" y="216797"/>
            <a:chExt cx="13166536" cy="795336"/>
          </a:xfrm>
        </p:grpSpPr>
        <p:pic>
          <p:nvPicPr>
            <p:cNvPr id="15" name="Picture 11" descr="ç°å¢ç">
              <a:extLst>
                <a:ext uri="{FF2B5EF4-FFF2-40B4-BE49-F238E27FC236}">
                  <a16:creationId xmlns:a16="http://schemas.microsoft.com/office/drawing/2014/main" id="{0D6AC0A7-919F-4380-BA59-698576CB215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607270" y="282131"/>
              <a:ext cx="671185" cy="648000"/>
            </a:xfrm>
            <a:prstGeom prst="rect">
              <a:avLst/>
            </a:prstGeom>
            <a:noFill/>
            <a:extLst>
              <a:ext uri="{909E8E84-426E-40DD-AFC4-6F175D3DCCD1}">
                <a14:hiddenFill xmlns:a14="http://schemas.microsoft.com/office/drawing/2010/main">
                  <a:solidFill>
                    <a:srgbClr val="FFFFFF"/>
                  </a:solidFill>
                </a14:hiddenFill>
              </a:ext>
            </a:extLst>
          </p:spPr>
        </p:pic>
        <p:sp>
          <p:nvSpPr>
            <p:cNvPr id="25" name="フリーフォーム: 図形 24">
              <a:extLst>
                <a:ext uri="{FF2B5EF4-FFF2-40B4-BE49-F238E27FC236}">
                  <a16:creationId xmlns:a16="http://schemas.microsoft.com/office/drawing/2014/main" id="{BEF8B681-125E-4303-8EEC-546B66BB91FB}"/>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chemeClr val="bg2"/>
            </a:solidFill>
            <a:ln>
              <a:noFill/>
            </a:ln>
          </p:spPr>
          <p:txBody>
            <a:bodyPr vert="horz" wrap="square" lIns="0" tIns="0" rIns="0" bIns="0" numCol="1" anchor="t" anchorCtr="0" compatLnSpc="1">
              <a:prstTxWarp prst="textNoShape">
                <a:avLst/>
              </a:prstTxWarp>
              <a:noAutofit/>
            </a:bodyPr>
            <a:lstStyle/>
            <a:p>
              <a:endParaRPr lang="ja-JP" altLang="en-US" sz="1225"/>
            </a:p>
          </p:txBody>
        </p:sp>
        <p:cxnSp>
          <p:nvCxnSpPr>
            <p:cNvPr id="16" name="直線コネクタ 15">
              <a:extLst>
                <a:ext uri="{FF2B5EF4-FFF2-40B4-BE49-F238E27FC236}">
                  <a16:creationId xmlns:a16="http://schemas.microsoft.com/office/drawing/2014/main" id="{FD3ECC09-709D-4E9C-8883-36BEA94C910A}"/>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2829B39F-BC67-475A-B27A-B0390C3E8B2B}"/>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1195905" y="1620609"/>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25"/>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1195907" y="1620609"/>
            <a:ext cx="9797308" cy="4572197"/>
          </a:xfrm>
          <a:prstGeom prst="rect">
            <a:avLst/>
          </a:prstGeom>
        </p:spPr>
        <p:txBody>
          <a:bodyPr lIns="360000" tIns="0" rIns="0" bIns="0"/>
          <a:lstStyle>
            <a:lvl1pPr marL="505423" indent="-505423" algn="l">
              <a:lnSpc>
                <a:spcPct val="100000"/>
              </a:lnSpc>
              <a:spcBef>
                <a:spcPts val="680"/>
              </a:spcBef>
              <a:spcAft>
                <a:spcPts val="0"/>
              </a:spcAft>
              <a:buClr>
                <a:schemeClr val="bg2"/>
              </a:buClr>
              <a:buFont typeface="+mj-lt"/>
              <a:buAutoNum type="arabicPeriod"/>
              <a:defRPr sz="2723"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1214"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185517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C3C77094-EBBC-48DE-9242-E77BA6AC9747}"/>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
        <p:nvSpPr>
          <p:cNvPr id="2" name="フリーフォーム: 図形 1">
            <a:extLst>
              <a:ext uri="{FF2B5EF4-FFF2-40B4-BE49-F238E27FC236}">
                <a16:creationId xmlns:a16="http://schemas.microsoft.com/office/drawing/2014/main" id="{0C8F129C-6BCF-4B9F-95E3-15A4EDC439C9}"/>
              </a:ext>
            </a:extLst>
          </p:cNvPr>
          <p:cNvSpPr/>
          <p:nvPr userDrawn="1"/>
        </p:nvSpPr>
        <p:spPr>
          <a:xfrm>
            <a:off x="2154644" y="2206188"/>
            <a:ext cx="0" cy="323157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13" name="コンテンツ プレースホルダー 18">
            <a:extLst>
              <a:ext uri="{FF2B5EF4-FFF2-40B4-BE49-F238E27FC236}">
                <a16:creationId xmlns:a16="http://schemas.microsoft.com/office/drawing/2014/main" id="{EB33C7D2-745F-4AAB-AB8B-005B13241650}"/>
              </a:ext>
            </a:extLst>
          </p:cNvPr>
          <p:cNvSpPr>
            <a:spLocks noGrp="1"/>
          </p:cNvSpPr>
          <p:nvPr>
            <p:ph sz="quarter" idx="15" hasCustomPrompt="1"/>
          </p:nvPr>
        </p:nvSpPr>
        <p:spPr>
          <a:xfrm>
            <a:off x="2154646" y="2206192"/>
            <a:ext cx="9196409" cy="3231569"/>
          </a:xfrm>
          <a:prstGeom prst="rect">
            <a:avLst/>
          </a:prstGeom>
        </p:spPr>
        <p:txBody>
          <a:bodyPr lIns="216000" tIns="0" rIns="0" bIns="0" anchor="ctr"/>
          <a:lstStyle>
            <a:lvl1pPr marL="0" marR="0" indent="0" algn="l" defTabSz="781975" rtl="0" eaLnBrk="1" fontAlgn="auto" latinLnBrk="0" hangingPunct="1">
              <a:lnSpc>
                <a:spcPct val="120000"/>
              </a:lnSpc>
              <a:spcBef>
                <a:spcPts val="0"/>
              </a:spcBef>
              <a:spcAft>
                <a:spcPts val="0"/>
              </a:spcAft>
              <a:buClr>
                <a:schemeClr val="accent3"/>
              </a:buClr>
              <a:buSzTx/>
              <a:buFont typeface="+mj-lt"/>
              <a:buNone/>
              <a:tabLst/>
              <a:defRPr sz="1539" b="1">
                <a:solidFill>
                  <a:schemeClr val="tx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293241" marR="0" lvl="0" indent="-293241" algn="l" defTabSz="781975" rtl="0" eaLnBrk="1" fontAlgn="auto" latinLnBrk="0" hangingPunct="1">
              <a:lnSpc>
                <a:spcPct val="90000"/>
              </a:lnSpc>
              <a:spcBef>
                <a:spcPts val="855"/>
              </a:spcBef>
              <a:spcAft>
                <a:spcPts val="0"/>
              </a:spcAft>
              <a:buClr>
                <a:srgbClr val="009C89"/>
              </a:buClr>
              <a:buSzTx/>
              <a:buFont typeface="+mj-lt"/>
              <a:buAutoNum type="arabicPeriod"/>
              <a:tabLst/>
              <a:defRPr/>
            </a:pPr>
            <a:r>
              <a:rPr kumimoji="1" lang="ja-JP" altLang="en-US" dirty="0"/>
              <a:t>章タイトル</a:t>
            </a:r>
          </a:p>
          <a:p>
            <a:pPr marL="293241" marR="0" lvl="0" indent="-293241" algn="l" defTabSz="781975" rtl="0" eaLnBrk="1" fontAlgn="auto" latinLnBrk="0" hangingPunct="1">
              <a:lnSpc>
                <a:spcPct val="90000"/>
              </a:lnSpc>
              <a:spcBef>
                <a:spcPts val="855"/>
              </a:spcBef>
              <a:spcAft>
                <a:spcPts val="0"/>
              </a:spcAft>
              <a:buClr>
                <a:srgbClr val="009C89"/>
              </a:buClr>
              <a:buSzTx/>
              <a:buFont typeface="+mj-lt"/>
              <a:buAutoNum type="arabicPeriod"/>
              <a:tabLst/>
              <a:defRPr/>
            </a:pPr>
            <a:r>
              <a:rPr kumimoji="1" lang="ja-JP" altLang="en-US" dirty="0"/>
              <a:t>章タイトル</a:t>
            </a:r>
            <a:endParaRPr kumimoji="1" lang="en-US" altLang="ja-JP" dirty="0"/>
          </a:p>
          <a:p>
            <a:pPr marL="293241" marR="0" lvl="0" indent="-293241" algn="l" defTabSz="781975" rtl="0" eaLnBrk="1" fontAlgn="auto" latinLnBrk="0" hangingPunct="1">
              <a:lnSpc>
                <a:spcPct val="90000"/>
              </a:lnSpc>
              <a:spcBef>
                <a:spcPts val="855"/>
              </a:spcBef>
              <a:spcAft>
                <a:spcPts val="0"/>
              </a:spcAft>
              <a:buClr>
                <a:srgbClr val="009C89"/>
              </a:buClr>
              <a:buSzTx/>
              <a:buFont typeface="+mj-lt"/>
              <a:buAutoNum type="arabicPeriod"/>
              <a:tabLst/>
              <a:defRPr/>
            </a:pPr>
            <a:r>
              <a:rPr kumimoji="1" lang="ja-JP" altLang="en-US" dirty="0"/>
              <a:t>章タイトル</a:t>
            </a:r>
          </a:p>
        </p:txBody>
      </p:sp>
      <p:grpSp>
        <p:nvGrpSpPr>
          <p:cNvPr id="11" name="グループ化 10">
            <a:extLst>
              <a:ext uri="{FF2B5EF4-FFF2-40B4-BE49-F238E27FC236}">
                <a16:creationId xmlns:a16="http://schemas.microsoft.com/office/drawing/2014/main" id="{D19D59F9-73C1-4026-BF76-B95437596E26}"/>
              </a:ext>
            </a:extLst>
          </p:cNvPr>
          <p:cNvGrpSpPr/>
          <p:nvPr userDrawn="1"/>
        </p:nvGrpSpPr>
        <p:grpSpPr>
          <a:xfrm>
            <a:off x="243566" y="339773"/>
            <a:ext cx="11605591" cy="719363"/>
            <a:chOff x="213594" y="302433"/>
            <a:chExt cx="10177559" cy="792964"/>
          </a:xfrm>
        </p:grpSpPr>
        <p:pic>
          <p:nvPicPr>
            <p:cNvPr id="12" name="Picture 11" descr="ç°å¢ç">
              <a:extLst>
                <a:ext uri="{FF2B5EF4-FFF2-40B4-BE49-F238E27FC236}">
                  <a16:creationId xmlns:a16="http://schemas.microsoft.com/office/drawing/2014/main" id="{C0AD5D10-C4F9-4CBC-9F88-AFE15986B96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4" name="フリーフォーム: 図形 13">
              <a:extLst>
                <a:ext uri="{FF2B5EF4-FFF2-40B4-BE49-F238E27FC236}">
                  <a16:creationId xmlns:a16="http://schemas.microsoft.com/office/drawing/2014/main" id="{FAA58CC1-6260-4A17-93E8-2C9B04EC7C38}"/>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cxnSp>
          <p:nvCxnSpPr>
            <p:cNvPr id="15" name="直線コネクタ 14">
              <a:extLst>
                <a:ext uri="{FF2B5EF4-FFF2-40B4-BE49-F238E27FC236}">
                  <a16:creationId xmlns:a16="http://schemas.microsoft.com/office/drawing/2014/main" id="{ED9244AF-B265-4852-A184-E6E0DABF49B4}"/>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19919F2-935F-4D62-A9A6-147B721C371D}"/>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タイトル 97">
            <a:extLst>
              <a:ext uri="{FF2B5EF4-FFF2-40B4-BE49-F238E27FC236}">
                <a16:creationId xmlns:a16="http://schemas.microsoft.com/office/drawing/2014/main" id="{233283C3-D337-48A8-A563-B2D0BD266E4C}"/>
              </a:ext>
            </a:extLst>
          </p:cNvPr>
          <p:cNvSpPr>
            <a:spLocks noGrp="1"/>
          </p:cNvSpPr>
          <p:nvPr>
            <p:ph type="title" hasCustomPrompt="1"/>
          </p:nvPr>
        </p:nvSpPr>
        <p:spPr>
          <a:xfrm>
            <a:off x="353495" y="419806"/>
            <a:ext cx="10180703" cy="587854"/>
          </a:xfrm>
          <a:prstGeom prst="rect">
            <a:avLst/>
          </a:prstGeom>
        </p:spPr>
        <p:txBody>
          <a:bodyPr lIns="252000" tIns="36000" rIns="0" bIns="0" anchor="ctr" anchorCtr="0"/>
          <a:lstStyle>
            <a:lvl1pPr>
              <a:defRPr sz="2395" b="1">
                <a:solidFill>
                  <a:schemeClr val="bg1"/>
                </a:solidFill>
                <a:latin typeface="Meiryo UI" panose="020B0604030504040204" pitchFamily="50" charset="-128"/>
                <a:ea typeface="Meiryo UI" panose="020B0604030504040204" pitchFamily="50" charset="-128"/>
              </a:defRPr>
            </a:lvl1pPr>
          </a:lstStyle>
          <a:p>
            <a:r>
              <a:rPr kumimoji="1" lang="ja-JP" altLang="en-US" dirty="0"/>
              <a:t>目次</a:t>
            </a:r>
          </a:p>
        </p:txBody>
      </p:sp>
    </p:spTree>
    <p:extLst>
      <p:ext uri="{BB962C8B-B14F-4D97-AF65-F5344CB8AC3E}">
        <p14:creationId xmlns:p14="http://schemas.microsoft.com/office/powerpoint/2010/main" val="673276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21B3D6F4-8AFC-4658-8C33-216341416F5D}"/>
              </a:ext>
            </a:extLst>
          </p:cNvPr>
          <p:cNvGrpSpPr/>
          <p:nvPr userDrawn="1"/>
        </p:nvGrpSpPr>
        <p:grpSpPr>
          <a:xfrm>
            <a:off x="101532" y="196674"/>
            <a:ext cx="11944129" cy="721514"/>
            <a:chOff x="111919" y="216797"/>
            <a:chExt cx="13166536" cy="795336"/>
          </a:xfrm>
        </p:grpSpPr>
        <p:pic>
          <p:nvPicPr>
            <p:cNvPr id="18" name="Picture 11" descr="ç°å¢ç">
              <a:extLst>
                <a:ext uri="{FF2B5EF4-FFF2-40B4-BE49-F238E27FC236}">
                  <a16:creationId xmlns:a16="http://schemas.microsoft.com/office/drawing/2014/main" id="{7051F4A6-2A09-4A5E-B63B-FBCF90D4186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607270" y="282131"/>
              <a:ext cx="671185" cy="648000"/>
            </a:xfrm>
            <a:prstGeom prst="rect">
              <a:avLst/>
            </a:prstGeom>
            <a:noFill/>
            <a:extLst>
              <a:ext uri="{909E8E84-426E-40DD-AFC4-6F175D3DCCD1}">
                <a14:hiddenFill xmlns:a14="http://schemas.microsoft.com/office/drawing/2010/main">
                  <a:solidFill>
                    <a:srgbClr val="FFFFFF"/>
                  </a:solidFill>
                </a14:hiddenFill>
              </a:ext>
            </a:extLst>
          </p:spPr>
        </p:pic>
        <p:sp>
          <p:nvSpPr>
            <p:cNvPr id="19" name="フリーフォーム: 図形 18">
              <a:extLst>
                <a:ext uri="{FF2B5EF4-FFF2-40B4-BE49-F238E27FC236}">
                  <a16:creationId xmlns:a16="http://schemas.microsoft.com/office/drawing/2014/main" id="{52450B31-5185-44CE-BB6D-826C10585073}"/>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chemeClr val="bg2"/>
            </a:solidFill>
            <a:ln>
              <a:noFill/>
            </a:ln>
          </p:spPr>
          <p:txBody>
            <a:bodyPr vert="horz" wrap="square" lIns="0" tIns="0" rIns="0" bIns="0" numCol="1" anchor="t" anchorCtr="0" compatLnSpc="1">
              <a:prstTxWarp prst="textNoShape">
                <a:avLst/>
              </a:prstTxWarp>
              <a:noAutofit/>
            </a:bodyPr>
            <a:lstStyle/>
            <a:p>
              <a:endParaRPr lang="ja-JP" altLang="en-US" sz="1225"/>
            </a:p>
          </p:txBody>
        </p:sp>
        <p:cxnSp>
          <p:nvCxnSpPr>
            <p:cNvPr id="20" name="直線コネクタ 19">
              <a:extLst>
                <a:ext uri="{FF2B5EF4-FFF2-40B4-BE49-F238E27FC236}">
                  <a16:creationId xmlns:a16="http://schemas.microsoft.com/office/drawing/2014/main" id="{D106F88F-52FB-4ABB-8560-D1E4BA23C739}"/>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2CBE06C-0E6D-49CF-A498-710FDB16F1E0}"/>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1214"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userDrawn="1">
            <p:ph sz="quarter" idx="13" hasCustomPrompt="1"/>
          </p:nvPr>
        </p:nvSpPr>
        <p:spPr>
          <a:xfrm>
            <a:off x="151212" y="1077327"/>
            <a:ext cx="11887400" cy="1082371"/>
          </a:xfrm>
          <a:prstGeom prst="rect">
            <a:avLst/>
          </a:prstGeom>
          <a:ln w="19050">
            <a:solidFill>
              <a:schemeClr val="tx2"/>
            </a:solidFill>
          </a:ln>
        </p:spPr>
        <p:txBody>
          <a:bodyPr wrap="square" lIns="180000" tIns="180000" rIns="180000" bIns="144000">
            <a:spAutoFit/>
          </a:bodyPr>
          <a:lstStyle>
            <a:lvl1pPr marL="185754" indent="-185754" algn="l">
              <a:lnSpc>
                <a:spcPct val="100000"/>
              </a:lnSpc>
              <a:spcBef>
                <a:spcPts val="408"/>
              </a:spcBef>
              <a:buFont typeface="Wingdings" panose="05000000000000000000" pitchFamily="2" charset="2"/>
              <a:buChar char="n"/>
              <a:defRPr sz="1361"/>
            </a:lvl1pPr>
            <a:lvl2pPr marL="304550" indent="-118796" algn="l">
              <a:lnSpc>
                <a:spcPct val="100000"/>
              </a:lnSpc>
              <a:spcBef>
                <a:spcPts val="272"/>
              </a:spcBef>
              <a:buFont typeface="Arial" panose="020B0604020202020204" pitchFamily="34" charset="0"/>
              <a:buChar char="•"/>
              <a:defRPr sz="1225"/>
            </a:lvl2pPr>
            <a:lvl3pPr marL="469784" indent="-158755" algn="l">
              <a:lnSpc>
                <a:spcPct val="100000"/>
              </a:lnSpc>
              <a:spcBef>
                <a:spcPts val="136"/>
              </a:spcBef>
              <a:buFont typeface="Wingdings" panose="05000000000000000000" pitchFamily="2" charset="2"/>
              <a:buChar char="ü"/>
              <a:defRPr sz="1089"/>
            </a:lvl3pPr>
            <a:lvl4pPr marL="615579" indent="-146875" algn="l">
              <a:lnSpc>
                <a:spcPct val="100000"/>
              </a:lnSpc>
              <a:spcBef>
                <a:spcPts val="136"/>
              </a:spcBef>
              <a:buFont typeface="Meiryo UI" panose="020B0604030504040204" pitchFamily="50" charset="-128"/>
              <a:buChar char="※"/>
              <a:defRPr sz="816"/>
            </a:lvl4pPr>
            <a:lvl5pPr algn="l">
              <a:defRPr sz="1361"/>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5065452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4470D5C7-E821-4C38-96BF-5CB9DCA18807}"/>
              </a:ext>
            </a:extLst>
          </p:cNvPr>
          <p:cNvGrpSpPr/>
          <p:nvPr userDrawn="1"/>
        </p:nvGrpSpPr>
        <p:grpSpPr>
          <a:xfrm>
            <a:off x="101532" y="196674"/>
            <a:ext cx="11944129" cy="721514"/>
            <a:chOff x="111919" y="216797"/>
            <a:chExt cx="13166536" cy="795336"/>
          </a:xfrm>
        </p:grpSpPr>
        <p:pic>
          <p:nvPicPr>
            <p:cNvPr id="20" name="Picture 11" descr="ç°å¢ç">
              <a:extLst>
                <a:ext uri="{FF2B5EF4-FFF2-40B4-BE49-F238E27FC236}">
                  <a16:creationId xmlns:a16="http://schemas.microsoft.com/office/drawing/2014/main" id="{359712A3-18D5-4DAE-B224-61947859948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607270" y="282131"/>
              <a:ext cx="671185" cy="648000"/>
            </a:xfrm>
            <a:prstGeom prst="rect">
              <a:avLst/>
            </a:prstGeom>
            <a:noFill/>
            <a:extLst>
              <a:ext uri="{909E8E84-426E-40DD-AFC4-6F175D3DCCD1}">
                <a14:hiddenFill xmlns:a14="http://schemas.microsoft.com/office/drawing/2010/main">
                  <a:solidFill>
                    <a:srgbClr val="FFFFFF"/>
                  </a:solidFill>
                </a14:hiddenFill>
              </a:ext>
            </a:extLst>
          </p:spPr>
        </p:pic>
        <p:sp>
          <p:nvSpPr>
            <p:cNvPr id="21" name="フリーフォーム: 図形 20">
              <a:extLst>
                <a:ext uri="{FF2B5EF4-FFF2-40B4-BE49-F238E27FC236}">
                  <a16:creationId xmlns:a16="http://schemas.microsoft.com/office/drawing/2014/main" id="{0FFBD88E-9BFF-4867-B21A-6A2091261C11}"/>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noAutofit/>
            </a:bodyPr>
            <a:lstStyle/>
            <a:p>
              <a:endParaRPr lang="ja-JP" altLang="en-US" sz="1225" dirty="0"/>
            </a:p>
          </p:txBody>
        </p:sp>
        <p:cxnSp>
          <p:nvCxnSpPr>
            <p:cNvPr id="22" name="直線コネクタ 21">
              <a:extLst>
                <a:ext uri="{FF2B5EF4-FFF2-40B4-BE49-F238E27FC236}">
                  <a16:creationId xmlns:a16="http://schemas.microsoft.com/office/drawing/2014/main" id="{42D2C410-DD8D-4EF8-B587-F5AFEE450F40}"/>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092C755-BE2E-458B-A8C6-3B9630EB5B7B}"/>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フリーフォーム: 図形 29">
              <a:extLst>
                <a:ext uri="{FF2B5EF4-FFF2-40B4-BE49-F238E27FC236}">
                  <a16:creationId xmlns:a16="http://schemas.microsoft.com/office/drawing/2014/main" id="{3120AB9B-FC32-4040-8A1D-6BDF65C407B9}"/>
                </a:ext>
              </a:extLst>
            </p:cNvPr>
            <p:cNvSpPr/>
            <p:nvPr userDrawn="1"/>
          </p:nvSpPr>
          <p:spPr>
            <a:xfrm>
              <a:off x="166688" y="536266"/>
              <a:ext cx="12485150" cy="396000"/>
            </a:xfrm>
            <a:custGeom>
              <a:avLst/>
              <a:gdLst>
                <a:gd name="connsiteX0" fmla="*/ 0 w 12485150"/>
                <a:gd name="connsiteY0" fmla="*/ 0 h 396000"/>
                <a:gd name="connsiteX1" fmla="*/ 12084306 w 12485150"/>
                <a:gd name="connsiteY1" fmla="*/ 0 h 396000"/>
                <a:gd name="connsiteX2" fmla="*/ 12485150 w 12485150"/>
                <a:gd name="connsiteY2" fmla="*/ 396000 h 396000"/>
                <a:gd name="connsiteX3" fmla="*/ 9960844 w 12485150"/>
                <a:gd name="connsiteY3" fmla="*/ 396000 h 396000"/>
                <a:gd name="connsiteX4" fmla="*/ 9927670 w 12485150"/>
                <a:gd name="connsiteY4" fmla="*/ 396000 h 396000"/>
                <a:gd name="connsiteX5" fmla="*/ 9811682 w 12485150"/>
                <a:gd name="connsiteY5" fmla="*/ 396000 h 396000"/>
                <a:gd name="connsiteX6" fmla="*/ 9563187 w 12485150"/>
                <a:gd name="connsiteY6" fmla="*/ 396000 h 396000"/>
                <a:gd name="connsiteX7" fmla="*/ 9059291 w 12485150"/>
                <a:gd name="connsiteY7" fmla="*/ 396000 h 396000"/>
                <a:gd name="connsiteX8" fmla="*/ 8939871 w 12485150"/>
                <a:gd name="connsiteY8" fmla="*/ 396000 h 396000"/>
                <a:gd name="connsiteX9" fmla="*/ 7874908 w 12485150"/>
                <a:gd name="connsiteY9" fmla="*/ 396000 h 396000"/>
                <a:gd name="connsiteX10" fmla="*/ 7140009 w 12485150"/>
                <a:gd name="connsiteY10" fmla="*/ 396000 h 396000"/>
                <a:gd name="connsiteX11" fmla="*/ 6250537 w 12485150"/>
                <a:gd name="connsiteY11" fmla="*/ 396000 h 396000"/>
                <a:gd name="connsiteX12" fmla="*/ 5191773 w 12485150"/>
                <a:gd name="connsiteY12" fmla="*/ 396000 h 396000"/>
                <a:gd name="connsiteX13" fmla="*/ 3948998 w 12485150"/>
                <a:gd name="connsiteY13" fmla="*/ 396000 h 396000"/>
                <a:gd name="connsiteX14" fmla="*/ 2507490 w 12485150"/>
                <a:gd name="connsiteY14" fmla="*/ 396000 h 396000"/>
                <a:gd name="connsiteX15" fmla="*/ 852530 w 12485150"/>
                <a:gd name="connsiteY15" fmla="*/ 396000 h 396000"/>
                <a:gd name="connsiteX16" fmla="*/ 778965 w 12485150"/>
                <a:gd name="connsiteY16" fmla="*/ 396000 h 396000"/>
                <a:gd name="connsiteX17" fmla="*/ 604248 w 12485150"/>
                <a:gd name="connsiteY17" fmla="*/ 396000 h 396000"/>
                <a:gd name="connsiteX18" fmla="*/ 264009 w 12485150"/>
                <a:gd name="connsiteY18" fmla="*/ 396000 h 396000"/>
                <a:gd name="connsiteX19" fmla="*/ 209007 w 12485150"/>
                <a:gd name="connsiteY19" fmla="*/ 396000 h 396000"/>
                <a:gd name="connsiteX20" fmla="*/ 0 w 12485150"/>
                <a:gd name="connsiteY20" fmla="*/ 198305 h 396000"/>
                <a:gd name="connsiteX21" fmla="*/ 0 w 12485150"/>
                <a:gd name="connsiteY21" fmla="*/ 29184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485150" h="396000">
                  <a:moveTo>
                    <a:pt x="0" y="0"/>
                  </a:moveTo>
                  <a:lnTo>
                    <a:pt x="12084306" y="0"/>
                  </a:lnTo>
                  <a:lnTo>
                    <a:pt x="12485150" y="396000"/>
                  </a:lnTo>
                  <a:lnTo>
                    <a:pt x="9960844" y="396000"/>
                  </a:lnTo>
                  <a:lnTo>
                    <a:pt x="9927670" y="396000"/>
                  </a:lnTo>
                  <a:lnTo>
                    <a:pt x="9811682" y="396000"/>
                  </a:lnTo>
                  <a:lnTo>
                    <a:pt x="9563187" y="396000"/>
                  </a:lnTo>
                  <a:lnTo>
                    <a:pt x="9059291" y="396000"/>
                  </a:lnTo>
                  <a:lnTo>
                    <a:pt x="8939871" y="396000"/>
                  </a:lnTo>
                  <a:lnTo>
                    <a:pt x="7874908" y="396000"/>
                  </a:lnTo>
                  <a:lnTo>
                    <a:pt x="7140009" y="396000"/>
                  </a:lnTo>
                  <a:lnTo>
                    <a:pt x="6250537" y="396000"/>
                  </a:lnTo>
                  <a:lnTo>
                    <a:pt x="5191773" y="396000"/>
                  </a:lnTo>
                  <a:lnTo>
                    <a:pt x="3948998" y="396000"/>
                  </a:lnTo>
                  <a:lnTo>
                    <a:pt x="2507490" y="396000"/>
                  </a:lnTo>
                  <a:lnTo>
                    <a:pt x="852530" y="396000"/>
                  </a:lnTo>
                  <a:lnTo>
                    <a:pt x="778965" y="396000"/>
                  </a:lnTo>
                  <a:lnTo>
                    <a:pt x="604248" y="396000"/>
                  </a:lnTo>
                  <a:lnTo>
                    <a:pt x="264009" y="396000"/>
                  </a:lnTo>
                  <a:lnTo>
                    <a:pt x="209007" y="396000"/>
                  </a:lnTo>
                  <a:cubicBezTo>
                    <a:pt x="209007" y="396000"/>
                    <a:pt x="209007" y="396000"/>
                    <a:pt x="0" y="198305"/>
                  </a:cubicBezTo>
                  <a:cubicBezTo>
                    <a:pt x="0" y="198305"/>
                    <a:pt x="0" y="198305"/>
                    <a:pt x="0" y="2918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1089" dirty="0">
                <a:solidFill>
                  <a:schemeClr val="tx1"/>
                </a:solidFill>
                <a:latin typeface="Meiryo UI" panose="020B0604030504040204" pitchFamily="50" charset="-128"/>
                <a:ea typeface="Meiryo UI" panose="020B0604030504040204" pitchFamily="50" charset="-128"/>
              </a:endParaRPr>
            </a:p>
          </p:txBody>
        </p:sp>
      </p:gr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1214" y="31683"/>
            <a:ext cx="10646407" cy="228610"/>
          </a:xfrm>
          <a:prstGeom prst="rect">
            <a:avLst/>
          </a:prstGeom>
        </p:spPr>
        <p:txBody>
          <a:bodyPr lIns="0" tIns="0" rIns="0" bIns="0" anchor="ctr" anchorCtr="0"/>
          <a:lstStyle>
            <a:lvl1pPr algn="l">
              <a:defRPr sz="953"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1214" y="486491"/>
            <a:ext cx="10646407" cy="359244"/>
          </a:xfrm>
          <a:prstGeom prst="rect">
            <a:avLst/>
          </a:prstGeom>
        </p:spPr>
        <p:txBody>
          <a:bodyPr lIns="252000" tIns="0" rIns="0" bIns="0" anchor="ctr" anchorCtr="0"/>
          <a:lstStyle>
            <a:lvl1pPr algn="l">
              <a:defRPr sz="1633"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1214" y="257881"/>
            <a:ext cx="10646407" cy="228610"/>
          </a:xfrm>
          <a:prstGeom prst="rect">
            <a:avLst/>
          </a:prstGeom>
        </p:spPr>
        <p:txBody>
          <a:bodyPr lIns="252000" tIns="0" rIns="0" bIns="0" anchor="ctr" anchorCtr="0"/>
          <a:lstStyle>
            <a:lvl1pPr algn="l">
              <a:defRPr sz="953"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31" name="コンテンツ プレースホルダー 3">
            <a:extLst>
              <a:ext uri="{FF2B5EF4-FFF2-40B4-BE49-F238E27FC236}">
                <a16:creationId xmlns:a16="http://schemas.microsoft.com/office/drawing/2014/main" id="{465E69E2-85CE-4FEB-9857-FD11207C5AE4}"/>
              </a:ext>
            </a:extLst>
          </p:cNvPr>
          <p:cNvSpPr>
            <a:spLocks noGrp="1"/>
          </p:cNvSpPr>
          <p:nvPr>
            <p:ph sz="quarter" idx="13" hasCustomPrompt="1"/>
          </p:nvPr>
        </p:nvSpPr>
        <p:spPr>
          <a:xfrm>
            <a:off x="151212" y="1077327"/>
            <a:ext cx="11887400" cy="1082371"/>
          </a:xfrm>
          <a:prstGeom prst="rect">
            <a:avLst/>
          </a:prstGeom>
          <a:ln w="19050">
            <a:solidFill>
              <a:schemeClr val="tx2"/>
            </a:solidFill>
          </a:ln>
        </p:spPr>
        <p:txBody>
          <a:bodyPr wrap="square" lIns="180000" tIns="180000" rIns="180000" bIns="144000">
            <a:spAutoFit/>
          </a:bodyPr>
          <a:lstStyle>
            <a:lvl1pPr marL="185754" indent="-185754" algn="l">
              <a:lnSpc>
                <a:spcPct val="100000"/>
              </a:lnSpc>
              <a:spcBef>
                <a:spcPts val="408"/>
              </a:spcBef>
              <a:buFont typeface="Wingdings" panose="05000000000000000000" pitchFamily="2" charset="2"/>
              <a:buChar char="n"/>
              <a:defRPr sz="1361"/>
            </a:lvl1pPr>
            <a:lvl2pPr marL="304550" indent="-118796" algn="l">
              <a:lnSpc>
                <a:spcPct val="100000"/>
              </a:lnSpc>
              <a:spcBef>
                <a:spcPts val="272"/>
              </a:spcBef>
              <a:buFont typeface="Arial" panose="020B0604020202020204" pitchFamily="34" charset="0"/>
              <a:buChar char="•"/>
              <a:defRPr sz="1225"/>
            </a:lvl2pPr>
            <a:lvl3pPr marL="469784" indent="-158755" algn="l">
              <a:lnSpc>
                <a:spcPct val="100000"/>
              </a:lnSpc>
              <a:spcBef>
                <a:spcPts val="136"/>
              </a:spcBef>
              <a:buFont typeface="Wingdings" panose="05000000000000000000" pitchFamily="2" charset="2"/>
              <a:buChar char="ü"/>
              <a:defRPr sz="1089"/>
            </a:lvl3pPr>
            <a:lvl4pPr marL="615579" indent="-146875" algn="l">
              <a:lnSpc>
                <a:spcPct val="100000"/>
              </a:lnSpc>
              <a:spcBef>
                <a:spcPts val="136"/>
              </a:spcBef>
              <a:buFont typeface="Meiryo UI" panose="020B0604030504040204" pitchFamily="50" charset="-128"/>
              <a:buChar char="※"/>
              <a:defRPr sz="816"/>
            </a:lvl4pPr>
            <a:lvl5pPr algn="l">
              <a:defRPr sz="1361"/>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0555540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1214" y="172146"/>
            <a:ext cx="11430191" cy="293927"/>
          </a:xfrm>
          <a:prstGeom prst="rect">
            <a:avLst/>
          </a:prstGeom>
        </p:spPr>
        <p:txBody>
          <a:bodyPr lIns="72000" tIns="36000" rIns="0" bIns="0" anchor="ctr" anchorCtr="0"/>
          <a:lstStyle>
            <a:lvl1pPr algn="l">
              <a:defRPr sz="1361"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51212" y="456664"/>
            <a:ext cx="11887400"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11617284" y="6400784"/>
            <a:ext cx="424549" cy="326585"/>
          </a:xfrm>
          <a:prstGeom prst="rect">
            <a:avLst/>
          </a:prstGeom>
          <a:noFill/>
        </p:spPr>
        <p:txBody>
          <a:bodyPr wrap="none" lIns="0" tIns="0" rIns="0" bIns="0" rtlCol="0" anchor="b" anchorCtr="0">
            <a:noAutofit/>
          </a:bodyPr>
          <a:lstStyle/>
          <a:p>
            <a:pPr algn="ctr"/>
            <a:fld id="{9C1B02FA-3B43-4965-97B5-C29D405C4738}" type="slidenum">
              <a:rPr kumimoji="1" lang="ja-JP" altLang="en-US" sz="1633"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89" b="0" dirty="0">
              <a:latin typeface="Arial" panose="020B0604020202020204" pitchFamily="34" charset="0"/>
              <a:ea typeface="メイリオ" panose="020B0604030504040204" pitchFamily="50" charset="-128"/>
              <a:cs typeface="Arial" panose="020B0604020202020204" pitchFamily="34" charset="0"/>
            </a:endParaRPr>
          </a:p>
        </p:txBody>
      </p:sp>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1211" y="531390"/>
            <a:ext cx="11887400" cy="810511"/>
          </a:xfrm>
          <a:prstGeom prst="rect">
            <a:avLst/>
          </a:prstGeom>
          <a:ln w="19050">
            <a:solidFill>
              <a:schemeClr val="tx2"/>
            </a:solidFill>
          </a:ln>
        </p:spPr>
        <p:txBody>
          <a:bodyPr lIns="144000" tIns="144000" rIns="144000" bIns="108000">
            <a:spAutoFit/>
          </a:bodyPr>
          <a:lstStyle>
            <a:lvl1pPr marL="129799" indent="-129799" algn="l">
              <a:lnSpc>
                <a:spcPct val="100000"/>
              </a:lnSpc>
              <a:spcBef>
                <a:spcPts val="408"/>
              </a:spcBef>
              <a:buFont typeface="Wingdings" panose="05000000000000000000" pitchFamily="2" charset="2"/>
              <a:buChar char="n"/>
              <a:defRPr sz="953"/>
            </a:lvl1pPr>
            <a:lvl2pPr marL="205194" indent="-69118" algn="l">
              <a:lnSpc>
                <a:spcPct val="100000"/>
              </a:lnSpc>
              <a:spcBef>
                <a:spcPts val="272"/>
              </a:spcBef>
              <a:buFont typeface="Arial" panose="020B0604020202020204" pitchFamily="34" charset="0"/>
              <a:buChar char="•"/>
              <a:defRPr sz="816"/>
            </a:lvl2pPr>
            <a:lvl3pPr marL="334790" indent="-123116" algn="l">
              <a:lnSpc>
                <a:spcPct val="100000"/>
              </a:lnSpc>
              <a:spcBef>
                <a:spcPts val="136"/>
              </a:spcBef>
              <a:buFont typeface="Wingdings" panose="05000000000000000000" pitchFamily="2" charset="2"/>
              <a:buChar char="ü"/>
              <a:defRPr sz="748"/>
            </a:lvl3pPr>
            <a:lvl4pPr marL="451425" indent="-112316" algn="l">
              <a:lnSpc>
                <a:spcPct val="100000"/>
              </a:lnSpc>
              <a:spcBef>
                <a:spcPts val="136"/>
              </a:spcBef>
              <a:buFont typeface="Meiryo UI" panose="020B0604030504040204" pitchFamily="50" charset="-128"/>
              <a:buChar char="※"/>
              <a:tabLst>
                <a:tab pos="332630" algn="l"/>
              </a:tabLst>
              <a:defRPr sz="680"/>
            </a:lvl4pPr>
            <a:lvl5pPr algn="l">
              <a:defRPr sz="1361"/>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pic>
        <p:nvPicPr>
          <p:cNvPr id="6" name="Picture 11" descr="ç°å¢ç">
            <a:extLst>
              <a:ext uri="{FF2B5EF4-FFF2-40B4-BE49-F238E27FC236}">
                <a16:creationId xmlns:a16="http://schemas.microsoft.com/office/drawing/2014/main" id="{9A4A8273-ACDD-4769-BF33-4ACFED304314}"/>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7572" b="6659"/>
          <a:stretch/>
        </p:blipFill>
        <p:spPr bwMode="auto">
          <a:xfrm>
            <a:off x="11702949" y="140131"/>
            <a:ext cx="360993" cy="298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0226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1214" y="172146"/>
            <a:ext cx="11103615" cy="293927"/>
          </a:xfrm>
          <a:prstGeom prst="rect">
            <a:avLst/>
          </a:prstGeom>
        </p:spPr>
        <p:txBody>
          <a:bodyPr lIns="72000" tIns="36000" rIns="0" bIns="0" anchor="ctr" anchorCtr="0"/>
          <a:lstStyle>
            <a:lvl1pPr algn="l">
              <a:defRPr sz="1361"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1212" y="6368681"/>
            <a:ext cx="11887400"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94320" y="6368681"/>
            <a:ext cx="914416" cy="326585"/>
          </a:xfrm>
          <a:prstGeom prst="rect">
            <a:avLst/>
          </a:prstGeom>
          <a:noFill/>
        </p:spPr>
        <p:txBody>
          <a:bodyPr wrap="square" lIns="73476" tIns="0" rIns="0" bIns="0" rtlCol="0" anchor="ctr">
            <a:noAutofit/>
          </a:bodyPr>
          <a:lstStyle/>
          <a:p>
            <a:r>
              <a:rPr lang="ja-JP" altLang="en-US" sz="816"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51214" y="2173436"/>
            <a:ext cx="6204961" cy="261268"/>
          </a:xfrm>
          <a:prstGeom prst="rect">
            <a:avLst/>
          </a:prstGeom>
          <a:noFill/>
        </p:spPr>
        <p:txBody>
          <a:bodyPr wrap="square" lIns="0" tIns="0" bIns="48984" rtlCol="0" anchor="b" anchorCtr="0">
            <a:noAutofit/>
          </a:bodyPr>
          <a:lstStyle/>
          <a:p>
            <a:r>
              <a:rPr lang="en-US" altLang="ja-JP" sz="1028" b="1" dirty="0">
                <a:solidFill>
                  <a:schemeClr val="bg2"/>
                </a:solidFill>
                <a:latin typeface="Meiryo UI" panose="020B0604030504040204" pitchFamily="50" charset="-128"/>
                <a:ea typeface="Meiryo UI" panose="020B0604030504040204" pitchFamily="50" charset="-128"/>
              </a:rPr>
              <a:t>2. </a:t>
            </a:r>
            <a:r>
              <a:rPr lang="ja-JP" altLang="en-US" sz="1028"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273646" y="5458321"/>
            <a:ext cx="5061943"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881">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1214" y="2432673"/>
            <a:ext cx="6204961" cy="2547367"/>
          </a:xfrm>
        </p:spPr>
        <p:txBody>
          <a:bodyPr lIns="0" tIns="72000" rIns="0" bIns="0" anchor="t">
            <a:noAutofit/>
          </a:bodyPr>
          <a:lstStyle>
            <a:lvl1pPr marL="0" indent="0" algn="l">
              <a:lnSpc>
                <a:spcPct val="120000"/>
              </a:lnSpc>
              <a:spcBef>
                <a:spcPts val="0"/>
              </a:spcBef>
              <a:buFont typeface="Arial" panose="020B0604020202020204" pitchFamily="34" charset="0"/>
              <a:buNone/>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518664" y="1236262"/>
            <a:ext cx="10515776" cy="653171"/>
          </a:xfrm>
        </p:spPr>
        <p:txBody>
          <a:bodyPr lIns="108000" tIns="36000" rIns="0" bIns="0" anchor="t" anchorCtr="0">
            <a:noAutofit/>
          </a:bodyPr>
          <a:lstStyle>
            <a:lvl1pPr marL="167846" indent="-167846" algn="l">
              <a:lnSpc>
                <a:spcPct val="120000"/>
              </a:lnSpc>
              <a:spcBef>
                <a:spcPts val="0"/>
              </a:spcBef>
              <a:buFont typeface="+mj-ea"/>
              <a:buAutoNum type="circleNumDbPlain"/>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518664" y="1236262"/>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1215" y="1399555"/>
            <a:ext cx="1371623" cy="326585"/>
          </a:xfrm>
          <a:prstGeom prst="rect">
            <a:avLst/>
          </a:prstGeom>
          <a:noFill/>
        </p:spPr>
        <p:txBody>
          <a:bodyPr wrap="square" lIns="0" tIns="0" rIns="0" bIns="0" rtlCol="0" anchor="ctr">
            <a:noAutofit/>
          </a:bodyPr>
          <a:lstStyle/>
          <a:p>
            <a:r>
              <a:rPr lang="en-US" altLang="ja-JP" sz="1028" b="1" dirty="0">
                <a:solidFill>
                  <a:schemeClr val="bg2"/>
                </a:solidFill>
                <a:latin typeface="Meiryo UI" panose="020B0604030504040204" pitchFamily="50" charset="-128"/>
                <a:ea typeface="Meiryo UI" panose="020B0604030504040204" pitchFamily="50" charset="-128"/>
              </a:rPr>
              <a:t>1. </a:t>
            </a:r>
            <a:r>
              <a:rPr lang="ja-JP" altLang="en-US" sz="1028"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946" y="6368681"/>
            <a:ext cx="10907668" cy="326585"/>
          </a:xfrm>
        </p:spPr>
        <p:txBody>
          <a:bodyPr lIns="0" tIns="18000" rIns="108000" bIns="0" anchor="ctr">
            <a:noAutofit/>
          </a:bodyPr>
          <a:lstStyle>
            <a:lvl1pPr marL="0" indent="0" algn="l">
              <a:buNone/>
              <a:defRPr sz="816"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380395" y="5458321"/>
            <a:ext cx="1143020" cy="228610"/>
          </a:xfrm>
          <a:prstGeom prst="rect">
            <a:avLst/>
          </a:prstGeom>
          <a:noFill/>
        </p:spPr>
        <p:txBody>
          <a:bodyPr wrap="none" lIns="0" tIns="0" rIns="0" bIns="0" rtlCol="0" anchor="ctr">
            <a:noAutofit/>
          </a:bodyPr>
          <a:lstStyle/>
          <a:p>
            <a:pPr algn="dist"/>
            <a:r>
              <a:rPr lang="ja-JP" altLang="en-US" sz="881"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273646" y="5717548"/>
            <a:ext cx="5061943"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881">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273646" y="5976775"/>
            <a:ext cx="5061943"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881">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380395" y="5976775"/>
            <a:ext cx="1143020" cy="228610"/>
          </a:xfrm>
          <a:prstGeom prst="rect">
            <a:avLst/>
          </a:prstGeom>
          <a:noFill/>
        </p:spPr>
        <p:txBody>
          <a:bodyPr wrap="none" lIns="0" tIns="0" rIns="0" bIns="0" rtlCol="0" anchor="ctr">
            <a:noAutofit/>
          </a:bodyPr>
          <a:lstStyle/>
          <a:p>
            <a:pPr algn="dist"/>
            <a:r>
              <a:rPr lang="ja-JP" altLang="en-US" sz="881" dirty="0">
                <a:solidFill>
                  <a:schemeClr val="tx1"/>
                </a:solidFill>
                <a:latin typeface="Meiryo UI" panose="020B0604030504040204" pitchFamily="50" charset="-128"/>
                <a:ea typeface="Meiryo UI" panose="020B0604030504040204" pitchFamily="50" charset="-128"/>
              </a:rPr>
              <a:t>■実施期間：</a:t>
            </a:r>
          </a:p>
        </p:txBody>
      </p: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51214" y="456667"/>
            <a:ext cx="11103615"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881">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1214" y="2432672"/>
            <a:ext cx="6204961"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6878697" y="2432675"/>
            <a:ext cx="5159915"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6878697" y="2432672"/>
            <a:ext cx="5159915"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380395" y="5717548"/>
            <a:ext cx="1143020" cy="228610"/>
          </a:xfrm>
          <a:prstGeom prst="rect">
            <a:avLst/>
          </a:prstGeom>
          <a:noFill/>
        </p:spPr>
        <p:txBody>
          <a:bodyPr wrap="none" lIns="0" tIns="0" rIns="0" bIns="0" rtlCol="0" anchor="ctr">
            <a:noAutofit/>
          </a:bodyPr>
          <a:lstStyle/>
          <a:p>
            <a:pPr algn="dist" defTabSz="122036">
              <a:tabLst/>
            </a:pPr>
            <a:r>
              <a:rPr lang="ja-JP" altLang="en-US" sz="881"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51214" y="5113933"/>
            <a:ext cx="6204961" cy="261268"/>
          </a:xfrm>
          <a:prstGeom prst="rect">
            <a:avLst/>
          </a:prstGeom>
          <a:noFill/>
        </p:spPr>
        <p:txBody>
          <a:bodyPr wrap="square" lIns="0" tIns="0" bIns="48984" rtlCol="0" anchor="b" anchorCtr="0">
            <a:noAutofit/>
          </a:bodyPr>
          <a:lstStyle/>
          <a:p>
            <a:r>
              <a:rPr lang="en-US" altLang="ja-JP" sz="1028" b="1" dirty="0">
                <a:solidFill>
                  <a:schemeClr val="bg2"/>
                </a:solidFill>
                <a:latin typeface="Meiryo UI" panose="020B0604030504040204" pitchFamily="50" charset="-128"/>
                <a:ea typeface="Meiryo UI" panose="020B0604030504040204" pitchFamily="50" charset="-128"/>
              </a:rPr>
              <a:t>3. </a:t>
            </a:r>
            <a:r>
              <a:rPr lang="ja-JP" altLang="en-US" sz="1028"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51214" y="5375201"/>
            <a:ext cx="6204961"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1212" y="808024"/>
            <a:ext cx="1188740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84647" y="808024"/>
            <a:ext cx="11801612" cy="326585"/>
          </a:xfrm>
        </p:spPr>
        <p:txBody>
          <a:bodyPr lIns="108000" tIns="36000" rIns="108000" bIns="0" anchor="ctr">
            <a:noAutofit/>
          </a:bodyPr>
          <a:lstStyle>
            <a:lvl1pPr marL="0" indent="0" algn="l">
              <a:buNone/>
              <a:defRPr sz="953"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7139960" y="2173436"/>
            <a:ext cx="4898653" cy="261268"/>
          </a:xfrm>
        </p:spPr>
        <p:txBody>
          <a:bodyPr lIns="0" tIns="0" rIns="0" bIns="72000" anchor="b" anchorCtr="0">
            <a:normAutofit/>
          </a:bodyPr>
          <a:lstStyle>
            <a:lvl1pPr marL="0" indent="0" algn="l">
              <a:buNone/>
              <a:defRPr sz="1028"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6878697" y="2171403"/>
            <a:ext cx="5159915" cy="261268"/>
          </a:xfrm>
          <a:prstGeom prst="rect">
            <a:avLst/>
          </a:prstGeom>
          <a:noFill/>
        </p:spPr>
        <p:txBody>
          <a:bodyPr wrap="square" lIns="0" tIns="0" bIns="48984" rtlCol="0" anchor="b" anchorCtr="0">
            <a:noAutofit/>
          </a:bodyPr>
          <a:lstStyle/>
          <a:p>
            <a:pPr algn="l"/>
            <a:r>
              <a:rPr lang="en-US" altLang="ja-JP" sz="1028"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27819" y="5717548"/>
            <a:ext cx="620496"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81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cxnSp>
        <p:nvCxnSpPr>
          <p:cNvPr id="40" name="直線コネクタ 39">
            <a:extLst>
              <a:ext uri="{FF2B5EF4-FFF2-40B4-BE49-F238E27FC236}">
                <a16:creationId xmlns:a16="http://schemas.microsoft.com/office/drawing/2014/main" id="{5D0A438C-C77D-4C81-BB69-F1D2BA4937E6}"/>
              </a:ext>
            </a:extLst>
          </p:cNvPr>
          <p:cNvCxnSpPr>
            <a:cxnSpLocks/>
          </p:cNvCxnSpPr>
          <p:nvPr userDrawn="1"/>
        </p:nvCxnSpPr>
        <p:spPr>
          <a:xfrm flipH="1">
            <a:off x="151214" y="456664"/>
            <a:ext cx="11103615"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42" name="Picture 11" descr="ç°å¢ç">
            <a:extLst>
              <a:ext uri="{FF2B5EF4-FFF2-40B4-BE49-F238E27FC236}">
                <a16:creationId xmlns:a16="http://schemas.microsoft.com/office/drawing/2014/main" id="{0623AEDF-F0E5-4A8C-B8F8-07AFE64B1AA7}"/>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53808" y="71073"/>
            <a:ext cx="658333" cy="674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468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DF3CB21C-E87A-4083-B8E6-688FDAB1FA2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1531" y="3059359"/>
            <a:ext cx="2106063" cy="739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四角形: 角を丸くする 5">
            <a:extLst>
              <a:ext uri="{FF2B5EF4-FFF2-40B4-BE49-F238E27FC236}">
                <a16:creationId xmlns:a16="http://schemas.microsoft.com/office/drawing/2014/main" id="{7EC19089-2066-46CC-BCD8-F72939B89C3A}"/>
              </a:ext>
            </a:extLst>
          </p:cNvPr>
          <p:cNvSpPr/>
          <p:nvPr userDrawn="1"/>
        </p:nvSpPr>
        <p:spPr>
          <a:xfrm>
            <a:off x="478879" y="424416"/>
            <a:ext cx="11234245" cy="6009173"/>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211" tIns="31105" rIns="62211" bIns="31105" numCol="1" spcCol="0" rtlCol="0" fromWordArt="0" anchor="ctr" anchorCtr="0" forceAA="0" compatLnSpc="1">
            <a:prstTxWarp prst="textNoShape">
              <a:avLst/>
            </a:prstTxWarp>
            <a:noAutofit/>
          </a:bodyPr>
          <a:lstStyle/>
          <a:p>
            <a:pPr algn="ctr"/>
            <a:endParaRPr kumimoji="1" lang="ja-JP" altLang="en-US" sz="1089" dirty="0">
              <a:solidFill>
                <a:schemeClr val="tx1"/>
              </a:solidFill>
            </a:endParaRPr>
          </a:p>
        </p:txBody>
      </p:sp>
    </p:spTree>
    <p:extLst>
      <p:ext uri="{BB962C8B-B14F-4D97-AF65-F5344CB8AC3E}">
        <p14:creationId xmlns:p14="http://schemas.microsoft.com/office/powerpoint/2010/main" val="13389103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451458" y="359099"/>
            <a:ext cx="11289087"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203" tIns="39101" rIns="78203" bIns="39101" numCol="1" spcCol="0" rtlCol="0" fromWordArt="0" anchor="ctr" anchorCtr="0" forceAA="0" compatLnSpc="1">
            <a:prstTxWarp prst="textNoShape">
              <a:avLst/>
            </a:prstTxWarp>
            <a:noAutofit/>
          </a:bodyPr>
          <a:lstStyle/>
          <a:p>
            <a:pPr algn="ctr"/>
            <a:endParaRPr kumimoji="1" lang="ja-JP" altLang="en-US" sz="1368" dirty="0">
              <a:solidFill>
                <a:schemeClr val="tx1"/>
              </a:solidFill>
            </a:endParaRPr>
          </a:p>
        </p:txBody>
      </p:sp>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1179666" y="2714141"/>
            <a:ext cx="9832671"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1179664" y="2714143"/>
            <a:ext cx="9852293" cy="914439"/>
          </a:xfrm>
          <a:prstGeom prst="rect">
            <a:avLst/>
          </a:prstGeom>
        </p:spPr>
        <p:txBody>
          <a:bodyPr lIns="0" tIns="72000" rIns="0" bIns="0" anchor="ctr" anchorCtr="0">
            <a:normAutofit/>
          </a:bodyPr>
          <a:lstStyle>
            <a:lvl1pPr>
              <a:defRPr lang="ja-JP" altLang="en-US" sz="3079"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943"/>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1179664" y="3763721"/>
            <a:ext cx="9852293" cy="391903"/>
          </a:xfrm>
          <a:prstGeom prst="rect">
            <a:avLst/>
          </a:prstGeom>
        </p:spPr>
        <p:txBody>
          <a:bodyPr lIns="0" tIns="0" rIns="0" bIns="0" anchor="ctr" anchorCtr="0"/>
          <a:lstStyle>
            <a:lvl1pPr>
              <a:defRPr sz="1711"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4053249" y="4931489"/>
            <a:ext cx="4105123" cy="261268"/>
          </a:xfrm>
          <a:prstGeom prst="rect">
            <a:avLst/>
          </a:prstGeom>
        </p:spPr>
        <p:txBody>
          <a:bodyPr lIns="0" tIns="0" rIns="0" bIns="0" anchor="ctr" anchorCtr="0"/>
          <a:lstStyle>
            <a:lvl1pPr>
              <a:defRPr sz="1539"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4053249" y="5192757"/>
            <a:ext cx="4105123" cy="261268"/>
          </a:xfrm>
          <a:prstGeom prst="rect">
            <a:avLst/>
          </a:prstGeom>
        </p:spPr>
        <p:txBody>
          <a:bodyPr lIns="0" tIns="0" rIns="0" bIns="0" anchor="ctr" anchorCtr="0"/>
          <a:lstStyle>
            <a:lvl1pPr>
              <a:defRPr sz="1539"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228325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554086" y="440743"/>
            <a:ext cx="11083831" cy="5976514"/>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203" tIns="39101" rIns="78203" bIns="39101" numCol="1" spcCol="0" rtlCol="0" fromWordArt="0" anchor="ctr" anchorCtr="0" forceAA="0" compatLnSpc="1">
            <a:prstTxWarp prst="textNoShape">
              <a:avLst/>
            </a:prstTxWarp>
            <a:noAutofit/>
          </a:bodyPr>
          <a:lstStyle/>
          <a:p>
            <a:pPr algn="ctr"/>
            <a:endParaRPr kumimoji="1" lang="ja-JP" altLang="en-US" sz="1368"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1179666" y="2645195"/>
            <a:ext cx="9832671"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1179664" y="2645195"/>
            <a:ext cx="9852293" cy="1567610"/>
          </a:xfrm>
          <a:prstGeom prst="rect">
            <a:avLst/>
          </a:prstGeom>
        </p:spPr>
        <p:txBody>
          <a:bodyPr lIns="0" tIns="72000" rIns="0" bIns="0" anchor="ctr" anchorCtr="0">
            <a:normAutofit/>
          </a:bodyPr>
          <a:lstStyle>
            <a:lvl1pPr>
              <a:defRPr lang="ja-JP" altLang="en-US" sz="3079"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943"/>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11596843" y="63686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39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53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6420140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11596843" y="63686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39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539"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84645" y="257881"/>
            <a:ext cx="10591216" cy="587854"/>
          </a:xfrm>
          <a:prstGeom prst="rect">
            <a:avLst/>
          </a:prstGeom>
        </p:spPr>
        <p:txBody>
          <a:bodyPr lIns="252000" tIns="36000" rIns="0" bIns="0" anchor="ctr" anchorCtr="0"/>
          <a:lstStyle>
            <a:lvl1pPr algn="l">
              <a:defRPr sz="2395"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031686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84645" y="257881"/>
            <a:ext cx="10591216" cy="587854"/>
          </a:xfrm>
          <a:prstGeom prst="rect">
            <a:avLst/>
          </a:prstGeom>
        </p:spPr>
        <p:txBody>
          <a:bodyPr lIns="252000" tIns="36000" rIns="0" bIns="0" anchor="ctr" anchorCtr="0"/>
          <a:lstStyle>
            <a:lvl1pPr algn="l">
              <a:defRPr sz="2395"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84647" y="1007809"/>
            <a:ext cx="11822711" cy="590441"/>
          </a:xfrm>
          <a:prstGeom prst="rect">
            <a:avLst/>
          </a:prstGeom>
          <a:ln w="19050">
            <a:solidFill>
              <a:schemeClr val="tx2"/>
            </a:solidFill>
          </a:ln>
        </p:spPr>
        <p:txBody>
          <a:bodyPr wrap="square" lIns="180000" tIns="180000" rIns="180000" bIns="144000" anchor="t" anchorCtr="0">
            <a:spAutoFit/>
          </a:bodyPr>
          <a:lstStyle>
            <a:lvl1pPr marL="244367" indent="-244367" algn="l">
              <a:lnSpc>
                <a:spcPct val="100000"/>
              </a:lnSpc>
              <a:spcBef>
                <a:spcPts val="513"/>
              </a:spcBef>
              <a:spcAft>
                <a:spcPts val="0"/>
              </a:spcAft>
              <a:buFont typeface="Wingdings" panose="05000000000000000000" pitchFamily="2" charset="2"/>
              <a:buChar char="n"/>
              <a:defRPr sz="1711"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11596843" y="6368681"/>
            <a:ext cx="410512" cy="326585"/>
          </a:xfrm>
          <a:prstGeom prst="rect">
            <a:avLst/>
          </a:prstGeom>
          <a:noFill/>
        </p:spPr>
        <p:txBody>
          <a:bodyPr wrap="none" lIns="0" tIns="0" rIns="0" bIns="0" rtlCol="0" anchor="b" anchorCtr="0">
            <a:noAutofit/>
          </a:bodyPr>
          <a:lstStyle/>
          <a:p>
            <a:pPr algn="ctr"/>
            <a:fld id="{9C1B02FA-3B43-4965-97B5-C29D405C4738}" type="slidenum">
              <a:rPr kumimoji="1" lang="ja-JP" altLang="en-US" sz="2395"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539"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003135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6BEE546F-53E8-4A70-9EE7-9CDBEF369CE7}"/>
              </a:ext>
            </a:extLst>
          </p:cNvPr>
          <p:cNvSpPr/>
          <p:nvPr userDrawn="1"/>
        </p:nvSpPr>
        <p:spPr>
          <a:xfrm>
            <a:off x="554086" y="440743"/>
            <a:ext cx="11083831" cy="5976514"/>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203" tIns="39101" rIns="78203" bIns="39101" numCol="1" spcCol="0" rtlCol="0" fromWordArt="0" anchor="ctr" anchorCtr="0" forceAA="0" compatLnSpc="1">
            <a:prstTxWarp prst="textNoShape">
              <a:avLst/>
            </a:prstTxWarp>
            <a:noAutofit/>
          </a:bodyPr>
          <a:lstStyle/>
          <a:p>
            <a:pPr algn="ctr"/>
            <a:endParaRPr kumimoji="1" lang="ja-JP" altLang="en-US" sz="1368" dirty="0">
              <a:solidFill>
                <a:schemeClr val="tx1"/>
              </a:solidFill>
            </a:endParaRPr>
          </a:p>
        </p:txBody>
      </p:sp>
    </p:spTree>
    <p:extLst>
      <p:ext uri="{BB962C8B-B14F-4D97-AF65-F5344CB8AC3E}">
        <p14:creationId xmlns:p14="http://schemas.microsoft.com/office/powerpoint/2010/main" val="52383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説明用スライド">
    <p:spTree>
      <p:nvGrpSpPr>
        <p:cNvPr id="1" name=""/>
        <p:cNvGrpSpPr/>
        <p:nvPr/>
      </p:nvGrpSpPr>
      <p:grpSpPr>
        <a:xfrm>
          <a:off x="0" y="0"/>
          <a:ext cx="0" cy="0"/>
          <a:chOff x="0" y="0"/>
          <a:chExt cx="0" cy="0"/>
        </a:xfrm>
      </p:grpSpPr>
      <p:sp>
        <p:nvSpPr>
          <p:cNvPr id="99" name="テキスト ボックス 98">
            <a:extLst>
              <a:ext uri="{FF2B5EF4-FFF2-40B4-BE49-F238E27FC236}">
                <a16:creationId xmlns:a16="http://schemas.microsoft.com/office/drawing/2014/main" id="{7455FDF7-D502-4354-BBBF-F7B81E7A92BC}"/>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grpSp>
        <p:nvGrpSpPr>
          <p:cNvPr id="13" name="グループ化 12">
            <a:extLst>
              <a:ext uri="{FF2B5EF4-FFF2-40B4-BE49-F238E27FC236}">
                <a16:creationId xmlns:a16="http://schemas.microsoft.com/office/drawing/2014/main" id="{FCF3F799-34AF-4E56-848C-1D016ACB3677}"/>
              </a:ext>
            </a:extLst>
          </p:cNvPr>
          <p:cNvGrpSpPr/>
          <p:nvPr userDrawn="1"/>
        </p:nvGrpSpPr>
        <p:grpSpPr>
          <a:xfrm>
            <a:off x="243566" y="194606"/>
            <a:ext cx="11605591" cy="719363"/>
            <a:chOff x="213594" y="2187666"/>
            <a:chExt cx="10177559" cy="792964"/>
          </a:xfrm>
        </p:grpSpPr>
        <p:pic>
          <p:nvPicPr>
            <p:cNvPr id="14" name="Picture 11" descr="ç°å¢ç">
              <a:extLst>
                <a:ext uri="{FF2B5EF4-FFF2-40B4-BE49-F238E27FC236}">
                  <a16:creationId xmlns:a16="http://schemas.microsoft.com/office/drawing/2014/main" id="{3D005F27-E1B5-4D9E-A175-8AE39D9063F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2219029"/>
              <a:ext cx="579941" cy="55990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a:extLst>
                <a:ext uri="{FF2B5EF4-FFF2-40B4-BE49-F238E27FC236}">
                  <a16:creationId xmlns:a16="http://schemas.microsoft.com/office/drawing/2014/main" id="{BB44DCFF-9840-43B5-A765-993332EAC29C}"/>
                </a:ext>
              </a:extLst>
            </p:cNvPr>
            <p:cNvGrpSpPr/>
            <p:nvPr userDrawn="1"/>
          </p:nvGrpSpPr>
          <p:grpSpPr>
            <a:xfrm>
              <a:off x="213594" y="2187666"/>
              <a:ext cx="9822130" cy="792964"/>
              <a:chOff x="218356" y="2187666"/>
              <a:chExt cx="9822130" cy="792964"/>
            </a:xfrm>
          </p:grpSpPr>
          <p:sp>
            <p:nvSpPr>
              <p:cNvPr id="16" name="フリーフォーム: 図形 15">
                <a:extLst>
                  <a:ext uri="{FF2B5EF4-FFF2-40B4-BE49-F238E27FC236}">
                    <a16:creationId xmlns:a16="http://schemas.microsoft.com/office/drawing/2014/main" id="{FDE73132-D310-448E-A036-E8C3F616277B}"/>
                  </a:ext>
                </a:extLst>
              </p:cNvPr>
              <p:cNvSpPr/>
              <p:nvPr userDrawn="1"/>
            </p:nvSpPr>
            <p:spPr>
              <a:xfrm>
                <a:off x="309996" y="2275892"/>
                <a:ext cx="9681568" cy="648000"/>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17" name="フリーフォーム: 図形 16">
                <a:extLst>
                  <a:ext uri="{FF2B5EF4-FFF2-40B4-BE49-F238E27FC236}">
                    <a16:creationId xmlns:a16="http://schemas.microsoft.com/office/drawing/2014/main" id="{7B773A8B-6EB7-4F64-BA88-F72E7744A559}"/>
                  </a:ext>
                </a:extLst>
              </p:cNvPr>
              <p:cNvSpPr/>
              <p:nvPr userDrawn="1"/>
            </p:nvSpPr>
            <p:spPr>
              <a:xfrm flipV="1">
                <a:off x="309996" y="2527892"/>
                <a:ext cx="9681568" cy="396000"/>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81" dirty="0"/>
              </a:p>
            </p:txBody>
          </p:sp>
          <p:cxnSp>
            <p:nvCxnSpPr>
              <p:cNvPr id="18" name="直線コネクタ 17">
                <a:extLst>
                  <a:ext uri="{FF2B5EF4-FFF2-40B4-BE49-F238E27FC236}">
                    <a16:creationId xmlns:a16="http://schemas.microsoft.com/office/drawing/2014/main" id="{DD2D1282-6F99-4A95-9BDC-0048DD51F309}"/>
                  </a:ext>
                </a:extLst>
              </p:cNvPr>
              <p:cNvCxnSpPr>
                <a:cxnSpLocks/>
              </p:cNvCxnSpPr>
              <p:nvPr userDrawn="1"/>
            </p:nvCxnSpPr>
            <p:spPr>
              <a:xfrm>
                <a:off x="218356" y="2620630"/>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2A3B294-5ACE-449A-B2EE-9AC0A8AC2506}"/>
                  </a:ext>
                </a:extLst>
              </p:cNvPr>
              <p:cNvCxnSpPr>
                <a:cxnSpLocks/>
              </p:cNvCxnSpPr>
              <p:nvPr userDrawn="1"/>
            </p:nvCxnSpPr>
            <p:spPr>
              <a:xfrm>
                <a:off x="9247522" y="2187666"/>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0" name="コンテンツ プレースホルダー 18">
            <a:extLst>
              <a:ext uri="{FF2B5EF4-FFF2-40B4-BE49-F238E27FC236}">
                <a16:creationId xmlns:a16="http://schemas.microsoft.com/office/drawing/2014/main" id="{A29F1BF5-21A9-4C9F-A42D-6863A1A558CC}"/>
              </a:ext>
            </a:extLst>
          </p:cNvPr>
          <p:cNvSpPr>
            <a:spLocks noGrp="1"/>
          </p:cNvSpPr>
          <p:nvPr>
            <p:ph sz="quarter" idx="14" hasCustomPrompt="1"/>
          </p:nvPr>
        </p:nvSpPr>
        <p:spPr bwMode="white">
          <a:xfrm>
            <a:off x="353494" y="274640"/>
            <a:ext cx="10180703" cy="228610"/>
          </a:xfrm>
          <a:prstGeom prst="rect">
            <a:avLst/>
          </a:prstGeom>
        </p:spPr>
        <p:txBody>
          <a:bodyPr lIns="180000" tIns="36000" rIns="0" bIns="0" anchor="ctr"/>
          <a:lstStyle>
            <a:lvl1pPr marL="0" marR="0" indent="0" algn="l" defTabSz="781975" rtl="0" eaLnBrk="1" fontAlgn="auto" latinLnBrk="0" hangingPunct="1">
              <a:lnSpc>
                <a:spcPct val="90000"/>
              </a:lnSpc>
              <a:spcBef>
                <a:spcPts val="855"/>
              </a:spcBef>
              <a:spcAft>
                <a:spcPts val="0"/>
              </a:spcAft>
              <a:buClrTx/>
              <a:buSzTx/>
              <a:buFontTx/>
              <a:buNone/>
              <a:tabLst/>
              <a:defRPr sz="1027" b="1">
                <a:solidFill>
                  <a:schemeClr val="bg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0" marR="0" lvl="0" indent="0" algn="l" defTabSz="781975" rtl="0" eaLnBrk="1" fontAlgn="auto" latinLnBrk="0" hangingPunct="1">
              <a:lnSpc>
                <a:spcPct val="90000"/>
              </a:lnSpc>
              <a:spcBef>
                <a:spcPts val="855"/>
              </a:spcBef>
              <a:spcAft>
                <a:spcPts val="0"/>
              </a:spcAft>
              <a:buClrTx/>
              <a:buSzTx/>
              <a:buFontTx/>
              <a:buNone/>
              <a:tabLst/>
              <a:defRPr/>
            </a:pPr>
            <a:r>
              <a:rPr kumimoji="1" lang="ja-JP" altLang="en-US" dirty="0"/>
              <a:t>第</a:t>
            </a:r>
            <a:r>
              <a:rPr kumimoji="1" lang="en-US" altLang="ja-JP" dirty="0"/>
              <a:t>1</a:t>
            </a:r>
            <a:r>
              <a:rPr kumimoji="1" lang="ja-JP" altLang="en-US" dirty="0"/>
              <a:t>階層（例：章タイトル）</a:t>
            </a:r>
          </a:p>
        </p:txBody>
      </p:sp>
      <p:sp>
        <p:nvSpPr>
          <p:cNvPr id="22" name="タイトル 97">
            <a:extLst>
              <a:ext uri="{FF2B5EF4-FFF2-40B4-BE49-F238E27FC236}">
                <a16:creationId xmlns:a16="http://schemas.microsoft.com/office/drawing/2014/main" id="{00A61ED2-0EA3-4684-9979-E10DD2CC909F}"/>
              </a:ext>
            </a:extLst>
          </p:cNvPr>
          <p:cNvSpPr>
            <a:spLocks noGrp="1"/>
          </p:cNvSpPr>
          <p:nvPr>
            <p:ph type="title" hasCustomPrompt="1"/>
          </p:nvPr>
        </p:nvSpPr>
        <p:spPr>
          <a:xfrm>
            <a:off x="353495" y="503250"/>
            <a:ext cx="10186135" cy="359244"/>
          </a:xfrm>
          <a:prstGeom prst="rect">
            <a:avLst/>
          </a:prstGeom>
        </p:spPr>
        <p:txBody>
          <a:bodyPr lIns="252000" tIns="36000" rIns="0" bIns="0" anchor="ctr" anchorCtr="0"/>
          <a:lstStyle>
            <a:lvl1pPr>
              <a:defRPr sz="1881"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6789661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空白">
  <p:cSld name="空白">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838200" y="365125"/>
            <a:ext cx="10515600" cy="1082700"/>
          </a:xfrm>
          <a:prstGeom prst="rect">
            <a:avLst/>
          </a:prstGeom>
          <a:noFill/>
          <a:ln>
            <a:noFill/>
          </a:ln>
        </p:spPr>
        <p:txBody>
          <a:bodyPr spcFirstLastPara="1" lIns="91425" tIns="45700" rIns="91425" bIns="45700">
            <a:noAutofit/>
          </a:bodyPr>
          <a:lstStyle>
            <a:lvl1pPr marR="0" lvl="0" algn="ctr" rtl="0">
              <a:lnSpc>
                <a:spcPct val="90000"/>
              </a:lnSpc>
              <a:spcBef>
                <a:spcPts val="0"/>
              </a:spcBef>
              <a:spcAft>
                <a:spcPts val="0"/>
              </a:spcAft>
              <a:buClr>
                <a:srgbClr val="05686C"/>
              </a:buClr>
              <a:buSzPts val="4400"/>
              <a:buFont typeface="Arial"/>
              <a:buNone/>
              <a:defRPr sz="3111" b="0" i="0" u="none" strike="noStrike" cap="none">
                <a:solidFill>
                  <a:srgbClr val="05686C"/>
                </a:solidFill>
                <a:latin typeface="Arial"/>
                <a:ea typeface="Arial"/>
                <a:cs typeface="Arial"/>
                <a:sym typeface="Arial"/>
              </a:defRPr>
            </a:lvl1pPr>
            <a:lvl2pPr lvl="1" rtl="0">
              <a:spcBef>
                <a:spcPts val="0"/>
              </a:spcBef>
              <a:spcAft>
                <a:spcPts val="0"/>
              </a:spcAft>
              <a:buSzPts val="1400"/>
              <a:buNone/>
              <a:defRPr sz="1273"/>
            </a:lvl2pPr>
            <a:lvl3pPr lvl="2" rtl="0">
              <a:spcBef>
                <a:spcPts val="0"/>
              </a:spcBef>
              <a:spcAft>
                <a:spcPts val="0"/>
              </a:spcAft>
              <a:buSzPts val="1400"/>
              <a:buNone/>
              <a:defRPr sz="1273"/>
            </a:lvl3pPr>
            <a:lvl4pPr lvl="3" rtl="0">
              <a:spcBef>
                <a:spcPts val="0"/>
              </a:spcBef>
              <a:spcAft>
                <a:spcPts val="0"/>
              </a:spcAft>
              <a:buSzPts val="1400"/>
              <a:buNone/>
              <a:defRPr sz="1273"/>
            </a:lvl4pPr>
            <a:lvl5pPr lvl="4" rtl="0">
              <a:spcBef>
                <a:spcPts val="0"/>
              </a:spcBef>
              <a:spcAft>
                <a:spcPts val="0"/>
              </a:spcAft>
              <a:buSzPts val="1400"/>
              <a:buNone/>
              <a:defRPr sz="1273"/>
            </a:lvl5pPr>
            <a:lvl6pPr lvl="5" rtl="0">
              <a:spcBef>
                <a:spcPts val="0"/>
              </a:spcBef>
              <a:spcAft>
                <a:spcPts val="0"/>
              </a:spcAft>
              <a:buSzPts val="1400"/>
              <a:buNone/>
              <a:defRPr sz="1273"/>
            </a:lvl6pPr>
            <a:lvl7pPr lvl="6" rtl="0">
              <a:spcBef>
                <a:spcPts val="0"/>
              </a:spcBef>
              <a:spcAft>
                <a:spcPts val="0"/>
              </a:spcAft>
              <a:buSzPts val="1400"/>
              <a:buNone/>
              <a:defRPr sz="1273"/>
            </a:lvl7pPr>
            <a:lvl8pPr lvl="7" rtl="0">
              <a:spcBef>
                <a:spcPts val="0"/>
              </a:spcBef>
              <a:spcAft>
                <a:spcPts val="0"/>
              </a:spcAft>
              <a:buSzPts val="1400"/>
              <a:buNone/>
              <a:defRPr sz="1273"/>
            </a:lvl8pPr>
            <a:lvl9pPr lvl="8" rtl="0">
              <a:spcBef>
                <a:spcPts val="0"/>
              </a:spcBef>
              <a:spcAft>
                <a:spcPts val="0"/>
              </a:spcAft>
              <a:buSzPts val="1400"/>
              <a:buNone/>
              <a:defRPr sz="1273"/>
            </a:lvl9pPr>
          </a:lstStyle>
          <a:p>
            <a:endParaRPr/>
          </a:p>
        </p:txBody>
      </p:sp>
    </p:spTree>
    <p:extLst>
      <p:ext uri="{BB962C8B-B14F-4D97-AF65-F5344CB8AC3E}">
        <p14:creationId xmlns:p14="http://schemas.microsoft.com/office/powerpoint/2010/main" val="32491114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915" y="2132382"/>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9315" y="3886200"/>
            <a:ext cx="8534400" cy="1752600"/>
          </a:xfrm>
        </p:spPr>
        <p:txBody>
          <a:bodyPr/>
          <a:lstStyle>
            <a:lvl1pPr marL="0" indent="0" algn="ctr">
              <a:buNone/>
              <a:defRPr>
                <a:solidFill>
                  <a:schemeClr val="tx1">
                    <a:tint val="75000"/>
                  </a:schemeClr>
                </a:solidFill>
              </a:defRPr>
            </a:lvl1pPr>
            <a:lvl2pPr marL="436428" indent="0" algn="ctr">
              <a:buNone/>
              <a:defRPr>
                <a:solidFill>
                  <a:schemeClr val="tx1">
                    <a:tint val="75000"/>
                  </a:schemeClr>
                </a:solidFill>
              </a:defRPr>
            </a:lvl2pPr>
            <a:lvl3pPr marL="872856" indent="0" algn="ctr">
              <a:buNone/>
              <a:defRPr>
                <a:solidFill>
                  <a:schemeClr val="tx1">
                    <a:tint val="75000"/>
                  </a:schemeClr>
                </a:solidFill>
              </a:defRPr>
            </a:lvl3pPr>
            <a:lvl4pPr marL="1309283" indent="0" algn="ctr">
              <a:buNone/>
              <a:defRPr>
                <a:solidFill>
                  <a:schemeClr val="tx1">
                    <a:tint val="75000"/>
                  </a:schemeClr>
                </a:solidFill>
              </a:defRPr>
            </a:lvl4pPr>
            <a:lvl5pPr marL="1745711" indent="0" algn="ctr">
              <a:buNone/>
              <a:defRPr>
                <a:solidFill>
                  <a:schemeClr val="tx1">
                    <a:tint val="75000"/>
                  </a:schemeClr>
                </a:solidFill>
              </a:defRPr>
            </a:lvl5pPr>
            <a:lvl6pPr marL="2182140" indent="0" algn="ctr">
              <a:buNone/>
              <a:defRPr>
                <a:solidFill>
                  <a:schemeClr val="tx1">
                    <a:tint val="75000"/>
                  </a:schemeClr>
                </a:solidFill>
              </a:defRPr>
            </a:lvl6pPr>
            <a:lvl7pPr marL="2618567" indent="0" algn="ctr">
              <a:buNone/>
              <a:defRPr>
                <a:solidFill>
                  <a:schemeClr val="tx1">
                    <a:tint val="75000"/>
                  </a:schemeClr>
                </a:solidFill>
              </a:defRPr>
            </a:lvl7pPr>
            <a:lvl8pPr marL="3054996" indent="0" algn="ctr">
              <a:buNone/>
              <a:defRPr>
                <a:solidFill>
                  <a:schemeClr val="tx1">
                    <a:tint val="75000"/>
                  </a:schemeClr>
                </a:solidFill>
              </a:defRPr>
            </a:lvl8pPr>
            <a:lvl9pPr marL="349142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3592519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15310259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18970815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23400470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9955459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5286701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1968610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12810749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294028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リード">
    <p:spTree>
      <p:nvGrpSpPr>
        <p:cNvPr id="1" name=""/>
        <p:cNvGrpSpPr/>
        <p:nvPr/>
      </p:nvGrpSpPr>
      <p:grpSpPr>
        <a:xfrm>
          <a:off x="0" y="0"/>
          <a:ext cx="0" cy="0"/>
          <a:chOff x="0" y="0"/>
          <a:chExt cx="0" cy="0"/>
        </a:xfrm>
      </p:grpSpPr>
      <p:pic>
        <p:nvPicPr>
          <p:cNvPr id="22" name="Picture 11" descr="ç°å¢ç">
            <a:extLst>
              <a:ext uri="{FF2B5EF4-FFF2-40B4-BE49-F238E27FC236}">
                <a16:creationId xmlns:a16="http://schemas.microsoft.com/office/drawing/2014/main" id="{D72EE375-F29A-474C-80D6-45E6D14C1FC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87844" y="233424"/>
            <a:ext cx="661313" cy="507938"/>
          </a:xfrm>
          <a:prstGeom prst="rect">
            <a:avLst/>
          </a:prstGeom>
          <a:noFill/>
          <a:extLst>
            <a:ext uri="{909E8E84-426E-40DD-AFC4-6F175D3DCCD1}">
              <a14:hiddenFill xmlns:a14="http://schemas.microsoft.com/office/drawing/2010/main">
                <a:solidFill>
                  <a:srgbClr val="FFFFFF"/>
                </a:solidFill>
              </a14:hiddenFill>
            </a:ext>
          </a:extLst>
        </p:spPr>
      </p:pic>
      <p:sp>
        <p:nvSpPr>
          <p:cNvPr id="24" name="フリーフォーム: 図形 23">
            <a:extLst>
              <a:ext uri="{FF2B5EF4-FFF2-40B4-BE49-F238E27FC236}">
                <a16:creationId xmlns:a16="http://schemas.microsoft.com/office/drawing/2014/main" id="{D316A16E-8584-4903-990B-BD95BBA90F63}"/>
              </a:ext>
            </a:extLst>
          </p:cNvPr>
          <p:cNvSpPr/>
          <p:nvPr userDrawn="1"/>
        </p:nvSpPr>
        <p:spPr>
          <a:xfrm>
            <a:off x="348064" y="285009"/>
            <a:ext cx="11040005" cy="587854"/>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25" name="フリーフォーム: 図形 24">
            <a:extLst>
              <a:ext uri="{FF2B5EF4-FFF2-40B4-BE49-F238E27FC236}">
                <a16:creationId xmlns:a16="http://schemas.microsoft.com/office/drawing/2014/main" id="{6389BA14-3C27-49E0-95D8-73EE985B7C86}"/>
              </a:ext>
            </a:extLst>
          </p:cNvPr>
          <p:cNvSpPr/>
          <p:nvPr userDrawn="1"/>
        </p:nvSpPr>
        <p:spPr>
          <a:xfrm flipV="1">
            <a:off x="348064" y="513619"/>
            <a:ext cx="11040005" cy="359244"/>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81" dirty="0"/>
          </a:p>
        </p:txBody>
      </p:sp>
      <p:cxnSp>
        <p:nvCxnSpPr>
          <p:cNvPr id="27" name="直線コネクタ 26">
            <a:extLst>
              <a:ext uri="{FF2B5EF4-FFF2-40B4-BE49-F238E27FC236}">
                <a16:creationId xmlns:a16="http://schemas.microsoft.com/office/drawing/2014/main" id="{10FB6288-8694-4998-AA2F-C2FF933481A4}"/>
              </a:ext>
            </a:extLst>
          </p:cNvPr>
          <p:cNvCxnSpPr>
            <a:cxnSpLocks/>
          </p:cNvCxnSpPr>
          <p:nvPr userDrawn="1"/>
        </p:nvCxnSpPr>
        <p:spPr>
          <a:xfrm>
            <a:off x="243564" y="597753"/>
            <a:ext cx="410512" cy="3265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493546D-0948-4393-9D11-8785B20C3062}"/>
              </a:ext>
            </a:extLst>
          </p:cNvPr>
          <p:cNvCxnSpPr>
            <a:cxnSpLocks/>
          </p:cNvCxnSpPr>
          <p:nvPr userDrawn="1"/>
        </p:nvCxnSpPr>
        <p:spPr>
          <a:xfrm>
            <a:off x="10539629" y="204975"/>
            <a:ext cx="904227" cy="7193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コンテンツ プレースホルダー 18">
            <a:extLst>
              <a:ext uri="{FF2B5EF4-FFF2-40B4-BE49-F238E27FC236}">
                <a16:creationId xmlns:a16="http://schemas.microsoft.com/office/drawing/2014/main" id="{D5428008-C93C-447D-8ECA-E6DC6C99CFF5}"/>
              </a:ext>
            </a:extLst>
          </p:cNvPr>
          <p:cNvSpPr>
            <a:spLocks noGrp="1"/>
          </p:cNvSpPr>
          <p:nvPr userDrawn="1">
            <p:ph sz="quarter" idx="14" hasCustomPrompt="1"/>
          </p:nvPr>
        </p:nvSpPr>
        <p:spPr bwMode="white">
          <a:xfrm>
            <a:off x="353494" y="285009"/>
            <a:ext cx="10180703" cy="228610"/>
          </a:xfrm>
          <a:prstGeom prst="rect">
            <a:avLst/>
          </a:prstGeom>
        </p:spPr>
        <p:txBody>
          <a:bodyPr lIns="180000" tIns="36000" rIns="0" bIns="0" anchor="ctr"/>
          <a:lstStyle>
            <a:lvl1pPr marL="0" indent="0" algn="l">
              <a:buFontTx/>
              <a:buNone/>
              <a:defRPr sz="1027" b="1">
                <a:solidFill>
                  <a:schemeClr val="bg1"/>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lvl="0"/>
            <a:r>
              <a:rPr kumimoji="1" lang="ja-JP" altLang="en-US" dirty="0"/>
              <a:t>第</a:t>
            </a:r>
            <a:r>
              <a:rPr kumimoji="1" lang="en-US" altLang="ja-JP" dirty="0"/>
              <a:t>1</a:t>
            </a:r>
            <a:r>
              <a:rPr kumimoji="1" lang="ja-JP" altLang="en-US" dirty="0"/>
              <a:t>階層（例：章タイトル）</a:t>
            </a:r>
          </a:p>
        </p:txBody>
      </p:sp>
      <p:sp>
        <p:nvSpPr>
          <p:cNvPr id="32" name="コンテンツ プレースホルダー 18">
            <a:extLst>
              <a:ext uri="{FF2B5EF4-FFF2-40B4-BE49-F238E27FC236}">
                <a16:creationId xmlns:a16="http://schemas.microsoft.com/office/drawing/2014/main" id="{B0601DCF-F450-4DBC-97BF-9C8A2C2B569B}"/>
              </a:ext>
            </a:extLst>
          </p:cNvPr>
          <p:cNvSpPr>
            <a:spLocks noGrp="1"/>
          </p:cNvSpPr>
          <p:nvPr userDrawn="1">
            <p:ph sz="quarter" idx="16" hasCustomPrompt="1"/>
          </p:nvPr>
        </p:nvSpPr>
        <p:spPr>
          <a:xfrm>
            <a:off x="654078" y="877291"/>
            <a:ext cx="10714369" cy="783805"/>
          </a:xfrm>
          <a:prstGeom prst="rect">
            <a:avLst/>
          </a:prstGeom>
        </p:spPr>
        <p:txBody>
          <a:bodyPr lIns="0" tIns="144000" rIns="0" bIns="0" anchor="t"/>
          <a:lstStyle>
            <a:lvl1pPr marL="0" marR="0" indent="0" algn="l" defTabSz="781975" rtl="0" eaLnBrk="1" fontAlgn="auto" latinLnBrk="0" hangingPunct="1">
              <a:lnSpc>
                <a:spcPct val="100000"/>
              </a:lnSpc>
              <a:spcBef>
                <a:spcPts val="0"/>
              </a:spcBef>
              <a:spcAft>
                <a:spcPts val="513"/>
              </a:spcAft>
              <a:buClrTx/>
              <a:buSzTx/>
              <a:buFontTx/>
              <a:buNone/>
              <a:tabLst/>
              <a:defRPr sz="1368" b="1">
                <a:solidFill>
                  <a:srgbClr val="009C89"/>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0" marR="0" lvl="0" indent="0" algn="l" defTabSz="781975" rtl="0" eaLnBrk="1" fontAlgn="auto" latinLnBrk="0" hangingPunct="1">
              <a:lnSpc>
                <a:spcPct val="90000"/>
              </a:lnSpc>
              <a:spcBef>
                <a:spcPts val="855"/>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
        <p:nvSpPr>
          <p:cNvPr id="16" name="タイトル 97">
            <a:extLst>
              <a:ext uri="{FF2B5EF4-FFF2-40B4-BE49-F238E27FC236}">
                <a16:creationId xmlns:a16="http://schemas.microsoft.com/office/drawing/2014/main" id="{E903700A-BA7D-4341-BD66-3F77B7227C1F}"/>
              </a:ext>
            </a:extLst>
          </p:cNvPr>
          <p:cNvSpPr>
            <a:spLocks noGrp="1"/>
          </p:cNvSpPr>
          <p:nvPr>
            <p:ph type="title" hasCustomPrompt="1"/>
          </p:nvPr>
        </p:nvSpPr>
        <p:spPr>
          <a:xfrm>
            <a:off x="353495" y="513619"/>
            <a:ext cx="10186135" cy="359244"/>
          </a:xfrm>
          <a:prstGeom prst="rect">
            <a:avLst/>
          </a:prstGeom>
        </p:spPr>
        <p:txBody>
          <a:bodyPr lIns="252000" tIns="36000" rIns="0" bIns="0" anchor="ctr" anchorCtr="0"/>
          <a:lstStyle>
            <a:lvl1pPr>
              <a:defRPr sz="1881"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4459206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316523232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586803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2573384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11487261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B6E85B-38ED-4859-A2A4-C64510FDCA62}"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388EACA-E4DD-4AB3-950B-C450314FBBCA}" type="slidenum">
              <a:rPr kumimoji="1" lang="ja-JP" altLang="en-US" smtClean="0"/>
              <a:t>‹#›</a:t>
            </a:fld>
            <a:endParaRPr kumimoji="1" lang="ja-JP" altLang="en-US"/>
          </a:p>
        </p:txBody>
      </p:sp>
    </p:spTree>
    <p:extLst>
      <p:ext uri="{BB962C8B-B14F-4D97-AF65-F5344CB8AC3E}">
        <p14:creationId xmlns:p14="http://schemas.microsoft.com/office/powerpoint/2010/main" val="64026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AC2DE318-3373-45C5-B5ED-FC4A4125DD10}"/>
              </a:ext>
            </a:extLst>
          </p:cNvPr>
          <p:cNvGrpSpPr/>
          <p:nvPr userDrawn="1"/>
        </p:nvGrpSpPr>
        <p:grpSpPr>
          <a:xfrm>
            <a:off x="243566" y="339773"/>
            <a:ext cx="11605591" cy="719363"/>
            <a:chOff x="213594" y="302433"/>
            <a:chExt cx="10177559" cy="792964"/>
          </a:xfrm>
        </p:grpSpPr>
        <p:pic>
          <p:nvPicPr>
            <p:cNvPr id="19" name="Picture 11" descr="ç°å¢ç">
              <a:extLst>
                <a:ext uri="{FF2B5EF4-FFF2-40B4-BE49-F238E27FC236}">
                  <a16:creationId xmlns:a16="http://schemas.microsoft.com/office/drawing/2014/main" id="{F587DAEF-4845-4ED1-8C27-052B3B89936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図形 29">
              <a:extLst>
                <a:ext uri="{FF2B5EF4-FFF2-40B4-BE49-F238E27FC236}">
                  <a16:creationId xmlns:a16="http://schemas.microsoft.com/office/drawing/2014/main" id="{2E2E24A4-3B37-4043-BFA7-B097B261A74B}"/>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cxnSp>
          <p:nvCxnSpPr>
            <p:cNvPr id="24" name="直線コネクタ 23">
              <a:extLst>
                <a:ext uri="{FF2B5EF4-FFF2-40B4-BE49-F238E27FC236}">
                  <a16:creationId xmlns:a16="http://schemas.microsoft.com/office/drawing/2014/main" id="{D3CD85D1-03BA-48DE-917C-C0364BBEB90D}"/>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0692A14-C278-4BFD-8589-93D84C87BBEF}"/>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userDrawn="1">
            <p:ph type="title" hasCustomPrompt="1"/>
          </p:nvPr>
        </p:nvSpPr>
        <p:spPr>
          <a:xfrm>
            <a:off x="353495" y="419806"/>
            <a:ext cx="10180703" cy="587854"/>
          </a:xfrm>
          <a:prstGeom prst="rect">
            <a:avLst/>
          </a:prstGeom>
        </p:spPr>
        <p:txBody>
          <a:bodyPr lIns="252000" tIns="36000" rIns="0" bIns="0" anchor="ctr" anchorCtr="0"/>
          <a:lstStyle>
            <a:lvl1pPr>
              <a:defRPr sz="2395"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32" name="テキスト ボックス 31">
            <a:extLst>
              <a:ext uri="{FF2B5EF4-FFF2-40B4-BE49-F238E27FC236}">
                <a16:creationId xmlns:a16="http://schemas.microsoft.com/office/drawing/2014/main" id="{25669791-F91A-490D-AE90-D7F0E46D1A25}"/>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8611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リード">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415CC879-8893-4ACA-BC53-E5C16947C50D}"/>
              </a:ext>
            </a:extLst>
          </p:cNvPr>
          <p:cNvGrpSpPr/>
          <p:nvPr userDrawn="1"/>
        </p:nvGrpSpPr>
        <p:grpSpPr>
          <a:xfrm>
            <a:off x="243566" y="153130"/>
            <a:ext cx="11605591" cy="719363"/>
            <a:chOff x="213594" y="302433"/>
            <a:chExt cx="10177559" cy="792964"/>
          </a:xfrm>
        </p:grpSpPr>
        <p:pic>
          <p:nvPicPr>
            <p:cNvPr id="11" name="Picture 11" descr="ç°å¢ç">
              <a:extLst>
                <a:ext uri="{FF2B5EF4-FFF2-40B4-BE49-F238E27FC236}">
                  <a16:creationId xmlns:a16="http://schemas.microsoft.com/office/drawing/2014/main" id="{EA847D1A-9CB9-4A27-A318-805446306AB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11212" y="333796"/>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2" name="フリーフォーム: 図形 11">
              <a:extLst>
                <a:ext uri="{FF2B5EF4-FFF2-40B4-BE49-F238E27FC236}">
                  <a16:creationId xmlns:a16="http://schemas.microsoft.com/office/drawing/2014/main" id="{65FC17B1-25BE-4588-AF23-0BACCC17A073}"/>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cxnSp>
          <p:nvCxnSpPr>
            <p:cNvPr id="13" name="直線コネクタ 12">
              <a:extLst>
                <a:ext uri="{FF2B5EF4-FFF2-40B4-BE49-F238E27FC236}">
                  <a16:creationId xmlns:a16="http://schemas.microsoft.com/office/drawing/2014/main" id="{4ACDB6E1-0019-4594-BA57-355CD944730E}"/>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CFD28A3-FFD3-44EF-BD7B-AA8133ABDF9A}"/>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タイトル 97">
            <a:extLst>
              <a:ext uri="{FF2B5EF4-FFF2-40B4-BE49-F238E27FC236}">
                <a16:creationId xmlns:a16="http://schemas.microsoft.com/office/drawing/2014/main" id="{B78F4E89-BF6F-4E09-A944-EE472855512C}"/>
              </a:ext>
            </a:extLst>
          </p:cNvPr>
          <p:cNvSpPr>
            <a:spLocks noGrp="1"/>
          </p:cNvSpPr>
          <p:nvPr>
            <p:ph type="title" hasCustomPrompt="1"/>
          </p:nvPr>
        </p:nvSpPr>
        <p:spPr>
          <a:xfrm>
            <a:off x="353495" y="237588"/>
            <a:ext cx="10180703" cy="587854"/>
          </a:xfrm>
          <a:prstGeom prst="rect">
            <a:avLst/>
          </a:prstGeom>
        </p:spPr>
        <p:txBody>
          <a:bodyPr lIns="252000" tIns="36000" rIns="0" bIns="0" anchor="ctr" anchorCtr="0"/>
          <a:lstStyle>
            <a:lvl1pPr>
              <a:defRPr sz="2395"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18">
            <a:extLst>
              <a:ext uri="{FF2B5EF4-FFF2-40B4-BE49-F238E27FC236}">
                <a16:creationId xmlns:a16="http://schemas.microsoft.com/office/drawing/2014/main" id="{E5C690C4-34B3-4BE9-8905-112BB7C579C6}"/>
              </a:ext>
            </a:extLst>
          </p:cNvPr>
          <p:cNvSpPr>
            <a:spLocks noGrp="1"/>
          </p:cNvSpPr>
          <p:nvPr>
            <p:ph sz="quarter" idx="16" hasCustomPrompt="1"/>
          </p:nvPr>
        </p:nvSpPr>
        <p:spPr>
          <a:xfrm>
            <a:off x="654078" y="825445"/>
            <a:ext cx="10714369" cy="783805"/>
          </a:xfrm>
          <a:prstGeom prst="rect">
            <a:avLst/>
          </a:prstGeom>
        </p:spPr>
        <p:txBody>
          <a:bodyPr lIns="0" tIns="144000" rIns="0" bIns="0" anchor="t"/>
          <a:lstStyle>
            <a:lvl1pPr marL="0" marR="0" indent="0" algn="l" defTabSz="781975" rtl="0" eaLnBrk="1" fontAlgn="auto" latinLnBrk="0" hangingPunct="1">
              <a:lnSpc>
                <a:spcPct val="100000"/>
              </a:lnSpc>
              <a:spcBef>
                <a:spcPts val="0"/>
              </a:spcBef>
              <a:spcAft>
                <a:spcPts val="513"/>
              </a:spcAft>
              <a:buClrTx/>
              <a:buSzTx/>
              <a:buFontTx/>
              <a:buNone/>
              <a:tabLst/>
              <a:defRPr sz="1368" b="1">
                <a:solidFill>
                  <a:srgbClr val="009C89"/>
                </a:solidFill>
                <a:latin typeface="Meiryo UI" panose="020B0604030504040204" pitchFamily="50" charset="-128"/>
                <a:ea typeface="Meiryo UI" panose="020B0604030504040204" pitchFamily="50" charset="-128"/>
              </a:defRPr>
            </a:lvl1pPr>
            <a:lvl2pPr marL="390988" indent="0">
              <a:buFontTx/>
              <a:buNone/>
              <a:defRPr/>
            </a:lvl2pPr>
            <a:lvl3pPr marL="781975" indent="0">
              <a:buFontTx/>
              <a:buNone/>
              <a:defRPr/>
            </a:lvl3pPr>
            <a:lvl4pPr marL="1172963" indent="0">
              <a:buFontTx/>
              <a:buNone/>
              <a:defRPr/>
            </a:lvl4pPr>
            <a:lvl5pPr marL="1563952" indent="0">
              <a:buFontTx/>
              <a:buNone/>
              <a:defRPr/>
            </a:lvl5pPr>
          </a:lstStyle>
          <a:p>
            <a:pPr marL="0" marR="0" lvl="0" indent="0" algn="l" defTabSz="781975" rtl="0" eaLnBrk="1" fontAlgn="auto" latinLnBrk="0" hangingPunct="1">
              <a:lnSpc>
                <a:spcPct val="90000"/>
              </a:lnSpc>
              <a:spcBef>
                <a:spcPts val="855"/>
              </a:spcBef>
              <a:spcAft>
                <a:spcPts val="0"/>
              </a:spcAft>
              <a:buClrTx/>
              <a:buSzTx/>
              <a:buFontTx/>
              <a:buNone/>
              <a:tabLst/>
              <a:defRPr/>
            </a:pPr>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334967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
    <p:spTree>
      <p:nvGrpSpPr>
        <p:cNvPr id="1" name=""/>
        <p:cNvGrpSpPr/>
        <p:nvPr/>
      </p:nvGrpSpPr>
      <p:grpSpPr>
        <a:xfrm>
          <a:off x="0" y="0"/>
          <a:ext cx="0" cy="0"/>
          <a:chOff x="0" y="0"/>
          <a:chExt cx="0" cy="0"/>
        </a:xfrm>
      </p:grpSpPr>
      <p:pic>
        <p:nvPicPr>
          <p:cNvPr id="4" name="Picture 11" descr="ç°å¢ç">
            <a:extLst>
              <a:ext uri="{FF2B5EF4-FFF2-40B4-BE49-F238E27FC236}">
                <a16:creationId xmlns:a16="http://schemas.microsoft.com/office/drawing/2014/main" id="{98D58FA4-4484-485A-A90F-74BA9F25F11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33520" y="11997"/>
            <a:ext cx="573857" cy="440765"/>
          </a:xfrm>
          <a:prstGeom prst="rect">
            <a:avLst/>
          </a:prstGeom>
          <a:noFill/>
          <a:extLst>
            <a:ext uri="{909E8E84-426E-40DD-AFC4-6F175D3DCCD1}">
              <a14:hiddenFill xmlns:a14="http://schemas.microsoft.com/office/drawing/2010/main">
                <a:solidFill>
                  <a:srgbClr val="FFFFFF"/>
                </a:solidFill>
              </a14:hiddenFill>
            </a:ext>
          </a:extLst>
        </p:spPr>
      </p:pic>
      <p:sp>
        <p:nvSpPr>
          <p:cNvPr id="33" name="フリーフォーム: 図形 32">
            <a:extLst>
              <a:ext uri="{FF2B5EF4-FFF2-40B4-BE49-F238E27FC236}">
                <a16:creationId xmlns:a16="http://schemas.microsoft.com/office/drawing/2014/main" id="{C0597E0F-D350-49EE-BDE1-2EC32D6E4635}"/>
              </a:ext>
            </a:extLst>
          </p:cNvPr>
          <p:cNvSpPr/>
          <p:nvPr userDrawn="1"/>
        </p:nvSpPr>
        <p:spPr>
          <a:xfrm>
            <a:off x="356621" y="30092"/>
            <a:ext cx="10933879" cy="403242"/>
          </a:xfrm>
          <a:custGeom>
            <a:avLst/>
            <a:gdLst>
              <a:gd name="connsiteX0" fmla="*/ 3105471 w 9588500"/>
              <a:gd name="connsiteY0" fmla="*/ 0 h 444500"/>
              <a:gd name="connsiteX1" fmla="*/ 3123785 w 9588500"/>
              <a:gd name="connsiteY1" fmla="*/ 2662 h 444500"/>
              <a:gd name="connsiteX2" fmla="*/ 5721705 w 9588500"/>
              <a:gd name="connsiteY2" fmla="*/ 7985 h 444500"/>
              <a:gd name="connsiteX3" fmla="*/ 9156821 w 9588500"/>
              <a:gd name="connsiteY3" fmla="*/ 7985 h 444500"/>
              <a:gd name="connsiteX4" fmla="*/ 9588500 w 9588500"/>
              <a:gd name="connsiteY4" fmla="*/ 444500 h 444500"/>
              <a:gd name="connsiteX5" fmla="*/ 6156000 w 9588500"/>
              <a:gd name="connsiteY5" fmla="*/ 444500 h 444500"/>
              <a:gd name="connsiteX6" fmla="*/ 1627298 w 9588500"/>
              <a:gd name="connsiteY6" fmla="*/ 444500 h 444500"/>
              <a:gd name="connsiteX7" fmla="*/ 1347361 w 9588500"/>
              <a:gd name="connsiteY7" fmla="*/ 444500 h 444500"/>
              <a:gd name="connsiteX8" fmla="*/ 915682 w 9588500"/>
              <a:gd name="connsiteY8" fmla="*/ 444500 h 444500"/>
              <a:gd name="connsiteX9" fmla="*/ 260970 w 9588500"/>
              <a:gd name="connsiteY9" fmla="*/ 444500 h 444500"/>
              <a:gd name="connsiteX10" fmla="*/ 207168 w 9588500"/>
              <a:gd name="connsiteY10" fmla="*/ 444500 h 444500"/>
              <a:gd name="connsiteX11" fmla="*/ 167439 w 9588500"/>
              <a:gd name="connsiteY11" fmla="*/ 444500 h 444500"/>
              <a:gd name="connsiteX12" fmla="*/ 109537 w 9588500"/>
              <a:gd name="connsiteY12" fmla="*/ 444500 h 444500"/>
              <a:gd name="connsiteX13" fmla="*/ 44756 w 9588500"/>
              <a:gd name="connsiteY13" fmla="*/ 362819 h 444500"/>
              <a:gd name="connsiteX14" fmla="*/ 40552 w 9588500"/>
              <a:gd name="connsiteY14" fmla="*/ 358328 h 444500"/>
              <a:gd name="connsiteX15" fmla="*/ 34011 w 9588500"/>
              <a:gd name="connsiteY15" fmla="*/ 351341 h 444500"/>
              <a:gd name="connsiteX16" fmla="*/ 26581 w 9588500"/>
              <a:gd name="connsiteY16" fmla="*/ 339904 h 444500"/>
              <a:gd name="connsiteX17" fmla="*/ 0 w 9588500"/>
              <a:gd name="connsiteY17" fmla="*/ 306388 h 444500"/>
              <a:gd name="connsiteX18" fmla="*/ 0 w 9588500"/>
              <a:gd name="connsiteY18" fmla="*/ 268829 h 444500"/>
              <a:gd name="connsiteX19" fmla="*/ 0 w 9588500"/>
              <a:gd name="connsiteY19" fmla="*/ 230188 h 444500"/>
              <a:gd name="connsiteX20" fmla="*/ 0 w 9588500"/>
              <a:gd name="connsiteY20" fmla="*/ 198544 h 444500"/>
              <a:gd name="connsiteX21" fmla="*/ 0 w 9588500"/>
              <a:gd name="connsiteY21" fmla="*/ 55895 h 444500"/>
              <a:gd name="connsiteX22" fmla="*/ 47092 w 9588500"/>
              <a:gd name="connsiteY22" fmla="*/ 7985 h 444500"/>
              <a:gd name="connsiteX23" fmla="*/ 1245328 w 9588500"/>
              <a:gd name="connsiteY23" fmla="*/ 7985 h 444500"/>
              <a:gd name="connsiteX24" fmla="*/ 1920317 w 9588500"/>
              <a:gd name="connsiteY24" fmla="*/ 7985 h 444500"/>
              <a:gd name="connsiteX25" fmla="*/ 3108087 w 9588500"/>
              <a:gd name="connsiteY25" fmla="*/ 5323 h 444500"/>
              <a:gd name="connsiteX26" fmla="*/ 3108087 w 9588500"/>
              <a:gd name="connsiteY26" fmla="*/ 2662 h 444500"/>
              <a:gd name="connsiteX27" fmla="*/ 3105471 w 9588500"/>
              <a:gd name="connsiteY27"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588500" h="444500">
                <a:moveTo>
                  <a:pt x="3105471" y="0"/>
                </a:moveTo>
                <a:cubicBezTo>
                  <a:pt x="3123785" y="0"/>
                  <a:pt x="3105471" y="2662"/>
                  <a:pt x="3123785" y="2662"/>
                </a:cubicBezTo>
                <a:cubicBezTo>
                  <a:pt x="5721705" y="7985"/>
                  <a:pt x="5721705" y="7985"/>
                  <a:pt x="5721705" y="7985"/>
                </a:cubicBezTo>
                <a:cubicBezTo>
                  <a:pt x="9156821" y="7985"/>
                  <a:pt x="9156821" y="7985"/>
                  <a:pt x="9156821" y="7985"/>
                </a:cubicBezTo>
                <a:cubicBezTo>
                  <a:pt x="9588500" y="444500"/>
                  <a:pt x="9588500" y="444500"/>
                  <a:pt x="9588500" y="444500"/>
                </a:cubicBezTo>
                <a:cubicBezTo>
                  <a:pt x="6156000" y="444500"/>
                  <a:pt x="6156000" y="444500"/>
                  <a:pt x="6156000" y="444500"/>
                </a:cubicBezTo>
                <a:cubicBezTo>
                  <a:pt x="1627298" y="444500"/>
                  <a:pt x="1627298" y="444500"/>
                  <a:pt x="1627298" y="444500"/>
                </a:cubicBezTo>
                <a:cubicBezTo>
                  <a:pt x="1347361" y="444500"/>
                  <a:pt x="1347361" y="444500"/>
                  <a:pt x="1347361" y="444500"/>
                </a:cubicBezTo>
                <a:cubicBezTo>
                  <a:pt x="915682" y="444500"/>
                  <a:pt x="915682" y="444500"/>
                  <a:pt x="915682" y="444500"/>
                </a:cubicBezTo>
                <a:cubicBezTo>
                  <a:pt x="541561" y="444500"/>
                  <a:pt x="354500" y="444500"/>
                  <a:pt x="260970" y="444500"/>
                </a:cubicBezTo>
                <a:lnTo>
                  <a:pt x="207168" y="444500"/>
                </a:lnTo>
                <a:lnTo>
                  <a:pt x="167439" y="444500"/>
                </a:lnTo>
                <a:lnTo>
                  <a:pt x="109537" y="444500"/>
                </a:lnTo>
                <a:lnTo>
                  <a:pt x="44756" y="362819"/>
                </a:lnTo>
                <a:lnTo>
                  <a:pt x="40552" y="358328"/>
                </a:lnTo>
                <a:cubicBezTo>
                  <a:pt x="34011" y="351341"/>
                  <a:pt x="34011" y="351341"/>
                  <a:pt x="34011" y="351341"/>
                </a:cubicBezTo>
                <a:lnTo>
                  <a:pt x="26581" y="339904"/>
                </a:lnTo>
                <a:lnTo>
                  <a:pt x="0" y="306388"/>
                </a:lnTo>
                <a:lnTo>
                  <a:pt x="0" y="268829"/>
                </a:lnTo>
                <a:lnTo>
                  <a:pt x="0" y="230188"/>
                </a:lnTo>
                <a:lnTo>
                  <a:pt x="0" y="198544"/>
                </a:lnTo>
                <a:cubicBezTo>
                  <a:pt x="0" y="55895"/>
                  <a:pt x="0" y="55895"/>
                  <a:pt x="0" y="55895"/>
                </a:cubicBezTo>
                <a:cubicBezTo>
                  <a:pt x="0" y="29278"/>
                  <a:pt x="20930" y="7985"/>
                  <a:pt x="47092" y="7985"/>
                </a:cubicBezTo>
                <a:cubicBezTo>
                  <a:pt x="1245328" y="7985"/>
                  <a:pt x="1245328" y="7985"/>
                  <a:pt x="1245328" y="7985"/>
                </a:cubicBezTo>
                <a:cubicBezTo>
                  <a:pt x="1920317" y="7985"/>
                  <a:pt x="1920317" y="7985"/>
                  <a:pt x="1920317" y="7985"/>
                </a:cubicBezTo>
                <a:cubicBezTo>
                  <a:pt x="3108087" y="5323"/>
                  <a:pt x="3108087" y="5323"/>
                  <a:pt x="3108087" y="5323"/>
                </a:cubicBezTo>
                <a:cubicBezTo>
                  <a:pt x="3126401" y="5323"/>
                  <a:pt x="3092390" y="5323"/>
                  <a:pt x="3108087" y="2662"/>
                </a:cubicBezTo>
                <a:cubicBezTo>
                  <a:pt x="3123785" y="2662"/>
                  <a:pt x="3089773" y="0"/>
                  <a:pt x="310547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8" name="タイトル 97">
            <a:extLst>
              <a:ext uri="{FF2B5EF4-FFF2-40B4-BE49-F238E27FC236}">
                <a16:creationId xmlns:a16="http://schemas.microsoft.com/office/drawing/2014/main" id="{6172FA8E-6A5B-43B0-AD5A-B1C79C9D0B32}"/>
              </a:ext>
            </a:extLst>
          </p:cNvPr>
          <p:cNvSpPr>
            <a:spLocks noGrp="1"/>
          </p:cNvSpPr>
          <p:nvPr userDrawn="1">
            <p:ph type="title" hasCustomPrompt="1"/>
          </p:nvPr>
        </p:nvSpPr>
        <p:spPr>
          <a:xfrm>
            <a:off x="353496" y="38737"/>
            <a:ext cx="10422865" cy="391903"/>
          </a:xfrm>
          <a:prstGeom prst="rect">
            <a:avLst/>
          </a:prstGeom>
        </p:spPr>
        <p:txBody>
          <a:bodyPr lIns="252000" tIns="108000" rIns="0" bIns="0" anchor="ctr" anchorCtr="0"/>
          <a:lstStyle>
            <a:lvl1pPr>
              <a:defRPr sz="1368" b="1">
                <a:solidFill>
                  <a:schemeClr val="bg1"/>
                </a:solidFill>
                <a:latin typeface="Meiryo UI" panose="020B0604030504040204" pitchFamily="50" charset="-128"/>
                <a:ea typeface="Meiryo UI" panose="020B0604030504040204" pitchFamily="50" charset="-128"/>
              </a:defRPr>
            </a:lvl1pPr>
          </a:lstStyle>
          <a:p>
            <a:r>
              <a:rPr kumimoji="1" lang="ja-JP" altLang="en-US" dirty="0"/>
              <a:t>メインタイトル</a:t>
            </a:r>
          </a:p>
        </p:txBody>
      </p:sp>
      <p:sp>
        <p:nvSpPr>
          <p:cNvPr id="35" name="フリーフォーム: 図形 34">
            <a:extLst>
              <a:ext uri="{FF2B5EF4-FFF2-40B4-BE49-F238E27FC236}">
                <a16:creationId xmlns:a16="http://schemas.microsoft.com/office/drawing/2014/main" id="{D6381CA9-1F50-4C0F-BB2B-084B46D4E4AC}"/>
              </a:ext>
            </a:extLst>
          </p:cNvPr>
          <p:cNvSpPr/>
          <p:nvPr userDrawn="1"/>
        </p:nvSpPr>
        <p:spPr>
          <a:xfrm>
            <a:off x="266080" y="228110"/>
            <a:ext cx="285141" cy="261297"/>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6" name="フリーフォーム: 図形 35">
            <a:extLst>
              <a:ext uri="{FF2B5EF4-FFF2-40B4-BE49-F238E27FC236}">
                <a16:creationId xmlns:a16="http://schemas.microsoft.com/office/drawing/2014/main" id="{2E63B970-02C1-4006-829A-C75F05FD3E85}"/>
              </a:ext>
            </a:extLst>
          </p:cNvPr>
          <p:cNvSpPr/>
          <p:nvPr userDrawn="1"/>
        </p:nvSpPr>
        <p:spPr>
          <a:xfrm>
            <a:off x="10776359" y="11994"/>
            <a:ext cx="574781" cy="477410"/>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9" name="テキスト ボックス 8">
            <a:extLst>
              <a:ext uri="{FF2B5EF4-FFF2-40B4-BE49-F238E27FC236}">
                <a16:creationId xmlns:a16="http://schemas.microsoft.com/office/drawing/2014/main" id="{5477FACE-287E-4585-800E-09DF04C8A6FB}"/>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21390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容説明用スライド_MAX">
    <p:spTree>
      <p:nvGrpSpPr>
        <p:cNvPr id="1" name=""/>
        <p:cNvGrpSpPr/>
        <p:nvPr/>
      </p:nvGrpSpPr>
      <p:grpSpPr>
        <a:xfrm>
          <a:off x="0" y="0"/>
          <a:ext cx="0" cy="0"/>
          <a:chOff x="0" y="0"/>
          <a:chExt cx="0" cy="0"/>
        </a:xfrm>
      </p:grpSpPr>
      <p:pic>
        <p:nvPicPr>
          <p:cNvPr id="4" name="Picture 11" descr="ç°å¢ç">
            <a:extLst>
              <a:ext uri="{FF2B5EF4-FFF2-40B4-BE49-F238E27FC236}">
                <a16:creationId xmlns:a16="http://schemas.microsoft.com/office/drawing/2014/main" id="{98D58FA4-4484-485A-A90F-74BA9F25F11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33520" y="11997"/>
            <a:ext cx="573857" cy="440765"/>
          </a:xfrm>
          <a:prstGeom prst="rect">
            <a:avLst/>
          </a:prstGeom>
          <a:noFill/>
          <a:extLst>
            <a:ext uri="{909E8E84-426E-40DD-AFC4-6F175D3DCCD1}">
              <a14:hiddenFill xmlns:a14="http://schemas.microsoft.com/office/drawing/2010/main">
                <a:solidFill>
                  <a:srgbClr val="FFFFFF"/>
                </a:solidFill>
              </a14:hiddenFill>
            </a:ext>
          </a:extLst>
        </p:spPr>
      </p:pic>
      <p:sp>
        <p:nvSpPr>
          <p:cNvPr id="33" name="フリーフォーム: 図形 32">
            <a:extLst>
              <a:ext uri="{FF2B5EF4-FFF2-40B4-BE49-F238E27FC236}">
                <a16:creationId xmlns:a16="http://schemas.microsoft.com/office/drawing/2014/main" id="{C0597E0F-D350-49EE-BDE1-2EC32D6E4635}"/>
              </a:ext>
            </a:extLst>
          </p:cNvPr>
          <p:cNvSpPr/>
          <p:nvPr userDrawn="1"/>
        </p:nvSpPr>
        <p:spPr>
          <a:xfrm>
            <a:off x="356621" y="30092"/>
            <a:ext cx="10933879" cy="403242"/>
          </a:xfrm>
          <a:custGeom>
            <a:avLst/>
            <a:gdLst>
              <a:gd name="connsiteX0" fmla="*/ 3105471 w 9588500"/>
              <a:gd name="connsiteY0" fmla="*/ 0 h 444500"/>
              <a:gd name="connsiteX1" fmla="*/ 3123785 w 9588500"/>
              <a:gd name="connsiteY1" fmla="*/ 2662 h 444500"/>
              <a:gd name="connsiteX2" fmla="*/ 5721705 w 9588500"/>
              <a:gd name="connsiteY2" fmla="*/ 7985 h 444500"/>
              <a:gd name="connsiteX3" fmla="*/ 9156821 w 9588500"/>
              <a:gd name="connsiteY3" fmla="*/ 7985 h 444500"/>
              <a:gd name="connsiteX4" fmla="*/ 9588500 w 9588500"/>
              <a:gd name="connsiteY4" fmla="*/ 444500 h 444500"/>
              <a:gd name="connsiteX5" fmla="*/ 6156000 w 9588500"/>
              <a:gd name="connsiteY5" fmla="*/ 444500 h 444500"/>
              <a:gd name="connsiteX6" fmla="*/ 1627298 w 9588500"/>
              <a:gd name="connsiteY6" fmla="*/ 444500 h 444500"/>
              <a:gd name="connsiteX7" fmla="*/ 1347361 w 9588500"/>
              <a:gd name="connsiteY7" fmla="*/ 444500 h 444500"/>
              <a:gd name="connsiteX8" fmla="*/ 915682 w 9588500"/>
              <a:gd name="connsiteY8" fmla="*/ 444500 h 444500"/>
              <a:gd name="connsiteX9" fmla="*/ 260970 w 9588500"/>
              <a:gd name="connsiteY9" fmla="*/ 444500 h 444500"/>
              <a:gd name="connsiteX10" fmla="*/ 207168 w 9588500"/>
              <a:gd name="connsiteY10" fmla="*/ 444500 h 444500"/>
              <a:gd name="connsiteX11" fmla="*/ 167439 w 9588500"/>
              <a:gd name="connsiteY11" fmla="*/ 444500 h 444500"/>
              <a:gd name="connsiteX12" fmla="*/ 109537 w 9588500"/>
              <a:gd name="connsiteY12" fmla="*/ 444500 h 444500"/>
              <a:gd name="connsiteX13" fmla="*/ 44756 w 9588500"/>
              <a:gd name="connsiteY13" fmla="*/ 362819 h 444500"/>
              <a:gd name="connsiteX14" fmla="*/ 40552 w 9588500"/>
              <a:gd name="connsiteY14" fmla="*/ 358328 h 444500"/>
              <a:gd name="connsiteX15" fmla="*/ 34011 w 9588500"/>
              <a:gd name="connsiteY15" fmla="*/ 351341 h 444500"/>
              <a:gd name="connsiteX16" fmla="*/ 26581 w 9588500"/>
              <a:gd name="connsiteY16" fmla="*/ 339904 h 444500"/>
              <a:gd name="connsiteX17" fmla="*/ 0 w 9588500"/>
              <a:gd name="connsiteY17" fmla="*/ 306388 h 444500"/>
              <a:gd name="connsiteX18" fmla="*/ 0 w 9588500"/>
              <a:gd name="connsiteY18" fmla="*/ 268829 h 444500"/>
              <a:gd name="connsiteX19" fmla="*/ 0 w 9588500"/>
              <a:gd name="connsiteY19" fmla="*/ 230188 h 444500"/>
              <a:gd name="connsiteX20" fmla="*/ 0 w 9588500"/>
              <a:gd name="connsiteY20" fmla="*/ 198544 h 444500"/>
              <a:gd name="connsiteX21" fmla="*/ 0 w 9588500"/>
              <a:gd name="connsiteY21" fmla="*/ 55895 h 444500"/>
              <a:gd name="connsiteX22" fmla="*/ 47092 w 9588500"/>
              <a:gd name="connsiteY22" fmla="*/ 7985 h 444500"/>
              <a:gd name="connsiteX23" fmla="*/ 1245328 w 9588500"/>
              <a:gd name="connsiteY23" fmla="*/ 7985 h 444500"/>
              <a:gd name="connsiteX24" fmla="*/ 1920317 w 9588500"/>
              <a:gd name="connsiteY24" fmla="*/ 7985 h 444500"/>
              <a:gd name="connsiteX25" fmla="*/ 3108087 w 9588500"/>
              <a:gd name="connsiteY25" fmla="*/ 5323 h 444500"/>
              <a:gd name="connsiteX26" fmla="*/ 3108087 w 9588500"/>
              <a:gd name="connsiteY26" fmla="*/ 2662 h 444500"/>
              <a:gd name="connsiteX27" fmla="*/ 3105471 w 9588500"/>
              <a:gd name="connsiteY27" fmla="*/ 0 h 44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588500" h="444500">
                <a:moveTo>
                  <a:pt x="3105471" y="0"/>
                </a:moveTo>
                <a:cubicBezTo>
                  <a:pt x="3123785" y="0"/>
                  <a:pt x="3105471" y="2662"/>
                  <a:pt x="3123785" y="2662"/>
                </a:cubicBezTo>
                <a:cubicBezTo>
                  <a:pt x="5721705" y="7985"/>
                  <a:pt x="5721705" y="7985"/>
                  <a:pt x="5721705" y="7985"/>
                </a:cubicBezTo>
                <a:cubicBezTo>
                  <a:pt x="9156821" y="7985"/>
                  <a:pt x="9156821" y="7985"/>
                  <a:pt x="9156821" y="7985"/>
                </a:cubicBezTo>
                <a:cubicBezTo>
                  <a:pt x="9588500" y="444500"/>
                  <a:pt x="9588500" y="444500"/>
                  <a:pt x="9588500" y="444500"/>
                </a:cubicBezTo>
                <a:cubicBezTo>
                  <a:pt x="6156000" y="444500"/>
                  <a:pt x="6156000" y="444500"/>
                  <a:pt x="6156000" y="444500"/>
                </a:cubicBezTo>
                <a:cubicBezTo>
                  <a:pt x="1627298" y="444500"/>
                  <a:pt x="1627298" y="444500"/>
                  <a:pt x="1627298" y="444500"/>
                </a:cubicBezTo>
                <a:cubicBezTo>
                  <a:pt x="1347361" y="444500"/>
                  <a:pt x="1347361" y="444500"/>
                  <a:pt x="1347361" y="444500"/>
                </a:cubicBezTo>
                <a:cubicBezTo>
                  <a:pt x="915682" y="444500"/>
                  <a:pt x="915682" y="444500"/>
                  <a:pt x="915682" y="444500"/>
                </a:cubicBezTo>
                <a:cubicBezTo>
                  <a:pt x="541561" y="444500"/>
                  <a:pt x="354500" y="444500"/>
                  <a:pt x="260970" y="444500"/>
                </a:cubicBezTo>
                <a:lnTo>
                  <a:pt x="207168" y="444500"/>
                </a:lnTo>
                <a:lnTo>
                  <a:pt x="167439" y="444500"/>
                </a:lnTo>
                <a:lnTo>
                  <a:pt x="109537" y="444500"/>
                </a:lnTo>
                <a:lnTo>
                  <a:pt x="44756" y="362819"/>
                </a:lnTo>
                <a:lnTo>
                  <a:pt x="40552" y="358328"/>
                </a:lnTo>
                <a:cubicBezTo>
                  <a:pt x="34011" y="351341"/>
                  <a:pt x="34011" y="351341"/>
                  <a:pt x="34011" y="351341"/>
                </a:cubicBezTo>
                <a:lnTo>
                  <a:pt x="26581" y="339904"/>
                </a:lnTo>
                <a:lnTo>
                  <a:pt x="0" y="306388"/>
                </a:lnTo>
                <a:lnTo>
                  <a:pt x="0" y="268829"/>
                </a:lnTo>
                <a:lnTo>
                  <a:pt x="0" y="230188"/>
                </a:lnTo>
                <a:lnTo>
                  <a:pt x="0" y="198544"/>
                </a:lnTo>
                <a:cubicBezTo>
                  <a:pt x="0" y="55895"/>
                  <a:pt x="0" y="55895"/>
                  <a:pt x="0" y="55895"/>
                </a:cubicBezTo>
                <a:cubicBezTo>
                  <a:pt x="0" y="29278"/>
                  <a:pt x="20930" y="7985"/>
                  <a:pt x="47092" y="7985"/>
                </a:cubicBezTo>
                <a:cubicBezTo>
                  <a:pt x="1245328" y="7985"/>
                  <a:pt x="1245328" y="7985"/>
                  <a:pt x="1245328" y="7985"/>
                </a:cubicBezTo>
                <a:cubicBezTo>
                  <a:pt x="1920317" y="7985"/>
                  <a:pt x="1920317" y="7985"/>
                  <a:pt x="1920317" y="7985"/>
                </a:cubicBezTo>
                <a:cubicBezTo>
                  <a:pt x="3108087" y="5323"/>
                  <a:pt x="3108087" y="5323"/>
                  <a:pt x="3108087" y="5323"/>
                </a:cubicBezTo>
                <a:cubicBezTo>
                  <a:pt x="3126401" y="5323"/>
                  <a:pt x="3092390" y="5323"/>
                  <a:pt x="3108087" y="2662"/>
                </a:cubicBezTo>
                <a:cubicBezTo>
                  <a:pt x="3123785" y="2662"/>
                  <a:pt x="3089773" y="0"/>
                  <a:pt x="310547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8" name="タイトル 97">
            <a:extLst>
              <a:ext uri="{FF2B5EF4-FFF2-40B4-BE49-F238E27FC236}">
                <a16:creationId xmlns:a16="http://schemas.microsoft.com/office/drawing/2014/main" id="{6172FA8E-6A5B-43B0-AD5A-B1C79C9D0B32}"/>
              </a:ext>
            </a:extLst>
          </p:cNvPr>
          <p:cNvSpPr>
            <a:spLocks noGrp="1"/>
          </p:cNvSpPr>
          <p:nvPr userDrawn="1">
            <p:ph type="title" hasCustomPrompt="1"/>
          </p:nvPr>
        </p:nvSpPr>
        <p:spPr>
          <a:xfrm>
            <a:off x="353496" y="38734"/>
            <a:ext cx="10422865" cy="228610"/>
          </a:xfrm>
          <a:prstGeom prst="rect">
            <a:avLst/>
          </a:prstGeom>
        </p:spPr>
        <p:txBody>
          <a:bodyPr lIns="252000" tIns="108000" rIns="0" bIns="0" anchor="b" anchorCtr="0"/>
          <a:lstStyle>
            <a:lvl1pPr>
              <a:defRPr sz="1368" b="1">
                <a:solidFill>
                  <a:schemeClr val="bg1"/>
                </a:solidFill>
                <a:latin typeface="Meiryo UI" panose="020B0604030504040204" pitchFamily="50" charset="-128"/>
                <a:ea typeface="Meiryo UI" panose="020B0604030504040204" pitchFamily="50" charset="-128"/>
              </a:defRPr>
            </a:lvl1pPr>
          </a:lstStyle>
          <a:p>
            <a:r>
              <a:rPr kumimoji="1" lang="ja-JP" altLang="en-US" dirty="0"/>
              <a:t>メインタイトル</a:t>
            </a:r>
          </a:p>
        </p:txBody>
      </p:sp>
      <p:sp>
        <p:nvSpPr>
          <p:cNvPr id="35" name="フリーフォーム: 図形 34">
            <a:extLst>
              <a:ext uri="{FF2B5EF4-FFF2-40B4-BE49-F238E27FC236}">
                <a16:creationId xmlns:a16="http://schemas.microsoft.com/office/drawing/2014/main" id="{D6381CA9-1F50-4C0F-BB2B-084B46D4E4AC}"/>
              </a:ext>
            </a:extLst>
          </p:cNvPr>
          <p:cNvSpPr/>
          <p:nvPr userDrawn="1"/>
        </p:nvSpPr>
        <p:spPr>
          <a:xfrm>
            <a:off x="266080" y="228110"/>
            <a:ext cx="285141" cy="261297"/>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6" name="フリーフォーム: 図形 35">
            <a:extLst>
              <a:ext uri="{FF2B5EF4-FFF2-40B4-BE49-F238E27FC236}">
                <a16:creationId xmlns:a16="http://schemas.microsoft.com/office/drawing/2014/main" id="{2E63B970-02C1-4006-829A-C75F05FD3E85}"/>
              </a:ext>
            </a:extLst>
          </p:cNvPr>
          <p:cNvSpPr/>
          <p:nvPr userDrawn="1"/>
        </p:nvSpPr>
        <p:spPr>
          <a:xfrm>
            <a:off x="10776359" y="11994"/>
            <a:ext cx="574781" cy="477410"/>
          </a:xfrm>
          <a:custGeom>
            <a:avLst/>
            <a:gdLst>
              <a:gd name="connsiteX0" fmla="*/ 0 w 271463"/>
              <a:gd name="connsiteY0" fmla="*/ 0 h 314325"/>
              <a:gd name="connsiteX1" fmla="*/ 271463 w 271463"/>
              <a:gd name="connsiteY1" fmla="*/ 314325 h 314325"/>
            </a:gdLst>
            <a:ahLst/>
            <a:cxnLst>
              <a:cxn ang="0">
                <a:pos x="connsiteX0" y="connsiteY0"/>
              </a:cxn>
              <a:cxn ang="0">
                <a:pos x="connsiteX1" y="connsiteY1"/>
              </a:cxn>
            </a:cxnLst>
            <a:rect l="l" t="t" r="r" b="b"/>
            <a:pathLst>
              <a:path w="271463" h="314325">
                <a:moveTo>
                  <a:pt x="0" y="0"/>
                </a:moveTo>
                <a:lnTo>
                  <a:pt x="271463" y="31432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0" name="テキスト プレースホルダー 29">
            <a:extLst>
              <a:ext uri="{FF2B5EF4-FFF2-40B4-BE49-F238E27FC236}">
                <a16:creationId xmlns:a16="http://schemas.microsoft.com/office/drawing/2014/main" id="{3A4E923E-F911-49ED-B0B6-61AC0BBE0CE5}"/>
              </a:ext>
            </a:extLst>
          </p:cNvPr>
          <p:cNvSpPr>
            <a:spLocks noGrp="1"/>
          </p:cNvSpPr>
          <p:nvPr>
            <p:ph type="body" sz="quarter" idx="10" hasCustomPrompt="1"/>
          </p:nvPr>
        </p:nvSpPr>
        <p:spPr>
          <a:xfrm>
            <a:off x="353494" y="258222"/>
            <a:ext cx="10402380" cy="176356"/>
          </a:xfrm>
          <a:prstGeom prst="rect">
            <a:avLst/>
          </a:prstGeom>
        </p:spPr>
        <p:txBody>
          <a:bodyPr lIns="252000" tIns="0" rIns="0" bIns="18000" anchor="b"/>
          <a:lstStyle>
            <a:lvl1pPr marL="0" indent="0">
              <a:buFontTx/>
              <a:buNone/>
              <a:defRPr sz="941"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サブタイトルサブタイトルサブタイトル</a:t>
            </a:r>
          </a:p>
        </p:txBody>
      </p:sp>
      <p:sp>
        <p:nvSpPr>
          <p:cNvPr id="9" name="テキスト ボックス 8">
            <a:extLst>
              <a:ext uri="{FF2B5EF4-FFF2-40B4-BE49-F238E27FC236}">
                <a16:creationId xmlns:a16="http://schemas.microsoft.com/office/drawing/2014/main" id="{5477FACE-287E-4585-800E-09DF04C8A6FB}"/>
              </a:ext>
            </a:extLst>
          </p:cNvPr>
          <p:cNvSpPr txBox="1"/>
          <p:nvPr userDrawn="1"/>
        </p:nvSpPr>
        <p:spPr>
          <a:xfrm>
            <a:off x="11772933" y="6581630"/>
            <a:ext cx="261968" cy="171850"/>
          </a:xfrm>
          <a:prstGeom prst="rect">
            <a:avLst/>
          </a:prstGeom>
          <a:noFill/>
        </p:spPr>
        <p:txBody>
          <a:bodyPr wrap="none" lIns="0" tIns="0" rIns="0" bIns="0" rtlCol="0" anchor="ctr" anchorCtr="0">
            <a:noAutofit/>
          </a:bodyPr>
          <a:lstStyle/>
          <a:p>
            <a:pPr algn="ctr"/>
            <a:fld id="{9C1B02FA-3B43-4965-97B5-C29D405C4738}" type="slidenum">
              <a:rPr kumimoji="1" lang="ja-JP" altLang="en-US" sz="136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368"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25937095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theme/theme1.xml" Type="http://schemas.openxmlformats.org/officeDocument/2006/relationships/theme"/><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23.xml" Type="http://schemas.openxmlformats.org/officeDocument/2006/relationships/slideLayout"/><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27.xml" Type="http://schemas.openxmlformats.org/officeDocument/2006/relationships/slideLayout"/><Relationship Id="rId2" Target="../slideLayouts/slideLayout28.xml" Type="http://schemas.openxmlformats.org/officeDocument/2006/relationships/slideLayout"/><Relationship Id="rId3" Target="../slideLayouts/slideLayout29.xml" Type="http://schemas.openxmlformats.org/officeDocument/2006/relationships/slideLayout"/><Relationship Id="rId4" Target="../slideLayouts/slideLayout30.xml" Type="http://schemas.openxmlformats.org/officeDocument/2006/relationships/slideLayout"/><Relationship Id="rId5" Target="../slideLayouts/slideLayout31.xml" Type="http://schemas.openxmlformats.org/officeDocument/2006/relationships/slideLayout"/><Relationship Id="rId6" Target="../slideLayouts/slideLayout32.xml" Type="http://schemas.openxmlformats.org/officeDocument/2006/relationships/slideLayout"/><Relationship Id="rId7" Target="../slideLayouts/slideLayout33.xml" Type="http://schemas.openxmlformats.org/officeDocument/2006/relationships/slideLayout"/><Relationship Id="rId8" Target="../slideLayouts/slideLayout34.xml" Type="http://schemas.openxmlformats.org/officeDocument/2006/relationships/slideLayout"/><Relationship Id="rId9" Target="../theme/theme3.xml" Type="http://schemas.openxmlformats.org/officeDocument/2006/relationships/theme"/></Relationships>
</file>

<file path=ppt/slideMasters/_rels/slideMaster4.xml.rels><?xml version="1.0" encoding="UTF-8" standalone="yes"?><Relationships xmlns="http://schemas.openxmlformats.org/package/2006/relationships"><Relationship Id="rId1" Target="../slideLayouts/slideLayout35.xml" Type="http://schemas.openxmlformats.org/officeDocument/2006/relationships/slideLayout"/><Relationship Id="rId2" Target="../slideLayouts/slideLayout36.xml" Type="http://schemas.openxmlformats.org/officeDocument/2006/relationships/slideLayout"/><Relationship Id="rId3" Target="../slideLayouts/slideLayout37.xml" Type="http://schemas.openxmlformats.org/officeDocument/2006/relationships/slideLayout"/><Relationship Id="rId4" Target="../slideLayouts/slideLayout38.xml" Type="http://schemas.openxmlformats.org/officeDocument/2006/relationships/slideLayout"/><Relationship Id="rId5" Target="../slideLayouts/slideLayout39.xml" Type="http://schemas.openxmlformats.org/officeDocument/2006/relationships/slideLayout"/><Relationship Id="rId6" Target="../slideLayouts/slideLayout40.xml" Type="http://schemas.openxmlformats.org/officeDocument/2006/relationships/slideLayout"/><Relationship Id="rId7" Target="../theme/theme4.xml" Type="http://schemas.openxmlformats.org/officeDocument/2006/relationships/theme"/></Relationships>
</file>

<file path=ppt/slideMasters/_rels/slideMaster5.xml.rels><?xml version="1.0" encoding="UTF-8" standalone="yes"?><Relationships xmlns="http://schemas.openxmlformats.org/package/2006/relationships"><Relationship Id="rId1" Target="../slideLayouts/slideLayout41.xml" Type="http://schemas.openxmlformats.org/officeDocument/2006/relationships/slideLayout"/><Relationship Id="rId2" Target="../slideLayouts/slideLayout42.xml" Type="http://schemas.openxmlformats.org/officeDocument/2006/relationships/slideLayout"/><Relationship Id="rId3" Target="../slideLayouts/slideLayout43.xml" Type="http://schemas.openxmlformats.org/officeDocument/2006/relationships/slideLayout"/><Relationship Id="rId4" Target="../theme/theme5.xml" Type="http://schemas.openxmlformats.org/officeDocument/2006/relationships/theme"/></Relationships>
</file>

<file path=ppt/slideMasters/_rels/slideMaster6.xml.rels><?xml version="1.0" encoding="UTF-8" standalone="yes"?><Relationships xmlns="http://schemas.openxmlformats.org/package/2006/relationships"><Relationship Id="rId1" Target="../slideLayouts/slideLayout44.xml" Type="http://schemas.openxmlformats.org/officeDocument/2006/relationships/slideLayout"/><Relationship Id="rId10" Target="../slideLayouts/slideLayout53.xml" Type="http://schemas.openxmlformats.org/officeDocument/2006/relationships/slideLayout"/><Relationship Id="rId11" Target="../slideLayouts/slideLayout54.xml" Type="http://schemas.openxmlformats.org/officeDocument/2006/relationships/slideLayout"/><Relationship Id="rId12" Target="../theme/theme6.xml" Type="http://schemas.openxmlformats.org/officeDocument/2006/relationships/theme"/><Relationship Id="rId2" Target="../slideLayouts/slideLayout45.xml" Type="http://schemas.openxmlformats.org/officeDocument/2006/relationships/slideLayout"/><Relationship Id="rId3" Target="../slideLayouts/slideLayout46.xml" Type="http://schemas.openxmlformats.org/officeDocument/2006/relationships/slideLayout"/><Relationship Id="rId4" Target="../slideLayouts/slideLayout47.xml" Type="http://schemas.openxmlformats.org/officeDocument/2006/relationships/slideLayout"/><Relationship Id="rId5" Target="../slideLayouts/slideLayout48.xml" Type="http://schemas.openxmlformats.org/officeDocument/2006/relationships/slideLayout"/><Relationship Id="rId6" Target="../slideLayouts/slideLayout49.xml" Type="http://schemas.openxmlformats.org/officeDocument/2006/relationships/slideLayout"/><Relationship Id="rId7" Target="../slideLayouts/slideLayout50.xml" Type="http://schemas.openxmlformats.org/officeDocument/2006/relationships/slideLayout"/><Relationship Id="rId8" Target="../slideLayouts/slideLayout51.xml" Type="http://schemas.openxmlformats.org/officeDocument/2006/relationships/slideLayout"/><Relationship Id="rId9" Target="../slideLayouts/slideLayout5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A2A7F16-63EA-4E36-9EE4-9D1D02FCD68F}"/>
              </a:ext>
            </a:extLst>
          </p:cNvPr>
          <p:cNvGrpSpPr/>
          <p:nvPr userDrawn="1"/>
        </p:nvGrpSpPr>
        <p:grpSpPr>
          <a:xfrm>
            <a:off x="348672" y="1148622"/>
            <a:ext cx="11494656" cy="5486636"/>
            <a:chOff x="450207" y="1266143"/>
            <a:chExt cx="10080275" cy="6048000"/>
          </a:xfrm>
        </p:grpSpPr>
        <p:grpSp>
          <p:nvGrpSpPr>
            <p:cNvPr id="7" name="グループ化 6">
              <a:extLst>
                <a:ext uri="{FF2B5EF4-FFF2-40B4-BE49-F238E27FC236}">
                  <a16:creationId xmlns:a16="http://schemas.microsoft.com/office/drawing/2014/main" id="{88016599-015B-4F80-B5B4-F9E9362EAFA0}"/>
                </a:ext>
              </a:extLst>
            </p:cNvPr>
            <p:cNvGrpSpPr/>
            <p:nvPr userDrawn="1"/>
          </p:nvGrpSpPr>
          <p:grpSpPr>
            <a:xfrm>
              <a:off x="450207" y="1266143"/>
              <a:ext cx="10080275" cy="6048000"/>
              <a:chOff x="450207" y="1266143"/>
              <a:chExt cx="10080275" cy="5904000"/>
            </a:xfrm>
          </p:grpSpPr>
          <p:sp>
            <p:nvSpPr>
              <p:cNvPr id="229"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60213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0"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74612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1"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89011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2"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203410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3"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217809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4"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232209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5"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46608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6"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61007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7"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75406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8"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89805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9"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304204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0"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318603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1"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333002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2"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47401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3"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61800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4"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76200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5"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90599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6"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40499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7"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419397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8"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433796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9"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48195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0"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62594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1"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76993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2"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91392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3"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505791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4"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520191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5"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534590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6"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48989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7"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63388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8"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92186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9"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606585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0"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620984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1"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635383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2"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49782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3"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64182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4"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78581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5"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92980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6"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707379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7"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721778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8"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736177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9"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50576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0"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64975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1"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79374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2"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93773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3"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808173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4"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822572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5"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836971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6"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51370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7"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65769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8"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80168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9"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94567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0"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908966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1"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923365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2"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937764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3"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52164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4"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66563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5"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80962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6"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95361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7"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4581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8"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1009760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9"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777874" y="1266144"/>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1"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131415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17016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3"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1024160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59419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45020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7"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18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18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9"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02617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3" name="Line 100">
                <a:extLst>
                  <a:ext uri="{FF2B5EF4-FFF2-40B4-BE49-F238E27FC236}">
                    <a16:creationId xmlns:a16="http://schemas.microsoft.com/office/drawing/2014/main" id="{14F91DEB-3F57-4125-96FB-37D695A4F11C}"/>
                  </a:ext>
                </a:extLst>
              </p:cNvPr>
              <p:cNvSpPr>
                <a:spLocks noChangeShapeType="1"/>
              </p:cNvSpPr>
              <p:nvPr userDrawn="1"/>
            </p:nvSpPr>
            <p:spPr bwMode="auto">
              <a:xfrm>
                <a:off x="103860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4" name="Line 100">
                <a:extLst>
                  <a:ext uri="{FF2B5EF4-FFF2-40B4-BE49-F238E27FC236}">
                    <a16:creationId xmlns:a16="http://schemas.microsoft.com/office/drawing/2014/main" id="{BF522149-567E-46D1-88EE-4FCFE8D6B323}"/>
                  </a:ext>
                </a:extLst>
              </p:cNvPr>
              <p:cNvSpPr>
                <a:spLocks noChangeShapeType="1"/>
              </p:cNvSpPr>
              <p:nvPr userDrawn="1"/>
            </p:nvSpPr>
            <p:spPr bwMode="auto">
              <a:xfrm>
                <a:off x="105304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nvGrpSpPr>
            <p:cNvPr id="2" name="グループ化 1">
              <a:extLst>
                <a:ext uri="{FF2B5EF4-FFF2-40B4-BE49-F238E27FC236}">
                  <a16:creationId xmlns:a16="http://schemas.microsoft.com/office/drawing/2014/main" id="{9A58206C-521C-4AC6-B753-B37DE5166089}"/>
                </a:ext>
              </a:extLst>
            </p:cNvPr>
            <p:cNvGrpSpPr/>
            <p:nvPr userDrawn="1"/>
          </p:nvGrpSpPr>
          <p:grpSpPr>
            <a:xfrm>
              <a:off x="450482" y="1266143"/>
              <a:ext cx="10080000" cy="6047999"/>
              <a:chOff x="450482" y="1266143"/>
              <a:chExt cx="10080000" cy="6047999"/>
            </a:xfrm>
          </p:grpSpPr>
          <p:sp>
            <p:nvSpPr>
              <p:cNvPr id="549"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7026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0"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7170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5"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450482" y="65953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6"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450482" y="64509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7"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450482" y="63064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8"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450482" y="61619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9"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450482" y="60191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0"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450482" y="58746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1"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450482" y="57301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2"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450482" y="55873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3"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450482" y="54428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4"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450482" y="52983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5"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450482" y="5153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6"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450482" y="50110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7"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450482" y="48665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8"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450482" y="47221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9"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450482" y="4577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0"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450482" y="44347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1"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450482" y="42903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2"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450482" y="41458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3"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450482" y="38585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4"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450482" y="37140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5"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450482" y="3569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6"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450482" y="34267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7"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450482" y="32822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8"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450482" y="31378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9"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450482" y="2994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0"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450482" y="28504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1"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450482" y="27060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2"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450482" y="25615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3"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450482" y="2418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4"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450482" y="22742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5"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450482" y="21297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6"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450482" y="19852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7"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450482" y="18424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8"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450482" y="16979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9"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450482" y="15534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410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450482" y="4002994"/>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3"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6738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4"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6882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266143"/>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8" name="Line 4">
                <a:extLst>
                  <a:ext uri="{FF2B5EF4-FFF2-40B4-BE49-F238E27FC236}">
                    <a16:creationId xmlns:a16="http://schemas.microsoft.com/office/drawing/2014/main" id="{F2FBD333-817F-4507-AA65-B8782F96EB24}"/>
                  </a:ext>
                </a:extLst>
              </p:cNvPr>
              <p:cNvSpPr>
                <a:spLocks noChangeShapeType="1"/>
              </p:cNvSpPr>
              <p:nvPr userDrawn="1"/>
            </p:nvSpPr>
            <p:spPr bwMode="auto">
              <a:xfrm>
                <a:off x="450482" y="731414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
        <p:nvSpPr>
          <p:cNvPr id="119" name="テキスト ボックス 118"/>
          <p:cNvSpPr txBox="1"/>
          <p:nvPr userDrawn="1"/>
        </p:nvSpPr>
        <p:spPr>
          <a:xfrm>
            <a:off x="8229373" y="6368352"/>
            <a:ext cx="3962627" cy="460895"/>
          </a:xfrm>
          <a:prstGeom prst="rect">
            <a:avLst/>
          </a:prstGeom>
          <a:noFill/>
        </p:spPr>
        <p:txBody>
          <a:bodyPr wrap="square" rtlCol="0">
            <a:spAutoFit/>
          </a:bodyPr>
          <a:lstStyle/>
          <a:p>
            <a:pPr algn="r"/>
            <a:fld id="{8B73750D-0187-49D8-8CD6-88C000103558}" type="slidenum">
              <a:rPr kumimoji="1" lang="ja-JP" altLang="en-US" sz="2395" smtClean="0">
                <a:solidFill>
                  <a:schemeClr val="tx1">
                    <a:lumMod val="85000"/>
                    <a:lumOff val="15000"/>
                  </a:schemeClr>
                </a:solidFill>
              </a:rPr>
              <a:pPr algn="r"/>
              <a:t>‹#›</a:t>
            </a:fld>
            <a:endParaRPr kumimoji="1" lang="ja-JP" altLang="en-US" sz="1539" dirty="0">
              <a:solidFill>
                <a:schemeClr val="tx1">
                  <a:lumMod val="85000"/>
                  <a:lumOff val="15000"/>
                </a:schemeClr>
              </a:solidFill>
            </a:endParaRPr>
          </a:p>
        </p:txBody>
      </p:sp>
    </p:spTree>
    <p:extLst>
      <p:ext uri="{BB962C8B-B14F-4D97-AF65-F5344CB8AC3E}">
        <p14:creationId xmlns:p14="http://schemas.microsoft.com/office/powerpoint/2010/main" val="417258154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3" r:id="rId18"/>
    <p:sldLayoutId id="2147483694" r:id="rId19"/>
    <p:sldLayoutId id="2147483696" r:id="rId20"/>
    <p:sldLayoutId id="2147483697" r:id="rId21"/>
    <p:sldLayoutId id="2147483699" r:id="rId22"/>
  </p:sldLayoutIdLst>
  <p:hf hdr="0" ftr="0" dt="0"/>
  <p:txStyles>
    <p:titleStyle>
      <a:lvl1pPr algn="l" defTabSz="781975" rtl="0" eaLnBrk="1" latinLnBrk="0" hangingPunct="1">
        <a:lnSpc>
          <a:spcPct val="90000"/>
        </a:lnSpc>
        <a:spcBef>
          <a:spcPct val="0"/>
        </a:spcBef>
        <a:buNone/>
        <a:defRPr kumimoji="1" sz="3763" kern="1200">
          <a:solidFill>
            <a:schemeClr val="tx1"/>
          </a:solidFill>
          <a:latin typeface="+mj-lt"/>
          <a:ea typeface="+mj-ea"/>
          <a:cs typeface="+mj-cs"/>
        </a:defRPr>
      </a:lvl1pPr>
    </p:titleStyle>
    <p:bodyStyle>
      <a:lvl1pPr marL="195494" indent="-195494" algn="l" defTabSz="781975" rtl="0" eaLnBrk="1" latinLnBrk="0" hangingPunct="1">
        <a:lnSpc>
          <a:spcPct val="90000"/>
        </a:lnSpc>
        <a:spcBef>
          <a:spcPts val="855"/>
        </a:spcBef>
        <a:buFont typeface="Arial" panose="020B0604020202020204" pitchFamily="34" charset="0"/>
        <a:buChar char="•"/>
        <a:defRPr kumimoji="1" sz="2395" kern="1200">
          <a:solidFill>
            <a:schemeClr val="tx1"/>
          </a:solidFill>
          <a:latin typeface="+mn-lt"/>
          <a:ea typeface="+mn-ea"/>
          <a:cs typeface="+mn-cs"/>
        </a:defRPr>
      </a:lvl1pPr>
      <a:lvl2pPr marL="586481" indent="-195494" algn="l" defTabSz="781975" rtl="0" eaLnBrk="1" latinLnBrk="0" hangingPunct="1">
        <a:lnSpc>
          <a:spcPct val="90000"/>
        </a:lnSpc>
        <a:spcBef>
          <a:spcPts val="428"/>
        </a:spcBef>
        <a:buFont typeface="Arial" panose="020B0604020202020204" pitchFamily="34" charset="0"/>
        <a:buChar char="•"/>
        <a:defRPr kumimoji="1" sz="2052" kern="1200">
          <a:solidFill>
            <a:schemeClr val="tx1"/>
          </a:solidFill>
          <a:latin typeface="+mn-lt"/>
          <a:ea typeface="+mn-ea"/>
          <a:cs typeface="+mn-cs"/>
        </a:defRPr>
      </a:lvl2pPr>
      <a:lvl3pPr marL="977470" indent="-195494" algn="l" defTabSz="781975" rtl="0" eaLnBrk="1" latinLnBrk="0" hangingPunct="1">
        <a:lnSpc>
          <a:spcPct val="90000"/>
        </a:lnSpc>
        <a:spcBef>
          <a:spcPts val="428"/>
        </a:spcBef>
        <a:buFont typeface="Arial" panose="020B0604020202020204" pitchFamily="34" charset="0"/>
        <a:buChar char="•"/>
        <a:defRPr kumimoji="1" sz="1711" kern="1200">
          <a:solidFill>
            <a:schemeClr val="tx1"/>
          </a:solidFill>
          <a:latin typeface="+mn-lt"/>
          <a:ea typeface="+mn-ea"/>
          <a:cs typeface="+mn-cs"/>
        </a:defRPr>
      </a:lvl3pPr>
      <a:lvl4pPr marL="1368456"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4pPr>
      <a:lvl5pPr marL="1759444"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5pPr>
      <a:lvl6pPr marL="2150433"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6pPr>
      <a:lvl7pPr marL="2541419"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7pPr>
      <a:lvl8pPr marL="2932408"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8pPr>
      <a:lvl9pPr marL="3323396" indent="-195494" algn="l" defTabSz="781975"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9pPr>
    </p:bodyStyle>
    <p:otherStyle>
      <a:defPPr>
        <a:defRPr lang="ja-JP"/>
      </a:defPPr>
      <a:lvl1pPr marL="0" algn="l" defTabSz="781975" rtl="0" eaLnBrk="1" latinLnBrk="0" hangingPunct="1">
        <a:defRPr kumimoji="1" sz="1539" kern="1200">
          <a:solidFill>
            <a:schemeClr val="tx1"/>
          </a:solidFill>
          <a:latin typeface="+mn-lt"/>
          <a:ea typeface="+mn-ea"/>
          <a:cs typeface="+mn-cs"/>
        </a:defRPr>
      </a:lvl1pPr>
      <a:lvl2pPr marL="390988" algn="l" defTabSz="781975" rtl="0" eaLnBrk="1" latinLnBrk="0" hangingPunct="1">
        <a:defRPr kumimoji="1" sz="1539" kern="1200">
          <a:solidFill>
            <a:schemeClr val="tx1"/>
          </a:solidFill>
          <a:latin typeface="+mn-lt"/>
          <a:ea typeface="+mn-ea"/>
          <a:cs typeface="+mn-cs"/>
        </a:defRPr>
      </a:lvl2pPr>
      <a:lvl3pPr marL="781975" algn="l" defTabSz="781975" rtl="0" eaLnBrk="1" latinLnBrk="0" hangingPunct="1">
        <a:defRPr kumimoji="1" sz="1539" kern="1200">
          <a:solidFill>
            <a:schemeClr val="tx1"/>
          </a:solidFill>
          <a:latin typeface="+mn-lt"/>
          <a:ea typeface="+mn-ea"/>
          <a:cs typeface="+mn-cs"/>
        </a:defRPr>
      </a:lvl3pPr>
      <a:lvl4pPr marL="1172963" algn="l" defTabSz="781975" rtl="0" eaLnBrk="1" latinLnBrk="0" hangingPunct="1">
        <a:defRPr kumimoji="1" sz="1539" kern="1200">
          <a:solidFill>
            <a:schemeClr val="tx1"/>
          </a:solidFill>
          <a:latin typeface="+mn-lt"/>
          <a:ea typeface="+mn-ea"/>
          <a:cs typeface="+mn-cs"/>
        </a:defRPr>
      </a:lvl4pPr>
      <a:lvl5pPr marL="1563952" algn="l" defTabSz="781975" rtl="0" eaLnBrk="1" latinLnBrk="0" hangingPunct="1">
        <a:defRPr kumimoji="1" sz="1539" kern="1200">
          <a:solidFill>
            <a:schemeClr val="tx1"/>
          </a:solidFill>
          <a:latin typeface="+mn-lt"/>
          <a:ea typeface="+mn-ea"/>
          <a:cs typeface="+mn-cs"/>
        </a:defRPr>
      </a:lvl5pPr>
      <a:lvl6pPr marL="1954938" algn="l" defTabSz="781975" rtl="0" eaLnBrk="1" latinLnBrk="0" hangingPunct="1">
        <a:defRPr kumimoji="1" sz="1539" kern="1200">
          <a:solidFill>
            <a:schemeClr val="tx1"/>
          </a:solidFill>
          <a:latin typeface="+mn-lt"/>
          <a:ea typeface="+mn-ea"/>
          <a:cs typeface="+mn-cs"/>
        </a:defRPr>
      </a:lvl6pPr>
      <a:lvl7pPr marL="2345927" algn="l" defTabSz="781975" rtl="0" eaLnBrk="1" latinLnBrk="0" hangingPunct="1">
        <a:defRPr kumimoji="1" sz="1539" kern="1200">
          <a:solidFill>
            <a:schemeClr val="tx1"/>
          </a:solidFill>
          <a:latin typeface="+mn-lt"/>
          <a:ea typeface="+mn-ea"/>
          <a:cs typeface="+mn-cs"/>
        </a:defRPr>
      </a:lvl7pPr>
      <a:lvl8pPr marL="2736914" algn="l" defTabSz="781975" rtl="0" eaLnBrk="1" latinLnBrk="0" hangingPunct="1">
        <a:defRPr kumimoji="1" sz="1539" kern="1200">
          <a:solidFill>
            <a:schemeClr val="tx1"/>
          </a:solidFill>
          <a:latin typeface="+mn-lt"/>
          <a:ea typeface="+mn-ea"/>
          <a:cs typeface="+mn-cs"/>
        </a:defRPr>
      </a:lvl8pPr>
      <a:lvl9pPr marL="3127902" algn="l" defTabSz="781975" rtl="0" eaLnBrk="1" latinLnBrk="0" hangingPunct="1">
        <a:defRPr kumimoji="1" sz="153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userDrawn="1">
          <p15:clr>
            <a:srgbClr val="F26B43"/>
          </p15:clr>
        </p15:guide>
        <p15:guide id="2" pos="4489" userDrawn="1">
          <p15:clr>
            <a:srgbClr val="F26B43"/>
          </p15:clr>
        </p15:guide>
        <p15:guide id="3" pos="256" userDrawn="1">
          <p15:clr>
            <a:srgbClr val="F26B43"/>
          </p15:clr>
        </p15:guide>
        <p15:guide id="4" pos="8724" userDrawn="1">
          <p15:clr>
            <a:srgbClr val="F26B43"/>
          </p15:clr>
        </p15:guide>
        <p15:guide id="5" orient="horz" pos="793" userDrawn="1">
          <p15:clr>
            <a:srgbClr val="F26B43"/>
          </p15:clr>
        </p15:guide>
        <p15:guide id="6" orient="horz" pos="4604" userDrawn="1">
          <p15:clr>
            <a:srgbClr val="F26B43"/>
          </p15:clr>
        </p15:guide>
        <p15:guide id="7" orient="horz" pos="3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6A2A7F16-63EA-4E36-9EE4-9D1D02FCD68F}"/>
              </a:ext>
            </a:extLst>
          </p:cNvPr>
          <p:cNvGrpSpPr/>
          <p:nvPr userDrawn="1"/>
        </p:nvGrpSpPr>
        <p:grpSpPr>
          <a:xfrm>
            <a:off x="348672" y="1148622"/>
            <a:ext cx="11494656" cy="5486636"/>
            <a:chOff x="450207" y="1266143"/>
            <a:chExt cx="10080275" cy="6048000"/>
          </a:xfrm>
        </p:grpSpPr>
        <p:grpSp>
          <p:nvGrpSpPr>
            <p:cNvPr id="7" name="グループ化 6">
              <a:extLst>
                <a:ext uri="{FF2B5EF4-FFF2-40B4-BE49-F238E27FC236}">
                  <a16:creationId xmlns:a16="http://schemas.microsoft.com/office/drawing/2014/main" id="{88016599-015B-4F80-B5B4-F9E9362EAFA0}"/>
                </a:ext>
              </a:extLst>
            </p:cNvPr>
            <p:cNvGrpSpPr/>
            <p:nvPr userDrawn="1"/>
          </p:nvGrpSpPr>
          <p:grpSpPr>
            <a:xfrm>
              <a:off x="450207" y="1266143"/>
              <a:ext cx="10080275" cy="6048000"/>
              <a:chOff x="450207" y="1266143"/>
              <a:chExt cx="10080275" cy="5904000"/>
            </a:xfrm>
          </p:grpSpPr>
          <p:sp>
            <p:nvSpPr>
              <p:cNvPr id="229"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60213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0"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74612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1"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89011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2"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203410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3"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217809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4"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232209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5"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46608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6"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61007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7"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75406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8"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89805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39"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304204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0"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318603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1"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333002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2"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47401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3"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61800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4"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76200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5"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90599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6"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40499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7"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419397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8"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433796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49"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48195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0"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62594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1"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76993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2"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91392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3"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505791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4"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520191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5"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534590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6"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48989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7"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63388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8"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92186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59"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606585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0"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620984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1"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635383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2"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49782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3"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64182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4"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78581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5"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92980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6"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707379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7"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721778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8"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736177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69"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50576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0"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64975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1"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79374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2"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93773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3"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808173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4"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822572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5"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836971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6"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51370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7"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65769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8"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801685"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79"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94567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0"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908966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1"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923365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2"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937764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3"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52164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4"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66563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5"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80962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6"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95361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7"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4581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8"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1009760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89"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777874" y="1266144"/>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1"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1314153"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17016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3"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10241606"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0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594198"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2"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450207"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7"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180"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8"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189"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9"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1026171"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63" name="Line 100">
                <a:extLst>
                  <a:ext uri="{FF2B5EF4-FFF2-40B4-BE49-F238E27FC236}">
                    <a16:creationId xmlns:a16="http://schemas.microsoft.com/office/drawing/2014/main" id="{14F91DEB-3F57-4125-96FB-37D695A4F11C}"/>
                  </a:ext>
                </a:extLst>
              </p:cNvPr>
              <p:cNvSpPr>
                <a:spLocks noChangeShapeType="1"/>
              </p:cNvSpPr>
              <p:nvPr userDrawn="1"/>
            </p:nvSpPr>
            <p:spPr bwMode="auto">
              <a:xfrm>
                <a:off x="10386044"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64" name="Line 100">
                <a:extLst>
                  <a:ext uri="{FF2B5EF4-FFF2-40B4-BE49-F238E27FC236}">
                    <a16:creationId xmlns:a16="http://schemas.microsoft.com/office/drawing/2014/main" id="{BF522149-567E-46D1-88EE-4FCFE8D6B323}"/>
                  </a:ext>
                </a:extLst>
              </p:cNvPr>
              <p:cNvSpPr>
                <a:spLocks noChangeShapeType="1"/>
              </p:cNvSpPr>
              <p:nvPr userDrawn="1"/>
            </p:nvSpPr>
            <p:spPr bwMode="auto">
              <a:xfrm>
                <a:off x="10530482" y="1266143"/>
                <a:ext cx="0" cy="5903999"/>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grpSp>
        <p:grpSp>
          <p:nvGrpSpPr>
            <p:cNvPr id="2" name="グループ化 1">
              <a:extLst>
                <a:ext uri="{FF2B5EF4-FFF2-40B4-BE49-F238E27FC236}">
                  <a16:creationId xmlns:a16="http://schemas.microsoft.com/office/drawing/2014/main" id="{9A58206C-521C-4AC6-B753-B37DE5166089}"/>
                </a:ext>
              </a:extLst>
            </p:cNvPr>
            <p:cNvGrpSpPr/>
            <p:nvPr userDrawn="1"/>
          </p:nvGrpSpPr>
          <p:grpSpPr>
            <a:xfrm>
              <a:off x="450482" y="1266143"/>
              <a:ext cx="10080000" cy="6047999"/>
              <a:chOff x="450482" y="1266143"/>
              <a:chExt cx="10080000" cy="6047999"/>
            </a:xfrm>
          </p:grpSpPr>
          <p:sp>
            <p:nvSpPr>
              <p:cNvPr id="549"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7026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50"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7170111"/>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5"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450482" y="65953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6"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450482" y="64509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7"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450482" y="63064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8"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450482" y="61619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299"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450482" y="60191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0"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450482" y="58746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1"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450482" y="57301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2"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450482" y="558732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3"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450482" y="54428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4"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450482" y="52983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5"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450482" y="5153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6"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450482" y="501105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7"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450482" y="48665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8"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450482" y="47221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09"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450482" y="4577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0"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450482" y="443479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1"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450482" y="42903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2"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450482" y="41458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3"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450482" y="38585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4"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450482" y="37140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5"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450482" y="3569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6"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450482" y="34267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7"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450482" y="32822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8"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450482" y="31378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19"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450482" y="299493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0"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450482" y="28504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1"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450482" y="27060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2"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450482" y="25615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3"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450482" y="2418670"/>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4"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450482" y="22742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5"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450482" y="21297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6"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450482" y="19852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7"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450482" y="18424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8"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450482" y="1697945"/>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29"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450482" y="155348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410607"/>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450482" y="4002994"/>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3"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450482" y="6738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334"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450482" y="6882719"/>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560"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450482" y="1266143"/>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sp>
            <p:nvSpPr>
              <p:cNvPr id="118" name="Line 4">
                <a:extLst>
                  <a:ext uri="{FF2B5EF4-FFF2-40B4-BE49-F238E27FC236}">
                    <a16:creationId xmlns:a16="http://schemas.microsoft.com/office/drawing/2014/main" id="{F2FBD333-817F-4507-AA65-B8782F96EB24}"/>
                  </a:ext>
                </a:extLst>
              </p:cNvPr>
              <p:cNvSpPr>
                <a:spLocks noChangeShapeType="1"/>
              </p:cNvSpPr>
              <p:nvPr userDrawn="1"/>
            </p:nvSpPr>
            <p:spPr bwMode="auto">
              <a:xfrm>
                <a:off x="450482" y="7314142"/>
                <a:ext cx="10080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451"/>
              </a:p>
            </p:txBody>
          </p:sp>
        </p:grpSp>
      </p:grpSp>
      <p:sp>
        <p:nvSpPr>
          <p:cNvPr id="120" name="テキスト ボックス 119">
            <a:extLst>
              <a:ext uri="{FF2B5EF4-FFF2-40B4-BE49-F238E27FC236}">
                <a16:creationId xmlns:a16="http://schemas.microsoft.com/office/drawing/2014/main" id="{C3C77094-EBBC-48DE-9242-E77BA6AC9747}"/>
              </a:ext>
            </a:extLst>
          </p:cNvPr>
          <p:cNvSpPr txBox="1"/>
          <p:nvPr userDrawn="1"/>
        </p:nvSpPr>
        <p:spPr>
          <a:xfrm>
            <a:off x="11664620" y="6525344"/>
            <a:ext cx="391973" cy="261090"/>
          </a:xfrm>
          <a:prstGeom prst="rect">
            <a:avLst/>
          </a:prstGeom>
          <a:noFill/>
        </p:spPr>
        <p:txBody>
          <a:bodyPr wrap="none" lIns="0" tIns="0" rIns="0" bIns="0" rtlCol="0" anchor="ctr" anchorCtr="0">
            <a:noAutofit/>
          </a:bodyPr>
          <a:lstStyle/>
          <a:p>
            <a:pPr algn="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r"/>
              <a:t>‹#›</a:t>
            </a:fld>
            <a:endParaRPr kumimoji="1" lang="ja-JP" altLang="en-US" sz="24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19675705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Lst>
  <p:hf sldNum="0" hdr="0" dt="0"/>
  <p:txStyles>
    <p:titleStyle>
      <a:lvl1pPr algn="l" defTabSz="737158" rtl="0" eaLnBrk="1" latinLnBrk="0" hangingPunct="1">
        <a:lnSpc>
          <a:spcPct val="90000"/>
        </a:lnSpc>
        <a:spcBef>
          <a:spcPct val="0"/>
        </a:spcBef>
        <a:buNone/>
        <a:defRPr kumimoji="1" sz="3547" kern="1200">
          <a:solidFill>
            <a:schemeClr val="tx1"/>
          </a:solidFill>
          <a:latin typeface="+mj-lt"/>
          <a:ea typeface="+mj-ea"/>
          <a:cs typeface="+mj-cs"/>
        </a:defRPr>
      </a:lvl1pPr>
    </p:titleStyle>
    <p:bodyStyle>
      <a:lvl1pPr marL="184290" indent="-184290" algn="l" defTabSz="737158" rtl="0" eaLnBrk="1" latinLnBrk="0" hangingPunct="1">
        <a:lnSpc>
          <a:spcPct val="90000"/>
        </a:lnSpc>
        <a:spcBef>
          <a:spcPts val="807"/>
        </a:spcBef>
        <a:buFont typeface="Arial" panose="020B0604020202020204" pitchFamily="34" charset="0"/>
        <a:buChar char="•"/>
        <a:defRPr kumimoji="1" sz="2257" kern="1200">
          <a:solidFill>
            <a:schemeClr val="tx1"/>
          </a:solidFill>
          <a:latin typeface="+mn-lt"/>
          <a:ea typeface="+mn-ea"/>
          <a:cs typeface="+mn-cs"/>
        </a:defRPr>
      </a:lvl1pPr>
      <a:lvl2pPr marL="552869" indent="-184290" algn="l" defTabSz="737158" rtl="0" eaLnBrk="1" latinLnBrk="0" hangingPunct="1">
        <a:lnSpc>
          <a:spcPct val="90000"/>
        </a:lnSpc>
        <a:spcBef>
          <a:spcPts val="404"/>
        </a:spcBef>
        <a:buFont typeface="Arial" panose="020B0604020202020204" pitchFamily="34" charset="0"/>
        <a:buChar char="•"/>
        <a:defRPr kumimoji="1" sz="1935" kern="1200">
          <a:solidFill>
            <a:schemeClr val="tx1"/>
          </a:solidFill>
          <a:latin typeface="+mn-lt"/>
          <a:ea typeface="+mn-ea"/>
          <a:cs typeface="+mn-cs"/>
        </a:defRPr>
      </a:lvl2pPr>
      <a:lvl3pPr marL="921448" indent="-184290" algn="l" defTabSz="737158" rtl="0" eaLnBrk="1" latinLnBrk="0" hangingPunct="1">
        <a:lnSpc>
          <a:spcPct val="90000"/>
        </a:lnSpc>
        <a:spcBef>
          <a:spcPts val="404"/>
        </a:spcBef>
        <a:buFont typeface="Arial" panose="020B0604020202020204" pitchFamily="34" charset="0"/>
        <a:buChar char="•"/>
        <a:defRPr kumimoji="1" sz="1612" kern="1200">
          <a:solidFill>
            <a:schemeClr val="tx1"/>
          </a:solidFill>
          <a:latin typeface="+mn-lt"/>
          <a:ea typeface="+mn-ea"/>
          <a:cs typeface="+mn-cs"/>
        </a:defRPr>
      </a:lvl3pPr>
      <a:lvl4pPr marL="1290026"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4pPr>
      <a:lvl5pPr marL="1658605"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5pPr>
      <a:lvl6pPr marL="2027184"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6pPr>
      <a:lvl7pPr marL="2395763"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7pPr>
      <a:lvl8pPr marL="2764343"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8pPr>
      <a:lvl9pPr marL="3132922" indent="-184290" algn="l" defTabSz="737158" rtl="0" eaLnBrk="1" latinLnBrk="0" hangingPunct="1">
        <a:lnSpc>
          <a:spcPct val="90000"/>
        </a:lnSpc>
        <a:spcBef>
          <a:spcPts val="404"/>
        </a:spcBef>
        <a:buFont typeface="Arial" panose="020B0604020202020204" pitchFamily="34" charset="0"/>
        <a:buChar char="•"/>
        <a:defRPr kumimoji="1" sz="1451" kern="1200">
          <a:solidFill>
            <a:schemeClr val="tx1"/>
          </a:solidFill>
          <a:latin typeface="+mn-lt"/>
          <a:ea typeface="+mn-ea"/>
          <a:cs typeface="+mn-cs"/>
        </a:defRPr>
      </a:lvl9pPr>
    </p:bodyStyle>
    <p:otherStyle>
      <a:defPPr>
        <a:defRPr lang="ja-JP"/>
      </a:defPPr>
      <a:lvl1pPr marL="0" algn="l" defTabSz="737158" rtl="0" eaLnBrk="1" latinLnBrk="0" hangingPunct="1">
        <a:defRPr kumimoji="1" sz="1451" kern="1200">
          <a:solidFill>
            <a:schemeClr val="tx1"/>
          </a:solidFill>
          <a:latin typeface="+mn-lt"/>
          <a:ea typeface="+mn-ea"/>
          <a:cs typeface="+mn-cs"/>
        </a:defRPr>
      </a:lvl1pPr>
      <a:lvl2pPr marL="368579" algn="l" defTabSz="737158" rtl="0" eaLnBrk="1" latinLnBrk="0" hangingPunct="1">
        <a:defRPr kumimoji="1" sz="1451" kern="1200">
          <a:solidFill>
            <a:schemeClr val="tx1"/>
          </a:solidFill>
          <a:latin typeface="+mn-lt"/>
          <a:ea typeface="+mn-ea"/>
          <a:cs typeface="+mn-cs"/>
        </a:defRPr>
      </a:lvl2pPr>
      <a:lvl3pPr marL="737158" algn="l" defTabSz="737158" rtl="0" eaLnBrk="1" latinLnBrk="0" hangingPunct="1">
        <a:defRPr kumimoji="1" sz="1451" kern="1200">
          <a:solidFill>
            <a:schemeClr val="tx1"/>
          </a:solidFill>
          <a:latin typeface="+mn-lt"/>
          <a:ea typeface="+mn-ea"/>
          <a:cs typeface="+mn-cs"/>
        </a:defRPr>
      </a:lvl3pPr>
      <a:lvl4pPr marL="1105736" algn="l" defTabSz="737158" rtl="0" eaLnBrk="1" latinLnBrk="0" hangingPunct="1">
        <a:defRPr kumimoji="1" sz="1451" kern="1200">
          <a:solidFill>
            <a:schemeClr val="tx1"/>
          </a:solidFill>
          <a:latin typeface="+mn-lt"/>
          <a:ea typeface="+mn-ea"/>
          <a:cs typeface="+mn-cs"/>
        </a:defRPr>
      </a:lvl4pPr>
      <a:lvl5pPr marL="1474316" algn="l" defTabSz="737158" rtl="0" eaLnBrk="1" latinLnBrk="0" hangingPunct="1">
        <a:defRPr kumimoji="1" sz="1451" kern="1200">
          <a:solidFill>
            <a:schemeClr val="tx1"/>
          </a:solidFill>
          <a:latin typeface="+mn-lt"/>
          <a:ea typeface="+mn-ea"/>
          <a:cs typeface="+mn-cs"/>
        </a:defRPr>
      </a:lvl5pPr>
      <a:lvl6pPr marL="1842895" algn="l" defTabSz="737158" rtl="0" eaLnBrk="1" latinLnBrk="0" hangingPunct="1">
        <a:defRPr kumimoji="1" sz="1451" kern="1200">
          <a:solidFill>
            <a:schemeClr val="tx1"/>
          </a:solidFill>
          <a:latin typeface="+mn-lt"/>
          <a:ea typeface="+mn-ea"/>
          <a:cs typeface="+mn-cs"/>
        </a:defRPr>
      </a:lvl6pPr>
      <a:lvl7pPr marL="2211474" algn="l" defTabSz="737158" rtl="0" eaLnBrk="1" latinLnBrk="0" hangingPunct="1">
        <a:defRPr kumimoji="1" sz="1451" kern="1200">
          <a:solidFill>
            <a:schemeClr val="tx1"/>
          </a:solidFill>
          <a:latin typeface="+mn-lt"/>
          <a:ea typeface="+mn-ea"/>
          <a:cs typeface="+mn-cs"/>
        </a:defRPr>
      </a:lvl7pPr>
      <a:lvl8pPr marL="2580053" algn="l" defTabSz="737158" rtl="0" eaLnBrk="1" latinLnBrk="0" hangingPunct="1">
        <a:defRPr kumimoji="1" sz="1451" kern="1200">
          <a:solidFill>
            <a:schemeClr val="tx1"/>
          </a:solidFill>
          <a:latin typeface="+mn-lt"/>
          <a:ea typeface="+mn-ea"/>
          <a:cs typeface="+mn-cs"/>
        </a:defRPr>
      </a:lvl8pPr>
      <a:lvl9pPr marL="2948633" algn="l" defTabSz="737158" rtl="0" eaLnBrk="1" latinLnBrk="0" hangingPunct="1">
        <a:defRPr kumimoji="1" sz="145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userDrawn="1">
          <p15:clr>
            <a:srgbClr val="F26B43"/>
          </p15:clr>
        </p15:guide>
        <p15:guide id="2" pos="4489" userDrawn="1">
          <p15:clr>
            <a:srgbClr val="F26B43"/>
          </p15:clr>
        </p15:guide>
        <p15:guide id="3" pos="256" userDrawn="1">
          <p15:clr>
            <a:srgbClr val="F26B43"/>
          </p15:clr>
        </p15:guide>
        <p15:guide id="4" pos="8724" userDrawn="1">
          <p15:clr>
            <a:srgbClr val="F26B43"/>
          </p15:clr>
        </p15:guide>
        <p15:guide id="5" orient="horz" pos="793" userDrawn="1">
          <p15:clr>
            <a:srgbClr val="F26B43"/>
          </p15:clr>
        </p15:guide>
        <p15:guide id="6" orient="horz" pos="460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3" name="グループ化 142">
            <a:extLst>
              <a:ext uri="{FF2B5EF4-FFF2-40B4-BE49-F238E27FC236}">
                <a16:creationId xmlns:a16="http://schemas.microsoft.com/office/drawing/2014/main" id="{AF05E2BF-AA5B-4136-AA38-AE9B930E8934}"/>
              </a:ext>
            </a:extLst>
          </p:cNvPr>
          <p:cNvGrpSpPr/>
          <p:nvPr userDrawn="1"/>
        </p:nvGrpSpPr>
        <p:grpSpPr>
          <a:xfrm>
            <a:off x="152137" y="1077950"/>
            <a:ext cx="11888651" cy="5617271"/>
            <a:chOff x="167708" y="1115539"/>
            <a:chExt cx="13105379" cy="6192001"/>
          </a:xfrm>
        </p:grpSpPr>
        <p:grpSp>
          <p:nvGrpSpPr>
            <p:cNvPr id="126" name="グループ化 125">
              <a:extLst>
                <a:ext uri="{FF2B5EF4-FFF2-40B4-BE49-F238E27FC236}">
                  <a16:creationId xmlns:a16="http://schemas.microsoft.com/office/drawing/2014/main" id="{B18C3005-FB98-4668-A0CA-D6A52086A2AE}"/>
                </a:ext>
              </a:extLst>
            </p:cNvPr>
            <p:cNvGrpSpPr/>
            <p:nvPr userDrawn="1"/>
          </p:nvGrpSpPr>
          <p:grpSpPr>
            <a:xfrm>
              <a:off x="167708" y="1261124"/>
              <a:ext cx="13105379" cy="5896838"/>
              <a:chOff x="167708" y="1261124"/>
              <a:chExt cx="13105379" cy="5896838"/>
            </a:xfrm>
          </p:grpSpPr>
          <p:sp>
            <p:nvSpPr>
              <p:cNvPr id="83" name="Line 102">
                <a:extLst>
                  <a:ext uri="{FF2B5EF4-FFF2-40B4-BE49-F238E27FC236}">
                    <a16:creationId xmlns:a16="http://schemas.microsoft.com/office/drawing/2014/main" id="{A07813E8-0AD8-493E-8B8C-467946771660}"/>
                  </a:ext>
                </a:extLst>
              </p:cNvPr>
              <p:cNvSpPr>
                <a:spLocks noChangeShapeType="1"/>
              </p:cNvSpPr>
              <p:nvPr userDrawn="1"/>
            </p:nvSpPr>
            <p:spPr bwMode="auto">
              <a:xfrm>
                <a:off x="167708" y="370905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4" name="Line 6">
                <a:extLst>
                  <a:ext uri="{FF2B5EF4-FFF2-40B4-BE49-F238E27FC236}">
                    <a16:creationId xmlns:a16="http://schemas.microsoft.com/office/drawing/2014/main" id="{DDB9B7D9-C642-48FC-8FBE-88649637692B}"/>
                  </a:ext>
                </a:extLst>
              </p:cNvPr>
              <p:cNvSpPr>
                <a:spLocks noChangeShapeType="1"/>
              </p:cNvSpPr>
              <p:nvPr userDrawn="1"/>
            </p:nvSpPr>
            <p:spPr bwMode="auto">
              <a:xfrm>
                <a:off x="167708" y="601297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5" name="Line 7">
                <a:extLst>
                  <a:ext uri="{FF2B5EF4-FFF2-40B4-BE49-F238E27FC236}">
                    <a16:creationId xmlns:a16="http://schemas.microsoft.com/office/drawing/2014/main" id="{77E2AA95-55D3-48EF-966A-BA005C139A7A}"/>
                  </a:ext>
                </a:extLst>
              </p:cNvPr>
              <p:cNvSpPr>
                <a:spLocks noChangeShapeType="1"/>
              </p:cNvSpPr>
              <p:nvPr userDrawn="1"/>
            </p:nvSpPr>
            <p:spPr bwMode="auto">
              <a:xfrm>
                <a:off x="167708" y="586899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6" name="Line 8">
                <a:extLst>
                  <a:ext uri="{FF2B5EF4-FFF2-40B4-BE49-F238E27FC236}">
                    <a16:creationId xmlns:a16="http://schemas.microsoft.com/office/drawing/2014/main" id="{C43CDA2D-6ED2-47EF-904A-D457BA871FDE}"/>
                  </a:ext>
                </a:extLst>
              </p:cNvPr>
              <p:cNvSpPr>
                <a:spLocks noChangeShapeType="1"/>
              </p:cNvSpPr>
              <p:nvPr userDrawn="1"/>
            </p:nvSpPr>
            <p:spPr bwMode="auto">
              <a:xfrm>
                <a:off x="167708" y="572500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7" name="Line 9">
                <a:extLst>
                  <a:ext uri="{FF2B5EF4-FFF2-40B4-BE49-F238E27FC236}">
                    <a16:creationId xmlns:a16="http://schemas.microsoft.com/office/drawing/2014/main" id="{4D86F4AC-3287-4B2C-A4BE-701073082948}"/>
                  </a:ext>
                </a:extLst>
              </p:cNvPr>
              <p:cNvSpPr>
                <a:spLocks noChangeShapeType="1"/>
              </p:cNvSpPr>
              <p:nvPr userDrawn="1"/>
            </p:nvSpPr>
            <p:spPr bwMode="auto">
              <a:xfrm>
                <a:off x="167708" y="558100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8" name="Line 10">
                <a:extLst>
                  <a:ext uri="{FF2B5EF4-FFF2-40B4-BE49-F238E27FC236}">
                    <a16:creationId xmlns:a16="http://schemas.microsoft.com/office/drawing/2014/main" id="{85A278EF-2058-48C0-83AA-DC3D4E540B7F}"/>
                  </a:ext>
                </a:extLst>
              </p:cNvPr>
              <p:cNvSpPr>
                <a:spLocks noChangeShapeType="1"/>
              </p:cNvSpPr>
              <p:nvPr userDrawn="1"/>
            </p:nvSpPr>
            <p:spPr bwMode="auto">
              <a:xfrm>
                <a:off x="167708" y="543700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9" name="Line 11">
                <a:extLst>
                  <a:ext uri="{FF2B5EF4-FFF2-40B4-BE49-F238E27FC236}">
                    <a16:creationId xmlns:a16="http://schemas.microsoft.com/office/drawing/2014/main" id="{D123C2F8-8D04-4AB7-8D5A-2029A5E8B28E}"/>
                  </a:ext>
                </a:extLst>
              </p:cNvPr>
              <p:cNvSpPr>
                <a:spLocks noChangeShapeType="1"/>
              </p:cNvSpPr>
              <p:nvPr userDrawn="1"/>
            </p:nvSpPr>
            <p:spPr bwMode="auto">
              <a:xfrm>
                <a:off x="167708" y="529301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0" name="Line 12">
                <a:extLst>
                  <a:ext uri="{FF2B5EF4-FFF2-40B4-BE49-F238E27FC236}">
                    <a16:creationId xmlns:a16="http://schemas.microsoft.com/office/drawing/2014/main" id="{0A746307-267B-4F64-A856-76D312C57FE2}"/>
                  </a:ext>
                </a:extLst>
              </p:cNvPr>
              <p:cNvSpPr>
                <a:spLocks noChangeShapeType="1"/>
              </p:cNvSpPr>
              <p:nvPr userDrawn="1"/>
            </p:nvSpPr>
            <p:spPr bwMode="auto">
              <a:xfrm>
                <a:off x="167708" y="514901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1" name="Line 13">
                <a:extLst>
                  <a:ext uri="{FF2B5EF4-FFF2-40B4-BE49-F238E27FC236}">
                    <a16:creationId xmlns:a16="http://schemas.microsoft.com/office/drawing/2014/main" id="{CFA2BED9-D8A5-46F1-9CF1-87C32C65511B}"/>
                  </a:ext>
                </a:extLst>
              </p:cNvPr>
              <p:cNvSpPr>
                <a:spLocks noChangeShapeType="1"/>
              </p:cNvSpPr>
              <p:nvPr userDrawn="1"/>
            </p:nvSpPr>
            <p:spPr bwMode="auto">
              <a:xfrm>
                <a:off x="167708" y="500502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2" name="Line 14">
                <a:extLst>
                  <a:ext uri="{FF2B5EF4-FFF2-40B4-BE49-F238E27FC236}">
                    <a16:creationId xmlns:a16="http://schemas.microsoft.com/office/drawing/2014/main" id="{F1C1B68D-3BD3-4E92-9D3B-9473E6320B6F}"/>
                  </a:ext>
                </a:extLst>
              </p:cNvPr>
              <p:cNvSpPr>
                <a:spLocks noChangeShapeType="1"/>
              </p:cNvSpPr>
              <p:nvPr userDrawn="1"/>
            </p:nvSpPr>
            <p:spPr bwMode="auto">
              <a:xfrm>
                <a:off x="167708" y="486102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3" name="Line 15">
                <a:extLst>
                  <a:ext uri="{FF2B5EF4-FFF2-40B4-BE49-F238E27FC236}">
                    <a16:creationId xmlns:a16="http://schemas.microsoft.com/office/drawing/2014/main" id="{2F78506F-FEDF-4EC1-97EB-A3CDA5CC3997}"/>
                  </a:ext>
                </a:extLst>
              </p:cNvPr>
              <p:cNvSpPr>
                <a:spLocks noChangeShapeType="1"/>
              </p:cNvSpPr>
              <p:nvPr userDrawn="1"/>
            </p:nvSpPr>
            <p:spPr bwMode="auto">
              <a:xfrm>
                <a:off x="167708" y="471702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4" name="Line 16">
                <a:extLst>
                  <a:ext uri="{FF2B5EF4-FFF2-40B4-BE49-F238E27FC236}">
                    <a16:creationId xmlns:a16="http://schemas.microsoft.com/office/drawing/2014/main" id="{E93F8701-3511-423E-8859-5DF29661E611}"/>
                  </a:ext>
                </a:extLst>
              </p:cNvPr>
              <p:cNvSpPr>
                <a:spLocks noChangeShapeType="1"/>
              </p:cNvSpPr>
              <p:nvPr userDrawn="1"/>
            </p:nvSpPr>
            <p:spPr bwMode="auto">
              <a:xfrm>
                <a:off x="167708" y="457303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5" name="Line 17">
                <a:extLst>
                  <a:ext uri="{FF2B5EF4-FFF2-40B4-BE49-F238E27FC236}">
                    <a16:creationId xmlns:a16="http://schemas.microsoft.com/office/drawing/2014/main" id="{BDA2B942-E6DD-4EA8-AEFD-2B70005E653A}"/>
                  </a:ext>
                </a:extLst>
              </p:cNvPr>
              <p:cNvSpPr>
                <a:spLocks noChangeShapeType="1"/>
              </p:cNvSpPr>
              <p:nvPr userDrawn="1"/>
            </p:nvSpPr>
            <p:spPr bwMode="auto">
              <a:xfrm>
                <a:off x="167708" y="442903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6" name="Line 18">
                <a:extLst>
                  <a:ext uri="{FF2B5EF4-FFF2-40B4-BE49-F238E27FC236}">
                    <a16:creationId xmlns:a16="http://schemas.microsoft.com/office/drawing/2014/main" id="{48C3FFD1-295A-477E-AB0E-C85687716889}"/>
                  </a:ext>
                </a:extLst>
              </p:cNvPr>
              <p:cNvSpPr>
                <a:spLocks noChangeShapeType="1"/>
              </p:cNvSpPr>
              <p:nvPr userDrawn="1"/>
            </p:nvSpPr>
            <p:spPr bwMode="auto">
              <a:xfrm>
                <a:off x="167708" y="428504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7" name="Line 19">
                <a:extLst>
                  <a:ext uri="{FF2B5EF4-FFF2-40B4-BE49-F238E27FC236}">
                    <a16:creationId xmlns:a16="http://schemas.microsoft.com/office/drawing/2014/main" id="{2DE65F95-B2F4-4691-8103-4CA1C0290F43}"/>
                  </a:ext>
                </a:extLst>
              </p:cNvPr>
              <p:cNvSpPr>
                <a:spLocks noChangeShapeType="1"/>
              </p:cNvSpPr>
              <p:nvPr userDrawn="1"/>
            </p:nvSpPr>
            <p:spPr bwMode="auto">
              <a:xfrm>
                <a:off x="167708" y="414104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8" name="Line 20">
                <a:extLst>
                  <a:ext uri="{FF2B5EF4-FFF2-40B4-BE49-F238E27FC236}">
                    <a16:creationId xmlns:a16="http://schemas.microsoft.com/office/drawing/2014/main" id="{1E613E04-71D4-4F2D-8CCD-7723EC17A197}"/>
                  </a:ext>
                </a:extLst>
              </p:cNvPr>
              <p:cNvSpPr>
                <a:spLocks noChangeShapeType="1"/>
              </p:cNvSpPr>
              <p:nvPr userDrawn="1"/>
            </p:nvSpPr>
            <p:spPr bwMode="auto">
              <a:xfrm>
                <a:off x="167708" y="399704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9" name="Line 21">
                <a:extLst>
                  <a:ext uri="{FF2B5EF4-FFF2-40B4-BE49-F238E27FC236}">
                    <a16:creationId xmlns:a16="http://schemas.microsoft.com/office/drawing/2014/main" id="{D977DE97-65D6-451F-94E0-1FD185F38D23}"/>
                  </a:ext>
                </a:extLst>
              </p:cNvPr>
              <p:cNvSpPr>
                <a:spLocks noChangeShapeType="1"/>
              </p:cNvSpPr>
              <p:nvPr userDrawn="1"/>
            </p:nvSpPr>
            <p:spPr bwMode="auto">
              <a:xfrm>
                <a:off x="167708" y="385305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0" name="Line 22">
                <a:extLst>
                  <a:ext uri="{FF2B5EF4-FFF2-40B4-BE49-F238E27FC236}">
                    <a16:creationId xmlns:a16="http://schemas.microsoft.com/office/drawing/2014/main" id="{56647969-0B23-4E5E-90EE-95D1DB25F7E3}"/>
                  </a:ext>
                </a:extLst>
              </p:cNvPr>
              <p:cNvSpPr>
                <a:spLocks noChangeShapeType="1"/>
              </p:cNvSpPr>
              <p:nvPr userDrawn="1"/>
            </p:nvSpPr>
            <p:spPr bwMode="auto">
              <a:xfrm>
                <a:off x="167708" y="356506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1" name="Line 23">
                <a:extLst>
                  <a:ext uri="{FF2B5EF4-FFF2-40B4-BE49-F238E27FC236}">
                    <a16:creationId xmlns:a16="http://schemas.microsoft.com/office/drawing/2014/main" id="{4FE73529-3B0E-443E-BC59-3A626349BC5E}"/>
                  </a:ext>
                </a:extLst>
              </p:cNvPr>
              <p:cNvSpPr>
                <a:spLocks noChangeShapeType="1"/>
              </p:cNvSpPr>
              <p:nvPr userDrawn="1"/>
            </p:nvSpPr>
            <p:spPr bwMode="auto">
              <a:xfrm>
                <a:off x="167708" y="342106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2" name="Line 24">
                <a:extLst>
                  <a:ext uri="{FF2B5EF4-FFF2-40B4-BE49-F238E27FC236}">
                    <a16:creationId xmlns:a16="http://schemas.microsoft.com/office/drawing/2014/main" id="{12239C2E-83CE-4F34-A5D5-36EECA4B8613}"/>
                  </a:ext>
                </a:extLst>
              </p:cNvPr>
              <p:cNvSpPr>
                <a:spLocks noChangeShapeType="1"/>
              </p:cNvSpPr>
              <p:nvPr userDrawn="1"/>
            </p:nvSpPr>
            <p:spPr bwMode="auto">
              <a:xfrm>
                <a:off x="167708" y="327706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3" name="Line 25">
                <a:extLst>
                  <a:ext uri="{FF2B5EF4-FFF2-40B4-BE49-F238E27FC236}">
                    <a16:creationId xmlns:a16="http://schemas.microsoft.com/office/drawing/2014/main" id="{5303118B-911C-408D-A040-6A6A080DD30E}"/>
                  </a:ext>
                </a:extLst>
              </p:cNvPr>
              <p:cNvSpPr>
                <a:spLocks noChangeShapeType="1"/>
              </p:cNvSpPr>
              <p:nvPr userDrawn="1"/>
            </p:nvSpPr>
            <p:spPr bwMode="auto">
              <a:xfrm>
                <a:off x="167708" y="313307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4" name="Line 26">
                <a:extLst>
                  <a:ext uri="{FF2B5EF4-FFF2-40B4-BE49-F238E27FC236}">
                    <a16:creationId xmlns:a16="http://schemas.microsoft.com/office/drawing/2014/main" id="{BBB30900-B3D5-46A8-8AB7-578115E8AADA}"/>
                  </a:ext>
                </a:extLst>
              </p:cNvPr>
              <p:cNvSpPr>
                <a:spLocks noChangeShapeType="1"/>
              </p:cNvSpPr>
              <p:nvPr userDrawn="1"/>
            </p:nvSpPr>
            <p:spPr bwMode="auto">
              <a:xfrm>
                <a:off x="167708" y="298907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5" name="Line 27">
                <a:extLst>
                  <a:ext uri="{FF2B5EF4-FFF2-40B4-BE49-F238E27FC236}">
                    <a16:creationId xmlns:a16="http://schemas.microsoft.com/office/drawing/2014/main" id="{518FC402-BDFC-483C-B372-E9CB43947B84}"/>
                  </a:ext>
                </a:extLst>
              </p:cNvPr>
              <p:cNvSpPr>
                <a:spLocks noChangeShapeType="1"/>
              </p:cNvSpPr>
              <p:nvPr userDrawn="1"/>
            </p:nvSpPr>
            <p:spPr bwMode="auto">
              <a:xfrm>
                <a:off x="167708" y="284508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6" name="Line 28">
                <a:extLst>
                  <a:ext uri="{FF2B5EF4-FFF2-40B4-BE49-F238E27FC236}">
                    <a16:creationId xmlns:a16="http://schemas.microsoft.com/office/drawing/2014/main" id="{6444055C-D07F-4153-89BB-BF5CE4ECB2E1}"/>
                  </a:ext>
                </a:extLst>
              </p:cNvPr>
              <p:cNvSpPr>
                <a:spLocks noChangeShapeType="1"/>
              </p:cNvSpPr>
              <p:nvPr userDrawn="1"/>
            </p:nvSpPr>
            <p:spPr bwMode="auto">
              <a:xfrm>
                <a:off x="167708" y="270108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7" name="Line 29">
                <a:extLst>
                  <a:ext uri="{FF2B5EF4-FFF2-40B4-BE49-F238E27FC236}">
                    <a16:creationId xmlns:a16="http://schemas.microsoft.com/office/drawing/2014/main" id="{9E31C950-9B08-4D72-8BD5-2DADB3ABE038}"/>
                  </a:ext>
                </a:extLst>
              </p:cNvPr>
              <p:cNvSpPr>
                <a:spLocks noChangeShapeType="1"/>
              </p:cNvSpPr>
              <p:nvPr userDrawn="1"/>
            </p:nvSpPr>
            <p:spPr bwMode="auto">
              <a:xfrm>
                <a:off x="167708" y="255708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8" name="Line 30">
                <a:extLst>
                  <a:ext uri="{FF2B5EF4-FFF2-40B4-BE49-F238E27FC236}">
                    <a16:creationId xmlns:a16="http://schemas.microsoft.com/office/drawing/2014/main" id="{AEF00437-F940-40CC-9A78-07A76C1ED3B5}"/>
                  </a:ext>
                </a:extLst>
              </p:cNvPr>
              <p:cNvSpPr>
                <a:spLocks noChangeShapeType="1"/>
              </p:cNvSpPr>
              <p:nvPr userDrawn="1"/>
            </p:nvSpPr>
            <p:spPr bwMode="auto">
              <a:xfrm>
                <a:off x="167708" y="241309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9" name="Line 31">
                <a:extLst>
                  <a:ext uri="{FF2B5EF4-FFF2-40B4-BE49-F238E27FC236}">
                    <a16:creationId xmlns:a16="http://schemas.microsoft.com/office/drawing/2014/main" id="{6046BAE6-B3FA-4D9F-A408-3A3A3E9934D7}"/>
                  </a:ext>
                </a:extLst>
              </p:cNvPr>
              <p:cNvSpPr>
                <a:spLocks noChangeShapeType="1"/>
              </p:cNvSpPr>
              <p:nvPr userDrawn="1"/>
            </p:nvSpPr>
            <p:spPr bwMode="auto">
              <a:xfrm>
                <a:off x="167708" y="226909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0" name="Line 32">
                <a:extLst>
                  <a:ext uri="{FF2B5EF4-FFF2-40B4-BE49-F238E27FC236}">
                    <a16:creationId xmlns:a16="http://schemas.microsoft.com/office/drawing/2014/main" id="{E6600899-F5F0-4147-9E7A-C0DCF20CD82F}"/>
                  </a:ext>
                </a:extLst>
              </p:cNvPr>
              <p:cNvSpPr>
                <a:spLocks noChangeShapeType="1"/>
              </p:cNvSpPr>
              <p:nvPr userDrawn="1"/>
            </p:nvSpPr>
            <p:spPr bwMode="auto">
              <a:xfrm>
                <a:off x="167708" y="212510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1" name="Line 33">
                <a:extLst>
                  <a:ext uri="{FF2B5EF4-FFF2-40B4-BE49-F238E27FC236}">
                    <a16:creationId xmlns:a16="http://schemas.microsoft.com/office/drawing/2014/main" id="{22016E06-163C-4660-9F5E-10426A3B5C47}"/>
                  </a:ext>
                </a:extLst>
              </p:cNvPr>
              <p:cNvSpPr>
                <a:spLocks noChangeShapeType="1"/>
              </p:cNvSpPr>
              <p:nvPr userDrawn="1"/>
            </p:nvSpPr>
            <p:spPr bwMode="auto">
              <a:xfrm>
                <a:off x="167708" y="198110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2" name="Line 34">
                <a:extLst>
                  <a:ext uri="{FF2B5EF4-FFF2-40B4-BE49-F238E27FC236}">
                    <a16:creationId xmlns:a16="http://schemas.microsoft.com/office/drawing/2014/main" id="{49EA4AF3-8C4E-42FF-8703-1D8ADC805A0C}"/>
                  </a:ext>
                </a:extLst>
              </p:cNvPr>
              <p:cNvSpPr>
                <a:spLocks noChangeShapeType="1"/>
              </p:cNvSpPr>
              <p:nvPr userDrawn="1"/>
            </p:nvSpPr>
            <p:spPr bwMode="auto">
              <a:xfrm>
                <a:off x="167708" y="1837108"/>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3" name="Line 35">
                <a:extLst>
                  <a:ext uri="{FF2B5EF4-FFF2-40B4-BE49-F238E27FC236}">
                    <a16:creationId xmlns:a16="http://schemas.microsoft.com/office/drawing/2014/main" id="{E8F8A37F-A86B-44F4-B5DD-93B75F77C663}"/>
                  </a:ext>
                </a:extLst>
              </p:cNvPr>
              <p:cNvSpPr>
                <a:spLocks noChangeShapeType="1"/>
              </p:cNvSpPr>
              <p:nvPr userDrawn="1"/>
            </p:nvSpPr>
            <p:spPr bwMode="auto">
              <a:xfrm>
                <a:off x="167708" y="169311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4" name="Line 36">
                <a:extLst>
                  <a:ext uri="{FF2B5EF4-FFF2-40B4-BE49-F238E27FC236}">
                    <a16:creationId xmlns:a16="http://schemas.microsoft.com/office/drawing/2014/main" id="{1DE39889-BFAE-44EB-BCD7-72E353E21595}"/>
                  </a:ext>
                </a:extLst>
              </p:cNvPr>
              <p:cNvSpPr>
                <a:spLocks noChangeShapeType="1"/>
              </p:cNvSpPr>
              <p:nvPr userDrawn="1"/>
            </p:nvSpPr>
            <p:spPr bwMode="auto">
              <a:xfrm>
                <a:off x="167708" y="154911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5" name="Line 37">
                <a:extLst>
                  <a:ext uri="{FF2B5EF4-FFF2-40B4-BE49-F238E27FC236}">
                    <a16:creationId xmlns:a16="http://schemas.microsoft.com/office/drawing/2014/main" id="{AE37FA68-F777-4DCE-A009-28C15837065E}"/>
                  </a:ext>
                </a:extLst>
              </p:cNvPr>
              <p:cNvSpPr>
                <a:spLocks noChangeShapeType="1"/>
              </p:cNvSpPr>
              <p:nvPr userDrawn="1"/>
            </p:nvSpPr>
            <p:spPr bwMode="auto">
              <a:xfrm>
                <a:off x="167708" y="140512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6" name="Line 38">
                <a:extLst>
                  <a:ext uri="{FF2B5EF4-FFF2-40B4-BE49-F238E27FC236}">
                    <a16:creationId xmlns:a16="http://schemas.microsoft.com/office/drawing/2014/main" id="{3CD96BE6-6A7A-459F-884C-77BA587613A9}"/>
                  </a:ext>
                </a:extLst>
              </p:cNvPr>
              <p:cNvSpPr>
                <a:spLocks noChangeShapeType="1"/>
              </p:cNvSpPr>
              <p:nvPr userDrawn="1"/>
            </p:nvSpPr>
            <p:spPr bwMode="auto">
              <a:xfrm>
                <a:off x="167708" y="126112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7" name="Line 6">
                <a:extLst>
                  <a:ext uri="{FF2B5EF4-FFF2-40B4-BE49-F238E27FC236}">
                    <a16:creationId xmlns:a16="http://schemas.microsoft.com/office/drawing/2014/main" id="{B79C2A48-7607-47A9-989C-6AB75C2DB180}"/>
                  </a:ext>
                </a:extLst>
              </p:cNvPr>
              <p:cNvSpPr>
                <a:spLocks noChangeShapeType="1"/>
              </p:cNvSpPr>
              <p:nvPr userDrawn="1"/>
            </p:nvSpPr>
            <p:spPr bwMode="auto">
              <a:xfrm>
                <a:off x="167708" y="6156101"/>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8" name="Line 6">
                <a:extLst>
                  <a:ext uri="{FF2B5EF4-FFF2-40B4-BE49-F238E27FC236}">
                    <a16:creationId xmlns:a16="http://schemas.microsoft.com/office/drawing/2014/main" id="{3709499A-67E2-496C-A3A1-73BA9AD9D599}"/>
                  </a:ext>
                </a:extLst>
              </p:cNvPr>
              <p:cNvSpPr>
                <a:spLocks noChangeShapeType="1"/>
              </p:cNvSpPr>
              <p:nvPr userDrawn="1"/>
            </p:nvSpPr>
            <p:spPr bwMode="auto">
              <a:xfrm>
                <a:off x="167708" y="6299224"/>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9" name="Line 6">
                <a:extLst>
                  <a:ext uri="{FF2B5EF4-FFF2-40B4-BE49-F238E27FC236}">
                    <a16:creationId xmlns:a16="http://schemas.microsoft.com/office/drawing/2014/main" id="{C828E39D-450D-4D11-BA32-D9321390228B}"/>
                  </a:ext>
                </a:extLst>
              </p:cNvPr>
              <p:cNvSpPr>
                <a:spLocks noChangeShapeType="1"/>
              </p:cNvSpPr>
              <p:nvPr userDrawn="1"/>
            </p:nvSpPr>
            <p:spPr bwMode="auto">
              <a:xfrm>
                <a:off x="167708" y="6442347"/>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0" name="Line 6">
                <a:extLst>
                  <a:ext uri="{FF2B5EF4-FFF2-40B4-BE49-F238E27FC236}">
                    <a16:creationId xmlns:a16="http://schemas.microsoft.com/office/drawing/2014/main" id="{EDB735B8-F1C8-4429-8CED-1C2293E0E6BC}"/>
                  </a:ext>
                </a:extLst>
              </p:cNvPr>
              <p:cNvSpPr>
                <a:spLocks noChangeShapeType="1"/>
              </p:cNvSpPr>
              <p:nvPr userDrawn="1"/>
            </p:nvSpPr>
            <p:spPr bwMode="auto">
              <a:xfrm>
                <a:off x="167708" y="6585470"/>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1" name="Line 6">
                <a:extLst>
                  <a:ext uri="{FF2B5EF4-FFF2-40B4-BE49-F238E27FC236}">
                    <a16:creationId xmlns:a16="http://schemas.microsoft.com/office/drawing/2014/main" id="{DC55CDAA-9767-4D9B-836A-1D5D3742F22B}"/>
                  </a:ext>
                </a:extLst>
              </p:cNvPr>
              <p:cNvSpPr>
                <a:spLocks noChangeShapeType="1"/>
              </p:cNvSpPr>
              <p:nvPr userDrawn="1"/>
            </p:nvSpPr>
            <p:spPr bwMode="auto">
              <a:xfrm>
                <a:off x="167708" y="6728593"/>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2" name="Line 6">
                <a:extLst>
                  <a:ext uri="{FF2B5EF4-FFF2-40B4-BE49-F238E27FC236}">
                    <a16:creationId xmlns:a16="http://schemas.microsoft.com/office/drawing/2014/main" id="{AC14A41C-59D2-4810-BF8C-482D55BC4231}"/>
                  </a:ext>
                </a:extLst>
              </p:cNvPr>
              <p:cNvSpPr>
                <a:spLocks noChangeShapeType="1"/>
              </p:cNvSpPr>
              <p:nvPr userDrawn="1"/>
            </p:nvSpPr>
            <p:spPr bwMode="auto">
              <a:xfrm>
                <a:off x="167708" y="6871716"/>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3" name="Line 6">
                <a:extLst>
                  <a:ext uri="{FF2B5EF4-FFF2-40B4-BE49-F238E27FC236}">
                    <a16:creationId xmlns:a16="http://schemas.microsoft.com/office/drawing/2014/main" id="{5D73CEB8-52AD-4F54-A995-905DDCF0561B}"/>
                  </a:ext>
                </a:extLst>
              </p:cNvPr>
              <p:cNvSpPr>
                <a:spLocks noChangeShapeType="1"/>
              </p:cNvSpPr>
              <p:nvPr userDrawn="1"/>
            </p:nvSpPr>
            <p:spPr bwMode="auto">
              <a:xfrm>
                <a:off x="167708" y="7014839"/>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4" name="Line 6">
                <a:extLst>
                  <a:ext uri="{FF2B5EF4-FFF2-40B4-BE49-F238E27FC236}">
                    <a16:creationId xmlns:a16="http://schemas.microsoft.com/office/drawing/2014/main" id="{35D9070D-77B5-44E3-A3DD-BBF5191DFA16}"/>
                  </a:ext>
                </a:extLst>
              </p:cNvPr>
              <p:cNvSpPr>
                <a:spLocks noChangeShapeType="1"/>
              </p:cNvSpPr>
              <p:nvPr userDrawn="1"/>
            </p:nvSpPr>
            <p:spPr bwMode="auto">
              <a:xfrm>
                <a:off x="167708" y="7157962"/>
                <a:ext cx="13105379" cy="0"/>
              </a:xfrm>
              <a:prstGeom prst="line">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grpSp>
        <p:sp>
          <p:nvSpPr>
            <p:cNvPr id="3" name="Rectangle 104">
              <a:extLst>
                <a:ext uri="{FF2B5EF4-FFF2-40B4-BE49-F238E27FC236}">
                  <a16:creationId xmlns:a16="http://schemas.microsoft.com/office/drawing/2014/main" id="{3F74D849-6BEE-4EBB-9CA5-04F959E019BF}"/>
                </a:ext>
              </a:extLst>
            </p:cNvPr>
            <p:cNvSpPr>
              <a:spLocks noChangeArrowheads="1"/>
            </p:cNvSpPr>
            <p:nvPr userDrawn="1"/>
          </p:nvSpPr>
          <p:spPr bwMode="auto">
            <a:xfrm>
              <a:off x="167708" y="1115539"/>
              <a:ext cx="13105379" cy="619200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25" dirty="0"/>
            </a:p>
          </p:txBody>
        </p:sp>
        <p:grpSp>
          <p:nvGrpSpPr>
            <p:cNvPr id="142" name="グループ化 141">
              <a:extLst>
                <a:ext uri="{FF2B5EF4-FFF2-40B4-BE49-F238E27FC236}">
                  <a16:creationId xmlns:a16="http://schemas.microsoft.com/office/drawing/2014/main" id="{5F1B2E43-B35A-459F-8305-60BBADA036D9}"/>
                </a:ext>
              </a:extLst>
            </p:cNvPr>
            <p:cNvGrpSpPr/>
            <p:nvPr userDrawn="1"/>
          </p:nvGrpSpPr>
          <p:grpSpPr>
            <a:xfrm>
              <a:off x="312169" y="1115542"/>
              <a:ext cx="12822202" cy="6191998"/>
              <a:chOff x="312169" y="1115542"/>
              <a:chExt cx="12822202" cy="6191998"/>
            </a:xfrm>
          </p:grpSpPr>
          <p:sp>
            <p:nvSpPr>
              <p:cNvPr id="6" name="Line 6">
                <a:extLst>
                  <a:ext uri="{FF2B5EF4-FFF2-40B4-BE49-F238E27FC236}">
                    <a16:creationId xmlns:a16="http://schemas.microsoft.com/office/drawing/2014/main" id="{A4C55C12-4E64-46F4-9FFF-9DEF6850FBA5}"/>
                  </a:ext>
                </a:extLst>
              </p:cNvPr>
              <p:cNvSpPr>
                <a:spLocks noChangeShapeType="1"/>
              </p:cNvSpPr>
              <p:nvPr userDrawn="1"/>
            </p:nvSpPr>
            <p:spPr bwMode="auto">
              <a:xfrm>
                <a:off x="1894906" y="730754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 name="Line 41">
                <a:extLst>
                  <a:ext uri="{FF2B5EF4-FFF2-40B4-BE49-F238E27FC236}">
                    <a16:creationId xmlns:a16="http://schemas.microsoft.com/office/drawing/2014/main" id="{7A17642D-2B87-47CB-B29B-0C14FB6C40AE}"/>
                  </a:ext>
                </a:extLst>
              </p:cNvPr>
              <p:cNvSpPr>
                <a:spLocks noChangeShapeType="1"/>
              </p:cNvSpPr>
              <p:nvPr userDrawn="1"/>
            </p:nvSpPr>
            <p:spPr bwMode="auto">
              <a:xfrm>
                <a:off x="218383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 name="Line 42">
                <a:extLst>
                  <a:ext uri="{FF2B5EF4-FFF2-40B4-BE49-F238E27FC236}">
                    <a16:creationId xmlns:a16="http://schemas.microsoft.com/office/drawing/2014/main" id="{870C98E3-2291-46E2-8AA9-6EBEE3C1FBDD}"/>
                  </a:ext>
                </a:extLst>
              </p:cNvPr>
              <p:cNvSpPr>
                <a:spLocks noChangeShapeType="1"/>
              </p:cNvSpPr>
              <p:nvPr userDrawn="1"/>
            </p:nvSpPr>
            <p:spPr bwMode="auto">
              <a:xfrm>
                <a:off x="23282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9" name="Line 43">
                <a:extLst>
                  <a:ext uri="{FF2B5EF4-FFF2-40B4-BE49-F238E27FC236}">
                    <a16:creationId xmlns:a16="http://schemas.microsoft.com/office/drawing/2014/main" id="{3B2DFFA9-2C50-4537-867D-7759DB7A8CC4}"/>
                  </a:ext>
                </a:extLst>
              </p:cNvPr>
              <p:cNvSpPr>
                <a:spLocks noChangeShapeType="1"/>
              </p:cNvSpPr>
              <p:nvPr userDrawn="1"/>
            </p:nvSpPr>
            <p:spPr bwMode="auto">
              <a:xfrm>
                <a:off x="24727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0" name="Line 44">
                <a:extLst>
                  <a:ext uri="{FF2B5EF4-FFF2-40B4-BE49-F238E27FC236}">
                    <a16:creationId xmlns:a16="http://schemas.microsoft.com/office/drawing/2014/main" id="{8974A2D5-820B-4A20-8094-103922E3EDC3}"/>
                  </a:ext>
                </a:extLst>
              </p:cNvPr>
              <p:cNvSpPr>
                <a:spLocks noChangeShapeType="1"/>
              </p:cNvSpPr>
              <p:nvPr userDrawn="1"/>
            </p:nvSpPr>
            <p:spPr bwMode="auto">
              <a:xfrm>
                <a:off x="261563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1" name="Line 45">
                <a:extLst>
                  <a:ext uri="{FF2B5EF4-FFF2-40B4-BE49-F238E27FC236}">
                    <a16:creationId xmlns:a16="http://schemas.microsoft.com/office/drawing/2014/main" id="{DA2B2A61-B280-4829-BA2E-81A532D4EB1D}"/>
                  </a:ext>
                </a:extLst>
              </p:cNvPr>
              <p:cNvSpPr>
                <a:spLocks noChangeShapeType="1"/>
              </p:cNvSpPr>
              <p:nvPr userDrawn="1"/>
            </p:nvSpPr>
            <p:spPr bwMode="auto">
              <a:xfrm>
                <a:off x="27600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 name="Line 46">
                <a:extLst>
                  <a:ext uri="{FF2B5EF4-FFF2-40B4-BE49-F238E27FC236}">
                    <a16:creationId xmlns:a16="http://schemas.microsoft.com/office/drawing/2014/main" id="{0ED3BA23-C97B-4577-BC0A-A1577E19D4A0}"/>
                  </a:ext>
                </a:extLst>
              </p:cNvPr>
              <p:cNvSpPr>
                <a:spLocks noChangeShapeType="1"/>
              </p:cNvSpPr>
              <p:nvPr userDrawn="1"/>
            </p:nvSpPr>
            <p:spPr bwMode="auto">
              <a:xfrm>
                <a:off x="29045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 name="Line 47">
                <a:extLst>
                  <a:ext uri="{FF2B5EF4-FFF2-40B4-BE49-F238E27FC236}">
                    <a16:creationId xmlns:a16="http://schemas.microsoft.com/office/drawing/2014/main" id="{850FFB01-2B17-4931-8B13-AF9503DD89BC}"/>
                  </a:ext>
                </a:extLst>
              </p:cNvPr>
              <p:cNvSpPr>
                <a:spLocks noChangeShapeType="1"/>
              </p:cNvSpPr>
              <p:nvPr userDrawn="1"/>
            </p:nvSpPr>
            <p:spPr bwMode="auto">
              <a:xfrm>
                <a:off x="30490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4" name="Line 48">
                <a:extLst>
                  <a:ext uri="{FF2B5EF4-FFF2-40B4-BE49-F238E27FC236}">
                    <a16:creationId xmlns:a16="http://schemas.microsoft.com/office/drawing/2014/main" id="{543830E1-CB88-4142-90BE-10BBCD6B3C27}"/>
                  </a:ext>
                </a:extLst>
              </p:cNvPr>
              <p:cNvSpPr>
                <a:spLocks noChangeShapeType="1"/>
              </p:cNvSpPr>
              <p:nvPr userDrawn="1"/>
            </p:nvSpPr>
            <p:spPr bwMode="auto">
              <a:xfrm>
                <a:off x="31918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5" name="Line 49">
                <a:extLst>
                  <a:ext uri="{FF2B5EF4-FFF2-40B4-BE49-F238E27FC236}">
                    <a16:creationId xmlns:a16="http://schemas.microsoft.com/office/drawing/2014/main" id="{4564772B-1538-42D9-AD92-C2B02C0BD7AE}"/>
                  </a:ext>
                </a:extLst>
              </p:cNvPr>
              <p:cNvSpPr>
                <a:spLocks noChangeShapeType="1"/>
              </p:cNvSpPr>
              <p:nvPr userDrawn="1"/>
            </p:nvSpPr>
            <p:spPr bwMode="auto">
              <a:xfrm>
                <a:off x="33363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6" name="Line 50">
                <a:extLst>
                  <a:ext uri="{FF2B5EF4-FFF2-40B4-BE49-F238E27FC236}">
                    <a16:creationId xmlns:a16="http://schemas.microsoft.com/office/drawing/2014/main" id="{91724E6E-EFC8-4689-A6F0-457537185144}"/>
                  </a:ext>
                </a:extLst>
              </p:cNvPr>
              <p:cNvSpPr>
                <a:spLocks noChangeShapeType="1"/>
              </p:cNvSpPr>
              <p:nvPr userDrawn="1"/>
            </p:nvSpPr>
            <p:spPr bwMode="auto">
              <a:xfrm>
                <a:off x="34808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7" name="Line 51">
                <a:extLst>
                  <a:ext uri="{FF2B5EF4-FFF2-40B4-BE49-F238E27FC236}">
                    <a16:creationId xmlns:a16="http://schemas.microsoft.com/office/drawing/2014/main" id="{F4491DAE-9E7A-4657-8E20-8A0CCD97AEAE}"/>
                  </a:ext>
                </a:extLst>
              </p:cNvPr>
              <p:cNvSpPr>
                <a:spLocks noChangeShapeType="1"/>
              </p:cNvSpPr>
              <p:nvPr userDrawn="1"/>
            </p:nvSpPr>
            <p:spPr bwMode="auto">
              <a:xfrm>
                <a:off x="36236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8" name="Line 52">
                <a:extLst>
                  <a:ext uri="{FF2B5EF4-FFF2-40B4-BE49-F238E27FC236}">
                    <a16:creationId xmlns:a16="http://schemas.microsoft.com/office/drawing/2014/main" id="{27E912A7-1A81-4913-BC73-A6B222C52FAB}"/>
                  </a:ext>
                </a:extLst>
              </p:cNvPr>
              <p:cNvSpPr>
                <a:spLocks noChangeShapeType="1"/>
              </p:cNvSpPr>
              <p:nvPr userDrawn="1"/>
            </p:nvSpPr>
            <p:spPr bwMode="auto">
              <a:xfrm>
                <a:off x="37681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9" name="Line 53">
                <a:extLst>
                  <a:ext uri="{FF2B5EF4-FFF2-40B4-BE49-F238E27FC236}">
                    <a16:creationId xmlns:a16="http://schemas.microsoft.com/office/drawing/2014/main" id="{02E186D5-0FDB-446A-A6C6-EA8EC377E564}"/>
                  </a:ext>
                </a:extLst>
              </p:cNvPr>
              <p:cNvSpPr>
                <a:spLocks noChangeShapeType="1"/>
              </p:cNvSpPr>
              <p:nvPr userDrawn="1"/>
            </p:nvSpPr>
            <p:spPr bwMode="auto">
              <a:xfrm>
                <a:off x="39126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0" name="Line 54">
                <a:extLst>
                  <a:ext uri="{FF2B5EF4-FFF2-40B4-BE49-F238E27FC236}">
                    <a16:creationId xmlns:a16="http://schemas.microsoft.com/office/drawing/2014/main" id="{5663A203-E4DB-4059-AE9C-F27DE1EAFA64}"/>
                  </a:ext>
                </a:extLst>
              </p:cNvPr>
              <p:cNvSpPr>
                <a:spLocks noChangeShapeType="1"/>
              </p:cNvSpPr>
              <p:nvPr userDrawn="1"/>
            </p:nvSpPr>
            <p:spPr bwMode="auto">
              <a:xfrm>
                <a:off x="40570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1" name="Line 55">
                <a:extLst>
                  <a:ext uri="{FF2B5EF4-FFF2-40B4-BE49-F238E27FC236}">
                    <a16:creationId xmlns:a16="http://schemas.microsoft.com/office/drawing/2014/main" id="{0FB5F2B3-2A9E-4243-9E90-87D508A72C46}"/>
                  </a:ext>
                </a:extLst>
              </p:cNvPr>
              <p:cNvSpPr>
                <a:spLocks noChangeShapeType="1"/>
              </p:cNvSpPr>
              <p:nvPr userDrawn="1"/>
            </p:nvSpPr>
            <p:spPr bwMode="auto">
              <a:xfrm>
                <a:off x="41999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2" name="Line 56">
                <a:extLst>
                  <a:ext uri="{FF2B5EF4-FFF2-40B4-BE49-F238E27FC236}">
                    <a16:creationId xmlns:a16="http://schemas.microsoft.com/office/drawing/2014/main" id="{F10C0F42-BA3D-4305-9DE5-8D97CEEE03FB}"/>
                  </a:ext>
                </a:extLst>
              </p:cNvPr>
              <p:cNvSpPr>
                <a:spLocks noChangeShapeType="1"/>
              </p:cNvSpPr>
              <p:nvPr userDrawn="1"/>
            </p:nvSpPr>
            <p:spPr bwMode="auto">
              <a:xfrm>
                <a:off x="43444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3" name="Line 57">
                <a:extLst>
                  <a:ext uri="{FF2B5EF4-FFF2-40B4-BE49-F238E27FC236}">
                    <a16:creationId xmlns:a16="http://schemas.microsoft.com/office/drawing/2014/main" id="{5B81BDA1-B87F-4E3F-8892-F1B0D9B8737C}"/>
                  </a:ext>
                </a:extLst>
              </p:cNvPr>
              <p:cNvSpPr>
                <a:spLocks noChangeShapeType="1"/>
              </p:cNvSpPr>
              <p:nvPr userDrawn="1"/>
            </p:nvSpPr>
            <p:spPr bwMode="auto">
              <a:xfrm>
                <a:off x="44888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4" name="Line 58">
                <a:extLst>
                  <a:ext uri="{FF2B5EF4-FFF2-40B4-BE49-F238E27FC236}">
                    <a16:creationId xmlns:a16="http://schemas.microsoft.com/office/drawing/2014/main" id="{1B0EC5C7-51A7-4F26-9032-52DDF2AA4EC1}"/>
                  </a:ext>
                </a:extLst>
              </p:cNvPr>
              <p:cNvSpPr>
                <a:spLocks noChangeShapeType="1"/>
              </p:cNvSpPr>
              <p:nvPr userDrawn="1"/>
            </p:nvSpPr>
            <p:spPr bwMode="auto">
              <a:xfrm>
                <a:off x="46317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5" name="Line 59">
                <a:extLst>
                  <a:ext uri="{FF2B5EF4-FFF2-40B4-BE49-F238E27FC236}">
                    <a16:creationId xmlns:a16="http://schemas.microsoft.com/office/drawing/2014/main" id="{954AC866-37DC-482F-B933-28C8E734C4A4}"/>
                  </a:ext>
                </a:extLst>
              </p:cNvPr>
              <p:cNvSpPr>
                <a:spLocks noChangeShapeType="1"/>
              </p:cNvSpPr>
              <p:nvPr userDrawn="1"/>
            </p:nvSpPr>
            <p:spPr bwMode="auto">
              <a:xfrm>
                <a:off x="47762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6" name="Line 60">
                <a:extLst>
                  <a:ext uri="{FF2B5EF4-FFF2-40B4-BE49-F238E27FC236}">
                    <a16:creationId xmlns:a16="http://schemas.microsoft.com/office/drawing/2014/main" id="{88950E1D-3CAA-479E-A298-1780E8A7B89A}"/>
                  </a:ext>
                </a:extLst>
              </p:cNvPr>
              <p:cNvSpPr>
                <a:spLocks noChangeShapeType="1"/>
              </p:cNvSpPr>
              <p:nvPr userDrawn="1"/>
            </p:nvSpPr>
            <p:spPr bwMode="auto">
              <a:xfrm>
                <a:off x="49206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7" name="Line 61">
                <a:extLst>
                  <a:ext uri="{FF2B5EF4-FFF2-40B4-BE49-F238E27FC236}">
                    <a16:creationId xmlns:a16="http://schemas.microsoft.com/office/drawing/2014/main" id="{C529E027-2718-4C68-A978-4ECC86203391}"/>
                  </a:ext>
                </a:extLst>
              </p:cNvPr>
              <p:cNvSpPr>
                <a:spLocks noChangeShapeType="1"/>
              </p:cNvSpPr>
              <p:nvPr userDrawn="1"/>
            </p:nvSpPr>
            <p:spPr bwMode="auto">
              <a:xfrm>
                <a:off x="50651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8" name="Line 62">
                <a:extLst>
                  <a:ext uri="{FF2B5EF4-FFF2-40B4-BE49-F238E27FC236}">
                    <a16:creationId xmlns:a16="http://schemas.microsoft.com/office/drawing/2014/main" id="{D8B736FD-0C91-4F58-BC29-C4BD18692FB4}"/>
                  </a:ext>
                </a:extLst>
              </p:cNvPr>
              <p:cNvSpPr>
                <a:spLocks noChangeShapeType="1"/>
              </p:cNvSpPr>
              <p:nvPr userDrawn="1"/>
            </p:nvSpPr>
            <p:spPr bwMode="auto">
              <a:xfrm>
                <a:off x="52080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29" name="Line 63">
                <a:extLst>
                  <a:ext uri="{FF2B5EF4-FFF2-40B4-BE49-F238E27FC236}">
                    <a16:creationId xmlns:a16="http://schemas.microsoft.com/office/drawing/2014/main" id="{59CD77B5-8F12-4F06-847E-8AC6547DEED0}"/>
                  </a:ext>
                </a:extLst>
              </p:cNvPr>
              <p:cNvSpPr>
                <a:spLocks noChangeShapeType="1"/>
              </p:cNvSpPr>
              <p:nvPr userDrawn="1"/>
            </p:nvSpPr>
            <p:spPr bwMode="auto">
              <a:xfrm>
                <a:off x="53524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0" name="Line 64">
                <a:extLst>
                  <a:ext uri="{FF2B5EF4-FFF2-40B4-BE49-F238E27FC236}">
                    <a16:creationId xmlns:a16="http://schemas.microsoft.com/office/drawing/2014/main" id="{F1FFB5FC-40E3-4F68-A969-2870ED075EBA}"/>
                  </a:ext>
                </a:extLst>
              </p:cNvPr>
              <p:cNvSpPr>
                <a:spLocks noChangeShapeType="1"/>
              </p:cNvSpPr>
              <p:nvPr userDrawn="1"/>
            </p:nvSpPr>
            <p:spPr bwMode="auto">
              <a:xfrm>
                <a:off x="54969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1" name="Line 65">
                <a:extLst>
                  <a:ext uri="{FF2B5EF4-FFF2-40B4-BE49-F238E27FC236}">
                    <a16:creationId xmlns:a16="http://schemas.microsoft.com/office/drawing/2014/main" id="{BC0C2B55-4AD5-4CEC-AA16-3C82CCF5667A}"/>
                  </a:ext>
                </a:extLst>
              </p:cNvPr>
              <p:cNvSpPr>
                <a:spLocks noChangeShapeType="1"/>
              </p:cNvSpPr>
              <p:nvPr userDrawn="1"/>
            </p:nvSpPr>
            <p:spPr bwMode="auto">
              <a:xfrm>
                <a:off x="56414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2" name="Line 66">
                <a:extLst>
                  <a:ext uri="{FF2B5EF4-FFF2-40B4-BE49-F238E27FC236}">
                    <a16:creationId xmlns:a16="http://schemas.microsoft.com/office/drawing/2014/main" id="{AF7331DC-525F-4187-8829-0F198956E506}"/>
                  </a:ext>
                </a:extLst>
              </p:cNvPr>
              <p:cNvSpPr>
                <a:spLocks noChangeShapeType="1"/>
              </p:cNvSpPr>
              <p:nvPr userDrawn="1"/>
            </p:nvSpPr>
            <p:spPr bwMode="auto">
              <a:xfrm>
                <a:off x="57842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3" name="Line 67">
                <a:extLst>
                  <a:ext uri="{FF2B5EF4-FFF2-40B4-BE49-F238E27FC236}">
                    <a16:creationId xmlns:a16="http://schemas.microsoft.com/office/drawing/2014/main" id="{4CC6695E-5445-4EC5-9379-5503AB3963B7}"/>
                  </a:ext>
                </a:extLst>
              </p:cNvPr>
              <p:cNvSpPr>
                <a:spLocks noChangeShapeType="1"/>
              </p:cNvSpPr>
              <p:nvPr userDrawn="1"/>
            </p:nvSpPr>
            <p:spPr bwMode="auto">
              <a:xfrm>
                <a:off x="59287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4" name="Line 68">
                <a:extLst>
                  <a:ext uri="{FF2B5EF4-FFF2-40B4-BE49-F238E27FC236}">
                    <a16:creationId xmlns:a16="http://schemas.microsoft.com/office/drawing/2014/main" id="{5457D91C-ADF4-49BD-8E67-A4D9E3ED6AFF}"/>
                  </a:ext>
                </a:extLst>
              </p:cNvPr>
              <p:cNvSpPr>
                <a:spLocks noChangeShapeType="1"/>
              </p:cNvSpPr>
              <p:nvPr userDrawn="1"/>
            </p:nvSpPr>
            <p:spPr bwMode="auto">
              <a:xfrm>
                <a:off x="60732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5" name="Line 69">
                <a:extLst>
                  <a:ext uri="{FF2B5EF4-FFF2-40B4-BE49-F238E27FC236}">
                    <a16:creationId xmlns:a16="http://schemas.microsoft.com/office/drawing/2014/main" id="{051839AA-C2AD-4F4B-A0AE-A898FD033327}"/>
                  </a:ext>
                </a:extLst>
              </p:cNvPr>
              <p:cNvSpPr>
                <a:spLocks noChangeShapeType="1"/>
              </p:cNvSpPr>
              <p:nvPr userDrawn="1"/>
            </p:nvSpPr>
            <p:spPr bwMode="auto">
              <a:xfrm>
                <a:off x="62160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6" name="Line 70">
                <a:extLst>
                  <a:ext uri="{FF2B5EF4-FFF2-40B4-BE49-F238E27FC236}">
                    <a16:creationId xmlns:a16="http://schemas.microsoft.com/office/drawing/2014/main" id="{BE47C317-950A-4BC6-B582-16A080B9997E}"/>
                  </a:ext>
                </a:extLst>
              </p:cNvPr>
              <p:cNvSpPr>
                <a:spLocks noChangeShapeType="1"/>
              </p:cNvSpPr>
              <p:nvPr userDrawn="1"/>
            </p:nvSpPr>
            <p:spPr bwMode="auto">
              <a:xfrm>
                <a:off x="65034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7" name="Line 71">
                <a:extLst>
                  <a:ext uri="{FF2B5EF4-FFF2-40B4-BE49-F238E27FC236}">
                    <a16:creationId xmlns:a16="http://schemas.microsoft.com/office/drawing/2014/main" id="{9D5EC09B-3FDF-441C-88F1-1D97B0F2CCAE}"/>
                  </a:ext>
                </a:extLst>
              </p:cNvPr>
              <p:cNvSpPr>
                <a:spLocks noChangeShapeType="1"/>
              </p:cNvSpPr>
              <p:nvPr userDrawn="1"/>
            </p:nvSpPr>
            <p:spPr bwMode="auto">
              <a:xfrm>
                <a:off x="66462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8" name="Line 72">
                <a:extLst>
                  <a:ext uri="{FF2B5EF4-FFF2-40B4-BE49-F238E27FC236}">
                    <a16:creationId xmlns:a16="http://schemas.microsoft.com/office/drawing/2014/main" id="{378BED8F-1A1D-4BFC-8B28-77BFCF6BD373}"/>
                  </a:ext>
                </a:extLst>
              </p:cNvPr>
              <p:cNvSpPr>
                <a:spLocks noChangeShapeType="1"/>
              </p:cNvSpPr>
              <p:nvPr userDrawn="1"/>
            </p:nvSpPr>
            <p:spPr bwMode="auto">
              <a:xfrm>
                <a:off x="67907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39" name="Line 73">
                <a:extLst>
                  <a:ext uri="{FF2B5EF4-FFF2-40B4-BE49-F238E27FC236}">
                    <a16:creationId xmlns:a16="http://schemas.microsoft.com/office/drawing/2014/main" id="{DB2E5AE9-814F-44A2-A64F-72F889E2785A}"/>
                  </a:ext>
                </a:extLst>
              </p:cNvPr>
              <p:cNvSpPr>
                <a:spLocks noChangeShapeType="1"/>
              </p:cNvSpPr>
              <p:nvPr userDrawn="1"/>
            </p:nvSpPr>
            <p:spPr bwMode="auto">
              <a:xfrm>
                <a:off x="69352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0" name="Line 74">
                <a:extLst>
                  <a:ext uri="{FF2B5EF4-FFF2-40B4-BE49-F238E27FC236}">
                    <a16:creationId xmlns:a16="http://schemas.microsoft.com/office/drawing/2014/main" id="{84293227-30C6-4752-B505-1600584D29AC}"/>
                  </a:ext>
                </a:extLst>
              </p:cNvPr>
              <p:cNvSpPr>
                <a:spLocks noChangeShapeType="1"/>
              </p:cNvSpPr>
              <p:nvPr userDrawn="1"/>
            </p:nvSpPr>
            <p:spPr bwMode="auto">
              <a:xfrm>
                <a:off x="70780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1" name="Line 75">
                <a:extLst>
                  <a:ext uri="{FF2B5EF4-FFF2-40B4-BE49-F238E27FC236}">
                    <a16:creationId xmlns:a16="http://schemas.microsoft.com/office/drawing/2014/main" id="{5FD896B9-FC64-48D9-BD7F-54CC29E841EE}"/>
                  </a:ext>
                </a:extLst>
              </p:cNvPr>
              <p:cNvSpPr>
                <a:spLocks noChangeShapeType="1"/>
              </p:cNvSpPr>
              <p:nvPr userDrawn="1"/>
            </p:nvSpPr>
            <p:spPr bwMode="auto">
              <a:xfrm>
                <a:off x="72225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2" name="Line 76">
                <a:extLst>
                  <a:ext uri="{FF2B5EF4-FFF2-40B4-BE49-F238E27FC236}">
                    <a16:creationId xmlns:a16="http://schemas.microsoft.com/office/drawing/2014/main" id="{5ADB58A9-F13D-4715-B4BC-60C89F095103}"/>
                  </a:ext>
                </a:extLst>
              </p:cNvPr>
              <p:cNvSpPr>
                <a:spLocks noChangeShapeType="1"/>
              </p:cNvSpPr>
              <p:nvPr userDrawn="1"/>
            </p:nvSpPr>
            <p:spPr bwMode="auto">
              <a:xfrm>
                <a:off x="73670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3" name="Line 77">
                <a:extLst>
                  <a:ext uri="{FF2B5EF4-FFF2-40B4-BE49-F238E27FC236}">
                    <a16:creationId xmlns:a16="http://schemas.microsoft.com/office/drawing/2014/main" id="{F2551D60-D3E7-4176-842F-773063AB9190}"/>
                  </a:ext>
                </a:extLst>
              </p:cNvPr>
              <p:cNvSpPr>
                <a:spLocks noChangeShapeType="1"/>
              </p:cNvSpPr>
              <p:nvPr userDrawn="1"/>
            </p:nvSpPr>
            <p:spPr bwMode="auto">
              <a:xfrm>
                <a:off x="75114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4" name="Line 78">
                <a:extLst>
                  <a:ext uri="{FF2B5EF4-FFF2-40B4-BE49-F238E27FC236}">
                    <a16:creationId xmlns:a16="http://schemas.microsoft.com/office/drawing/2014/main" id="{116F858F-1881-4D4B-AAE4-3D2D1D06BF54}"/>
                  </a:ext>
                </a:extLst>
              </p:cNvPr>
              <p:cNvSpPr>
                <a:spLocks noChangeShapeType="1"/>
              </p:cNvSpPr>
              <p:nvPr userDrawn="1"/>
            </p:nvSpPr>
            <p:spPr bwMode="auto">
              <a:xfrm>
                <a:off x="765435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5" name="Line 79">
                <a:extLst>
                  <a:ext uri="{FF2B5EF4-FFF2-40B4-BE49-F238E27FC236}">
                    <a16:creationId xmlns:a16="http://schemas.microsoft.com/office/drawing/2014/main" id="{E202289B-E6AE-40EA-8DE9-8ADC94347028}"/>
                  </a:ext>
                </a:extLst>
              </p:cNvPr>
              <p:cNvSpPr>
                <a:spLocks noChangeShapeType="1"/>
              </p:cNvSpPr>
              <p:nvPr userDrawn="1"/>
            </p:nvSpPr>
            <p:spPr bwMode="auto">
              <a:xfrm>
                <a:off x="77988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6" name="Line 80">
                <a:extLst>
                  <a:ext uri="{FF2B5EF4-FFF2-40B4-BE49-F238E27FC236}">
                    <a16:creationId xmlns:a16="http://schemas.microsoft.com/office/drawing/2014/main" id="{F13E363F-A446-4F5F-8004-3C3AC2879EF2}"/>
                  </a:ext>
                </a:extLst>
              </p:cNvPr>
              <p:cNvSpPr>
                <a:spLocks noChangeShapeType="1"/>
              </p:cNvSpPr>
              <p:nvPr userDrawn="1"/>
            </p:nvSpPr>
            <p:spPr bwMode="auto">
              <a:xfrm>
                <a:off x="79432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7" name="Line 81">
                <a:extLst>
                  <a:ext uri="{FF2B5EF4-FFF2-40B4-BE49-F238E27FC236}">
                    <a16:creationId xmlns:a16="http://schemas.microsoft.com/office/drawing/2014/main" id="{CF80E9F9-3A36-4E8F-AE1D-7A4BFF1D1479}"/>
                  </a:ext>
                </a:extLst>
              </p:cNvPr>
              <p:cNvSpPr>
                <a:spLocks noChangeShapeType="1"/>
              </p:cNvSpPr>
              <p:nvPr userDrawn="1"/>
            </p:nvSpPr>
            <p:spPr bwMode="auto">
              <a:xfrm>
                <a:off x="80877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8" name="Line 82">
                <a:extLst>
                  <a:ext uri="{FF2B5EF4-FFF2-40B4-BE49-F238E27FC236}">
                    <a16:creationId xmlns:a16="http://schemas.microsoft.com/office/drawing/2014/main" id="{8308F696-CF23-4F88-8370-6FC08CDBA467}"/>
                  </a:ext>
                </a:extLst>
              </p:cNvPr>
              <p:cNvSpPr>
                <a:spLocks noChangeShapeType="1"/>
              </p:cNvSpPr>
              <p:nvPr userDrawn="1"/>
            </p:nvSpPr>
            <p:spPr bwMode="auto">
              <a:xfrm>
                <a:off x="82306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49" name="Line 83">
                <a:extLst>
                  <a:ext uri="{FF2B5EF4-FFF2-40B4-BE49-F238E27FC236}">
                    <a16:creationId xmlns:a16="http://schemas.microsoft.com/office/drawing/2014/main" id="{E478CDB2-94A8-4AA1-AFA6-FF356EB88184}"/>
                  </a:ext>
                </a:extLst>
              </p:cNvPr>
              <p:cNvSpPr>
                <a:spLocks noChangeShapeType="1"/>
              </p:cNvSpPr>
              <p:nvPr userDrawn="1"/>
            </p:nvSpPr>
            <p:spPr bwMode="auto">
              <a:xfrm>
                <a:off x="83750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0" name="Line 84">
                <a:extLst>
                  <a:ext uri="{FF2B5EF4-FFF2-40B4-BE49-F238E27FC236}">
                    <a16:creationId xmlns:a16="http://schemas.microsoft.com/office/drawing/2014/main" id="{B3E27517-D321-4ABE-B9BA-9DBA4178ADF5}"/>
                  </a:ext>
                </a:extLst>
              </p:cNvPr>
              <p:cNvSpPr>
                <a:spLocks noChangeShapeType="1"/>
              </p:cNvSpPr>
              <p:nvPr userDrawn="1"/>
            </p:nvSpPr>
            <p:spPr bwMode="auto">
              <a:xfrm>
                <a:off x="85195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1" name="Line 85">
                <a:extLst>
                  <a:ext uri="{FF2B5EF4-FFF2-40B4-BE49-F238E27FC236}">
                    <a16:creationId xmlns:a16="http://schemas.microsoft.com/office/drawing/2014/main" id="{8E3001C0-E34D-453E-9BD6-9004C1AC9733}"/>
                  </a:ext>
                </a:extLst>
              </p:cNvPr>
              <p:cNvSpPr>
                <a:spLocks noChangeShapeType="1"/>
              </p:cNvSpPr>
              <p:nvPr userDrawn="1"/>
            </p:nvSpPr>
            <p:spPr bwMode="auto">
              <a:xfrm>
                <a:off x="866241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2" name="Line 86">
                <a:extLst>
                  <a:ext uri="{FF2B5EF4-FFF2-40B4-BE49-F238E27FC236}">
                    <a16:creationId xmlns:a16="http://schemas.microsoft.com/office/drawing/2014/main" id="{7308622E-24FB-4290-AEE9-1B07478DAEB0}"/>
                  </a:ext>
                </a:extLst>
              </p:cNvPr>
              <p:cNvSpPr>
                <a:spLocks noChangeShapeType="1"/>
              </p:cNvSpPr>
              <p:nvPr userDrawn="1"/>
            </p:nvSpPr>
            <p:spPr bwMode="auto">
              <a:xfrm>
                <a:off x="88068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3" name="Line 87">
                <a:extLst>
                  <a:ext uri="{FF2B5EF4-FFF2-40B4-BE49-F238E27FC236}">
                    <a16:creationId xmlns:a16="http://schemas.microsoft.com/office/drawing/2014/main" id="{86799147-D465-4F7E-951C-16F132031238}"/>
                  </a:ext>
                </a:extLst>
              </p:cNvPr>
              <p:cNvSpPr>
                <a:spLocks noChangeShapeType="1"/>
              </p:cNvSpPr>
              <p:nvPr userDrawn="1"/>
            </p:nvSpPr>
            <p:spPr bwMode="auto">
              <a:xfrm>
                <a:off x="89513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4" name="Line 88">
                <a:extLst>
                  <a:ext uri="{FF2B5EF4-FFF2-40B4-BE49-F238E27FC236}">
                    <a16:creationId xmlns:a16="http://schemas.microsoft.com/office/drawing/2014/main" id="{C0AEBB3E-AB62-4E1D-BEED-81A4E5EE8B5B}"/>
                  </a:ext>
                </a:extLst>
              </p:cNvPr>
              <p:cNvSpPr>
                <a:spLocks noChangeShapeType="1"/>
              </p:cNvSpPr>
              <p:nvPr userDrawn="1"/>
            </p:nvSpPr>
            <p:spPr bwMode="auto">
              <a:xfrm>
                <a:off x="90958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5" name="Line 89">
                <a:extLst>
                  <a:ext uri="{FF2B5EF4-FFF2-40B4-BE49-F238E27FC236}">
                    <a16:creationId xmlns:a16="http://schemas.microsoft.com/office/drawing/2014/main" id="{8839B743-66E1-4CAF-8211-30757764073F}"/>
                  </a:ext>
                </a:extLst>
              </p:cNvPr>
              <p:cNvSpPr>
                <a:spLocks noChangeShapeType="1"/>
              </p:cNvSpPr>
              <p:nvPr userDrawn="1"/>
            </p:nvSpPr>
            <p:spPr bwMode="auto">
              <a:xfrm>
                <a:off x="92386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6" name="Line 90">
                <a:extLst>
                  <a:ext uri="{FF2B5EF4-FFF2-40B4-BE49-F238E27FC236}">
                    <a16:creationId xmlns:a16="http://schemas.microsoft.com/office/drawing/2014/main" id="{0F26E6C2-39C7-4B85-A5DD-22382865B92D}"/>
                  </a:ext>
                </a:extLst>
              </p:cNvPr>
              <p:cNvSpPr>
                <a:spLocks noChangeShapeType="1"/>
              </p:cNvSpPr>
              <p:nvPr userDrawn="1"/>
            </p:nvSpPr>
            <p:spPr bwMode="auto">
              <a:xfrm>
                <a:off x="93831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7" name="Line 91">
                <a:extLst>
                  <a:ext uri="{FF2B5EF4-FFF2-40B4-BE49-F238E27FC236}">
                    <a16:creationId xmlns:a16="http://schemas.microsoft.com/office/drawing/2014/main" id="{4FCE83A2-38CB-45F9-8E6C-9598C0FBE2EA}"/>
                  </a:ext>
                </a:extLst>
              </p:cNvPr>
              <p:cNvSpPr>
                <a:spLocks noChangeShapeType="1"/>
              </p:cNvSpPr>
              <p:nvPr userDrawn="1"/>
            </p:nvSpPr>
            <p:spPr bwMode="auto">
              <a:xfrm>
                <a:off x="95276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8" name="Line 92">
                <a:extLst>
                  <a:ext uri="{FF2B5EF4-FFF2-40B4-BE49-F238E27FC236}">
                    <a16:creationId xmlns:a16="http://schemas.microsoft.com/office/drawing/2014/main" id="{751E9A73-8389-423D-A9DB-407D36C4DA35}"/>
                  </a:ext>
                </a:extLst>
              </p:cNvPr>
              <p:cNvSpPr>
                <a:spLocks noChangeShapeType="1"/>
              </p:cNvSpPr>
              <p:nvPr userDrawn="1"/>
            </p:nvSpPr>
            <p:spPr bwMode="auto">
              <a:xfrm>
                <a:off x="967048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59" name="Line 93">
                <a:extLst>
                  <a:ext uri="{FF2B5EF4-FFF2-40B4-BE49-F238E27FC236}">
                    <a16:creationId xmlns:a16="http://schemas.microsoft.com/office/drawing/2014/main" id="{62B0D148-41A9-4147-B0F7-97B72C45F815}"/>
                  </a:ext>
                </a:extLst>
              </p:cNvPr>
              <p:cNvSpPr>
                <a:spLocks noChangeShapeType="1"/>
              </p:cNvSpPr>
              <p:nvPr userDrawn="1"/>
            </p:nvSpPr>
            <p:spPr bwMode="auto">
              <a:xfrm>
                <a:off x="98149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0" name="Line 94">
                <a:extLst>
                  <a:ext uri="{FF2B5EF4-FFF2-40B4-BE49-F238E27FC236}">
                    <a16:creationId xmlns:a16="http://schemas.microsoft.com/office/drawing/2014/main" id="{F54773B0-D3A0-4DF3-9ED7-99BD0FC1548A}"/>
                  </a:ext>
                </a:extLst>
              </p:cNvPr>
              <p:cNvSpPr>
                <a:spLocks noChangeShapeType="1"/>
              </p:cNvSpPr>
              <p:nvPr userDrawn="1"/>
            </p:nvSpPr>
            <p:spPr bwMode="auto">
              <a:xfrm>
                <a:off x="99594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1" name="Line 95">
                <a:extLst>
                  <a:ext uri="{FF2B5EF4-FFF2-40B4-BE49-F238E27FC236}">
                    <a16:creationId xmlns:a16="http://schemas.microsoft.com/office/drawing/2014/main" id="{C28D9D73-77E9-4A78-9C2F-F3A8050BCB31}"/>
                  </a:ext>
                </a:extLst>
              </p:cNvPr>
              <p:cNvSpPr>
                <a:spLocks noChangeShapeType="1"/>
              </p:cNvSpPr>
              <p:nvPr userDrawn="1"/>
            </p:nvSpPr>
            <p:spPr bwMode="auto">
              <a:xfrm>
                <a:off x="101038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2" name="Line 96">
                <a:extLst>
                  <a:ext uri="{FF2B5EF4-FFF2-40B4-BE49-F238E27FC236}">
                    <a16:creationId xmlns:a16="http://schemas.microsoft.com/office/drawing/2014/main" id="{A19C883F-E56A-4D4C-9303-35FDB0E5A64F}"/>
                  </a:ext>
                </a:extLst>
              </p:cNvPr>
              <p:cNvSpPr>
                <a:spLocks noChangeShapeType="1"/>
              </p:cNvSpPr>
              <p:nvPr userDrawn="1"/>
            </p:nvSpPr>
            <p:spPr bwMode="auto">
              <a:xfrm>
                <a:off x="102467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3" name="Line 97">
                <a:extLst>
                  <a:ext uri="{FF2B5EF4-FFF2-40B4-BE49-F238E27FC236}">
                    <a16:creationId xmlns:a16="http://schemas.microsoft.com/office/drawing/2014/main" id="{85249127-E56B-4799-9CB4-D30D897AC665}"/>
                  </a:ext>
                </a:extLst>
              </p:cNvPr>
              <p:cNvSpPr>
                <a:spLocks noChangeShapeType="1"/>
              </p:cNvSpPr>
              <p:nvPr userDrawn="1"/>
            </p:nvSpPr>
            <p:spPr bwMode="auto">
              <a:xfrm>
                <a:off x="10391207"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4" name="Line 98">
                <a:extLst>
                  <a:ext uri="{FF2B5EF4-FFF2-40B4-BE49-F238E27FC236}">
                    <a16:creationId xmlns:a16="http://schemas.microsoft.com/office/drawing/2014/main" id="{E8154CE8-4F73-4143-873D-2F7DB0DA8649}"/>
                  </a:ext>
                </a:extLst>
              </p:cNvPr>
              <p:cNvSpPr>
                <a:spLocks noChangeShapeType="1"/>
              </p:cNvSpPr>
              <p:nvPr userDrawn="1"/>
            </p:nvSpPr>
            <p:spPr bwMode="auto">
              <a:xfrm>
                <a:off x="105356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5" name="Line 99">
                <a:extLst>
                  <a:ext uri="{FF2B5EF4-FFF2-40B4-BE49-F238E27FC236}">
                    <a16:creationId xmlns:a16="http://schemas.microsoft.com/office/drawing/2014/main" id="{73A01FAB-6CED-4890-A38C-C49E5525CD02}"/>
                  </a:ext>
                </a:extLst>
              </p:cNvPr>
              <p:cNvSpPr>
                <a:spLocks noChangeShapeType="1"/>
              </p:cNvSpPr>
              <p:nvPr userDrawn="1"/>
            </p:nvSpPr>
            <p:spPr bwMode="auto">
              <a:xfrm>
                <a:off x="20393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6" name="Line 100">
                <a:extLst>
                  <a:ext uri="{FF2B5EF4-FFF2-40B4-BE49-F238E27FC236}">
                    <a16:creationId xmlns:a16="http://schemas.microsoft.com/office/drawing/2014/main" id="{3FDBFBC7-5CC5-43E6-950B-24B3E208B903}"/>
                  </a:ext>
                </a:extLst>
              </p:cNvPr>
              <p:cNvSpPr>
                <a:spLocks noChangeShapeType="1"/>
              </p:cNvSpPr>
              <p:nvPr userDrawn="1"/>
            </p:nvSpPr>
            <p:spPr bwMode="auto">
              <a:xfrm>
                <a:off x="10680132"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7" name="Line 95">
                <a:extLst>
                  <a:ext uri="{FF2B5EF4-FFF2-40B4-BE49-F238E27FC236}">
                    <a16:creationId xmlns:a16="http://schemas.microsoft.com/office/drawing/2014/main" id="{46055F27-9EAC-4946-B3D6-E39CB50BE75C}"/>
                  </a:ext>
                </a:extLst>
              </p:cNvPr>
              <p:cNvSpPr>
                <a:spLocks noChangeShapeType="1"/>
              </p:cNvSpPr>
              <p:nvPr userDrawn="1"/>
            </p:nvSpPr>
            <p:spPr bwMode="auto">
              <a:xfrm>
                <a:off x="1096905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8" name="Line 96">
                <a:extLst>
                  <a:ext uri="{FF2B5EF4-FFF2-40B4-BE49-F238E27FC236}">
                    <a16:creationId xmlns:a16="http://schemas.microsoft.com/office/drawing/2014/main" id="{E8B95254-1AAA-4722-9F0F-571E5307989D}"/>
                  </a:ext>
                </a:extLst>
              </p:cNvPr>
              <p:cNvSpPr>
                <a:spLocks noChangeShapeType="1"/>
              </p:cNvSpPr>
              <p:nvPr userDrawn="1"/>
            </p:nvSpPr>
            <p:spPr bwMode="auto">
              <a:xfrm>
                <a:off x="111119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69" name="Line 97">
                <a:extLst>
                  <a:ext uri="{FF2B5EF4-FFF2-40B4-BE49-F238E27FC236}">
                    <a16:creationId xmlns:a16="http://schemas.microsoft.com/office/drawing/2014/main" id="{76EF8C0D-BCFD-43EA-A356-6416E163D3B6}"/>
                  </a:ext>
                </a:extLst>
              </p:cNvPr>
              <p:cNvSpPr>
                <a:spLocks noChangeShapeType="1"/>
              </p:cNvSpPr>
              <p:nvPr userDrawn="1"/>
            </p:nvSpPr>
            <p:spPr bwMode="auto">
              <a:xfrm>
                <a:off x="108245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0" name="Line 42">
                <a:extLst>
                  <a:ext uri="{FF2B5EF4-FFF2-40B4-BE49-F238E27FC236}">
                    <a16:creationId xmlns:a16="http://schemas.microsoft.com/office/drawing/2014/main" id="{95F85867-3DEE-4B03-AABB-AA071C5AF75F}"/>
                  </a:ext>
                </a:extLst>
              </p:cNvPr>
              <p:cNvSpPr>
                <a:spLocks noChangeShapeType="1"/>
              </p:cNvSpPr>
              <p:nvPr userDrawn="1"/>
            </p:nvSpPr>
            <p:spPr bwMode="auto">
              <a:xfrm>
                <a:off x="6359750"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1" name="Line 43">
                <a:extLst>
                  <a:ext uri="{FF2B5EF4-FFF2-40B4-BE49-F238E27FC236}">
                    <a16:creationId xmlns:a16="http://schemas.microsoft.com/office/drawing/2014/main" id="{4161C043-BC6B-4E26-B290-D9F3284E5FC2}"/>
                  </a:ext>
                </a:extLst>
              </p:cNvPr>
              <p:cNvSpPr>
                <a:spLocks noChangeShapeType="1"/>
              </p:cNvSpPr>
              <p:nvPr userDrawn="1"/>
            </p:nvSpPr>
            <p:spPr bwMode="auto">
              <a:xfrm>
                <a:off x="3121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2" name="Line 44">
                <a:extLst>
                  <a:ext uri="{FF2B5EF4-FFF2-40B4-BE49-F238E27FC236}">
                    <a16:creationId xmlns:a16="http://schemas.microsoft.com/office/drawing/2014/main" id="{56E49FDD-6E75-4D9E-A2EC-69400BC1D8D8}"/>
                  </a:ext>
                </a:extLst>
              </p:cNvPr>
              <p:cNvSpPr>
                <a:spLocks noChangeShapeType="1"/>
              </p:cNvSpPr>
              <p:nvPr userDrawn="1"/>
            </p:nvSpPr>
            <p:spPr bwMode="auto">
              <a:xfrm>
                <a:off x="45504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3" name="Line 45">
                <a:extLst>
                  <a:ext uri="{FF2B5EF4-FFF2-40B4-BE49-F238E27FC236}">
                    <a16:creationId xmlns:a16="http://schemas.microsoft.com/office/drawing/2014/main" id="{6AAB6631-004E-4BA5-8FC7-D4DB87CCE0C4}"/>
                  </a:ext>
                </a:extLst>
              </p:cNvPr>
              <p:cNvSpPr>
                <a:spLocks noChangeShapeType="1"/>
              </p:cNvSpPr>
              <p:nvPr userDrawn="1"/>
            </p:nvSpPr>
            <p:spPr bwMode="auto">
              <a:xfrm>
                <a:off x="59950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4" name="Line 46">
                <a:extLst>
                  <a:ext uri="{FF2B5EF4-FFF2-40B4-BE49-F238E27FC236}">
                    <a16:creationId xmlns:a16="http://schemas.microsoft.com/office/drawing/2014/main" id="{A1381281-A37B-4A51-BE4E-3E580F5069F8}"/>
                  </a:ext>
                </a:extLst>
              </p:cNvPr>
              <p:cNvSpPr>
                <a:spLocks noChangeShapeType="1"/>
              </p:cNvSpPr>
              <p:nvPr userDrawn="1"/>
            </p:nvSpPr>
            <p:spPr bwMode="auto">
              <a:xfrm>
                <a:off x="7439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5" name="Line 47">
                <a:extLst>
                  <a:ext uri="{FF2B5EF4-FFF2-40B4-BE49-F238E27FC236}">
                    <a16:creationId xmlns:a16="http://schemas.microsoft.com/office/drawing/2014/main" id="{8E705C32-5065-496C-A86E-93C4EFE8B0C7}"/>
                  </a:ext>
                </a:extLst>
              </p:cNvPr>
              <p:cNvSpPr>
                <a:spLocks noChangeShapeType="1"/>
              </p:cNvSpPr>
              <p:nvPr userDrawn="1"/>
            </p:nvSpPr>
            <p:spPr bwMode="auto">
              <a:xfrm>
                <a:off x="8884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6" name="Line 48">
                <a:extLst>
                  <a:ext uri="{FF2B5EF4-FFF2-40B4-BE49-F238E27FC236}">
                    <a16:creationId xmlns:a16="http://schemas.microsoft.com/office/drawing/2014/main" id="{3255AD0C-192A-437A-9314-BBF3FD71F9A4}"/>
                  </a:ext>
                </a:extLst>
              </p:cNvPr>
              <p:cNvSpPr>
                <a:spLocks noChangeShapeType="1"/>
              </p:cNvSpPr>
              <p:nvPr userDrawn="1"/>
            </p:nvSpPr>
            <p:spPr bwMode="auto">
              <a:xfrm>
                <a:off x="103130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7" name="Line 49">
                <a:extLst>
                  <a:ext uri="{FF2B5EF4-FFF2-40B4-BE49-F238E27FC236}">
                    <a16:creationId xmlns:a16="http://schemas.microsoft.com/office/drawing/2014/main" id="{39CAF550-6B90-425B-8E2F-DD04843E5A72}"/>
                  </a:ext>
                </a:extLst>
              </p:cNvPr>
              <p:cNvSpPr>
                <a:spLocks noChangeShapeType="1"/>
              </p:cNvSpPr>
              <p:nvPr userDrawn="1"/>
            </p:nvSpPr>
            <p:spPr bwMode="auto">
              <a:xfrm>
                <a:off x="11757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8" name="Line 50">
                <a:extLst>
                  <a:ext uri="{FF2B5EF4-FFF2-40B4-BE49-F238E27FC236}">
                    <a16:creationId xmlns:a16="http://schemas.microsoft.com/office/drawing/2014/main" id="{F5749371-2D5B-43F9-B06D-F020AEA12C5E}"/>
                  </a:ext>
                </a:extLst>
              </p:cNvPr>
              <p:cNvSpPr>
                <a:spLocks noChangeShapeType="1"/>
              </p:cNvSpPr>
              <p:nvPr userDrawn="1"/>
            </p:nvSpPr>
            <p:spPr bwMode="auto">
              <a:xfrm>
                <a:off x="13202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79" name="Line 51">
                <a:extLst>
                  <a:ext uri="{FF2B5EF4-FFF2-40B4-BE49-F238E27FC236}">
                    <a16:creationId xmlns:a16="http://schemas.microsoft.com/office/drawing/2014/main" id="{56ACDDAD-3FFC-4F82-A1F2-2A75C0E1C5CA}"/>
                  </a:ext>
                </a:extLst>
              </p:cNvPr>
              <p:cNvSpPr>
                <a:spLocks noChangeShapeType="1"/>
              </p:cNvSpPr>
              <p:nvPr userDrawn="1"/>
            </p:nvSpPr>
            <p:spPr bwMode="auto">
              <a:xfrm>
                <a:off x="1463106"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0" name="Line 52">
                <a:extLst>
                  <a:ext uri="{FF2B5EF4-FFF2-40B4-BE49-F238E27FC236}">
                    <a16:creationId xmlns:a16="http://schemas.microsoft.com/office/drawing/2014/main" id="{C88C2FEE-B439-4156-9567-6CE994D364C3}"/>
                  </a:ext>
                </a:extLst>
              </p:cNvPr>
              <p:cNvSpPr>
                <a:spLocks noChangeShapeType="1"/>
              </p:cNvSpPr>
              <p:nvPr userDrawn="1"/>
            </p:nvSpPr>
            <p:spPr bwMode="auto">
              <a:xfrm>
                <a:off x="1607569"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1" name="Line 53">
                <a:extLst>
                  <a:ext uri="{FF2B5EF4-FFF2-40B4-BE49-F238E27FC236}">
                    <a16:creationId xmlns:a16="http://schemas.microsoft.com/office/drawing/2014/main" id="{EC2F61D0-A044-4C8D-BD93-251EEA5CA630}"/>
                  </a:ext>
                </a:extLst>
              </p:cNvPr>
              <p:cNvSpPr>
                <a:spLocks noChangeShapeType="1"/>
              </p:cNvSpPr>
              <p:nvPr userDrawn="1"/>
            </p:nvSpPr>
            <p:spPr bwMode="auto">
              <a:xfrm>
                <a:off x="17520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82" name="Line 54">
                <a:extLst>
                  <a:ext uri="{FF2B5EF4-FFF2-40B4-BE49-F238E27FC236}">
                    <a16:creationId xmlns:a16="http://schemas.microsoft.com/office/drawing/2014/main" id="{34BCBC57-31EC-4CF7-9E4B-7B227FE9EF3A}"/>
                  </a:ext>
                </a:extLst>
              </p:cNvPr>
              <p:cNvSpPr>
                <a:spLocks noChangeShapeType="1"/>
              </p:cNvSpPr>
              <p:nvPr userDrawn="1"/>
            </p:nvSpPr>
            <p:spPr bwMode="auto">
              <a:xfrm>
                <a:off x="1896494"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8" name="Line 96">
                <a:extLst>
                  <a:ext uri="{FF2B5EF4-FFF2-40B4-BE49-F238E27FC236}">
                    <a16:creationId xmlns:a16="http://schemas.microsoft.com/office/drawing/2014/main" id="{765C3C6F-FC94-47CF-8B11-522CFD4FBF49}"/>
                  </a:ext>
                </a:extLst>
              </p:cNvPr>
              <p:cNvSpPr>
                <a:spLocks noChangeShapeType="1"/>
              </p:cNvSpPr>
              <p:nvPr userDrawn="1"/>
            </p:nvSpPr>
            <p:spPr bwMode="auto">
              <a:xfrm>
                <a:off x="1125639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29" name="Line 96">
                <a:extLst>
                  <a:ext uri="{FF2B5EF4-FFF2-40B4-BE49-F238E27FC236}">
                    <a16:creationId xmlns:a16="http://schemas.microsoft.com/office/drawing/2014/main" id="{9D9645E1-B1DD-43B3-A19E-BEAE75B8E339}"/>
                  </a:ext>
                </a:extLst>
              </p:cNvPr>
              <p:cNvSpPr>
                <a:spLocks noChangeShapeType="1"/>
              </p:cNvSpPr>
              <p:nvPr userDrawn="1"/>
            </p:nvSpPr>
            <p:spPr bwMode="auto">
              <a:xfrm>
                <a:off x="1140085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0" name="Line 96">
                <a:extLst>
                  <a:ext uri="{FF2B5EF4-FFF2-40B4-BE49-F238E27FC236}">
                    <a16:creationId xmlns:a16="http://schemas.microsoft.com/office/drawing/2014/main" id="{7B681F10-CF34-40F6-8985-0E34D4979B0F}"/>
                  </a:ext>
                </a:extLst>
              </p:cNvPr>
              <p:cNvSpPr>
                <a:spLocks noChangeShapeType="1"/>
              </p:cNvSpPr>
              <p:nvPr userDrawn="1"/>
            </p:nvSpPr>
            <p:spPr bwMode="auto">
              <a:xfrm>
                <a:off x="1154531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1" name="Line 96">
                <a:extLst>
                  <a:ext uri="{FF2B5EF4-FFF2-40B4-BE49-F238E27FC236}">
                    <a16:creationId xmlns:a16="http://schemas.microsoft.com/office/drawing/2014/main" id="{42CA688A-E79F-49D9-A31E-38B8DBC3C950}"/>
                  </a:ext>
                </a:extLst>
              </p:cNvPr>
              <p:cNvSpPr>
                <a:spLocks noChangeShapeType="1"/>
              </p:cNvSpPr>
              <p:nvPr userDrawn="1"/>
            </p:nvSpPr>
            <p:spPr bwMode="auto">
              <a:xfrm>
                <a:off x="1168977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2" name="Line 96">
                <a:extLst>
                  <a:ext uri="{FF2B5EF4-FFF2-40B4-BE49-F238E27FC236}">
                    <a16:creationId xmlns:a16="http://schemas.microsoft.com/office/drawing/2014/main" id="{7107B255-72D1-4E83-9310-C98E143B8B7C}"/>
                  </a:ext>
                </a:extLst>
              </p:cNvPr>
              <p:cNvSpPr>
                <a:spLocks noChangeShapeType="1"/>
              </p:cNvSpPr>
              <p:nvPr userDrawn="1"/>
            </p:nvSpPr>
            <p:spPr bwMode="auto">
              <a:xfrm>
                <a:off x="118342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3" name="Line 96">
                <a:extLst>
                  <a:ext uri="{FF2B5EF4-FFF2-40B4-BE49-F238E27FC236}">
                    <a16:creationId xmlns:a16="http://schemas.microsoft.com/office/drawing/2014/main" id="{1DEB6774-04F3-473B-B0BF-961F02A53E26}"/>
                  </a:ext>
                </a:extLst>
              </p:cNvPr>
              <p:cNvSpPr>
                <a:spLocks noChangeShapeType="1"/>
              </p:cNvSpPr>
              <p:nvPr userDrawn="1"/>
            </p:nvSpPr>
            <p:spPr bwMode="auto">
              <a:xfrm>
                <a:off x="1197869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4" name="Line 96">
                <a:extLst>
                  <a:ext uri="{FF2B5EF4-FFF2-40B4-BE49-F238E27FC236}">
                    <a16:creationId xmlns:a16="http://schemas.microsoft.com/office/drawing/2014/main" id="{4D7866A5-1737-4D97-BA26-F3B3A47D8655}"/>
                  </a:ext>
                </a:extLst>
              </p:cNvPr>
              <p:cNvSpPr>
                <a:spLocks noChangeShapeType="1"/>
              </p:cNvSpPr>
              <p:nvPr userDrawn="1"/>
            </p:nvSpPr>
            <p:spPr bwMode="auto">
              <a:xfrm>
                <a:off x="1212315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5" name="Line 96">
                <a:extLst>
                  <a:ext uri="{FF2B5EF4-FFF2-40B4-BE49-F238E27FC236}">
                    <a16:creationId xmlns:a16="http://schemas.microsoft.com/office/drawing/2014/main" id="{FFCB148B-7CA8-4FD8-9425-3A83F8D332CE}"/>
                  </a:ext>
                </a:extLst>
              </p:cNvPr>
              <p:cNvSpPr>
                <a:spLocks noChangeShapeType="1"/>
              </p:cNvSpPr>
              <p:nvPr userDrawn="1"/>
            </p:nvSpPr>
            <p:spPr bwMode="auto">
              <a:xfrm>
                <a:off x="1226761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6" name="Line 96">
                <a:extLst>
                  <a:ext uri="{FF2B5EF4-FFF2-40B4-BE49-F238E27FC236}">
                    <a16:creationId xmlns:a16="http://schemas.microsoft.com/office/drawing/2014/main" id="{3E77F04A-049F-412C-BBAC-580FFCF86979}"/>
                  </a:ext>
                </a:extLst>
              </p:cNvPr>
              <p:cNvSpPr>
                <a:spLocks noChangeShapeType="1"/>
              </p:cNvSpPr>
              <p:nvPr userDrawn="1"/>
            </p:nvSpPr>
            <p:spPr bwMode="auto">
              <a:xfrm>
                <a:off x="1241207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7" name="Line 96">
                <a:extLst>
                  <a:ext uri="{FF2B5EF4-FFF2-40B4-BE49-F238E27FC236}">
                    <a16:creationId xmlns:a16="http://schemas.microsoft.com/office/drawing/2014/main" id="{38F398AA-F48C-46E6-AF2B-CD483A60FD4F}"/>
                  </a:ext>
                </a:extLst>
              </p:cNvPr>
              <p:cNvSpPr>
                <a:spLocks noChangeShapeType="1"/>
              </p:cNvSpPr>
              <p:nvPr userDrawn="1"/>
            </p:nvSpPr>
            <p:spPr bwMode="auto">
              <a:xfrm>
                <a:off x="1255653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8" name="Line 96">
                <a:extLst>
                  <a:ext uri="{FF2B5EF4-FFF2-40B4-BE49-F238E27FC236}">
                    <a16:creationId xmlns:a16="http://schemas.microsoft.com/office/drawing/2014/main" id="{1AF0EDA0-1198-44BE-ABA6-E14B2039709F}"/>
                  </a:ext>
                </a:extLst>
              </p:cNvPr>
              <p:cNvSpPr>
                <a:spLocks noChangeShapeType="1"/>
              </p:cNvSpPr>
              <p:nvPr userDrawn="1"/>
            </p:nvSpPr>
            <p:spPr bwMode="auto">
              <a:xfrm>
                <a:off x="1270099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39" name="Line 96">
                <a:extLst>
                  <a:ext uri="{FF2B5EF4-FFF2-40B4-BE49-F238E27FC236}">
                    <a16:creationId xmlns:a16="http://schemas.microsoft.com/office/drawing/2014/main" id="{DDE4D5A8-B360-4C24-935B-A7601FC0E258}"/>
                  </a:ext>
                </a:extLst>
              </p:cNvPr>
              <p:cNvSpPr>
                <a:spLocks noChangeShapeType="1"/>
              </p:cNvSpPr>
              <p:nvPr userDrawn="1"/>
            </p:nvSpPr>
            <p:spPr bwMode="auto">
              <a:xfrm>
                <a:off x="1284545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40" name="Line 96">
                <a:extLst>
                  <a:ext uri="{FF2B5EF4-FFF2-40B4-BE49-F238E27FC236}">
                    <a16:creationId xmlns:a16="http://schemas.microsoft.com/office/drawing/2014/main" id="{B281E542-0471-403E-BD40-2E924632B032}"/>
                  </a:ext>
                </a:extLst>
              </p:cNvPr>
              <p:cNvSpPr>
                <a:spLocks noChangeShapeType="1"/>
              </p:cNvSpPr>
              <p:nvPr userDrawn="1"/>
            </p:nvSpPr>
            <p:spPr bwMode="auto">
              <a:xfrm>
                <a:off x="1298991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sp>
            <p:nvSpPr>
              <p:cNvPr id="141" name="Line 96">
                <a:extLst>
                  <a:ext uri="{FF2B5EF4-FFF2-40B4-BE49-F238E27FC236}">
                    <a16:creationId xmlns:a16="http://schemas.microsoft.com/office/drawing/2014/main" id="{D127EE85-16CF-4BE0-82C8-7727B07BDD07}"/>
                  </a:ext>
                </a:extLst>
              </p:cNvPr>
              <p:cNvSpPr>
                <a:spLocks noChangeShapeType="1"/>
              </p:cNvSpPr>
              <p:nvPr userDrawn="1"/>
            </p:nvSpPr>
            <p:spPr bwMode="auto">
              <a:xfrm>
                <a:off x="13134371" y="1115542"/>
                <a:ext cx="0" cy="6191994"/>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225"/>
              </a:p>
            </p:txBody>
          </p:sp>
        </p:grpSp>
      </p:grpSp>
    </p:spTree>
    <p:extLst>
      <p:ext uri="{BB962C8B-B14F-4D97-AF65-F5344CB8AC3E}">
        <p14:creationId xmlns:p14="http://schemas.microsoft.com/office/powerpoint/2010/main" val="404500948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Lst>
  <p:txStyles>
    <p:titleStyle>
      <a:lvl1pPr algn="ctr" defTabSz="685696" rtl="0" eaLnBrk="1" latinLnBrk="0" hangingPunct="1">
        <a:lnSpc>
          <a:spcPct val="90000"/>
        </a:lnSpc>
        <a:spcBef>
          <a:spcPct val="0"/>
        </a:spcBef>
        <a:buNone/>
        <a:defRPr kumimoji="1" sz="3299" kern="1200">
          <a:solidFill>
            <a:schemeClr val="tx1"/>
          </a:solidFill>
          <a:latin typeface="+mj-lt"/>
          <a:ea typeface="+mj-ea"/>
          <a:cs typeface="+mj-cs"/>
        </a:defRPr>
      </a:lvl1pPr>
    </p:titleStyle>
    <p:bodyStyle>
      <a:lvl1pPr marL="0" indent="0" algn="ctr" defTabSz="685696" rtl="0" eaLnBrk="1" latinLnBrk="0" hangingPunct="1">
        <a:lnSpc>
          <a:spcPct val="90000"/>
        </a:lnSpc>
        <a:spcBef>
          <a:spcPts val="749"/>
        </a:spcBef>
        <a:buFontTx/>
        <a:buNone/>
        <a:defRPr kumimoji="1" sz="2099" kern="1200">
          <a:solidFill>
            <a:schemeClr val="tx1"/>
          </a:solidFill>
          <a:latin typeface="+mn-lt"/>
          <a:ea typeface="+mn-ea"/>
          <a:cs typeface="+mn-cs"/>
        </a:defRPr>
      </a:lvl1pPr>
      <a:lvl2pPr marL="0" indent="0" algn="l" defTabSz="685696" rtl="0" eaLnBrk="1" latinLnBrk="0" hangingPunct="1">
        <a:lnSpc>
          <a:spcPct val="90000"/>
        </a:lnSpc>
        <a:spcBef>
          <a:spcPts val="375"/>
        </a:spcBef>
        <a:buFontTx/>
        <a:buNone/>
        <a:defRPr kumimoji="1" sz="1800" kern="1200">
          <a:solidFill>
            <a:schemeClr val="tx1"/>
          </a:solidFill>
          <a:latin typeface="+mn-lt"/>
          <a:ea typeface="+mn-ea"/>
          <a:cs typeface="+mn-cs"/>
        </a:defRPr>
      </a:lvl2pPr>
      <a:lvl3pPr marL="0" indent="0" algn="l" defTabSz="685696" rtl="0" eaLnBrk="1" latinLnBrk="0" hangingPunct="1">
        <a:lnSpc>
          <a:spcPct val="90000"/>
        </a:lnSpc>
        <a:spcBef>
          <a:spcPts val="375"/>
        </a:spcBef>
        <a:buFontTx/>
        <a:buNone/>
        <a:defRPr kumimoji="1" sz="1501" kern="1200">
          <a:solidFill>
            <a:schemeClr val="tx1"/>
          </a:solidFill>
          <a:latin typeface="+mn-lt"/>
          <a:ea typeface="+mn-ea"/>
          <a:cs typeface="+mn-cs"/>
        </a:defRPr>
      </a:lvl3pPr>
      <a:lvl4pPr marL="0" indent="0" algn="l" defTabSz="685696" rtl="0" eaLnBrk="1" latinLnBrk="0" hangingPunct="1">
        <a:lnSpc>
          <a:spcPct val="90000"/>
        </a:lnSpc>
        <a:spcBef>
          <a:spcPts val="375"/>
        </a:spcBef>
        <a:buFontTx/>
        <a:buNone/>
        <a:defRPr kumimoji="1" sz="1351" kern="1200">
          <a:solidFill>
            <a:schemeClr val="tx1"/>
          </a:solidFill>
          <a:latin typeface="+mn-lt"/>
          <a:ea typeface="+mn-ea"/>
          <a:cs typeface="+mn-cs"/>
        </a:defRPr>
      </a:lvl4pPr>
      <a:lvl5pPr marL="0" indent="0" algn="l" defTabSz="685696" rtl="0" eaLnBrk="1" latinLnBrk="0" hangingPunct="1">
        <a:lnSpc>
          <a:spcPct val="90000"/>
        </a:lnSpc>
        <a:spcBef>
          <a:spcPts val="375"/>
        </a:spcBef>
        <a:buFontTx/>
        <a:buNone/>
        <a:defRPr kumimoji="1" sz="1351" kern="1200">
          <a:solidFill>
            <a:schemeClr val="tx1"/>
          </a:solidFill>
          <a:latin typeface="+mn-lt"/>
          <a:ea typeface="+mn-ea"/>
          <a:cs typeface="+mn-cs"/>
        </a:defRPr>
      </a:lvl5pPr>
      <a:lvl6pPr marL="1885664"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6pPr>
      <a:lvl7pPr marL="2228512"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7pPr>
      <a:lvl8pPr marL="2571360"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8pPr>
      <a:lvl9pPr marL="2914207" indent="-171424" algn="l" defTabSz="685696" rtl="0" eaLnBrk="1" latinLnBrk="0" hangingPunct="1">
        <a:lnSpc>
          <a:spcPct val="90000"/>
        </a:lnSpc>
        <a:spcBef>
          <a:spcPts val="375"/>
        </a:spcBef>
        <a:buFont typeface="Arial" panose="020B0604020202020204" pitchFamily="34" charset="0"/>
        <a:buChar char="•"/>
        <a:defRPr kumimoji="1" sz="1351" kern="1200">
          <a:solidFill>
            <a:schemeClr val="tx1"/>
          </a:solidFill>
          <a:latin typeface="+mn-lt"/>
          <a:ea typeface="+mn-ea"/>
          <a:cs typeface="+mn-cs"/>
        </a:defRPr>
      </a:lvl9pPr>
    </p:bodyStyle>
    <p:otherStyle>
      <a:defPPr>
        <a:defRPr lang="ja-JP"/>
      </a:defPPr>
      <a:lvl1pPr marL="0" algn="l" defTabSz="685696" rtl="0" eaLnBrk="1" latinLnBrk="0" hangingPunct="1">
        <a:defRPr kumimoji="1" sz="1351" kern="1200">
          <a:solidFill>
            <a:schemeClr val="tx1"/>
          </a:solidFill>
          <a:latin typeface="+mn-lt"/>
          <a:ea typeface="+mn-ea"/>
          <a:cs typeface="+mn-cs"/>
        </a:defRPr>
      </a:lvl1pPr>
      <a:lvl2pPr marL="342849" algn="l" defTabSz="685696" rtl="0" eaLnBrk="1" latinLnBrk="0" hangingPunct="1">
        <a:defRPr kumimoji="1" sz="1351" kern="1200">
          <a:solidFill>
            <a:schemeClr val="tx1"/>
          </a:solidFill>
          <a:latin typeface="+mn-lt"/>
          <a:ea typeface="+mn-ea"/>
          <a:cs typeface="+mn-cs"/>
        </a:defRPr>
      </a:lvl2pPr>
      <a:lvl3pPr marL="685696" algn="l" defTabSz="685696" rtl="0" eaLnBrk="1" latinLnBrk="0" hangingPunct="1">
        <a:defRPr kumimoji="1" sz="1351" kern="1200">
          <a:solidFill>
            <a:schemeClr val="tx1"/>
          </a:solidFill>
          <a:latin typeface="+mn-lt"/>
          <a:ea typeface="+mn-ea"/>
          <a:cs typeface="+mn-cs"/>
        </a:defRPr>
      </a:lvl3pPr>
      <a:lvl4pPr marL="1028545" algn="l" defTabSz="685696" rtl="0" eaLnBrk="1" latinLnBrk="0" hangingPunct="1">
        <a:defRPr kumimoji="1" sz="1351" kern="1200">
          <a:solidFill>
            <a:schemeClr val="tx1"/>
          </a:solidFill>
          <a:latin typeface="+mn-lt"/>
          <a:ea typeface="+mn-ea"/>
          <a:cs typeface="+mn-cs"/>
        </a:defRPr>
      </a:lvl4pPr>
      <a:lvl5pPr marL="1371392" algn="l" defTabSz="685696" rtl="0" eaLnBrk="1" latinLnBrk="0" hangingPunct="1">
        <a:defRPr kumimoji="1" sz="1351" kern="1200">
          <a:solidFill>
            <a:schemeClr val="tx1"/>
          </a:solidFill>
          <a:latin typeface="+mn-lt"/>
          <a:ea typeface="+mn-ea"/>
          <a:cs typeface="+mn-cs"/>
        </a:defRPr>
      </a:lvl5pPr>
      <a:lvl6pPr marL="1714240" algn="l" defTabSz="685696" rtl="0" eaLnBrk="1" latinLnBrk="0" hangingPunct="1">
        <a:defRPr kumimoji="1" sz="1351" kern="1200">
          <a:solidFill>
            <a:schemeClr val="tx1"/>
          </a:solidFill>
          <a:latin typeface="+mn-lt"/>
          <a:ea typeface="+mn-ea"/>
          <a:cs typeface="+mn-cs"/>
        </a:defRPr>
      </a:lvl6pPr>
      <a:lvl7pPr marL="2057087" algn="l" defTabSz="685696" rtl="0" eaLnBrk="1" latinLnBrk="0" hangingPunct="1">
        <a:defRPr kumimoji="1" sz="1351" kern="1200">
          <a:solidFill>
            <a:schemeClr val="tx1"/>
          </a:solidFill>
          <a:latin typeface="+mn-lt"/>
          <a:ea typeface="+mn-ea"/>
          <a:cs typeface="+mn-cs"/>
        </a:defRPr>
      </a:lvl7pPr>
      <a:lvl8pPr marL="2399936" algn="l" defTabSz="685696" rtl="0" eaLnBrk="1" latinLnBrk="0" hangingPunct="1">
        <a:defRPr kumimoji="1" sz="1351" kern="1200">
          <a:solidFill>
            <a:schemeClr val="tx1"/>
          </a:solidFill>
          <a:latin typeface="+mn-lt"/>
          <a:ea typeface="+mn-ea"/>
          <a:cs typeface="+mn-cs"/>
        </a:defRPr>
      </a:lvl8pPr>
      <a:lvl9pPr marL="2742783" algn="l" defTabSz="685696" rtl="0" eaLnBrk="1" latinLnBrk="0" hangingPunct="1">
        <a:defRPr kumimoji="1"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32" userDrawn="1">
          <p15:clr>
            <a:srgbClr val="F26B43"/>
          </p15:clr>
        </p15:guide>
        <p15:guide id="2" orient="horz" pos="2676" userDrawn="1">
          <p15:clr>
            <a:srgbClr val="F26B43"/>
          </p15:clr>
        </p15:guide>
        <p15:guide id="3" orient="horz" pos="22" userDrawn="1">
          <p15:clr>
            <a:srgbClr val="F26B43"/>
          </p15:clr>
        </p15:guide>
        <p15:guide id="4" orient="horz" pos="4649" userDrawn="1">
          <p15:clr>
            <a:srgbClr val="F26B43"/>
          </p15:clr>
        </p15:guide>
        <p15:guide id="5" pos="8360" userDrawn="1">
          <p15:clr>
            <a:srgbClr val="F26B43"/>
          </p15:clr>
        </p15:guide>
        <p15:guide id="6" pos="105" userDrawn="1">
          <p15:clr>
            <a:srgbClr val="F26B43"/>
          </p15:clr>
        </p15:guide>
        <p15:guide id="7" orient="horz" pos="7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84472" y="945840"/>
            <a:ext cx="11823059"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Tree>
    <p:extLst>
      <p:ext uri="{BB962C8B-B14F-4D97-AF65-F5344CB8AC3E}">
        <p14:creationId xmlns:p14="http://schemas.microsoft.com/office/powerpoint/2010/main" val="82558581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9" r:id="rId6"/>
  </p:sldLayoutIdLst>
  <p:txStyles>
    <p:titleStyle>
      <a:lvl1pPr algn="ctr" defTabSz="861972"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0" indent="0" algn="ctr" defTabSz="861972" rtl="0" eaLnBrk="1" latinLnBrk="0" hangingPunct="1">
        <a:lnSpc>
          <a:spcPct val="90000"/>
        </a:lnSpc>
        <a:spcBef>
          <a:spcPts val="943"/>
        </a:spcBef>
        <a:buFontTx/>
        <a:buNone/>
        <a:defRPr kumimoji="1" sz="2639" kern="1200">
          <a:solidFill>
            <a:schemeClr val="tx1"/>
          </a:solidFill>
          <a:latin typeface="+mn-lt"/>
          <a:ea typeface="+mn-ea"/>
          <a:cs typeface="+mn-cs"/>
        </a:defRPr>
      </a:lvl1pPr>
      <a:lvl2pPr marL="0" indent="0" algn="l" defTabSz="861972" rtl="0" eaLnBrk="1" latinLnBrk="0" hangingPunct="1">
        <a:lnSpc>
          <a:spcPct val="90000"/>
        </a:lnSpc>
        <a:spcBef>
          <a:spcPts val="471"/>
        </a:spcBef>
        <a:buFontTx/>
        <a:buNone/>
        <a:defRPr kumimoji="1" sz="2263" kern="1200">
          <a:solidFill>
            <a:schemeClr val="tx1"/>
          </a:solidFill>
          <a:latin typeface="+mn-lt"/>
          <a:ea typeface="+mn-ea"/>
          <a:cs typeface="+mn-cs"/>
        </a:defRPr>
      </a:lvl2pPr>
      <a:lvl3pPr marL="0" indent="0" algn="l" defTabSz="861972" rtl="0" eaLnBrk="1" latinLnBrk="0" hangingPunct="1">
        <a:lnSpc>
          <a:spcPct val="90000"/>
        </a:lnSpc>
        <a:spcBef>
          <a:spcPts val="471"/>
        </a:spcBef>
        <a:buFontTx/>
        <a:buNone/>
        <a:defRPr kumimoji="1" sz="1887" kern="1200">
          <a:solidFill>
            <a:schemeClr val="tx1"/>
          </a:solidFill>
          <a:latin typeface="+mn-lt"/>
          <a:ea typeface="+mn-ea"/>
          <a:cs typeface="+mn-cs"/>
        </a:defRPr>
      </a:lvl3pPr>
      <a:lvl4pPr marL="0" indent="0" algn="l" defTabSz="861972" rtl="0" eaLnBrk="1" latinLnBrk="0" hangingPunct="1">
        <a:lnSpc>
          <a:spcPct val="90000"/>
        </a:lnSpc>
        <a:spcBef>
          <a:spcPts val="471"/>
        </a:spcBef>
        <a:buFontTx/>
        <a:buNone/>
        <a:defRPr kumimoji="1" sz="1697" kern="1200">
          <a:solidFill>
            <a:schemeClr val="tx1"/>
          </a:solidFill>
          <a:latin typeface="+mn-lt"/>
          <a:ea typeface="+mn-ea"/>
          <a:cs typeface="+mn-cs"/>
        </a:defRPr>
      </a:lvl4pPr>
      <a:lvl5pPr marL="0" indent="0" algn="l" defTabSz="861972" rtl="0" eaLnBrk="1" latinLnBrk="0" hangingPunct="1">
        <a:lnSpc>
          <a:spcPct val="90000"/>
        </a:lnSpc>
        <a:spcBef>
          <a:spcPts val="471"/>
        </a:spcBef>
        <a:buFontTx/>
        <a:buNone/>
        <a:defRPr kumimoji="1" sz="1697" kern="1200">
          <a:solidFill>
            <a:schemeClr val="tx1"/>
          </a:solidFill>
          <a:latin typeface="+mn-lt"/>
          <a:ea typeface="+mn-ea"/>
          <a:cs typeface="+mn-cs"/>
        </a:defRPr>
      </a:lvl5pPr>
      <a:lvl6pPr marL="2370422"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07"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394"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379" indent="-215493" algn="l" defTabSz="861972"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ja-JP"/>
      </a:defPPr>
      <a:lvl1pPr marL="0" algn="l" defTabSz="861972" rtl="0" eaLnBrk="1" latinLnBrk="0" hangingPunct="1">
        <a:defRPr kumimoji="1" sz="1697" kern="1200">
          <a:solidFill>
            <a:schemeClr val="tx1"/>
          </a:solidFill>
          <a:latin typeface="+mn-lt"/>
          <a:ea typeface="+mn-ea"/>
          <a:cs typeface="+mn-cs"/>
        </a:defRPr>
      </a:lvl1pPr>
      <a:lvl2pPr marL="430987" algn="l" defTabSz="861972" rtl="0" eaLnBrk="1" latinLnBrk="0" hangingPunct="1">
        <a:defRPr kumimoji="1" sz="1697" kern="1200">
          <a:solidFill>
            <a:schemeClr val="tx1"/>
          </a:solidFill>
          <a:latin typeface="+mn-lt"/>
          <a:ea typeface="+mn-ea"/>
          <a:cs typeface="+mn-cs"/>
        </a:defRPr>
      </a:lvl2pPr>
      <a:lvl3pPr marL="861972" algn="l" defTabSz="861972" rtl="0" eaLnBrk="1" latinLnBrk="0" hangingPunct="1">
        <a:defRPr kumimoji="1" sz="1697" kern="1200">
          <a:solidFill>
            <a:schemeClr val="tx1"/>
          </a:solidFill>
          <a:latin typeface="+mn-lt"/>
          <a:ea typeface="+mn-ea"/>
          <a:cs typeface="+mn-cs"/>
        </a:defRPr>
      </a:lvl3pPr>
      <a:lvl4pPr marL="1292958" algn="l" defTabSz="861972" rtl="0" eaLnBrk="1" latinLnBrk="0" hangingPunct="1">
        <a:defRPr kumimoji="1" sz="1697" kern="1200">
          <a:solidFill>
            <a:schemeClr val="tx1"/>
          </a:solidFill>
          <a:latin typeface="+mn-lt"/>
          <a:ea typeface="+mn-ea"/>
          <a:cs typeface="+mn-cs"/>
        </a:defRPr>
      </a:lvl4pPr>
      <a:lvl5pPr marL="1723944" algn="l" defTabSz="861972" rtl="0" eaLnBrk="1" latinLnBrk="0" hangingPunct="1">
        <a:defRPr kumimoji="1" sz="1697" kern="1200">
          <a:solidFill>
            <a:schemeClr val="tx1"/>
          </a:solidFill>
          <a:latin typeface="+mn-lt"/>
          <a:ea typeface="+mn-ea"/>
          <a:cs typeface="+mn-cs"/>
        </a:defRPr>
      </a:lvl5pPr>
      <a:lvl6pPr marL="2154929" algn="l" defTabSz="861972" rtl="0" eaLnBrk="1" latinLnBrk="0" hangingPunct="1">
        <a:defRPr kumimoji="1" sz="1697" kern="1200">
          <a:solidFill>
            <a:schemeClr val="tx1"/>
          </a:solidFill>
          <a:latin typeface="+mn-lt"/>
          <a:ea typeface="+mn-ea"/>
          <a:cs typeface="+mn-cs"/>
        </a:defRPr>
      </a:lvl6pPr>
      <a:lvl7pPr marL="2585914" algn="l" defTabSz="861972" rtl="0" eaLnBrk="1" latinLnBrk="0" hangingPunct="1">
        <a:defRPr kumimoji="1" sz="1697" kern="1200">
          <a:solidFill>
            <a:schemeClr val="tx1"/>
          </a:solidFill>
          <a:latin typeface="+mn-lt"/>
          <a:ea typeface="+mn-ea"/>
          <a:cs typeface="+mn-cs"/>
        </a:defRPr>
      </a:lvl7pPr>
      <a:lvl8pPr marL="3016899" algn="l" defTabSz="861972" rtl="0" eaLnBrk="1" latinLnBrk="0" hangingPunct="1">
        <a:defRPr kumimoji="1" sz="1697" kern="1200">
          <a:solidFill>
            <a:schemeClr val="tx1"/>
          </a:solidFill>
          <a:latin typeface="+mn-lt"/>
          <a:ea typeface="+mn-ea"/>
          <a:cs typeface="+mn-cs"/>
        </a:defRPr>
      </a:lvl8pPr>
      <a:lvl9pPr marL="3447884" algn="l" defTabSz="861972" rtl="0" eaLnBrk="1" latinLnBrk="0" hangingPunct="1">
        <a:defRPr kumimoji="1" sz="169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89" userDrawn="1">
          <p15:clr>
            <a:srgbClr val="F26B43"/>
          </p15:clr>
        </p15:guide>
        <p15:guide id="2" orient="horz" pos="2381" userDrawn="1">
          <p15:clr>
            <a:srgbClr val="F26B43"/>
          </p15:clr>
        </p15:guide>
        <p15:guide id="3" orient="horz" pos="22" userDrawn="1">
          <p15:clr>
            <a:srgbClr val="F26B43"/>
          </p15:clr>
        </p15:guide>
        <p15:guide id="4" orient="horz" pos="4649" userDrawn="1">
          <p15:clr>
            <a:srgbClr val="F26B43"/>
          </p15:clr>
        </p15:guide>
        <p15:guide id="5" pos="8844" userDrawn="1">
          <p15:clr>
            <a:srgbClr val="F26B43"/>
          </p15:clr>
        </p15:guide>
        <p15:guide id="6" pos="136" userDrawn="1">
          <p15:clr>
            <a:srgbClr val="F26B43"/>
          </p15:clr>
        </p15:guide>
        <p15:guide id="7" orient="horz" pos="703"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1" y="274638"/>
            <a:ext cx="10972800" cy="1143000"/>
          </a:xfrm>
          <a:prstGeom prst="rect">
            <a:avLst/>
          </a:prstGeom>
        </p:spPr>
        <p:txBody>
          <a:bodyPr vert="horz" lIns="122200" tIns="61100" rIns="122200" bIns="6110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1" y="1600206"/>
            <a:ext cx="10972800" cy="4525963"/>
          </a:xfrm>
          <a:prstGeom prst="rect">
            <a:avLst/>
          </a:prstGeom>
        </p:spPr>
        <p:txBody>
          <a:bodyPr vert="horz" lIns="122200" tIns="61100" rIns="122200" bIns="6110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599" y="6358307"/>
            <a:ext cx="2844800" cy="365125"/>
          </a:xfrm>
          <a:prstGeom prst="rect">
            <a:avLst/>
          </a:prstGeom>
        </p:spPr>
        <p:txBody>
          <a:bodyPr vert="horz" lIns="122200" tIns="61100" rIns="122200" bIns="61100" rtlCol="0" anchor="ctr"/>
          <a:lstStyle>
            <a:lvl1pPr algn="l">
              <a:defRPr sz="1143">
                <a:solidFill>
                  <a:schemeClr val="tx1">
                    <a:tint val="75000"/>
                  </a:schemeClr>
                </a:solidFill>
              </a:defRPr>
            </a:lvl1pPr>
          </a:lstStyle>
          <a:p>
            <a:pPr fontAlgn="base">
              <a:spcBef>
                <a:spcPct val="0"/>
              </a:spcBef>
              <a:spcAft>
                <a:spcPct val="0"/>
              </a:spcAft>
            </a:pPr>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166117" y="6358307"/>
            <a:ext cx="3860799" cy="365125"/>
          </a:xfrm>
          <a:prstGeom prst="rect">
            <a:avLst/>
          </a:prstGeom>
        </p:spPr>
        <p:txBody>
          <a:bodyPr vert="horz" lIns="122200" tIns="61100" rIns="122200" bIns="61100" rtlCol="0" anchor="ctr"/>
          <a:lstStyle>
            <a:lvl1pPr algn="ctr">
              <a:defRPr sz="1143">
                <a:solidFill>
                  <a:schemeClr val="tx1">
                    <a:tint val="75000"/>
                  </a:schemeClr>
                </a:solidFill>
              </a:defRPr>
            </a:lvl1pPr>
          </a:lstStyle>
          <a:p>
            <a:pPr fontAlgn="base">
              <a:spcBef>
                <a:spcPct val="0"/>
              </a:spcBef>
              <a:spcAft>
                <a:spcPct val="0"/>
              </a:spcAft>
            </a:pPr>
            <a:endParaRPr lang="ja-JP" altLang="en-US">
              <a:solidFill>
                <a:prstClr val="black">
                  <a:tint val="75000"/>
                </a:prstClr>
              </a:solidFill>
            </a:endParaRPr>
          </a:p>
        </p:txBody>
      </p:sp>
      <p:sp>
        <p:nvSpPr>
          <p:cNvPr id="7" name="スライド番号プレースホルダー 6"/>
          <p:cNvSpPr>
            <a:spLocks noGrp="1"/>
          </p:cNvSpPr>
          <p:nvPr>
            <p:ph type="sldNum" sz="quarter" idx="4"/>
          </p:nvPr>
        </p:nvSpPr>
        <p:spPr>
          <a:xfrm>
            <a:off x="8610300" y="6356807"/>
            <a:ext cx="2744107" cy="365125"/>
          </a:xfrm>
          <a:prstGeom prst="rect">
            <a:avLst/>
          </a:prstGeom>
        </p:spPr>
        <p:txBody>
          <a:bodyPr vert="horz" lIns="91440" tIns="45720" rIns="91440" bIns="45720" rtlCol="0" anchor="ctr"/>
          <a:lstStyle>
            <a:lvl1pPr algn="r">
              <a:defRPr sz="1287">
                <a:solidFill>
                  <a:schemeClr val="tx1">
                    <a:tint val="75000"/>
                  </a:schemeClr>
                </a:solidFill>
              </a:defRPr>
            </a:lvl1pPr>
          </a:lstStyle>
          <a:p>
            <a:fld id="{5CCC70CB-D59E-4674-9C44-844FA12DB84B}" type="slidenum">
              <a:rPr lang="ja-JP" altLang="en-US" smtClean="0"/>
              <a:pPr/>
              <a:t>‹#›</a:t>
            </a:fld>
            <a:endParaRPr lang="ja-JP" altLang="en-US" dirty="0"/>
          </a:p>
        </p:txBody>
      </p:sp>
    </p:spTree>
    <p:extLst>
      <p:ext uri="{BB962C8B-B14F-4D97-AF65-F5344CB8AC3E}">
        <p14:creationId xmlns:p14="http://schemas.microsoft.com/office/powerpoint/2010/main" val="36975653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Lst>
  <p:hf sldNum="0" hdr="0" ftr="0" dt="0"/>
  <p:txStyles>
    <p:titleStyle>
      <a:lvl1pPr algn="ctr" defTabSz="872856" rtl="0" eaLnBrk="1" latinLnBrk="0" hangingPunct="1">
        <a:spcBef>
          <a:spcPct val="0"/>
        </a:spcBef>
        <a:buNone/>
        <a:defRPr kumimoji="1" sz="4215" kern="1200">
          <a:solidFill>
            <a:schemeClr val="tx1"/>
          </a:solidFill>
          <a:latin typeface="+mj-lt"/>
          <a:ea typeface="+mj-ea"/>
          <a:cs typeface="+mj-cs"/>
        </a:defRPr>
      </a:lvl1pPr>
    </p:titleStyle>
    <p:bodyStyle>
      <a:lvl1pPr marL="327321" indent="-327321" algn="l" defTabSz="872856" rtl="0" eaLnBrk="1" latinLnBrk="0" hangingPunct="1">
        <a:spcBef>
          <a:spcPct val="20000"/>
        </a:spcBef>
        <a:buFont typeface="Arial" panose="020B0604020202020204" pitchFamily="34" charset="0"/>
        <a:buChar char="•"/>
        <a:defRPr kumimoji="1" sz="3071" kern="1200">
          <a:solidFill>
            <a:schemeClr val="tx1"/>
          </a:solidFill>
          <a:latin typeface="+mn-lt"/>
          <a:ea typeface="+mn-ea"/>
          <a:cs typeface="+mn-cs"/>
        </a:defRPr>
      </a:lvl1pPr>
      <a:lvl2pPr marL="709196" indent="-272768" algn="l" defTabSz="872856" rtl="0" eaLnBrk="1" latinLnBrk="0" hangingPunct="1">
        <a:spcBef>
          <a:spcPct val="20000"/>
        </a:spcBef>
        <a:buFont typeface="Arial" panose="020B0604020202020204" pitchFamily="34" charset="0"/>
        <a:buChar char="–"/>
        <a:defRPr kumimoji="1" sz="2643" kern="1200">
          <a:solidFill>
            <a:schemeClr val="tx1"/>
          </a:solidFill>
          <a:latin typeface="+mn-lt"/>
          <a:ea typeface="+mn-ea"/>
          <a:cs typeface="+mn-cs"/>
        </a:defRPr>
      </a:lvl2pPr>
      <a:lvl3pPr marL="1091070" indent="-218213" algn="l" defTabSz="872856" rtl="0" eaLnBrk="1" latinLnBrk="0" hangingPunct="1">
        <a:spcBef>
          <a:spcPct val="20000"/>
        </a:spcBef>
        <a:buFont typeface="Arial" panose="020B0604020202020204" pitchFamily="34" charset="0"/>
        <a:buChar char="•"/>
        <a:defRPr kumimoji="1" sz="2287" kern="1200">
          <a:solidFill>
            <a:schemeClr val="tx1"/>
          </a:solidFill>
          <a:latin typeface="+mn-lt"/>
          <a:ea typeface="+mn-ea"/>
          <a:cs typeface="+mn-cs"/>
        </a:defRPr>
      </a:lvl3pPr>
      <a:lvl4pPr marL="1527498"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4pPr>
      <a:lvl5pPr marL="1963926"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5pPr>
      <a:lvl6pPr marL="2400353"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6pPr>
      <a:lvl7pPr marL="2836781"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7pPr>
      <a:lvl8pPr marL="3273209"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8pPr>
      <a:lvl9pPr marL="3709638" indent="-218213" algn="l" defTabSz="872856" rtl="0" eaLnBrk="1" latinLnBrk="0" hangingPunct="1">
        <a:spcBef>
          <a:spcPct val="20000"/>
        </a:spcBef>
        <a:buFont typeface="Arial" panose="020B0604020202020204" pitchFamily="34" charset="0"/>
        <a:buChar char="•"/>
        <a:defRPr kumimoji="1" sz="1929" kern="1200">
          <a:solidFill>
            <a:schemeClr val="tx1"/>
          </a:solidFill>
          <a:latin typeface="+mn-lt"/>
          <a:ea typeface="+mn-ea"/>
          <a:cs typeface="+mn-cs"/>
        </a:defRPr>
      </a:lvl9pPr>
    </p:bodyStyle>
    <p:otherStyle>
      <a:defPPr>
        <a:defRPr lang="ja-JP"/>
      </a:defPPr>
      <a:lvl1pPr marL="0" algn="l" defTabSz="872856" rtl="0" eaLnBrk="1" latinLnBrk="0" hangingPunct="1">
        <a:defRPr kumimoji="1" sz="1715" kern="1200">
          <a:solidFill>
            <a:schemeClr val="tx1"/>
          </a:solidFill>
          <a:latin typeface="+mn-lt"/>
          <a:ea typeface="+mn-ea"/>
          <a:cs typeface="+mn-cs"/>
        </a:defRPr>
      </a:lvl1pPr>
      <a:lvl2pPr marL="436428" algn="l" defTabSz="872856" rtl="0" eaLnBrk="1" latinLnBrk="0" hangingPunct="1">
        <a:defRPr kumimoji="1" sz="1715" kern="1200">
          <a:solidFill>
            <a:schemeClr val="tx1"/>
          </a:solidFill>
          <a:latin typeface="+mn-lt"/>
          <a:ea typeface="+mn-ea"/>
          <a:cs typeface="+mn-cs"/>
        </a:defRPr>
      </a:lvl2pPr>
      <a:lvl3pPr marL="872856" algn="l" defTabSz="872856" rtl="0" eaLnBrk="1" latinLnBrk="0" hangingPunct="1">
        <a:defRPr kumimoji="1" sz="1715" kern="1200">
          <a:solidFill>
            <a:schemeClr val="tx1"/>
          </a:solidFill>
          <a:latin typeface="+mn-lt"/>
          <a:ea typeface="+mn-ea"/>
          <a:cs typeface="+mn-cs"/>
        </a:defRPr>
      </a:lvl3pPr>
      <a:lvl4pPr marL="1309283" algn="l" defTabSz="872856" rtl="0" eaLnBrk="1" latinLnBrk="0" hangingPunct="1">
        <a:defRPr kumimoji="1" sz="1715" kern="1200">
          <a:solidFill>
            <a:schemeClr val="tx1"/>
          </a:solidFill>
          <a:latin typeface="+mn-lt"/>
          <a:ea typeface="+mn-ea"/>
          <a:cs typeface="+mn-cs"/>
        </a:defRPr>
      </a:lvl4pPr>
      <a:lvl5pPr marL="1745711" algn="l" defTabSz="872856" rtl="0" eaLnBrk="1" latinLnBrk="0" hangingPunct="1">
        <a:defRPr kumimoji="1" sz="1715" kern="1200">
          <a:solidFill>
            <a:schemeClr val="tx1"/>
          </a:solidFill>
          <a:latin typeface="+mn-lt"/>
          <a:ea typeface="+mn-ea"/>
          <a:cs typeface="+mn-cs"/>
        </a:defRPr>
      </a:lvl5pPr>
      <a:lvl6pPr marL="2182140" algn="l" defTabSz="872856" rtl="0" eaLnBrk="1" latinLnBrk="0" hangingPunct="1">
        <a:defRPr kumimoji="1" sz="1715" kern="1200">
          <a:solidFill>
            <a:schemeClr val="tx1"/>
          </a:solidFill>
          <a:latin typeface="+mn-lt"/>
          <a:ea typeface="+mn-ea"/>
          <a:cs typeface="+mn-cs"/>
        </a:defRPr>
      </a:lvl6pPr>
      <a:lvl7pPr marL="2618567" algn="l" defTabSz="872856" rtl="0" eaLnBrk="1" latinLnBrk="0" hangingPunct="1">
        <a:defRPr kumimoji="1" sz="1715" kern="1200">
          <a:solidFill>
            <a:schemeClr val="tx1"/>
          </a:solidFill>
          <a:latin typeface="+mn-lt"/>
          <a:ea typeface="+mn-ea"/>
          <a:cs typeface="+mn-cs"/>
        </a:defRPr>
      </a:lvl7pPr>
      <a:lvl8pPr marL="3054996" algn="l" defTabSz="872856" rtl="0" eaLnBrk="1" latinLnBrk="0" hangingPunct="1">
        <a:defRPr kumimoji="1" sz="1715" kern="1200">
          <a:solidFill>
            <a:schemeClr val="tx1"/>
          </a:solidFill>
          <a:latin typeface="+mn-lt"/>
          <a:ea typeface="+mn-ea"/>
          <a:cs typeface="+mn-cs"/>
        </a:defRPr>
      </a:lvl8pPr>
      <a:lvl9pPr marL="3491423" algn="l" defTabSz="872856" rtl="0" eaLnBrk="1" latinLnBrk="0" hangingPunct="1">
        <a:defRPr kumimoji="1" sz="1715"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3/7/2023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85399509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5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5.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6.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7.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8.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9.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10.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50.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50.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50.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50.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50.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5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50.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1.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2.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3.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52.xml" Type="http://schemas.openxmlformats.org/officeDocument/2006/relationships/slideLayout"/><Relationship Id="rId2" Target="../notesSlides/notesSlide4.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49" y="74773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申請者：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29" y="747735"/>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9" name="図プレースホルダー 19">
            <a:extLst>
              <a:ext uri="{FF2B5EF4-FFF2-40B4-BE49-F238E27FC236}">
                <a16:creationId xmlns:a16="http://schemas.microsoft.com/office/drawing/2014/main" id="{9F2BB934-B3A7-0140-29CD-063E4751EEEF}"/>
              </a:ext>
            </a:extLst>
          </p:cNvPr>
          <p:cNvSpPr txBox="1">
            <a:spLocks/>
          </p:cNvSpPr>
          <p:nvPr/>
        </p:nvSpPr>
        <p:spPr>
          <a:xfrm>
            <a:off x="8239652" y="1847986"/>
            <a:ext cx="3440719" cy="2219432"/>
          </a:xfrm>
          <a:prstGeom prst="rect">
            <a:avLst/>
          </a:prstGeom>
        </p:spPr>
      </p:sp>
      <p:graphicFrame>
        <p:nvGraphicFramePr>
          <p:cNvPr id="23" name="表 23">
            <a:extLst>
              <a:ext uri="{FF2B5EF4-FFF2-40B4-BE49-F238E27FC236}">
                <a16:creationId xmlns:a16="http://schemas.microsoft.com/office/drawing/2014/main" id="{42F091AE-CC85-AC09-81EB-62C0F241BA96}"/>
              </a:ext>
            </a:extLst>
          </p:cNvPr>
          <p:cNvGraphicFramePr>
            <a:graphicFrameLocks noGrp="1"/>
          </p:cNvGraphicFramePr>
          <p:nvPr>
            <p:extLst>
              <p:ext uri="{D42A27DB-BD31-4B8C-83A1-F6EECF244321}">
                <p14:modId xmlns:p14="http://schemas.microsoft.com/office/powerpoint/2010/main" val="3392180292"/>
              </p:ext>
            </p:extLst>
          </p:nvPr>
        </p:nvGraphicFramePr>
        <p:xfrm>
          <a:off x="339046" y="745432"/>
          <a:ext cx="11527605" cy="5699760"/>
        </p:xfrm>
        <a:graphic>
          <a:graphicData uri="http://schemas.openxmlformats.org/drawingml/2006/table">
            <a:tbl>
              <a:tblPr firstRow="1" bandRow="1">
                <a:tableStyleId>{5C22544A-7EE6-4342-B048-85BDC9FD1C3A}</a:tableStyleId>
              </a:tblPr>
              <a:tblGrid>
                <a:gridCol w="1448657">
                  <a:extLst>
                    <a:ext uri="{9D8B030D-6E8A-4147-A177-3AD203B41FA5}">
                      <a16:colId xmlns:a16="http://schemas.microsoft.com/office/drawing/2014/main" val="1775255844"/>
                    </a:ext>
                  </a:extLst>
                </a:gridCol>
                <a:gridCol w="5024063">
                  <a:extLst>
                    <a:ext uri="{9D8B030D-6E8A-4147-A177-3AD203B41FA5}">
                      <a16:colId xmlns:a16="http://schemas.microsoft.com/office/drawing/2014/main" val="64542949"/>
                    </a:ext>
                  </a:extLst>
                </a:gridCol>
                <a:gridCol w="1448656">
                  <a:extLst>
                    <a:ext uri="{9D8B030D-6E8A-4147-A177-3AD203B41FA5}">
                      <a16:colId xmlns:a16="http://schemas.microsoft.com/office/drawing/2014/main" val="2673874427"/>
                    </a:ext>
                  </a:extLst>
                </a:gridCol>
                <a:gridCol w="3606229">
                  <a:extLst>
                    <a:ext uri="{9D8B030D-6E8A-4147-A177-3AD203B41FA5}">
                      <a16:colId xmlns:a16="http://schemas.microsoft.com/office/drawing/2014/main" val="3837732797"/>
                    </a:ext>
                  </a:extLst>
                </a:gridCol>
              </a:tblGrid>
              <a:tr h="457200">
                <a:tc>
                  <a:txBody>
                    <a:bodyPr/>
                    <a:lstStyle/>
                    <a:p>
                      <a:pPr algn="l"/>
                      <a:r>
                        <a:rPr kumimoji="1" lang="ja-JP" altLang="en-US" sz="1400" b="1" dirty="0">
                          <a:solidFill>
                            <a:schemeClr val="bg1"/>
                          </a:solidFill>
                          <a:latin typeface="メイリオ" panose="020B0604030504040204" pitchFamily="50" charset="-128"/>
                          <a:ea typeface="メイリオ" panose="020B0604030504040204" pitchFamily="50" charset="-128"/>
                        </a:rPr>
                        <a:t>サイト名称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r>
                        <a:rPr kumimoji="1" lang="en-US" altLang="ja-JP" sz="1200" b="0" dirty="0">
                          <a:solidFill>
                            <a:schemeClr val="tx1"/>
                          </a:solidFill>
                          <a:latin typeface="メイリオ" panose="020B0604030504040204" pitchFamily="50" charset="-128"/>
                          <a:ea typeface="メイリオ" panose="020B0604030504040204" pitchFamily="50" charset="-128"/>
                        </a:rPr>
                        <a:t>【</a:t>
                      </a:r>
                      <a:r>
                        <a:rPr kumimoji="1" lang="ja-JP" altLang="en-US" sz="1200" b="0" dirty="0">
                          <a:solidFill>
                            <a:schemeClr val="tx1"/>
                          </a:solidFill>
                          <a:latin typeface="メイリオ" panose="020B0604030504040204" pitchFamily="50" charset="-128"/>
                          <a:ea typeface="メイリオ" panose="020B0604030504040204" pitchFamily="50" charset="-128"/>
                        </a:rPr>
                        <a:t>日本語</a:t>
                      </a:r>
                      <a:r>
                        <a:rPr kumimoji="1" lang="en-US" altLang="ja-JP" sz="1200" b="0" dirty="0">
                          <a:solidFill>
                            <a:schemeClr val="tx1"/>
                          </a:solidFill>
                          <a:latin typeface="メイリオ" panose="020B0604030504040204" pitchFamily="50" charset="-128"/>
                          <a:ea typeface="メイリオ" panose="020B0604030504040204" pitchFamily="50" charset="-128"/>
                        </a:rPr>
                        <a:t>】</a:t>
                      </a:r>
                    </a:p>
                    <a:p>
                      <a:r>
                        <a:rPr kumimoji="1" lang="en-US" altLang="ja-JP" sz="1200" b="0" dirty="0">
                          <a:solidFill>
                            <a:schemeClr val="tx1"/>
                          </a:solidFill>
                          <a:latin typeface="メイリオ" panose="020B0604030504040204" pitchFamily="50" charset="-128"/>
                          <a:ea typeface="メイリオ" panose="020B0604030504040204" pitchFamily="50" charset="-128"/>
                        </a:rPr>
                        <a:t>【</a:t>
                      </a:r>
                      <a:r>
                        <a:rPr kumimoji="1" lang="ja-JP" altLang="en-US" sz="1200" b="0" dirty="0">
                          <a:solidFill>
                            <a:schemeClr val="tx1"/>
                          </a:solidFill>
                          <a:latin typeface="メイリオ" panose="020B0604030504040204" pitchFamily="50" charset="-128"/>
                          <a:ea typeface="メイリオ" panose="020B0604030504040204" pitchFamily="50" charset="-128"/>
                        </a:rPr>
                        <a:t>英　語</a:t>
                      </a:r>
                      <a:r>
                        <a:rPr kumimoji="1" lang="en-US" altLang="ja-JP" sz="1200" b="0" dirty="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535706372"/>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zh-CN"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698405236"/>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サイト面積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r>
                        <a:rPr kumimoji="1" lang="ja-JP" altLang="en-US" sz="1200" b="0" u="sng" dirty="0">
                          <a:solidFill>
                            <a:schemeClr val="tx1"/>
                          </a:solidFill>
                          <a:latin typeface="メイリオ" panose="020B0604030504040204" pitchFamily="50" charset="-128"/>
                          <a:ea typeface="メイリオ" panose="020B0604030504040204" pitchFamily="50" charset="-128"/>
                        </a:rPr>
                        <a:t>　　　</a:t>
                      </a:r>
                      <a:r>
                        <a:rPr kumimoji="1" lang="en-US" altLang="ja-JP" sz="1200" b="0" dirty="0">
                          <a:solidFill>
                            <a:schemeClr val="tx1"/>
                          </a:solidFill>
                          <a:latin typeface="メイリオ" panose="020B0604030504040204" pitchFamily="50" charset="-128"/>
                          <a:ea typeface="メイリオ" panose="020B0604030504040204" pitchFamily="50" charset="-128"/>
                        </a:rPr>
                        <a:t>ha</a:t>
                      </a:r>
                      <a:r>
                        <a:rPr kumimoji="1" lang="ja-JP" altLang="en-US" sz="1200" b="0" dirty="0">
                          <a:solidFill>
                            <a:schemeClr val="tx1"/>
                          </a:solidFill>
                          <a:latin typeface="メイリオ" panose="020B0604030504040204" pitchFamily="50" charset="-128"/>
                          <a:ea typeface="メイリオ" panose="020B0604030504040204" pitchFamily="50" charset="-128"/>
                        </a:rPr>
                        <a:t>（うち海域部分：</a:t>
                      </a:r>
                      <a:r>
                        <a:rPr kumimoji="1" lang="ja-JP" altLang="en-US" sz="1200" b="0" u="sng" dirty="0">
                          <a:solidFill>
                            <a:schemeClr val="tx1"/>
                          </a:solidFill>
                          <a:latin typeface="メイリオ" panose="020B0604030504040204" pitchFamily="50" charset="-128"/>
                          <a:ea typeface="メイリオ" panose="020B0604030504040204" pitchFamily="50" charset="-128"/>
                        </a:rPr>
                        <a:t>　　　</a:t>
                      </a:r>
                      <a:r>
                        <a:rPr kumimoji="1" lang="en-US" altLang="ja-JP" sz="1200" b="0" dirty="0">
                          <a:solidFill>
                            <a:schemeClr val="tx1"/>
                          </a:solidFill>
                          <a:latin typeface="メイリオ" panose="020B0604030504040204" pitchFamily="50" charset="-128"/>
                          <a:ea typeface="メイリオ" panose="020B0604030504040204" pitchFamily="50" charset="-128"/>
                        </a:rPr>
                        <a:t>ha</a:t>
                      </a:r>
                      <a:r>
                        <a:rPr kumimoji="1" lang="ja-JP" altLang="en-US" sz="1200" b="0" dirty="0">
                          <a:solidFill>
                            <a:schemeClr val="tx1"/>
                          </a:solidFill>
                          <a:latin typeface="メイリオ" panose="020B0604030504040204" pitchFamily="50" charset="-128"/>
                          <a:ea typeface="メイリオ" panose="020B0604030504040204" pitchFamily="50" charset="-128"/>
                        </a:rPr>
                        <a:t>）　　　　　　　　　　　　　保護地域との重複がある場合（把握している場合）重複部分の面積</a:t>
                      </a:r>
                      <a:r>
                        <a:rPr kumimoji="1" lang="ja-JP" altLang="en-US" sz="1200" b="0" u="sng" dirty="0">
                          <a:solidFill>
                            <a:schemeClr val="tx1"/>
                          </a:solidFill>
                          <a:latin typeface="メイリオ" panose="020B0604030504040204" pitchFamily="50" charset="-128"/>
                          <a:ea typeface="メイリオ" panose="020B0604030504040204" pitchFamily="50" charset="-128"/>
                        </a:rPr>
                        <a:t>　　　</a:t>
                      </a:r>
                      <a:r>
                        <a:rPr kumimoji="1" lang="en-US" altLang="ja-JP" sz="1200" b="0" dirty="0">
                          <a:solidFill>
                            <a:schemeClr val="tx1"/>
                          </a:solidFill>
                          <a:latin typeface="メイリオ" panose="020B0604030504040204" pitchFamily="50" charset="-128"/>
                          <a:ea typeface="メイリオ" panose="020B0604030504040204" pitchFamily="50" charset="-128"/>
                        </a:rPr>
                        <a:t>ha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15429256"/>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申請者名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839445299"/>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統治責任者名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793919527"/>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管理責任者名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398466347"/>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連携団体・</a:t>
                      </a:r>
                      <a:endParaRPr kumimoji="1" lang="en-US" altLang="ja-JP" sz="1400" b="1" dirty="0">
                        <a:solidFill>
                          <a:schemeClr val="bg1"/>
                        </a:solidFill>
                        <a:latin typeface="メイリオ" panose="020B0604030504040204" pitchFamily="50" charset="-128"/>
                        <a:ea typeface="メイリオ" panose="020B0604030504040204" pitchFamily="50" charset="-128"/>
                      </a:endParaRPr>
                    </a:p>
                    <a:p>
                      <a:r>
                        <a:rPr kumimoji="1" lang="ja-JP" altLang="en-US" sz="1400" b="1" dirty="0">
                          <a:solidFill>
                            <a:schemeClr val="bg1"/>
                          </a:solidFill>
                          <a:latin typeface="メイリオ" panose="020B0604030504040204" pitchFamily="50" charset="-128"/>
                          <a:ea typeface="メイリオ" panose="020B0604030504040204" pitchFamily="50" charset="-128"/>
                        </a:rPr>
                        <a:t>有識者名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r>
                        <a:rPr kumimoji="1" lang="en-US" altLang="ja-JP" sz="1200" b="1" dirty="0">
                          <a:solidFill>
                            <a:srgbClr val="009C89"/>
                          </a:solidFill>
                          <a:latin typeface="メイリオ" panose="020B0604030504040204" pitchFamily="50" charset="-128"/>
                          <a:ea typeface="メイリオ" panose="020B0604030504040204" pitchFamily="50" charset="-128"/>
                        </a:rPr>
                        <a:t>【</a:t>
                      </a:r>
                      <a:r>
                        <a:rPr kumimoji="1" lang="ja-JP" altLang="en-US" sz="1200" b="1" dirty="0">
                          <a:solidFill>
                            <a:srgbClr val="009C89"/>
                          </a:solidFill>
                          <a:latin typeface="メイリオ" panose="020B0604030504040204" pitchFamily="50" charset="-128"/>
                          <a:ea typeface="メイリオ" panose="020B0604030504040204" pitchFamily="50" charset="-128"/>
                        </a:rPr>
                        <a:t>連携団体名・連携の内容</a:t>
                      </a:r>
                      <a:r>
                        <a:rPr kumimoji="1" lang="en-US" altLang="ja-JP" sz="1200" b="1" dirty="0">
                          <a:solidFill>
                            <a:srgbClr val="009C89"/>
                          </a:solidFill>
                          <a:latin typeface="メイリオ" panose="020B0604030504040204" pitchFamily="50" charset="-128"/>
                          <a:ea typeface="メイリオ" panose="020B0604030504040204" pitchFamily="50" charset="-128"/>
                        </a:rPr>
                        <a:t>】</a:t>
                      </a:r>
                    </a:p>
                    <a:p>
                      <a:endParaRPr kumimoji="1" lang="en-US" altLang="ja-JP" sz="1200" b="0" dirty="0">
                        <a:solidFill>
                          <a:schemeClr val="tx1"/>
                        </a:solidFill>
                        <a:latin typeface="メイリオ" panose="020B0604030504040204" pitchFamily="50" charset="-128"/>
                        <a:ea typeface="メイリオ" panose="020B0604030504040204" pitchFamily="50" charset="-128"/>
                      </a:endParaRPr>
                    </a:p>
                    <a:p>
                      <a:endParaRPr kumimoji="1" lang="en-US" altLang="ja-JP" sz="1200" b="0" dirty="0">
                        <a:solidFill>
                          <a:schemeClr val="tx1"/>
                        </a:solidFill>
                        <a:latin typeface="メイリオ" panose="020B0604030504040204" pitchFamily="50" charset="-128"/>
                        <a:ea typeface="メイリオ" panose="020B0604030504040204" pitchFamily="50" charset="-128"/>
                      </a:endParaRPr>
                    </a:p>
                    <a:p>
                      <a:r>
                        <a:rPr kumimoji="1" lang="en-US" altLang="ja-JP" sz="1200" b="1" dirty="0">
                          <a:solidFill>
                            <a:srgbClr val="009C89"/>
                          </a:solidFill>
                          <a:latin typeface="メイリオ" panose="020B0604030504040204" pitchFamily="50" charset="-128"/>
                          <a:ea typeface="メイリオ" panose="020B0604030504040204" pitchFamily="50" charset="-128"/>
                        </a:rPr>
                        <a:t>【</a:t>
                      </a:r>
                      <a:r>
                        <a:rPr kumimoji="1" lang="ja-JP" altLang="en-US" sz="1200" b="1" dirty="0">
                          <a:solidFill>
                            <a:srgbClr val="009C89"/>
                          </a:solidFill>
                          <a:latin typeface="メイリオ" panose="020B0604030504040204" pitchFamily="50" charset="-128"/>
                          <a:ea typeface="メイリオ" panose="020B0604030504040204" pitchFamily="50" charset="-128"/>
                        </a:rPr>
                        <a:t>有識者名　・連携の内容</a:t>
                      </a:r>
                      <a:r>
                        <a:rPr kumimoji="1" lang="en-US" altLang="ja-JP" sz="1200" b="1" dirty="0">
                          <a:solidFill>
                            <a:srgbClr val="009C89"/>
                          </a:solidFill>
                          <a:latin typeface="メイリオ" panose="020B0604030504040204" pitchFamily="50" charset="-128"/>
                          <a:ea typeface="メイリオ" panose="020B0604030504040204" pitchFamily="50" charset="-128"/>
                        </a:rPr>
                        <a:t>】</a:t>
                      </a:r>
                    </a:p>
                    <a:p>
                      <a:endParaRPr kumimoji="1" lang="en-US" altLang="ja-JP" sz="1200" b="0" dirty="0">
                        <a:solidFill>
                          <a:schemeClr val="tx1"/>
                        </a:solidFill>
                        <a:latin typeface="メイリオ" panose="020B0604030504040204" pitchFamily="50" charset="-128"/>
                        <a:ea typeface="メイリオ" panose="020B0604030504040204" pitchFamily="50" charset="-128"/>
                      </a:endParaRPr>
                    </a:p>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4045104021"/>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年間の管理期間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管理開始年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6340937"/>
                  </a:ext>
                </a:extLst>
              </a:tr>
              <a:tr h="579120">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取得した認定、表彰、資格　等</a:t>
                      </a:r>
                      <a:endParaRPr kumimoji="1" lang="en-US" altLang="ja-JP" sz="14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gridSpan="3">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400" b="1"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0465853"/>
                  </a:ext>
                </a:extLst>
              </a:tr>
            </a:tbl>
          </a:graphicData>
        </a:graphic>
      </p:graphicFrame>
      <p:sp>
        <p:nvSpPr>
          <p:cNvPr id="3" name="テキスト ボックス 2">
            <a:extLst>
              <a:ext uri="{FF2B5EF4-FFF2-40B4-BE49-F238E27FC236}">
                <a16:creationId xmlns:a16="http://schemas.microsoft.com/office/drawing/2014/main" id="{903FC6B3-466D-5F90-9E69-E9AE4F18C006}"/>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AE0746EB-7C13-86E6-849B-1C4B31B7084F}"/>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1.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サイトの基礎情報</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8946D6C7-0AC9-3787-1918-5358A53B8BC2}"/>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518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984525102"/>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5</a:t>
                      </a:r>
                      <a:r>
                        <a:rPr kumimoji="1" lang="ja-JP" altLang="en-US" sz="1800" dirty="0">
                          <a:latin typeface="メイリオ" panose="020B0604030504040204" pitchFamily="50" charset="-128"/>
                          <a:ea typeface="メイリオ" panose="020B0604030504040204" pitchFamily="50" charset="-128"/>
                        </a:rPr>
                        <a:t>）伝統工芸や伝統行事といった地域の伝統文化のために活用されている自然資源の供給の場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伝統文化等の名称</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活用している自然資源</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10</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2387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4255699494"/>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6</a:t>
                      </a:r>
                      <a:r>
                        <a:rPr kumimoji="1" lang="ja-JP" altLang="en-US" sz="1800" dirty="0">
                          <a:latin typeface="メイリオ" panose="020B0604030504040204" pitchFamily="50" charset="-128"/>
                          <a:ea typeface="メイリオ" panose="020B0604030504040204" pitchFamily="50" charset="-128"/>
                        </a:rPr>
                        <a:t>）希少な動植物種が生息生育している場あるいは生息生育している可能性が高い場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確認された希少種</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11</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650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725083043"/>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200" dirty="0">
                          <a:latin typeface="メイリオ" panose="020B0604030504040204" pitchFamily="50" charset="-128"/>
                          <a:ea typeface="メイリオ" panose="020B0604030504040204" pitchFamily="50" charset="-128"/>
                        </a:rPr>
                        <a:t>価値（</a:t>
                      </a:r>
                      <a:r>
                        <a:rPr kumimoji="1" lang="en-US" altLang="ja-JP" sz="1200" dirty="0">
                          <a:latin typeface="メイリオ" panose="020B0604030504040204" pitchFamily="50" charset="-128"/>
                          <a:ea typeface="メイリオ" panose="020B0604030504040204" pitchFamily="50" charset="-128"/>
                        </a:rPr>
                        <a:t>7</a:t>
                      </a:r>
                      <a:r>
                        <a:rPr kumimoji="1" lang="ja-JP" altLang="en-US" sz="1200" dirty="0">
                          <a:latin typeface="メイリオ" panose="020B0604030504040204" pitchFamily="50" charset="-128"/>
                          <a:ea typeface="メイリオ" panose="020B0604030504040204" pitchFamily="50" charset="-128"/>
                        </a:rPr>
                        <a:t>）分布が限定されている、特異な環境へ依存するなど、その生態に特殊性のある種が生息生育している場又は生息生育の可能性が高い場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確認された分布限定等種</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12</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333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3527296113"/>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8</a:t>
                      </a:r>
                      <a:r>
                        <a:rPr kumimoji="1" lang="ja-JP" altLang="en-US" sz="1800" dirty="0">
                          <a:latin typeface="メイリオ" panose="020B0604030504040204" pitchFamily="50" charset="-128"/>
                          <a:ea typeface="メイリオ" panose="020B0604030504040204" pitchFamily="50" charset="-128"/>
                        </a:rPr>
                        <a:t>）越冬、休息、繁殖、採餌、移動（渡り）など、地域の動物の生活史にとって重要な場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a:latin typeface="メイリオ" panose="020B0604030504040204" pitchFamily="50" charset="-128"/>
                          <a:ea typeface="メイリオ" panose="020B0604030504040204" pitchFamily="50" charset="-128"/>
                        </a:rPr>
                        <a:t>対象となる動物</a:t>
                      </a:r>
                      <a:r>
                        <a:rPr kumimoji="1" lang="ja-JP" altLang="en-US" sz="1400" dirty="0">
                          <a:latin typeface="メイリオ" panose="020B0604030504040204" pitchFamily="50" charset="-128"/>
                          <a:ea typeface="メイリオ" panose="020B0604030504040204" pitchFamily="50" charset="-128"/>
                        </a:rPr>
                        <a:t>種</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動物が利用している生活史</a:t>
                      </a:r>
                      <a:r>
                        <a:rPr kumimoji="1" lang="en-US" altLang="ja-JP"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13</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17032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854665380"/>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200" dirty="0">
                          <a:latin typeface="メイリオ" panose="020B0604030504040204" pitchFamily="50" charset="-128"/>
                          <a:ea typeface="メイリオ" panose="020B0604030504040204" pitchFamily="50" charset="-128"/>
                        </a:rPr>
                        <a:t>価値（</a:t>
                      </a:r>
                      <a:r>
                        <a:rPr kumimoji="1" lang="en-US" altLang="ja-JP" sz="1200" dirty="0">
                          <a:latin typeface="メイリオ" panose="020B0604030504040204" pitchFamily="50" charset="-128"/>
                          <a:ea typeface="メイリオ" panose="020B0604030504040204" pitchFamily="50" charset="-128"/>
                        </a:rPr>
                        <a:t>9</a:t>
                      </a:r>
                      <a:r>
                        <a:rPr kumimoji="1" lang="ja-JP" altLang="en-US" sz="1200" dirty="0">
                          <a:latin typeface="メイリオ" panose="020B0604030504040204" pitchFamily="50" charset="-128"/>
                          <a:ea typeface="メイリオ" panose="020B0604030504040204" pitchFamily="50" charset="-128"/>
                        </a:rPr>
                        <a:t>）既存の保護地域又は自然共生サイト認定区域に隣接する若しくはそれらを接続するなど、緩衝機能や連続性・連結性を高める機能を有する場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隣接・接続する保護地域等</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緩衝機能や連続性・連結性の機能</a:t>
                      </a:r>
                      <a:r>
                        <a:rPr kumimoji="1" lang="en-US" altLang="ja-JP"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14</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54960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3118690660"/>
              </p:ext>
            </p:extLst>
          </p:nvPr>
        </p:nvGraphicFramePr>
        <p:xfrm>
          <a:off x="187079" y="682535"/>
          <a:ext cx="11733832" cy="6003482"/>
        </p:xfrm>
        <a:graphic>
          <a:graphicData uri="http://schemas.openxmlformats.org/drawingml/2006/table">
            <a:tbl>
              <a:tblPr firstRow="1" bandRow="1">
                <a:tableStyleId>{5C22544A-7EE6-4342-B048-85BDC9FD1C3A}</a:tableStyleId>
              </a:tblPr>
              <a:tblGrid>
                <a:gridCol w="6977360">
                  <a:extLst>
                    <a:ext uri="{9D8B030D-6E8A-4147-A177-3AD203B41FA5}">
                      <a16:colId xmlns:a16="http://schemas.microsoft.com/office/drawing/2014/main" val="227637697"/>
                    </a:ext>
                  </a:extLst>
                </a:gridCol>
                <a:gridCol w="4756472">
                  <a:extLst>
                    <a:ext uri="{9D8B030D-6E8A-4147-A177-3AD203B41FA5}">
                      <a16:colId xmlns:a16="http://schemas.microsoft.com/office/drawing/2014/main" val="3816322795"/>
                    </a:ext>
                  </a:extLst>
                </a:gridCol>
              </a:tblGrid>
              <a:tr h="395162">
                <a:tc>
                  <a:txBody>
                    <a:bodyPr/>
                    <a:lstStyle/>
                    <a:p>
                      <a:pPr algn="ctr"/>
                      <a:r>
                        <a:rPr kumimoji="1" lang="ja-JP" altLang="en-US" sz="1800" dirty="0">
                          <a:latin typeface="メイリオ" panose="020B0604030504040204" pitchFamily="50" charset="-128"/>
                          <a:ea typeface="メイリオ" panose="020B0604030504040204" pitchFamily="50" charset="-128"/>
                        </a:rPr>
                        <a:t>管理計画の内容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algn="ctr"/>
                      <a:r>
                        <a:rPr kumimoji="1" lang="ja-JP" altLang="en-US" sz="1800" dirty="0">
                          <a:latin typeface="メイリオ" panose="020B0604030504040204" pitchFamily="50" charset="-128"/>
                          <a:ea typeface="メイリオ" panose="020B0604030504040204" pitchFamily="50" charset="-128"/>
                        </a:rPr>
                        <a:t>モニタリング計画の内容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324473">
                <a:tc>
                  <a:txBody>
                    <a:bodyPr/>
                    <a:lstStyle/>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管理計画の内容</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管理計画の内容</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＜参考資料＞</a:t>
                      </a:r>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b="1" dirty="0">
                        <a:solidFill>
                          <a:srgbClr val="009C89"/>
                        </a:solidFill>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モニタリング対象</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モニタリング場所</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モニタリング手法</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実施時期及び頻度</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実　施　体　制  </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＜参考資料＞</a:t>
                      </a:r>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15</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４</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管理計画・モニタリング計画</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吹き出し: 四角形 5">
            <a:extLst>
              <a:ext uri="{FF2B5EF4-FFF2-40B4-BE49-F238E27FC236}">
                <a16:creationId xmlns:a16="http://schemas.microsoft.com/office/drawing/2014/main" id="{5D3BFFB5-10CC-34A2-951B-B88DADD39553}"/>
              </a:ext>
            </a:extLst>
          </p:cNvPr>
          <p:cNvSpPr/>
          <p:nvPr/>
        </p:nvSpPr>
        <p:spPr>
          <a:xfrm>
            <a:off x="-2856216" y="520794"/>
            <a:ext cx="2674855" cy="3186766"/>
          </a:xfrm>
          <a:prstGeom prst="wedgeRectCallout">
            <a:avLst>
              <a:gd name="adj1" fmla="val 52278"/>
              <a:gd name="adj2" fmla="val -58271"/>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009C89"/>
                </a:solidFill>
                <a:latin typeface="メイリオ" panose="020B0604030504040204" pitchFamily="50" charset="-128"/>
                <a:ea typeface="メイリオ" panose="020B0604030504040204" pitchFamily="50" charset="-128"/>
              </a:rPr>
              <a:t>複数の「生物多様性の価値」に該当しており</a:t>
            </a:r>
            <a:r>
              <a:rPr kumimoji="1" lang="ja-JP" altLang="en-US" sz="1600" b="1" dirty="0">
                <a:solidFill>
                  <a:srgbClr val="009C89"/>
                </a:solidFill>
                <a:latin typeface="メイリオ" panose="020B0604030504040204" pitchFamily="50" charset="-128"/>
                <a:ea typeface="メイリオ" panose="020B0604030504040204" pitchFamily="50" charset="-128"/>
              </a:rPr>
              <a:t>、</a:t>
            </a:r>
            <a:r>
              <a:rPr kumimoji="1" lang="ja-JP" altLang="en-US" sz="1600" b="1" u="sng" dirty="0">
                <a:solidFill>
                  <a:srgbClr val="009C89"/>
                </a:solidFill>
                <a:latin typeface="メイリオ" panose="020B0604030504040204" pitchFamily="50" charset="-128"/>
                <a:ea typeface="メイリオ" panose="020B0604030504040204" pitchFamily="50" charset="-128"/>
              </a:rPr>
              <a:t>価値に応じて管理内容やモニタリング内容を変えている場合</a:t>
            </a:r>
            <a:r>
              <a:rPr kumimoji="1" lang="ja-JP" altLang="en-US" sz="1600" dirty="0">
                <a:solidFill>
                  <a:srgbClr val="009C89"/>
                </a:solidFill>
                <a:latin typeface="メイリオ" panose="020B0604030504040204" pitchFamily="50" charset="-128"/>
                <a:ea typeface="メイリオ" panose="020B0604030504040204" pitchFamily="50" charset="-128"/>
              </a:rPr>
              <a:t>は、</a:t>
            </a:r>
            <a:r>
              <a:rPr kumimoji="1" lang="ja-JP" altLang="en-US" sz="1600" b="1" u="sng" dirty="0">
                <a:solidFill>
                  <a:srgbClr val="009C89"/>
                </a:solidFill>
                <a:latin typeface="メイリオ" panose="020B0604030504040204" pitchFamily="50" charset="-128"/>
                <a:ea typeface="メイリオ" panose="020B0604030504040204" pitchFamily="50" charset="-128"/>
              </a:rPr>
              <a:t>価値毎の管理内容やモニタリング内容が分かるように記載</a:t>
            </a:r>
            <a:r>
              <a:rPr kumimoji="1" lang="ja-JP" altLang="en-US" sz="1600" dirty="0">
                <a:solidFill>
                  <a:srgbClr val="009C89"/>
                </a:solidFill>
                <a:latin typeface="メイリオ" panose="020B0604030504040204" pitchFamily="50" charset="-128"/>
                <a:ea typeface="メイリオ" panose="020B0604030504040204" pitchFamily="50" charset="-128"/>
              </a:rPr>
              <a:t>ください。</a:t>
            </a:r>
          </a:p>
        </p:txBody>
      </p:sp>
    </p:spTree>
    <p:extLst>
      <p:ext uri="{BB962C8B-B14F-4D97-AF65-F5344CB8AC3E}">
        <p14:creationId xmlns:p14="http://schemas.microsoft.com/office/powerpoint/2010/main" val="130972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AA2D27EC-96AE-9B00-4109-E295882F75DD}"/>
              </a:ext>
            </a:extLst>
          </p:cNvPr>
          <p:cNvSpPr/>
          <p:nvPr/>
        </p:nvSpPr>
        <p:spPr>
          <a:xfrm>
            <a:off x="337897" y="1119883"/>
            <a:ext cx="5405259" cy="304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8" name="正方形/長方形 7">
            <a:extLst>
              <a:ext uri="{FF2B5EF4-FFF2-40B4-BE49-F238E27FC236}">
                <a16:creationId xmlns:a16="http://schemas.microsoft.com/office/drawing/2014/main" id="{A071CF8B-826D-5441-1E43-5347350748A2}"/>
              </a:ext>
            </a:extLst>
          </p:cNvPr>
          <p:cNvSpPr/>
          <p:nvPr/>
        </p:nvSpPr>
        <p:spPr>
          <a:xfrm>
            <a:off x="337897" y="4474285"/>
            <a:ext cx="5405259" cy="1263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写真番号：</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撮影日又は撮影年月：</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写真の説明：</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FCC9C4AC-F038-5040-DCDF-A3A6BAD54A67}"/>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A3F9BA-4747-7798-9A10-E6EBA1765525}"/>
              </a:ext>
            </a:extLst>
          </p:cNvPr>
          <p:cNvSpPr txBox="1"/>
          <p:nvPr/>
        </p:nvSpPr>
        <p:spPr>
          <a:xfrm>
            <a:off x="339045" y="188060"/>
            <a:ext cx="7548415"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５</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追加写真用シート</a:t>
            </a:r>
            <a:r>
              <a:rPr lang="ja-JP" altLang="en-US"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（任意）</a:t>
            </a:r>
            <a:endParaRPr lang="ja-JP" altLang="ja-JP"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276C421D-54C4-E92D-E208-04DA6C4FC519}"/>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E6E8B115-E9D6-3B25-899E-F4421F8A8C56}"/>
              </a:ext>
            </a:extLst>
          </p:cNvPr>
          <p:cNvSpPr/>
          <p:nvPr/>
        </p:nvSpPr>
        <p:spPr>
          <a:xfrm>
            <a:off x="6436758" y="1119883"/>
            <a:ext cx="5405259" cy="304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 name="正方形/長方形 1">
            <a:extLst>
              <a:ext uri="{FF2B5EF4-FFF2-40B4-BE49-F238E27FC236}">
                <a16:creationId xmlns:a16="http://schemas.microsoft.com/office/drawing/2014/main" id="{ABB6E8A7-0D9D-9F53-B79F-D703E3FDDC04}"/>
              </a:ext>
            </a:extLst>
          </p:cNvPr>
          <p:cNvSpPr/>
          <p:nvPr/>
        </p:nvSpPr>
        <p:spPr>
          <a:xfrm>
            <a:off x="6436757" y="4474285"/>
            <a:ext cx="5405259" cy="1263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写真番号：</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撮影日又は撮影年月：</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写真の説明：</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380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30D5AC4-DB07-479E-9500-32D5554D563D}"/>
              </a:ext>
            </a:extLst>
          </p:cNvPr>
          <p:cNvSpPr>
            <a:spLocks noGrp="1"/>
          </p:cNvSpPr>
          <p:nvPr>
            <p:ph type="sldNum" sz="quarter" idx="12"/>
          </p:nvPr>
        </p:nvSpPr>
        <p:spPr/>
        <p:txBody>
          <a:bodyPr/>
          <a:lstStyle/>
          <a:p>
            <a:fld id="{E388EACA-E4DD-4AB3-950B-C450314FBBCA}" type="slidenum">
              <a:rPr kumimoji="1" lang="ja-JP" altLang="en-US" smtClean="0"/>
              <a:t>17</a:t>
            </a:fld>
            <a:endParaRPr kumimoji="1" lang="ja-JP" altLang="en-US"/>
          </a:p>
        </p:txBody>
      </p:sp>
      <p:sp>
        <p:nvSpPr>
          <p:cNvPr id="3" name="正方形/長方形 2">
            <a:extLst>
              <a:ext uri="{FF2B5EF4-FFF2-40B4-BE49-F238E27FC236}">
                <a16:creationId xmlns:a16="http://schemas.microsoft.com/office/drawing/2014/main" id="{AA2D27EC-96AE-9B00-4109-E295882F75DD}"/>
              </a:ext>
            </a:extLst>
          </p:cNvPr>
          <p:cNvSpPr/>
          <p:nvPr/>
        </p:nvSpPr>
        <p:spPr>
          <a:xfrm>
            <a:off x="337897" y="656928"/>
            <a:ext cx="11549303" cy="5697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u="sng" dirty="0">
                <a:solidFill>
                  <a:schemeClr val="tx1"/>
                </a:solidFill>
                <a:latin typeface="メイリオ" panose="020B0604030504040204" pitchFamily="50" charset="-128"/>
                <a:ea typeface="メイリオ" panose="020B0604030504040204" pitchFamily="50" charset="-128"/>
              </a:rPr>
              <a:t>写真の</a:t>
            </a:r>
            <a:r>
              <a:rPr kumimoji="1" lang="ja-JP" altLang="en-US" sz="2800" b="1" u="sng" dirty="0">
                <a:solidFill>
                  <a:schemeClr val="tx1"/>
                </a:solidFill>
                <a:latin typeface="メイリオ" panose="020B0604030504040204" pitchFamily="50" charset="-128"/>
                <a:ea typeface="メイリオ" panose="020B0604030504040204" pitchFamily="50" charset="-128"/>
              </a:rPr>
              <a:t>撮影位置</a:t>
            </a:r>
            <a:r>
              <a:rPr kumimoji="1" lang="ja-JP" altLang="en-US" sz="2800" u="sng" dirty="0">
                <a:solidFill>
                  <a:schemeClr val="tx1"/>
                </a:solidFill>
                <a:latin typeface="メイリオ" panose="020B0604030504040204" pitchFamily="50" charset="-128"/>
                <a:ea typeface="メイリオ" panose="020B0604030504040204" pitchFamily="50" charset="-128"/>
              </a:rPr>
              <a:t>を（可能な場合撮影方向も）示した図面</a:t>
            </a:r>
            <a:r>
              <a:rPr kumimoji="1" lang="ja-JP" altLang="en-US" sz="2800" dirty="0">
                <a:solidFill>
                  <a:schemeClr val="tx1"/>
                </a:solidFill>
                <a:latin typeface="メイリオ" panose="020B0604030504040204" pitchFamily="50" charset="-128"/>
                <a:ea typeface="メイリオ" panose="020B0604030504040204" pitchFamily="50" charset="-128"/>
              </a:rPr>
              <a:t>を添付</a:t>
            </a:r>
          </a:p>
        </p:txBody>
      </p:sp>
      <p:sp>
        <p:nvSpPr>
          <p:cNvPr id="4" name="テキスト ボックス 3">
            <a:extLst>
              <a:ext uri="{FF2B5EF4-FFF2-40B4-BE49-F238E27FC236}">
                <a16:creationId xmlns:a16="http://schemas.microsoft.com/office/drawing/2014/main" id="{FCC9C4AC-F038-5040-DCDF-A3A6BAD54A67}"/>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A3F9BA-4747-7798-9A10-E6EBA1765525}"/>
              </a:ext>
            </a:extLst>
          </p:cNvPr>
          <p:cNvSpPr txBox="1"/>
          <p:nvPr/>
        </p:nvSpPr>
        <p:spPr>
          <a:xfrm>
            <a:off x="339045" y="188060"/>
            <a:ext cx="7962473"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６</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写真撮影位置</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276C421D-54C4-E92D-E208-04DA6C4FC519}"/>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59274BF-C96C-E497-830A-E0C04201B8B0}"/>
              </a:ext>
            </a:extLst>
          </p:cNvPr>
          <p:cNvSpPr txBox="1"/>
          <p:nvPr/>
        </p:nvSpPr>
        <p:spPr>
          <a:xfrm>
            <a:off x="1458930" y="4132055"/>
            <a:ext cx="9626886" cy="646331"/>
          </a:xfrm>
          <a:prstGeom prst="rect">
            <a:avLst/>
          </a:prstGeom>
          <a:noFill/>
        </p:spPr>
        <p:txBody>
          <a:bodyPr wrap="square">
            <a:spAutoFit/>
          </a:bodyPr>
          <a:lstStyle/>
          <a:p>
            <a:pPr marL="285750" indent="-285750">
              <a:buFont typeface="Wingdings" panose="05000000000000000000" pitchFamily="2" charset="2"/>
              <a:buChar char="Ø"/>
            </a:pPr>
            <a:r>
              <a:rPr kumimoji="1" lang="ja-JP" altLang="en-US" dirty="0">
                <a:solidFill>
                  <a:srgbClr val="009C89"/>
                </a:solidFill>
                <a:latin typeface="メイリオ" panose="020B0604030504040204" pitchFamily="50" charset="-128"/>
                <a:ea typeface="メイリオ" panose="020B0604030504040204" pitchFamily="50" charset="-128"/>
              </a:rPr>
              <a:t>スライド２の「区域の範囲と付近の状況が分かる図面」を背景に、写真の撮影位置を示してください。</a:t>
            </a:r>
            <a:endParaRPr kumimoji="1" lang="en-US" altLang="ja-JP" dirty="0">
              <a:solidFill>
                <a:srgbClr val="009C89"/>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11698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30D5AC4-DB07-479E-9500-32D5554D563D}"/>
              </a:ext>
            </a:extLst>
          </p:cNvPr>
          <p:cNvSpPr>
            <a:spLocks noGrp="1"/>
          </p:cNvSpPr>
          <p:nvPr>
            <p:ph type="sldNum" sz="quarter" idx="12"/>
          </p:nvPr>
        </p:nvSpPr>
        <p:spPr/>
        <p:txBody>
          <a:bodyPr/>
          <a:lstStyle/>
          <a:p>
            <a:fld id="{E388EACA-E4DD-4AB3-950B-C450314FBBCA}" type="slidenum">
              <a:rPr kumimoji="1" lang="ja-JP" altLang="en-US" smtClean="0"/>
              <a:t>18</a:t>
            </a:fld>
            <a:endParaRPr kumimoji="1" lang="ja-JP" altLang="en-US"/>
          </a:p>
        </p:txBody>
      </p:sp>
      <p:sp>
        <p:nvSpPr>
          <p:cNvPr id="3" name="正方形/長方形 2">
            <a:extLst>
              <a:ext uri="{FF2B5EF4-FFF2-40B4-BE49-F238E27FC236}">
                <a16:creationId xmlns:a16="http://schemas.microsoft.com/office/drawing/2014/main" id="{AA2D27EC-96AE-9B00-4109-E295882F75DD}"/>
              </a:ext>
            </a:extLst>
          </p:cNvPr>
          <p:cNvSpPr/>
          <p:nvPr/>
        </p:nvSpPr>
        <p:spPr>
          <a:xfrm>
            <a:off x="337897" y="656928"/>
            <a:ext cx="11549303" cy="5697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伝えたい情報などあれば、</a:t>
            </a:r>
            <a:r>
              <a:rPr kumimoji="1" lang="ja-JP" altLang="en-US" sz="2800" b="1" dirty="0">
                <a:solidFill>
                  <a:schemeClr val="tx1"/>
                </a:solidFill>
                <a:latin typeface="メイリオ" panose="020B0604030504040204" pitchFamily="50" charset="-128"/>
                <a:ea typeface="メイリオ" panose="020B0604030504040204" pitchFamily="50" charset="-128"/>
              </a:rPr>
              <a:t>自由に記載</a:t>
            </a:r>
            <a:r>
              <a:rPr kumimoji="1" lang="ja-JP" altLang="en-US" sz="2800" dirty="0">
                <a:solidFill>
                  <a:schemeClr val="tx1"/>
                </a:solidFill>
                <a:latin typeface="メイリオ" panose="020B0604030504040204" pitchFamily="50" charset="-128"/>
                <a:ea typeface="メイリオ" panose="020B0604030504040204" pitchFamily="50" charset="-128"/>
              </a:rPr>
              <a:t>ください。（最大３枚程度）</a:t>
            </a:r>
          </a:p>
        </p:txBody>
      </p:sp>
      <p:sp>
        <p:nvSpPr>
          <p:cNvPr id="4" name="テキスト ボックス 3">
            <a:extLst>
              <a:ext uri="{FF2B5EF4-FFF2-40B4-BE49-F238E27FC236}">
                <a16:creationId xmlns:a16="http://schemas.microsoft.com/office/drawing/2014/main" id="{FCC9C4AC-F038-5040-DCDF-A3A6BAD54A67}"/>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A3F9BA-4747-7798-9A10-E6EBA1765525}"/>
              </a:ext>
            </a:extLst>
          </p:cNvPr>
          <p:cNvSpPr txBox="1"/>
          <p:nvPr/>
        </p:nvSpPr>
        <p:spPr>
          <a:xfrm>
            <a:off x="339045" y="188060"/>
            <a:ext cx="7962473"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７</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追加情報</a:t>
            </a:r>
            <a:r>
              <a:rPr lang="ja-JP" altLang="en-US"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（任意）</a:t>
            </a:r>
            <a:endParaRPr lang="ja-JP" altLang="ja-JP"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276C421D-54C4-E92D-E208-04DA6C4FC519}"/>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4531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B109553-0556-835B-5AB0-1943057E2279}"/>
              </a:ext>
            </a:extLst>
          </p:cNvPr>
          <p:cNvSpPr>
            <a:spLocks noGrp="1"/>
          </p:cNvSpPr>
          <p:nvPr>
            <p:ph type="sldNum" sz="quarter" idx="12"/>
          </p:nvPr>
        </p:nvSpPr>
        <p:spPr/>
        <p:txBody>
          <a:bodyPr/>
          <a:lstStyle/>
          <a:p>
            <a:fld id="{E388EACA-E4DD-4AB3-950B-C450314FBBCA}" type="slidenum">
              <a:rPr kumimoji="1" lang="ja-JP" altLang="en-US" smtClean="0"/>
              <a:t>2</a:t>
            </a:fld>
            <a:endParaRPr kumimoji="1" lang="ja-JP" altLang="en-US"/>
          </a:p>
        </p:txBody>
      </p:sp>
      <p:sp>
        <p:nvSpPr>
          <p:cNvPr id="4" name="正方形/長方形 3">
            <a:extLst>
              <a:ext uri="{FF2B5EF4-FFF2-40B4-BE49-F238E27FC236}">
                <a16:creationId xmlns:a16="http://schemas.microsoft.com/office/drawing/2014/main" id="{DEAF324B-8767-5D42-12CA-E1CC939B3062}"/>
              </a:ext>
            </a:extLst>
          </p:cNvPr>
          <p:cNvSpPr/>
          <p:nvPr/>
        </p:nvSpPr>
        <p:spPr>
          <a:xfrm>
            <a:off x="339046" y="607160"/>
            <a:ext cx="11527606" cy="6151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a:t>
            </a:r>
            <a:r>
              <a:rPr kumimoji="1" lang="ja-JP" altLang="en-US" sz="2800" b="1" u="sng" dirty="0">
                <a:solidFill>
                  <a:schemeClr val="tx1"/>
                </a:solidFill>
                <a:latin typeface="メイリオ" panose="020B0604030504040204" pitchFamily="50" charset="-128"/>
                <a:ea typeface="メイリオ" panose="020B0604030504040204" pitchFamily="50" charset="-128"/>
              </a:rPr>
              <a:t>区域の範囲</a:t>
            </a:r>
            <a:r>
              <a:rPr kumimoji="1" lang="ja-JP" altLang="en-US" sz="2800" u="sng" dirty="0">
                <a:solidFill>
                  <a:schemeClr val="tx1"/>
                </a:solidFill>
                <a:latin typeface="メイリオ" panose="020B0604030504040204" pitchFamily="50" charset="-128"/>
                <a:ea typeface="メイリオ" panose="020B0604030504040204" pitchFamily="50" charset="-128"/>
              </a:rPr>
              <a:t>と</a:t>
            </a:r>
            <a:r>
              <a:rPr kumimoji="1" lang="ja-JP" altLang="en-US" sz="2800" b="1" u="sng" dirty="0">
                <a:solidFill>
                  <a:schemeClr val="tx1"/>
                </a:solidFill>
                <a:latin typeface="メイリオ" panose="020B0604030504040204" pitchFamily="50" charset="-128"/>
                <a:ea typeface="メイリオ" panose="020B0604030504040204" pitchFamily="50" charset="-128"/>
              </a:rPr>
              <a:t>付近の状況</a:t>
            </a:r>
            <a:r>
              <a:rPr kumimoji="1" lang="ja-JP" altLang="en-US" sz="2800" u="sng" dirty="0">
                <a:solidFill>
                  <a:schemeClr val="tx1"/>
                </a:solidFill>
                <a:latin typeface="メイリオ" panose="020B0604030504040204" pitchFamily="50" charset="-128"/>
                <a:ea typeface="メイリオ" panose="020B0604030504040204" pitchFamily="50" charset="-128"/>
              </a:rPr>
              <a:t>が分かる</a:t>
            </a:r>
            <a:r>
              <a:rPr kumimoji="1" lang="ja-JP" altLang="en-US" sz="2800" b="1" u="sng" dirty="0">
                <a:solidFill>
                  <a:schemeClr val="tx1"/>
                </a:solidFill>
                <a:latin typeface="メイリオ" panose="020B0604030504040204" pitchFamily="50" charset="-128"/>
                <a:ea typeface="メイリオ" panose="020B0604030504040204" pitchFamily="50" charset="-128"/>
              </a:rPr>
              <a:t>図面</a:t>
            </a:r>
            <a:r>
              <a:rPr kumimoji="1" lang="ja-JP" altLang="en-US" sz="2800" dirty="0">
                <a:solidFill>
                  <a:schemeClr val="tx1"/>
                </a:solidFill>
                <a:latin typeface="メイリオ" panose="020B0604030504040204" pitchFamily="50" charset="-128"/>
                <a:ea typeface="メイリオ" panose="020B0604030504040204" pitchFamily="50" charset="-128"/>
              </a:rPr>
              <a:t>」を添付</a:t>
            </a:r>
            <a:endParaRPr kumimoji="1" lang="en-US" altLang="ja-JP" sz="2800" dirty="0">
              <a:solidFill>
                <a:schemeClr val="tx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7924978-E911-FEA8-C077-25B1312F9445}"/>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58D96E7A-3B15-F60B-EA6B-F27749B54705}"/>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1.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サイトの基礎情報</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区域図</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0B406D1-CE5D-F776-3125-5DF9439CE040}"/>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E1C4C70B-7A22-1408-3B1E-AAF6E7B4CC9D}"/>
              </a:ext>
            </a:extLst>
          </p:cNvPr>
          <p:cNvSpPr txBox="1"/>
          <p:nvPr/>
        </p:nvSpPr>
        <p:spPr>
          <a:xfrm>
            <a:off x="1458930" y="4132055"/>
            <a:ext cx="9626886" cy="2031325"/>
          </a:xfrm>
          <a:prstGeom prst="rect">
            <a:avLst/>
          </a:prstGeom>
          <a:noFill/>
        </p:spPr>
        <p:txBody>
          <a:bodyPr wrap="square">
            <a:spAutoFit/>
          </a:bodyPr>
          <a:lstStyle/>
          <a:p>
            <a:pPr marL="285750" indent="-285750">
              <a:buFont typeface="Wingdings" panose="05000000000000000000" pitchFamily="2" charset="2"/>
              <a:buChar char="Ø"/>
            </a:pPr>
            <a:r>
              <a:rPr kumimoji="1" lang="ja-JP" altLang="en-US" b="1" dirty="0">
                <a:solidFill>
                  <a:srgbClr val="009C89"/>
                </a:solidFill>
                <a:latin typeface="メイリオ" panose="020B0604030504040204" pitchFamily="50" charset="-128"/>
                <a:ea typeface="メイリオ" panose="020B0604030504040204" pitchFamily="50" charset="-128"/>
              </a:rPr>
              <a:t>縮尺</a:t>
            </a:r>
            <a:r>
              <a:rPr kumimoji="1" lang="ja-JP" altLang="en-US" dirty="0">
                <a:solidFill>
                  <a:srgbClr val="009C89"/>
                </a:solidFill>
                <a:latin typeface="メイリオ" panose="020B0604030504040204" pitchFamily="50" charset="-128"/>
                <a:ea typeface="メイリオ" panose="020B0604030504040204" pitchFamily="50" charset="-128"/>
              </a:rPr>
              <a:t>は</a:t>
            </a:r>
            <a:r>
              <a:rPr kumimoji="1" lang="ja-JP" altLang="en-US" b="1" dirty="0">
                <a:solidFill>
                  <a:srgbClr val="009C89"/>
                </a:solidFill>
                <a:latin typeface="メイリオ" panose="020B0604030504040204" pitchFamily="50" charset="-128"/>
                <a:ea typeface="メイリオ" panose="020B0604030504040204" pitchFamily="50" charset="-128"/>
              </a:rPr>
              <a:t>区域の範囲</a:t>
            </a:r>
            <a:r>
              <a:rPr kumimoji="1" lang="ja-JP" altLang="en-US" dirty="0">
                <a:solidFill>
                  <a:srgbClr val="009C89"/>
                </a:solidFill>
                <a:latin typeface="メイリオ" panose="020B0604030504040204" pitchFamily="50" charset="-128"/>
                <a:ea typeface="メイリオ" panose="020B0604030504040204" pitchFamily="50" charset="-128"/>
              </a:rPr>
              <a:t>と</a:t>
            </a:r>
            <a:r>
              <a:rPr kumimoji="1" lang="ja-JP" altLang="en-US" b="1" dirty="0">
                <a:solidFill>
                  <a:srgbClr val="009C89"/>
                </a:solidFill>
                <a:latin typeface="メイリオ" panose="020B0604030504040204" pitchFamily="50" charset="-128"/>
                <a:ea typeface="メイリオ" panose="020B0604030504040204" pitchFamily="50" charset="-128"/>
              </a:rPr>
              <a:t>付近の状況が明確に分かる程度</a:t>
            </a:r>
            <a:r>
              <a:rPr kumimoji="1" lang="ja-JP" altLang="en-US" dirty="0">
                <a:solidFill>
                  <a:srgbClr val="009C89"/>
                </a:solidFill>
                <a:latin typeface="メイリオ" panose="020B0604030504040204" pitchFamily="50" charset="-128"/>
                <a:ea typeface="メイリオ" panose="020B0604030504040204" pitchFamily="50" charset="-128"/>
              </a:rPr>
              <a:t>のものを用いてください。</a:t>
            </a:r>
            <a:endParaRPr kumimoji="1" lang="en-US" altLang="ja-JP"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endParaRPr kumimoji="1" lang="ja-JP" altLang="en-US"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r>
              <a:rPr kumimoji="1" lang="ja-JP" altLang="en-US" dirty="0">
                <a:solidFill>
                  <a:srgbClr val="009C89"/>
                </a:solidFill>
                <a:latin typeface="メイリオ" panose="020B0604030504040204" pitchFamily="50" charset="-128"/>
                <a:ea typeface="メイリオ" panose="020B0604030504040204" pitchFamily="50" charset="-128"/>
              </a:rPr>
              <a:t>添付資料１の</a:t>
            </a:r>
            <a:r>
              <a:rPr kumimoji="1" lang="en-US" altLang="ja-JP" dirty="0">
                <a:solidFill>
                  <a:srgbClr val="009C89"/>
                </a:solidFill>
                <a:latin typeface="メイリオ" panose="020B0604030504040204" pitchFamily="50" charset="-128"/>
                <a:ea typeface="メイリオ" panose="020B0604030504040204" pitchFamily="50" charset="-128"/>
              </a:rPr>
              <a:t>GIS</a:t>
            </a:r>
            <a:r>
              <a:rPr kumimoji="1" lang="ja-JP" altLang="en-US" dirty="0">
                <a:solidFill>
                  <a:srgbClr val="009C89"/>
                </a:solidFill>
                <a:latin typeface="メイリオ" panose="020B0604030504040204" pitchFamily="50" charset="-128"/>
                <a:ea typeface="メイリオ" panose="020B0604030504040204" pitchFamily="50" charset="-128"/>
              </a:rPr>
              <a:t>データを元に作成した図面で構いません。衛星画像を背景に申請区域を赤枠で囲った図面が望ましいです。試行後期の概要資料（令和４年度 第２回</a:t>
            </a:r>
            <a:r>
              <a:rPr kumimoji="1" lang="en-US" altLang="ja-JP" dirty="0">
                <a:solidFill>
                  <a:srgbClr val="009C89"/>
                </a:solidFill>
                <a:latin typeface="メイリオ" panose="020B0604030504040204" pitchFamily="50" charset="-128"/>
                <a:ea typeface="メイリオ" panose="020B0604030504040204" pitchFamily="50" charset="-128"/>
              </a:rPr>
              <a:t>OECM</a:t>
            </a:r>
            <a:r>
              <a:rPr kumimoji="1" lang="ja-JP" altLang="en-US" dirty="0">
                <a:solidFill>
                  <a:srgbClr val="009C89"/>
                </a:solidFill>
                <a:latin typeface="メイリオ" panose="020B0604030504040204" pitchFamily="50" charset="-128"/>
                <a:ea typeface="メイリオ" panose="020B0604030504040204" pitchFamily="50" charset="-128"/>
              </a:rPr>
              <a:t>検討会資料２－２の「位置図」）を参考ください。</a:t>
            </a:r>
            <a:endParaRPr kumimoji="1" lang="en-US" altLang="ja-JP"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endParaRPr kumimoji="1" lang="en-US" altLang="ja-JP" dirty="0">
              <a:solidFill>
                <a:srgbClr val="009C89"/>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Ø"/>
            </a:pPr>
            <a:r>
              <a:rPr kumimoji="1" lang="ja-JP" altLang="en-US" b="1" dirty="0">
                <a:solidFill>
                  <a:srgbClr val="009C89"/>
                </a:solidFill>
                <a:latin typeface="メイリオ" panose="020B0604030504040204" pitchFamily="50" charset="-128"/>
                <a:ea typeface="メイリオ" panose="020B0604030504040204" pitchFamily="50" charset="-128"/>
              </a:rPr>
              <a:t>別紙として提出</a:t>
            </a:r>
            <a:r>
              <a:rPr kumimoji="1" lang="ja-JP" altLang="en-US" dirty="0">
                <a:solidFill>
                  <a:srgbClr val="009C89"/>
                </a:solidFill>
                <a:latin typeface="メイリオ" panose="020B0604030504040204" pitchFamily="50" charset="-128"/>
                <a:ea typeface="メイリオ" panose="020B0604030504040204" pitchFamily="50" charset="-128"/>
              </a:rPr>
              <a:t>いただいても</a:t>
            </a:r>
            <a:r>
              <a:rPr kumimoji="1" lang="ja-JP" altLang="en-US" b="1" dirty="0">
                <a:solidFill>
                  <a:srgbClr val="009C89"/>
                </a:solidFill>
                <a:latin typeface="メイリオ" panose="020B0604030504040204" pitchFamily="50" charset="-128"/>
                <a:ea typeface="メイリオ" panose="020B0604030504040204" pitchFamily="50" charset="-128"/>
              </a:rPr>
              <a:t>構いません</a:t>
            </a:r>
            <a:r>
              <a:rPr kumimoji="1" lang="ja-JP" altLang="en-US" dirty="0">
                <a:solidFill>
                  <a:srgbClr val="009C89"/>
                </a:solidFill>
                <a:latin typeface="メイリオ" panose="020B0604030504040204" pitchFamily="50" charset="-128"/>
                <a:ea typeface="メイリオ" panose="020B0604030504040204" pitchFamily="50" charset="-128"/>
              </a:rPr>
              <a:t>。</a:t>
            </a:r>
            <a:endParaRPr kumimoji="1" lang="en-US" altLang="ja-JP" dirty="0">
              <a:solidFill>
                <a:srgbClr val="009C89"/>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6797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B109553-0556-835B-5AB0-1943057E2279}"/>
              </a:ext>
            </a:extLst>
          </p:cNvPr>
          <p:cNvSpPr>
            <a:spLocks noGrp="1"/>
          </p:cNvSpPr>
          <p:nvPr>
            <p:ph type="sldNum" sz="quarter" idx="12"/>
          </p:nvPr>
        </p:nvSpPr>
        <p:spPr/>
        <p:txBody>
          <a:bodyPr/>
          <a:lstStyle/>
          <a:p>
            <a:fld id="{E388EACA-E4DD-4AB3-950B-C450314FBBCA}"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4DC1D1A4-27D3-5503-CBE1-877DB1009573}"/>
              </a:ext>
            </a:extLst>
          </p:cNvPr>
          <p:cNvSpPr/>
          <p:nvPr/>
        </p:nvSpPr>
        <p:spPr>
          <a:xfrm>
            <a:off x="339047" y="607160"/>
            <a:ext cx="11517332" cy="6201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a:t>
            </a:r>
            <a:r>
              <a:rPr kumimoji="1" lang="ja-JP" altLang="en-US" sz="2800" b="1" u="sng" dirty="0">
                <a:solidFill>
                  <a:schemeClr val="tx1"/>
                </a:solidFill>
                <a:latin typeface="メイリオ" panose="020B0604030504040204" pitchFamily="50" charset="-128"/>
                <a:ea typeface="メイリオ" panose="020B0604030504040204" pitchFamily="50" charset="-128"/>
              </a:rPr>
              <a:t>区域全体の様子</a:t>
            </a:r>
            <a:r>
              <a:rPr kumimoji="1" lang="ja-JP" altLang="en-US" sz="2800" u="sng" dirty="0">
                <a:solidFill>
                  <a:schemeClr val="tx1"/>
                </a:solidFill>
                <a:latin typeface="メイリオ" panose="020B0604030504040204" pitchFamily="50" charset="-128"/>
                <a:ea typeface="メイリオ" panose="020B0604030504040204" pitchFamily="50" charset="-128"/>
              </a:rPr>
              <a:t>が分かる</a:t>
            </a:r>
            <a:r>
              <a:rPr kumimoji="1" lang="ja-JP" altLang="en-US" sz="2800" b="1" u="sng" dirty="0">
                <a:solidFill>
                  <a:schemeClr val="tx1"/>
                </a:solidFill>
                <a:latin typeface="メイリオ" panose="020B0604030504040204" pitchFamily="50" charset="-128"/>
                <a:ea typeface="メイリオ" panose="020B0604030504040204" pitchFamily="50" charset="-128"/>
              </a:rPr>
              <a:t>写真</a:t>
            </a:r>
            <a:r>
              <a:rPr kumimoji="1" lang="ja-JP" altLang="en-US" sz="2800" dirty="0">
                <a:solidFill>
                  <a:schemeClr val="tx1"/>
                </a:solidFill>
                <a:latin typeface="メイリオ" panose="020B0604030504040204" pitchFamily="50" charset="-128"/>
                <a:ea typeface="メイリオ" panose="020B0604030504040204" pitchFamily="50" charset="-128"/>
              </a:rPr>
              <a:t>」を添付</a:t>
            </a:r>
          </a:p>
        </p:txBody>
      </p:sp>
      <p:sp>
        <p:nvSpPr>
          <p:cNvPr id="6" name="テキスト ボックス 5">
            <a:extLst>
              <a:ext uri="{FF2B5EF4-FFF2-40B4-BE49-F238E27FC236}">
                <a16:creationId xmlns:a16="http://schemas.microsoft.com/office/drawing/2014/main" id="{77924978-E911-FEA8-C077-25B1312F9445}"/>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58D96E7A-3B15-F60B-EA6B-F27749B54705}"/>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1.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サイトの基礎情報</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全体写真</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a:extLst>
              <a:ext uri="{FF2B5EF4-FFF2-40B4-BE49-F238E27FC236}">
                <a16:creationId xmlns:a16="http://schemas.microsoft.com/office/drawing/2014/main" id="{10B406D1-CE5D-F776-3125-5DF9439CE040}"/>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26905D4-B0CC-FF2C-912D-2402FF5BAAF0}"/>
              </a:ext>
            </a:extLst>
          </p:cNvPr>
          <p:cNvSpPr/>
          <p:nvPr/>
        </p:nvSpPr>
        <p:spPr>
          <a:xfrm>
            <a:off x="8892282" y="6134467"/>
            <a:ext cx="2960672" cy="808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写真番号：</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撮影日又は撮影年月：</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594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4</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申請者：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9" name="図プレースホルダー 19">
            <a:extLst>
              <a:ext uri="{FF2B5EF4-FFF2-40B4-BE49-F238E27FC236}">
                <a16:creationId xmlns:a16="http://schemas.microsoft.com/office/drawing/2014/main" id="{9F2BB934-B3A7-0140-29CD-063E4751EEEF}"/>
              </a:ext>
            </a:extLst>
          </p:cNvPr>
          <p:cNvSpPr txBox="1">
            <a:spLocks/>
          </p:cNvSpPr>
          <p:nvPr/>
        </p:nvSpPr>
        <p:spPr>
          <a:xfrm>
            <a:off x="8239654" y="1128795"/>
            <a:ext cx="3440719" cy="2219432"/>
          </a:xfrm>
          <a:prstGeom prst="rect">
            <a:avLst/>
          </a:prstGeom>
        </p:spPr>
      </p:sp>
      <p:graphicFrame>
        <p:nvGraphicFramePr>
          <p:cNvPr id="23" name="表 23">
            <a:extLst>
              <a:ext uri="{FF2B5EF4-FFF2-40B4-BE49-F238E27FC236}">
                <a16:creationId xmlns:a16="http://schemas.microsoft.com/office/drawing/2014/main" id="{42F091AE-CC85-AC09-81EB-62C0F241BA96}"/>
              </a:ext>
            </a:extLst>
          </p:cNvPr>
          <p:cNvGraphicFramePr>
            <a:graphicFrameLocks noGrp="1"/>
          </p:cNvGraphicFramePr>
          <p:nvPr>
            <p:extLst>
              <p:ext uri="{D42A27DB-BD31-4B8C-83A1-F6EECF244321}">
                <p14:modId xmlns:p14="http://schemas.microsoft.com/office/powerpoint/2010/main" val="1791006911"/>
              </p:ext>
            </p:extLst>
          </p:nvPr>
        </p:nvGraphicFramePr>
        <p:xfrm>
          <a:off x="339046" y="644170"/>
          <a:ext cx="11537880" cy="6125031"/>
        </p:xfrm>
        <a:graphic>
          <a:graphicData uri="http://schemas.openxmlformats.org/drawingml/2006/table">
            <a:tbl>
              <a:tblPr firstRow="1" bandRow="1">
                <a:tableStyleId>{5C22544A-7EE6-4342-B048-85BDC9FD1C3A}</a:tableStyleId>
              </a:tblPr>
              <a:tblGrid>
                <a:gridCol w="1428634">
                  <a:extLst>
                    <a:ext uri="{9D8B030D-6E8A-4147-A177-3AD203B41FA5}">
                      <a16:colId xmlns:a16="http://schemas.microsoft.com/office/drawing/2014/main" val="1775255844"/>
                    </a:ext>
                  </a:extLst>
                </a:gridCol>
                <a:gridCol w="10109246">
                  <a:extLst>
                    <a:ext uri="{9D8B030D-6E8A-4147-A177-3AD203B41FA5}">
                      <a16:colId xmlns:a16="http://schemas.microsoft.com/office/drawing/2014/main" val="64542949"/>
                    </a:ext>
                  </a:extLst>
                </a:gridCol>
              </a:tblGrid>
              <a:tr h="873204">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管理目的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5050802"/>
                  </a:ext>
                </a:extLst>
              </a:tr>
              <a:tr h="1547969">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2044368"/>
                  </a:ext>
                </a:extLst>
              </a:tr>
              <a:tr h="81155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メイリオ" panose="020B0604030504040204" pitchFamily="50" charset="-128"/>
                          <a:ea typeface="メイリオ" panose="020B0604030504040204" pitchFamily="50" charset="-128"/>
                        </a:rPr>
                        <a:t>土地利用の変遷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873393"/>
                  </a:ext>
                </a:extLst>
              </a:tr>
              <a:tr h="853108">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サイト周辺の</a:t>
                      </a:r>
                    </a:p>
                    <a:p>
                      <a:r>
                        <a:rPr kumimoji="1" lang="ja-JP" altLang="en-US" sz="1400" b="1" dirty="0">
                          <a:solidFill>
                            <a:schemeClr val="bg1"/>
                          </a:solidFill>
                          <a:latin typeface="メイリオ" panose="020B0604030504040204" pitchFamily="50" charset="-128"/>
                          <a:ea typeface="メイリオ" panose="020B0604030504040204" pitchFamily="50" charset="-128"/>
                        </a:rPr>
                        <a:t>環境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8489761"/>
                  </a:ext>
                </a:extLst>
              </a:tr>
              <a:tr h="1036989">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アピール</a:t>
                      </a:r>
                      <a:endParaRPr kumimoji="1" lang="en-US" altLang="ja-JP" sz="1400" b="1" dirty="0">
                        <a:solidFill>
                          <a:schemeClr val="bg1"/>
                        </a:solidFill>
                        <a:latin typeface="メイリオ" panose="020B0604030504040204" pitchFamily="50" charset="-128"/>
                        <a:ea typeface="メイリオ" panose="020B0604030504040204" pitchFamily="50" charset="-128"/>
                      </a:endParaRPr>
                    </a:p>
                    <a:p>
                      <a:r>
                        <a:rPr kumimoji="1" lang="ja-JP" altLang="en-US" sz="1400" b="1" dirty="0">
                          <a:solidFill>
                            <a:schemeClr val="bg1"/>
                          </a:solidFill>
                          <a:latin typeface="メイリオ" panose="020B0604030504040204" pitchFamily="50" charset="-128"/>
                          <a:ea typeface="メイリオ" panose="020B0604030504040204" pitchFamily="50" charset="-128"/>
                        </a:rPr>
                        <a:t>ポイント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indent="0" algn="l">
                        <a:spcAft>
                          <a:spcPts val="554"/>
                        </a:spcAft>
                        <a:buFont typeface="Wingdings" panose="05000000000000000000" pitchFamily="2" charset="2"/>
                        <a:buNone/>
                        <a:defRPr/>
                      </a:pP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6091495"/>
                  </a:ext>
                </a:extLst>
              </a:tr>
              <a:tr h="954479">
                <a:tc>
                  <a:txBody>
                    <a:bodyPr/>
                    <a:lstStyle/>
                    <a:p>
                      <a:r>
                        <a:rPr kumimoji="1" lang="ja-JP" altLang="en-US" sz="1400" b="1" dirty="0">
                          <a:solidFill>
                            <a:schemeClr val="bg1"/>
                          </a:solidFill>
                          <a:latin typeface="メイリオ" panose="020B0604030504040204" pitchFamily="50" charset="-128"/>
                          <a:ea typeface="メイリオ" panose="020B0604030504040204" pitchFamily="50" charset="-128"/>
                        </a:rPr>
                        <a:t>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a:txBody>
                    <a:bodyPr/>
                    <a:lstStyle/>
                    <a:p>
                      <a:pPr marL="0" indent="0" algn="l">
                        <a:spcAft>
                          <a:spcPts val="554"/>
                        </a:spcAft>
                        <a:buFont typeface="Wingdings" panose="05000000000000000000" pitchFamily="2" charset="2"/>
                        <a:buNone/>
                        <a:defRPr/>
                      </a:pP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2684986"/>
                  </a:ext>
                </a:extLst>
              </a:tr>
            </a:tbl>
          </a:graphicData>
        </a:graphic>
      </p:graphicFrame>
      <p:sp>
        <p:nvSpPr>
          <p:cNvPr id="4" name="テキスト ボックス 3">
            <a:extLst>
              <a:ext uri="{FF2B5EF4-FFF2-40B4-BE49-F238E27FC236}">
                <a16:creationId xmlns:a16="http://schemas.microsoft.com/office/drawing/2014/main" id="{3B438A49-9258-ADF8-E36A-4398A4C70B45}"/>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5284EE13-C67E-AC1B-F19E-CA3010A339AE}"/>
              </a:ext>
            </a:extLst>
          </p:cNvPr>
          <p:cNvSpPr txBox="1"/>
          <p:nvPr/>
        </p:nvSpPr>
        <p:spPr>
          <a:xfrm>
            <a:off x="339046" y="188060"/>
            <a:ext cx="6097712" cy="369332"/>
          </a:xfrm>
          <a:prstGeom prst="rect">
            <a:avLst/>
          </a:prstGeom>
          <a:noFill/>
        </p:spPr>
        <p:txBody>
          <a:bodyPr wrap="square">
            <a:spAutoFit/>
          </a:bodyPr>
          <a:lstStyle/>
          <a:p>
            <a:pPr algn="just"/>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2.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概要</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9FE6191D-4854-4548-E630-728EE331140D}"/>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243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AC30AF1-D11C-DA9D-4BAB-8E0B93140D8D}"/>
              </a:ext>
            </a:extLst>
          </p:cNvPr>
          <p:cNvSpPr>
            <a:spLocks noGrp="1"/>
          </p:cNvSpPr>
          <p:nvPr>
            <p:ph type="sldNum" sz="quarter" idx="12"/>
          </p:nvPr>
        </p:nvSpPr>
        <p:spPr>
          <a:xfrm>
            <a:off x="8610600" y="6356351"/>
            <a:ext cx="2743200" cy="365125"/>
          </a:xfrm>
        </p:spPr>
        <p:txBody>
          <a:bodyPr vert="horz" lIns="91440" tIns="45720" rIns="91440" bIns="45720" rtlCol="0" anchor="ctr">
            <a:normAutofit/>
          </a:bodyPr>
          <a:lstStyle/>
          <a:p>
            <a:pPr marL="0" marR="0" lvl="0" indent="0" algn="r" defTabSz="914377" rtl="0" eaLnBrk="1" fontAlgn="auto" latinLnBrk="0" hangingPunct="1">
              <a:lnSpc>
                <a:spcPct val="100000"/>
              </a:lnSpc>
              <a:spcBef>
                <a:spcPts val="0"/>
              </a:spcBef>
              <a:spcAft>
                <a:spcPts val="600"/>
              </a:spcAft>
              <a:buClrTx/>
              <a:buSzTx/>
              <a:buFontTx/>
              <a:buNone/>
              <a:tabLst/>
              <a:defRPr/>
            </a:pPr>
            <a:fld id="{E388EACA-E4DD-4AB3-950B-C450314FBBCA}" type="slidenum">
              <a:rPr kumimoji="1" lang="en-US" altLang="ja-JP"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377" rtl="0" eaLnBrk="1" fontAlgn="auto" latinLnBrk="0" hangingPunct="1">
                <a:lnSpc>
                  <a:spcPct val="100000"/>
                </a:lnSpc>
                <a:spcBef>
                  <a:spcPts val="0"/>
                </a:spcBef>
                <a:spcAft>
                  <a:spcPts val="600"/>
                </a:spcAft>
                <a:buClrTx/>
                <a:buSzTx/>
                <a:buFontTx/>
                <a:buNone/>
                <a:tabLst/>
                <a:defRPr/>
              </a:pPr>
              <a:t>5</a:t>
            </a:fld>
            <a:endParaRPr kumimoji="1" lang="en-US" altLang="ja-JP"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3" name="表 2">
            <a:extLst>
              <a:ext uri="{FF2B5EF4-FFF2-40B4-BE49-F238E27FC236}">
                <a16:creationId xmlns:a16="http://schemas.microsoft.com/office/drawing/2014/main" id="{A755B0A4-5B73-1C56-32C4-712308D8089E}"/>
              </a:ext>
            </a:extLst>
          </p:cNvPr>
          <p:cNvGraphicFramePr>
            <a:graphicFrameLocks noGrp="1"/>
          </p:cNvGraphicFramePr>
          <p:nvPr>
            <p:extLst>
              <p:ext uri="{D42A27DB-BD31-4B8C-83A1-F6EECF244321}">
                <p14:modId xmlns:p14="http://schemas.microsoft.com/office/powerpoint/2010/main" val="4173984360"/>
              </p:ext>
            </p:extLst>
          </p:nvPr>
        </p:nvGraphicFramePr>
        <p:xfrm>
          <a:off x="327060" y="701091"/>
          <a:ext cx="11537880" cy="5890533"/>
        </p:xfrm>
        <a:graphic>
          <a:graphicData uri="http://schemas.openxmlformats.org/drawingml/2006/table">
            <a:tbl>
              <a:tblPr firstRow="1" firstCol="1" bandRow="1"/>
              <a:tblGrid>
                <a:gridCol w="1484040">
                  <a:extLst>
                    <a:ext uri="{9D8B030D-6E8A-4147-A177-3AD203B41FA5}">
                      <a16:colId xmlns:a16="http://schemas.microsoft.com/office/drawing/2014/main" val="1145239523"/>
                    </a:ext>
                  </a:extLst>
                </a:gridCol>
                <a:gridCol w="10053840">
                  <a:extLst>
                    <a:ext uri="{9D8B030D-6E8A-4147-A177-3AD203B41FA5}">
                      <a16:colId xmlns:a16="http://schemas.microsoft.com/office/drawing/2014/main" val="394889967"/>
                    </a:ext>
                  </a:extLst>
                </a:gridCol>
              </a:tblGrid>
              <a:tr h="1218979">
                <a:tc>
                  <a:txBody>
                    <a:bodyPr/>
                    <a:lstStyle/>
                    <a:p>
                      <a:pPr algn="just" fontAlgn="t">
                        <a:spcBef>
                          <a:spcPts val="0"/>
                        </a:spcBef>
                        <a:spcAft>
                          <a:spcPts val="0"/>
                        </a:spcAft>
                      </a:pPr>
                      <a:r>
                        <a:rPr lang="ja-JP" altLang="en-US" sz="14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区域が有している生態系サービス</a:t>
                      </a:r>
                      <a:endParaRPr lang="ja-JP" altLang="en-US" sz="1400" b="1" i="0" u="none" strike="noStrike" dirty="0">
                        <a:solidFill>
                          <a:schemeClr val="bg1"/>
                        </a:solidFill>
                        <a:effectLst/>
                        <a:latin typeface="メイリオ" panose="020B0604030504040204" pitchFamily="50" charset="-128"/>
                        <a:ea typeface="メイリオ" panose="020B0604030504040204" pitchFamily="50" charset="-128"/>
                      </a:endParaRPr>
                    </a:p>
                  </a:txBody>
                  <a:tcPr marL="60684" marR="60684" marT="8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C89"/>
                    </a:solidFill>
                  </a:tcPr>
                </a:tc>
                <a:tc>
                  <a:txBody>
                    <a:bodyPr/>
                    <a:lstStyle/>
                    <a:p>
                      <a:pPr algn="just" fontAlgn="t">
                        <a:lnSpc>
                          <a:spcPts val="1400"/>
                        </a:lnSpc>
                        <a:spcBef>
                          <a:spcPts val="0"/>
                        </a:spcBef>
                        <a:spcAft>
                          <a:spcPts val="0"/>
                        </a:spcAft>
                      </a:pPr>
                      <a:r>
                        <a:rPr lang="ja-JP" altLang="en-US" sz="1100" b="0" i="0" u="none" strike="noStrike" dirty="0">
                          <a:effectLst/>
                          <a:latin typeface="メイリオ" panose="020B0604030504040204" pitchFamily="50" charset="-128"/>
                          <a:ea typeface="メイリオ" panose="020B0604030504040204" pitchFamily="50" charset="-128"/>
                        </a:rPr>
                        <a:t>申請区域が有している生態系サービスについて、チェックを入れてください。</a:t>
                      </a:r>
                    </a:p>
                    <a:p>
                      <a:pPr algn="just" fontAlgn="t">
                        <a:lnSpc>
                          <a:spcPts val="1400"/>
                        </a:lnSpc>
                        <a:spcBef>
                          <a:spcPts val="0"/>
                        </a:spcBef>
                        <a:spcAft>
                          <a:spcPts val="0"/>
                        </a:spcAft>
                      </a:pPr>
                      <a:r>
                        <a:rPr lang="ja-JP" altLang="en-US" sz="1100" b="0" i="0" u="none" strike="noStrike" dirty="0">
                          <a:effectLst/>
                          <a:latin typeface="メイリオ" panose="020B0604030504040204" pitchFamily="50" charset="-128"/>
                          <a:ea typeface="メイリオ" panose="020B0604030504040204" pitchFamily="50" charset="-128"/>
                        </a:rPr>
                        <a:t> </a:t>
                      </a: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p>
                      <a:pPr algn="just" fontAlgn="t">
                        <a:lnSpc>
                          <a:spcPts val="1400"/>
                        </a:lnSpc>
                        <a:spcBef>
                          <a:spcPts val="0"/>
                        </a:spcBef>
                        <a:spcAft>
                          <a:spcPts val="0"/>
                        </a:spcAft>
                      </a:pPr>
                      <a:endParaRPr lang="en-US" altLang="ja-JP" sz="1100" b="0" i="0" u="none" strike="noStrike" dirty="0">
                        <a:effectLst/>
                        <a:latin typeface="メイリオ" panose="020B0604030504040204" pitchFamily="50" charset="-128"/>
                        <a:ea typeface="メイリオ" panose="020B0604030504040204" pitchFamily="50" charset="-128"/>
                      </a:endParaRPr>
                    </a:p>
                  </a:txBody>
                  <a:tcPr marL="60684" marR="60684" marT="8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2426522"/>
                  </a:ext>
                </a:extLst>
              </a:tr>
              <a:tr h="1831942">
                <a:tc>
                  <a:txBody>
                    <a:bodyPr/>
                    <a:lstStyle/>
                    <a:p>
                      <a:pPr algn="just" fontAlgn="t">
                        <a:spcBef>
                          <a:spcPts val="0"/>
                        </a:spcBef>
                        <a:spcAft>
                          <a:spcPts val="0"/>
                        </a:spcAft>
                      </a:pPr>
                      <a:r>
                        <a:rPr lang="ja-JP" altLang="en-US" sz="14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生態系サービスの概況</a:t>
                      </a:r>
                      <a:endParaRPr lang="ja-JP" altLang="en-US" sz="1400" b="1" i="0" u="none" strike="noStrike" dirty="0">
                        <a:solidFill>
                          <a:schemeClr val="bg1"/>
                        </a:solidFill>
                        <a:effectLst/>
                        <a:latin typeface="メイリオ" panose="020B0604030504040204" pitchFamily="50" charset="-128"/>
                        <a:ea typeface="メイリオ" panose="020B0604030504040204" pitchFamily="50" charset="-128"/>
                      </a:endParaRPr>
                    </a:p>
                  </a:txBody>
                  <a:tcPr marL="60684" marR="60684" marT="8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C89"/>
                    </a:solidFill>
                  </a:tcPr>
                </a:tc>
                <a:tc>
                  <a:txBody>
                    <a:bodyPr/>
                    <a:lstStyle/>
                    <a:p>
                      <a:pPr algn="just" fontAlgn="t">
                        <a:lnSpc>
                          <a:spcPts val="1400"/>
                        </a:lnSpc>
                        <a:spcBef>
                          <a:spcPts val="0"/>
                        </a:spcBef>
                        <a:spcAft>
                          <a:spcPts val="0"/>
                        </a:spcAft>
                      </a:pPr>
                      <a:endParaRPr lang="en-US" altLang="ja-JP" sz="1200" b="0" i="0" u="none" strike="noStrike" dirty="0">
                        <a:effectLst/>
                        <a:latin typeface="メイリオ" panose="020B0604030504040204" pitchFamily="50" charset="-128"/>
                        <a:ea typeface="メイリオ" panose="020B0604030504040204" pitchFamily="50" charset="-128"/>
                      </a:endParaRPr>
                    </a:p>
                  </a:txBody>
                  <a:tcPr marL="60684" marR="60684" marT="8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78061"/>
                  </a:ext>
                </a:extLst>
              </a:tr>
              <a:tr h="1027563">
                <a:tc>
                  <a:txBody>
                    <a:bodyPr/>
                    <a:lstStyle/>
                    <a:p>
                      <a:pPr algn="just" fontAlgn="t">
                        <a:spcBef>
                          <a:spcPts val="0"/>
                        </a:spcBef>
                        <a:spcAft>
                          <a:spcPts val="0"/>
                        </a:spcAft>
                      </a:pPr>
                      <a:r>
                        <a:rPr lang="ja-JP" altLang="en-US" sz="14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脱炭素に関連する取組</a:t>
                      </a:r>
                      <a:r>
                        <a:rPr lang="ja-JP" altLang="en-US" sz="12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（あれば）</a:t>
                      </a:r>
                      <a:endParaRPr lang="en-US" altLang="ja-JP" sz="1200" b="1" i="0" u="none" strike="noStrike"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0684" marR="60684" marT="84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C89"/>
                    </a:solidFill>
                  </a:tcPr>
                </a:tc>
                <a:tc>
                  <a:txBody>
                    <a:bodyPr/>
                    <a:lstStyle/>
                    <a:p>
                      <a:pPr algn="just" fontAlgn="t">
                        <a:spcBef>
                          <a:spcPts val="0"/>
                        </a:spcBef>
                        <a:spcAft>
                          <a:spcPts val="0"/>
                        </a:spcAft>
                      </a:pPr>
                      <a:r>
                        <a:rPr lang="en-US" sz="1200" b="0" i="0" u="none" strike="noStrike" kern="10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200" b="0" i="0" u="none" strike="noStrike" dirty="0">
                        <a:effectLst/>
                        <a:latin typeface="メイリオ" panose="020B0604030504040204" pitchFamily="50" charset="-128"/>
                        <a:ea typeface="メイリオ" panose="020B0604030504040204" pitchFamily="50" charset="-128"/>
                      </a:endParaRPr>
                    </a:p>
                  </a:txBody>
                  <a:tcPr marL="60684" marR="60684" marT="84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560196"/>
                  </a:ext>
                </a:extLst>
              </a:tr>
            </a:tbl>
          </a:graphicData>
        </a:graphic>
      </p:graphicFrame>
      <p:sp>
        <p:nvSpPr>
          <p:cNvPr id="4" name="テキスト ボックス 3">
            <a:extLst>
              <a:ext uri="{FF2B5EF4-FFF2-40B4-BE49-F238E27FC236}">
                <a16:creationId xmlns:a16="http://schemas.microsoft.com/office/drawing/2014/main" id="{B6925185-6A48-0055-4DEB-A2FB2584C645}"/>
              </a:ext>
            </a:extLst>
          </p:cNvPr>
          <p:cNvSpPr txBox="1"/>
          <p:nvPr/>
        </p:nvSpPr>
        <p:spPr>
          <a:xfrm>
            <a:off x="7890554" y="266376"/>
            <a:ext cx="4301446" cy="276999"/>
          </a:xfrm>
          <a:prstGeom prst="rect">
            <a:avLst/>
          </a:prstGeom>
          <a:noFill/>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9C89"/>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kumimoji="0" lang="ja-JP" altLang="ja-JP" sz="1200" b="0" i="0" u="none" strike="noStrike" kern="100" cap="none" spc="0" normalizeH="0" baseline="0" noProof="0" dirty="0">
              <a:ln>
                <a:noFill/>
              </a:ln>
              <a:solidFill>
                <a:srgbClr val="009C89"/>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21AA1A30-2942-574A-457C-110425F7A68C}"/>
              </a:ext>
            </a:extLst>
          </p:cNvPr>
          <p:cNvSpPr txBox="1"/>
          <p:nvPr/>
        </p:nvSpPr>
        <p:spPr>
          <a:xfrm>
            <a:off x="339046" y="188060"/>
            <a:ext cx="9606338" cy="369332"/>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a:t>
            </a:r>
            <a:r>
              <a:rPr kumimoji="0" lang="en-US" altLang="ja-JP" sz="18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概要（</a:t>
            </a:r>
            <a:r>
              <a:rPr kumimoji="0" lang="ja-JP" altLang="en-US" sz="1800" b="1" i="0" u="none" strike="noStrike" kern="100" cap="none" spc="0" normalizeH="0" baseline="0" noProof="0" dirty="0">
                <a:ln>
                  <a:noFill/>
                </a:ln>
                <a:solidFill>
                  <a:srgbClr val="009C89"/>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生態系サービス</a:t>
            </a:r>
            <a:r>
              <a:rPr kumimoji="0" lang="ja-JP" altLang="en-US" sz="18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800" b="1"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（任意（</a:t>
            </a:r>
            <a:r>
              <a:rPr kumimoji="0" lang="en-US" altLang="ja-JP" sz="1800" b="1"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800" b="1"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ただし、価値４に該当する場合は必須））</a:t>
            </a:r>
            <a:endParaRPr kumimoji="0" lang="ja-JP" altLang="ja-JP" sz="1800" b="0" i="0" u="none" strike="noStrike" kern="1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8B3423B9-1C57-33DE-2B33-586905C96C0A}"/>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AutoShape 12">
            <a:extLst>
              <a:ext uri="{FF2B5EF4-FFF2-40B4-BE49-F238E27FC236}">
                <a16:creationId xmlns:a16="http://schemas.microsoft.com/office/drawing/2014/main" id="{AFF78C0D-D376-BDA4-76FC-35D991801697}"/>
              </a:ext>
            </a:extLst>
          </p:cNvPr>
          <p:cNvSpPr>
            <a:spLocks noChangeArrowheads="1"/>
          </p:cNvSpPr>
          <p:nvPr/>
        </p:nvSpPr>
        <p:spPr bwMode="auto">
          <a:xfrm>
            <a:off x="1941261" y="1048002"/>
            <a:ext cx="2728021" cy="408781"/>
          </a:xfrm>
          <a:prstGeom prst="roundRect">
            <a:avLst>
              <a:gd name="adj" fmla="val 16667"/>
            </a:avLst>
          </a:prstGeom>
          <a:noFill/>
          <a:ln w="9525">
            <a:solidFill>
              <a:schemeClr val="tx1"/>
            </a:solidFill>
            <a:round/>
            <a:headEnd/>
            <a:tailEnd/>
          </a:ln>
          <a:effectLst/>
        </p:spPr>
        <p:txBody>
          <a:bodyPr anchor="ctr"/>
          <a:lstStyle/>
          <a:p>
            <a:pPr algn="ctr" eaLnBrk="1" hangingPunct="1">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供給サービス</a:t>
            </a:r>
          </a:p>
        </p:txBody>
      </p:sp>
      <p:sp>
        <p:nvSpPr>
          <p:cNvPr id="10" name="Text Box 13">
            <a:extLst>
              <a:ext uri="{FF2B5EF4-FFF2-40B4-BE49-F238E27FC236}">
                <a16:creationId xmlns:a16="http://schemas.microsoft.com/office/drawing/2014/main" id="{5E721C21-EE8E-68AC-28B0-244A92D4FF1B}"/>
              </a:ext>
            </a:extLst>
          </p:cNvPr>
          <p:cNvSpPr txBox="1">
            <a:spLocks noChangeArrowheads="1"/>
          </p:cNvSpPr>
          <p:nvPr/>
        </p:nvSpPr>
        <p:spPr bwMode="auto">
          <a:xfrm>
            <a:off x="1941261" y="1488972"/>
            <a:ext cx="27198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メイリオ" panose="020B0604030504040204" pitchFamily="50" charset="-128"/>
                <a:ea typeface="メイリオ" panose="020B0604030504040204" pitchFamily="50" charset="-128"/>
              </a:rPr>
              <a:t>食糧、水、木材、繊維、燃料　など</a:t>
            </a:r>
          </a:p>
        </p:txBody>
      </p:sp>
      <p:sp>
        <p:nvSpPr>
          <p:cNvPr id="11" name="AutoShape 14">
            <a:extLst>
              <a:ext uri="{FF2B5EF4-FFF2-40B4-BE49-F238E27FC236}">
                <a16:creationId xmlns:a16="http://schemas.microsoft.com/office/drawing/2014/main" id="{E2AA0EEE-656C-3509-9E95-0D9037FFAE82}"/>
              </a:ext>
            </a:extLst>
          </p:cNvPr>
          <p:cNvSpPr>
            <a:spLocks noChangeArrowheads="1"/>
          </p:cNvSpPr>
          <p:nvPr/>
        </p:nvSpPr>
        <p:spPr bwMode="auto">
          <a:xfrm>
            <a:off x="5437010" y="1057131"/>
            <a:ext cx="2740874" cy="408781"/>
          </a:xfrm>
          <a:prstGeom prst="roundRect">
            <a:avLst>
              <a:gd name="adj" fmla="val 16667"/>
            </a:avLst>
          </a:prstGeom>
          <a:noFill/>
          <a:ln w="9525">
            <a:solidFill>
              <a:schemeClr val="tx1"/>
            </a:solidFill>
            <a:round/>
            <a:headEnd/>
            <a:tailEnd/>
          </a:ln>
          <a:effectLst/>
        </p:spPr>
        <p:txBody>
          <a:bodyPr anchor="ctr"/>
          <a:lstStyle/>
          <a:p>
            <a:pPr algn="ctr" eaLnBrk="1" hangingPunct="1">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調整サービス</a:t>
            </a:r>
          </a:p>
        </p:txBody>
      </p:sp>
      <p:sp>
        <p:nvSpPr>
          <p:cNvPr id="12" name="Text Box 15">
            <a:extLst>
              <a:ext uri="{FF2B5EF4-FFF2-40B4-BE49-F238E27FC236}">
                <a16:creationId xmlns:a16="http://schemas.microsoft.com/office/drawing/2014/main" id="{2C05F44F-9CAD-B15F-699F-97526A6A3BAB}"/>
              </a:ext>
            </a:extLst>
          </p:cNvPr>
          <p:cNvSpPr txBox="1">
            <a:spLocks noChangeArrowheads="1"/>
          </p:cNvSpPr>
          <p:nvPr/>
        </p:nvSpPr>
        <p:spPr bwMode="auto">
          <a:xfrm>
            <a:off x="5437009" y="1483670"/>
            <a:ext cx="2888843" cy="466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5000"/>
              </a:lnSpc>
              <a:spcBef>
                <a:spcPct val="0"/>
              </a:spcBef>
              <a:buFontTx/>
              <a:buNone/>
            </a:pPr>
            <a:r>
              <a:rPr lang="ja-JP" altLang="en-US" sz="1400" dirty="0">
                <a:latin typeface="メイリオ" panose="020B0604030504040204" pitchFamily="50" charset="-128"/>
                <a:ea typeface="メイリオ" panose="020B0604030504040204" pitchFamily="50" charset="-128"/>
              </a:rPr>
              <a:t>気候調整、水質保全、病害虫抑制、防災・減災  など</a:t>
            </a:r>
          </a:p>
        </p:txBody>
      </p:sp>
      <p:sp>
        <p:nvSpPr>
          <p:cNvPr id="13" name="AutoShape 16">
            <a:extLst>
              <a:ext uri="{FF2B5EF4-FFF2-40B4-BE49-F238E27FC236}">
                <a16:creationId xmlns:a16="http://schemas.microsoft.com/office/drawing/2014/main" id="{6F629D65-D326-A024-837C-88082000EC69}"/>
              </a:ext>
            </a:extLst>
          </p:cNvPr>
          <p:cNvSpPr>
            <a:spLocks noChangeArrowheads="1"/>
          </p:cNvSpPr>
          <p:nvPr/>
        </p:nvSpPr>
        <p:spPr bwMode="auto">
          <a:xfrm>
            <a:off x="8826249" y="1048002"/>
            <a:ext cx="2743200" cy="410071"/>
          </a:xfrm>
          <a:prstGeom prst="roundRect">
            <a:avLst>
              <a:gd name="adj" fmla="val 16667"/>
            </a:avLst>
          </a:prstGeom>
          <a:noFill/>
          <a:ln w="9525">
            <a:solidFill>
              <a:schemeClr val="tx1"/>
            </a:solidFill>
            <a:round/>
            <a:headEnd/>
            <a:tailEnd/>
          </a:ln>
          <a:effectLst/>
        </p:spPr>
        <p:txBody>
          <a:bodyPr anchor="ctr"/>
          <a:lstStyle/>
          <a:p>
            <a:pPr algn="ctr" eaLnBrk="1" hangingPunct="1">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文化的サービス</a:t>
            </a:r>
          </a:p>
        </p:txBody>
      </p:sp>
      <p:sp>
        <p:nvSpPr>
          <p:cNvPr id="14" name="Text Box 17">
            <a:extLst>
              <a:ext uri="{FF2B5EF4-FFF2-40B4-BE49-F238E27FC236}">
                <a16:creationId xmlns:a16="http://schemas.microsoft.com/office/drawing/2014/main" id="{A1CF9B43-84C2-0C48-0C23-D50F7302EB56}"/>
              </a:ext>
            </a:extLst>
          </p:cNvPr>
          <p:cNvSpPr txBox="1">
            <a:spLocks noChangeArrowheads="1"/>
          </p:cNvSpPr>
          <p:nvPr/>
        </p:nvSpPr>
        <p:spPr bwMode="auto">
          <a:xfrm>
            <a:off x="8833316" y="1474225"/>
            <a:ext cx="2743200" cy="466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85000"/>
              </a:lnSpc>
              <a:spcBef>
                <a:spcPct val="0"/>
              </a:spcBef>
              <a:buFontTx/>
              <a:buNone/>
            </a:pPr>
            <a:r>
              <a:rPr lang="ja-JP" altLang="en-US" sz="1400" dirty="0">
                <a:latin typeface="メイリオ" panose="020B0604030504040204" pitchFamily="50" charset="-128"/>
                <a:ea typeface="メイリオ" panose="020B0604030504040204" pitchFamily="50" charset="-128"/>
              </a:rPr>
              <a:t>精神的充足、美的楽しみ、</a:t>
            </a:r>
            <a:endParaRPr lang="en-US" altLang="ja-JP" sz="1400" dirty="0">
              <a:latin typeface="メイリオ" panose="020B0604030504040204" pitchFamily="50" charset="-128"/>
              <a:ea typeface="メイリオ" panose="020B0604030504040204" pitchFamily="50" charset="-128"/>
            </a:endParaRPr>
          </a:p>
          <a:p>
            <a:pPr eaLnBrk="1" hangingPunct="1">
              <a:lnSpc>
                <a:spcPct val="85000"/>
              </a:lnSpc>
              <a:spcBef>
                <a:spcPct val="0"/>
              </a:spcBef>
              <a:buFontTx/>
              <a:buNone/>
            </a:pPr>
            <a:r>
              <a:rPr lang="ja-JP" altLang="en-US" sz="1400" dirty="0">
                <a:latin typeface="メイリオ" panose="020B0604030504040204" pitchFamily="50" charset="-128"/>
                <a:ea typeface="メイリオ" panose="020B0604030504040204" pitchFamily="50" charset="-128"/>
              </a:rPr>
              <a:t>ﾚｸﾘｴｰｼｮﾝ、教育的効果　など</a:t>
            </a:r>
          </a:p>
        </p:txBody>
      </p:sp>
      <p:grpSp>
        <p:nvGrpSpPr>
          <p:cNvPr id="174" name="グループ化 173">
            <a:extLst>
              <a:ext uri="{FF2B5EF4-FFF2-40B4-BE49-F238E27FC236}">
                <a16:creationId xmlns:a16="http://schemas.microsoft.com/office/drawing/2014/main" id="{C70F4EBF-D3D4-A27D-E79E-40F003986270}"/>
              </a:ext>
            </a:extLst>
          </p:cNvPr>
          <p:cNvGrpSpPr/>
          <p:nvPr/>
        </p:nvGrpSpPr>
        <p:grpSpPr>
          <a:xfrm>
            <a:off x="10309449" y="2382452"/>
            <a:ext cx="1260522" cy="1268279"/>
            <a:chOff x="10461864" y="2008991"/>
            <a:chExt cx="1260522" cy="1268279"/>
          </a:xfrm>
        </p:grpSpPr>
        <p:grpSp>
          <p:nvGrpSpPr>
            <p:cNvPr id="27" name="グループ化 26">
              <a:extLst>
                <a:ext uri="{FF2B5EF4-FFF2-40B4-BE49-F238E27FC236}">
                  <a16:creationId xmlns:a16="http://schemas.microsoft.com/office/drawing/2014/main" id="{460093B3-5E3D-377B-1D2C-7141A8554F39}"/>
                </a:ext>
              </a:extLst>
            </p:cNvPr>
            <p:cNvGrpSpPr/>
            <p:nvPr/>
          </p:nvGrpSpPr>
          <p:grpSpPr>
            <a:xfrm>
              <a:off x="10461864" y="2017270"/>
              <a:ext cx="1260000" cy="1260000"/>
              <a:chOff x="5175094" y="5403976"/>
              <a:chExt cx="1260000" cy="1260000"/>
            </a:xfrm>
          </p:grpSpPr>
          <p:sp>
            <p:nvSpPr>
              <p:cNvPr id="28" name="楕円 27">
                <a:extLst>
                  <a:ext uri="{FF2B5EF4-FFF2-40B4-BE49-F238E27FC236}">
                    <a16:creationId xmlns:a16="http://schemas.microsoft.com/office/drawing/2014/main" id="{4D804CEC-A867-1B71-8729-2496F77EAA4D}"/>
                  </a:ext>
                </a:extLst>
              </p:cNvPr>
              <p:cNvSpPr/>
              <p:nvPr/>
            </p:nvSpPr>
            <p:spPr>
              <a:xfrm>
                <a:off x="5175094" y="5403976"/>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34">
                <a:extLst>
                  <a:ext uri="{FF2B5EF4-FFF2-40B4-BE49-F238E27FC236}">
                    <a16:creationId xmlns:a16="http://schemas.microsoft.com/office/drawing/2014/main" id="{AA757570-7FB1-318F-E9B8-5A44C8577F49}"/>
                  </a:ext>
                </a:extLst>
              </p:cNvPr>
              <p:cNvGrpSpPr>
                <a:grpSpLocks/>
              </p:cNvGrpSpPr>
              <p:nvPr/>
            </p:nvGrpSpPr>
            <p:grpSpPr bwMode="auto">
              <a:xfrm>
                <a:off x="5341019" y="5519973"/>
                <a:ext cx="815975" cy="815975"/>
                <a:chOff x="415925" y="5935663"/>
                <a:chExt cx="815975" cy="815975"/>
              </a:xfrm>
            </p:grpSpPr>
            <p:sp>
              <p:nvSpPr>
                <p:cNvPr id="31" name="楕円 30">
                  <a:extLst>
                    <a:ext uri="{FF2B5EF4-FFF2-40B4-BE49-F238E27FC236}">
                      <a16:creationId xmlns:a16="http://schemas.microsoft.com/office/drawing/2014/main" id="{7ECBAD3A-C49D-E412-DF7F-AF66D3A3C783}"/>
                    </a:ext>
                  </a:extLst>
                </p:cNvPr>
                <p:cNvSpPr/>
                <p:nvPr/>
              </p:nvSpPr>
              <p:spPr bwMode="auto">
                <a:xfrm>
                  <a:off x="415925" y="5935663"/>
                  <a:ext cx="815975" cy="815975"/>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2" name="楕円 31">
                  <a:extLst>
                    <a:ext uri="{FF2B5EF4-FFF2-40B4-BE49-F238E27FC236}">
                      <a16:creationId xmlns:a16="http://schemas.microsoft.com/office/drawing/2014/main" id="{E825841B-EA16-DFD0-B9CD-6F62AA5F60FE}"/>
                    </a:ext>
                  </a:extLst>
                </p:cNvPr>
                <p:cNvSpPr/>
                <p:nvPr/>
              </p:nvSpPr>
              <p:spPr bwMode="auto">
                <a:xfrm rot="1169598">
                  <a:off x="822325" y="6005513"/>
                  <a:ext cx="203200" cy="2000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楕円 32">
                  <a:extLst>
                    <a:ext uri="{FF2B5EF4-FFF2-40B4-BE49-F238E27FC236}">
                      <a16:creationId xmlns:a16="http://schemas.microsoft.com/office/drawing/2014/main" id="{D293292A-DDAE-CCAA-FE84-8EF4F55A8D10}"/>
                    </a:ext>
                  </a:extLst>
                </p:cNvPr>
                <p:cNvSpPr/>
                <p:nvPr/>
              </p:nvSpPr>
              <p:spPr bwMode="auto">
                <a:xfrm>
                  <a:off x="996950" y="6313488"/>
                  <a:ext cx="120650" cy="107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楕円 33">
                  <a:extLst>
                    <a:ext uri="{FF2B5EF4-FFF2-40B4-BE49-F238E27FC236}">
                      <a16:creationId xmlns:a16="http://schemas.microsoft.com/office/drawing/2014/main" id="{57B479FD-730E-B12C-B5B2-02CA2DE8D9E4}"/>
                    </a:ext>
                  </a:extLst>
                </p:cNvPr>
                <p:cNvSpPr/>
                <p:nvPr/>
              </p:nvSpPr>
              <p:spPr bwMode="auto">
                <a:xfrm>
                  <a:off x="568325" y="6142038"/>
                  <a:ext cx="103188" cy="1000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楕円 34">
                  <a:extLst>
                    <a:ext uri="{FF2B5EF4-FFF2-40B4-BE49-F238E27FC236}">
                      <a16:creationId xmlns:a16="http://schemas.microsoft.com/office/drawing/2014/main" id="{CB1252E3-4A46-2B36-2F93-C1D5B5DA0652}"/>
                    </a:ext>
                  </a:extLst>
                </p:cNvPr>
                <p:cNvSpPr/>
                <p:nvPr/>
              </p:nvSpPr>
              <p:spPr bwMode="auto">
                <a:xfrm rot="844445">
                  <a:off x="792163" y="6211888"/>
                  <a:ext cx="158750" cy="2333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フリーフォーム 121">
                  <a:extLst>
                    <a:ext uri="{FF2B5EF4-FFF2-40B4-BE49-F238E27FC236}">
                      <a16:creationId xmlns:a16="http://schemas.microsoft.com/office/drawing/2014/main" id="{EB78C14D-C6B3-535F-4652-39A7E5AA4AD7}"/>
                    </a:ext>
                  </a:extLst>
                </p:cNvPr>
                <p:cNvSpPr/>
                <p:nvPr/>
              </p:nvSpPr>
              <p:spPr bwMode="auto">
                <a:xfrm rot="19187853">
                  <a:off x="588963" y="6483350"/>
                  <a:ext cx="306387" cy="46038"/>
                </a:xfrm>
                <a:custGeom>
                  <a:avLst/>
                  <a:gdLst>
                    <a:gd name="connsiteX0" fmla="*/ 0 w 161365"/>
                    <a:gd name="connsiteY0" fmla="*/ 9779 h 19841"/>
                    <a:gd name="connsiteX1" fmla="*/ 73348 w 161365"/>
                    <a:gd name="connsiteY1" fmla="*/ 19559 h 19841"/>
                    <a:gd name="connsiteX2" fmla="*/ 161365 w 161365"/>
                    <a:gd name="connsiteY2" fmla="*/ 0 h 19841"/>
                  </a:gdLst>
                  <a:ahLst/>
                  <a:cxnLst>
                    <a:cxn ang="0">
                      <a:pos x="connsiteX0" y="connsiteY0"/>
                    </a:cxn>
                    <a:cxn ang="0">
                      <a:pos x="connsiteX1" y="connsiteY1"/>
                    </a:cxn>
                    <a:cxn ang="0">
                      <a:pos x="connsiteX2" y="connsiteY2"/>
                    </a:cxn>
                  </a:cxnLst>
                  <a:rect l="l" t="t" r="r" b="b"/>
                  <a:pathLst>
                    <a:path w="161365" h="19841">
                      <a:moveTo>
                        <a:pt x="0" y="9779"/>
                      </a:moveTo>
                      <a:cubicBezTo>
                        <a:pt x="23227" y="15484"/>
                        <a:pt x="46454" y="21189"/>
                        <a:pt x="73348" y="19559"/>
                      </a:cubicBezTo>
                      <a:cubicBezTo>
                        <a:pt x="100242" y="17929"/>
                        <a:pt x="130803" y="8964"/>
                        <a:pt x="161365" y="0"/>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星 4 122">
                  <a:extLst>
                    <a:ext uri="{FF2B5EF4-FFF2-40B4-BE49-F238E27FC236}">
                      <a16:creationId xmlns:a16="http://schemas.microsoft.com/office/drawing/2014/main" id="{22F4C3EA-6EC6-7D61-73BA-F134318E4BCB}"/>
                    </a:ext>
                  </a:extLst>
                </p:cNvPr>
                <p:cNvSpPr/>
                <p:nvPr/>
              </p:nvSpPr>
              <p:spPr bwMode="auto">
                <a:xfrm>
                  <a:off x="1104900" y="6448425"/>
                  <a:ext cx="63500" cy="71438"/>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星 4 123">
                  <a:extLst>
                    <a:ext uri="{FF2B5EF4-FFF2-40B4-BE49-F238E27FC236}">
                      <a16:creationId xmlns:a16="http://schemas.microsoft.com/office/drawing/2014/main" id="{AC6F9E49-B592-D9A9-BC2F-2344C874AD77}"/>
                    </a:ext>
                  </a:extLst>
                </p:cNvPr>
                <p:cNvSpPr/>
                <p:nvPr/>
              </p:nvSpPr>
              <p:spPr bwMode="auto">
                <a:xfrm>
                  <a:off x="1104900" y="6156325"/>
                  <a:ext cx="60325" cy="61913"/>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 name="星 4 124">
                  <a:extLst>
                    <a:ext uri="{FF2B5EF4-FFF2-40B4-BE49-F238E27FC236}">
                      <a16:creationId xmlns:a16="http://schemas.microsoft.com/office/drawing/2014/main" id="{C3E32FF3-C06A-601F-B258-D2C596F83431}"/>
                    </a:ext>
                  </a:extLst>
                </p:cNvPr>
                <p:cNvSpPr/>
                <p:nvPr/>
              </p:nvSpPr>
              <p:spPr bwMode="auto">
                <a:xfrm flipH="1">
                  <a:off x="490538" y="6276975"/>
                  <a:ext cx="36512" cy="34925"/>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0" name="フリーフォーム 125">
                  <a:extLst>
                    <a:ext uri="{FF2B5EF4-FFF2-40B4-BE49-F238E27FC236}">
                      <a16:creationId xmlns:a16="http://schemas.microsoft.com/office/drawing/2014/main" id="{46B747B6-7595-C4C6-1215-0012E02DBCC1}"/>
                    </a:ext>
                  </a:extLst>
                </p:cNvPr>
                <p:cNvSpPr/>
                <p:nvPr/>
              </p:nvSpPr>
              <p:spPr bwMode="auto">
                <a:xfrm rot="2412147" flipH="1">
                  <a:off x="820738" y="6465888"/>
                  <a:ext cx="176212" cy="125412"/>
                </a:xfrm>
                <a:custGeom>
                  <a:avLst/>
                  <a:gdLst>
                    <a:gd name="connsiteX0" fmla="*/ 0 w 161365"/>
                    <a:gd name="connsiteY0" fmla="*/ 9779 h 19841"/>
                    <a:gd name="connsiteX1" fmla="*/ 73348 w 161365"/>
                    <a:gd name="connsiteY1" fmla="*/ 19559 h 19841"/>
                    <a:gd name="connsiteX2" fmla="*/ 161365 w 161365"/>
                    <a:gd name="connsiteY2" fmla="*/ 0 h 19841"/>
                  </a:gdLst>
                  <a:ahLst/>
                  <a:cxnLst>
                    <a:cxn ang="0">
                      <a:pos x="connsiteX0" y="connsiteY0"/>
                    </a:cxn>
                    <a:cxn ang="0">
                      <a:pos x="connsiteX1" y="connsiteY1"/>
                    </a:cxn>
                    <a:cxn ang="0">
                      <a:pos x="connsiteX2" y="connsiteY2"/>
                    </a:cxn>
                  </a:cxnLst>
                  <a:rect l="l" t="t" r="r" b="b"/>
                  <a:pathLst>
                    <a:path w="161365" h="19841">
                      <a:moveTo>
                        <a:pt x="0" y="9779"/>
                      </a:moveTo>
                      <a:cubicBezTo>
                        <a:pt x="23227" y="15484"/>
                        <a:pt x="46454" y="21189"/>
                        <a:pt x="73348" y="19559"/>
                      </a:cubicBezTo>
                      <a:cubicBezTo>
                        <a:pt x="100242" y="17929"/>
                        <a:pt x="130803" y="8964"/>
                        <a:pt x="161365" y="0"/>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弦 40">
                  <a:extLst>
                    <a:ext uri="{FF2B5EF4-FFF2-40B4-BE49-F238E27FC236}">
                      <a16:creationId xmlns:a16="http://schemas.microsoft.com/office/drawing/2014/main" id="{216C4A3C-F9F4-5510-2C89-93F96A55CD8E}"/>
                    </a:ext>
                  </a:extLst>
                </p:cNvPr>
                <p:cNvSpPr/>
                <p:nvPr/>
              </p:nvSpPr>
              <p:spPr>
                <a:xfrm rot="11159245">
                  <a:off x="509588" y="6548438"/>
                  <a:ext cx="163512" cy="163512"/>
                </a:xfrm>
                <a:prstGeom prst="chord">
                  <a:avLst>
                    <a:gd name="adj1" fmla="val 4054285"/>
                    <a:gd name="adj2" fmla="val 11789250"/>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2" name="正方形/長方形 41">
                  <a:extLst>
                    <a:ext uri="{FF2B5EF4-FFF2-40B4-BE49-F238E27FC236}">
                      <a16:creationId xmlns:a16="http://schemas.microsoft.com/office/drawing/2014/main" id="{38802092-7F29-5743-0837-127EBF984B6D}"/>
                    </a:ext>
                  </a:extLst>
                </p:cNvPr>
                <p:cNvSpPr/>
                <p:nvPr/>
              </p:nvSpPr>
              <p:spPr>
                <a:xfrm rot="3984618">
                  <a:off x="636588" y="6611938"/>
                  <a:ext cx="71437" cy="65087"/>
                </a:xfrm>
                <a:prstGeom prst="rect">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3" name="弦 42">
                  <a:extLst>
                    <a:ext uri="{FF2B5EF4-FFF2-40B4-BE49-F238E27FC236}">
                      <a16:creationId xmlns:a16="http://schemas.microsoft.com/office/drawing/2014/main" id="{876F51B9-2B58-64F4-EBB9-E365DCA4BB61}"/>
                    </a:ext>
                  </a:extLst>
                </p:cNvPr>
                <p:cNvSpPr/>
                <p:nvPr/>
              </p:nvSpPr>
              <p:spPr>
                <a:xfrm rot="3341888">
                  <a:off x="952500" y="6511925"/>
                  <a:ext cx="163513" cy="163513"/>
                </a:xfrm>
                <a:prstGeom prst="chord">
                  <a:avLst>
                    <a:gd name="adj1" fmla="val 4054285"/>
                    <a:gd name="adj2" fmla="val 11789250"/>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4" name="正方形/長方形 43">
                  <a:extLst>
                    <a:ext uri="{FF2B5EF4-FFF2-40B4-BE49-F238E27FC236}">
                      <a16:creationId xmlns:a16="http://schemas.microsoft.com/office/drawing/2014/main" id="{D4D312F6-ADBE-BE84-6DF2-B5AD2CD8E3C8}"/>
                    </a:ext>
                  </a:extLst>
                </p:cNvPr>
                <p:cNvSpPr/>
                <p:nvPr/>
              </p:nvSpPr>
              <p:spPr>
                <a:xfrm rot="15655208">
                  <a:off x="927894" y="6460332"/>
                  <a:ext cx="101600" cy="112712"/>
                </a:xfrm>
                <a:prstGeom prst="rect">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5" name="フリーフォーム 130">
                  <a:extLst>
                    <a:ext uri="{FF2B5EF4-FFF2-40B4-BE49-F238E27FC236}">
                      <a16:creationId xmlns:a16="http://schemas.microsoft.com/office/drawing/2014/main" id="{001166DC-40B0-21F9-33CD-18FCF439BE4E}"/>
                    </a:ext>
                  </a:extLst>
                </p:cNvPr>
                <p:cNvSpPr/>
                <p:nvPr/>
              </p:nvSpPr>
              <p:spPr>
                <a:xfrm>
                  <a:off x="614363" y="6202363"/>
                  <a:ext cx="242887" cy="104775"/>
                </a:xfrm>
                <a:custGeom>
                  <a:avLst/>
                  <a:gdLst>
                    <a:gd name="connsiteX0" fmla="*/ 242515 w 242515"/>
                    <a:gd name="connsiteY0" fmla="*/ 59635 h 105483"/>
                    <a:gd name="connsiteX1" fmla="*/ 73550 w 242515"/>
                    <a:gd name="connsiteY1" fmla="*/ 103367 h 105483"/>
                    <a:gd name="connsiteX2" fmla="*/ 0 w 242515"/>
                    <a:gd name="connsiteY2" fmla="*/ 0 h 105483"/>
                  </a:gdLst>
                  <a:ahLst/>
                  <a:cxnLst>
                    <a:cxn ang="0">
                      <a:pos x="connsiteX0" y="connsiteY0"/>
                    </a:cxn>
                    <a:cxn ang="0">
                      <a:pos x="connsiteX1" y="connsiteY1"/>
                    </a:cxn>
                    <a:cxn ang="0">
                      <a:pos x="connsiteX2" y="connsiteY2"/>
                    </a:cxn>
                  </a:cxnLst>
                  <a:rect l="l" t="t" r="r" b="b"/>
                  <a:pathLst>
                    <a:path w="242515" h="105483">
                      <a:moveTo>
                        <a:pt x="242515" y="59635"/>
                      </a:moveTo>
                      <a:cubicBezTo>
                        <a:pt x="178242" y="86470"/>
                        <a:pt x="113969" y="113306"/>
                        <a:pt x="73550" y="103367"/>
                      </a:cubicBezTo>
                      <a:cubicBezTo>
                        <a:pt x="33131" y="93428"/>
                        <a:pt x="16565" y="46714"/>
                        <a:pt x="0" y="0"/>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 name="フリーフォーム 131">
                  <a:extLst>
                    <a:ext uri="{FF2B5EF4-FFF2-40B4-BE49-F238E27FC236}">
                      <a16:creationId xmlns:a16="http://schemas.microsoft.com/office/drawing/2014/main" id="{3CB10AFC-E09D-9CE8-ACBA-5B0F1C5EB5F8}"/>
                    </a:ext>
                  </a:extLst>
                </p:cNvPr>
                <p:cNvSpPr/>
                <p:nvPr/>
              </p:nvSpPr>
              <p:spPr>
                <a:xfrm>
                  <a:off x="915988" y="6248400"/>
                  <a:ext cx="139700" cy="107950"/>
                </a:xfrm>
                <a:custGeom>
                  <a:avLst/>
                  <a:gdLst>
                    <a:gd name="connsiteX0" fmla="*/ 0 w 139148"/>
                    <a:gd name="connsiteY0" fmla="*/ 31878 h 109403"/>
                    <a:gd name="connsiteX1" fmla="*/ 115294 w 139148"/>
                    <a:gd name="connsiteY1" fmla="*/ 4048 h 109403"/>
                    <a:gd name="connsiteX2" fmla="*/ 139148 w 139148"/>
                    <a:gd name="connsiteY2" fmla="*/ 109403 h 109403"/>
                  </a:gdLst>
                  <a:ahLst/>
                  <a:cxnLst>
                    <a:cxn ang="0">
                      <a:pos x="connsiteX0" y="connsiteY0"/>
                    </a:cxn>
                    <a:cxn ang="0">
                      <a:pos x="connsiteX1" y="connsiteY1"/>
                    </a:cxn>
                    <a:cxn ang="0">
                      <a:pos x="connsiteX2" y="connsiteY2"/>
                    </a:cxn>
                  </a:cxnLst>
                  <a:rect l="l" t="t" r="r" b="b"/>
                  <a:pathLst>
                    <a:path w="139148" h="109403">
                      <a:moveTo>
                        <a:pt x="0" y="31878"/>
                      </a:moveTo>
                      <a:cubicBezTo>
                        <a:pt x="46051" y="11502"/>
                        <a:pt x="92103" y="-8873"/>
                        <a:pt x="115294" y="4048"/>
                      </a:cubicBezTo>
                      <a:cubicBezTo>
                        <a:pt x="138485" y="16969"/>
                        <a:pt x="138816" y="63186"/>
                        <a:pt x="139148" y="109403"/>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月 46">
                  <a:extLst>
                    <a:ext uri="{FF2B5EF4-FFF2-40B4-BE49-F238E27FC236}">
                      <a16:creationId xmlns:a16="http://schemas.microsoft.com/office/drawing/2014/main" id="{439EF9ED-F620-E84E-9DC4-003D5E6494D8}"/>
                    </a:ext>
                  </a:extLst>
                </p:cNvPr>
                <p:cNvSpPr/>
                <p:nvPr/>
              </p:nvSpPr>
              <p:spPr>
                <a:xfrm rot="17580490">
                  <a:off x="736600" y="5970588"/>
                  <a:ext cx="119063" cy="287337"/>
                </a:xfrm>
                <a:prstGeom prst="moon">
                  <a:avLst/>
                </a:prstGeom>
                <a:solidFill>
                  <a:srgbClr val="009C8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星 4 133">
                  <a:extLst>
                    <a:ext uri="{FF2B5EF4-FFF2-40B4-BE49-F238E27FC236}">
                      <a16:creationId xmlns:a16="http://schemas.microsoft.com/office/drawing/2014/main" id="{E2595895-F680-92E4-3505-53D7C391329B}"/>
                    </a:ext>
                  </a:extLst>
                </p:cNvPr>
                <p:cNvSpPr/>
                <p:nvPr/>
              </p:nvSpPr>
              <p:spPr bwMode="auto">
                <a:xfrm>
                  <a:off x="723900" y="5980113"/>
                  <a:ext cx="46038" cy="44450"/>
                </a:xfrm>
                <a:prstGeom prst="star4">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楕円 48">
                  <a:extLst>
                    <a:ext uri="{FF2B5EF4-FFF2-40B4-BE49-F238E27FC236}">
                      <a16:creationId xmlns:a16="http://schemas.microsoft.com/office/drawing/2014/main" id="{3620872A-FEE6-EC35-F133-BA3D1FB39D83}"/>
                    </a:ext>
                  </a:extLst>
                </p:cNvPr>
                <p:cNvSpPr/>
                <p:nvPr/>
              </p:nvSpPr>
              <p:spPr>
                <a:xfrm>
                  <a:off x="862013" y="6032500"/>
                  <a:ext cx="36512" cy="36513"/>
                </a:xfrm>
                <a:prstGeom prst="ellipse">
                  <a:avLst/>
                </a:prstGeom>
                <a:solidFill>
                  <a:srgbClr val="009C89"/>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正方形/長方形 49">
                  <a:extLst>
                    <a:ext uri="{FF2B5EF4-FFF2-40B4-BE49-F238E27FC236}">
                      <a16:creationId xmlns:a16="http://schemas.microsoft.com/office/drawing/2014/main" id="{76B4CE26-8049-7231-4E86-5D2830C12A6E}"/>
                    </a:ext>
                  </a:extLst>
                </p:cNvPr>
                <p:cNvSpPr/>
                <p:nvPr/>
              </p:nvSpPr>
              <p:spPr>
                <a:xfrm rot="636758">
                  <a:off x="852488" y="6064250"/>
                  <a:ext cx="133350" cy="46038"/>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30" name="テキスト ボックス 29">
                <a:extLst>
                  <a:ext uri="{FF2B5EF4-FFF2-40B4-BE49-F238E27FC236}">
                    <a16:creationId xmlns:a16="http://schemas.microsoft.com/office/drawing/2014/main" id="{8DB7120F-8E04-2AB7-6157-86F886B06734}"/>
                  </a:ext>
                </a:extLst>
              </p:cNvPr>
              <p:cNvSpPr txBox="1"/>
              <p:nvPr/>
            </p:nvSpPr>
            <p:spPr>
              <a:xfrm>
                <a:off x="5308922" y="6249421"/>
                <a:ext cx="986115" cy="369332"/>
              </a:xfrm>
              <a:prstGeom prst="rect">
                <a:avLst/>
              </a:prstGeom>
              <a:noFill/>
            </p:spPr>
            <p:txBody>
              <a:bodyPr wrap="square" rtlCol="0">
                <a:spAutoFit/>
              </a:bodyPr>
              <a:lstStyle/>
              <a:p>
                <a:pPr algn="ctr"/>
                <a:r>
                  <a:rPr kumimoji="1" lang="ja-JP" altLang="en-US" dirty="0">
                    <a:solidFill>
                      <a:schemeClr val="bg1"/>
                    </a:solidFill>
                    <a:latin typeface="メイリオ" panose="020B0604030504040204" pitchFamily="50" charset="-128"/>
                    <a:ea typeface="メイリオ" panose="020B0604030504040204" pitchFamily="50" charset="-128"/>
                  </a:rPr>
                  <a:t>健康</a:t>
                </a:r>
              </a:p>
            </p:txBody>
          </p:sp>
        </p:grpSp>
        <p:sp>
          <p:nvSpPr>
            <p:cNvPr id="51" name="楕円 50">
              <a:extLst>
                <a:ext uri="{FF2B5EF4-FFF2-40B4-BE49-F238E27FC236}">
                  <a16:creationId xmlns:a16="http://schemas.microsoft.com/office/drawing/2014/main" id="{8D0F6715-643D-3DB6-6D83-09AFB2FD07AE}"/>
                </a:ext>
              </a:extLst>
            </p:cNvPr>
            <p:cNvSpPr/>
            <p:nvPr/>
          </p:nvSpPr>
          <p:spPr>
            <a:xfrm>
              <a:off x="10462386" y="2008991"/>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2" name="グループ化 171">
            <a:extLst>
              <a:ext uri="{FF2B5EF4-FFF2-40B4-BE49-F238E27FC236}">
                <a16:creationId xmlns:a16="http://schemas.microsoft.com/office/drawing/2014/main" id="{F1141B50-4AB0-5455-825B-B4A98C1324B8}"/>
              </a:ext>
            </a:extLst>
          </p:cNvPr>
          <p:cNvGrpSpPr/>
          <p:nvPr/>
        </p:nvGrpSpPr>
        <p:grpSpPr>
          <a:xfrm>
            <a:off x="3401098" y="2390731"/>
            <a:ext cx="1268184" cy="1286116"/>
            <a:chOff x="3881391" y="2090200"/>
            <a:chExt cx="1268184" cy="1286116"/>
          </a:xfrm>
        </p:grpSpPr>
        <p:grpSp>
          <p:nvGrpSpPr>
            <p:cNvPr id="52" name="グループ化 51">
              <a:extLst>
                <a:ext uri="{FF2B5EF4-FFF2-40B4-BE49-F238E27FC236}">
                  <a16:creationId xmlns:a16="http://schemas.microsoft.com/office/drawing/2014/main" id="{15D8B90F-80BE-358B-F91F-6D338BEA598F}"/>
                </a:ext>
              </a:extLst>
            </p:cNvPr>
            <p:cNvGrpSpPr/>
            <p:nvPr/>
          </p:nvGrpSpPr>
          <p:grpSpPr>
            <a:xfrm>
              <a:off x="3889575" y="2098479"/>
              <a:ext cx="1260000" cy="1277837"/>
              <a:chOff x="1683071" y="4608873"/>
              <a:chExt cx="1260000" cy="1277837"/>
            </a:xfrm>
          </p:grpSpPr>
          <p:sp>
            <p:nvSpPr>
              <p:cNvPr id="53" name="楕円 52">
                <a:extLst>
                  <a:ext uri="{FF2B5EF4-FFF2-40B4-BE49-F238E27FC236}">
                    <a16:creationId xmlns:a16="http://schemas.microsoft.com/office/drawing/2014/main" id="{1DE7C08B-667A-025C-7DA8-751F005CB0A4}"/>
                  </a:ext>
                </a:extLst>
              </p:cNvPr>
              <p:cNvSpPr/>
              <p:nvPr/>
            </p:nvSpPr>
            <p:spPr>
              <a:xfrm>
                <a:off x="1683071" y="4608873"/>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4DC1F815-3378-6703-CC55-32FCCF203CFD}"/>
                  </a:ext>
                </a:extLst>
              </p:cNvPr>
              <p:cNvSpPr txBox="1"/>
              <p:nvPr/>
            </p:nvSpPr>
            <p:spPr>
              <a:xfrm>
                <a:off x="1827409" y="5517378"/>
                <a:ext cx="986115" cy="369332"/>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rPr>
                  <a:t>食</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nvGrpSpPr>
              <p:cNvPr id="55" name="グループ化 54">
                <a:extLst>
                  <a:ext uri="{FF2B5EF4-FFF2-40B4-BE49-F238E27FC236}">
                    <a16:creationId xmlns:a16="http://schemas.microsoft.com/office/drawing/2014/main" id="{C9744216-C374-275C-9ABD-A21323EB1492}"/>
                  </a:ext>
                </a:extLst>
              </p:cNvPr>
              <p:cNvGrpSpPr/>
              <p:nvPr/>
            </p:nvGrpSpPr>
            <p:grpSpPr>
              <a:xfrm>
                <a:off x="1871704" y="4621944"/>
                <a:ext cx="817562" cy="911225"/>
                <a:chOff x="760733" y="4382713"/>
                <a:chExt cx="817562" cy="911225"/>
              </a:xfrm>
            </p:grpSpPr>
            <p:grpSp>
              <p:nvGrpSpPr>
                <p:cNvPr id="56" name="グループ化 72">
                  <a:extLst>
                    <a:ext uri="{FF2B5EF4-FFF2-40B4-BE49-F238E27FC236}">
                      <a16:creationId xmlns:a16="http://schemas.microsoft.com/office/drawing/2014/main" id="{11FC3D7C-B507-4F6C-75A3-17CA7100E3F5}"/>
                    </a:ext>
                  </a:extLst>
                </p:cNvPr>
                <p:cNvGrpSpPr>
                  <a:grpSpLocks/>
                </p:cNvGrpSpPr>
                <p:nvPr/>
              </p:nvGrpSpPr>
              <p:grpSpPr bwMode="auto">
                <a:xfrm>
                  <a:off x="760733" y="4382713"/>
                  <a:ext cx="815969" cy="911225"/>
                  <a:chOff x="1103468" y="4353674"/>
                  <a:chExt cx="815888" cy="910053"/>
                </a:xfrm>
              </p:grpSpPr>
              <p:grpSp>
                <p:nvGrpSpPr>
                  <p:cNvPr id="76" name="グループ化 71">
                    <a:extLst>
                      <a:ext uri="{FF2B5EF4-FFF2-40B4-BE49-F238E27FC236}">
                        <a16:creationId xmlns:a16="http://schemas.microsoft.com/office/drawing/2014/main" id="{69C3FCD4-4F3A-F0A7-651C-63EEDCF25EF7}"/>
                      </a:ext>
                    </a:extLst>
                  </p:cNvPr>
                  <p:cNvGrpSpPr>
                    <a:grpSpLocks/>
                  </p:cNvGrpSpPr>
                  <p:nvPr/>
                </p:nvGrpSpPr>
                <p:grpSpPr bwMode="auto">
                  <a:xfrm>
                    <a:off x="1103468" y="4353674"/>
                    <a:ext cx="815888" cy="910053"/>
                    <a:chOff x="1103468" y="4353674"/>
                    <a:chExt cx="815888" cy="910053"/>
                  </a:xfrm>
                </p:grpSpPr>
                <p:sp>
                  <p:nvSpPr>
                    <p:cNvPr id="78" name="楕円 77">
                      <a:extLst>
                        <a:ext uri="{FF2B5EF4-FFF2-40B4-BE49-F238E27FC236}">
                          <a16:creationId xmlns:a16="http://schemas.microsoft.com/office/drawing/2014/main" id="{BEA9B7B6-FD0E-3B33-B794-1B5EACF1B4C1}"/>
                        </a:ext>
                      </a:extLst>
                    </p:cNvPr>
                    <p:cNvSpPr/>
                    <p:nvPr/>
                  </p:nvSpPr>
                  <p:spPr>
                    <a:xfrm>
                      <a:off x="1103468" y="4353674"/>
                      <a:ext cx="815894" cy="81651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9" name="弦 78">
                      <a:extLst>
                        <a:ext uri="{FF2B5EF4-FFF2-40B4-BE49-F238E27FC236}">
                          <a16:creationId xmlns:a16="http://schemas.microsoft.com/office/drawing/2014/main" id="{2C33A6CC-B67B-EAC0-E733-0E6F3BF3795D}"/>
                        </a:ext>
                      </a:extLst>
                    </p:cNvPr>
                    <p:cNvSpPr/>
                    <p:nvPr/>
                  </p:nvSpPr>
                  <p:spPr>
                    <a:xfrm rot="6240000">
                      <a:off x="1398835" y="5009963"/>
                      <a:ext cx="206110" cy="152385"/>
                    </a:xfrm>
                    <a:prstGeom prst="chord">
                      <a:avLst>
                        <a:gd name="adj1" fmla="val 3925597"/>
                        <a:gd name="adj2" fmla="val 16200000"/>
                      </a:avLst>
                    </a:prstGeom>
                    <a:solidFill>
                      <a:schemeClr val="bg1"/>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0" name="弦 79">
                      <a:extLst>
                        <a:ext uri="{FF2B5EF4-FFF2-40B4-BE49-F238E27FC236}">
                          <a16:creationId xmlns:a16="http://schemas.microsoft.com/office/drawing/2014/main" id="{81762976-E54F-8583-394F-49951F2388B5}"/>
                        </a:ext>
                      </a:extLst>
                    </p:cNvPr>
                    <p:cNvSpPr/>
                    <p:nvPr/>
                  </p:nvSpPr>
                  <p:spPr>
                    <a:xfrm rot="6908721">
                      <a:off x="1571858" y="4868793"/>
                      <a:ext cx="209280" cy="260324"/>
                    </a:xfrm>
                    <a:prstGeom prst="chord">
                      <a:avLst/>
                    </a:prstGeom>
                    <a:solidFill>
                      <a:schemeClr val="bg1"/>
                    </a:solidFill>
                    <a:ln cap="rnd">
                      <a:no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1" name="涙形 80">
                      <a:extLst>
                        <a:ext uri="{FF2B5EF4-FFF2-40B4-BE49-F238E27FC236}">
                          <a16:creationId xmlns:a16="http://schemas.microsoft.com/office/drawing/2014/main" id="{ED5FF700-536C-F422-4EB0-1AEC8CF7865D}"/>
                        </a:ext>
                      </a:extLst>
                    </p:cNvPr>
                    <p:cNvSpPr/>
                    <p:nvPr/>
                  </p:nvSpPr>
                  <p:spPr>
                    <a:xfrm>
                      <a:off x="1625703" y="4551856"/>
                      <a:ext cx="193656" cy="204525"/>
                    </a:xfrm>
                    <a:prstGeom prst="teardrop">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2" name="月 81">
                      <a:extLst>
                        <a:ext uri="{FF2B5EF4-FFF2-40B4-BE49-F238E27FC236}">
                          <a16:creationId xmlns:a16="http://schemas.microsoft.com/office/drawing/2014/main" id="{F63209B2-7760-1AA5-7DDE-99BE92FB231B}"/>
                        </a:ext>
                      </a:extLst>
                    </p:cNvPr>
                    <p:cNvSpPr/>
                    <p:nvPr/>
                  </p:nvSpPr>
                  <p:spPr>
                    <a:xfrm rot="2820000" flipH="1">
                      <a:off x="1332134" y="5014604"/>
                      <a:ext cx="150619" cy="347627"/>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77" name="月 76">
                    <a:extLst>
                      <a:ext uri="{FF2B5EF4-FFF2-40B4-BE49-F238E27FC236}">
                        <a16:creationId xmlns:a16="http://schemas.microsoft.com/office/drawing/2014/main" id="{806C33E1-427E-AD02-A1FF-6365FEC60753}"/>
                      </a:ext>
                    </a:extLst>
                  </p:cNvPr>
                  <p:cNvSpPr/>
                  <p:nvPr/>
                </p:nvSpPr>
                <p:spPr>
                  <a:xfrm rot="2820000" flipH="1">
                    <a:off x="1509930" y="4987714"/>
                    <a:ext cx="172815" cy="239689"/>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57" name="楕円 56">
                  <a:extLst>
                    <a:ext uri="{FF2B5EF4-FFF2-40B4-BE49-F238E27FC236}">
                      <a16:creationId xmlns:a16="http://schemas.microsoft.com/office/drawing/2014/main" id="{784B3A81-B52F-5ADC-A589-110C842F3A2F}"/>
                    </a:ext>
                  </a:extLst>
                </p:cNvPr>
                <p:cNvSpPr/>
                <p:nvPr/>
              </p:nvSpPr>
              <p:spPr bwMode="auto">
                <a:xfrm>
                  <a:off x="1167134" y="4646238"/>
                  <a:ext cx="263525" cy="2667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8" name="二等辺三角形 57">
                  <a:extLst>
                    <a:ext uri="{FF2B5EF4-FFF2-40B4-BE49-F238E27FC236}">
                      <a16:creationId xmlns:a16="http://schemas.microsoft.com/office/drawing/2014/main" id="{3C631DB0-F7A5-0D20-39D1-0714683B89AA}"/>
                    </a:ext>
                  </a:extLst>
                </p:cNvPr>
                <p:cNvSpPr/>
                <p:nvPr/>
              </p:nvSpPr>
              <p:spPr bwMode="auto">
                <a:xfrm rot="20229616">
                  <a:off x="1122683" y="4489075"/>
                  <a:ext cx="209550" cy="130175"/>
                </a:xfrm>
                <a:prstGeom prst="triangle">
                  <a:avLst>
                    <a:gd name="adj" fmla="val 72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9" name="フリーフォーム 140">
                  <a:extLst>
                    <a:ext uri="{FF2B5EF4-FFF2-40B4-BE49-F238E27FC236}">
                      <a16:creationId xmlns:a16="http://schemas.microsoft.com/office/drawing/2014/main" id="{2E7B09D7-24E0-04C6-8588-AF3AB27D4E30}"/>
                    </a:ext>
                  </a:extLst>
                </p:cNvPr>
                <p:cNvSpPr/>
                <p:nvPr/>
              </p:nvSpPr>
              <p:spPr>
                <a:xfrm>
                  <a:off x="1180905" y="4407004"/>
                  <a:ext cx="391584" cy="465666"/>
                </a:xfrm>
                <a:custGeom>
                  <a:avLst/>
                  <a:gdLst>
                    <a:gd name="connsiteX0" fmla="*/ 23284 w 391584"/>
                    <a:gd name="connsiteY0" fmla="*/ 279400 h 465666"/>
                    <a:gd name="connsiteX1" fmla="*/ 61384 w 391584"/>
                    <a:gd name="connsiteY1" fmla="*/ 251883 h 465666"/>
                    <a:gd name="connsiteX2" fmla="*/ 137584 w 391584"/>
                    <a:gd name="connsiteY2" fmla="*/ 243416 h 465666"/>
                    <a:gd name="connsiteX3" fmla="*/ 177800 w 391584"/>
                    <a:gd name="connsiteY3" fmla="*/ 268816 h 465666"/>
                    <a:gd name="connsiteX4" fmla="*/ 211667 w 391584"/>
                    <a:gd name="connsiteY4" fmla="*/ 302683 h 465666"/>
                    <a:gd name="connsiteX5" fmla="*/ 239184 w 391584"/>
                    <a:gd name="connsiteY5" fmla="*/ 351366 h 465666"/>
                    <a:gd name="connsiteX6" fmla="*/ 239184 w 391584"/>
                    <a:gd name="connsiteY6" fmla="*/ 391583 h 465666"/>
                    <a:gd name="connsiteX7" fmla="*/ 232834 w 391584"/>
                    <a:gd name="connsiteY7" fmla="*/ 427566 h 465666"/>
                    <a:gd name="connsiteX8" fmla="*/ 213784 w 391584"/>
                    <a:gd name="connsiteY8" fmla="*/ 461433 h 465666"/>
                    <a:gd name="connsiteX9" fmla="*/ 289984 w 391584"/>
                    <a:gd name="connsiteY9" fmla="*/ 465666 h 465666"/>
                    <a:gd name="connsiteX10" fmla="*/ 368300 w 391584"/>
                    <a:gd name="connsiteY10" fmla="*/ 446616 h 465666"/>
                    <a:gd name="connsiteX11" fmla="*/ 391584 w 391584"/>
                    <a:gd name="connsiteY11" fmla="*/ 423333 h 465666"/>
                    <a:gd name="connsiteX12" fmla="*/ 391584 w 391584"/>
                    <a:gd name="connsiteY12" fmla="*/ 372533 h 465666"/>
                    <a:gd name="connsiteX13" fmla="*/ 385234 w 391584"/>
                    <a:gd name="connsiteY13" fmla="*/ 304800 h 465666"/>
                    <a:gd name="connsiteX14" fmla="*/ 368300 w 391584"/>
                    <a:gd name="connsiteY14" fmla="*/ 239183 h 465666"/>
                    <a:gd name="connsiteX15" fmla="*/ 332317 w 391584"/>
                    <a:gd name="connsiteY15" fmla="*/ 171450 h 465666"/>
                    <a:gd name="connsiteX16" fmla="*/ 289984 w 391584"/>
                    <a:gd name="connsiteY16" fmla="*/ 110066 h 465666"/>
                    <a:gd name="connsiteX17" fmla="*/ 220134 w 391584"/>
                    <a:gd name="connsiteY17" fmla="*/ 52916 h 465666"/>
                    <a:gd name="connsiteX18" fmla="*/ 135467 w 391584"/>
                    <a:gd name="connsiteY18" fmla="*/ 19050 h 465666"/>
                    <a:gd name="connsiteX19" fmla="*/ 61384 w 391584"/>
                    <a:gd name="connsiteY19" fmla="*/ 0 h 465666"/>
                    <a:gd name="connsiteX20" fmla="*/ 31750 w 391584"/>
                    <a:gd name="connsiteY20" fmla="*/ 40216 h 465666"/>
                    <a:gd name="connsiteX21" fmla="*/ 10584 w 391584"/>
                    <a:gd name="connsiteY21" fmla="*/ 105833 h 465666"/>
                    <a:gd name="connsiteX22" fmla="*/ 0 w 391584"/>
                    <a:gd name="connsiteY22" fmla="*/ 162983 h 465666"/>
                    <a:gd name="connsiteX23" fmla="*/ 0 w 391584"/>
                    <a:gd name="connsiteY23" fmla="*/ 215900 h 465666"/>
                    <a:gd name="connsiteX24" fmla="*/ 23284 w 391584"/>
                    <a:gd name="connsiteY24" fmla="*/ 279400 h 465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1584" h="465666">
                      <a:moveTo>
                        <a:pt x="23284" y="279400"/>
                      </a:moveTo>
                      <a:lnTo>
                        <a:pt x="61384" y="251883"/>
                      </a:lnTo>
                      <a:lnTo>
                        <a:pt x="137584" y="243416"/>
                      </a:lnTo>
                      <a:lnTo>
                        <a:pt x="177800" y="268816"/>
                      </a:lnTo>
                      <a:lnTo>
                        <a:pt x="211667" y="302683"/>
                      </a:lnTo>
                      <a:lnTo>
                        <a:pt x="239184" y="351366"/>
                      </a:lnTo>
                      <a:lnTo>
                        <a:pt x="239184" y="391583"/>
                      </a:lnTo>
                      <a:lnTo>
                        <a:pt x="232834" y="427566"/>
                      </a:lnTo>
                      <a:lnTo>
                        <a:pt x="213784" y="461433"/>
                      </a:lnTo>
                      <a:lnTo>
                        <a:pt x="289984" y="465666"/>
                      </a:lnTo>
                      <a:lnTo>
                        <a:pt x="368300" y="446616"/>
                      </a:lnTo>
                      <a:lnTo>
                        <a:pt x="391584" y="423333"/>
                      </a:lnTo>
                      <a:lnTo>
                        <a:pt x="391584" y="372533"/>
                      </a:lnTo>
                      <a:lnTo>
                        <a:pt x="385234" y="304800"/>
                      </a:lnTo>
                      <a:lnTo>
                        <a:pt x="368300" y="239183"/>
                      </a:lnTo>
                      <a:lnTo>
                        <a:pt x="332317" y="171450"/>
                      </a:lnTo>
                      <a:lnTo>
                        <a:pt x="289984" y="110066"/>
                      </a:lnTo>
                      <a:lnTo>
                        <a:pt x="220134" y="52916"/>
                      </a:lnTo>
                      <a:lnTo>
                        <a:pt x="135467" y="19050"/>
                      </a:lnTo>
                      <a:lnTo>
                        <a:pt x="61384" y="0"/>
                      </a:lnTo>
                      <a:lnTo>
                        <a:pt x="31750" y="40216"/>
                      </a:lnTo>
                      <a:lnTo>
                        <a:pt x="10584" y="105833"/>
                      </a:lnTo>
                      <a:lnTo>
                        <a:pt x="0" y="162983"/>
                      </a:lnTo>
                      <a:lnTo>
                        <a:pt x="0" y="215900"/>
                      </a:lnTo>
                      <a:lnTo>
                        <a:pt x="23284" y="2794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79">
                  <a:extLst>
                    <a:ext uri="{FF2B5EF4-FFF2-40B4-BE49-F238E27FC236}">
                      <a16:creationId xmlns:a16="http://schemas.microsoft.com/office/drawing/2014/main" id="{551922A7-C16C-4AF6-8178-1DAD08AA1EDF}"/>
                    </a:ext>
                  </a:extLst>
                </p:cNvPr>
                <p:cNvGrpSpPr>
                  <a:grpSpLocks/>
                </p:cNvGrpSpPr>
                <p:nvPr/>
              </p:nvGrpSpPr>
              <p:grpSpPr bwMode="auto">
                <a:xfrm rot="18900000">
                  <a:off x="818934" y="4720850"/>
                  <a:ext cx="284162" cy="361950"/>
                  <a:chOff x="1544629" y="4573130"/>
                  <a:chExt cx="283996" cy="361452"/>
                </a:xfrm>
              </p:grpSpPr>
              <p:sp>
                <p:nvSpPr>
                  <p:cNvPr id="63" name="フリーフォーム 144">
                    <a:extLst>
                      <a:ext uri="{FF2B5EF4-FFF2-40B4-BE49-F238E27FC236}">
                        <a16:creationId xmlns:a16="http://schemas.microsoft.com/office/drawing/2014/main" id="{AA20DE5E-5948-9902-9DA1-D3DFE4193298}"/>
                      </a:ext>
                    </a:extLst>
                  </p:cNvPr>
                  <p:cNvSpPr/>
                  <p:nvPr/>
                </p:nvSpPr>
                <p:spPr>
                  <a:xfrm>
                    <a:off x="1544679" y="4847399"/>
                    <a:ext cx="282410" cy="87193"/>
                  </a:xfrm>
                  <a:custGeom>
                    <a:avLst/>
                    <a:gdLst>
                      <a:gd name="connsiteX0" fmla="*/ 4771 w 282054"/>
                      <a:gd name="connsiteY0" fmla="*/ 0 h 87415"/>
                      <a:gd name="connsiteX1" fmla="*/ 9004 w 282054"/>
                      <a:gd name="connsiteY1" fmla="*/ 50800 h 87415"/>
                      <a:gd name="connsiteX2" fmla="*/ 2654 w 282054"/>
                      <a:gd name="connsiteY2" fmla="*/ 50800 h 87415"/>
                      <a:gd name="connsiteX3" fmla="*/ 59804 w 282054"/>
                      <a:gd name="connsiteY3" fmla="*/ 78316 h 87415"/>
                      <a:gd name="connsiteX4" fmla="*/ 146588 w 282054"/>
                      <a:gd name="connsiteY4" fmla="*/ 86783 h 87415"/>
                      <a:gd name="connsiteX5" fmla="*/ 216438 w 282054"/>
                      <a:gd name="connsiteY5" fmla="*/ 84666 h 87415"/>
                      <a:gd name="connsiteX6" fmla="*/ 265121 w 282054"/>
                      <a:gd name="connsiteY6" fmla="*/ 67733 h 87415"/>
                      <a:gd name="connsiteX7" fmla="*/ 282054 w 282054"/>
                      <a:gd name="connsiteY7" fmla="*/ 10583 h 87415"/>
                      <a:gd name="connsiteX8" fmla="*/ 282054 w 282054"/>
                      <a:gd name="connsiteY8" fmla="*/ 10583 h 87415"/>
                      <a:gd name="connsiteX9" fmla="*/ 191038 w 282054"/>
                      <a:gd name="connsiteY9" fmla="*/ 4233 h 87415"/>
                      <a:gd name="connsiteX10" fmla="*/ 97904 w 282054"/>
                      <a:gd name="connsiteY10" fmla="*/ 0 h 87415"/>
                      <a:gd name="connsiteX11" fmla="*/ 4771 w 282054"/>
                      <a:gd name="connsiteY11" fmla="*/ 0 h 87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054" h="87415">
                        <a:moveTo>
                          <a:pt x="4771" y="0"/>
                        </a:moveTo>
                        <a:lnTo>
                          <a:pt x="9004" y="50800"/>
                        </a:lnTo>
                        <a:cubicBezTo>
                          <a:pt x="8651" y="59267"/>
                          <a:pt x="-5813" y="46214"/>
                          <a:pt x="2654" y="50800"/>
                        </a:cubicBezTo>
                        <a:cubicBezTo>
                          <a:pt x="11121" y="55386"/>
                          <a:pt x="35815" y="72319"/>
                          <a:pt x="59804" y="78316"/>
                        </a:cubicBezTo>
                        <a:cubicBezTo>
                          <a:pt x="83793" y="84313"/>
                          <a:pt x="120482" y="85725"/>
                          <a:pt x="146588" y="86783"/>
                        </a:cubicBezTo>
                        <a:cubicBezTo>
                          <a:pt x="172694" y="87841"/>
                          <a:pt x="196683" y="87841"/>
                          <a:pt x="216438" y="84666"/>
                        </a:cubicBezTo>
                        <a:cubicBezTo>
                          <a:pt x="236193" y="81491"/>
                          <a:pt x="254185" y="80080"/>
                          <a:pt x="265121" y="67733"/>
                        </a:cubicBezTo>
                        <a:cubicBezTo>
                          <a:pt x="276057" y="55386"/>
                          <a:pt x="282054" y="10583"/>
                          <a:pt x="282054" y="10583"/>
                        </a:cubicBezTo>
                        <a:lnTo>
                          <a:pt x="282054" y="10583"/>
                        </a:lnTo>
                        <a:lnTo>
                          <a:pt x="191038" y="4233"/>
                        </a:lnTo>
                        <a:cubicBezTo>
                          <a:pt x="160346" y="2469"/>
                          <a:pt x="97904" y="0"/>
                          <a:pt x="97904" y="0"/>
                        </a:cubicBezTo>
                        <a:lnTo>
                          <a:pt x="4771" y="0"/>
                        </a:lnTo>
                        <a:close/>
                      </a:path>
                    </a:pathLst>
                  </a:custGeom>
                  <a:solidFill>
                    <a:schemeClr val="bg1"/>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64" name="グループ化 78">
                    <a:extLst>
                      <a:ext uri="{FF2B5EF4-FFF2-40B4-BE49-F238E27FC236}">
                        <a16:creationId xmlns:a16="http://schemas.microsoft.com/office/drawing/2014/main" id="{7F3B62FB-66AD-599B-0B57-D55D2FACC60F}"/>
                      </a:ext>
                    </a:extLst>
                  </p:cNvPr>
                  <p:cNvGrpSpPr>
                    <a:grpSpLocks/>
                  </p:cNvGrpSpPr>
                  <p:nvPr/>
                </p:nvGrpSpPr>
                <p:grpSpPr bwMode="auto">
                  <a:xfrm>
                    <a:off x="1550461" y="4573130"/>
                    <a:ext cx="278164" cy="350234"/>
                    <a:chOff x="1550461" y="4573130"/>
                    <a:chExt cx="278164" cy="350234"/>
                  </a:xfrm>
                </p:grpSpPr>
                <p:grpSp>
                  <p:nvGrpSpPr>
                    <p:cNvPr id="65" name="グループ化 64">
                      <a:extLst>
                        <a:ext uri="{FF2B5EF4-FFF2-40B4-BE49-F238E27FC236}">
                          <a16:creationId xmlns:a16="http://schemas.microsoft.com/office/drawing/2014/main" id="{6993A33B-A543-72E7-DB27-7004460395C2}"/>
                        </a:ext>
                      </a:extLst>
                    </p:cNvPr>
                    <p:cNvGrpSpPr/>
                    <p:nvPr/>
                  </p:nvGrpSpPr>
                  <p:grpSpPr>
                    <a:xfrm>
                      <a:off x="1595676" y="4573130"/>
                      <a:ext cx="206818" cy="237124"/>
                      <a:chOff x="1575769" y="4448627"/>
                      <a:chExt cx="268261" cy="313639"/>
                    </a:xfrm>
                    <a:solidFill>
                      <a:schemeClr val="bg1"/>
                    </a:solidFill>
                  </p:grpSpPr>
                  <p:sp>
                    <p:nvSpPr>
                      <p:cNvPr id="74" name="フリーフォーム 155">
                        <a:extLst>
                          <a:ext uri="{FF2B5EF4-FFF2-40B4-BE49-F238E27FC236}">
                            <a16:creationId xmlns:a16="http://schemas.microsoft.com/office/drawing/2014/main" id="{F3F33A6D-4ADC-7FF9-6723-4E06EC6658DF}"/>
                          </a:ext>
                        </a:extLst>
                      </p:cNvPr>
                      <p:cNvSpPr/>
                      <p:nvPr/>
                    </p:nvSpPr>
                    <p:spPr>
                      <a:xfrm>
                        <a:off x="1662644" y="4448627"/>
                        <a:ext cx="181386" cy="243984"/>
                      </a:xfrm>
                      <a:custGeom>
                        <a:avLst/>
                        <a:gdLst>
                          <a:gd name="connsiteX0" fmla="*/ 103206 w 181386"/>
                          <a:gd name="connsiteY0" fmla="*/ 243567 h 243984"/>
                          <a:gd name="connsiteX1" fmla="*/ 173385 w 181386"/>
                          <a:gd name="connsiteY1" fmla="*/ 191965 h 243984"/>
                          <a:gd name="connsiteX2" fmla="*/ 177514 w 181386"/>
                          <a:gd name="connsiteY2" fmla="*/ 191965 h 243984"/>
                          <a:gd name="connsiteX3" fmla="*/ 152744 w 181386"/>
                          <a:gd name="connsiteY3" fmla="*/ 103208 h 243984"/>
                          <a:gd name="connsiteX4" fmla="*/ 86693 w 181386"/>
                          <a:gd name="connsiteY4" fmla="*/ 16515 h 243984"/>
                          <a:gd name="connsiteX5" fmla="*/ 68116 w 181386"/>
                          <a:gd name="connsiteY5" fmla="*/ 3 h 243984"/>
                          <a:gd name="connsiteX6" fmla="*/ 68116 w 181386"/>
                          <a:gd name="connsiteY6" fmla="*/ 3 h 243984"/>
                          <a:gd name="connsiteX7" fmla="*/ 28898 w 181386"/>
                          <a:gd name="connsiteY7" fmla="*/ 41285 h 243984"/>
                          <a:gd name="connsiteX8" fmla="*/ 0 w 181386"/>
                          <a:gd name="connsiteY8" fmla="*/ 105272 h 243984"/>
                          <a:gd name="connsiteX9" fmla="*/ 0 w 181386"/>
                          <a:gd name="connsiteY9" fmla="*/ 105272 h 243984"/>
                          <a:gd name="connsiteX10" fmla="*/ 51603 w 181386"/>
                          <a:gd name="connsiteY10" fmla="*/ 156875 h 243984"/>
                          <a:gd name="connsiteX11" fmla="*/ 103206 w 181386"/>
                          <a:gd name="connsiteY11" fmla="*/ 243567 h 24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1386" h="243984">
                            <a:moveTo>
                              <a:pt x="103206" y="243567"/>
                            </a:moveTo>
                            <a:cubicBezTo>
                              <a:pt x="123503" y="249415"/>
                              <a:pt x="173385" y="191965"/>
                              <a:pt x="173385" y="191965"/>
                            </a:cubicBezTo>
                            <a:cubicBezTo>
                              <a:pt x="185770" y="183365"/>
                              <a:pt x="180954" y="206758"/>
                              <a:pt x="177514" y="191965"/>
                            </a:cubicBezTo>
                            <a:cubicBezTo>
                              <a:pt x="174074" y="177172"/>
                              <a:pt x="167881" y="132450"/>
                              <a:pt x="152744" y="103208"/>
                            </a:cubicBezTo>
                            <a:cubicBezTo>
                              <a:pt x="137607" y="73966"/>
                              <a:pt x="100798" y="33716"/>
                              <a:pt x="86693" y="16515"/>
                            </a:cubicBezTo>
                            <a:cubicBezTo>
                              <a:pt x="72588" y="-686"/>
                              <a:pt x="68116" y="3"/>
                              <a:pt x="68116" y="3"/>
                            </a:cubicBezTo>
                            <a:lnTo>
                              <a:pt x="68116" y="3"/>
                            </a:lnTo>
                            <a:cubicBezTo>
                              <a:pt x="61580" y="6883"/>
                              <a:pt x="40251" y="23740"/>
                              <a:pt x="28898" y="41285"/>
                            </a:cubicBezTo>
                            <a:cubicBezTo>
                              <a:pt x="17545" y="58830"/>
                              <a:pt x="0" y="105272"/>
                              <a:pt x="0" y="105272"/>
                            </a:cubicBezTo>
                            <a:lnTo>
                              <a:pt x="0" y="105272"/>
                            </a:lnTo>
                            <a:cubicBezTo>
                              <a:pt x="8600" y="113872"/>
                              <a:pt x="38186" y="141050"/>
                              <a:pt x="51603" y="156875"/>
                            </a:cubicBezTo>
                            <a:cubicBezTo>
                              <a:pt x="65020" y="172700"/>
                              <a:pt x="82909" y="237719"/>
                              <a:pt x="103206" y="243567"/>
                            </a:cubicBezTo>
                            <a:close/>
                          </a:path>
                        </a:pathLst>
                      </a:custGeom>
                      <a:grp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5" name="フリーフォーム 156">
                        <a:extLst>
                          <a:ext uri="{FF2B5EF4-FFF2-40B4-BE49-F238E27FC236}">
                            <a16:creationId xmlns:a16="http://schemas.microsoft.com/office/drawing/2014/main" id="{51AD85A4-ED8C-CB43-A0B0-5DF0E8E9E0AE}"/>
                          </a:ext>
                        </a:extLst>
                      </p:cNvPr>
                      <p:cNvSpPr/>
                      <p:nvPr/>
                    </p:nvSpPr>
                    <p:spPr>
                      <a:xfrm rot="1173006">
                        <a:off x="1575769" y="4502037"/>
                        <a:ext cx="224246" cy="260229"/>
                      </a:xfrm>
                      <a:custGeom>
                        <a:avLst/>
                        <a:gdLst>
                          <a:gd name="connsiteX0" fmla="*/ 117654 w 176621"/>
                          <a:gd name="connsiteY0" fmla="*/ 260077 h 260230"/>
                          <a:gd name="connsiteX1" fmla="*/ 90820 w 176621"/>
                          <a:gd name="connsiteY1" fmla="*/ 214667 h 260230"/>
                          <a:gd name="connsiteX2" fmla="*/ 41282 w 176621"/>
                          <a:gd name="connsiteY2" fmla="*/ 181641 h 260230"/>
                          <a:gd name="connsiteX3" fmla="*/ 0 w 176621"/>
                          <a:gd name="connsiteY3" fmla="*/ 163064 h 260230"/>
                          <a:gd name="connsiteX4" fmla="*/ 0 w 176621"/>
                          <a:gd name="connsiteY4" fmla="*/ 163064 h 260230"/>
                          <a:gd name="connsiteX5" fmla="*/ 6192 w 176621"/>
                          <a:gd name="connsiteY5" fmla="*/ 97013 h 260230"/>
                          <a:gd name="connsiteX6" fmla="*/ 33025 w 176621"/>
                          <a:gd name="connsiteY6" fmla="*/ 0 h 260230"/>
                          <a:gd name="connsiteX7" fmla="*/ 33025 w 176621"/>
                          <a:gd name="connsiteY7" fmla="*/ 0 h 260230"/>
                          <a:gd name="connsiteX8" fmla="*/ 113526 w 176621"/>
                          <a:gd name="connsiteY8" fmla="*/ 72243 h 260230"/>
                          <a:gd name="connsiteX9" fmla="*/ 150680 w 176621"/>
                          <a:gd name="connsiteY9" fmla="*/ 130038 h 260230"/>
                          <a:gd name="connsiteX10" fmla="*/ 173385 w 176621"/>
                          <a:gd name="connsiteY10" fmla="*/ 163064 h 260230"/>
                          <a:gd name="connsiteX11" fmla="*/ 173385 w 176621"/>
                          <a:gd name="connsiteY11" fmla="*/ 167192 h 260230"/>
                          <a:gd name="connsiteX12" fmla="*/ 144487 w 176621"/>
                          <a:gd name="connsiteY12" fmla="*/ 198154 h 260230"/>
                          <a:gd name="connsiteX13" fmla="*/ 117654 w 176621"/>
                          <a:gd name="connsiteY13" fmla="*/ 260077 h 260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6621" h="260230">
                            <a:moveTo>
                              <a:pt x="117654" y="260077"/>
                            </a:moveTo>
                            <a:cubicBezTo>
                              <a:pt x="108710" y="262829"/>
                              <a:pt x="103549" y="227740"/>
                              <a:pt x="90820" y="214667"/>
                            </a:cubicBezTo>
                            <a:cubicBezTo>
                              <a:pt x="78091" y="201594"/>
                              <a:pt x="56419" y="190241"/>
                              <a:pt x="41282" y="181641"/>
                            </a:cubicBezTo>
                            <a:cubicBezTo>
                              <a:pt x="26145" y="173040"/>
                              <a:pt x="0" y="163064"/>
                              <a:pt x="0" y="163064"/>
                            </a:cubicBezTo>
                            <a:lnTo>
                              <a:pt x="0" y="163064"/>
                            </a:lnTo>
                            <a:cubicBezTo>
                              <a:pt x="1032" y="152056"/>
                              <a:pt x="688" y="124190"/>
                              <a:pt x="6192" y="97013"/>
                            </a:cubicBezTo>
                            <a:cubicBezTo>
                              <a:pt x="11696" y="69836"/>
                              <a:pt x="33025" y="0"/>
                              <a:pt x="33025" y="0"/>
                            </a:cubicBezTo>
                            <a:lnTo>
                              <a:pt x="33025" y="0"/>
                            </a:lnTo>
                            <a:cubicBezTo>
                              <a:pt x="46442" y="12040"/>
                              <a:pt x="93917" y="50570"/>
                              <a:pt x="113526" y="72243"/>
                            </a:cubicBezTo>
                            <a:cubicBezTo>
                              <a:pt x="133135" y="93916"/>
                              <a:pt x="140704" y="114901"/>
                              <a:pt x="150680" y="130038"/>
                            </a:cubicBezTo>
                            <a:cubicBezTo>
                              <a:pt x="160657" y="145175"/>
                              <a:pt x="173385" y="163064"/>
                              <a:pt x="173385" y="163064"/>
                            </a:cubicBezTo>
                            <a:cubicBezTo>
                              <a:pt x="177169" y="169256"/>
                              <a:pt x="178201" y="161344"/>
                              <a:pt x="173385" y="167192"/>
                            </a:cubicBezTo>
                            <a:cubicBezTo>
                              <a:pt x="168569" y="173040"/>
                              <a:pt x="154119" y="184049"/>
                              <a:pt x="144487" y="198154"/>
                            </a:cubicBezTo>
                            <a:cubicBezTo>
                              <a:pt x="134855" y="212259"/>
                              <a:pt x="126598" y="257325"/>
                              <a:pt x="117654" y="260077"/>
                            </a:cubicBezTo>
                            <a:close/>
                          </a:path>
                        </a:pathLst>
                      </a:custGeom>
                      <a:grp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66" name="フリーフォーム 147">
                      <a:extLst>
                        <a:ext uri="{FF2B5EF4-FFF2-40B4-BE49-F238E27FC236}">
                          <a16:creationId xmlns:a16="http://schemas.microsoft.com/office/drawing/2014/main" id="{6EE348AF-6D8B-7AE4-E75C-4B8CBBF3C163}"/>
                        </a:ext>
                      </a:extLst>
                    </p:cNvPr>
                    <p:cNvSpPr/>
                    <p:nvPr/>
                  </p:nvSpPr>
                  <p:spPr>
                    <a:xfrm>
                      <a:off x="1698998" y="4649043"/>
                      <a:ext cx="136445" cy="209261"/>
                    </a:xfrm>
                    <a:custGeom>
                      <a:avLst/>
                      <a:gdLst>
                        <a:gd name="connsiteX0" fmla="*/ 0 w 137144"/>
                        <a:gd name="connsiteY0" fmla="*/ 202789 h 207023"/>
                        <a:gd name="connsiteX1" fmla="*/ 10583 w 137144"/>
                        <a:gd name="connsiteY1" fmla="*/ 141406 h 207023"/>
                        <a:gd name="connsiteX2" fmla="*/ 50800 w 137144"/>
                        <a:gd name="connsiteY2" fmla="*/ 67323 h 207023"/>
                        <a:gd name="connsiteX3" fmla="*/ 105833 w 137144"/>
                        <a:gd name="connsiteY3" fmla="*/ 10173 h 207023"/>
                        <a:gd name="connsiteX4" fmla="*/ 107950 w 137144"/>
                        <a:gd name="connsiteY4" fmla="*/ 8056 h 207023"/>
                        <a:gd name="connsiteX5" fmla="*/ 135466 w 137144"/>
                        <a:gd name="connsiteY5" fmla="*/ 92723 h 207023"/>
                        <a:gd name="connsiteX6" fmla="*/ 133350 w 137144"/>
                        <a:gd name="connsiteY6" fmla="*/ 162573 h 207023"/>
                        <a:gd name="connsiteX7" fmla="*/ 127000 w 137144"/>
                        <a:gd name="connsiteY7" fmla="*/ 207023 h 207023"/>
                        <a:gd name="connsiteX8" fmla="*/ 127000 w 137144"/>
                        <a:gd name="connsiteY8" fmla="*/ 207023 h 207023"/>
                        <a:gd name="connsiteX9" fmla="*/ 0 w 137144"/>
                        <a:gd name="connsiteY9" fmla="*/ 202789 h 2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44" h="207023">
                          <a:moveTo>
                            <a:pt x="0" y="202789"/>
                          </a:moveTo>
                          <a:cubicBezTo>
                            <a:pt x="1058" y="183386"/>
                            <a:pt x="2116" y="163984"/>
                            <a:pt x="10583" y="141406"/>
                          </a:cubicBezTo>
                          <a:cubicBezTo>
                            <a:pt x="19050" y="118828"/>
                            <a:pt x="34925" y="89195"/>
                            <a:pt x="50800" y="67323"/>
                          </a:cubicBezTo>
                          <a:cubicBezTo>
                            <a:pt x="66675" y="45451"/>
                            <a:pt x="105833" y="10173"/>
                            <a:pt x="105833" y="10173"/>
                          </a:cubicBezTo>
                          <a:cubicBezTo>
                            <a:pt x="115358" y="295"/>
                            <a:pt x="103011" y="-5702"/>
                            <a:pt x="107950" y="8056"/>
                          </a:cubicBezTo>
                          <a:cubicBezTo>
                            <a:pt x="112889" y="21814"/>
                            <a:pt x="131233" y="66970"/>
                            <a:pt x="135466" y="92723"/>
                          </a:cubicBezTo>
                          <a:cubicBezTo>
                            <a:pt x="139699" y="118476"/>
                            <a:pt x="134761" y="143523"/>
                            <a:pt x="133350" y="162573"/>
                          </a:cubicBezTo>
                          <a:cubicBezTo>
                            <a:pt x="131939" y="181623"/>
                            <a:pt x="127000" y="207023"/>
                            <a:pt x="127000" y="207023"/>
                          </a:cubicBezTo>
                          <a:lnTo>
                            <a:pt x="127000" y="207023"/>
                          </a:lnTo>
                          <a:lnTo>
                            <a:pt x="0" y="202789"/>
                          </a:lnTo>
                          <a:close/>
                        </a:path>
                      </a:pathLst>
                    </a:custGeom>
                    <a:solidFill>
                      <a:schemeClr val="bg1"/>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7" name="フリーフォーム 148">
                      <a:extLst>
                        <a:ext uri="{FF2B5EF4-FFF2-40B4-BE49-F238E27FC236}">
                          <a16:creationId xmlns:a16="http://schemas.microsoft.com/office/drawing/2014/main" id="{FE926720-839A-5744-572B-1C9D69690F31}"/>
                        </a:ext>
                      </a:extLst>
                    </p:cNvPr>
                    <p:cNvSpPr/>
                    <p:nvPr/>
                  </p:nvSpPr>
                  <p:spPr>
                    <a:xfrm>
                      <a:off x="1561834" y="4671951"/>
                      <a:ext cx="172936" cy="179141"/>
                    </a:xfrm>
                    <a:custGeom>
                      <a:avLst/>
                      <a:gdLst>
                        <a:gd name="connsiteX0" fmla="*/ 166524 w 166524"/>
                        <a:gd name="connsiteY0" fmla="*/ 165100 h 165100"/>
                        <a:gd name="connsiteX1" fmla="*/ 1424 w 166524"/>
                        <a:gd name="connsiteY1" fmla="*/ 160866 h 165100"/>
                        <a:gd name="connsiteX2" fmla="*/ 1424 w 166524"/>
                        <a:gd name="connsiteY2" fmla="*/ 160866 h 165100"/>
                        <a:gd name="connsiteX3" fmla="*/ 3540 w 166524"/>
                        <a:gd name="connsiteY3" fmla="*/ 76200 h 165100"/>
                        <a:gd name="connsiteX4" fmla="*/ 41640 w 166524"/>
                        <a:gd name="connsiteY4" fmla="*/ 0 h 165100"/>
                        <a:gd name="connsiteX5" fmla="*/ 41640 w 166524"/>
                        <a:gd name="connsiteY5" fmla="*/ 0 h 165100"/>
                        <a:gd name="connsiteX6" fmla="*/ 90324 w 166524"/>
                        <a:gd name="connsiteY6" fmla="*/ 33866 h 165100"/>
                        <a:gd name="connsiteX7" fmla="*/ 122074 w 166524"/>
                        <a:gd name="connsiteY7" fmla="*/ 55033 h 165100"/>
                        <a:gd name="connsiteX8" fmla="*/ 155940 w 166524"/>
                        <a:gd name="connsiteY8" fmla="*/ 88900 h 165100"/>
                        <a:gd name="connsiteX9" fmla="*/ 166524 w 166524"/>
                        <a:gd name="connsiteY9" fmla="*/ 165100 h 165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524" h="165100">
                          <a:moveTo>
                            <a:pt x="166524" y="165100"/>
                          </a:moveTo>
                          <a:lnTo>
                            <a:pt x="1424" y="160866"/>
                          </a:lnTo>
                          <a:lnTo>
                            <a:pt x="1424" y="160866"/>
                          </a:lnTo>
                          <a:cubicBezTo>
                            <a:pt x="1777" y="146755"/>
                            <a:pt x="-3163" y="103011"/>
                            <a:pt x="3540" y="76200"/>
                          </a:cubicBezTo>
                          <a:cubicBezTo>
                            <a:pt x="10243" y="49389"/>
                            <a:pt x="41640" y="0"/>
                            <a:pt x="41640" y="0"/>
                          </a:cubicBezTo>
                          <a:lnTo>
                            <a:pt x="41640" y="0"/>
                          </a:lnTo>
                          <a:lnTo>
                            <a:pt x="90324" y="33866"/>
                          </a:lnTo>
                          <a:cubicBezTo>
                            <a:pt x="103730" y="43038"/>
                            <a:pt x="111138" y="45861"/>
                            <a:pt x="122074" y="55033"/>
                          </a:cubicBezTo>
                          <a:cubicBezTo>
                            <a:pt x="133010" y="64205"/>
                            <a:pt x="148179" y="77964"/>
                            <a:pt x="155940" y="88900"/>
                          </a:cubicBezTo>
                          <a:cubicBezTo>
                            <a:pt x="163701" y="99836"/>
                            <a:pt x="166170" y="110243"/>
                            <a:pt x="166524" y="165100"/>
                          </a:cubicBezTo>
                          <a:close/>
                        </a:path>
                      </a:pathLst>
                    </a:custGeom>
                    <a:solidFill>
                      <a:schemeClr val="bg1"/>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楕円 67">
                      <a:extLst>
                        <a:ext uri="{FF2B5EF4-FFF2-40B4-BE49-F238E27FC236}">
                          <a16:creationId xmlns:a16="http://schemas.microsoft.com/office/drawing/2014/main" id="{EF99C0E2-7C10-5F52-D5D4-9A346A2C2585}"/>
                        </a:ext>
                      </a:extLst>
                    </p:cNvPr>
                    <p:cNvSpPr/>
                    <p:nvPr/>
                  </p:nvSpPr>
                  <p:spPr>
                    <a:xfrm>
                      <a:off x="1654216" y="4858231"/>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9" name="楕円 68">
                      <a:extLst>
                        <a:ext uri="{FF2B5EF4-FFF2-40B4-BE49-F238E27FC236}">
                          <a16:creationId xmlns:a16="http://schemas.microsoft.com/office/drawing/2014/main" id="{F248155C-AF01-F412-74F4-C2A0901406F1}"/>
                        </a:ext>
                      </a:extLst>
                    </p:cNvPr>
                    <p:cNvSpPr/>
                    <p:nvPr/>
                  </p:nvSpPr>
                  <p:spPr>
                    <a:xfrm>
                      <a:off x="1684507" y="4888497"/>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0" name="楕円 69">
                      <a:extLst>
                        <a:ext uri="{FF2B5EF4-FFF2-40B4-BE49-F238E27FC236}">
                          <a16:creationId xmlns:a16="http://schemas.microsoft.com/office/drawing/2014/main" id="{C2E487FB-C037-6647-B57B-A2BFF29E2816}"/>
                        </a:ext>
                      </a:extLst>
                    </p:cNvPr>
                    <p:cNvSpPr/>
                    <p:nvPr/>
                  </p:nvSpPr>
                  <p:spPr>
                    <a:xfrm>
                      <a:off x="1736906" y="4861923"/>
                      <a:ext cx="26972" cy="30120"/>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 name="楕円 70">
                      <a:extLst>
                        <a:ext uri="{FF2B5EF4-FFF2-40B4-BE49-F238E27FC236}">
                          <a16:creationId xmlns:a16="http://schemas.microsoft.com/office/drawing/2014/main" id="{163D1E6F-FD49-5170-A92E-05F54530CACA}"/>
                        </a:ext>
                      </a:extLst>
                    </p:cNvPr>
                    <p:cNvSpPr/>
                    <p:nvPr/>
                  </p:nvSpPr>
                  <p:spPr>
                    <a:xfrm>
                      <a:off x="1768648" y="4873925"/>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楕円 71">
                      <a:extLst>
                        <a:ext uri="{FF2B5EF4-FFF2-40B4-BE49-F238E27FC236}">
                          <a16:creationId xmlns:a16="http://schemas.microsoft.com/office/drawing/2014/main" id="{37AEBDB6-C4F4-691D-611F-7826B167E70A}"/>
                        </a:ext>
                      </a:extLst>
                    </p:cNvPr>
                    <p:cNvSpPr/>
                    <p:nvPr/>
                  </p:nvSpPr>
                  <p:spPr>
                    <a:xfrm>
                      <a:off x="1573441" y="4869441"/>
                      <a:ext cx="28558"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3" name="楕円 72">
                      <a:extLst>
                        <a:ext uri="{FF2B5EF4-FFF2-40B4-BE49-F238E27FC236}">
                          <a16:creationId xmlns:a16="http://schemas.microsoft.com/office/drawing/2014/main" id="{20F80AF1-8A75-1071-A056-BED531AE339F}"/>
                        </a:ext>
                      </a:extLst>
                    </p:cNvPr>
                    <p:cNvSpPr/>
                    <p:nvPr/>
                  </p:nvSpPr>
                  <p:spPr>
                    <a:xfrm>
                      <a:off x="1630889" y="4872244"/>
                      <a:ext cx="26971" cy="28536"/>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sp>
              <p:nvSpPr>
                <p:cNvPr id="61" name="月 60">
                  <a:extLst>
                    <a:ext uri="{FF2B5EF4-FFF2-40B4-BE49-F238E27FC236}">
                      <a16:creationId xmlns:a16="http://schemas.microsoft.com/office/drawing/2014/main" id="{87E21F67-BDFC-D9C8-A236-7EE5260C071A}"/>
                    </a:ext>
                  </a:extLst>
                </p:cNvPr>
                <p:cNvSpPr/>
                <p:nvPr/>
              </p:nvSpPr>
              <p:spPr bwMode="auto">
                <a:xfrm rot="14880000">
                  <a:off x="1262383" y="4439861"/>
                  <a:ext cx="46038" cy="106363"/>
                </a:xfrm>
                <a:prstGeom prst="moon">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2" name="楕円 61">
                  <a:extLst>
                    <a:ext uri="{FF2B5EF4-FFF2-40B4-BE49-F238E27FC236}">
                      <a16:creationId xmlns:a16="http://schemas.microsoft.com/office/drawing/2014/main" id="{82510675-4D48-0D17-EF9B-7FD3FA53D4A4}"/>
                    </a:ext>
                  </a:extLst>
                </p:cNvPr>
                <p:cNvSpPr/>
                <p:nvPr/>
              </p:nvSpPr>
              <p:spPr bwMode="auto">
                <a:xfrm>
                  <a:off x="762320" y="4387177"/>
                  <a:ext cx="815975" cy="815976"/>
                </a:xfrm>
                <a:prstGeom prst="ellipse">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grpSp>
        <p:sp>
          <p:nvSpPr>
            <p:cNvPr id="83" name="楕円 82">
              <a:extLst>
                <a:ext uri="{FF2B5EF4-FFF2-40B4-BE49-F238E27FC236}">
                  <a16:creationId xmlns:a16="http://schemas.microsoft.com/office/drawing/2014/main" id="{E6FC5B96-C6F2-23EE-E3BE-48475CE0ADB1}"/>
                </a:ext>
              </a:extLst>
            </p:cNvPr>
            <p:cNvSpPr/>
            <p:nvPr/>
          </p:nvSpPr>
          <p:spPr>
            <a:xfrm>
              <a:off x="3881391" y="2090200"/>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リーフォーム 4">
              <a:extLst>
                <a:ext uri="{FF2B5EF4-FFF2-40B4-BE49-F238E27FC236}">
                  <a16:creationId xmlns:a16="http://schemas.microsoft.com/office/drawing/2014/main" id="{05D44036-DAB2-DD94-6463-5C6F69C46613}"/>
                </a:ext>
              </a:extLst>
            </p:cNvPr>
            <p:cNvSpPr/>
            <p:nvPr/>
          </p:nvSpPr>
          <p:spPr>
            <a:xfrm>
              <a:off x="4157103" y="2896246"/>
              <a:ext cx="513433" cy="190704"/>
            </a:xfrm>
            <a:custGeom>
              <a:avLst/>
              <a:gdLst>
                <a:gd name="connsiteX0" fmla="*/ 234712 w 513433"/>
                <a:gd name="connsiteY0" fmla="*/ 24450 h 190704"/>
                <a:gd name="connsiteX1" fmla="*/ 337399 w 513433"/>
                <a:gd name="connsiteY1" fmla="*/ 34229 h 190704"/>
                <a:gd name="connsiteX2" fmla="*/ 444975 w 513433"/>
                <a:gd name="connsiteY2" fmla="*/ 19560 h 190704"/>
                <a:gd name="connsiteX3" fmla="*/ 513433 w 513433"/>
                <a:gd name="connsiteY3" fmla="*/ 0 h 190704"/>
                <a:gd name="connsiteX4" fmla="*/ 508543 w 513433"/>
                <a:gd name="connsiteY4" fmla="*/ 44009 h 190704"/>
                <a:gd name="connsiteX5" fmla="*/ 420526 w 513433"/>
                <a:gd name="connsiteY5" fmla="*/ 83128 h 190704"/>
                <a:gd name="connsiteX6" fmla="*/ 332509 w 513433"/>
                <a:gd name="connsiteY6" fmla="*/ 68458 h 190704"/>
                <a:gd name="connsiteX7" fmla="*/ 249381 w 513433"/>
                <a:gd name="connsiteY7" fmla="*/ 156475 h 190704"/>
                <a:gd name="connsiteX8" fmla="*/ 132025 w 513433"/>
                <a:gd name="connsiteY8" fmla="*/ 190704 h 190704"/>
                <a:gd name="connsiteX9" fmla="*/ 39118 w 513433"/>
                <a:gd name="connsiteY9" fmla="*/ 136916 h 190704"/>
                <a:gd name="connsiteX10" fmla="*/ 0 w 513433"/>
                <a:gd name="connsiteY10" fmla="*/ 92907 h 190704"/>
                <a:gd name="connsiteX11" fmla="*/ 234712 w 513433"/>
                <a:gd name="connsiteY11" fmla="*/ 24450 h 19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3433" h="190704">
                  <a:moveTo>
                    <a:pt x="234712" y="24450"/>
                  </a:moveTo>
                  <a:lnTo>
                    <a:pt x="337399" y="34229"/>
                  </a:lnTo>
                  <a:lnTo>
                    <a:pt x="444975" y="19560"/>
                  </a:lnTo>
                  <a:lnTo>
                    <a:pt x="513433" y="0"/>
                  </a:lnTo>
                  <a:lnTo>
                    <a:pt x="508543" y="44009"/>
                  </a:lnTo>
                  <a:lnTo>
                    <a:pt x="420526" y="83128"/>
                  </a:lnTo>
                  <a:lnTo>
                    <a:pt x="332509" y="68458"/>
                  </a:lnTo>
                  <a:lnTo>
                    <a:pt x="249381" y="156475"/>
                  </a:lnTo>
                  <a:lnTo>
                    <a:pt x="132025" y="190704"/>
                  </a:lnTo>
                  <a:lnTo>
                    <a:pt x="39118" y="136916"/>
                  </a:lnTo>
                  <a:lnTo>
                    <a:pt x="0" y="92907"/>
                  </a:lnTo>
                  <a:lnTo>
                    <a:pt x="234712" y="24450"/>
                  </a:lnTo>
                  <a:close/>
                </a:path>
              </a:pathLst>
            </a:custGeom>
            <a:solidFill>
              <a:srgbClr val="33B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6" name="グループ化 175">
            <a:extLst>
              <a:ext uri="{FF2B5EF4-FFF2-40B4-BE49-F238E27FC236}">
                <a16:creationId xmlns:a16="http://schemas.microsoft.com/office/drawing/2014/main" id="{1B9268DF-CC26-7367-6B8C-E1F73B65CEC3}"/>
              </a:ext>
            </a:extLst>
          </p:cNvPr>
          <p:cNvGrpSpPr/>
          <p:nvPr/>
        </p:nvGrpSpPr>
        <p:grpSpPr>
          <a:xfrm>
            <a:off x="5437010" y="2388766"/>
            <a:ext cx="1264648" cy="1263672"/>
            <a:chOff x="7177042" y="1908604"/>
            <a:chExt cx="1264648" cy="1263672"/>
          </a:xfrm>
        </p:grpSpPr>
        <p:grpSp>
          <p:nvGrpSpPr>
            <p:cNvPr id="85" name="グループ化 84">
              <a:extLst>
                <a:ext uri="{FF2B5EF4-FFF2-40B4-BE49-F238E27FC236}">
                  <a16:creationId xmlns:a16="http://schemas.microsoft.com/office/drawing/2014/main" id="{59E87D1D-243A-350E-8734-6134F5D95AC5}"/>
                </a:ext>
              </a:extLst>
            </p:cNvPr>
            <p:cNvGrpSpPr/>
            <p:nvPr/>
          </p:nvGrpSpPr>
          <p:grpSpPr>
            <a:xfrm>
              <a:off x="7177042" y="1912276"/>
              <a:ext cx="1260000" cy="1260000"/>
              <a:chOff x="478615" y="3253637"/>
              <a:chExt cx="1260000" cy="1260000"/>
            </a:xfrm>
          </p:grpSpPr>
          <p:sp>
            <p:nvSpPr>
              <p:cNvPr id="86" name="楕円 85">
                <a:extLst>
                  <a:ext uri="{FF2B5EF4-FFF2-40B4-BE49-F238E27FC236}">
                    <a16:creationId xmlns:a16="http://schemas.microsoft.com/office/drawing/2014/main" id="{80A6EBD4-0CDE-644C-4CA8-2EEFCD35C694}"/>
                  </a:ext>
                </a:extLst>
              </p:cNvPr>
              <p:cNvSpPr/>
              <p:nvPr/>
            </p:nvSpPr>
            <p:spPr>
              <a:xfrm>
                <a:off x="478615" y="3253637"/>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7" name="グループ化 86">
                <a:extLst>
                  <a:ext uri="{FF2B5EF4-FFF2-40B4-BE49-F238E27FC236}">
                    <a16:creationId xmlns:a16="http://schemas.microsoft.com/office/drawing/2014/main" id="{E58F223D-AB76-F87E-12B9-7E5456446530}"/>
                  </a:ext>
                </a:extLst>
              </p:cNvPr>
              <p:cNvGrpSpPr/>
              <p:nvPr/>
            </p:nvGrpSpPr>
            <p:grpSpPr>
              <a:xfrm>
                <a:off x="694913" y="3265526"/>
                <a:ext cx="819663" cy="828260"/>
                <a:chOff x="726443" y="3268052"/>
                <a:chExt cx="819663" cy="828260"/>
              </a:xfrm>
            </p:grpSpPr>
            <p:grpSp>
              <p:nvGrpSpPr>
                <p:cNvPr id="89" name="グループ化 6159">
                  <a:extLst>
                    <a:ext uri="{FF2B5EF4-FFF2-40B4-BE49-F238E27FC236}">
                      <a16:creationId xmlns:a16="http://schemas.microsoft.com/office/drawing/2014/main" id="{780FCC27-DC85-54D8-C984-9AE70BA7E1F2}"/>
                    </a:ext>
                  </a:extLst>
                </p:cNvPr>
                <p:cNvGrpSpPr>
                  <a:grpSpLocks/>
                </p:cNvGrpSpPr>
                <p:nvPr/>
              </p:nvGrpSpPr>
              <p:grpSpPr bwMode="auto">
                <a:xfrm>
                  <a:off x="726443" y="3280336"/>
                  <a:ext cx="815975" cy="815976"/>
                  <a:chOff x="1296136" y="2863925"/>
                  <a:chExt cx="914400" cy="914400"/>
                </a:xfrm>
              </p:grpSpPr>
              <p:sp>
                <p:nvSpPr>
                  <p:cNvPr id="92" name="楕円 91">
                    <a:extLst>
                      <a:ext uri="{FF2B5EF4-FFF2-40B4-BE49-F238E27FC236}">
                        <a16:creationId xmlns:a16="http://schemas.microsoft.com/office/drawing/2014/main" id="{8D6DEB4B-DF96-346E-BA8C-3E774A632F52}"/>
                      </a:ext>
                    </a:extLst>
                  </p:cNvPr>
                  <p:cNvSpPr/>
                  <p:nvPr/>
                </p:nvSpPr>
                <p:spPr>
                  <a:xfrm>
                    <a:off x="1296136" y="2863925"/>
                    <a:ext cx="914400" cy="9144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nvGrpSpPr>
                  <p:cNvPr id="93" name="グループ化 6158">
                    <a:extLst>
                      <a:ext uri="{FF2B5EF4-FFF2-40B4-BE49-F238E27FC236}">
                        <a16:creationId xmlns:a16="http://schemas.microsoft.com/office/drawing/2014/main" id="{43CA0F94-A337-9EDC-092F-7F0DBB1D0373}"/>
                      </a:ext>
                    </a:extLst>
                  </p:cNvPr>
                  <p:cNvGrpSpPr>
                    <a:grpSpLocks/>
                  </p:cNvGrpSpPr>
                  <p:nvPr/>
                </p:nvGrpSpPr>
                <p:grpSpPr bwMode="auto">
                  <a:xfrm>
                    <a:off x="1409491" y="2934142"/>
                    <a:ext cx="708274" cy="708980"/>
                    <a:chOff x="1409491" y="2934142"/>
                    <a:chExt cx="708274" cy="708980"/>
                  </a:xfrm>
                </p:grpSpPr>
                <p:grpSp>
                  <p:nvGrpSpPr>
                    <p:cNvPr id="95" name="グループ化 37">
                      <a:extLst>
                        <a:ext uri="{FF2B5EF4-FFF2-40B4-BE49-F238E27FC236}">
                          <a16:creationId xmlns:a16="http://schemas.microsoft.com/office/drawing/2014/main" id="{953B18E4-CF95-56A5-A79E-DC7506F04BBF}"/>
                        </a:ext>
                      </a:extLst>
                    </p:cNvPr>
                    <p:cNvGrpSpPr>
                      <a:grpSpLocks/>
                    </p:cNvGrpSpPr>
                    <p:nvPr/>
                  </p:nvGrpSpPr>
                  <p:grpSpPr bwMode="auto">
                    <a:xfrm rot="1547473">
                      <a:off x="1409491" y="3189841"/>
                      <a:ext cx="301777" cy="257844"/>
                      <a:chOff x="1488531" y="3007916"/>
                      <a:chExt cx="315916" cy="269925"/>
                    </a:xfrm>
                  </p:grpSpPr>
                  <p:sp>
                    <p:nvSpPr>
                      <p:cNvPr id="111" name="楕円 110">
                        <a:extLst>
                          <a:ext uri="{FF2B5EF4-FFF2-40B4-BE49-F238E27FC236}">
                            <a16:creationId xmlns:a16="http://schemas.microsoft.com/office/drawing/2014/main" id="{171A2B6B-BDD1-82F5-925E-215B76EB9A87}"/>
                          </a:ext>
                        </a:extLst>
                      </p:cNvPr>
                      <p:cNvSpPr/>
                      <p:nvPr/>
                    </p:nvSpPr>
                    <p:spPr>
                      <a:xfrm rot="4582839">
                        <a:off x="1512040" y="3004214"/>
                        <a:ext cx="223481" cy="2178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2" name="楕円 111">
                        <a:extLst>
                          <a:ext uri="{FF2B5EF4-FFF2-40B4-BE49-F238E27FC236}">
                            <a16:creationId xmlns:a16="http://schemas.microsoft.com/office/drawing/2014/main" id="{87908099-787C-8450-8DBE-B837DCA00638}"/>
                          </a:ext>
                        </a:extLst>
                      </p:cNvPr>
                      <p:cNvSpPr/>
                      <p:nvPr/>
                    </p:nvSpPr>
                    <p:spPr>
                      <a:xfrm rot="4582839">
                        <a:off x="1479083" y="3131829"/>
                        <a:ext cx="139675" cy="132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3" name="楕円 112">
                        <a:extLst>
                          <a:ext uri="{FF2B5EF4-FFF2-40B4-BE49-F238E27FC236}">
                            <a16:creationId xmlns:a16="http://schemas.microsoft.com/office/drawing/2014/main" id="{16AF309C-FD6D-B9BC-A51D-A20F42275B5B}"/>
                          </a:ext>
                        </a:extLst>
                      </p:cNvPr>
                      <p:cNvSpPr/>
                      <p:nvPr/>
                    </p:nvSpPr>
                    <p:spPr>
                      <a:xfrm rot="4582839">
                        <a:off x="1655714" y="3026582"/>
                        <a:ext cx="141538" cy="135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96" name="グループ化 41">
                      <a:extLst>
                        <a:ext uri="{FF2B5EF4-FFF2-40B4-BE49-F238E27FC236}">
                          <a16:creationId xmlns:a16="http://schemas.microsoft.com/office/drawing/2014/main" id="{375BA15D-91AF-1301-D490-777414E70C70}"/>
                        </a:ext>
                      </a:extLst>
                    </p:cNvPr>
                    <p:cNvGrpSpPr>
                      <a:grpSpLocks/>
                    </p:cNvGrpSpPr>
                    <p:nvPr/>
                  </p:nvGrpSpPr>
                  <p:grpSpPr bwMode="auto">
                    <a:xfrm rot="1428542">
                      <a:off x="1593785" y="2934142"/>
                      <a:ext cx="315916" cy="269925"/>
                      <a:chOff x="1488531" y="3007916"/>
                      <a:chExt cx="315916" cy="269925"/>
                    </a:xfrm>
                  </p:grpSpPr>
                  <p:sp>
                    <p:nvSpPr>
                      <p:cNvPr id="108" name="楕円 107">
                        <a:extLst>
                          <a:ext uri="{FF2B5EF4-FFF2-40B4-BE49-F238E27FC236}">
                            <a16:creationId xmlns:a16="http://schemas.microsoft.com/office/drawing/2014/main" id="{E401AC30-7E7D-9D94-E491-A6754171AE7E}"/>
                          </a:ext>
                        </a:extLst>
                      </p:cNvPr>
                      <p:cNvSpPr/>
                      <p:nvPr/>
                    </p:nvSpPr>
                    <p:spPr>
                      <a:xfrm rot="4582839">
                        <a:off x="1495551" y="2995232"/>
                        <a:ext cx="227710" cy="2294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9" name="楕円 108">
                        <a:extLst>
                          <a:ext uri="{FF2B5EF4-FFF2-40B4-BE49-F238E27FC236}">
                            <a16:creationId xmlns:a16="http://schemas.microsoft.com/office/drawing/2014/main" id="{A76F8BB7-300D-DC65-5215-14622667D489}"/>
                          </a:ext>
                        </a:extLst>
                      </p:cNvPr>
                      <p:cNvSpPr/>
                      <p:nvPr/>
                    </p:nvSpPr>
                    <p:spPr>
                      <a:xfrm rot="4582839">
                        <a:off x="1461323" y="3131094"/>
                        <a:ext cx="142319" cy="1423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0" name="楕円 109">
                        <a:extLst>
                          <a:ext uri="{FF2B5EF4-FFF2-40B4-BE49-F238E27FC236}">
                            <a16:creationId xmlns:a16="http://schemas.microsoft.com/office/drawing/2014/main" id="{AC343A60-1F5D-ED64-4281-574FE7AF1955}"/>
                          </a:ext>
                        </a:extLst>
                      </p:cNvPr>
                      <p:cNvSpPr/>
                      <p:nvPr/>
                    </p:nvSpPr>
                    <p:spPr>
                      <a:xfrm rot="4582839">
                        <a:off x="1648644" y="3017060"/>
                        <a:ext cx="138761" cy="1405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97" name="グループ化 49">
                      <a:extLst>
                        <a:ext uri="{FF2B5EF4-FFF2-40B4-BE49-F238E27FC236}">
                          <a16:creationId xmlns:a16="http://schemas.microsoft.com/office/drawing/2014/main" id="{6CB08662-672B-1ECD-4FE8-A4C529AC05CE}"/>
                        </a:ext>
                      </a:extLst>
                    </p:cNvPr>
                    <p:cNvGrpSpPr>
                      <a:grpSpLocks/>
                    </p:cNvGrpSpPr>
                    <p:nvPr/>
                  </p:nvGrpSpPr>
                  <p:grpSpPr bwMode="auto">
                    <a:xfrm rot="2536838">
                      <a:off x="1815988" y="3142936"/>
                      <a:ext cx="301777" cy="257844"/>
                      <a:chOff x="1488531" y="3007916"/>
                      <a:chExt cx="315916" cy="269925"/>
                    </a:xfrm>
                  </p:grpSpPr>
                  <p:sp>
                    <p:nvSpPr>
                      <p:cNvPr id="105" name="楕円 104">
                        <a:extLst>
                          <a:ext uri="{FF2B5EF4-FFF2-40B4-BE49-F238E27FC236}">
                            <a16:creationId xmlns:a16="http://schemas.microsoft.com/office/drawing/2014/main" id="{87E08475-0746-6C0E-1E59-C39DBD640CC3}"/>
                          </a:ext>
                        </a:extLst>
                      </p:cNvPr>
                      <p:cNvSpPr/>
                      <p:nvPr/>
                    </p:nvSpPr>
                    <p:spPr>
                      <a:xfrm rot="4582839">
                        <a:off x="1490663" y="2998522"/>
                        <a:ext cx="225344" cy="2272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楕円 105">
                        <a:extLst>
                          <a:ext uri="{FF2B5EF4-FFF2-40B4-BE49-F238E27FC236}">
                            <a16:creationId xmlns:a16="http://schemas.microsoft.com/office/drawing/2014/main" id="{45C7B1DC-E04E-8696-38D0-47C9775AC789}"/>
                          </a:ext>
                        </a:extLst>
                      </p:cNvPr>
                      <p:cNvSpPr/>
                      <p:nvPr/>
                    </p:nvSpPr>
                    <p:spPr>
                      <a:xfrm rot="4582839">
                        <a:off x="1459470" y="3128808"/>
                        <a:ext cx="139675" cy="1415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7" name="楕円 106">
                        <a:extLst>
                          <a:ext uri="{FF2B5EF4-FFF2-40B4-BE49-F238E27FC236}">
                            <a16:creationId xmlns:a16="http://schemas.microsoft.com/office/drawing/2014/main" id="{FB4EAB0D-34D5-2FB6-F59A-3C504649C097}"/>
                          </a:ext>
                        </a:extLst>
                      </p:cNvPr>
                      <p:cNvSpPr/>
                      <p:nvPr/>
                    </p:nvSpPr>
                    <p:spPr>
                      <a:xfrm rot="4582839">
                        <a:off x="1640227" y="3014786"/>
                        <a:ext cx="139675" cy="1415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cxnSp>
                  <p:nvCxnSpPr>
                    <p:cNvPr id="98" name="直線コネクタ 97">
                      <a:extLst>
                        <a:ext uri="{FF2B5EF4-FFF2-40B4-BE49-F238E27FC236}">
                          <a16:creationId xmlns:a16="http://schemas.microsoft.com/office/drawing/2014/main" id="{26DA2777-EC51-1ABC-58E7-8D66D776D179}"/>
                        </a:ext>
                      </a:extLst>
                    </p:cNvPr>
                    <p:cNvCxnSpPr>
                      <a:endCxn id="92" idx="5"/>
                    </p:cNvCxnSpPr>
                    <p:nvPr/>
                  </p:nvCxnSpPr>
                  <p:spPr>
                    <a:xfrm>
                      <a:off x="1420665" y="3636006"/>
                      <a:ext cx="654667" cy="7116"/>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A98B587B-E158-3C95-90B9-3D1AB06B8FF6}"/>
                        </a:ext>
                      </a:extLst>
                    </p:cNvPr>
                    <p:cNvCxnSpPr>
                      <a:endCxn id="111" idx="7"/>
                    </p:cNvCxnSpPr>
                    <p:nvPr/>
                  </p:nvCxnSpPr>
                  <p:spPr>
                    <a:xfrm flipH="1" flipV="1">
                      <a:off x="1612796" y="3378052"/>
                      <a:ext cx="213478" cy="25973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639B15EE-5559-495F-F0AF-90996222614F}"/>
                        </a:ext>
                      </a:extLst>
                    </p:cNvPr>
                    <p:cNvCxnSpPr>
                      <a:endCxn id="109" idx="7"/>
                    </p:cNvCxnSpPr>
                    <p:nvPr/>
                  </p:nvCxnSpPr>
                  <p:spPr>
                    <a:xfrm flipH="1" flipV="1">
                      <a:off x="1683955" y="3150341"/>
                      <a:ext cx="154771" cy="49278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E80869DA-B0BA-74DE-6DCC-B40D85A5132A}"/>
                        </a:ext>
                      </a:extLst>
                    </p:cNvPr>
                    <p:cNvCxnSpPr>
                      <a:endCxn id="105" idx="6"/>
                    </p:cNvCxnSpPr>
                    <p:nvPr/>
                  </p:nvCxnSpPr>
                  <p:spPr>
                    <a:xfrm flipV="1">
                      <a:off x="1840506" y="3335356"/>
                      <a:ext cx="78275" cy="30776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4B26A774-83A1-F1EA-2121-D70DDA7CB713}"/>
                        </a:ext>
                      </a:extLst>
                    </p:cNvPr>
                    <p:cNvCxnSpPr/>
                    <p:nvPr/>
                  </p:nvCxnSpPr>
                  <p:spPr>
                    <a:xfrm flipV="1">
                      <a:off x="1893876" y="3349588"/>
                      <a:ext cx="124529" cy="10673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id="{881F1ADF-38C4-C06E-B799-17B2B0A4EB1C}"/>
                        </a:ext>
                      </a:extLst>
                    </p:cNvPr>
                    <p:cNvCxnSpPr/>
                    <p:nvPr/>
                  </p:nvCxnSpPr>
                  <p:spPr>
                    <a:xfrm flipV="1">
                      <a:off x="1764009" y="3132552"/>
                      <a:ext cx="55149" cy="2881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id="{659193C2-0B27-EA9D-5D0F-D222468A2D27}"/>
                        </a:ext>
                      </a:extLst>
                    </p:cNvPr>
                    <p:cNvCxnSpPr>
                      <a:endCxn id="112" idx="7"/>
                    </p:cNvCxnSpPr>
                    <p:nvPr/>
                  </p:nvCxnSpPr>
                  <p:spPr>
                    <a:xfrm flipH="1" flipV="1">
                      <a:off x="1491824" y="3394063"/>
                      <a:ext cx="202805" cy="9250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4" name="楕円 93">
                    <a:extLst>
                      <a:ext uri="{FF2B5EF4-FFF2-40B4-BE49-F238E27FC236}">
                        <a16:creationId xmlns:a16="http://schemas.microsoft.com/office/drawing/2014/main" id="{1BD2B177-D13C-1BBA-07F5-8B2AD5D5AEE8}"/>
                      </a:ext>
                    </a:extLst>
                  </p:cNvPr>
                  <p:cNvSpPr/>
                  <p:nvPr/>
                </p:nvSpPr>
                <p:spPr>
                  <a:xfrm>
                    <a:off x="1305030" y="2867483"/>
                    <a:ext cx="893052" cy="891273"/>
                  </a:xfrm>
                  <a:prstGeom prst="ellipse">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90" name="フリーフォーム 46">
                  <a:extLst>
                    <a:ext uri="{FF2B5EF4-FFF2-40B4-BE49-F238E27FC236}">
                      <a16:creationId xmlns:a16="http://schemas.microsoft.com/office/drawing/2014/main" id="{24E1D2B0-F5C6-712A-A2A9-83D3F05CDDE4}"/>
                    </a:ext>
                  </a:extLst>
                </p:cNvPr>
                <p:cNvSpPr/>
                <p:nvPr/>
              </p:nvSpPr>
              <p:spPr>
                <a:xfrm>
                  <a:off x="850900" y="3962400"/>
                  <a:ext cx="546100" cy="114300"/>
                </a:xfrm>
                <a:custGeom>
                  <a:avLst/>
                  <a:gdLst>
                    <a:gd name="connsiteX0" fmla="*/ 0 w 546100"/>
                    <a:gd name="connsiteY0" fmla="*/ 0 h 114300"/>
                    <a:gd name="connsiteX1" fmla="*/ 546100 w 546100"/>
                    <a:gd name="connsiteY1" fmla="*/ 12700 h 114300"/>
                    <a:gd name="connsiteX2" fmla="*/ 476250 w 546100"/>
                    <a:gd name="connsiteY2" fmla="*/ 76200 h 114300"/>
                    <a:gd name="connsiteX3" fmla="*/ 342900 w 546100"/>
                    <a:gd name="connsiteY3" fmla="*/ 114300 h 114300"/>
                    <a:gd name="connsiteX4" fmla="*/ 266700 w 546100"/>
                    <a:gd name="connsiteY4" fmla="*/ 107950 h 114300"/>
                    <a:gd name="connsiteX5" fmla="*/ 127000 w 546100"/>
                    <a:gd name="connsiteY5" fmla="*/ 82550 h 114300"/>
                    <a:gd name="connsiteX6" fmla="*/ 0 w 546100"/>
                    <a:gd name="connsiteY6"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6100" h="114300">
                      <a:moveTo>
                        <a:pt x="0" y="0"/>
                      </a:moveTo>
                      <a:lnTo>
                        <a:pt x="546100" y="12700"/>
                      </a:lnTo>
                      <a:lnTo>
                        <a:pt x="476250" y="76200"/>
                      </a:lnTo>
                      <a:lnTo>
                        <a:pt x="342900" y="114300"/>
                      </a:lnTo>
                      <a:lnTo>
                        <a:pt x="266700" y="107950"/>
                      </a:lnTo>
                      <a:lnTo>
                        <a:pt x="127000" y="825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楕円 90">
                  <a:extLst>
                    <a:ext uri="{FF2B5EF4-FFF2-40B4-BE49-F238E27FC236}">
                      <a16:creationId xmlns:a16="http://schemas.microsoft.com/office/drawing/2014/main" id="{8F462D69-E300-D44D-64CB-2984CFB18564}"/>
                    </a:ext>
                  </a:extLst>
                </p:cNvPr>
                <p:cNvSpPr/>
                <p:nvPr/>
              </p:nvSpPr>
              <p:spPr bwMode="auto">
                <a:xfrm>
                  <a:off x="730131" y="3268052"/>
                  <a:ext cx="815975" cy="815976"/>
                </a:xfrm>
                <a:prstGeom prst="ellipse">
                  <a:avLst/>
                </a:prstGeom>
                <a:no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sp>
            <p:nvSpPr>
              <p:cNvPr id="88" name="テキスト ボックス 87">
                <a:extLst>
                  <a:ext uri="{FF2B5EF4-FFF2-40B4-BE49-F238E27FC236}">
                    <a16:creationId xmlns:a16="http://schemas.microsoft.com/office/drawing/2014/main" id="{1F59A0C5-80A6-21DA-9EFD-A235FEFEF38E}"/>
                  </a:ext>
                </a:extLst>
              </p:cNvPr>
              <p:cNvSpPr txBox="1"/>
              <p:nvPr/>
            </p:nvSpPr>
            <p:spPr>
              <a:xfrm>
                <a:off x="612443" y="4099082"/>
                <a:ext cx="986115" cy="369332"/>
              </a:xfrm>
              <a:prstGeom prst="rect">
                <a:avLst/>
              </a:prstGeom>
              <a:noFill/>
            </p:spPr>
            <p:txBody>
              <a:bodyPr wrap="square" rtlCol="0">
                <a:spAutoFit/>
              </a:bodyPr>
              <a:lstStyle/>
              <a:p>
                <a:pPr algn="ctr"/>
                <a:r>
                  <a:rPr kumimoji="1" lang="ja-JP" altLang="en-US" dirty="0">
                    <a:solidFill>
                      <a:schemeClr val="bg1"/>
                    </a:solidFill>
                    <a:latin typeface="メイリオ" panose="020B0604030504040204" pitchFamily="50" charset="-128"/>
                    <a:ea typeface="メイリオ" panose="020B0604030504040204" pitchFamily="50" charset="-128"/>
                  </a:rPr>
                  <a:t>脱炭素</a:t>
                </a:r>
              </a:p>
            </p:txBody>
          </p:sp>
        </p:grpSp>
        <p:sp>
          <p:nvSpPr>
            <p:cNvPr id="114" name="楕円 113">
              <a:extLst>
                <a:ext uri="{FF2B5EF4-FFF2-40B4-BE49-F238E27FC236}">
                  <a16:creationId xmlns:a16="http://schemas.microsoft.com/office/drawing/2014/main" id="{251021A8-8B38-DE11-2F57-801A22224EEA}"/>
                </a:ext>
              </a:extLst>
            </p:cNvPr>
            <p:cNvSpPr/>
            <p:nvPr/>
          </p:nvSpPr>
          <p:spPr>
            <a:xfrm>
              <a:off x="7181690" y="1908604"/>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1" name="グループ化 170">
            <a:extLst>
              <a:ext uri="{FF2B5EF4-FFF2-40B4-BE49-F238E27FC236}">
                <a16:creationId xmlns:a16="http://schemas.microsoft.com/office/drawing/2014/main" id="{47AEACFF-1CA9-F890-C49A-C16DC55FE83B}"/>
              </a:ext>
            </a:extLst>
          </p:cNvPr>
          <p:cNvGrpSpPr/>
          <p:nvPr/>
        </p:nvGrpSpPr>
        <p:grpSpPr>
          <a:xfrm>
            <a:off x="1932659" y="2383692"/>
            <a:ext cx="1268602" cy="1260561"/>
            <a:chOff x="1606710" y="2133267"/>
            <a:chExt cx="1268602" cy="1260561"/>
          </a:xfrm>
        </p:grpSpPr>
        <p:grpSp>
          <p:nvGrpSpPr>
            <p:cNvPr id="170" name="グループ化 169">
              <a:extLst>
                <a:ext uri="{FF2B5EF4-FFF2-40B4-BE49-F238E27FC236}">
                  <a16:creationId xmlns:a16="http://schemas.microsoft.com/office/drawing/2014/main" id="{E0753B69-072F-7B0A-CB80-0C1A83B41730}"/>
                </a:ext>
              </a:extLst>
            </p:cNvPr>
            <p:cNvGrpSpPr/>
            <p:nvPr/>
          </p:nvGrpSpPr>
          <p:grpSpPr>
            <a:xfrm>
              <a:off x="1606710" y="2133267"/>
              <a:ext cx="1268602" cy="1260561"/>
              <a:chOff x="1606710" y="2133267"/>
              <a:chExt cx="1268602" cy="1260561"/>
            </a:xfrm>
          </p:grpSpPr>
          <p:grpSp>
            <p:nvGrpSpPr>
              <p:cNvPr id="115" name="グループ化 114">
                <a:extLst>
                  <a:ext uri="{FF2B5EF4-FFF2-40B4-BE49-F238E27FC236}">
                    <a16:creationId xmlns:a16="http://schemas.microsoft.com/office/drawing/2014/main" id="{B54BB273-06C6-B0C9-1213-63D1AAD42FBE}"/>
                  </a:ext>
                </a:extLst>
              </p:cNvPr>
              <p:cNvGrpSpPr/>
              <p:nvPr/>
            </p:nvGrpSpPr>
            <p:grpSpPr>
              <a:xfrm>
                <a:off x="1615312" y="2133828"/>
                <a:ext cx="1260000" cy="1260000"/>
                <a:chOff x="3803552" y="3253517"/>
                <a:chExt cx="1260000" cy="1260000"/>
              </a:xfrm>
            </p:grpSpPr>
            <p:sp>
              <p:nvSpPr>
                <p:cNvPr id="116" name="楕円 115">
                  <a:extLst>
                    <a:ext uri="{FF2B5EF4-FFF2-40B4-BE49-F238E27FC236}">
                      <a16:creationId xmlns:a16="http://schemas.microsoft.com/office/drawing/2014/main" id="{09DE1077-1E83-BB4E-7059-504271C7033E}"/>
                    </a:ext>
                  </a:extLst>
                </p:cNvPr>
                <p:cNvSpPr/>
                <p:nvPr/>
              </p:nvSpPr>
              <p:spPr>
                <a:xfrm>
                  <a:off x="3803552" y="3253517"/>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546E4BC6-C549-5E5B-91F1-2C221B49B9FB}"/>
                    </a:ext>
                  </a:extLst>
                </p:cNvPr>
                <p:cNvSpPr txBox="1"/>
                <p:nvPr/>
              </p:nvSpPr>
              <p:spPr>
                <a:xfrm>
                  <a:off x="3851907" y="4098964"/>
                  <a:ext cx="1198709" cy="338554"/>
                </a:xfrm>
                <a:prstGeom prst="rect">
                  <a:avLst/>
                </a:prstGeom>
                <a:no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rPr>
                    <a:t>循環経済</a:t>
                  </a:r>
                  <a:endParaRPr kumimoji="1" lang="ja-JP" altLang="en-US" sz="1600" dirty="0">
                    <a:solidFill>
                      <a:schemeClr val="bg1"/>
                    </a:solidFill>
                    <a:latin typeface="メイリオ" panose="020B0604030504040204" pitchFamily="50" charset="-128"/>
                    <a:ea typeface="メイリオ" panose="020B0604030504040204" pitchFamily="50" charset="-128"/>
                  </a:endParaRPr>
                </a:p>
              </p:txBody>
            </p:sp>
            <p:grpSp>
              <p:nvGrpSpPr>
                <p:cNvPr id="118" name="グループ化 6163">
                  <a:extLst>
                    <a:ext uri="{FF2B5EF4-FFF2-40B4-BE49-F238E27FC236}">
                      <a16:creationId xmlns:a16="http://schemas.microsoft.com/office/drawing/2014/main" id="{BD458A81-DEA6-B1D9-D22F-A1BF9C80158F}"/>
                    </a:ext>
                  </a:extLst>
                </p:cNvPr>
                <p:cNvGrpSpPr>
                  <a:grpSpLocks/>
                </p:cNvGrpSpPr>
                <p:nvPr/>
              </p:nvGrpSpPr>
              <p:grpSpPr bwMode="auto">
                <a:xfrm>
                  <a:off x="4025564" y="3254113"/>
                  <a:ext cx="815975" cy="831102"/>
                  <a:chOff x="1954071" y="2929970"/>
                  <a:chExt cx="816063" cy="831193"/>
                </a:xfrm>
              </p:grpSpPr>
              <p:sp>
                <p:nvSpPr>
                  <p:cNvPr id="119" name="楕円 118">
                    <a:extLst>
                      <a:ext uri="{FF2B5EF4-FFF2-40B4-BE49-F238E27FC236}">
                        <a16:creationId xmlns:a16="http://schemas.microsoft.com/office/drawing/2014/main" id="{B1E8163C-EF77-1A92-3CF4-38C041B44EDF}"/>
                      </a:ext>
                    </a:extLst>
                  </p:cNvPr>
                  <p:cNvSpPr/>
                  <p:nvPr/>
                </p:nvSpPr>
                <p:spPr>
                  <a:xfrm>
                    <a:off x="1954071" y="2929970"/>
                    <a:ext cx="816063" cy="816063"/>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20" name="アーチ 119">
                    <a:extLst>
                      <a:ext uri="{FF2B5EF4-FFF2-40B4-BE49-F238E27FC236}">
                        <a16:creationId xmlns:a16="http://schemas.microsoft.com/office/drawing/2014/main" id="{1772D427-03C1-3701-F606-624BE479B5E2}"/>
                      </a:ext>
                    </a:extLst>
                  </p:cNvPr>
                  <p:cNvSpPr/>
                  <p:nvPr/>
                </p:nvSpPr>
                <p:spPr>
                  <a:xfrm rot="16448215">
                    <a:off x="2011028" y="3041948"/>
                    <a:ext cx="719215" cy="719216"/>
                  </a:xfrm>
                  <a:prstGeom prst="blockArc">
                    <a:avLst>
                      <a:gd name="adj1" fmla="val 8693725"/>
                      <a:gd name="adj2" fmla="val 14318253"/>
                      <a:gd name="adj3" fmla="val 145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21" name="二等辺三角形 120">
                    <a:extLst>
                      <a:ext uri="{FF2B5EF4-FFF2-40B4-BE49-F238E27FC236}">
                        <a16:creationId xmlns:a16="http://schemas.microsoft.com/office/drawing/2014/main" id="{0F39B394-9F4D-C23B-E6DD-CF251A185551}"/>
                      </a:ext>
                    </a:extLst>
                  </p:cNvPr>
                  <p:cNvSpPr/>
                  <p:nvPr/>
                </p:nvSpPr>
                <p:spPr>
                  <a:xfrm rot="20269358">
                    <a:off x="1966065" y="3436244"/>
                    <a:ext cx="218441" cy="13237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sp>
            <p:nvSpPr>
              <p:cNvPr id="122" name="楕円 121">
                <a:extLst>
                  <a:ext uri="{FF2B5EF4-FFF2-40B4-BE49-F238E27FC236}">
                    <a16:creationId xmlns:a16="http://schemas.microsoft.com/office/drawing/2014/main" id="{738BF258-A09D-D84E-F49E-BC9BAFE0CD90}"/>
                  </a:ext>
                </a:extLst>
              </p:cNvPr>
              <p:cNvSpPr/>
              <p:nvPr/>
            </p:nvSpPr>
            <p:spPr>
              <a:xfrm>
                <a:off x="1606710" y="2133267"/>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3" name="アーチ 122">
              <a:extLst>
                <a:ext uri="{FF2B5EF4-FFF2-40B4-BE49-F238E27FC236}">
                  <a16:creationId xmlns:a16="http://schemas.microsoft.com/office/drawing/2014/main" id="{69587C1F-A4BD-B55D-4D01-62CD32C22CDE}"/>
                </a:ext>
              </a:extLst>
            </p:cNvPr>
            <p:cNvSpPr/>
            <p:nvPr/>
          </p:nvSpPr>
          <p:spPr bwMode="auto">
            <a:xfrm rot="2164008">
              <a:off x="1874603" y="2259754"/>
              <a:ext cx="719137" cy="719138"/>
            </a:xfrm>
            <a:prstGeom prst="blockArc">
              <a:avLst>
                <a:gd name="adj1" fmla="val 8645723"/>
                <a:gd name="adj2" fmla="val 14517141"/>
                <a:gd name="adj3" fmla="val 140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24" name="二等辺三角形 123">
              <a:extLst>
                <a:ext uri="{FF2B5EF4-FFF2-40B4-BE49-F238E27FC236}">
                  <a16:creationId xmlns:a16="http://schemas.microsoft.com/office/drawing/2014/main" id="{01894CEA-5EBE-7CB7-017B-834314273108}"/>
                </a:ext>
              </a:extLst>
            </p:cNvPr>
            <p:cNvSpPr/>
            <p:nvPr/>
          </p:nvSpPr>
          <p:spPr bwMode="auto">
            <a:xfrm rot="5881785">
              <a:off x="2231147" y="2264718"/>
              <a:ext cx="200175" cy="13190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5" name="アーチ 124">
              <a:extLst>
                <a:ext uri="{FF2B5EF4-FFF2-40B4-BE49-F238E27FC236}">
                  <a16:creationId xmlns:a16="http://schemas.microsoft.com/office/drawing/2014/main" id="{E0C64D2C-AE7B-EB3A-7B0F-C0840E51AC2D}"/>
                </a:ext>
              </a:extLst>
            </p:cNvPr>
            <p:cNvSpPr/>
            <p:nvPr/>
          </p:nvSpPr>
          <p:spPr bwMode="auto">
            <a:xfrm rot="9836912">
              <a:off x="1889871" y="2256552"/>
              <a:ext cx="719137" cy="719138"/>
            </a:xfrm>
            <a:prstGeom prst="blockArc">
              <a:avLst>
                <a:gd name="adj1" fmla="val 8446838"/>
                <a:gd name="adj2" fmla="val 13815437"/>
                <a:gd name="adj3" fmla="val 139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26" name="二等辺三角形 125">
              <a:extLst>
                <a:ext uri="{FF2B5EF4-FFF2-40B4-BE49-F238E27FC236}">
                  <a16:creationId xmlns:a16="http://schemas.microsoft.com/office/drawing/2014/main" id="{C7E809B1-3301-0132-0D1A-98BEEFDA6612}"/>
                </a:ext>
              </a:extLst>
            </p:cNvPr>
            <p:cNvSpPr/>
            <p:nvPr/>
          </p:nvSpPr>
          <p:spPr bwMode="auto">
            <a:xfrm rot="13062639">
              <a:off x="2373909" y="2733105"/>
              <a:ext cx="227359" cy="1434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grpSp>
        <p:nvGrpSpPr>
          <p:cNvPr id="173" name="グループ化 172">
            <a:extLst>
              <a:ext uri="{FF2B5EF4-FFF2-40B4-BE49-F238E27FC236}">
                <a16:creationId xmlns:a16="http://schemas.microsoft.com/office/drawing/2014/main" id="{960A9BA5-E730-1C0C-EF2F-F482ED995191}"/>
              </a:ext>
            </a:extLst>
          </p:cNvPr>
          <p:cNvGrpSpPr/>
          <p:nvPr/>
        </p:nvGrpSpPr>
        <p:grpSpPr>
          <a:xfrm>
            <a:off x="6917884" y="2376502"/>
            <a:ext cx="1260000" cy="1262643"/>
            <a:chOff x="5272765" y="1940368"/>
            <a:chExt cx="1260000" cy="1262643"/>
          </a:xfrm>
        </p:grpSpPr>
        <p:grpSp>
          <p:nvGrpSpPr>
            <p:cNvPr id="127" name="グループ化 126">
              <a:extLst>
                <a:ext uri="{FF2B5EF4-FFF2-40B4-BE49-F238E27FC236}">
                  <a16:creationId xmlns:a16="http://schemas.microsoft.com/office/drawing/2014/main" id="{1C8EE226-BAA0-1C02-E0F8-D52BF3917558}"/>
                </a:ext>
              </a:extLst>
            </p:cNvPr>
            <p:cNvGrpSpPr/>
            <p:nvPr/>
          </p:nvGrpSpPr>
          <p:grpSpPr>
            <a:xfrm>
              <a:off x="5272765" y="1943011"/>
              <a:ext cx="1260000" cy="1260000"/>
              <a:chOff x="7293978" y="3418398"/>
              <a:chExt cx="1260000" cy="1260000"/>
            </a:xfrm>
          </p:grpSpPr>
          <p:sp>
            <p:nvSpPr>
              <p:cNvPr id="128" name="楕円 127">
                <a:extLst>
                  <a:ext uri="{FF2B5EF4-FFF2-40B4-BE49-F238E27FC236}">
                    <a16:creationId xmlns:a16="http://schemas.microsoft.com/office/drawing/2014/main" id="{10DFD06B-553F-9570-1B13-774CA660CACE}"/>
                  </a:ext>
                </a:extLst>
              </p:cNvPr>
              <p:cNvSpPr/>
              <p:nvPr/>
            </p:nvSpPr>
            <p:spPr>
              <a:xfrm>
                <a:off x="7293978" y="3418398"/>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9" name="シカ　ピクトグラム">
                <a:extLst>
                  <a:ext uri="{FF2B5EF4-FFF2-40B4-BE49-F238E27FC236}">
                    <a16:creationId xmlns:a16="http://schemas.microsoft.com/office/drawing/2014/main" id="{79CE4E2C-59AC-D13F-F0B8-8280DD4A2D96}"/>
                  </a:ext>
                </a:extLst>
              </p:cNvPr>
              <p:cNvGrpSpPr>
                <a:grpSpLocks/>
              </p:cNvGrpSpPr>
              <p:nvPr/>
            </p:nvGrpSpPr>
            <p:grpSpPr bwMode="auto">
              <a:xfrm>
                <a:off x="7491884" y="3461253"/>
                <a:ext cx="815975" cy="815975"/>
                <a:chOff x="4548188" y="4349750"/>
                <a:chExt cx="815975" cy="815975"/>
              </a:xfrm>
            </p:grpSpPr>
            <p:sp>
              <p:nvSpPr>
                <p:cNvPr id="131" name="楕円 130">
                  <a:extLst>
                    <a:ext uri="{FF2B5EF4-FFF2-40B4-BE49-F238E27FC236}">
                      <a16:creationId xmlns:a16="http://schemas.microsoft.com/office/drawing/2014/main" id="{134DEBF4-9E06-D676-F437-5E38CB3130DD}"/>
                    </a:ext>
                  </a:extLst>
                </p:cNvPr>
                <p:cNvSpPr/>
                <p:nvPr/>
              </p:nvSpPr>
              <p:spPr>
                <a:xfrm>
                  <a:off x="4813300" y="4797425"/>
                  <a:ext cx="298450" cy="142875"/>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132" name="グループ化 275">
                  <a:extLst>
                    <a:ext uri="{FF2B5EF4-FFF2-40B4-BE49-F238E27FC236}">
                      <a16:creationId xmlns:a16="http://schemas.microsoft.com/office/drawing/2014/main" id="{7273984D-E6C7-9919-2146-CEC13CB2A8D3}"/>
                    </a:ext>
                  </a:extLst>
                </p:cNvPr>
                <p:cNvGrpSpPr>
                  <a:grpSpLocks/>
                </p:cNvGrpSpPr>
                <p:nvPr/>
              </p:nvGrpSpPr>
              <p:grpSpPr bwMode="auto">
                <a:xfrm>
                  <a:off x="4548188" y="4349750"/>
                  <a:ext cx="815975" cy="815975"/>
                  <a:chOff x="4372886" y="5277233"/>
                  <a:chExt cx="816063" cy="816063"/>
                </a:xfrm>
              </p:grpSpPr>
              <p:sp>
                <p:nvSpPr>
                  <p:cNvPr id="134" name="楕円 133">
                    <a:extLst>
                      <a:ext uri="{FF2B5EF4-FFF2-40B4-BE49-F238E27FC236}">
                        <a16:creationId xmlns:a16="http://schemas.microsoft.com/office/drawing/2014/main" id="{32CBA95A-3211-8B29-58EC-862D1C22579D}"/>
                      </a:ext>
                    </a:extLst>
                  </p:cNvPr>
                  <p:cNvSpPr/>
                  <p:nvPr/>
                </p:nvSpPr>
                <p:spPr>
                  <a:xfrm>
                    <a:off x="4372886" y="5277233"/>
                    <a:ext cx="816063" cy="816063"/>
                  </a:xfrm>
                  <a:prstGeom prst="ellipse">
                    <a:avLst/>
                  </a:prstGeom>
                  <a:solidFill>
                    <a:schemeClr val="bg1"/>
                  </a:solidFill>
                  <a:ln w="44450">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35" name="フローチャート: 判断 134">
                    <a:extLst>
                      <a:ext uri="{FF2B5EF4-FFF2-40B4-BE49-F238E27FC236}">
                        <a16:creationId xmlns:a16="http://schemas.microsoft.com/office/drawing/2014/main" id="{84A6A973-4C04-9302-945E-A099F66F50B6}"/>
                      </a:ext>
                    </a:extLst>
                  </p:cNvPr>
                  <p:cNvSpPr/>
                  <p:nvPr/>
                </p:nvSpPr>
                <p:spPr>
                  <a:xfrm rot="1708633">
                    <a:off x="4439568" y="5656687"/>
                    <a:ext cx="274667" cy="119075"/>
                  </a:xfrm>
                  <a:prstGeom prst="flowChartDecision">
                    <a:avLst/>
                  </a:prstGeom>
                  <a:solidFill>
                    <a:srgbClr val="009C89"/>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6" name="フローチャート: 判断 135">
                    <a:extLst>
                      <a:ext uri="{FF2B5EF4-FFF2-40B4-BE49-F238E27FC236}">
                        <a16:creationId xmlns:a16="http://schemas.microsoft.com/office/drawing/2014/main" id="{C9B7968F-F41D-AFA0-129E-B39BCF8C15AB}"/>
                      </a:ext>
                    </a:extLst>
                  </p:cNvPr>
                  <p:cNvSpPr/>
                  <p:nvPr/>
                </p:nvSpPr>
                <p:spPr>
                  <a:xfrm rot="3480000" flipH="1" flipV="1">
                    <a:off x="4960324" y="5602706"/>
                    <a:ext cx="114312" cy="234975"/>
                  </a:xfrm>
                  <a:prstGeom prst="flowChartDecision">
                    <a:avLst/>
                  </a:prstGeom>
                  <a:solidFill>
                    <a:srgbClr val="009C89"/>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7" name="台形 136">
                    <a:extLst>
                      <a:ext uri="{FF2B5EF4-FFF2-40B4-BE49-F238E27FC236}">
                        <a16:creationId xmlns:a16="http://schemas.microsoft.com/office/drawing/2014/main" id="{4F06272E-E9C0-20DE-29AD-82F7360BEC63}"/>
                      </a:ext>
                    </a:extLst>
                  </p:cNvPr>
                  <p:cNvSpPr/>
                  <p:nvPr/>
                </p:nvSpPr>
                <p:spPr>
                  <a:xfrm flipV="1">
                    <a:off x="4644377" y="5782112"/>
                    <a:ext cx="281018" cy="166706"/>
                  </a:xfrm>
                  <a:prstGeom prst="trapezoid">
                    <a:avLst/>
                  </a:prstGeom>
                  <a:solidFill>
                    <a:srgbClr val="009C89"/>
                  </a:solid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8" name="フリーフォーム 87">
                    <a:extLst>
                      <a:ext uri="{FF2B5EF4-FFF2-40B4-BE49-F238E27FC236}">
                        <a16:creationId xmlns:a16="http://schemas.microsoft.com/office/drawing/2014/main" id="{0EF5D089-E417-50C3-E4D4-9B7B4E15FABD}"/>
                      </a:ext>
                    </a:extLst>
                  </p:cNvPr>
                  <p:cNvSpPr/>
                  <p:nvPr/>
                </p:nvSpPr>
                <p:spPr>
                  <a:xfrm>
                    <a:off x="4653903" y="5432825"/>
                    <a:ext cx="73033" cy="285781"/>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39" name="直線コネクタ 138">
                    <a:extLst>
                      <a:ext uri="{FF2B5EF4-FFF2-40B4-BE49-F238E27FC236}">
                        <a16:creationId xmlns:a16="http://schemas.microsoft.com/office/drawing/2014/main" id="{9F405AF1-F678-8300-5F43-27C77D05274E}"/>
                      </a:ext>
                    </a:extLst>
                  </p:cNvPr>
                  <p:cNvCxnSpPr/>
                  <p:nvPr/>
                </p:nvCxnSpPr>
                <p:spPr>
                  <a:xfrm flipH="1" flipV="1">
                    <a:off x="4726936" y="5590005"/>
                    <a:ext cx="3175" cy="192108"/>
                  </a:xfrm>
                  <a:prstGeom prst="line">
                    <a:avLst/>
                  </a:prstGeom>
                  <a:ln w="25400" cap="rnd">
                    <a:solidFill>
                      <a:srgbClr val="009C89"/>
                    </a:solidFill>
                  </a:ln>
                </p:spPr>
                <p:style>
                  <a:lnRef idx="1">
                    <a:schemeClr val="accent1"/>
                  </a:lnRef>
                  <a:fillRef idx="0">
                    <a:schemeClr val="accent1"/>
                  </a:fillRef>
                  <a:effectRef idx="0">
                    <a:schemeClr val="accent1"/>
                  </a:effectRef>
                  <a:fontRef idx="minor">
                    <a:schemeClr val="tx1"/>
                  </a:fontRef>
                </p:style>
              </p:cxnSp>
              <p:sp>
                <p:nvSpPr>
                  <p:cNvPr id="140" name="フリーフォーム 89">
                    <a:extLst>
                      <a:ext uri="{FF2B5EF4-FFF2-40B4-BE49-F238E27FC236}">
                        <a16:creationId xmlns:a16="http://schemas.microsoft.com/office/drawing/2014/main" id="{CB90F6C0-7F53-7829-EE86-83826E72921E}"/>
                      </a:ext>
                    </a:extLst>
                  </p:cNvPr>
                  <p:cNvSpPr/>
                  <p:nvPr/>
                </p:nvSpPr>
                <p:spPr>
                  <a:xfrm rot="20700000">
                    <a:off x="4599922" y="5413773"/>
                    <a:ext cx="46043" cy="200047"/>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1" name="フリーフォーム 90">
                    <a:extLst>
                      <a:ext uri="{FF2B5EF4-FFF2-40B4-BE49-F238E27FC236}">
                        <a16:creationId xmlns:a16="http://schemas.microsoft.com/office/drawing/2014/main" id="{5FE0739E-B814-AA45-5415-FB00D7826E49}"/>
                      </a:ext>
                    </a:extLst>
                  </p:cNvPr>
                  <p:cNvSpPr/>
                  <p:nvPr/>
                </p:nvSpPr>
                <p:spPr>
                  <a:xfrm flipH="1">
                    <a:off x="4863476" y="5431238"/>
                    <a:ext cx="73033" cy="287368"/>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42" name="直線コネクタ 141">
                    <a:extLst>
                      <a:ext uri="{FF2B5EF4-FFF2-40B4-BE49-F238E27FC236}">
                        <a16:creationId xmlns:a16="http://schemas.microsoft.com/office/drawing/2014/main" id="{3CA49167-F6D2-F136-E417-BDF11D0C0421}"/>
                      </a:ext>
                    </a:extLst>
                  </p:cNvPr>
                  <p:cNvCxnSpPr/>
                  <p:nvPr/>
                </p:nvCxnSpPr>
                <p:spPr>
                  <a:xfrm flipH="1" flipV="1">
                    <a:off x="4860301" y="5588417"/>
                    <a:ext cx="3175" cy="192109"/>
                  </a:xfrm>
                  <a:prstGeom prst="line">
                    <a:avLst/>
                  </a:prstGeom>
                  <a:ln w="25400" cap="rnd">
                    <a:solidFill>
                      <a:srgbClr val="009C89"/>
                    </a:solidFill>
                  </a:ln>
                </p:spPr>
                <p:style>
                  <a:lnRef idx="1">
                    <a:schemeClr val="accent1"/>
                  </a:lnRef>
                  <a:fillRef idx="0">
                    <a:schemeClr val="accent1"/>
                  </a:fillRef>
                  <a:effectRef idx="0">
                    <a:schemeClr val="accent1"/>
                  </a:effectRef>
                  <a:fontRef idx="minor">
                    <a:schemeClr val="tx1"/>
                  </a:fontRef>
                </p:style>
              </p:cxnSp>
              <p:sp>
                <p:nvSpPr>
                  <p:cNvPr id="143" name="フリーフォーム 92">
                    <a:extLst>
                      <a:ext uri="{FF2B5EF4-FFF2-40B4-BE49-F238E27FC236}">
                        <a16:creationId xmlns:a16="http://schemas.microsoft.com/office/drawing/2014/main" id="{8762CE14-C4BA-1059-B045-2AF28911EBFC}"/>
                      </a:ext>
                    </a:extLst>
                  </p:cNvPr>
                  <p:cNvSpPr/>
                  <p:nvPr/>
                </p:nvSpPr>
                <p:spPr>
                  <a:xfrm rot="180000" flipH="1">
                    <a:off x="4931746" y="5416948"/>
                    <a:ext cx="73033" cy="200047"/>
                  </a:xfrm>
                  <a:custGeom>
                    <a:avLst/>
                    <a:gdLst>
                      <a:gd name="connsiteX0" fmla="*/ 98417 w 98417"/>
                      <a:gd name="connsiteY0" fmla="*/ 376517 h 376517"/>
                      <a:gd name="connsiteX1" fmla="*/ 620 w 98417"/>
                      <a:gd name="connsiteY1" fmla="*/ 151585 h 376517"/>
                      <a:gd name="connsiteX2" fmla="*/ 64188 w 98417"/>
                      <a:gd name="connsiteY2" fmla="*/ 0 h 376517"/>
                    </a:gdLst>
                    <a:ahLst/>
                    <a:cxnLst>
                      <a:cxn ang="0">
                        <a:pos x="connsiteX0" y="connsiteY0"/>
                      </a:cxn>
                      <a:cxn ang="0">
                        <a:pos x="connsiteX1" y="connsiteY1"/>
                      </a:cxn>
                      <a:cxn ang="0">
                        <a:pos x="connsiteX2" y="connsiteY2"/>
                      </a:cxn>
                    </a:cxnLst>
                    <a:rect l="l" t="t" r="r" b="b"/>
                    <a:pathLst>
                      <a:path w="98417" h="376517">
                        <a:moveTo>
                          <a:pt x="98417" y="376517"/>
                        </a:moveTo>
                        <a:cubicBezTo>
                          <a:pt x="52371" y="295427"/>
                          <a:pt x="6325" y="214338"/>
                          <a:pt x="620" y="151585"/>
                        </a:cubicBezTo>
                        <a:cubicBezTo>
                          <a:pt x="-5085" y="88832"/>
                          <a:pt x="29551" y="44416"/>
                          <a:pt x="64188" y="0"/>
                        </a:cubicBezTo>
                      </a:path>
                    </a:pathLst>
                  </a:custGeom>
                  <a:noFill/>
                  <a:ln cap="rnd">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4" name="楕円 143">
                    <a:extLst>
                      <a:ext uri="{FF2B5EF4-FFF2-40B4-BE49-F238E27FC236}">
                        <a16:creationId xmlns:a16="http://schemas.microsoft.com/office/drawing/2014/main" id="{7EC288E0-00AD-27C7-C47F-45DF38BDF64B}"/>
                      </a:ext>
                    </a:extLst>
                  </p:cNvPr>
                  <p:cNvSpPr/>
                  <p:nvPr/>
                </p:nvSpPr>
                <p:spPr>
                  <a:xfrm>
                    <a:off x="4671368" y="5851970"/>
                    <a:ext cx="34929" cy="36517"/>
                  </a:xfrm>
                  <a:prstGeom prst="ellipse">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5" name="楕円 144">
                    <a:extLst>
                      <a:ext uri="{FF2B5EF4-FFF2-40B4-BE49-F238E27FC236}">
                        <a16:creationId xmlns:a16="http://schemas.microsoft.com/office/drawing/2014/main" id="{1AA0D35A-CA9C-996F-6C1C-C653737D44E5}"/>
                      </a:ext>
                    </a:extLst>
                  </p:cNvPr>
                  <p:cNvSpPr/>
                  <p:nvPr/>
                </p:nvSpPr>
                <p:spPr>
                  <a:xfrm>
                    <a:off x="4871415" y="5850383"/>
                    <a:ext cx="36516" cy="36516"/>
                  </a:xfrm>
                  <a:prstGeom prst="ellipse">
                    <a:avLst/>
                  </a:prstGeom>
                  <a:solidFill>
                    <a:schemeClr val="bg1"/>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46" name="直線コネクタ 145">
                    <a:extLst>
                      <a:ext uri="{FF2B5EF4-FFF2-40B4-BE49-F238E27FC236}">
                        <a16:creationId xmlns:a16="http://schemas.microsoft.com/office/drawing/2014/main" id="{D6A9B5DA-5DF1-900D-EF35-0B691B3EC427}"/>
                      </a:ext>
                    </a:extLst>
                  </p:cNvPr>
                  <p:cNvCxnSpPr>
                    <a:stCxn id="134" idx="5"/>
                    <a:endCxn id="134" idx="1"/>
                  </p:cNvCxnSpPr>
                  <p:nvPr/>
                </p:nvCxnSpPr>
                <p:spPr>
                  <a:xfrm flipH="1" flipV="1">
                    <a:off x="4491961" y="5396309"/>
                    <a:ext cx="577912" cy="577912"/>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E4922B99-5E87-0E3D-CD63-8005E9C18F4D}"/>
                      </a:ext>
                    </a:extLst>
                  </p:cNvPr>
                  <p:cNvCxnSpPr>
                    <a:stCxn id="134" idx="5"/>
                  </p:cNvCxnSpPr>
                  <p:nvPr/>
                </p:nvCxnSpPr>
                <p:spPr>
                  <a:xfrm flipH="1" flipV="1">
                    <a:off x="4490374" y="5393133"/>
                    <a:ext cx="579499" cy="581088"/>
                  </a:xfrm>
                  <a:prstGeom prst="line">
                    <a:avLst/>
                  </a:prstGeom>
                  <a:ln w="41275">
                    <a:solidFill>
                      <a:srgbClr val="009C89"/>
                    </a:solidFill>
                  </a:ln>
                </p:spPr>
                <p:style>
                  <a:lnRef idx="1">
                    <a:schemeClr val="accent1"/>
                  </a:lnRef>
                  <a:fillRef idx="0">
                    <a:schemeClr val="accent1"/>
                  </a:fillRef>
                  <a:effectRef idx="0">
                    <a:schemeClr val="accent1"/>
                  </a:effectRef>
                  <a:fontRef idx="minor">
                    <a:schemeClr val="tx1"/>
                  </a:fontRef>
                </p:style>
              </p:cxnSp>
            </p:grpSp>
            <p:sp>
              <p:nvSpPr>
                <p:cNvPr id="133" name="楕円 132">
                  <a:extLst>
                    <a:ext uri="{FF2B5EF4-FFF2-40B4-BE49-F238E27FC236}">
                      <a16:creationId xmlns:a16="http://schemas.microsoft.com/office/drawing/2014/main" id="{7D64FF2D-8B21-E7AA-5A7D-3A9865F9861F}"/>
                    </a:ext>
                  </a:extLst>
                </p:cNvPr>
                <p:cNvSpPr/>
                <p:nvPr/>
              </p:nvSpPr>
              <p:spPr>
                <a:xfrm>
                  <a:off x="4849813" y="4924425"/>
                  <a:ext cx="215900" cy="212725"/>
                </a:xfrm>
                <a:prstGeom prst="ellipse">
                  <a:avLst/>
                </a:prstGeom>
                <a:solidFill>
                  <a:srgbClr val="009C89"/>
                </a:solidFill>
                <a:ln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30" name="テキスト ボックス 129">
                <a:extLst>
                  <a:ext uri="{FF2B5EF4-FFF2-40B4-BE49-F238E27FC236}">
                    <a16:creationId xmlns:a16="http://schemas.microsoft.com/office/drawing/2014/main" id="{7F9B5A18-3D63-D3D5-5EAA-2345651DEB76}"/>
                  </a:ext>
                </a:extLst>
              </p:cNvPr>
              <p:cNvSpPr txBox="1"/>
              <p:nvPr/>
            </p:nvSpPr>
            <p:spPr>
              <a:xfrm>
                <a:off x="7427806" y="4263843"/>
                <a:ext cx="986115" cy="369332"/>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rPr>
                  <a:t>農山村</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sp>
          <p:nvSpPr>
            <p:cNvPr id="148" name="楕円 147">
              <a:extLst>
                <a:ext uri="{FF2B5EF4-FFF2-40B4-BE49-F238E27FC236}">
                  <a16:creationId xmlns:a16="http://schemas.microsoft.com/office/drawing/2014/main" id="{BA5D3BFF-0A92-64A9-3C2B-96AB2A76C010}"/>
                </a:ext>
              </a:extLst>
            </p:cNvPr>
            <p:cNvSpPr/>
            <p:nvPr/>
          </p:nvSpPr>
          <p:spPr>
            <a:xfrm>
              <a:off x="5272765" y="1940368"/>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5" name="グループ化 174">
            <a:extLst>
              <a:ext uri="{FF2B5EF4-FFF2-40B4-BE49-F238E27FC236}">
                <a16:creationId xmlns:a16="http://schemas.microsoft.com/office/drawing/2014/main" id="{DBA01C9D-ED82-0C29-1274-B2C9A064EC64}"/>
              </a:ext>
            </a:extLst>
          </p:cNvPr>
          <p:cNvGrpSpPr/>
          <p:nvPr/>
        </p:nvGrpSpPr>
        <p:grpSpPr>
          <a:xfrm>
            <a:off x="8827420" y="2378596"/>
            <a:ext cx="1265896" cy="1263945"/>
            <a:chOff x="8635392" y="2219609"/>
            <a:chExt cx="1265896" cy="1263945"/>
          </a:xfrm>
        </p:grpSpPr>
        <p:grpSp>
          <p:nvGrpSpPr>
            <p:cNvPr id="149" name="グループ化 148">
              <a:extLst>
                <a:ext uri="{FF2B5EF4-FFF2-40B4-BE49-F238E27FC236}">
                  <a16:creationId xmlns:a16="http://schemas.microsoft.com/office/drawing/2014/main" id="{0DD81381-6F11-83CE-93B2-00B3CEB402BF}"/>
                </a:ext>
              </a:extLst>
            </p:cNvPr>
            <p:cNvGrpSpPr/>
            <p:nvPr/>
          </p:nvGrpSpPr>
          <p:grpSpPr>
            <a:xfrm>
              <a:off x="8641288" y="2223554"/>
              <a:ext cx="1260000" cy="1260000"/>
              <a:chOff x="3721062" y="4646810"/>
              <a:chExt cx="1260000" cy="1260000"/>
            </a:xfrm>
          </p:grpSpPr>
          <p:sp>
            <p:nvSpPr>
              <p:cNvPr id="150" name="楕円 149">
                <a:extLst>
                  <a:ext uri="{FF2B5EF4-FFF2-40B4-BE49-F238E27FC236}">
                    <a16:creationId xmlns:a16="http://schemas.microsoft.com/office/drawing/2014/main" id="{95E7E30F-2351-652D-77C2-E96CEAF03B1B}"/>
                  </a:ext>
                </a:extLst>
              </p:cNvPr>
              <p:cNvSpPr/>
              <p:nvPr/>
            </p:nvSpPr>
            <p:spPr>
              <a:xfrm>
                <a:off x="3721062" y="4646810"/>
                <a:ext cx="1260000" cy="1260000"/>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1" name="脳みそピクトグラム">
                <a:extLst>
                  <a:ext uri="{FF2B5EF4-FFF2-40B4-BE49-F238E27FC236}">
                    <a16:creationId xmlns:a16="http://schemas.microsoft.com/office/drawing/2014/main" id="{72CCBA1A-E0A3-F01F-DA9F-FA26F9E3EEA7}"/>
                  </a:ext>
                </a:extLst>
              </p:cNvPr>
              <p:cNvGrpSpPr>
                <a:grpSpLocks/>
              </p:cNvGrpSpPr>
              <p:nvPr/>
            </p:nvGrpSpPr>
            <p:grpSpPr bwMode="auto">
              <a:xfrm>
                <a:off x="3939959" y="4649443"/>
                <a:ext cx="815975" cy="815975"/>
                <a:chOff x="4548188" y="5276851"/>
                <a:chExt cx="815975" cy="815975"/>
              </a:xfrm>
            </p:grpSpPr>
            <p:grpSp>
              <p:nvGrpSpPr>
                <p:cNvPr id="153" name="グループ化 34">
                  <a:extLst>
                    <a:ext uri="{FF2B5EF4-FFF2-40B4-BE49-F238E27FC236}">
                      <a16:creationId xmlns:a16="http://schemas.microsoft.com/office/drawing/2014/main" id="{77BBE699-5385-242F-3BC8-36DC4C24A52C}"/>
                    </a:ext>
                  </a:extLst>
                </p:cNvPr>
                <p:cNvGrpSpPr>
                  <a:grpSpLocks/>
                </p:cNvGrpSpPr>
                <p:nvPr/>
              </p:nvGrpSpPr>
              <p:grpSpPr bwMode="auto">
                <a:xfrm>
                  <a:off x="4548188" y="5276851"/>
                  <a:ext cx="815975" cy="815975"/>
                  <a:chOff x="4548188" y="5276851"/>
                  <a:chExt cx="815975" cy="815975"/>
                </a:xfrm>
              </p:grpSpPr>
              <p:grpSp>
                <p:nvGrpSpPr>
                  <p:cNvPr id="155" name="脳みそピクトグラム">
                    <a:extLst>
                      <a:ext uri="{FF2B5EF4-FFF2-40B4-BE49-F238E27FC236}">
                        <a16:creationId xmlns:a16="http://schemas.microsoft.com/office/drawing/2014/main" id="{E134096C-9F91-A63C-CDDA-E8E5D42F8775}"/>
                      </a:ext>
                    </a:extLst>
                  </p:cNvPr>
                  <p:cNvGrpSpPr>
                    <a:grpSpLocks/>
                  </p:cNvGrpSpPr>
                  <p:nvPr/>
                </p:nvGrpSpPr>
                <p:grpSpPr bwMode="auto">
                  <a:xfrm>
                    <a:off x="4548188" y="5276851"/>
                    <a:ext cx="815975" cy="815975"/>
                    <a:chOff x="4368277" y="4353675"/>
                    <a:chExt cx="816063" cy="816063"/>
                  </a:xfrm>
                </p:grpSpPr>
                <p:sp>
                  <p:nvSpPr>
                    <p:cNvPr id="161" name="楕円 160">
                      <a:extLst>
                        <a:ext uri="{FF2B5EF4-FFF2-40B4-BE49-F238E27FC236}">
                          <a16:creationId xmlns:a16="http://schemas.microsoft.com/office/drawing/2014/main" id="{2EA68925-C20B-D0A3-9362-92F824A029D7}"/>
                        </a:ext>
                      </a:extLst>
                    </p:cNvPr>
                    <p:cNvSpPr/>
                    <p:nvPr/>
                  </p:nvSpPr>
                  <p:spPr>
                    <a:xfrm>
                      <a:off x="4368277" y="4353675"/>
                      <a:ext cx="816063" cy="816063"/>
                    </a:xfrm>
                    <a:prstGeom prst="ellipse">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62" name="楕円 161">
                      <a:extLst>
                        <a:ext uri="{FF2B5EF4-FFF2-40B4-BE49-F238E27FC236}">
                          <a16:creationId xmlns:a16="http://schemas.microsoft.com/office/drawing/2014/main" id="{A3C5DF98-6CA8-A49D-B1D8-1D874B2B85E4}"/>
                        </a:ext>
                      </a:extLst>
                    </p:cNvPr>
                    <p:cNvSpPr/>
                    <p:nvPr/>
                  </p:nvSpPr>
                  <p:spPr>
                    <a:xfrm rot="21414329">
                      <a:off x="4495291" y="4544196"/>
                      <a:ext cx="573149" cy="6128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3" name="二等辺三角形 162">
                      <a:extLst>
                        <a:ext uri="{FF2B5EF4-FFF2-40B4-BE49-F238E27FC236}">
                          <a16:creationId xmlns:a16="http://schemas.microsoft.com/office/drawing/2014/main" id="{829F823B-BE77-C006-5798-4E2F5EADADEA}"/>
                        </a:ext>
                      </a:extLst>
                    </p:cNvPr>
                    <p:cNvSpPr/>
                    <p:nvPr/>
                  </p:nvSpPr>
                  <p:spPr>
                    <a:xfrm rot="21414329">
                      <a:off x="4433371" y="4658508"/>
                      <a:ext cx="193696" cy="222274"/>
                    </a:xfrm>
                    <a:prstGeom prst="triangle">
                      <a:avLst>
                        <a:gd name="adj" fmla="val 7222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4" name="雲 163">
                      <a:extLst>
                        <a:ext uri="{FF2B5EF4-FFF2-40B4-BE49-F238E27FC236}">
                          <a16:creationId xmlns:a16="http://schemas.microsoft.com/office/drawing/2014/main" id="{744E87BA-2428-77C3-33C8-93AC20DC1C8A}"/>
                        </a:ext>
                      </a:extLst>
                    </p:cNvPr>
                    <p:cNvSpPr/>
                    <p:nvPr/>
                  </p:nvSpPr>
                  <p:spPr>
                    <a:xfrm rot="11955266">
                      <a:off x="4577850" y="4583888"/>
                      <a:ext cx="403268" cy="258790"/>
                    </a:xfrm>
                    <a:prstGeom prst="cloud">
                      <a:avLst/>
                    </a:prstGeom>
                    <a:solidFill>
                      <a:srgbClr val="009C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5" name="雲 164">
                      <a:extLst>
                        <a:ext uri="{FF2B5EF4-FFF2-40B4-BE49-F238E27FC236}">
                          <a16:creationId xmlns:a16="http://schemas.microsoft.com/office/drawing/2014/main" id="{D06CAA85-3DA8-C8D9-40B1-63F32301CBD2}"/>
                        </a:ext>
                      </a:extLst>
                    </p:cNvPr>
                    <p:cNvSpPr/>
                    <p:nvPr/>
                  </p:nvSpPr>
                  <p:spPr>
                    <a:xfrm rot="11955266" flipH="1">
                      <a:off x="4687398" y="4585475"/>
                      <a:ext cx="323885" cy="271492"/>
                    </a:xfrm>
                    <a:prstGeom prst="cloud">
                      <a:avLst/>
                    </a:prstGeom>
                    <a:solidFill>
                      <a:srgbClr val="009C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6" name="正方形/長方形 165">
                      <a:extLst>
                        <a:ext uri="{FF2B5EF4-FFF2-40B4-BE49-F238E27FC236}">
                          <a16:creationId xmlns:a16="http://schemas.microsoft.com/office/drawing/2014/main" id="{CC786021-2F9E-6369-8009-3624C23C6756}"/>
                        </a:ext>
                      </a:extLst>
                    </p:cNvPr>
                    <p:cNvSpPr/>
                    <p:nvPr/>
                  </p:nvSpPr>
                  <p:spPr>
                    <a:xfrm rot="730356">
                      <a:off x="4527044" y="4775996"/>
                      <a:ext cx="495353" cy="180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7" name="月 166">
                      <a:extLst>
                        <a:ext uri="{FF2B5EF4-FFF2-40B4-BE49-F238E27FC236}">
                          <a16:creationId xmlns:a16="http://schemas.microsoft.com/office/drawing/2014/main" id="{01558A5A-2BF5-1596-EFE0-1C31F9CF7588}"/>
                        </a:ext>
                      </a:extLst>
                    </p:cNvPr>
                    <p:cNvSpPr/>
                    <p:nvPr/>
                  </p:nvSpPr>
                  <p:spPr>
                    <a:xfrm rot="16014329">
                      <a:off x="4568324" y="4769645"/>
                      <a:ext cx="46042" cy="106374"/>
                    </a:xfrm>
                    <a:prstGeom prst="moon">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8" name="月 167">
                      <a:extLst>
                        <a:ext uri="{FF2B5EF4-FFF2-40B4-BE49-F238E27FC236}">
                          <a16:creationId xmlns:a16="http://schemas.microsoft.com/office/drawing/2014/main" id="{180F2965-0829-3ED7-17EC-410FFBEFA5C7}"/>
                        </a:ext>
                      </a:extLst>
                    </p:cNvPr>
                    <p:cNvSpPr/>
                    <p:nvPr/>
                  </p:nvSpPr>
                  <p:spPr>
                    <a:xfrm rot="17100000">
                      <a:off x="4524662" y="4916505"/>
                      <a:ext cx="46043" cy="165118"/>
                    </a:xfrm>
                    <a:prstGeom prst="moon">
                      <a:avLst/>
                    </a:prstGeom>
                    <a:solidFill>
                      <a:srgbClr val="009C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56" name="アーチ 155">
                    <a:extLst>
                      <a:ext uri="{FF2B5EF4-FFF2-40B4-BE49-F238E27FC236}">
                        <a16:creationId xmlns:a16="http://schemas.microsoft.com/office/drawing/2014/main" id="{CE97B8B0-6941-55CF-A664-7E7BEDE3F082}"/>
                      </a:ext>
                    </a:extLst>
                  </p:cNvPr>
                  <p:cNvSpPr/>
                  <p:nvPr/>
                </p:nvSpPr>
                <p:spPr>
                  <a:xfrm>
                    <a:off x="4965700" y="5567364"/>
                    <a:ext cx="71438" cy="73025"/>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57" name="アーチ 156">
                    <a:extLst>
                      <a:ext uri="{FF2B5EF4-FFF2-40B4-BE49-F238E27FC236}">
                        <a16:creationId xmlns:a16="http://schemas.microsoft.com/office/drawing/2014/main" id="{2EBC4B80-342E-802A-9EAA-F864B1A5C43A}"/>
                      </a:ext>
                    </a:extLst>
                  </p:cNvPr>
                  <p:cNvSpPr/>
                  <p:nvPr/>
                </p:nvSpPr>
                <p:spPr>
                  <a:xfrm rot="10800000">
                    <a:off x="5021263" y="5580064"/>
                    <a:ext cx="73025" cy="71437"/>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58" name="円弧 157">
                    <a:extLst>
                      <a:ext uri="{FF2B5EF4-FFF2-40B4-BE49-F238E27FC236}">
                        <a16:creationId xmlns:a16="http://schemas.microsoft.com/office/drawing/2014/main" id="{CC9BA91A-68F4-80D3-A36B-06B2871046E5}"/>
                      </a:ext>
                    </a:extLst>
                  </p:cNvPr>
                  <p:cNvSpPr/>
                  <p:nvPr/>
                </p:nvSpPr>
                <p:spPr>
                  <a:xfrm rot="3780000">
                    <a:off x="4953000" y="5607051"/>
                    <a:ext cx="84138" cy="109538"/>
                  </a:xfrm>
                  <a:prstGeom prst="arc">
                    <a:avLst/>
                  </a:prstGeom>
                  <a:ln w="22225">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59" name="円弧 158">
                    <a:extLst>
                      <a:ext uri="{FF2B5EF4-FFF2-40B4-BE49-F238E27FC236}">
                        <a16:creationId xmlns:a16="http://schemas.microsoft.com/office/drawing/2014/main" id="{1E4FA873-8BF4-7CC9-8DA2-0AD6167DB4D7}"/>
                      </a:ext>
                    </a:extLst>
                  </p:cNvPr>
                  <p:cNvSpPr/>
                  <p:nvPr/>
                </p:nvSpPr>
                <p:spPr>
                  <a:xfrm rot="9240000">
                    <a:off x="5041900" y="5602289"/>
                    <a:ext cx="82550" cy="107950"/>
                  </a:xfrm>
                  <a:prstGeom prst="arc">
                    <a:avLst/>
                  </a:prstGeom>
                  <a:ln w="22225">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60" name="アーチ 159">
                    <a:extLst>
                      <a:ext uri="{FF2B5EF4-FFF2-40B4-BE49-F238E27FC236}">
                        <a16:creationId xmlns:a16="http://schemas.microsoft.com/office/drawing/2014/main" id="{E313EC84-891B-FC45-A3BB-8E6623659F04}"/>
                      </a:ext>
                    </a:extLst>
                  </p:cNvPr>
                  <p:cNvSpPr/>
                  <p:nvPr/>
                </p:nvSpPr>
                <p:spPr>
                  <a:xfrm rot="-180000">
                    <a:off x="4919663" y="5595939"/>
                    <a:ext cx="73025" cy="73025"/>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grpSp>
            <p:sp>
              <p:nvSpPr>
                <p:cNvPr id="154" name="アーチ 153">
                  <a:extLst>
                    <a:ext uri="{FF2B5EF4-FFF2-40B4-BE49-F238E27FC236}">
                      <a16:creationId xmlns:a16="http://schemas.microsoft.com/office/drawing/2014/main" id="{D6234F81-54EE-F106-44AD-0CF597C4D66B}"/>
                    </a:ext>
                  </a:extLst>
                </p:cNvPr>
                <p:cNvSpPr/>
                <p:nvPr/>
              </p:nvSpPr>
              <p:spPr>
                <a:xfrm>
                  <a:off x="4946650" y="5654676"/>
                  <a:ext cx="71438" cy="71438"/>
                </a:xfrm>
                <a:prstGeom prst="blockArc">
                  <a:avLst/>
                </a:prstGeom>
                <a:solidFill>
                  <a:schemeClr val="bg1"/>
                </a:solidFill>
                <a:ln w="63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grpSp>
          <p:sp>
            <p:nvSpPr>
              <p:cNvPr id="152" name="テキスト ボックス 151">
                <a:extLst>
                  <a:ext uri="{FF2B5EF4-FFF2-40B4-BE49-F238E27FC236}">
                    <a16:creationId xmlns:a16="http://schemas.microsoft.com/office/drawing/2014/main" id="{668AE469-1BBE-30FB-C9ED-55970068DCF3}"/>
                  </a:ext>
                </a:extLst>
              </p:cNvPr>
              <p:cNvSpPr txBox="1"/>
              <p:nvPr/>
            </p:nvSpPr>
            <p:spPr>
              <a:xfrm>
                <a:off x="3854890" y="5492255"/>
                <a:ext cx="986115" cy="369332"/>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rPr>
                  <a:t>いやし</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sp>
          <p:nvSpPr>
            <p:cNvPr id="169" name="楕円 168">
              <a:extLst>
                <a:ext uri="{FF2B5EF4-FFF2-40B4-BE49-F238E27FC236}">
                  <a16:creationId xmlns:a16="http://schemas.microsoft.com/office/drawing/2014/main" id="{D36A071F-191A-2FEA-5548-F481EF05973F}"/>
                </a:ext>
              </a:extLst>
            </p:cNvPr>
            <p:cNvSpPr/>
            <p:nvPr/>
          </p:nvSpPr>
          <p:spPr>
            <a:xfrm>
              <a:off x="8635392" y="2219609"/>
              <a:ext cx="1260000" cy="12600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47576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823172961"/>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価値（１）公的機関等によって、生物多様性保全上の重要性が既に認められている場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選定されている制度名</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選定理由や内容</a:t>
                      </a:r>
                      <a:r>
                        <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6</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877954" y="520793"/>
            <a:ext cx="2696593"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071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250067047"/>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1" lang="ja-JP" altLang="en-US" sz="1800" dirty="0">
                          <a:latin typeface="メイリオ" panose="020B0604030504040204" pitchFamily="50" charset="-128"/>
                          <a:ea typeface="メイリオ" panose="020B0604030504040204" pitchFamily="50" charset="-128"/>
                        </a:rPr>
                        <a:t>価値</a:t>
                      </a:r>
                      <a:r>
                        <a:rPr lang="ja-JP" altLang="en-US" sz="18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800" dirty="0">
                          <a:effectLst/>
                          <a:latin typeface="メイリオ" panose="020B0604030504040204" pitchFamily="50" charset="-128"/>
                          <a:ea typeface="メイリオ" panose="020B0604030504040204" pitchFamily="50" charset="-128"/>
                          <a:cs typeface="Times New Roman" panose="02020603050405020304" pitchFamily="18" charset="0"/>
                        </a:rPr>
                        <a:t>）原生的な自然生態系が存する場</a:t>
                      </a:r>
                      <a:endParaRPr kumimoji="1" lang="ja-JP" altLang="en-US" sz="18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植生自然度</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確認された主な動植物</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7</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3773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2114123190"/>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800" dirty="0">
                          <a:latin typeface="メイリオ" panose="020B0604030504040204" pitchFamily="50" charset="-128"/>
                          <a:ea typeface="メイリオ" panose="020B0604030504040204" pitchFamily="50" charset="-128"/>
                        </a:rPr>
                        <a:t>価値（</a:t>
                      </a:r>
                      <a:r>
                        <a:rPr kumimoji="1" lang="en-US" altLang="ja-JP" sz="1800" dirty="0">
                          <a:latin typeface="メイリオ" panose="020B0604030504040204" pitchFamily="50" charset="-128"/>
                          <a:ea typeface="メイリオ" panose="020B0604030504040204" pitchFamily="50" charset="-128"/>
                        </a:rPr>
                        <a:t>3</a:t>
                      </a:r>
                      <a:r>
                        <a:rPr kumimoji="1" lang="ja-JP" altLang="en-US" sz="1800" dirty="0">
                          <a:latin typeface="メイリオ" panose="020B0604030504040204" pitchFamily="50" charset="-128"/>
                          <a:ea typeface="メイリオ" panose="020B0604030504040204" pitchFamily="50" charset="-128"/>
                        </a:rPr>
                        <a:t>）里地里山といった二次的な自然環境に特徴的な生態系が存する場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確認された主な動植物</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8</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56386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85AC067E-63F6-26E1-2515-F140CF016615}"/>
              </a:ext>
            </a:extLst>
          </p:cNvPr>
          <p:cNvGraphicFramePr>
            <a:graphicFrameLocks noGrp="1"/>
          </p:cNvGraphicFramePr>
          <p:nvPr>
            <p:extLst>
              <p:ext uri="{D42A27DB-BD31-4B8C-83A1-F6EECF244321}">
                <p14:modId xmlns:p14="http://schemas.microsoft.com/office/powerpoint/2010/main" val="1091949680"/>
              </p:ext>
            </p:extLst>
          </p:nvPr>
        </p:nvGraphicFramePr>
        <p:xfrm>
          <a:off x="184192" y="681869"/>
          <a:ext cx="11733832" cy="6096217"/>
        </p:xfrm>
        <a:graphic>
          <a:graphicData uri="http://schemas.openxmlformats.org/drawingml/2006/table">
            <a:tbl>
              <a:tblPr firstRow="1" bandRow="1">
                <a:tableStyleId>{5C22544A-7EE6-4342-B048-85BDC9FD1C3A}</a:tableStyleId>
              </a:tblPr>
              <a:tblGrid>
                <a:gridCol w="7336491">
                  <a:extLst>
                    <a:ext uri="{9D8B030D-6E8A-4147-A177-3AD203B41FA5}">
                      <a16:colId xmlns:a16="http://schemas.microsoft.com/office/drawing/2014/main" val="227637697"/>
                    </a:ext>
                  </a:extLst>
                </a:gridCol>
                <a:gridCol w="4397341">
                  <a:extLst>
                    <a:ext uri="{9D8B030D-6E8A-4147-A177-3AD203B41FA5}">
                      <a16:colId xmlns:a16="http://schemas.microsoft.com/office/drawing/2014/main" val="486754468"/>
                    </a:ext>
                  </a:extLst>
                </a:gridCol>
              </a:tblGrid>
              <a:tr h="421180">
                <a:tc gridSpan="2">
                  <a:txBody>
                    <a:bodyPr/>
                    <a:lstStyle/>
                    <a:p>
                      <a:pPr algn="ctr"/>
                      <a:r>
                        <a:rPr kumimoji="1" lang="ja-JP" altLang="en-US" sz="1600" dirty="0">
                          <a:latin typeface="メイリオ" panose="020B0604030504040204" pitchFamily="50" charset="-128"/>
                          <a:ea typeface="メイリオ" panose="020B0604030504040204" pitchFamily="50" charset="-128"/>
                        </a:rPr>
                        <a:t>価値（</a:t>
                      </a:r>
                      <a:r>
                        <a:rPr kumimoji="1" lang="en-US" altLang="ja-JP" sz="1600" dirty="0">
                          <a:latin typeface="メイリオ" panose="020B0604030504040204" pitchFamily="50" charset="-128"/>
                          <a:ea typeface="メイリオ" panose="020B0604030504040204" pitchFamily="50" charset="-128"/>
                        </a:rPr>
                        <a:t>4</a:t>
                      </a:r>
                      <a:r>
                        <a:rPr kumimoji="1" lang="ja-JP" altLang="en-US" sz="1600" dirty="0">
                          <a:latin typeface="メイリオ" panose="020B0604030504040204" pitchFamily="50" charset="-128"/>
                          <a:ea typeface="メイリオ" panose="020B0604030504040204" pitchFamily="50" charset="-128"/>
                        </a:rPr>
                        <a:t>）生態系サービスの提供の場であって、在来種を中心とした多様な動植物種からなる健全な生態系が存する場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C89"/>
                    </a:solidFill>
                  </a:tcPr>
                </a:tc>
                <a:extLst>
                  <a:ext uri="{0D108BD9-81ED-4DB2-BD59-A6C34878D82A}">
                    <a16:rowId xmlns:a16="http://schemas.microsoft.com/office/drawing/2014/main" val="2172919394"/>
                  </a:ext>
                </a:extLst>
              </a:tr>
              <a:tr h="5675037">
                <a:tc>
                  <a:txBody>
                    <a:bodyPr/>
                    <a:lstStyle/>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場の概況</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主な植生</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確認された主な動植物</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＜添付資料＞</a:t>
                      </a: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556580"/>
                  </a:ext>
                </a:extLst>
              </a:tr>
            </a:tbl>
          </a:graphicData>
        </a:graphic>
      </p:graphicFrame>
      <p:sp>
        <p:nvSpPr>
          <p:cNvPr id="9" name="スライド番号プレースホルダー 8">
            <a:extLst>
              <a:ext uri="{FF2B5EF4-FFF2-40B4-BE49-F238E27FC236}">
                <a16:creationId xmlns:a16="http://schemas.microsoft.com/office/drawing/2014/main" id="{D168BD4F-1107-6B39-1873-9EF198CCCD71}"/>
              </a:ext>
            </a:extLst>
          </p:cNvPr>
          <p:cNvSpPr>
            <a:spLocks noGrp="1"/>
          </p:cNvSpPr>
          <p:nvPr>
            <p:ph type="sldNum" sz="quarter" idx="12"/>
          </p:nvPr>
        </p:nvSpPr>
        <p:spPr/>
        <p:txBody>
          <a:bodyPr/>
          <a:lstStyle/>
          <a:p>
            <a:pPr>
              <a:defRPr/>
            </a:pPr>
            <a:fld id="{89C7C03B-A288-48BC-AF41-68C85984BCA6}" type="slidenum">
              <a:rPr kumimoji="1" lang="ja-JP" altLang="en-US">
                <a:solidFill>
                  <a:prstClr val="black">
                    <a:tint val="75000"/>
                  </a:prstClr>
                </a:solidFill>
                <a:latin typeface="Calibri" panose="020F0502020204030204"/>
                <a:ea typeface="游ゴシック" panose="020B0400000000000000" pitchFamily="50" charset="-128"/>
              </a:rPr>
              <a:pPr>
                <a:defRPr/>
              </a:pPr>
              <a:t>9</a:t>
            </a:fld>
            <a:endParaRPr kumimoji="1" lang="ja-JP" altLang="en-US">
              <a:solidFill>
                <a:prstClr val="black">
                  <a:tint val="75000"/>
                </a:prstClr>
              </a:solidFill>
              <a:latin typeface="Calibri" panose="020F0502020204030204"/>
              <a:ea typeface="游ゴシック" panose="020B0400000000000000" pitchFamily="50" charset="-128"/>
            </a:endParaRPr>
          </a:p>
        </p:txBody>
      </p:sp>
      <p:sp>
        <p:nvSpPr>
          <p:cNvPr id="3" name="テキスト ボックス 2">
            <a:extLst>
              <a:ext uri="{FF2B5EF4-FFF2-40B4-BE49-F238E27FC236}">
                <a16:creationId xmlns:a16="http://schemas.microsoft.com/office/drawing/2014/main" id="{99321A4A-035F-48B1-58F4-36CE445A7C9A}"/>
              </a:ext>
            </a:extLst>
          </p:cNvPr>
          <p:cNvSpPr txBox="1"/>
          <p:nvPr/>
        </p:nvSpPr>
        <p:spPr>
          <a:xfrm>
            <a:off x="-15970" y="28542"/>
            <a:ext cx="864000" cy="280581"/>
          </a:xfrm>
          <a:prstGeom prst="rect">
            <a:avLst/>
          </a:prstGeom>
          <a:noFill/>
        </p:spPr>
        <p:txBody>
          <a:bodyPr wrap="square" lIns="36000" tIns="36000" rIns="36000" bIns="36000" rtlCol="0">
            <a:spAutoFit/>
          </a:bodyPr>
          <a:lstStyle/>
          <a:p>
            <a:pPr algn="ctr">
              <a:defRPr/>
            </a:pPr>
            <a:r>
              <a:rPr kumimoji="1" lang="en-US" altLang="ja-JP" sz="1351" dirty="0">
                <a:solidFill>
                  <a:schemeClr val="bg1"/>
                </a:solidFill>
                <a:latin typeface="メイリオ" panose="020B0604030504040204" pitchFamily="50" charset="-128"/>
                <a:ea typeface="メイリオ" panose="020B0604030504040204" pitchFamily="50" charset="-128"/>
              </a:rPr>
              <a:t>【ID※】</a:t>
            </a:r>
            <a:endParaRPr kumimoji="1" lang="ja-JP" altLang="en-US" sz="135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0298B7C-712D-E40B-1048-E28A732177A0}"/>
              </a:ext>
            </a:extLst>
          </p:cNvPr>
          <p:cNvSpPr txBox="1"/>
          <p:nvPr/>
        </p:nvSpPr>
        <p:spPr>
          <a:xfrm>
            <a:off x="735143" y="28543"/>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サイト名：</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D205835A-54BE-96FC-FED7-C99264F27C64}"/>
              </a:ext>
            </a:extLst>
          </p:cNvPr>
          <p:cNvSpPr txBox="1"/>
          <p:nvPr/>
        </p:nvSpPr>
        <p:spPr>
          <a:xfrm>
            <a:off x="6304551" y="28544"/>
            <a:ext cx="1080000" cy="307777"/>
          </a:xfrm>
          <a:prstGeom prst="rect">
            <a:avLst/>
          </a:prstGeom>
          <a:noFill/>
        </p:spPr>
        <p:txBody>
          <a:bodyPr wrap="square" rtlCol="0">
            <a:spAutoFit/>
          </a:bodyPr>
          <a:lstStyle/>
          <a:p>
            <a:pPr>
              <a:spcAft>
                <a:spcPts val="555"/>
              </a:spcAft>
              <a:defRPr/>
            </a:pPr>
            <a:r>
              <a:rPr kumimoji="1" lang="ja-JP" altLang="en-US" sz="1400" dirty="0">
                <a:solidFill>
                  <a:schemeClr val="bg1"/>
                </a:solidFill>
                <a:latin typeface="メイリオ" panose="020B0604030504040204" pitchFamily="50" charset="-128"/>
                <a:ea typeface="メイリオ" panose="020B0604030504040204" pitchFamily="50" charset="-128"/>
              </a:rPr>
              <a:t>申者：</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2C75E539-CB3A-7BB9-7FC1-0420952C9FF3}"/>
              </a:ext>
            </a:extLst>
          </p:cNvPr>
          <p:cNvSpPr txBox="1"/>
          <p:nvPr/>
        </p:nvSpPr>
        <p:spPr>
          <a:xfrm>
            <a:off x="7070631" y="28544"/>
            <a:ext cx="4968000" cy="307777"/>
          </a:xfrm>
          <a:prstGeom prst="rect">
            <a:avLst/>
          </a:prstGeom>
          <a:noFill/>
        </p:spPr>
        <p:txBody>
          <a:bodyPr wrap="square" rtlCol="0">
            <a:spAutoFit/>
          </a:bodyPr>
          <a:lstStyle/>
          <a:p>
            <a:pPr>
              <a:spcAft>
                <a:spcPts val="555"/>
              </a:spcAft>
              <a:defRPr/>
            </a:pPr>
            <a:r>
              <a:rPr kumimoji="1" lang="en-US" altLang="ja-JP" sz="1400" b="1" dirty="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申請者名をここに記入</a:t>
            </a:r>
            <a:r>
              <a:rPr kumimoji="1" lang="en-US" altLang="ja-JP" sz="1400" b="1" dirty="0">
                <a:solidFill>
                  <a:schemeClr val="bg1"/>
                </a:solidFill>
                <a:latin typeface="メイリオ" panose="020B0604030504040204" pitchFamily="50" charset="-128"/>
                <a:ea typeface="メイリオ" panose="020B0604030504040204" pitchFamily="50" charset="-128"/>
              </a:rPr>
              <a:t>】</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4072169D-5EAA-2E5F-34BC-65FBB259E523}"/>
              </a:ext>
            </a:extLst>
          </p:cNvPr>
          <p:cNvSpPr txBox="1"/>
          <p:nvPr/>
        </p:nvSpPr>
        <p:spPr>
          <a:xfrm>
            <a:off x="7890554" y="266376"/>
            <a:ext cx="4301446" cy="276999"/>
          </a:xfrm>
          <a:prstGeom prst="rect">
            <a:avLst/>
          </a:prstGeom>
          <a:noFill/>
        </p:spPr>
        <p:txBody>
          <a:bodyPr wrap="square">
            <a:spAutoFit/>
          </a:bodyPr>
          <a:lstStyle/>
          <a:p>
            <a:pPr algn="r"/>
            <a:r>
              <a:rPr lang="ja-JP" altLang="en-US"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rPr>
              <a:t>自然共生サイト認定申請書 様式２</a:t>
            </a:r>
            <a:endParaRPr lang="ja-JP" altLang="ja-JP" sz="1200" kern="100" dirty="0">
              <a:solidFill>
                <a:srgbClr val="009C89"/>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8CB4CE3-2BF5-B875-F8D0-42B31F7BA336}"/>
              </a:ext>
            </a:extLst>
          </p:cNvPr>
          <p:cNvSpPr txBox="1"/>
          <p:nvPr/>
        </p:nvSpPr>
        <p:spPr>
          <a:xfrm>
            <a:off x="339046" y="188060"/>
            <a:ext cx="6097712" cy="369332"/>
          </a:xfrm>
          <a:prstGeom prst="rect">
            <a:avLst/>
          </a:prstGeom>
          <a:noFill/>
        </p:spPr>
        <p:txBody>
          <a:bodyPr wrap="square">
            <a:spAutoFit/>
          </a:bodyPr>
          <a:lstStyle/>
          <a:p>
            <a:pPr algn="just"/>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３</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サイトの</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生物多様性の様子</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711BC3C0-4CEC-F585-7CEC-993FCB5B6708}"/>
              </a:ext>
            </a:extLst>
          </p:cNvPr>
          <p:cNvSpPr/>
          <p:nvPr/>
        </p:nvSpPr>
        <p:spPr>
          <a:xfrm>
            <a:off x="10602" y="495910"/>
            <a:ext cx="12184491" cy="49768"/>
          </a:xfrm>
          <a:prstGeom prst="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CD9E6F-1EAD-D7DE-0875-D327DC76D72C}"/>
              </a:ext>
            </a:extLst>
          </p:cNvPr>
          <p:cNvSpPr/>
          <p:nvPr/>
        </p:nvSpPr>
        <p:spPr>
          <a:xfrm>
            <a:off x="7641203" y="1194897"/>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24" name="テキスト ボックス 23">
            <a:extLst>
              <a:ext uri="{FF2B5EF4-FFF2-40B4-BE49-F238E27FC236}">
                <a16:creationId xmlns:a16="http://schemas.microsoft.com/office/drawing/2014/main" id="{BFBE3B5E-1C39-F4F0-2319-176107756D82}"/>
              </a:ext>
            </a:extLst>
          </p:cNvPr>
          <p:cNvSpPr txBox="1"/>
          <p:nvPr/>
        </p:nvSpPr>
        <p:spPr>
          <a:xfrm>
            <a:off x="7641203" y="3550935"/>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
        <p:nvSpPr>
          <p:cNvPr id="6" name="吹き出し: 四角形 5">
            <a:extLst>
              <a:ext uri="{FF2B5EF4-FFF2-40B4-BE49-F238E27FC236}">
                <a16:creationId xmlns:a16="http://schemas.microsoft.com/office/drawing/2014/main" id="{1C659540-70BB-D3E5-001B-1F4CBDC713DD}"/>
              </a:ext>
            </a:extLst>
          </p:cNvPr>
          <p:cNvSpPr/>
          <p:nvPr/>
        </p:nvSpPr>
        <p:spPr>
          <a:xfrm>
            <a:off x="-2342508" y="520793"/>
            <a:ext cx="2161147" cy="3492241"/>
          </a:xfrm>
          <a:prstGeom prst="wedgeRectCallout">
            <a:avLst>
              <a:gd name="adj1" fmla="val 54180"/>
              <a:gd name="adj2" fmla="val -57336"/>
            </a:avLst>
          </a:prstGeom>
          <a:solidFill>
            <a:schemeClr val="bg1"/>
          </a:solidFill>
          <a:ln w="285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rgbClr val="009C89"/>
                </a:solidFill>
                <a:latin typeface="メイリオ" panose="020B0604030504040204" pitchFamily="50" charset="-128"/>
                <a:ea typeface="メイリオ" panose="020B0604030504040204" pitchFamily="50" charset="-128"/>
              </a:rPr>
              <a:t>スライド６～１４は、該当する価値のスライドのみ</a:t>
            </a:r>
            <a:r>
              <a:rPr kumimoji="1" lang="ja-JP" altLang="en-US" sz="1400" dirty="0">
                <a:solidFill>
                  <a:srgbClr val="009C89"/>
                </a:solidFill>
                <a:latin typeface="メイリオ" panose="020B0604030504040204" pitchFamily="50" charset="-128"/>
                <a:ea typeface="メイリオ" panose="020B0604030504040204" pitchFamily="50" charset="-128"/>
              </a:rPr>
              <a:t>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（例えば、「価値（６）希少種」の価値に該当する場合は、スライド１１に記入ください。）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なお、</a:t>
            </a:r>
            <a:r>
              <a:rPr kumimoji="1" lang="ja-JP" altLang="en-US" sz="1400" b="1" u="sng" dirty="0">
                <a:solidFill>
                  <a:srgbClr val="009C89"/>
                </a:solidFill>
                <a:latin typeface="メイリオ" panose="020B0604030504040204" pitchFamily="50" charset="-128"/>
                <a:ea typeface="メイリオ" panose="020B0604030504040204" pitchFamily="50" charset="-128"/>
              </a:rPr>
              <a:t>複数の価値に該当する場合は、それぞれの価値に対応するスライド</a:t>
            </a:r>
            <a:r>
              <a:rPr kumimoji="1" lang="ja-JP" altLang="en-US" sz="1400" dirty="0">
                <a:solidFill>
                  <a:srgbClr val="009C89"/>
                </a:solidFill>
                <a:latin typeface="メイリオ" panose="020B0604030504040204" pitchFamily="50" charset="-128"/>
                <a:ea typeface="メイリオ" panose="020B0604030504040204" pitchFamily="50" charset="-128"/>
              </a:rPr>
              <a:t>に記入ください。</a:t>
            </a:r>
            <a:endParaRPr kumimoji="1" lang="en-US" altLang="ja-JP" sz="1400" dirty="0">
              <a:solidFill>
                <a:srgbClr val="009C89"/>
              </a:solidFill>
              <a:latin typeface="メイリオ" panose="020B0604030504040204" pitchFamily="50" charset="-128"/>
              <a:ea typeface="メイリオ" panose="020B0604030504040204" pitchFamily="50" charset="-128"/>
            </a:endParaRPr>
          </a:p>
          <a:p>
            <a:r>
              <a:rPr kumimoji="1" lang="ja-JP" altLang="en-US" sz="1400" dirty="0">
                <a:solidFill>
                  <a:srgbClr val="009C89"/>
                </a:solidFill>
                <a:latin typeface="メイリオ" panose="020B0604030504040204" pitchFamily="50" charset="-128"/>
                <a:ea typeface="メイリオ" panose="020B0604030504040204" pitchFamily="50" charset="-128"/>
              </a:rPr>
              <a:t>（例えば、「価値（３）と価値（６）」に該当する場合、スライド８とスライド１１に記入</a:t>
            </a:r>
          </a:p>
        </p:txBody>
      </p:sp>
      <p:sp>
        <p:nvSpPr>
          <p:cNvPr id="16" name="正方形/長方形 15">
            <a:extLst>
              <a:ext uri="{FF2B5EF4-FFF2-40B4-BE49-F238E27FC236}">
                <a16:creationId xmlns:a16="http://schemas.microsoft.com/office/drawing/2014/main" id="{3324A1EF-997D-386E-FE9C-5EBD8D932092}"/>
              </a:ext>
            </a:extLst>
          </p:cNvPr>
          <p:cNvSpPr/>
          <p:nvPr/>
        </p:nvSpPr>
        <p:spPr>
          <a:xfrm>
            <a:off x="7641203" y="3934552"/>
            <a:ext cx="4150466" cy="2333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当該価値に該当する</a:t>
            </a:r>
            <a:r>
              <a:rPr kumimoji="1" lang="ja-JP" altLang="en-US" sz="1400" dirty="0">
                <a:solidFill>
                  <a:schemeClr val="tx1"/>
                </a:solidFill>
                <a:latin typeface="メイリオ" panose="020B0604030504040204" pitchFamily="50" charset="-128"/>
                <a:ea typeface="メイリオ" panose="020B0604030504040204" pitchFamily="50" charset="-128"/>
              </a:rPr>
              <a:t>写真を添付</a:t>
            </a:r>
          </a:p>
        </p:txBody>
      </p:sp>
      <p:sp>
        <p:nvSpPr>
          <p:cNvPr id="17" name="テキスト ボックス 16">
            <a:extLst>
              <a:ext uri="{FF2B5EF4-FFF2-40B4-BE49-F238E27FC236}">
                <a16:creationId xmlns:a16="http://schemas.microsoft.com/office/drawing/2014/main" id="{5BF73B21-6424-7C00-4AE4-8234C4899B28}"/>
              </a:ext>
            </a:extLst>
          </p:cNvPr>
          <p:cNvSpPr txBox="1"/>
          <p:nvPr/>
        </p:nvSpPr>
        <p:spPr>
          <a:xfrm>
            <a:off x="7641203" y="6290590"/>
            <a:ext cx="4276821"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写真番号：　　写真の撮影年月：</a:t>
            </a:r>
            <a:endParaRPr kumimoji="1" lang="en-US" altLang="ja-JP" sz="11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rPr>
              <a:t>写真の説明：</a:t>
            </a:r>
            <a:endParaRPr kumimoji="1"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89274816"/>
      </p:ext>
    </p:extLst>
  </p:cSld>
  <p:clrMapOvr>
    <a:masterClrMapping/>
  </p:clrMapOvr>
</p:sld>
</file>

<file path=ppt/theme/theme1.xml><?xml version="1.0" encoding="utf-8"?>
<a:theme xmlns:a="http://schemas.openxmlformats.org/drawingml/2006/main" name="環境省template_A4横">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環境省template_A4横">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kumimoji="1" dirty="0"/>
        </a:defPPr>
      </a:lstStyle>
    </a:txDef>
  </a:objectDefaults>
  <a:extraClrSchemeLst/>
  <a:extLst>
    <a:ext uri="{05A4C25C-085E-4340-85A3-A5531E510DB2}">
      <thm15:themeFamily xmlns:thm15="http://schemas.microsoft.com/office/thememl/2012/main" name="環境省template（ロゴ有16_9）_ver2.6_2021年11月.pptx" id="{5E302B7B-A4D3-4B83-8E9A-7052DCA3150B}" vid="{29BCBFDC-2EEC-4994-9EED-FA8E4AA6C98A}"/>
    </a:ext>
  </a:extLst>
</a:theme>
</file>

<file path=ppt/theme/theme4.xml><?xml version="1.0" encoding="utf-8"?>
<a:theme xmlns:a="http://schemas.openxmlformats.org/drawingml/2006/main" name="2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2549</Words>
  <PresentationFormat>ワイド画面</PresentationFormat>
  <Paragraphs>741</Paragraphs>
  <Slides>18</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18</vt:i4>
      </vt:variant>
    </vt:vector>
  </HeadingPairs>
  <TitlesOfParts>
    <vt:vector size="32" baseType="lpstr">
      <vt:lpstr>Meiryo UI</vt:lpstr>
      <vt:lpstr>メイリオ</vt:lpstr>
      <vt:lpstr>メイリオ</vt:lpstr>
      <vt:lpstr>游ゴシック</vt:lpstr>
      <vt:lpstr>Arial</vt:lpstr>
      <vt:lpstr>Calibri</vt:lpstr>
      <vt:lpstr>Calibri Light</vt:lpstr>
      <vt:lpstr>Wingdings</vt:lpstr>
      <vt:lpstr>環境省template_A4横</vt:lpstr>
      <vt:lpstr>4_環境省template_A4横</vt:lpstr>
      <vt:lpstr>1_Office テーマ</vt:lpstr>
      <vt:lpstr>2_Office テーマ</vt:lpstr>
      <vt:lpstr>12_デザインの設定</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