
<file path=[Content_Types].xml><?xml version="1.0" encoding="utf-8"?>
<Types xmlns="http://schemas.openxmlformats.org/package/2006/content-types">
  <Default ContentType="image/jpeg" Extension="jpeg"/>
  <Default ContentType="image/jpeg" Extension="jp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presentationml.slideLayout+xml" PartName="/ppt/slideLayouts/slideLayout28.xml"/>
  <Override ContentType="application/vnd.openxmlformats-officedocument.presentationml.slideLayout+xml" PartName="/ppt/slideLayouts/slideLayout29.xml"/>
  <Override ContentType="application/vnd.openxmlformats-officedocument.presentationml.slideLayout+xml" PartName="/ppt/slideLayouts/slideLayout30.xml"/>
  <Override ContentType="application/vnd.openxmlformats-officedocument.presentationml.slideLayout+xml" PartName="/ppt/slideLayouts/slideLayout31.xml"/>
  <Override ContentType="application/vnd.openxmlformats-officedocument.presentationml.slideLayout+xml" PartName="/ppt/slideLayouts/slideLayout32.xml"/>
  <Override ContentType="application/vnd.openxmlformats-officedocument.presentationml.slideLayout+xml" PartName="/ppt/slideLayouts/slideLayout33.xml"/>
  <Override ContentType="application/vnd.openxmlformats-officedocument.presentationml.slideLayout+xml" PartName="/ppt/slideLayouts/slideLayout34.xml"/>
  <Override ContentType="application/vnd.openxmlformats-officedocument.presentationml.slideLayout+xml" PartName="/ppt/slideLayouts/slideLayout35.xml"/>
  <Override ContentType="application/vnd.openxmlformats-officedocument.presentationml.slideLayout+xml" PartName="/ppt/slideLayouts/slideLayout36.xml"/>
  <Override ContentType="application/vnd.openxmlformats-officedocument.presentationml.slideLayout+xml" PartName="/ppt/slideLayouts/slideLayout37.xml"/>
  <Override ContentType="application/vnd.openxmlformats-officedocument.presentationml.slideLayout+xml" PartName="/ppt/slideLayouts/slideLayout38.xml"/>
  <Override ContentType="application/vnd.openxmlformats-officedocument.presentationml.slideLayout+xml" PartName="/ppt/slideLayouts/slideLayout39.xml"/>
  <Override ContentType="application/vnd.openxmlformats-officedocument.presentationml.slideLayout+xml" PartName="/ppt/slideLayouts/slideLayout40.xml"/>
  <Override ContentType="application/vnd.openxmlformats-officedocument.presentationml.slideLayout+xml" PartName="/ppt/slideLayouts/slideLayout41.xml"/>
  <Override ContentType="application/vnd.openxmlformats-officedocument.presentationml.slideLayout+xml" PartName="/ppt/slideLayouts/slideLayout42.xml"/>
  <Override ContentType="application/vnd.openxmlformats-officedocument.presentationml.slideLayout+xml" PartName="/ppt/slideLayouts/slideLayout43.xml"/>
  <Override ContentType="application/vnd.openxmlformats-officedocument.presentationml.slideLayout+xml" PartName="/ppt/slideLayouts/slideLayout44.xml"/>
  <Override ContentType="application/vnd.openxmlformats-officedocument.presentationml.slideLayout+xml" PartName="/ppt/slideLayouts/slideLayout45.xml"/>
  <Override ContentType="application/vnd.openxmlformats-officedocument.presentationml.slideLayout+xml" PartName="/ppt/slideLayouts/slideLayout46.xml"/>
  <Override ContentType="application/vnd.openxmlformats-officedocument.presentationml.slideLayout+xml" PartName="/ppt/slideLayouts/slideLayout47.xml"/>
  <Override ContentType="application/vnd.openxmlformats-officedocument.presentationml.slideLayout+xml" PartName="/ppt/slideLayouts/slideLayout48.xml"/>
  <Override ContentType="application/vnd.openxmlformats-officedocument.presentationml.slideLayout+xml" PartName="/ppt/slideLayouts/slideLayout49.xml"/>
  <Override ContentType="application/vnd.openxmlformats-officedocument.presentationml.slideLayout+xml" PartName="/ppt/slideLayouts/slideLayout50.xml"/>
  <Override ContentType="application/vnd.openxmlformats-officedocument.presentationml.slideLayout+xml" PartName="/ppt/slideLayouts/slideLayout51.xml"/>
  <Override ContentType="application/vnd.openxmlformats-officedocument.presentationml.slideLayout+xml" PartName="/ppt/slideLayouts/slideLayout52.xml"/>
  <Override ContentType="application/vnd.openxmlformats-officedocument.presentationml.slideLayout+xml" PartName="/ppt/slideLayouts/slideLayout53.xml"/>
  <Override ContentType="application/vnd.openxmlformats-officedocument.presentationml.slideLayout+xml" PartName="/ppt/slideLayouts/slideLayout54.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Master+xml" PartName="/ppt/slideMasters/slideMaster3.xml"/>
  <Override ContentType="application/vnd.openxmlformats-officedocument.presentationml.slideMaster+xml" PartName="/ppt/slideMasters/slideMaster4.xml"/>
  <Override ContentType="application/vnd.openxmlformats-officedocument.presentationml.slideMaster+xml" PartName="/ppt/slideMasters/slideMaster5.xml"/>
  <Override ContentType="application/vnd.openxmlformats-officedocument.presentationml.slideMaster+xml" PartName="/ppt/slideMasters/slideMaster6.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theme+xml" PartName="/ppt/theme/theme6.xml"/>
  <Override ContentType="application/vnd.openxmlformats-officedocument.theme+xml" PartName="/ppt/theme/theme7.xml"/>
  <Override ContentType="application/vnd.openxmlformats-officedocument.theme+xml" PartName="/ppt/theme/theme8.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 id="2147483717" r:id="rId2"/>
    <p:sldMasterId id="2147483722" r:id="rId3"/>
    <p:sldMasterId id="2147483732" r:id="rId4"/>
    <p:sldMasterId id="2147483741" r:id="rId5"/>
    <p:sldMasterId id="2147483770" r:id="rId6"/>
  </p:sldMasterIdLst>
  <p:notesMasterIdLst>
    <p:notesMasterId r:id="rId25"/>
  </p:notesMasterIdLst>
  <p:handoutMasterIdLst>
    <p:handoutMasterId r:id="rId26"/>
  </p:handoutMasterIdLst>
  <p:sldIdLst>
    <p:sldId id="298" r:id="rId7"/>
    <p:sldId id="304" r:id="rId8"/>
    <p:sldId id="302" r:id="rId9"/>
    <p:sldId id="299" r:id="rId10"/>
    <p:sldId id="344" r:id="rId11"/>
    <p:sldId id="308" r:id="rId12"/>
    <p:sldId id="336" r:id="rId13"/>
    <p:sldId id="337" r:id="rId14"/>
    <p:sldId id="338" r:id="rId15"/>
    <p:sldId id="339" r:id="rId16"/>
    <p:sldId id="340" r:id="rId17"/>
    <p:sldId id="341" r:id="rId18"/>
    <p:sldId id="342" r:id="rId19"/>
    <p:sldId id="343" r:id="rId20"/>
    <p:sldId id="345" r:id="rId21"/>
    <p:sldId id="301" r:id="rId22"/>
    <p:sldId id="305" r:id="rId23"/>
    <p:sldId id="326" r:id="rId24"/>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自然環境計画課" initials="rsp" lastIdx="5" clrIdx="0">
    <p:extLst>
      <p:ext uri="{19B8F6BF-5375-455C-9EA6-DF929625EA0E}">
        <p15:presenceInfo xmlns:p15="http://schemas.microsoft.com/office/powerpoint/2012/main" userId="自然環境計画課" providerId="None"/>
      </p:ext>
    </p:extLst>
  </p:cmAuthor>
  <p:cmAuthor id="2" name="戦略室　奥田" initials="SO" lastIdx="4" clrIdx="1">
    <p:extLst>
      <p:ext uri="{19B8F6BF-5375-455C-9EA6-DF929625EA0E}">
        <p15:presenceInfo xmlns:p15="http://schemas.microsoft.com/office/powerpoint/2012/main" userId="戦略室　奥田"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CCCC"/>
    <a:srgbClr val="009C89"/>
    <a:srgbClr val="99AB4E"/>
    <a:srgbClr val="D6E9CA"/>
    <a:srgbClr val="CEE4AE"/>
    <a:srgbClr val="E6E6E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638B1855-1B75-4FBE-930C-398BA8C253C6}" styleName="テーマ スタイル 2 - アクセント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210" autoAdjust="0"/>
    <p:restoredTop sz="93784" autoAdjust="0"/>
  </p:normalViewPr>
  <p:slideViewPr>
    <p:cSldViewPr snapToGrid="0">
      <p:cViewPr varScale="1">
        <p:scale>
          <a:sx n="62" d="100"/>
          <a:sy n="62" d="100"/>
        </p:scale>
        <p:origin x="1128" y="52"/>
      </p:cViewPr>
      <p:guideLst/>
    </p:cSldViewPr>
  </p:slideViewPr>
  <p:notesTextViewPr>
    <p:cViewPr>
      <p:scale>
        <a:sx n="66" d="100"/>
        <a:sy n="66" d="100"/>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4.xml" Type="http://schemas.openxmlformats.org/officeDocument/2006/relationships/slide"/><Relationship Id="rId11" Target="slides/slide5.xml" Type="http://schemas.openxmlformats.org/officeDocument/2006/relationships/slide"/><Relationship Id="rId12" Target="slides/slide6.xml" Type="http://schemas.openxmlformats.org/officeDocument/2006/relationships/slide"/><Relationship Id="rId13" Target="slides/slide7.xml" Type="http://schemas.openxmlformats.org/officeDocument/2006/relationships/slide"/><Relationship Id="rId14" Target="slides/slide8.xml" Type="http://schemas.openxmlformats.org/officeDocument/2006/relationships/slide"/><Relationship Id="rId15" Target="slides/slide9.xml" Type="http://schemas.openxmlformats.org/officeDocument/2006/relationships/slide"/><Relationship Id="rId16" Target="slides/slide10.xml" Type="http://schemas.openxmlformats.org/officeDocument/2006/relationships/slide"/><Relationship Id="rId17" Target="slides/slide11.xml" Type="http://schemas.openxmlformats.org/officeDocument/2006/relationships/slide"/><Relationship Id="rId18" Target="slides/slide12.xml" Type="http://schemas.openxmlformats.org/officeDocument/2006/relationships/slide"/><Relationship Id="rId19" Target="slides/slide13.xml" Type="http://schemas.openxmlformats.org/officeDocument/2006/relationships/slide"/><Relationship Id="rId2" Target="slideMasters/slideMaster2.xml" Type="http://schemas.openxmlformats.org/officeDocument/2006/relationships/slideMaster"/><Relationship Id="rId20" Target="slides/slide14.xml" Type="http://schemas.openxmlformats.org/officeDocument/2006/relationships/slide"/><Relationship Id="rId21" Target="slides/slide15.xml" Type="http://schemas.openxmlformats.org/officeDocument/2006/relationships/slide"/><Relationship Id="rId22" Target="slides/slide16.xml" Type="http://schemas.openxmlformats.org/officeDocument/2006/relationships/slide"/><Relationship Id="rId23" Target="slides/slide17.xml" Type="http://schemas.openxmlformats.org/officeDocument/2006/relationships/slide"/><Relationship Id="rId24" Target="slides/slide18.xml" Type="http://schemas.openxmlformats.org/officeDocument/2006/relationships/slide"/><Relationship Id="rId25" Target="notesMasters/notesMaster1.xml" Type="http://schemas.openxmlformats.org/officeDocument/2006/relationships/notesMaster"/><Relationship Id="rId26" Target="handoutMasters/handoutMaster1.xml" Type="http://schemas.openxmlformats.org/officeDocument/2006/relationships/handoutMaster"/><Relationship Id="rId27" Target="commentAuthors.xml" Type="http://schemas.openxmlformats.org/officeDocument/2006/relationships/commentAuthors"/><Relationship Id="rId28" Target="presProps.xml" Type="http://schemas.openxmlformats.org/officeDocument/2006/relationships/presProps"/><Relationship Id="rId29" Target="viewProps.xml" Type="http://schemas.openxmlformats.org/officeDocument/2006/relationships/viewProps"/><Relationship Id="rId3" Target="slideMasters/slideMaster3.xml" Type="http://schemas.openxmlformats.org/officeDocument/2006/relationships/slideMaster"/><Relationship Id="rId30" Target="theme/theme1.xml" Type="http://schemas.openxmlformats.org/officeDocument/2006/relationships/theme"/><Relationship Id="rId31" Target="tableStyles.xml" Type="http://schemas.openxmlformats.org/officeDocument/2006/relationships/tableStyles"/><Relationship Id="rId4" Target="slideMasters/slideMaster4.xml" Type="http://schemas.openxmlformats.org/officeDocument/2006/relationships/slideMaster"/><Relationship Id="rId5" Target="slideMasters/slideMaster5.xml" Type="http://schemas.openxmlformats.org/officeDocument/2006/relationships/slideMaster"/><Relationship Id="rId6" Target="slideMasters/slideMaster6.xml" Type="http://schemas.openxmlformats.org/officeDocument/2006/relationships/slideMaster"/><Relationship Id="rId7" Target="slides/slide1.xml" Type="http://schemas.openxmlformats.org/officeDocument/2006/relationships/slide"/><Relationship Id="rId8" Target="slides/slide2.xml" Type="http://schemas.openxmlformats.org/officeDocument/2006/relationships/slide"/><Relationship Id="rId9" Target="slides/slide3.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8.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B5D03E04-A516-2302-B53F-7DECA227AEFE}"/>
              </a:ext>
            </a:extLst>
          </p:cNvPr>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A4EC77AC-B46D-C384-B940-4E1F3CE8212C}"/>
              </a:ext>
            </a:extLst>
          </p:cNvPr>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4D8C9890-1F14-4C29-9362-E775A00D95E0}" type="datetimeFigureOut">
              <a:rPr kumimoji="1" lang="ja-JP" altLang="en-US" smtClean="0"/>
              <a:t>2023/3/7</a:t>
            </a:fld>
            <a:endParaRPr kumimoji="1" lang="ja-JP" altLang="en-US"/>
          </a:p>
        </p:txBody>
      </p:sp>
      <p:sp>
        <p:nvSpPr>
          <p:cNvPr id="4" name="フッター プレースホルダー 3">
            <a:extLst>
              <a:ext uri="{FF2B5EF4-FFF2-40B4-BE49-F238E27FC236}">
                <a16:creationId xmlns:a16="http://schemas.microsoft.com/office/drawing/2014/main" id="{A0C6BE3D-917B-C514-DB08-3213D8198A5C}"/>
              </a:ext>
            </a:extLst>
          </p:cNvPr>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49179474-DE04-B1F0-5154-708E3FF10296}"/>
              </a:ext>
            </a:extLst>
          </p:cNvPr>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DFE13345-61C7-4BC5-9017-5CB4923772C9}" type="slidenum">
              <a:rPr kumimoji="1" lang="ja-JP" altLang="en-US" smtClean="0"/>
              <a:t>‹#›</a:t>
            </a:fld>
            <a:endParaRPr kumimoji="1" lang="ja-JP" altLang="en-US"/>
          </a:p>
        </p:txBody>
      </p:sp>
    </p:spTree>
    <p:extLst>
      <p:ext uri="{BB962C8B-B14F-4D97-AF65-F5344CB8AC3E}">
        <p14:creationId xmlns:p14="http://schemas.microsoft.com/office/powerpoint/2010/main" val="305083173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Relationships xmlns="http://schemas.openxmlformats.org/package/2006/relationships"><Relationship Id="rId1" Target="../theme/theme7.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8"/>
            <a:ext cx="2949787" cy="498693"/>
          </a:xfrm>
          <a:prstGeom prst="rect">
            <a:avLst/>
          </a:prstGeom>
        </p:spPr>
        <p:txBody>
          <a:bodyPr vert="horz" lIns="92187" tIns="46097" rIns="92187" bIns="4609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5" y="8"/>
            <a:ext cx="2949787" cy="498693"/>
          </a:xfrm>
          <a:prstGeom prst="rect">
            <a:avLst/>
          </a:prstGeom>
        </p:spPr>
        <p:txBody>
          <a:bodyPr vert="horz" lIns="92187" tIns="46097" rIns="92187" bIns="46097" rtlCol="0"/>
          <a:lstStyle>
            <a:lvl1pPr algn="r">
              <a:defRPr sz="1200"/>
            </a:lvl1pPr>
          </a:lstStyle>
          <a:p>
            <a:fld id="{A915BAD2-7095-41FF-8CB1-2A9FCE9BCA3B}" type="datetimeFigureOut">
              <a:rPr kumimoji="1" lang="ja-JP" altLang="en-US" smtClean="0"/>
              <a:t>2023/3/7</a:t>
            </a:fld>
            <a:endParaRPr kumimoji="1" lang="ja-JP" altLang="en-US"/>
          </a:p>
        </p:txBody>
      </p:sp>
      <p:sp>
        <p:nvSpPr>
          <p:cNvPr id="4" name="スライド イメージ プレースホルダー 3"/>
          <p:cNvSpPr>
            <a:spLocks noGrp="1" noRot="1" noChangeAspect="1"/>
          </p:cNvSpPr>
          <p:nvPr>
            <p:ph type="sldImg" idx="2"/>
          </p:nvPr>
        </p:nvSpPr>
        <p:spPr>
          <a:xfrm>
            <a:off x="423863" y="1243013"/>
            <a:ext cx="5959475" cy="3352800"/>
          </a:xfrm>
          <a:prstGeom prst="rect">
            <a:avLst/>
          </a:prstGeom>
          <a:noFill/>
          <a:ln w="12700">
            <a:solidFill>
              <a:prstClr val="black"/>
            </a:solidFill>
          </a:ln>
        </p:spPr>
        <p:txBody>
          <a:bodyPr vert="horz" lIns="92187" tIns="46097" rIns="92187" bIns="46097" rtlCol="0" anchor="ctr"/>
          <a:lstStyle/>
          <a:p>
            <a:endParaRPr lang="ja-JP" altLang="en-US"/>
          </a:p>
        </p:txBody>
      </p:sp>
      <p:sp>
        <p:nvSpPr>
          <p:cNvPr id="5" name="ノート プレースホルダー 4"/>
          <p:cNvSpPr>
            <a:spLocks noGrp="1"/>
          </p:cNvSpPr>
          <p:nvPr>
            <p:ph type="body" sz="quarter" idx="3"/>
          </p:nvPr>
        </p:nvSpPr>
        <p:spPr>
          <a:xfrm>
            <a:off x="680721" y="4783314"/>
            <a:ext cx="5445760" cy="3913615"/>
          </a:xfrm>
          <a:prstGeom prst="rect">
            <a:avLst/>
          </a:prstGeom>
        </p:spPr>
        <p:txBody>
          <a:bodyPr vert="horz" lIns="92187" tIns="46097" rIns="92187" bIns="4609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8" y="9440647"/>
            <a:ext cx="2949787" cy="498692"/>
          </a:xfrm>
          <a:prstGeom prst="rect">
            <a:avLst/>
          </a:prstGeom>
        </p:spPr>
        <p:txBody>
          <a:bodyPr vert="horz" lIns="92187" tIns="46097" rIns="92187" bIns="4609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5" y="9440647"/>
            <a:ext cx="2949787" cy="498692"/>
          </a:xfrm>
          <a:prstGeom prst="rect">
            <a:avLst/>
          </a:prstGeom>
        </p:spPr>
        <p:txBody>
          <a:bodyPr vert="horz" lIns="92187" tIns="46097" rIns="92187" bIns="46097" rtlCol="0" anchor="b"/>
          <a:lstStyle>
            <a:lvl1pPr algn="r">
              <a:defRPr sz="1200"/>
            </a:lvl1pPr>
          </a:lstStyle>
          <a:p>
            <a:fld id="{FDBFF48C-60C0-44E7-992C-1CFBEBFF220B}" type="slidenum">
              <a:rPr kumimoji="1" lang="ja-JP" altLang="en-US" smtClean="0"/>
              <a:t>‹#›</a:t>
            </a:fld>
            <a:endParaRPr kumimoji="1" lang="ja-JP" altLang="en-US"/>
          </a:p>
        </p:txBody>
      </p:sp>
    </p:spTree>
    <p:extLst>
      <p:ext uri="{BB962C8B-B14F-4D97-AF65-F5344CB8AC3E}">
        <p14:creationId xmlns:p14="http://schemas.microsoft.com/office/powerpoint/2010/main" val="9400643"/>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1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5.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0.xml" Type="http://schemas.openxmlformats.org/officeDocument/2006/relationships/slide"/></Relationships>
</file>

<file path=ppt/notesSlides/_rels/notesSlide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1.xml" Type="http://schemas.openxmlformats.org/officeDocument/2006/relationships/slide"/></Relationships>
</file>

<file path=ppt/notesSlides/_rels/notesSlide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2.xml" Type="http://schemas.openxmlformats.org/officeDocument/2006/relationships/slide"/></Relationships>
</file>

<file path=ppt/notesSlides/_rels/notesSlide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3.xml" Type="http://schemas.openxmlformats.org/officeDocument/2006/relationships/slide"/></Relationships>
</file>

<file path=ppt/notesSlides/_rels/notesSlide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4.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43013"/>
            <a:ext cx="5959475" cy="3352800"/>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2038616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43013"/>
            <a:ext cx="5959475" cy="3352800"/>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6422696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43013"/>
            <a:ext cx="5959475" cy="3352800"/>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792063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43013"/>
            <a:ext cx="5959475" cy="3352800"/>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7878319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43013"/>
            <a:ext cx="5959475" cy="3352800"/>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7325426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43013"/>
            <a:ext cx="5959475" cy="3352800"/>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196559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43013"/>
            <a:ext cx="5959475" cy="3352800"/>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3753158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43013"/>
            <a:ext cx="5959475" cy="3352800"/>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1219160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43013"/>
            <a:ext cx="5959475" cy="3352800"/>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8451414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43013"/>
            <a:ext cx="5959475" cy="3352800"/>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93333820"/>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jpeg" Type="http://schemas.openxmlformats.org/officeDocument/2006/relationships/image"/><Relationship Id="rId3" Target="../media/image2.jpg" Type="http://schemas.openxmlformats.org/officeDocument/2006/relationships/image"/><Relationship Id="rId4" Target="../media/image3.png" Type="http://schemas.openxmlformats.org/officeDocument/2006/relationships/image"/><Relationship Id="rId5" Target="../media/image4.png" Type="http://schemas.openxmlformats.org/officeDocument/2006/relationships/image"/><Relationship Id="rId6" Target="../media/image5.png" Type="http://schemas.openxmlformats.org/officeDocument/2006/relationships/image"/><Relationship Id="rId7" Target="../media/image6.png" Type="http://schemas.openxmlformats.org/officeDocument/2006/relationships/image"/></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9.png" Type="http://schemas.openxmlformats.org/officeDocument/2006/relationships/image"/><Relationship Id="rId3" Target="../media/image10.png" Type="http://schemas.openxmlformats.org/officeDocument/2006/relationships/image"/></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jpeg" Type="http://schemas.openxmlformats.org/officeDocument/2006/relationships/image"/></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2.jpg" Type="http://schemas.openxmlformats.org/officeDocument/2006/relationships/image"/><Relationship Id="rId3" Target="../media/image3.png" Type="http://schemas.openxmlformats.org/officeDocument/2006/relationships/image"/><Relationship Id="rId4" Target="../media/image4.png" Type="http://schemas.openxmlformats.org/officeDocument/2006/relationships/image"/><Relationship Id="rId5" Target="../media/image5.png" Type="http://schemas.openxmlformats.org/officeDocument/2006/relationships/image"/><Relationship Id="rId6" Target="../media/image6.png" Type="http://schemas.openxmlformats.org/officeDocument/2006/relationships/image"/><Relationship Id="rId7" Target="../media/image11.jpeg" Type="http://schemas.openxmlformats.org/officeDocument/2006/relationships/image"/></Relationships>
</file>

<file path=ppt/slideLayouts/_rels/slideLayout14.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1.jpeg" Type="http://schemas.openxmlformats.org/officeDocument/2006/relationships/image"/></Relationships>
</file>

<file path=ppt/slideLayouts/_rels/slideLayout1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2.jpeg" Type="http://schemas.openxmlformats.org/officeDocument/2006/relationships/image"/><Relationship Id="rId3" Target="../media/image13.png" Type="http://schemas.openxmlformats.org/officeDocument/2006/relationships/image"/></Relationships>
</file>

<file path=ppt/slideLayouts/_rels/slideLayout17.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2.jpeg" Type="http://schemas.openxmlformats.org/officeDocument/2006/relationships/image"/><Relationship Id="rId3" Target="../media/image13.png" Type="http://schemas.openxmlformats.org/officeDocument/2006/relationships/image"/></Relationships>
</file>

<file path=ppt/slideLayouts/_rels/slideLayout1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2.jpeg" Type="http://schemas.openxmlformats.org/officeDocument/2006/relationships/image"/><Relationship Id="rId3" Target="../media/image13.png" Type="http://schemas.openxmlformats.org/officeDocument/2006/relationships/image"/></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2.jpeg" Type="http://schemas.openxmlformats.org/officeDocument/2006/relationships/image"/><Relationship Id="rId3" Target="../media/image13.png" Type="http://schemas.openxmlformats.org/officeDocument/2006/relationships/image"/></Relationships>
</file>

<file path=ppt/slideLayouts/_rels/slideLayout2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jpeg" Type="http://schemas.openxmlformats.org/officeDocument/2006/relationships/image"/><Relationship Id="rId3" Target="../media/image14.jpeg" Type="http://schemas.openxmlformats.org/officeDocument/2006/relationships/image"/><Relationship Id="rId4" Target="../media/image15.png" Type="http://schemas.openxmlformats.org/officeDocument/2006/relationships/image"/><Relationship Id="rId5" Target="../media/image16.png" Type="http://schemas.openxmlformats.org/officeDocument/2006/relationships/image"/><Relationship Id="rId6" Target="../media/image17.png" Type="http://schemas.openxmlformats.org/officeDocument/2006/relationships/image"/><Relationship Id="rId7" Target="../media/image18.png" Type="http://schemas.openxmlformats.org/officeDocument/2006/relationships/image"/></Relationships>
</file>

<file path=ppt/slideLayouts/_rels/slideLayout24.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9.jpeg" Type="http://schemas.openxmlformats.org/officeDocument/2006/relationships/image"/></Relationships>
</file>

<file path=ppt/slideLayouts/_rels/slideLayout25.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20.png" Type="http://schemas.openxmlformats.org/officeDocument/2006/relationships/image"/><Relationship Id="rId3" Target="../media/image21.svg" Type="http://schemas.openxmlformats.org/officeDocument/2006/relationships/image"/><Relationship Id="rId4" Target="../media/image22.jpeg" Type="http://schemas.openxmlformats.org/officeDocument/2006/relationships/image"/></Relationships>
</file>

<file path=ppt/slideLayouts/_rels/slideLayout2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7.xml.rels><?xml version="1.0" encoding="UTF-8" standalone="yes"?><Relationships xmlns="http://schemas.openxmlformats.org/package/2006/relationships"><Relationship Id="rId1" Target="../slideMasters/slideMaster3.xml" Type="http://schemas.openxmlformats.org/officeDocument/2006/relationships/slideMaster"/><Relationship Id="rId2" Target="../media/image11.jpeg" Type="http://schemas.openxmlformats.org/officeDocument/2006/relationships/image"/><Relationship Id="rId3" Target="../media/image2.jpg" Type="http://schemas.openxmlformats.org/officeDocument/2006/relationships/image"/><Relationship Id="rId4" Target="../media/image3.png" Type="http://schemas.openxmlformats.org/officeDocument/2006/relationships/image"/><Relationship Id="rId5" Target="../media/image4.png" Type="http://schemas.openxmlformats.org/officeDocument/2006/relationships/image"/><Relationship Id="rId6" Target="../media/image5.png" Type="http://schemas.openxmlformats.org/officeDocument/2006/relationships/image"/><Relationship Id="rId7" Target="../media/image6.png" Type="http://schemas.openxmlformats.org/officeDocument/2006/relationships/image"/></Relationships>
</file>

<file path=ppt/slideLayouts/_rels/slideLayout28.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9.xml.rels><?xml version="1.0" encoding="UTF-8" standalone="yes"?><Relationships xmlns="http://schemas.openxmlformats.org/package/2006/relationships"><Relationship Id="rId1" Target="../slideMasters/slideMaster3.xml" Type="http://schemas.openxmlformats.org/officeDocument/2006/relationships/slideMaster"/><Relationship Id="rId2" Target="../media/image23.jpeg" Type="http://schemas.openxmlformats.org/officeDocument/2006/relationships/image"/></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7.jpeg" Type="http://schemas.openxmlformats.org/officeDocument/2006/relationships/image"/></Relationships>
</file>

<file path=ppt/slideLayouts/_rels/slideLayout30.xml.rels><?xml version="1.0" encoding="UTF-8" standalone="yes"?><Relationships xmlns="http://schemas.openxmlformats.org/package/2006/relationships"><Relationship Id="rId1" Target="../slideMasters/slideMaster3.xml" Type="http://schemas.openxmlformats.org/officeDocument/2006/relationships/slideMaster"/><Relationship Id="rId2" Target="../media/image23.jpeg" Type="http://schemas.openxmlformats.org/officeDocument/2006/relationships/image"/></Relationships>
</file>

<file path=ppt/slideLayouts/_rels/slideLayout31.xml.rels><?xml version="1.0" encoding="UTF-8" standalone="yes"?><Relationships xmlns="http://schemas.openxmlformats.org/package/2006/relationships"><Relationship Id="rId1" Target="../slideMasters/slideMaster3.xml" Type="http://schemas.openxmlformats.org/officeDocument/2006/relationships/slideMaster"/><Relationship Id="rId2" Target="../media/image23.jpeg" Type="http://schemas.openxmlformats.org/officeDocument/2006/relationships/image"/></Relationships>
</file>

<file path=ppt/slideLayouts/_rels/slideLayout32.xml.rels><?xml version="1.0" encoding="UTF-8" standalone="yes"?><Relationships xmlns="http://schemas.openxmlformats.org/package/2006/relationships"><Relationship Id="rId1" Target="../slideMasters/slideMaster3.xml" Type="http://schemas.openxmlformats.org/officeDocument/2006/relationships/slideMaster"/><Relationship Id="rId2" Target="../media/image24.jpeg" Type="http://schemas.openxmlformats.org/officeDocument/2006/relationships/image"/></Relationships>
</file>

<file path=ppt/slideLayouts/_rels/slideLayout33.xml.rels><?xml version="1.0" encoding="UTF-8" standalone="yes"?><Relationships xmlns="http://schemas.openxmlformats.org/package/2006/relationships"><Relationship Id="rId1" Target="../slideMasters/slideMaster3.xml" Type="http://schemas.openxmlformats.org/officeDocument/2006/relationships/slideMaster"/><Relationship Id="rId2" Target="../media/image25.png" Type="http://schemas.openxmlformats.org/officeDocument/2006/relationships/image"/><Relationship Id="rId3" Target="../media/image26.svg" Type="http://schemas.openxmlformats.org/officeDocument/2006/relationships/image"/><Relationship Id="rId4" Target="../media/image27.png" Type="http://schemas.openxmlformats.org/officeDocument/2006/relationships/image"/><Relationship Id="rId5" Target="../media/image28.svg" Type="http://schemas.openxmlformats.org/officeDocument/2006/relationships/image"/><Relationship Id="rId6" Target="../media/image29.jpeg" Type="http://schemas.openxmlformats.org/officeDocument/2006/relationships/image"/></Relationships>
</file>

<file path=ppt/slideLayouts/_rels/slideLayout34.xml.rels><?xml version="1.0" encoding="UTF-8" standalone="yes"?><Relationships xmlns="http://schemas.openxmlformats.org/package/2006/relationships"><Relationship Id="rId1" Target="../slideMasters/slideMaster3.xml" Type="http://schemas.openxmlformats.org/officeDocument/2006/relationships/slideMaster"/><Relationship Id="rId2" Target="../media/image11.jpeg" Type="http://schemas.openxmlformats.org/officeDocument/2006/relationships/image"/></Relationships>
</file>

<file path=ppt/slideLayouts/_rels/slideLayout35.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36.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37.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38.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39.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7.jpeg" Type="http://schemas.openxmlformats.org/officeDocument/2006/relationships/image"/></Relationships>
</file>

<file path=ppt/slideLayouts/_rels/slideLayout40.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1.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42.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43.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44.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45.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46.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47.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48.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49.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7.jpeg" Type="http://schemas.openxmlformats.org/officeDocument/2006/relationships/image"/></Relationships>
</file>

<file path=ppt/slideLayouts/_rels/slideLayout50.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51.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52.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53.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54.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7.jpeg" Type="http://schemas.openxmlformats.org/officeDocument/2006/relationships/image"/></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7.jpeg" Type="http://schemas.openxmlformats.org/officeDocument/2006/relationships/image"/></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8.jpeg" Type="http://schemas.openxmlformats.org/officeDocument/2006/relationships/image"/></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8.jpeg" Type="http://schemas.openxmlformats.org/officeDocument/2006/relationships/image"/></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用スライド">
    <p:spTree>
      <p:nvGrpSpPr>
        <p:cNvPr id="1" name=""/>
        <p:cNvGrpSpPr/>
        <p:nvPr/>
      </p:nvGrpSpPr>
      <p:grpSpPr>
        <a:xfrm>
          <a:off x="0" y="0"/>
          <a:ext cx="0" cy="0"/>
          <a:chOff x="0" y="0"/>
          <a:chExt cx="0" cy="0"/>
        </a:xfrm>
      </p:grpSpPr>
      <p:grpSp>
        <p:nvGrpSpPr>
          <p:cNvPr id="19" name="グループ化 18">
            <a:extLst>
              <a:ext uri="{FF2B5EF4-FFF2-40B4-BE49-F238E27FC236}">
                <a16:creationId xmlns:a16="http://schemas.microsoft.com/office/drawing/2014/main" id="{03B286A9-2266-4CE1-9466-D6CBE3E2F9E9}"/>
              </a:ext>
            </a:extLst>
          </p:cNvPr>
          <p:cNvGrpSpPr/>
          <p:nvPr userDrawn="1"/>
        </p:nvGrpSpPr>
        <p:grpSpPr>
          <a:xfrm>
            <a:off x="1179666" y="2714141"/>
            <a:ext cx="9832671" cy="914438"/>
            <a:chOff x="1042416" y="2697480"/>
            <a:chExt cx="8622792" cy="1007999"/>
          </a:xfrm>
        </p:grpSpPr>
        <p:cxnSp>
          <p:nvCxnSpPr>
            <p:cNvPr id="27" name="直線コネクタ 26">
              <a:extLst>
                <a:ext uri="{FF2B5EF4-FFF2-40B4-BE49-F238E27FC236}">
                  <a16:creationId xmlns:a16="http://schemas.microsoft.com/office/drawing/2014/main" id="{D7273E06-E4BF-4FA0-B8A9-037E99E08097}"/>
                </a:ext>
              </a:extLst>
            </p:cNvPr>
            <p:cNvCxnSpPr/>
            <p:nvPr userDrawn="1"/>
          </p:nvCxnSpPr>
          <p:spPr>
            <a:xfrm>
              <a:off x="1042416" y="2697480"/>
              <a:ext cx="8622792" cy="0"/>
            </a:xfrm>
            <a:prstGeom prst="line">
              <a:avLst/>
            </a:prstGeom>
            <a:ln w="28575">
              <a:solidFill>
                <a:srgbClr val="009C89"/>
              </a:solidFill>
            </a:ln>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520339A2-8DDC-4906-B3FF-9803D368BD9E}"/>
                </a:ext>
              </a:extLst>
            </p:cNvPr>
            <p:cNvCxnSpPr/>
            <p:nvPr userDrawn="1"/>
          </p:nvCxnSpPr>
          <p:spPr>
            <a:xfrm>
              <a:off x="1042416" y="3705479"/>
              <a:ext cx="8622792" cy="0"/>
            </a:xfrm>
            <a:prstGeom prst="line">
              <a:avLst/>
            </a:prstGeom>
            <a:ln w="28575">
              <a:solidFill>
                <a:srgbClr val="009C89"/>
              </a:solidFill>
            </a:ln>
          </p:spPr>
          <p:style>
            <a:lnRef idx="1">
              <a:schemeClr val="accent1"/>
            </a:lnRef>
            <a:fillRef idx="0">
              <a:schemeClr val="accent1"/>
            </a:fillRef>
            <a:effectRef idx="0">
              <a:schemeClr val="accent1"/>
            </a:effectRef>
            <a:fontRef idx="minor">
              <a:schemeClr val="tx1"/>
            </a:fontRef>
          </p:style>
        </p:cxnSp>
      </p:grpSp>
      <p:pic>
        <p:nvPicPr>
          <p:cNvPr id="36" name="Picture 11" descr="ç°å¢ç">
            <a:extLst>
              <a:ext uri="{FF2B5EF4-FFF2-40B4-BE49-F238E27FC236}">
                <a16:creationId xmlns:a16="http://schemas.microsoft.com/office/drawing/2014/main" id="{2D2513A6-1FA5-48A9-A4F2-9CAA90A0007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502528" y="1167392"/>
            <a:ext cx="1186947" cy="967177"/>
          </a:xfrm>
          <a:prstGeom prst="rect">
            <a:avLst/>
          </a:prstGeom>
          <a:noFill/>
          <a:extLst>
            <a:ext uri="{909E8E84-426E-40DD-AFC4-6F175D3DCCD1}">
              <a14:hiddenFill xmlns:a14="http://schemas.microsoft.com/office/drawing/2010/main">
                <a:solidFill>
                  <a:srgbClr val="FFFFFF"/>
                </a:solidFill>
              </a14:hiddenFill>
            </a:ext>
          </a:extLst>
        </p:spPr>
      </p:pic>
      <p:grpSp>
        <p:nvGrpSpPr>
          <p:cNvPr id="37" name="グループ化 36">
            <a:extLst>
              <a:ext uri="{FF2B5EF4-FFF2-40B4-BE49-F238E27FC236}">
                <a16:creationId xmlns:a16="http://schemas.microsoft.com/office/drawing/2014/main" id="{DE4C5D62-0869-42E7-9C97-B244D802C9CC}"/>
              </a:ext>
            </a:extLst>
          </p:cNvPr>
          <p:cNvGrpSpPr/>
          <p:nvPr userDrawn="1"/>
        </p:nvGrpSpPr>
        <p:grpSpPr>
          <a:xfrm>
            <a:off x="2801202" y="5715297"/>
            <a:ext cx="6699428" cy="635369"/>
            <a:chOff x="2456520" y="6387031"/>
            <a:chExt cx="5875085" cy="700377"/>
          </a:xfrm>
        </p:grpSpPr>
        <p:pic>
          <p:nvPicPr>
            <p:cNvPr id="38" name="図 37">
              <a:extLst>
                <a:ext uri="{FF2B5EF4-FFF2-40B4-BE49-F238E27FC236}">
                  <a16:creationId xmlns:a16="http://schemas.microsoft.com/office/drawing/2014/main" id="{6A2821FA-4929-4746-ACB8-E1629609B6F6}"/>
                </a:ext>
              </a:extLst>
            </p:cNvPr>
            <p:cNvPicPr>
              <a:picLocks noChangeAspect="1"/>
            </p:cNvPicPr>
            <p:nvPr userDrawn="1"/>
          </p:nvPicPr>
          <p:blipFill rotWithShape="1">
            <a:blip r:embed="rId3"/>
            <a:srcRect l="25425" t="26413" r="27381" b="26835"/>
            <a:stretch/>
          </p:blipFill>
          <p:spPr>
            <a:xfrm>
              <a:off x="4927824" y="6387031"/>
              <a:ext cx="991169" cy="700377"/>
            </a:xfrm>
            <a:prstGeom prst="rect">
              <a:avLst/>
            </a:prstGeom>
          </p:spPr>
        </p:pic>
        <p:pic>
          <p:nvPicPr>
            <p:cNvPr id="39" name="図 38">
              <a:extLst>
                <a:ext uri="{FF2B5EF4-FFF2-40B4-BE49-F238E27FC236}">
                  <a16:creationId xmlns:a16="http://schemas.microsoft.com/office/drawing/2014/main" id="{0D94F9F7-8EE5-4FB1-9DE8-8ED364D72B81}"/>
                </a:ext>
              </a:extLst>
            </p:cNvPr>
            <p:cNvPicPr>
              <a:picLocks noChangeAspect="1"/>
            </p:cNvPicPr>
            <p:nvPr userDrawn="1"/>
          </p:nvPicPr>
          <p:blipFill>
            <a:blip r:embed="rId4"/>
            <a:stretch>
              <a:fillRect/>
            </a:stretch>
          </p:blipFill>
          <p:spPr>
            <a:xfrm>
              <a:off x="6106890" y="6463627"/>
              <a:ext cx="614647" cy="526500"/>
            </a:xfrm>
            <a:prstGeom prst="rect">
              <a:avLst/>
            </a:prstGeom>
          </p:spPr>
        </p:pic>
        <p:pic>
          <p:nvPicPr>
            <p:cNvPr id="40" name="図 39">
              <a:extLst>
                <a:ext uri="{FF2B5EF4-FFF2-40B4-BE49-F238E27FC236}">
                  <a16:creationId xmlns:a16="http://schemas.microsoft.com/office/drawing/2014/main" id="{8C6E6851-00CA-4304-9D45-933760A5D3CF}"/>
                </a:ext>
              </a:extLst>
            </p:cNvPr>
            <p:cNvPicPr>
              <a:picLocks noChangeAspect="1"/>
            </p:cNvPicPr>
            <p:nvPr userDrawn="1"/>
          </p:nvPicPr>
          <p:blipFill>
            <a:blip r:embed="rId5"/>
            <a:stretch>
              <a:fillRect/>
            </a:stretch>
          </p:blipFill>
          <p:spPr>
            <a:xfrm>
              <a:off x="2456520" y="6498254"/>
              <a:ext cx="946944" cy="536322"/>
            </a:xfrm>
            <a:prstGeom prst="rect">
              <a:avLst/>
            </a:prstGeom>
          </p:spPr>
        </p:pic>
        <p:pic>
          <p:nvPicPr>
            <p:cNvPr id="41" name="図 40">
              <a:extLst>
                <a:ext uri="{FF2B5EF4-FFF2-40B4-BE49-F238E27FC236}">
                  <a16:creationId xmlns:a16="http://schemas.microsoft.com/office/drawing/2014/main" id="{7A4365D3-9ED1-4262-ADC8-ADFC91D39DC3}"/>
                </a:ext>
              </a:extLst>
            </p:cNvPr>
            <p:cNvPicPr>
              <a:picLocks noChangeAspect="1"/>
            </p:cNvPicPr>
            <p:nvPr userDrawn="1"/>
          </p:nvPicPr>
          <p:blipFill>
            <a:blip r:embed="rId6"/>
            <a:stretch>
              <a:fillRect/>
            </a:stretch>
          </p:blipFill>
          <p:spPr>
            <a:xfrm>
              <a:off x="3635177" y="6432722"/>
              <a:ext cx="1292647" cy="641986"/>
            </a:xfrm>
            <a:prstGeom prst="rect">
              <a:avLst/>
            </a:prstGeom>
          </p:spPr>
        </p:pic>
        <p:pic>
          <p:nvPicPr>
            <p:cNvPr id="42" name="図 41">
              <a:extLst>
                <a:ext uri="{FF2B5EF4-FFF2-40B4-BE49-F238E27FC236}">
                  <a16:creationId xmlns:a16="http://schemas.microsoft.com/office/drawing/2014/main" id="{77BE447A-09BD-4FED-A363-C6DAA779DFC7}"/>
                </a:ext>
              </a:extLst>
            </p:cNvPr>
            <p:cNvPicPr>
              <a:picLocks noChangeAspect="1"/>
            </p:cNvPicPr>
            <p:nvPr userDrawn="1"/>
          </p:nvPicPr>
          <p:blipFill>
            <a:blip r:embed="rId7"/>
            <a:stretch>
              <a:fillRect/>
            </a:stretch>
          </p:blipFill>
          <p:spPr>
            <a:xfrm>
              <a:off x="7044047" y="6463627"/>
              <a:ext cx="1287558" cy="494981"/>
            </a:xfrm>
            <a:prstGeom prst="rect">
              <a:avLst/>
            </a:prstGeom>
          </p:spPr>
        </p:pic>
      </p:grpSp>
      <p:sp>
        <p:nvSpPr>
          <p:cNvPr id="43" name="タイトル 1">
            <a:extLst>
              <a:ext uri="{FF2B5EF4-FFF2-40B4-BE49-F238E27FC236}">
                <a16:creationId xmlns:a16="http://schemas.microsoft.com/office/drawing/2014/main" id="{C6D186EF-7755-4DA0-8501-AEEDD28E106A}"/>
              </a:ext>
            </a:extLst>
          </p:cNvPr>
          <p:cNvSpPr>
            <a:spLocks noGrp="1"/>
          </p:cNvSpPr>
          <p:nvPr>
            <p:ph type="title" hasCustomPrompt="1"/>
          </p:nvPr>
        </p:nvSpPr>
        <p:spPr>
          <a:xfrm>
            <a:off x="1170651" y="2714142"/>
            <a:ext cx="9850701" cy="914439"/>
          </a:xfrm>
          <a:prstGeom prst="rect">
            <a:avLst/>
          </a:prstGeom>
        </p:spPr>
        <p:txBody>
          <a:bodyPr lIns="0" tIns="72000" rIns="0" bIns="0" anchor="ctr">
            <a:normAutofit/>
          </a:bodyPr>
          <a:lstStyle>
            <a:lvl1pPr algn="ctr">
              <a:defRPr sz="3079" b="1" i="0">
                <a:solidFill>
                  <a:schemeClr val="accent3"/>
                </a:solidFill>
                <a:latin typeface="Meiryo UI" panose="020B0604030504040204" pitchFamily="50" charset="-128"/>
                <a:ea typeface="Meiryo UI" panose="020B0604030504040204" pitchFamily="50" charset="-128"/>
              </a:defRPr>
            </a:lvl1pPr>
          </a:lstStyle>
          <a:p>
            <a:r>
              <a:rPr kumimoji="1" lang="ja-JP" altLang="en-US" dirty="0"/>
              <a:t>表紙タイトル</a:t>
            </a:r>
          </a:p>
        </p:txBody>
      </p:sp>
      <p:sp>
        <p:nvSpPr>
          <p:cNvPr id="44" name="コンテンツ プレースホルダー 18">
            <a:extLst>
              <a:ext uri="{FF2B5EF4-FFF2-40B4-BE49-F238E27FC236}">
                <a16:creationId xmlns:a16="http://schemas.microsoft.com/office/drawing/2014/main" id="{34C4AC2D-06C1-480E-80A4-871401560116}"/>
              </a:ext>
            </a:extLst>
          </p:cNvPr>
          <p:cNvSpPr>
            <a:spLocks noGrp="1"/>
          </p:cNvSpPr>
          <p:nvPr>
            <p:ph sz="quarter" idx="14" hasCustomPrompt="1"/>
          </p:nvPr>
        </p:nvSpPr>
        <p:spPr>
          <a:xfrm>
            <a:off x="1171231" y="3763721"/>
            <a:ext cx="9849541" cy="391903"/>
          </a:xfrm>
          <a:prstGeom prst="rect">
            <a:avLst/>
          </a:prstGeom>
        </p:spPr>
        <p:txBody>
          <a:bodyPr anchor="ctr"/>
          <a:lstStyle>
            <a:lvl1pPr marL="0" indent="0" algn="ctr">
              <a:buFontTx/>
              <a:buNone/>
              <a:defRPr sz="1539" b="1">
                <a:solidFill>
                  <a:schemeClr val="accent3"/>
                </a:solidFill>
                <a:latin typeface="Meiryo UI" panose="020B0604030504040204" pitchFamily="50" charset="-128"/>
                <a:ea typeface="Meiryo UI" panose="020B0604030504040204" pitchFamily="50" charset="-128"/>
              </a:defRPr>
            </a:lvl1pPr>
            <a:lvl2pPr marL="390988" indent="0">
              <a:buFontTx/>
              <a:buNone/>
              <a:defRPr/>
            </a:lvl2pPr>
            <a:lvl3pPr marL="781975" indent="0">
              <a:buFontTx/>
              <a:buNone/>
              <a:defRPr/>
            </a:lvl3pPr>
            <a:lvl4pPr marL="1172963" indent="0">
              <a:buFontTx/>
              <a:buNone/>
              <a:defRPr/>
            </a:lvl4pPr>
            <a:lvl5pPr marL="1563952" indent="0">
              <a:buFontTx/>
              <a:buNone/>
              <a:defRPr/>
            </a:lvl5pPr>
          </a:lstStyle>
          <a:p>
            <a:pPr lvl="0"/>
            <a:r>
              <a:rPr kumimoji="1" lang="ja-JP" altLang="en-US" dirty="0"/>
              <a:t>サブタイトル</a:t>
            </a:r>
          </a:p>
        </p:txBody>
      </p:sp>
      <p:sp>
        <p:nvSpPr>
          <p:cNvPr id="45" name="コンテンツ プレースホルダー 18">
            <a:extLst>
              <a:ext uri="{FF2B5EF4-FFF2-40B4-BE49-F238E27FC236}">
                <a16:creationId xmlns:a16="http://schemas.microsoft.com/office/drawing/2014/main" id="{9B168461-40A6-49CF-897E-537C1E6C9C74}"/>
              </a:ext>
            </a:extLst>
          </p:cNvPr>
          <p:cNvSpPr>
            <a:spLocks noGrp="1"/>
          </p:cNvSpPr>
          <p:nvPr>
            <p:ph sz="quarter" idx="15" hasCustomPrompt="1"/>
          </p:nvPr>
        </p:nvSpPr>
        <p:spPr>
          <a:xfrm>
            <a:off x="4043440" y="4931489"/>
            <a:ext cx="4105123" cy="261268"/>
          </a:xfrm>
          <a:prstGeom prst="rect">
            <a:avLst/>
          </a:prstGeom>
        </p:spPr>
        <p:txBody>
          <a:bodyPr anchor="ctr"/>
          <a:lstStyle>
            <a:lvl1pPr marL="0" indent="0" algn="ctr">
              <a:buFontTx/>
              <a:buNone/>
              <a:defRPr sz="1368" b="0">
                <a:solidFill>
                  <a:schemeClr val="tx1"/>
                </a:solidFill>
                <a:latin typeface="Meiryo UI" panose="020B0604030504040204" pitchFamily="50" charset="-128"/>
                <a:ea typeface="Meiryo UI" panose="020B0604030504040204" pitchFamily="50" charset="-128"/>
              </a:defRPr>
            </a:lvl1pPr>
            <a:lvl2pPr marL="390988" indent="0">
              <a:buFontTx/>
              <a:buNone/>
              <a:defRPr/>
            </a:lvl2pPr>
            <a:lvl3pPr marL="781975" indent="0">
              <a:buFontTx/>
              <a:buNone/>
              <a:defRPr/>
            </a:lvl3pPr>
            <a:lvl4pPr marL="1172963" indent="0">
              <a:buFontTx/>
              <a:buNone/>
              <a:defRPr/>
            </a:lvl4pPr>
            <a:lvl5pPr marL="1563952" indent="0">
              <a:buFontTx/>
              <a:buNone/>
              <a:defRPr/>
            </a:lvl5pPr>
          </a:lstStyle>
          <a:p>
            <a:pPr lvl="0"/>
            <a:r>
              <a:rPr kumimoji="1" lang="en-US" altLang="ja-JP" dirty="0"/>
              <a:t>0000</a:t>
            </a:r>
            <a:r>
              <a:rPr kumimoji="1" lang="ja-JP" altLang="en-US" dirty="0"/>
              <a:t>年</a:t>
            </a:r>
            <a:r>
              <a:rPr kumimoji="1" lang="en-US" altLang="ja-JP" dirty="0"/>
              <a:t>00</a:t>
            </a:r>
            <a:r>
              <a:rPr kumimoji="1" lang="ja-JP" altLang="en-US" dirty="0"/>
              <a:t>月</a:t>
            </a:r>
            <a:r>
              <a:rPr kumimoji="1" lang="en-US" altLang="ja-JP" dirty="0"/>
              <a:t>00</a:t>
            </a:r>
            <a:r>
              <a:rPr kumimoji="1" lang="ja-JP" altLang="en-US" dirty="0"/>
              <a:t>日</a:t>
            </a:r>
          </a:p>
        </p:txBody>
      </p:sp>
      <p:sp>
        <p:nvSpPr>
          <p:cNvPr id="46" name="コンテンツ プレースホルダー 18">
            <a:extLst>
              <a:ext uri="{FF2B5EF4-FFF2-40B4-BE49-F238E27FC236}">
                <a16:creationId xmlns:a16="http://schemas.microsoft.com/office/drawing/2014/main" id="{33854C81-1780-4345-B97B-42F9EFB58BF4}"/>
              </a:ext>
            </a:extLst>
          </p:cNvPr>
          <p:cNvSpPr>
            <a:spLocks noGrp="1"/>
          </p:cNvSpPr>
          <p:nvPr>
            <p:ph sz="quarter" idx="16" hasCustomPrompt="1"/>
          </p:nvPr>
        </p:nvSpPr>
        <p:spPr>
          <a:xfrm>
            <a:off x="4043440" y="5192757"/>
            <a:ext cx="4105123" cy="261268"/>
          </a:xfrm>
          <a:prstGeom prst="rect">
            <a:avLst/>
          </a:prstGeom>
        </p:spPr>
        <p:txBody>
          <a:bodyPr anchor="ctr"/>
          <a:lstStyle>
            <a:lvl1pPr marL="0" indent="0" algn="ctr">
              <a:buFontTx/>
              <a:buNone/>
              <a:defRPr sz="1368" b="0">
                <a:solidFill>
                  <a:schemeClr val="tx1"/>
                </a:solidFill>
                <a:latin typeface="Meiryo UI" panose="020B0604030504040204" pitchFamily="50" charset="-128"/>
                <a:ea typeface="Meiryo UI" panose="020B0604030504040204" pitchFamily="50" charset="-128"/>
              </a:defRPr>
            </a:lvl1pPr>
            <a:lvl2pPr marL="390988" indent="0">
              <a:buFontTx/>
              <a:buNone/>
              <a:defRPr/>
            </a:lvl2pPr>
            <a:lvl3pPr marL="781975" indent="0">
              <a:buFontTx/>
              <a:buNone/>
              <a:defRPr/>
            </a:lvl3pPr>
            <a:lvl4pPr marL="1172963" indent="0">
              <a:buFontTx/>
              <a:buNone/>
              <a:defRPr/>
            </a:lvl4pPr>
            <a:lvl5pPr marL="1563952" indent="0">
              <a:buFontTx/>
              <a:buNone/>
              <a:defRPr/>
            </a:lvl5pPr>
          </a:lstStyle>
          <a:p>
            <a:pPr lvl="0"/>
            <a:r>
              <a:rPr kumimoji="1" lang="ja-JP" altLang="en-US" dirty="0"/>
              <a:t>所属　名前</a:t>
            </a:r>
          </a:p>
        </p:txBody>
      </p:sp>
      <p:sp>
        <p:nvSpPr>
          <p:cNvPr id="18" name="四角形: 角を丸くする 17">
            <a:extLst>
              <a:ext uri="{FF2B5EF4-FFF2-40B4-BE49-F238E27FC236}">
                <a16:creationId xmlns:a16="http://schemas.microsoft.com/office/drawing/2014/main" id="{13A739BD-01DD-4B28-88D9-22675C2D246B}"/>
              </a:ext>
            </a:extLst>
          </p:cNvPr>
          <p:cNvSpPr/>
          <p:nvPr userDrawn="1"/>
        </p:nvSpPr>
        <p:spPr>
          <a:xfrm>
            <a:off x="342847" y="359096"/>
            <a:ext cx="11506308" cy="6144506"/>
          </a:xfrm>
          <a:prstGeom prst="roundRect">
            <a:avLst>
              <a:gd name="adj" fmla="val 1226"/>
            </a:avLst>
          </a:prstGeom>
          <a:no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39"/>
          </a:p>
        </p:txBody>
      </p:sp>
    </p:spTree>
    <p:extLst>
      <p:ext uri="{BB962C8B-B14F-4D97-AF65-F5344CB8AC3E}">
        <p14:creationId xmlns:p14="http://schemas.microsoft.com/office/powerpoint/2010/main" val="9073416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予算ポンチ絵">
    <p:spTree>
      <p:nvGrpSpPr>
        <p:cNvPr id="1" name=""/>
        <p:cNvGrpSpPr/>
        <p:nvPr/>
      </p:nvGrpSpPr>
      <p:grpSpPr>
        <a:xfrm>
          <a:off x="0" y="0"/>
          <a:ext cx="0" cy="0"/>
          <a:chOff x="0" y="0"/>
          <a:chExt cx="0" cy="0"/>
        </a:xfrm>
      </p:grpSpPr>
      <p:pic>
        <p:nvPicPr>
          <p:cNvPr id="59" name="グラフィックス 4">
            <a:extLst>
              <a:ext uri="{FF2B5EF4-FFF2-40B4-BE49-F238E27FC236}">
                <a16:creationId xmlns:a16="http://schemas.microsoft.com/office/drawing/2014/main" id="{C95C1C67-2B42-4B09-A823-01CD2B8EF46E}"/>
              </a:ext>
            </a:extLst>
          </p:cNvPr>
          <p:cNvPicPr>
            <a:picLocks/>
          </p:cNvPicPr>
          <p:nvPr userDrawn="1"/>
        </p:nvPicPr>
        <p:blipFill>
          <a:blip r:embed="rId2"/>
          <a:stretch>
            <a:fillRect/>
          </a:stretch>
        </p:blipFill>
        <p:spPr>
          <a:xfrm>
            <a:off x="353647" y="6400558"/>
            <a:ext cx="11502293" cy="326585"/>
          </a:xfrm>
          <a:prstGeom prst="rect">
            <a:avLst/>
          </a:prstGeom>
          <a:ln>
            <a:noFill/>
          </a:ln>
        </p:spPr>
      </p:pic>
      <p:sp>
        <p:nvSpPr>
          <p:cNvPr id="6" name="テキスト ボックス 5">
            <a:extLst>
              <a:ext uri="{FF2B5EF4-FFF2-40B4-BE49-F238E27FC236}">
                <a16:creationId xmlns:a16="http://schemas.microsoft.com/office/drawing/2014/main" id="{803EF348-FC06-1848-85F5-04404EE0C18F}"/>
              </a:ext>
            </a:extLst>
          </p:cNvPr>
          <p:cNvSpPr txBox="1"/>
          <p:nvPr userDrawn="1"/>
        </p:nvSpPr>
        <p:spPr>
          <a:xfrm>
            <a:off x="354463" y="6400558"/>
            <a:ext cx="1327612" cy="326585"/>
          </a:xfrm>
          <a:prstGeom prst="rect">
            <a:avLst/>
          </a:prstGeom>
          <a:noFill/>
        </p:spPr>
        <p:txBody>
          <a:bodyPr wrap="square" lIns="92365" tIns="61577" rIns="0" bIns="0" rtlCol="0" anchor="ctr">
            <a:noAutofit/>
          </a:bodyPr>
          <a:lstStyle/>
          <a:p>
            <a:r>
              <a:rPr lang="ja-JP" altLang="en-US" sz="1027" b="1" dirty="0">
                <a:solidFill>
                  <a:prstClr val="white"/>
                </a:solidFill>
                <a:latin typeface="Meiryo UI" panose="020B0604030504040204" pitchFamily="50" charset="-128"/>
                <a:ea typeface="Meiryo UI" panose="020B0604030504040204" pitchFamily="50" charset="-128"/>
              </a:rPr>
              <a:t>お問合せ先：</a:t>
            </a:r>
          </a:p>
        </p:txBody>
      </p:sp>
      <p:cxnSp>
        <p:nvCxnSpPr>
          <p:cNvPr id="13" name="直線コネクタ 12">
            <a:extLst>
              <a:ext uri="{FF2B5EF4-FFF2-40B4-BE49-F238E27FC236}">
                <a16:creationId xmlns:a16="http://schemas.microsoft.com/office/drawing/2014/main" id="{209954DF-ED5F-424C-9D84-753BF11EE07C}"/>
              </a:ext>
            </a:extLst>
          </p:cNvPr>
          <p:cNvCxnSpPr>
            <a:cxnSpLocks/>
          </p:cNvCxnSpPr>
          <p:nvPr userDrawn="1"/>
        </p:nvCxnSpPr>
        <p:spPr>
          <a:xfrm flipH="1">
            <a:off x="354463" y="537882"/>
            <a:ext cx="10693696" cy="9406"/>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7" name="テキスト プレースホルダー 36"/>
          <p:cNvSpPr>
            <a:spLocks noGrp="1"/>
          </p:cNvSpPr>
          <p:nvPr>
            <p:ph type="body" sz="quarter" idx="10" hasCustomPrompt="1"/>
          </p:nvPr>
        </p:nvSpPr>
        <p:spPr>
          <a:xfrm>
            <a:off x="353649" y="215904"/>
            <a:ext cx="10695353" cy="282575"/>
          </a:xfrm>
        </p:spPr>
        <p:txBody>
          <a:bodyPr lIns="0" tIns="72000" rIns="0" bIns="0" anchor="ctr"/>
          <a:lstStyle>
            <a:lvl1pPr marL="0" indent="0">
              <a:buNone/>
              <a:defRPr sz="1539" b="1">
                <a:solidFill>
                  <a:srgbClr val="009C89"/>
                </a:solidFill>
                <a:latin typeface="Meiryo UI" panose="020B0604030504040204" pitchFamily="50" charset="-128"/>
                <a:ea typeface="Meiryo UI" panose="020B0604030504040204" pitchFamily="50" charset="-128"/>
              </a:defRPr>
            </a:lvl1pPr>
          </a:lstStyle>
          <a:p>
            <a:pPr lvl="0"/>
            <a:r>
              <a:rPr kumimoji="1" lang="ja-JP" altLang="en-US" dirty="0"/>
              <a:t>事業名を記入（○○省連携事業）</a:t>
            </a:r>
          </a:p>
        </p:txBody>
      </p:sp>
      <p:cxnSp>
        <p:nvCxnSpPr>
          <p:cNvPr id="8" name="直線コネクタ 7"/>
          <p:cNvCxnSpPr/>
          <p:nvPr userDrawn="1"/>
        </p:nvCxnSpPr>
        <p:spPr>
          <a:xfrm flipV="1">
            <a:off x="6983048" y="2529386"/>
            <a:ext cx="4859688" cy="8416"/>
          </a:xfrm>
          <a:prstGeom prst="line">
            <a:avLst/>
          </a:prstGeom>
          <a:ln w="12700">
            <a:solidFill>
              <a:srgbClr val="009C89"/>
            </a:solidFill>
          </a:ln>
          <a:effectLst/>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userDrawn="1"/>
        </p:nvCxnSpPr>
        <p:spPr>
          <a:xfrm flipV="1">
            <a:off x="349270" y="2529389"/>
            <a:ext cx="6233241" cy="15697"/>
          </a:xfrm>
          <a:prstGeom prst="line">
            <a:avLst/>
          </a:prstGeom>
          <a:ln w="12700">
            <a:solidFill>
              <a:srgbClr val="009C89"/>
            </a:solidFill>
          </a:ln>
          <a:effectLst/>
        </p:spPr>
        <p:style>
          <a:lnRef idx="1">
            <a:schemeClr val="accent1"/>
          </a:lnRef>
          <a:fillRef idx="0">
            <a:schemeClr val="accent1"/>
          </a:fillRef>
          <a:effectRef idx="0">
            <a:schemeClr val="accent1"/>
          </a:effectRef>
          <a:fontRef idx="minor">
            <a:schemeClr val="tx1"/>
          </a:fontRef>
        </p:style>
      </p:cxnSp>
      <p:sp>
        <p:nvSpPr>
          <p:cNvPr id="32" name="テキスト ボックス 31"/>
          <p:cNvSpPr txBox="1"/>
          <p:nvPr userDrawn="1"/>
        </p:nvSpPr>
        <p:spPr>
          <a:xfrm>
            <a:off x="336063" y="2328958"/>
            <a:ext cx="4859688" cy="198837"/>
          </a:xfrm>
          <a:prstGeom prst="rect">
            <a:avLst/>
          </a:prstGeom>
          <a:noFill/>
        </p:spPr>
        <p:txBody>
          <a:bodyPr wrap="square" lIns="0" tIns="0" bIns="0" rtlCol="0" anchor="b">
            <a:spAutoFit/>
          </a:bodyPr>
          <a:lstStyle/>
          <a:p>
            <a:r>
              <a:rPr lang="en-US" altLang="ja-JP" sz="1292" b="1" dirty="0">
                <a:solidFill>
                  <a:srgbClr val="009C89"/>
                </a:solidFill>
                <a:latin typeface="Meiryo UI" panose="020B0604030504040204" pitchFamily="50" charset="-128"/>
                <a:ea typeface="Meiryo UI" panose="020B0604030504040204" pitchFamily="50" charset="-128"/>
              </a:rPr>
              <a:t>2. </a:t>
            </a:r>
            <a:r>
              <a:rPr lang="ja-JP" altLang="en-US" sz="1292" b="1" dirty="0">
                <a:solidFill>
                  <a:srgbClr val="009C89"/>
                </a:solidFill>
                <a:latin typeface="Meiryo UI" panose="020B0604030504040204" pitchFamily="50" charset="-128"/>
                <a:ea typeface="Meiryo UI" panose="020B0604030504040204" pitchFamily="50" charset="-128"/>
              </a:rPr>
              <a:t>事業内容</a:t>
            </a:r>
          </a:p>
        </p:txBody>
      </p:sp>
      <p:cxnSp>
        <p:nvCxnSpPr>
          <p:cNvPr id="33" name="直線コネクタ 32"/>
          <p:cNvCxnSpPr/>
          <p:nvPr userDrawn="1"/>
        </p:nvCxnSpPr>
        <p:spPr>
          <a:xfrm flipV="1">
            <a:off x="349270" y="5462046"/>
            <a:ext cx="6233241" cy="15697"/>
          </a:xfrm>
          <a:prstGeom prst="line">
            <a:avLst/>
          </a:prstGeom>
          <a:ln w="12700">
            <a:solidFill>
              <a:srgbClr val="009C89"/>
            </a:solidFill>
          </a:ln>
          <a:effectLst/>
        </p:spPr>
        <p:style>
          <a:lnRef idx="1">
            <a:schemeClr val="accent1"/>
          </a:lnRef>
          <a:fillRef idx="0">
            <a:schemeClr val="accent1"/>
          </a:fillRef>
          <a:effectRef idx="0">
            <a:schemeClr val="accent1"/>
          </a:effectRef>
          <a:fontRef idx="minor">
            <a:schemeClr val="tx1"/>
          </a:fontRef>
        </p:style>
      </p:cxnSp>
      <p:sp>
        <p:nvSpPr>
          <p:cNvPr id="35" name="テキスト プレースホルダー 36"/>
          <p:cNvSpPr>
            <a:spLocks noGrp="1"/>
          </p:cNvSpPr>
          <p:nvPr>
            <p:ph type="body" sz="quarter" idx="12" hasCustomPrompt="1"/>
          </p:nvPr>
        </p:nvSpPr>
        <p:spPr>
          <a:xfrm>
            <a:off x="7292981" y="2300038"/>
            <a:ext cx="4519385" cy="219920"/>
          </a:xfrm>
        </p:spPr>
        <p:txBody>
          <a:bodyPr lIns="0" tIns="0" bIns="0" anchor="b" anchorCtr="0">
            <a:normAutofit/>
          </a:bodyPr>
          <a:lstStyle>
            <a:lvl1pPr marL="0" indent="0">
              <a:buNone/>
              <a:defRPr sz="1292" b="1">
                <a:solidFill>
                  <a:srgbClr val="009C89"/>
                </a:solidFill>
                <a:latin typeface="Meiryo UI" panose="020B0604030504040204" pitchFamily="50" charset="-128"/>
                <a:ea typeface="Meiryo UI" panose="020B0604030504040204" pitchFamily="50" charset="-128"/>
                <a:cs typeface="Arial" panose="020B0604020202020204" pitchFamily="34" charset="0"/>
              </a:defRPr>
            </a:lvl1pPr>
          </a:lstStyle>
          <a:p>
            <a:pPr lvl="0"/>
            <a:r>
              <a:rPr kumimoji="1" lang="ja-JP" altLang="en-US" dirty="0"/>
              <a:t>補助対象、支援対象の例、事業イメージ </a:t>
            </a:r>
            <a:r>
              <a:rPr kumimoji="1" lang="en-US" altLang="ja-JP" dirty="0"/>
              <a:t>etc.</a:t>
            </a:r>
            <a:endParaRPr kumimoji="1" lang="ja-JP" altLang="en-US" dirty="0"/>
          </a:p>
        </p:txBody>
      </p:sp>
      <p:sp>
        <p:nvSpPr>
          <p:cNvPr id="36" name="テキスト ボックス 35"/>
          <p:cNvSpPr txBox="1"/>
          <p:nvPr userDrawn="1"/>
        </p:nvSpPr>
        <p:spPr>
          <a:xfrm>
            <a:off x="349268" y="5232738"/>
            <a:ext cx="4859688" cy="245003"/>
          </a:xfrm>
          <a:prstGeom prst="rect">
            <a:avLst/>
          </a:prstGeom>
          <a:noFill/>
        </p:spPr>
        <p:txBody>
          <a:bodyPr wrap="square" lIns="0" bIns="0" rtlCol="0" anchor="b">
            <a:spAutoFit/>
          </a:bodyPr>
          <a:lstStyle/>
          <a:p>
            <a:r>
              <a:rPr lang="en-US" altLang="ja-JP" sz="1292" b="1" dirty="0">
                <a:solidFill>
                  <a:srgbClr val="009C89"/>
                </a:solidFill>
                <a:latin typeface="Meiryo UI" panose="020B0604030504040204" pitchFamily="50" charset="-128"/>
                <a:ea typeface="Meiryo UI" panose="020B0604030504040204" pitchFamily="50" charset="-128"/>
              </a:rPr>
              <a:t>3. </a:t>
            </a:r>
            <a:r>
              <a:rPr lang="ja-JP" altLang="en-US" sz="1292" b="1" dirty="0">
                <a:solidFill>
                  <a:srgbClr val="009C89"/>
                </a:solidFill>
                <a:latin typeface="Meiryo UI" panose="020B0604030504040204" pitchFamily="50" charset="-128"/>
                <a:ea typeface="Meiryo UI" panose="020B0604030504040204" pitchFamily="50" charset="-128"/>
              </a:rPr>
              <a:t>事業スキーム</a:t>
            </a:r>
          </a:p>
        </p:txBody>
      </p:sp>
      <p:sp>
        <p:nvSpPr>
          <p:cNvPr id="38" name="テキスト プレースホルダー 37"/>
          <p:cNvSpPr>
            <a:spLocks noGrp="1"/>
          </p:cNvSpPr>
          <p:nvPr>
            <p:ph type="body" sz="quarter" idx="13" hasCustomPrompt="1"/>
          </p:nvPr>
        </p:nvSpPr>
        <p:spPr>
          <a:xfrm>
            <a:off x="1664491" y="5582396"/>
            <a:ext cx="4918020" cy="228610"/>
          </a:xfrm>
        </p:spPr>
        <p:txBody>
          <a:bodyPr lIns="0" tIns="0" rIns="0" bIns="0" anchor="ctr">
            <a:normAutofit/>
          </a:bodyPr>
          <a:lstStyle>
            <a:lvl1pPr marL="0" indent="0" algn="l">
              <a:lnSpc>
                <a:spcPct val="120000"/>
              </a:lnSpc>
              <a:spcBef>
                <a:spcPts val="0"/>
              </a:spcBef>
              <a:buFont typeface="Wingdings" panose="05000000000000000000" pitchFamily="2" charset="2"/>
              <a:buNone/>
              <a:defRPr sz="1107">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赤色の吹出しに示した選択肢の中から選択して記載</a:t>
            </a:r>
            <a:endParaRPr kumimoji="1" lang="en-US" altLang="ja-JP" dirty="0"/>
          </a:p>
        </p:txBody>
      </p:sp>
      <p:sp>
        <p:nvSpPr>
          <p:cNvPr id="39" name="テキスト プレースホルダー 37"/>
          <p:cNvSpPr>
            <a:spLocks noGrp="1"/>
          </p:cNvSpPr>
          <p:nvPr>
            <p:ph type="body" sz="quarter" idx="14" hasCustomPrompt="1"/>
          </p:nvPr>
        </p:nvSpPr>
        <p:spPr>
          <a:xfrm>
            <a:off x="349270" y="2555720"/>
            <a:ext cx="6233241" cy="2576498"/>
          </a:xfrm>
        </p:spPr>
        <p:txBody>
          <a:bodyPr lIns="0" tIns="72000" anchor="t">
            <a:noAutofit/>
          </a:bodyPr>
          <a:lstStyle>
            <a:lvl1pPr marL="0" indent="0">
              <a:lnSpc>
                <a:spcPct val="120000"/>
              </a:lnSpc>
              <a:spcBef>
                <a:spcPts val="0"/>
              </a:spcBef>
              <a:buFont typeface="Arial" panose="020B0604020202020204" pitchFamily="34" charset="0"/>
              <a:buNone/>
              <a:defRPr sz="1027">
                <a:solidFill>
                  <a:schemeClr val="tx1">
                    <a:lumMod val="90000"/>
                    <a:lumOff val="10000"/>
                  </a:schemeClr>
                </a:solidFill>
                <a:latin typeface="Meiryo UI" panose="020B0604030504040204" pitchFamily="50" charset="-128"/>
                <a:ea typeface="Meiryo UI" panose="020B0604030504040204" pitchFamily="50" charset="-128"/>
              </a:defRPr>
            </a:lvl1pPr>
          </a:lstStyle>
          <a:p>
            <a:pPr lvl="0"/>
            <a:r>
              <a:rPr kumimoji="1" lang="ja-JP" altLang="en-US" dirty="0"/>
              <a:t>事業内容を説明</a:t>
            </a:r>
            <a:endParaRPr kumimoji="1" lang="en-US" altLang="ja-JP" dirty="0"/>
          </a:p>
        </p:txBody>
      </p:sp>
      <p:pic>
        <p:nvPicPr>
          <p:cNvPr id="41" name="グラフィックス 4">
            <a:extLst>
              <a:ext uri="{FF2B5EF4-FFF2-40B4-BE49-F238E27FC236}">
                <a16:creationId xmlns:a16="http://schemas.microsoft.com/office/drawing/2014/main" id="{3BEBEB83-2FD5-5547-BD5B-79C1EFD27926}"/>
              </a:ext>
            </a:extLst>
          </p:cNvPr>
          <p:cNvPicPr>
            <a:picLocks/>
          </p:cNvPicPr>
          <p:nvPr userDrawn="1"/>
        </p:nvPicPr>
        <p:blipFill>
          <a:blip r:embed="rId3">
            <a:lum bright="70000" contrast="-70000"/>
          </a:blip>
          <a:stretch>
            <a:fillRect/>
          </a:stretch>
        </p:blipFill>
        <p:spPr>
          <a:xfrm>
            <a:off x="353647" y="925280"/>
            <a:ext cx="11502293" cy="326585"/>
          </a:xfrm>
          <a:prstGeom prst="rect">
            <a:avLst/>
          </a:prstGeom>
          <a:ln>
            <a:noFill/>
          </a:ln>
        </p:spPr>
      </p:pic>
      <p:sp>
        <p:nvSpPr>
          <p:cNvPr id="44" name="テキスト プレースホルダー 37"/>
          <p:cNvSpPr>
            <a:spLocks noGrp="1"/>
          </p:cNvSpPr>
          <p:nvPr>
            <p:ph type="body" sz="quarter" idx="15" hasCustomPrompt="1"/>
          </p:nvPr>
        </p:nvSpPr>
        <p:spPr>
          <a:xfrm>
            <a:off x="1620498" y="1328051"/>
            <a:ext cx="10218636" cy="716205"/>
          </a:xfrm>
        </p:spPr>
        <p:txBody>
          <a:bodyPr tIns="72000" anchor="t">
            <a:noAutofit/>
          </a:bodyPr>
          <a:lstStyle>
            <a:lvl1pPr marL="210997" indent="-210997">
              <a:lnSpc>
                <a:spcPct val="120000"/>
              </a:lnSpc>
              <a:spcBef>
                <a:spcPts val="0"/>
              </a:spcBef>
              <a:buFont typeface="+mj-ea"/>
              <a:buAutoNum type="circleNumDbPlain"/>
              <a:defRPr sz="1027">
                <a:solidFill>
                  <a:schemeClr val="tx1">
                    <a:lumMod val="90000"/>
                    <a:lumOff val="10000"/>
                  </a:schemeClr>
                </a:solidFill>
                <a:latin typeface="Meiryo UI" panose="020B0604030504040204" pitchFamily="50" charset="-128"/>
                <a:ea typeface="Meiryo UI" panose="020B0604030504040204" pitchFamily="50" charset="-128"/>
              </a:defRPr>
            </a:lvl1pPr>
          </a:lstStyle>
          <a:p>
            <a:pPr lvl="0"/>
            <a:r>
              <a:rPr kumimoji="1" lang="ja-JP" altLang="en-US" dirty="0"/>
              <a:t>事業の目的を箇条書きで記載。</a:t>
            </a:r>
            <a:endParaRPr kumimoji="1" lang="en-US" altLang="ja-JP" dirty="0"/>
          </a:p>
          <a:p>
            <a:pPr lvl="0"/>
            <a:r>
              <a:rPr kumimoji="1" lang="ja-JP" altLang="en-US" dirty="0"/>
              <a:t>　</a:t>
            </a:r>
            <a:endParaRPr kumimoji="1" lang="en-US" altLang="ja-JP" dirty="0"/>
          </a:p>
          <a:p>
            <a:pPr lvl="0"/>
            <a:r>
              <a:rPr kumimoji="1" lang="ja-JP" altLang="en-US" dirty="0"/>
              <a:t>　</a:t>
            </a:r>
          </a:p>
          <a:p>
            <a:pPr lvl="0"/>
            <a:endParaRPr kumimoji="1" lang="en-US" altLang="ja-JP" dirty="0"/>
          </a:p>
        </p:txBody>
      </p:sp>
      <p:cxnSp>
        <p:nvCxnSpPr>
          <p:cNvPr id="45" name="直線コネクタ 44"/>
          <p:cNvCxnSpPr/>
          <p:nvPr userDrawn="1"/>
        </p:nvCxnSpPr>
        <p:spPr>
          <a:xfrm flipV="1">
            <a:off x="1589976" y="1396252"/>
            <a:ext cx="0" cy="648000"/>
          </a:xfrm>
          <a:prstGeom prst="line">
            <a:avLst/>
          </a:prstGeom>
          <a:ln w="12700">
            <a:solidFill>
              <a:srgbClr val="009C89"/>
            </a:solidFill>
          </a:ln>
          <a:effectLst/>
        </p:spPr>
        <p:style>
          <a:lnRef idx="1">
            <a:schemeClr val="accent1"/>
          </a:lnRef>
          <a:fillRef idx="0">
            <a:schemeClr val="accent1"/>
          </a:fillRef>
          <a:effectRef idx="0">
            <a:schemeClr val="accent1"/>
          </a:effectRef>
          <a:fontRef idx="minor">
            <a:schemeClr val="tx1"/>
          </a:fontRef>
        </p:style>
      </p:cxnSp>
      <p:sp>
        <p:nvSpPr>
          <p:cNvPr id="48" name="テキスト ボックス 47"/>
          <p:cNvSpPr txBox="1"/>
          <p:nvPr userDrawn="1"/>
        </p:nvSpPr>
        <p:spPr>
          <a:xfrm>
            <a:off x="342113" y="1623683"/>
            <a:ext cx="1339960" cy="198837"/>
          </a:xfrm>
          <a:prstGeom prst="rect">
            <a:avLst/>
          </a:prstGeom>
          <a:noFill/>
        </p:spPr>
        <p:txBody>
          <a:bodyPr wrap="square" lIns="0" tIns="0" bIns="0" rtlCol="0" anchor="ctr">
            <a:spAutoFit/>
          </a:bodyPr>
          <a:lstStyle/>
          <a:p>
            <a:r>
              <a:rPr lang="en-US" altLang="ja-JP" sz="1292" b="1" dirty="0">
                <a:solidFill>
                  <a:srgbClr val="009C89"/>
                </a:solidFill>
                <a:latin typeface="Meiryo UI" panose="020B0604030504040204" pitchFamily="50" charset="-128"/>
                <a:ea typeface="Meiryo UI" panose="020B0604030504040204" pitchFamily="50" charset="-128"/>
              </a:rPr>
              <a:t>1. </a:t>
            </a:r>
            <a:r>
              <a:rPr lang="ja-JP" altLang="en-US" sz="1292" b="1" dirty="0">
                <a:solidFill>
                  <a:srgbClr val="009C89"/>
                </a:solidFill>
                <a:latin typeface="Meiryo UI" panose="020B0604030504040204" pitchFamily="50" charset="-128"/>
                <a:ea typeface="Meiryo UI" panose="020B0604030504040204" pitchFamily="50" charset="-128"/>
              </a:rPr>
              <a:t>事業目的</a:t>
            </a:r>
          </a:p>
        </p:txBody>
      </p:sp>
      <p:sp>
        <p:nvSpPr>
          <p:cNvPr id="53" name="テキスト プレースホルダー 36"/>
          <p:cNvSpPr>
            <a:spLocks noGrp="1"/>
          </p:cNvSpPr>
          <p:nvPr>
            <p:ph type="body" sz="quarter" idx="16" hasCustomPrompt="1"/>
          </p:nvPr>
        </p:nvSpPr>
        <p:spPr>
          <a:xfrm>
            <a:off x="353647" y="925279"/>
            <a:ext cx="11484708" cy="326585"/>
          </a:xfrm>
        </p:spPr>
        <p:txBody>
          <a:bodyPr lIns="108000" tIns="72000" rIns="108000" bIns="0" anchor="ctr">
            <a:noAutofit/>
          </a:bodyPr>
          <a:lstStyle>
            <a:lvl1pPr marL="0" indent="0">
              <a:buNone/>
              <a:defRPr sz="1197" b="1">
                <a:solidFill>
                  <a:srgbClr val="007A6B"/>
                </a:solidFill>
                <a:latin typeface="Meiryo UI" panose="020B0604030504040204" pitchFamily="50" charset="-128"/>
                <a:ea typeface="Meiryo UI" panose="020B0604030504040204" pitchFamily="50" charset="-128"/>
              </a:defRPr>
            </a:lvl1pPr>
          </a:lstStyle>
          <a:p>
            <a:pPr lvl="0"/>
            <a:r>
              <a:rPr kumimoji="1" lang="ja-JP" altLang="en-US" dirty="0"/>
              <a:t>事業のポイントを簡潔に記載</a:t>
            </a:r>
          </a:p>
        </p:txBody>
      </p:sp>
      <p:sp>
        <p:nvSpPr>
          <p:cNvPr id="55" name="テキスト プレースホルダー 37"/>
          <p:cNvSpPr>
            <a:spLocks noGrp="1"/>
          </p:cNvSpPr>
          <p:nvPr>
            <p:ph type="body" sz="quarter" idx="17" hasCustomPrompt="1"/>
          </p:nvPr>
        </p:nvSpPr>
        <p:spPr>
          <a:xfrm>
            <a:off x="342115" y="557490"/>
            <a:ext cx="10706888" cy="297913"/>
          </a:xfrm>
        </p:spPr>
        <p:txBody>
          <a:bodyPr tIns="72000" anchor="t">
            <a:normAutofit/>
          </a:bodyPr>
          <a:lstStyle>
            <a:lvl1pPr marL="0" indent="0" algn="r">
              <a:lnSpc>
                <a:spcPct val="120000"/>
              </a:lnSpc>
              <a:spcBef>
                <a:spcPts val="0"/>
              </a:spcBef>
              <a:buFont typeface="Arial" panose="020B0604020202020204" pitchFamily="34" charset="0"/>
              <a:buNone/>
              <a:defRPr sz="1107">
                <a:solidFill>
                  <a:schemeClr val="tx1">
                    <a:lumMod val="90000"/>
                    <a:lumOff val="10000"/>
                  </a:schemeClr>
                </a:solidFill>
                <a:latin typeface="Meiryo UI" panose="020B0604030504040204" pitchFamily="50" charset="-128"/>
                <a:ea typeface="Meiryo UI" panose="020B0604030504040204" pitchFamily="50" charset="-128"/>
              </a:defRPr>
            </a:lvl1pPr>
          </a:lstStyle>
          <a:p>
            <a:pPr lvl="0"/>
            <a:r>
              <a:rPr kumimoji="1" lang="en-US" altLang="ja-JP" dirty="0"/>
              <a:t>【</a:t>
            </a:r>
            <a:r>
              <a:rPr kumimoji="1" lang="ja-JP" altLang="en-US" dirty="0"/>
              <a:t>令和２年度要求額 </a:t>
            </a:r>
            <a:r>
              <a:rPr kumimoji="1" lang="en-US" altLang="ja-JP" dirty="0"/>
              <a:t>0,000</a:t>
            </a:r>
            <a:r>
              <a:rPr kumimoji="1" lang="ja-JP" altLang="en-US" dirty="0"/>
              <a:t>百万円（</a:t>
            </a:r>
            <a:r>
              <a:rPr kumimoji="1" lang="en-US" altLang="ja-JP" dirty="0"/>
              <a:t>0,000</a:t>
            </a:r>
            <a:r>
              <a:rPr kumimoji="1" lang="ja-JP" altLang="en-US" dirty="0"/>
              <a:t>百万円）</a:t>
            </a:r>
            <a:r>
              <a:rPr kumimoji="1" lang="en-US" altLang="ja-JP" dirty="0"/>
              <a:t>】</a:t>
            </a:r>
          </a:p>
        </p:txBody>
      </p:sp>
      <p:sp>
        <p:nvSpPr>
          <p:cNvPr id="57" name="テキスト プレースホルダー 37"/>
          <p:cNvSpPr>
            <a:spLocks noGrp="1"/>
          </p:cNvSpPr>
          <p:nvPr>
            <p:ph type="body" sz="quarter" idx="18" hasCustomPrompt="1"/>
          </p:nvPr>
        </p:nvSpPr>
        <p:spPr>
          <a:xfrm>
            <a:off x="6994519" y="2555724"/>
            <a:ext cx="4861421" cy="3613123"/>
          </a:xfrm>
        </p:spPr>
        <p:txBody>
          <a:bodyPr lIns="0" tIns="72000" anchor="t">
            <a:noAutofit/>
          </a:bodyPr>
          <a:lstStyle>
            <a:lvl1pPr marL="0" indent="0">
              <a:lnSpc>
                <a:spcPct val="120000"/>
              </a:lnSpc>
              <a:spcBef>
                <a:spcPts val="0"/>
              </a:spcBef>
              <a:buFont typeface="Arial" panose="020B0604020202020204" pitchFamily="34" charset="0"/>
              <a:buNone/>
              <a:defRPr sz="1027">
                <a:solidFill>
                  <a:schemeClr val="tx1">
                    <a:lumMod val="90000"/>
                    <a:lumOff val="10000"/>
                  </a:schemeClr>
                </a:solidFill>
                <a:latin typeface="Meiryo UI" panose="020B0604030504040204" pitchFamily="50" charset="-128"/>
                <a:ea typeface="Meiryo UI" panose="020B0604030504040204" pitchFamily="50" charset="-128"/>
              </a:defRPr>
            </a:lvl1pPr>
          </a:lstStyle>
          <a:p>
            <a:pPr lvl="0"/>
            <a:r>
              <a:rPr kumimoji="1" lang="ja-JP" altLang="en-US" dirty="0"/>
              <a:t>図・写真等を交えつつ、このスペースに納まるよう記述</a:t>
            </a:r>
            <a:endParaRPr kumimoji="1" lang="en-US" altLang="ja-JP" dirty="0"/>
          </a:p>
        </p:txBody>
      </p:sp>
      <p:sp>
        <p:nvSpPr>
          <p:cNvPr id="49" name="テキスト ボックス 48"/>
          <p:cNvSpPr txBox="1"/>
          <p:nvPr userDrawn="1"/>
        </p:nvSpPr>
        <p:spPr>
          <a:xfrm>
            <a:off x="6996249" y="2328047"/>
            <a:ext cx="797539" cy="198837"/>
          </a:xfrm>
          <a:prstGeom prst="rect">
            <a:avLst/>
          </a:prstGeom>
          <a:noFill/>
        </p:spPr>
        <p:txBody>
          <a:bodyPr wrap="square" lIns="0" tIns="0" bIns="0" rtlCol="0" anchor="b">
            <a:spAutoFit/>
          </a:bodyPr>
          <a:lstStyle/>
          <a:p>
            <a:r>
              <a:rPr lang="en-US" altLang="ja-JP" sz="1292" b="1" dirty="0">
                <a:solidFill>
                  <a:srgbClr val="009C89"/>
                </a:solidFill>
                <a:latin typeface="Meiryo UI" panose="020B0604030504040204" pitchFamily="50" charset="-128"/>
                <a:ea typeface="Meiryo UI" panose="020B0604030504040204" pitchFamily="50" charset="-128"/>
              </a:rPr>
              <a:t>4. </a:t>
            </a:r>
            <a:endParaRPr lang="ja-JP" altLang="en-US" sz="1292" b="1" dirty="0">
              <a:solidFill>
                <a:srgbClr val="009C89"/>
              </a:solidFill>
              <a:latin typeface="Meiryo UI" panose="020B0604030504040204" pitchFamily="50" charset="-128"/>
              <a:ea typeface="Meiryo UI" panose="020B0604030504040204" pitchFamily="50" charset="-128"/>
            </a:endParaRPr>
          </a:p>
        </p:txBody>
      </p:sp>
      <p:sp>
        <p:nvSpPr>
          <p:cNvPr id="62" name="テキスト プレースホルダー 36">
            <a:extLst>
              <a:ext uri="{FF2B5EF4-FFF2-40B4-BE49-F238E27FC236}">
                <a16:creationId xmlns:a16="http://schemas.microsoft.com/office/drawing/2014/main" id="{EEC14CFD-A310-4FFE-AE5E-916D0318964C}"/>
              </a:ext>
            </a:extLst>
          </p:cNvPr>
          <p:cNvSpPr>
            <a:spLocks noGrp="1"/>
          </p:cNvSpPr>
          <p:nvPr>
            <p:ph type="body" sz="quarter" idx="24" hasCustomPrompt="1"/>
          </p:nvPr>
        </p:nvSpPr>
        <p:spPr>
          <a:xfrm>
            <a:off x="1550626" y="6400558"/>
            <a:ext cx="10286916" cy="326585"/>
          </a:xfrm>
        </p:spPr>
        <p:txBody>
          <a:bodyPr lIns="0" tIns="72000" rIns="108000" bIns="0" anchor="ctr">
            <a:noAutofit/>
          </a:bodyPr>
          <a:lstStyle>
            <a:lvl1pPr marL="0" indent="0">
              <a:buNone/>
              <a:defRPr sz="1027" b="1">
                <a:solidFill>
                  <a:schemeClr val="bg1"/>
                </a:solidFill>
                <a:latin typeface="Meiryo UI" panose="020B0604030504040204" pitchFamily="50" charset="-128"/>
                <a:ea typeface="Meiryo UI" panose="020B0604030504040204" pitchFamily="50" charset="-128"/>
              </a:defRPr>
            </a:lvl1pPr>
          </a:lstStyle>
          <a:p>
            <a:pPr lvl="0"/>
            <a:r>
              <a:rPr kumimoji="1" lang="ja-JP" altLang="en-US" dirty="0"/>
              <a:t>問合せ先を記載</a:t>
            </a:r>
          </a:p>
        </p:txBody>
      </p:sp>
      <p:sp>
        <p:nvSpPr>
          <p:cNvPr id="73" name="テキスト ボックス 72">
            <a:extLst>
              <a:ext uri="{FF2B5EF4-FFF2-40B4-BE49-F238E27FC236}">
                <a16:creationId xmlns:a16="http://schemas.microsoft.com/office/drawing/2014/main" id="{A6C6BB4B-CF89-4DD4-B1AA-3E1523D3912C}"/>
              </a:ext>
            </a:extLst>
          </p:cNvPr>
          <p:cNvSpPr txBox="1"/>
          <p:nvPr userDrawn="1"/>
        </p:nvSpPr>
        <p:spPr>
          <a:xfrm>
            <a:off x="674877" y="5582396"/>
            <a:ext cx="989615" cy="228610"/>
          </a:xfrm>
          <a:prstGeom prst="rect">
            <a:avLst/>
          </a:prstGeom>
          <a:noFill/>
        </p:spPr>
        <p:txBody>
          <a:bodyPr wrap="square" lIns="0" tIns="0" rIns="0" bIns="0" rtlCol="0" anchor="ctr">
            <a:noAutofit/>
          </a:bodyPr>
          <a:lstStyle/>
          <a:p>
            <a:pPr algn="dist"/>
            <a:r>
              <a:rPr lang="ja-JP" altLang="en-US" sz="1107" dirty="0">
                <a:solidFill>
                  <a:prstClr val="black"/>
                </a:solidFill>
                <a:latin typeface="Meiryo UI" panose="020B0604030504040204" pitchFamily="50" charset="-128"/>
                <a:ea typeface="Meiryo UI" panose="020B0604030504040204" pitchFamily="50" charset="-128"/>
              </a:rPr>
              <a:t>事業形態：</a:t>
            </a:r>
          </a:p>
        </p:txBody>
      </p:sp>
      <p:sp>
        <p:nvSpPr>
          <p:cNvPr id="82" name="テキスト プレースホルダー 37">
            <a:extLst>
              <a:ext uri="{FF2B5EF4-FFF2-40B4-BE49-F238E27FC236}">
                <a16:creationId xmlns:a16="http://schemas.microsoft.com/office/drawing/2014/main" id="{D212A079-DC40-48DE-AB07-E0DFD0291C9B}"/>
              </a:ext>
            </a:extLst>
          </p:cNvPr>
          <p:cNvSpPr>
            <a:spLocks noGrp="1"/>
          </p:cNvSpPr>
          <p:nvPr>
            <p:ph type="body" sz="quarter" idx="27" hasCustomPrompt="1"/>
          </p:nvPr>
        </p:nvSpPr>
        <p:spPr>
          <a:xfrm>
            <a:off x="1664491" y="5841623"/>
            <a:ext cx="4918020" cy="228610"/>
          </a:xfrm>
        </p:spPr>
        <p:txBody>
          <a:bodyPr lIns="0" tIns="0" rIns="0" bIns="0" anchor="ctr">
            <a:normAutofit/>
          </a:bodyPr>
          <a:lstStyle>
            <a:lvl1pPr marL="0" indent="0" algn="l">
              <a:lnSpc>
                <a:spcPct val="120000"/>
              </a:lnSpc>
              <a:spcBef>
                <a:spcPts val="0"/>
              </a:spcBef>
              <a:buFont typeface="Wingdings" panose="05000000000000000000" pitchFamily="2" charset="2"/>
              <a:buNone/>
              <a:defRPr sz="1107">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橙色の吹出しに示した選択肢の中から選択して記載</a:t>
            </a:r>
          </a:p>
        </p:txBody>
      </p:sp>
      <p:sp>
        <p:nvSpPr>
          <p:cNvPr id="85" name="テキスト プレースホルダー 37">
            <a:extLst>
              <a:ext uri="{FF2B5EF4-FFF2-40B4-BE49-F238E27FC236}">
                <a16:creationId xmlns:a16="http://schemas.microsoft.com/office/drawing/2014/main" id="{9F77CAC4-93A2-429D-B5FB-3E1A30533D03}"/>
              </a:ext>
            </a:extLst>
          </p:cNvPr>
          <p:cNvSpPr>
            <a:spLocks noGrp="1"/>
          </p:cNvSpPr>
          <p:nvPr>
            <p:ph type="body" sz="quarter" idx="28" hasCustomPrompt="1"/>
          </p:nvPr>
        </p:nvSpPr>
        <p:spPr>
          <a:xfrm>
            <a:off x="1664491" y="6100851"/>
            <a:ext cx="4918020" cy="228610"/>
          </a:xfrm>
        </p:spPr>
        <p:txBody>
          <a:bodyPr lIns="0" tIns="0" rIns="0" bIns="0" anchor="ctr">
            <a:normAutofit/>
          </a:bodyPr>
          <a:lstStyle>
            <a:lvl1pPr marL="0" indent="0" algn="l">
              <a:lnSpc>
                <a:spcPct val="120000"/>
              </a:lnSpc>
              <a:spcBef>
                <a:spcPts val="0"/>
              </a:spcBef>
              <a:buFont typeface="Wingdings" panose="05000000000000000000" pitchFamily="2" charset="2"/>
              <a:buNone/>
              <a:defRPr sz="1107">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令和２年度～令和○年度（予定）　と記載</a:t>
            </a:r>
          </a:p>
        </p:txBody>
      </p:sp>
      <p:sp>
        <p:nvSpPr>
          <p:cNvPr id="87" name="テキスト ボックス 86">
            <a:extLst>
              <a:ext uri="{FF2B5EF4-FFF2-40B4-BE49-F238E27FC236}">
                <a16:creationId xmlns:a16="http://schemas.microsoft.com/office/drawing/2014/main" id="{31937285-E56A-4788-B01F-99C11EE6C160}"/>
              </a:ext>
            </a:extLst>
          </p:cNvPr>
          <p:cNvSpPr txBox="1"/>
          <p:nvPr userDrawn="1"/>
        </p:nvSpPr>
        <p:spPr>
          <a:xfrm>
            <a:off x="674877" y="6100851"/>
            <a:ext cx="989615" cy="228610"/>
          </a:xfrm>
          <a:prstGeom prst="rect">
            <a:avLst/>
          </a:prstGeom>
          <a:noFill/>
        </p:spPr>
        <p:txBody>
          <a:bodyPr wrap="square" lIns="0" tIns="0" rIns="0" bIns="0" rtlCol="0" anchor="ctr">
            <a:noAutofit/>
          </a:bodyPr>
          <a:lstStyle/>
          <a:p>
            <a:pPr algn="dist"/>
            <a:r>
              <a:rPr lang="ja-JP" altLang="en-US" sz="1107" dirty="0">
                <a:solidFill>
                  <a:prstClr val="black"/>
                </a:solidFill>
                <a:latin typeface="Meiryo UI" panose="020B0604030504040204" pitchFamily="50" charset="-128"/>
                <a:ea typeface="Meiryo UI" panose="020B0604030504040204" pitchFamily="50" charset="-128"/>
              </a:rPr>
              <a:t>実施期間：</a:t>
            </a:r>
          </a:p>
        </p:txBody>
      </p:sp>
      <p:sp>
        <p:nvSpPr>
          <p:cNvPr id="46" name="テキスト ボックス 45">
            <a:extLst>
              <a:ext uri="{FF2B5EF4-FFF2-40B4-BE49-F238E27FC236}">
                <a16:creationId xmlns:a16="http://schemas.microsoft.com/office/drawing/2014/main" id="{A743C99C-48CA-45F0-837E-DF6BD1F19CDE}"/>
              </a:ext>
            </a:extLst>
          </p:cNvPr>
          <p:cNvSpPr txBox="1"/>
          <p:nvPr userDrawn="1"/>
        </p:nvSpPr>
        <p:spPr>
          <a:xfrm>
            <a:off x="1472410" y="5841623"/>
            <a:ext cx="166737" cy="228610"/>
          </a:xfrm>
          <a:prstGeom prst="rect">
            <a:avLst/>
          </a:prstGeom>
          <a:noFill/>
        </p:spPr>
        <p:txBody>
          <a:bodyPr wrap="square" lIns="0" tIns="0" rIns="0" bIns="0" rtlCol="0" anchor="ctr">
            <a:noAutofit/>
          </a:bodyPr>
          <a:lstStyle/>
          <a:p>
            <a:pPr algn="l"/>
            <a:r>
              <a:rPr lang="ja-JP" altLang="en-US" sz="1107" dirty="0">
                <a:solidFill>
                  <a:prstClr val="black"/>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1628622282"/>
      </p:ext>
    </p:extLst>
  </p:cSld>
  <p:clrMapOvr>
    <a:masterClrMapping/>
  </p:clrMapOvr>
  <p:extLst>
    <p:ext uri="{DCECCB84-F9BA-43D5-87BE-67443E8EF086}">
      <p15:sldGuideLst xmlns:p15="http://schemas.microsoft.com/office/powerpoint/2012/main">
        <p15:guide id="5" pos="4492" userDrawn="1">
          <p15:clr>
            <a:srgbClr val="FBAE40"/>
          </p15:clr>
        </p15:guide>
        <p15:guide id="7" orient="horz" pos="119"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725503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裏表紙_出力用">
    <p:spTree>
      <p:nvGrpSpPr>
        <p:cNvPr id="1" name=""/>
        <p:cNvGrpSpPr/>
        <p:nvPr/>
      </p:nvGrpSpPr>
      <p:grpSpPr>
        <a:xfrm>
          <a:off x="0" y="0"/>
          <a:ext cx="0" cy="0"/>
          <a:chOff x="0" y="0"/>
          <a:chExt cx="0" cy="0"/>
        </a:xfrm>
      </p:grpSpPr>
      <p:pic>
        <p:nvPicPr>
          <p:cNvPr id="3" name="Picture 11" descr="ç°å¢ç">
            <a:extLst>
              <a:ext uri="{FF2B5EF4-FFF2-40B4-BE49-F238E27FC236}">
                <a16:creationId xmlns:a16="http://schemas.microsoft.com/office/drawing/2014/main" id="{CD100471-1EDD-4161-8484-6C512DF6789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rot="10800000">
            <a:off x="5297445" y="2875373"/>
            <a:ext cx="1597113" cy="1301398"/>
          </a:xfrm>
          <a:prstGeom prst="rect">
            <a:avLst/>
          </a:prstGeom>
          <a:noFill/>
          <a:extLst>
            <a:ext uri="{909E8E84-426E-40DD-AFC4-6F175D3DCCD1}">
              <a14:hiddenFill xmlns:a14="http://schemas.microsoft.com/office/drawing/2010/main">
                <a:solidFill>
                  <a:srgbClr val="FFFFFF"/>
                </a:solidFill>
              </a14:hiddenFill>
            </a:ext>
          </a:extLst>
        </p:spPr>
      </p:pic>
      <p:sp>
        <p:nvSpPr>
          <p:cNvPr id="5" name="四角形: 角を丸くする 4">
            <a:extLst>
              <a:ext uri="{FF2B5EF4-FFF2-40B4-BE49-F238E27FC236}">
                <a16:creationId xmlns:a16="http://schemas.microsoft.com/office/drawing/2014/main" id="{E855BE8F-C7AE-468D-9A57-04F6F22E0272}"/>
              </a:ext>
            </a:extLst>
          </p:cNvPr>
          <p:cNvSpPr/>
          <p:nvPr userDrawn="1"/>
        </p:nvSpPr>
        <p:spPr>
          <a:xfrm>
            <a:off x="389880" y="359099"/>
            <a:ext cx="11412240" cy="6139807"/>
          </a:xfrm>
          <a:prstGeom prst="roundRect">
            <a:avLst>
              <a:gd name="adj" fmla="val 1226"/>
            </a:avLst>
          </a:prstGeom>
          <a:no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39"/>
          </a:p>
        </p:txBody>
      </p:sp>
    </p:spTree>
    <p:extLst>
      <p:ext uri="{BB962C8B-B14F-4D97-AF65-F5344CB8AC3E}">
        <p14:creationId xmlns:p14="http://schemas.microsoft.com/office/powerpoint/2010/main" val="4364691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表紙用スライド（英語）">
    <p:spTree>
      <p:nvGrpSpPr>
        <p:cNvPr id="1" name=""/>
        <p:cNvGrpSpPr/>
        <p:nvPr/>
      </p:nvGrpSpPr>
      <p:grpSpPr>
        <a:xfrm>
          <a:off x="0" y="0"/>
          <a:ext cx="0" cy="0"/>
          <a:chOff x="0" y="0"/>
          <a:chExt cx="0" cy="0"/>
        </a:xfrm>
      </p:grpSpPr>
      <p:grpSp>
        <p:nvGrpSpPr>
          <p:cNvPr id="19" name="グループ化 18">
            <a:extLst>
              <a:ext uri="{FF2B5EF4-FFF2-40B4-BE49-F238E27FC236}">
                <a16:creationId xmlns:a16="http://schemas.microsoft.com/office/drawing/2014/main" id="{03B286A9-2266-4CE1-9466-D6CBE3E2F9E9}"/>
              </a:ext>
            </a:extLst>
          </p:cNvPr>
          <p:cNvGrpSpPr/>
          <p:nvPr userDrawn="1"/>
        </p:nvGrpSpPr>
        <p:grpSpPr>
          <a:xfrm>
            <a:off x="1179666" y="2714141"/>
            <a:ext cx="9832671" cy="914438"/>
            <a:chOff x="1042416" y="2697480"/>
            <a:chExt cx="8622792" cy="1007999"/>
          </a:xfrm>
        </p:grpSpPr>
        <p:cxnSp>
          <p:nvCxnSpPr>
            <p:cNvPr id="27" name="直線コネクタ 26">
              <a:extLst>
                <a:ext uri="{FF2B5EF4-FFF2-40B4-BE49-F238E27FC236}">
                  <a16:creationId xmlns:a16="http://schemas.microsoft.com/office/drawing/2014/main" id="{D7273E06-E4BF-4FA0-B8A9-037E99E08097}"/>
                </a:ext>
              </a:extLst>
            </p:cNvPr>
            <p:cNvCxnSpPr/>
            <p:nvPr userDrawn="1"/>
          </p:nvCxnSpPr>
          <p:spPr>
            <a:xfrm>
              <a:off x="1042416" y="2697480"/>
              <a:ext cx="8622792" cy="0"/>
            </a:xfrm>
            <a:prstGeom prst="line">
              <a:avLst/>
            </a:prstGeom>
            <a:ln w="28575">
              <a:solidFill>
                <a:srgbClr val="009C89"/>
              </a:solidFill>
            </a:ln>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520339A2-8DDC-4906-B3FF-9803D368BD9E}"/>
                </a:ext>
              </a:extLst>
            </p:cNvPr>
            <p:cNvCxnSpPr/>
            <p:nvPr userDrawn="1"/>
          </p:nvCxnSpPr>
          <p:spPr>
            <a:xfrm>
              <a:off x="1042416" y="3705479"/>
              <a:ext cx="8622792" cy="0"/>
            </a:xfrm>
            <a:prstGeom prst="line">
              <a:avLst/>
            </a:prstGeom>
            <a:ln w="28575">
              <a:solidFill>
                <a:srgbClr val="009C89"/>
              </a:solidFill>
            </a:ln>
          </p:spPr>
          <p:style>
            <a:lnRef idx="1">
              <a:schemeClr val="accent1"/>
            </a:lnRef>
            <a:fillRef idx="0">
              <a:schemeClr val="accent1"/>
            </a:fillRef>
            <a:effectRef idx="0">
              <a:schemeClr val="accent1"/>
            </a:effectRef>
            <a:fontRef idx="minor">
              <a:schemeClr val="tx1"/>
            </a:fontRef>
          </p:style>
        </p:cxnSp>
      </p:grpSp>
      <p:grpSp>
        <p:nvGrpSpPr>
          <p:cNvPr id="37" name="グループ化 36">
            <a:extLst>
              <a:ext uri="{FF2B5EF4-FFF2-40B4-BE49-F238E27FC236}">
                <a16:creationId xmlns:a16="http://schemas.microsoft.com/office/drawing/2014/main" id="{DE4C5D62-0869-42E7-9C97-B244D802C9CC}"/>
              </a:ext>
            </a:extLst>
          </p:cNvPr>
          <p:cNvGrpSpPr/>
          <p:nvPr userDrawn="1"/>
        </p:nvGrpSpPr>
        <p:grpSpPr>
          <a:xfrm>
            <a:off x="2801202" y="5715297"/>
            <a:ext cx="6699428" cy="635369"/>
            <a:chOff x="2456520" y="6387031"/>
            <a:chExt cx="5875085" cy="700377"/>
          </a:xfrm>
        </p:grpSpPr>
        <p:pic>
          <p:nvPicPr>
            <p:cNvPr id="38" name="図 37">
              <a:extLst>
                <a:ext uri="{FF2B5EF4-FFF2-40B4-BE49-F238E27FC236}">
                  <a16:creationId xmlns:a16="http://schemas.microsoft.com/office/drawing/2014/main" id="{6A2821FA-4929-4746-ACB8-E1629609B6F6}"/>
                </a:ext>
              </a:extLst>
            </p:cNvPr>
            <p:cNvPicPr>
              <a:picLocks noChangeAspect="1"/>
            </p:cNvPicPr>
            <p:nvPr userDrawn="1"/>
          </p:nvPicPr>
          <p:blipFill rotWithShape="1">
            <a:blip r:embed="rId2"/>
            <a:srcRect l="25425" t="26413" r="27381" b="26835"/>
            <a:stretch/>
          </p:blipFill>
          <p:spPr>
            <a:xfrm>
              <a:off x="4927824" y="6387031"/>
              <a:ext cx="991169" cy="700377"/>
            </a:xfrm>
            <a:prstGeom prst="rect">
              <a:avLst/>
            </a:prstGeom>
          </p:spPr>
        </p:pic>
        <p:pic>
          <p:nvPicPr>
            <p:cNvPr id="39" name="図 38">
              <a:extLst>
                <a:ext uri="{FF2B5EF4-FFF2-40B4-BE49-F238E27FC236}">
                  <a16:creationId xmlns:a16="http://schemas.microsoft.com/office/drawing/2014/main" id="{0D94F9F7-8EE5-4FB1-9DE8-8ED364D72B81}"/>
                </a:ext>
              </a:extLst>
            </p:cNvPr>
            <p:cNvPicPr>
              <a:picLocks noChangeAspect="1"/>
            </p:cNvPicPr>
            <p:nvPr userDrawn="1"/>
          </p:nvPicPr>
          <p:blipFill>
            <a:blip r:embed="rId3"/>
            <a:stretch>
              <a:fillRect/>
            </a:stretch>
          </p:blipFill>
          <p:spPr>
            <a:xfrm>
              <a:off x="6106890" y="6463627"/>
              <a:ext cx="614647" cy="526500"/>
            </a:xfrm>
            <a:prstGeom prst="rect">
              <a:avLst/>
            </a:prstGeom>
          </p:spPr>
        </p:pic>
        <p:pic>
          <p:nvPicPr>
            <p:cNvPr id="40" name="図 39">
              <a:extLst>
                <a:ext uri="{FF2B5EF4-FFF2-40B4-BE49-F238E27FC236}">
                  <a16:creationId xmlns:a16="http://schemas.microsoft.com/office/drawing/2014/main" id="{8C6E6851-00CA-4304-9D45-933760A5D3CF}"/>
                </a:ext>
              </a:extLst>
            </p:cNvPr>
            <p:cNvPicPr>
              <a:picLocks noChangeAspect="1"/>
            </p:cNvPicPr>
            <p:nvPr userDrawn="1"/>
          </p:nvPicPr>
          <p:blipFill>
            <a:blip r:embed="rId4"/>
            <a:stretch>
              <a:fillRect/>
            </a:stretch>
          </p:blipFill>
          <p:spPr>
            <a:xfrm>
              <a:off x="2456520" y="6498254"/>
              <a:ext cx="946944" cy="536322"/>
            </a:xfrm>
            <a:prstGeom prst="rect">
              <a:avLst/>
            </a:prstGeom>
          </p:spPr>
        </p:pic>
        <p:pic>
          <p:nvPicPr>
            <p:cNvPr id="41" name="図 40">
              <a:extLst>
                <a:ext uri="{FF2B5EF4-FFF2-40B4-BE49-F238E27FC236}">
                  <a16:creationId xmlns:a16="http://schemas.microsoft.com/office/drawing/2014/main" id="{7A4365D3-9ED1-4262-ADC8-ADFC91D39DC3}"/>
                </a:ext>
              </a:extLst>
            </p:cNvPr>
            <p:cNvPicPr>
              <a:picLocks noChangeAspect="1"/>
            </p:cNvPicPr>
            <p:nvPr userDrawn="1"/>
          </p:nvPicPr>
          <p:blipFill>
            <a:blip r:embed="rId5"/>
            <a:stretch>
              <a:fillRect/>
            </a:stretch>
          </p:blipFill>
          <p:spPr>
            <a:xfrm>
              <a:off x="3635177" y="6432722"/>
              <a:ext cx="1292647" cy="641986"/>
            </a:xfrm>
            <a:prstGeom prst="rect">
              <a:avLst/>
            </a:prstGeom>
          </p:spPr>
        </p:pic>
        <p:pic>
          <p:nvPicPr>
            <p:cNvPr id="42" name="図 41">
              <a:extLst>
                <a:ext uri="{FF2B5EF4-FFF2-40B4-BE49-F238E27FC236}">
                  <a16:creationId xmlns:a16="http://schemas.microsoft.com/office/drawing/2014/main" id="{77BE447A-09BD-4FED-A363-C6DAA779DFC7}"/>
                </a:ext>
              </a:extLst>
            </p:cNvPr>
            <p:cNvPicPr>
              <a:picLocks noChangeAspect="1"/>
            </p:cNvPicPr>
            <p:nvPr userDrawn="1"/>
          </p:nvPicPr>
          <p:blipFill>
            <a:blip r:embed="rId6"/>
            <a:stretch>
              <a:fillRect/>
            </a:stretch>
          </p:blipFill>
          <p:spPr>
            <a:xfrm>
              <a:off x="7044047" y="6463627"/>
              <a:ext cx="1287558" cy="494981"/>
            </a:xfrm>
            <a:prstGeom prst="rect">
              <a:avLst/>
            </a:prstGeom>
          </p:spPr>
        </p:pic>
      </p:grpSp>
      <p:sp>
        <p:nvSpPr>
          <p:cNvPr id="43" name="タイトル 1">
            <a:extLst>
              <a:ext uri="{FF2B5EF4-FFF2-40B4-BE49-F238E27FC236}">
                <a16:creationId xmlns:a16="http://schemas.microsoft.com/office/drawing/2014/main" id="{C6D186EF-7755-4DA0-8501-AEEDD28E106A}"/>
              </a:ext>
            </a:extLst>
          </p:cNvPr>
          <p:cNvSpPr>
            <a:spLocks noGrp="1"/>
          </p:cNvSpPr>
          <p:nvPr>
            <p:ph type="title" hasCustomPrompt="1"/>
          </p:nvPr>
        </p:nvSpPr>
        <p:spPr>
          <a:xfrm>
            <a:off x="1170651" y="2714142"/>
            <a:ext cx="9850701" cy="914439"/>
          </a:xfrm>
          <a:prstGeom prst="rect">
            <a:avLst/>
          </a:prstGeom>
        </p:spPr>
        <p:txBody>
          <a:bodyPr lIns="0" tIns="72000" rIns="0" bIns="0" anchor="ctr">
            <a:normAutofit/>
          </a:bodyPr>
          <a:lstStyle>
            <a:lvl1pPr algn="ctr">
              <a:defRPr sz="3079" b="1" i="0">
                <a:solidFill>
                  <a:schemeClr val="accent3"/>
                </a:solidFill>
                <a:latin typeface="Meiryo UI" panose="020B0604030504040204" pitchFamily="50" charset="-128"/>
                <a:ea typeface="Meiryo UI" panose="020B0604030504040204" pitchFamily="50" charset="-128"/>
              </a:defRPr>
            </a:lvl1pPr>
          </a:lstStyle>
          <a:p>
            <a:r>
              <a:rPr kumimoji="1" lang="ja-JP" altLang="en-US" dirty="0"/>
              <a:t>表紙タイトル</a:t>
            </a:r>
          </a:p>
        </p:txBody>
      </p:sp>
      <p:sp>
        <p:nvSpPr>
          <p:cNvPr id="44" name="コンテンツ プレースホルダー 18">
            <a:extLst>
              <a:ext uri="{FF2B5EF4-FFF2-40B4-BE49-F238E27FC236}">
                <a16:creationId xmlns:a16="http://schemas.microsoft.com/office/drawing/2014/main" id="{34C4AC2D-06C1-480E-80A4-871401560116}"/>
              </a:ext>
            </a:extLst>
          </p:cNvPr>
          <p:cNvSpPr>
            <a:spLocks noGrp="1"/>
          </p:cNvSpPr>
          <p:nvPr>
            <p:ph sz="quarter" idx="14" hasCustomPrompt="1"/>
          </p:nvPr>
        </p:nvSpPr>
        <p:spPr>
          <a:xfrm>
            <a:off x="1171231" y="3763721"/>
            <a:ext cx="9849541" cy="391903"/>
          </a:xfrm>
          <a:prstGeom prst="rect">
            <a:avLst/>
          </a:prstGeom>
        </p:spPr>
        <p:txBody>
          <a:bodyPr anchor="ctr"/>
          <a:lstStyle>
            <a:lvl1pPr marL="0" indent="0" algn="ctr">
              <a:buFontTx/>
              <a:buNone/>
              <a:defRPr sz="1539" b="1">
                <a:solidFill>
                  <a:schemeClr val="accent3"/>
                </a:solidFill>
                <a:latin typeface="Meiryo UI" panose="020B0604030504040204" pitchFamily="50" charset="-128"/>
                <a:ea typeface="Meiryo UI" panose="020B0604030504040204" pitchFamily="50" charset="-128"/>
              </a:defRPr>
            </a:lvl1pPr>
            <a:lvl2pPr marL="390988" indent="0">
              <a:buFontTx/>
              <a:buNone/>
              <a:defRPr/>
            </a:lvl2pPr>
            <a:lvl3pPr marL="781975" indent="0">
              <a:buFontTx/>
              <a:buNone/>
              <a:defRPr/>
            </a:lvl3pPr>
            <a:lvl4pPr marL="1172963" indent="0">
              <a:buFontTx/>
              <a:buNone/>
              <a:defRPr/>
            </a:lvl4pPr>
            <a:lvl5pPr marL="1563952" indent="0">
              <a:buFontTx/>
              <a:buNone/>
              <a:defRPr/>
            </a:lvl5pPr>
          </a:lstStyle>
          <a:p>
            <a:pPr lvl="0"/>
            <a:r>
              <a:rPr kumimoji="1" lang="ja-JP" altLang="en-US" dirty="0"/>
              <a:t>サブタイトル</a:t>
            </a:r>
          </a:p>
        </p:txBody>
      </p:sp>
      <p:sp>
        <p:nvSpPr>
          <p:cNvPr id="45" name="コンテンツ プレースホルダー 18">
            <a:extLst>
              <a:ext uri="{FF2B5EF4-FFF2-40B4-BE49-F238E27FC236}">
                <a16:creationId xmlns:a16="http://schemas.microsoft.com/office/drawing/2014/main" id="{9B168461-40A6-49CF-897E-537C1E6C9C74}"/>
              </a:ext>
            </a:extLst>
          </p:cNvPr>
          <p:cNvSpPr>
            <a:spLocks noGrp="1"/>
          </p:cNvSpPr>
          <p:nvPr>
            <p:ph sz="quarter" idx="15" hasCustomPrompt="1"/>
          </p:nvPr>
        </p:nvSpPr>
        <p:spPr>
          <a:xfrm>
            <a:off x="4043440" y="4931489"/>
            <a:ext cx="4105123" cy="261268"/>
          </a:xfrm>
          <a:prstGeom prst="rect">
            <a:avLst/>
          </a:prstGeom>
        </p:spPr>
        <p:txBody>
          <a:bodyPr anchor="ctr"/>
          <a:lstStyle>
            <a:lvl1pPr marL="0" indent="0" algn="ctr">
              <a:buFontTx/>
              <a:buNone/>
              <a:defRPr sz="1368" b="0">
                <a:solidFill>
                  <a:schemeClr val="tx1"/>
                </a:solidFill>
                <a:latin typeface="Meiryo UI" panose="020B0604030504040204" pitchFamily="50" charset="-128"/>
                <a:ea typeface="Meiryo UI" panose="020B0604030504040204" pitchFamily="50" charset="-128"/>
              </a:defRPr>
            </a:lvl1pPr>
            <a:lvl2pPr marL="390988" indent="0">
              <a:buFontTx/>
              <a:buNone/>
              <a:defRPr/>
            </a:lvl2pPr>
            <a:lvl3pPr marL="781975" indent="0">
              <a:buFontTx/>
              <a:buNone/>
              <a:defRPr/>
            </a:lvl3pPr>
            <a:lvl4pPr marL="1172963" indent="0">
              <a:buFontTx/>
              <a:buNone/>
              <a:defRPr/>
            </a:lvl4pPr>
            <a:lvl5pPr marL="1563952" indent="0">
              <a:buFontTx/>
              <a:buNone/>
              <a:defRPr/>
            </a:lvl5pPr>
          </a:lstStyle>
          <a:p>
            <a:pPr lvl="0"/>
            <a:r>
              <a:rPr kumimoji="1" lang="en-US" altLang="ja-JP" dirty="0"/>
              <a:t>0000</a:t>
            </a:r>
            <a:r>
              <a:rPr kumimoji="1" lang="ja-JP" altLang="en-US" dirty="0"/>
              <a:t>年</a:t>
            </a:r>
            <a:r>
              <a:rPr kumimoji="1" lang="en-US" altLang="ja-JP" dirty="0"/>
              <a:t>00</a:t>
            </a:r>
            <a:r>
              <a:rPr kumimoji="1" lang="ja-JP" altLang="en-US" dirty="0"/>
              <a:t>月</a:t>
            </a:r>
            <a:r>
              <a:rPr kumimoji="1" lang="en-US" altLang="ja-JP" dirty="0"/>
              <a:t>00</a:t>
            </a:r>
            <a:r>
              <a:rPr kumimoji="1" lang="ja-JP" altLang="en-US" dirty="0"/>
              <a:t>日</a:t>
            </a:r>
          </a:p>
        </p:txBody>
      </p:sp>
      <p:sp>
        <p:nvSpPr>
          <p:cNvPr id="46" name="コンテンツ プレースホルダー 18">
            <a:extLst>
              <a:ext uri="{FF2B5EF4-FFF2-40B4-BE49-F238E27FC236}">
                <a16:creationId xmlns:a16="http://schemas.microsoft.com/office/drawing/2014/main" id="{33854C81-1780-4345-B97B-42F9EFB58BF4}"/>
              </a:ext>
            </a:extLst>
          </p:cNvPr>
          <p:cNvSpPr>
            <a:spLocks noGrp="1"/>
          </p:cNvSpPr>
          <p:nvPr>
            <p:ph sz="quarter" idx="16" hasCustomPrompt="1"/>
          </p:nvPr>
        </p:nvSpPr>
        <p:spPr>
          <a:xfrm>
            <a:off x="4043440" y="5192757"/>
            <a:ext cx="4105123" cy="261268"/>
          </a:xfrm>
          <a:prstGeom prst="rect">
            <a:avLst/>
          </a:prstGeom>
        </p:spPr>
        <p:txBody>
          <a:bodyPr anchor="ctr"/>
          <a:lstStyle>
            <a:lvl1pPr marL="0" indent="0" algn="ctr">
              <a:buFontTx/>
              <a:buNone/>
              <a:defRPr sz="1368" b="0">
                <a:solidFill>
                  <a:schemeClr val="tx1"/>
                </a:solidFill>
                <a:latin typeface="Meiryo UI" panose="020B0604030504040204" pitchFamily="50" charset="-128"/>
                <a:ea typeface="Meiryo UI" panose="020B0604030504040204" pitchFamily="50" charset="-128"/>
              </a:defRPr>
            </a:lvl1pPr>
            <a:lvl2pPr marL="390988" indent="0">
              <a:buFontTx/>
              <a:buNone/>
              <a:defRPr/>
            </a:lvl2pPr>
            <a:lvl3pPr marL="781975" indent="0">
              <a:buFontTx/>
              <a:buNone/>
              <a:defRPr/>
            </a:lvl3pPr>
            <a:lvl4pPr marL="1172963" indent="0">
              <a:buFontTx/>
              <a:buNone/>
              <a:defRPr/>
            </a:lvl4pPr>
            <a:lvl5pPr marL="1563952" indent="0">
              <a:buFontTx/>
              <a:buNone/>
              <a:defRPr/>
            </a:lvl5pPr>
          </a:lstStyle>
          <a:p>
            <a:pPr lvl="0"/>
            <a:r>
              <a:rPr kumimoji="1" lang="ja-JP" altLang="en-US" dirty="0"/>
              <a:t>所属　名前</a:t>
            </a:r>
          </a:p>
        </p:txBody>
      </p:sp>
      <p:sp>
        <p:nvSpPr>
          <p:cNvPr id="18" name="四角形: 角を丸くする 17">
            <a:extLst>
              <a:ext uri="{FF2B5EF4-FFF2-40B4-BE49-F238E27FC236}">
                <a16:creationId xmlns:a16="http://schemas.microsoft.com/office/drawing/2014/main" id="{13A739BD-01DD-4B28-88D9-22675C2D246B}"/>
              </a:ext>
            </a:extLst>
          </p:cNvPr>
          <p:cNvSpPr/>
          <p:nvPr userDrawn="1"/>
        </p:nvSpPr>
        <p:spPr>
          <a:xfrm>
            <a:off x="342847" y="359096"/>
            <a:ext cx="11506308" cy="6144506"/>
          </a:xfrm>
          <a:prstGeom prst="roundRect">
            <a:avLst>
              <a:gd name="adj" fmla="val 1226"/>
            </a:avLst>
          </a:prstGeom>
          <a:no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39"/>
          </a:p>
        </p:txBody>
      </p:sp>
      <p:pic>
        <p:nvPicPr>
          <p:cNvPr id="17" name="Picture 2">
            <a:extLst>
              <a:ext uri="{FF2B5EF4-FFF2-40B4-BE49-F238E27FC236}">
                <a16:creationId xmlns:a16="http://schemas.microsoft.com/office/drawing/2014/main" id="{5F5D6583-C177-42EF-98B8-8777B4BE3C64}"/>
              </a:ext>
            </a:extLst>
          </p:cNvPr>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4979545" y="1359899"/>
            <a:ext cx="2210727" cy="6173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915671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裏表紙_出力用（英語）">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E855BE8F-C7AE-468D-9A57-04F6F22E0272}"/>
              </a:ext>
            </a:extLst>
          </p:cNvPr>
          <p:cNvSpPr/>
          <p:nvPr userDrawn="1"/>
        </p:nvSpPr>
        <p:spPr>
          <a:xfrm>
            <a:off x="389880" y="359099"/>
            <a:ext cx="11412240" cy="6139807"/>
          </a:xfrm>
          <a:prstGeom prst="roundRect">
            <a:avLst>
              <a:gd name="adj" fmla="val 1226"/>
            </a:avLst>
          </a:prstGeom>
          <a:no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39"/>
          </a:p>
        </p:txBody>
      </p:sp>
      <p:pic>
        <p:nvPicPr>
          <p:cNvPr id="4" name="Picture 2">
            <a:extLst>
              <a:ext uri="{FF2B5EF4-FFF2-40B4-BE49-F238E27FC236}">
                <a16:creationId xmlns:a16="http://schemas.microsoft.com/office/drawing/2014/main" id="{952D7A1C-08EE-4E5D-9666-5A1815B9268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979545" y="3217398"/>
            <a:ext cx="2210727" cy="6173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433676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55" y="2130858"/>
            <a:ext cx="103632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828855" y="3886201"/>
            <a:ext cx="8534400" cy="1752600"/>
          </a:xfrm>
        </p:spPr>
        <p:txBody>
          <a:bodyPr/>
          <a:lstStyle>
            <a:lvl1pPr marL="0" indent="0" algn="ctr">
              <a:buNone/>
              <a:defRPr>
                <a:solidFill>
                  <a:schemeClr val="tx1">
                    <a:tint val="75000"/>
                  </a:schemeClr>
                </a:solidFill>
              </a:defRPr>
            </a:lvl1pPr>
            <a:lvl2pPr marL="397843" indent="0" algn="ctr">
              <a:buNone/>
              <a:defRPr>
                <a:solidFill>
                  <a:schemeClr val="tx1">
                    <a:tint val="75000"/>
                  </a:schemeClr>
                </a:solidFill>
              </a:defRPr>
            </a:lvl2pPr>
            <a:lvl3pPr marL="795687" indent="0" algn="ctr">
              <a:buNone/>
              <a:defRPr>
                <a:solidFill>
                  <a:schemeClr val="tx1">
                    <a:tint val="75000"/>
                  </a:schemeClr>
                </a:solidFill>
              </a:defRPr>
            </a:lvl3pPr>
            <a:lvl4pPr marL="1193529" indent="0" algn="ctr">
              <a:buNone/>
              <a:defRPr>
                <a:solidFill>
                  <a:schemeClr val="tx1">
                    <a:tint val="75000"/>
                  </a:schemeClr>
                </a:solidFill>
              </a:defRPr>
            </a:lvl4pPr>
            <a:lvl5pPr marL="1591371" indent="0" algn="ctr">
              <a:buNone/>
              <a:defRPr>
                <a:solidFill>
                  <a:schemeClr val="tx1">
                    <a:tint val="75000"/>
                  </a:schemeClr>
                </a:solidFill>
              </a:defRPr>
            </a:lvl5pPr>
            <a:lvl6pPr marL="1989214" indent="0" algn="ctr">
              <a:buNone/>
              <a:defRPr>
                <a:solidFill>
                  <a:schemeClr val="tx1">
                    <a:tint val="75000"/>
                  </a:schemeClr>
                </a:solidFill>
              </a:defRPr>
            </a:lvl6pPr>
            <a:lvl7pPr marL="2387058" indent="0" algn="ctr">
              <a:buNone/>
              <a:defRPr>
                <a:solidFill>
                  <a:schemeClr val="tx1">
                    <a:tint val="75000"/>
                  </a:schemeClr>
                </a:solidFill>
              </a:defRPr>
            </a:lvl7pPr>
            <a:lvl8pPr marL="2784901" indent="0" algn="ctr">
              <a:buNone/>
              <a:defRPr>
                <a:solidFill>
                  <a:schemeClr val="tx1">
                    <a:tint val="75000"/>
                  </a:schemeClr>
                </a:solidFill>
              </a:defRPr>
            </a:lvl8pPr>
            <a:lvl9pPr marL="3182743"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a:xfrm>
            <a:off x="9168341" y="6398220"/>
            <a:ext cx="2844800" cy="365125"/>
          </a:xfrm>
        </p:spPr>
        <p:txBody>
          <a:bodyPr/>
          <a:lstStyle>
            <a:lvl1pPr>
              <a:defRPr sz="1320" b="1">
                <a:latin typeface="+mj-ea"/>
                <a:ea typeface="+mj-ea"/>
              </a:defRPr>
            </a:lvl1pPr>
          </a:lstStyle>
          <a:p>
            <a:fld id="{284F08B2-1F9F-4BE2-83D8-BCD944CE9ECB}"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1037818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1_内容説明用スライド_タイトルのみ+リード">
    <p:spTree>
      <p:nvGrpSpPr>
        <p:cNvPr id="1" name=""/>
        <p:cNvGrpSpPr/>
        <p:nvPr/>
      </p:nvGrpSpPr>
      <p:grpSpPr>
        <a:xfrm>
          <a:off x="0" y="0"/>
          <a:ext cx="0" cy="0"/>
          <a:chOff x="0" y="0"/>
          <a:chExt cx="0" cy="0"/>
        </a:xfrm>
      </p:grpSpPr>
      <p:pic>
        <p:nvPicPr>
          <p:cNvPr id="7" name="Picture 11" descr="ç°å¢ç">
            <a:extLst>
              <a:ext uri="{FF2B5EF4-FFF2-40B4-BE49-F238E27FC236}">
                <a16:creationId xmlns:a16="http://schemas.microsoft.com/office/drawing/2014/main" id="{A36EA33E-F10C-8847-BD79-6A62721F999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012486" y="273943"/>
            <a:ext cx="659964" cy="537767"/>
          </a:xfrm>
          <a:prstGeom prst="rect">
            <a:avLst/>
          </a:prstGeom>
          <a:noFill/>
          <a:extLst>
            <a:ext uri="{909E8E84-426E-40DD-AFC4-6F175D3DCCD1}">
              <a14:hiddenFill xmlns:a14="http://schemas.microsoft.com/office/drawing/2010/main">
                <a:solidFill>
                  <a:srgbClr val="FFFFFF"/>
                </a:solidFill>
              </a14:hiddenFill>
            </a:ext>
          </a:extLst>
        </p:spPr>
      </p:pic>
      <p:pic>
        <p:nvPicPr>
          <p:cNvPr id="4" name="グラフィックス 3">
            <a:extLst>
              <a:ext uri="{FF2B5EF4-FFF2-40B4-BE49-F238E27FC236}">
                <a16:creationId xmlns:a16="http://schemas.microsoft.com/office/drawing/2014/main" id="{DFC3FEA0-0269-A340-8AC0-2EE9382B6D7F}"/>
              </a:ext>
            </a:extLst>
          </p:cNvPr>
          <p:cNvPicPr>
            <a:picLocks noChangeAspect="1"/>
          </p:cNvPicPr>
          <p:nvPr/>
        </p:nvPicPr>
        <p:blipFill>
          <a:blip r:embed="rId3"/>
          <a:stretch>
            <a:fillRect/>
          </a:stretch>
        </p:blipFill>
        <p:spPr>
          <a:xfrm>
            <a:off x="399088" y="354184"/>
            <a:ext cx="10723701" cy="461267"/>
          </a:xfrm>
          <a:prstGeom prst="rect">
            <a:avLst/>
          </a:prstGeom>
        </p:spPr>
      </p:pic>
      <p:sp>
        <p:nvSpPr>
          <p:cNvPr id="10" name="コンテンツ プレースホルダー 13">
            <a:extLst>
              <a:ext uri="{FF2B5EF4-FFF2-40B4-BE49-F238E27FC236}">
                <a16:creationId xmlns:a16="http://schemas.microsoft.com/office/drawing/2014/main" id="{89977F20-F4BF-4D81-9971-71C821CD53EF}"/>
              </a:ext>
            </a:extLst>
          </p:cNvPr>
          <p:cNvSpPr>
            <a:spLocks noGrp="1"/>
          </p:cNvSpPr>
          <p:nvPr>
            <p:ph sz="quarter" idx="11" hasCustomPrompt="1"/>
          </p:nvPr>
        </p:nvSpPr>
        <p:spPr bwMode="white">
          <a:xfrm>
            <a:off x="399089" y="354184"/>
            <a:ext cx="8794987" cy="457525"/>
          </a:xfrm>
          <a:prstGeom prst="rect">
            <a:avLst/>
          </a:prstGeom>
        </p:spPr>
        <p:txBody>
          <a:bodyPr lIns="252000" tIns="36000" rIns="0" bIns="0" anchor="ctr">
            <a:normAutofit/>
          </a:bodyPr>
          <a:lstStyle>
            <a:lvl1pPr marL="0" indent="0">
              <a:buNone/>
              <a:defRPr sz="1773" b="1" i="0">
                <a:solidFill>
                  <a:schemeClr val="bg1"/>
                </a:solidFill>
                <a:latin typeface="Meiryo UI" panose="020B0604030504040204" pitchFamily="50" charset="-128"/>
                <a:ea typeface="Meiryo UI" panose="020B0604030504040204" pitchFamily="50" charset="-128"/>
              </a:defRPr>
            </a:lvl1pPr>
          </a:lstStyle>
          <a:p>
            <a:r>
              <a:rPr kumimoji="1" lang="ja-JP" altLang="en-US" dirty="0"/>
              <a:t>タイトルタイトル</a:t>
            </a:r>
          </a:p>
        </p:txBody>
      </p:sp>
      <p:sp>
        <p:nvSpPr>
          <p:cNvPr id="11" name="コンテンツ プレースホルダー 18">
            <a:extLst>
              <a:ext uri="{FF2B5EF4-FFF2-40B4-BE49-F238E27FC236}">
                <a16:creationId xmlns:a16="http://schemas.microsoft.com/office/drawing/2014/main" id="{D6CEC8E5-ABD9-4156-8E4A-955E63649379}"/>
              </a:ext>
            </a:extLst>
          </p:cNvPr>
          <p:cNvSpPr>
            <a:spLocks noGrp="1"/>
          </p:cNvSpPr>
          <p:nvPr>
            <p:ph sz="quarter" idx="16" hasCustomPrompt="1"/>
          </p:nvPr>
        </p:nvSpPr>
        <p:spPr>
          <a:xfrm>
            <a:off x="677034" y="823888"/>
            <a:ext cx="9897695" cy="589919"/>
          </a:xfrm>
          <a:prstGeom prst="rect">
            <a:avLst/>
          </a:prstGeom>
        </p:spPr>
        <p:txBody>
          <a:bodyPr lIns="0" tIns="108000" rIns="0" bIns="0" anchor="t"/>
          <a:lstStyle>
            <a:lvl1pPr marL="0" marR="0" indent="0" algn="l" defTabSz="737158" rtl="0" eaLnBrk="1" fontAlgn="auto" latinLnBrk="0" hangingPunct="1">
              <a:lnSpc>
                <a:spcPct val="100000"/>
              </a:lnSpc>
              <a:spcBef>
                <a:spcPts val="0"/>
              </a:spcBef>
              <a:spcAft>
                <a:spcPts val="0"/>
              </a:spcAft>
              <a:buClrTx/>
              <a:buSzTx/>
              <a:buFontTx/>
              <a:buNone/>
              <a:tabLst/>
              <a:defRPr sz="967" b="1">
                <a:solidFill>
                  <a:srgbClr val="009C89"/>
                </a:solidFill>
                <a:latin typeface="Meiryo UI" panose="020B0604030504040204" pitchFamily="50" charset="-128"/>
                <a:ea typeface="Meiryo UI" panose="020B0604030504040204" pitchFamily="50" charset="-128"/>
              </a:defRPr>
            </a:lvl1pPr>
            <a:lvl2pPr marL="368579" indent="0">
              <a:buFontTx/>
              <a:buNone/>
              <a:defRPr/>
            </a:lvl2pPr>
            <a:lvl3pPr marL="737158" indent="0">
              <a:buFontTx/>
              <a:buNone/>
              <a:defRPr/>
            </a:lvl3pPr>
            <a:lvl4pPr marL="1105736" indent="0">
              <a:buFontTx/>
              <a:buNone/>
              <a:defRPr/>
            </a:lvl4pPr>
            <a:lvl5pPr marL="1474316" indent="0">
              <a:buFontTx/>
              <a:buNone/>
              <a:defRPr/>
            </a:lvl5pPr>
          </a:lstStyle>
          <a:p>
            <a:pPr marL="0" marR="0" lvl="0" indent="0" algn="l" defTabSz="737158" rtl="0" eaLnBrk="1" fontAlgn="auto" latinLnBrk="0" hangingPunct="1">
              <a:lnSpc>
                <a:spcPct val="90000"/>
              </a:lnSpc>
              <a:spcBef>
                <a:spcPts val="807"/>
              </a:spcBef>
              <a:spcAft>
                <a:spcPts val="0"/>
              </a:spcAft>
              <a:buClrTx/>
              <a:buSzTx/>
              <a:buFontTx/>
              <a:buNone/>
              <a:tabLst/>
              <a:defRPr/>
            </a:pPr>
            <a:r>
              <a:rPr kumimoji="1" lang="ja-JP" altLang="en-US" dirty="0"/>
              <a:t>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a:t>
            </a:r>
          </a:p>
        </p:txBody>
      </p:sp>
      <p:cxnSp>
        <p:nvCxnSpPr>
          <p:cNvPr id="5" name="直線コネクタ 4">
            <a:extLst>
              <a:ext uri="{FF2B5EF4-FFF2-40B4-BE49-F238E27FC236}">
                <a16:creationId xmlns:a16="http://schemas.microsoft.com/office/drawing/2014/main" id="{EBCF4434-9025-3445-AC58-7DECDD0D5A3D}"/>
              </a:ext>
            </a:extLst>
          </p:cNvPr>
          <p:cNvCxnSpPr>
            <a:cxnSpLocks/>
          </p:cNvCxnSpPr>
          <p:nvPr/>
        </p:nvCxnSpPr>
        <p:spPr>
          <a:xfrm>
            <a:off x="307691" y="532085"/>
            <a:ext cx="442148" cy="35263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9F081F0C-555C-6443-8F74-0430630E7B15}"/>
              </a:ext>
            </a:extLst>
          </p:cNvPr>
          <p:cNvCxnSpPr>
            <a:cxnSpLocks/>
          </p:cNvCxnSpPr>
          <p:nvPr/>
        </p:nvCxnSpPr>
        <p:spPr>
          <a:xfrm>
            <a:off x="10433915" y="262409"/>
            <a:ext cx="780272" cy="62377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48413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内容説明用スライド_タイトルのみ">
    <p:spTree>
      <p:nvGrpSpPr>
        <p:cNvPr id="1" name=""/>
        <p:cNvGrpSpPr/>
        <p:nvPr/>
      </p:nvGrpSpPr>
      <p:grpSpPr>
        <a:xfrm>
          <a:off x="0" y="0"/>
          <a:ext cx="0" cy="0"/>
          <a:chOff x="0" y="0"/>
          <a:chExt cx="0" cy="0"/>
        </a:xfrm>
      </p:grpSpPr>
      <p:pic>
        <p:nvPicPr>
          <p:cNvPr id="7" name="Picture 11" descr="ç°å¢ç">
            <a:extLst>
              <a:ext uri="{FF2B5EF4-FFF2-40B4-BE49-F238E27FC236}">
                <a16:creationId xmlns:a16="http://schemas.microsoft.com/office/drawing/2014/main" id="{A36EA33E-F10C-8847-BD79-6A62721F9997}"/>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012486" y="273942"/>
            <a:ext cx="659964" cy="537767"/>
          </a:xfrm>
          <a:prstGeom prst="rect">
            <a:avLst/>
          </a:prstGeom>
          <a:noFill/>
          <a:extLst>
            <a:ext uri="{909E8E84-426E-40DD-AFC4-6F175D3DCCD1}">
              <a14:hiddenFill xmlns:a14="http://schemas.microsoft.com/office/drawing/2010/main">
                <a:solidFill>
                  <a:srgbClr val="FFFFFF"/>
                </a:solidFill>
              </a14:hiddenFill>
            </a:ext>
          </a:extLst>
        </p:spPr>
      </p:pic>
      <p:pic>
        <p:nvPicPr>
          <p:cNvPr id="4" name="グラフィックス 3">
            <a:extLst>
              <a:ext uri="{FF2B5EF4-FFF2-40B4-BE49-F238E27FC236}">
                <a16:creationId xmlns:a16="http://schemas.microsoft.com/office/drawing/2014/main" id="{DFC3FEA0-0269-A340-8AC0-2EE9382B6D7F}"/>
              </a:ext>
            </a:extLst>
          </p:cNvPr>
          <p:cNvPicPr>
            <a:picLocks noChangeAspect="1"/>
          </p:cNvPicPr>
          <p:nvPr userDrawn="1"/>
        </p:nvPicPr>
        <p:blipFill>
          <a:blip r:embed="rId3"/>
          <a:stretch>
            <a:fillRect/>
          </a:stretch>
        </p:blipFill>
        <p:spPr>
          <a:xfrm>
            <a:off x="399088" y="354183"/>
            <a:ext cx="10723701" cy="461267"/>
          </a:xfrm>
          <a:prstGeom prst="rect">
            <a:avLst/>
          </a:prstGeom>
        </p:spPr>
      </p:pic>
      <p:cxnSp>
        <p:nvCxnSpPr>
          <p:cNvPr id="5" name="直線コネクタ 4">
            <a:extLst>
              <a:ext uri="{FF2B5EF4-FFF2-40B4-BE49-F238E27FC236}">
                <a16:creationId xmlns:a16="http://schemas.microsoft.com/office/drawing/2014/main" id="{EBCF4434-9025-3445-AC58-7DECDD0D5A3D}"/>
              </a:ext>
            </a:extLst>
          </p:cNvPr>
          <p:cNvCxnSpPr>
            <a:cxnSpLocks/>
          </p:cNvCxnSpPr>
          <p:nvPr userDrawn="1"/>
        </p:nvCxnSpPr>
        <p:spPr>
          <a:xfrm>
            <a:off x="307690" y="532084"/>
            <a:ext cx="442148" cy="35263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9F081F0C-555C-6443-8F74-0430630E7B15}"/>
              </a:ext>
            </a:extLst>
          </p:cNvPr>
          <p:cNvCxnSpPr>
            <a:cxnSpLocks/>
          </p:cNvCxnSpPr>
          <p:nvPr userDrawn="1"/>
        </p:nvCxnSpPr>
        <p:spPr>
          <a:xfrm>
            <a:off x="10433915" y="262409"/>
            <a:ext cx="780272" cy="62377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C3C77094-EBBC-48DE-9242-E77BA6AC9747}"/>
              </a:ext>
            </a:extLst>
          </p:cNvPr>
          <p:cNvSpPr txBox="1"/>
          <p:nvPr userDrawn="1"/>
        </p:nvSpPr>
        <p:spPr>
          <a:xfrm>
            <a:off x="9996243" y="443753"/>
            <a:ext cx="391973" cy="261090"/>
          </a:xfrm>
          <a:prstGeom prst="rect">
            <a:avLst/>
          </a:prstGeom>
          <a:noFill/>
        </p:spPr>
        <p:txBody>
          <a:bodyPr wrap="none" lIns="0" tIns="0" rIns="0" bIns="0" rtlCol="0" anchor="ctr" anchorCtr="0">
            <a:noAutofit/>
          </a:bodyPr>
          <a:lstStyle/>
          <a:p>
            <a:pPr algn="r"/>
            <a:fld id="{9C1B02FA-3B43-4965-97B5-C29D405C4738}" type="slidenum">
              <a:rPr kumimoji="1" lang="ja-JP" altLang="en-US" sz="2052" b="0" smtClean="0">
                <a:solidFill>
                  <a:schemeClr val="bg1"/>
                </a:solidFill>
                <a:latin typeface="Arial" panose="020B0604020202020204" pitchFamily="34" charset="0"/>
                <a:ea typeface="メイリオ" panose="020B0604030504040204" pitchFamily="50" charset="-128"/>
                <a:cs typeface="Arial" panose="020B0604020202020204" pitchFamily="34" charset="0"/>
              </a:rPr>
              <a:pPr algn="r"/>
              <a:t>‹#›</a:t>
            </a:fld>
            <a:endParaRPr kumimoji="1" lang="ja-JP" altLang="en-US" sz="2052" b="0" dirty="0">
              <a:solidFill>
                <a:schemeClr val="bg1"/>
              </a:solidFill>
              <a:latin typeface="Arial" panose="020B0604020202020204" pitchFamily="34" charset="0"/>
              <a:ea typeface="メイリオ" panose="020B0604030504040204" pitchFamily="50" charset="-128"/>
              <a:cs typeface="Arial" panose="020B0604020202020204" pitchFamily="34" charset="0"/>
            </a:endParaRPr>
          </a:p>
        </p:txBody>
      </p:sp>
      <p:sp>
        <p:nvSpPr>
          <p:cNvPr id="10" name="コンテンツ プレースホルダー 13">
            <a:extLst>
              <a:ext uri="{FF2B5EF4-FFF2-40B4-BE49-F238E27FC236}">
                <a16:creationId xmlns:a16="http://schemas.microsoft.com/office/drawing/2014/main" id="{89977F20-F4BF-4D81-9971-71C821CD53EF}"/>
              </a:ext>
            </a:extLst>
          </p:cNvPr>
          <p:cNvSpPr>
            <a:spLocks noGrp="1"/>
          </p:cNvSpPr>
          <p:nvPr>
            <p:ph sz="quarter" idx="11" hasCustomPrompt="1"/>
          </p:nvPr>
        </p:nvSpPr>
        <p:spPr bwMode="white">
          <a:xfrm>
            <a:off x="399088" y="354183"/>
            <a:ext cx="8794987" cy="457525"/>
          </a:xfrm>
          <a:prstGeom prst="rect">
            <a:avLst/>
          </a:prstGeom>
        </p:spPr>
        <p:txBody>
          <a:bodyPr lIns="252000" tIns="36000" rIns="0" bIns="0" anchor="ctr">
            <a:normAutofit/>
          </a:bodyPr>
          <a:lstStyle>
            <a:lvl1pPr marL="0" indent="0">
              <a:buNone/>
              <a:defRPr sz="1881" b="1" i="0">
                <a:solidFill>
                  <a:schemeClr val="bg1"/>
                </a:solidFill>
                <a:latin typeface="Meiryo UI" panose="020B0604030504040204" pitchFamily="50" charset="-128"/>
                <a:ea typeface="Meiryo UI" panose="020B0604030504040204" pitchFamily="50" charset="-128"/>
              </a:defRPr>
            </a:lvl1pPr>
          </a:lstStyle>
          <a:p>
            <a:r>
              <a:rPr kumimoji="1" lang="ja-JP" altLang="en-US" dirty="0"/>
              <a:t>タイトルタイトル</a:t>
            </a:r>
          </a:p>
        </p:txBody>
      </p:sp>
    </p:spTree>
    <p:extLst>
      <p:ext uri="{BB962C8B-B14F-4D97-AF65-F5344CB8AC3E}">
        <p14:creationId xmlns:p14="http://schemas.microsoft.com/office/powerpoint/2010/main" val="25165267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pPr algn="l" rtl="0" fontAlgn="base">
              <a:spcBef>
                <a:spcPct val="0"/>
              </a:spcBef>
              <a:spcAft>
                <a:spcPct val="0"/>
              </a:spcAft>
              <a:defRPr/>
            </a:pPr>
            <a:endParaRPr kumimoji="1" lang="en-US" altLang="ja-JP" sz="1131" kern="1200" dirty="0">
              <a:solidFill>
                <a:prstClr val="black">
                  <a:tint val="75000"/>
                </a:prstClr>
              </a:solidFill>
              <a:latin typeface="Arial" pitchFamily="34" charset="0"/>
              <a:ea typeface="ＭＳ Ｐゴシック" pitchFamily="50" charset="-128"/>
              <a:cs typeface="+mn-cs"/>
            </a:endParaRPr>
          </a:p>
        </p:txBody>
      </p:sp>
      <p:sp>
        <p:nvSpPr>
          <p:cNvPr id="5" name="フッター プレースホルダ 4"/>
          <p:cNvSpPr>
            <a:spLocks noGrp="1"/>
          </p:cNvSpPr>
          <p:nvPr>
            <p:ph type="ftr" sz="quarter" idx="11"/>
          </p:nvPr>
        </p:nvSpPr>
        <p:spPr/>
        <p:txBody>
          <a:bodyPr/>
          <a:lstStyle/>
          <a:p>
            <a:pPr algn="ctr" rtl="0" fontAlgn="base">
              <a:spcBef>
                <a:spcPct val="0"/>
              </a:spcBef>
              <a:spcAft>
                <a:spcPct val="0"/>
              </a:spcAft>
              <a:defRPr/>
            </a:pPr>
            <a:endParaRPr kumimoji="1" lang="en-US" altLang="ja-JP" sz="1131" kern="1200" dirty="0">
              <a:solidFill>
                <a:prstClr val="black">
                  <a:tint val="75000"/>
                </a:prstClr>
              </a:solidFill>
              <a:latin typeface="Arial" pitchFamily="34" charset="0"/>
              <a:ea typeface="ＭＳ Ｐゴシック" pitchFamily="50" charset="-128"/>
              <a:cs typeface="+mn-cs"/>
            </a:endParaRPr>
          </a:p>
        </p:txBody>
      </p:sp>
      <p:sp>
        <p:nvSpPr>
          <p:cNvPr id="6" name="スライド番号プレースホルダ 5"/>
          <p:cNvSpPr>
            <a:spLocks noGrp="1"/>
          </p:cNvSpPr>
          <p:nvPr>
            <p:ph type="sldNum" sz="quarter" idx="12"/>
          </p:nvPr>
        </p:nvSpPr>
        <p:spPr/>
        <p:txBody>
          <a:bodyPr/>
          <a:lstStyle/>
          <a:p>
            <a:pPr algn="r" rtl="0" fontAlgn="base">
              <a:spcBef>
                <a:spcPct val="0"/>
              </a:spcBef>
              <a:spcAft>
                <a:spcPct val="0"/>
              </a:spcAft>
              <a:defRPr/>
            </a:pPr>
            <a:fld id="{DCAA22EB-7CA9-4E11-B53D-1A76B31871C4}" type="slidenum">
              <a:rPr kumimoji="1" lang="en-US" altLang="ja-JP" sz="1131" kern="1200" smtClean="0">
                <a:solidFill>
                  <a:prstClr val="black">
                    <a:tint val="75000"/>
                  </a:prstClr>
                </a:solidFill>
                <a:latin typeface="Arial" pitchFamily="34" charset="0"/>
                <a:ea typeface="ＭＳ Ｐゴシック" pitchFamily="50" charset="-128"/>
                <a:cs typeface="+mn-cs"/>
              </a:rPr>
              <a:pPr algn="r" rtl="0" fontAlgn="base">
                <a:spcBef>
                  <a:spcPct val="0"/>
                </a:spcBef>
                <a:spcAft>
                  <a:spcPct val="0"/>
                </a:spcAft>
                <a:defRPr/>
              </a:pPr>
              <a:t>‹#›</a:t>
            </a:fld>
            <a:endParaRPr kumimoji="1" lang="en-US" altLang="ja-JP" sz="1131" kern="1200" dirty="0">
              <a:solidFill>
                <a:prstClr val="black">
                  <a:tint val="75000"/>
                </a:prstClr>
              </a:solidFill>
              <a:latin typeface="Arial" pitchFamily="34" charset="0"/>
              <a:ea typeface="ＭＳ Ｐゴシック" pitchFamily="50" charset="-128"/>
              <a:cs typeface="+mn-cs"/>
            </a:endParaRPr>
          </a:p>
        </p:txBody>
      </p:sp>
    </p:spTree>
    <p:extLst>
      <p:ext uri="{BB962C8B-B14F-4D97-AF65-F5344CB8AC3E}">
        <p14:creationId xmlns:p14="http://schemas.microsoft.com/office/powerpoint/2010/main" val="3399005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memo">
    <p:spTree>
      <p:nvGrpSpPr>
        <p:cNvPr id="1" name=""/>
        <p:cNvGrpSpPr/>
        <p:nvPr/>
      </p:nvGrpSpPr>
      <p:grpSpPr>
        <a:xfrm>
          <a:off x="0" y="0"/>
          <a:ext cx="0" cy="0"/>
          <a:chOff x="0" y="0"/>
          <a:chExt cx="0" cy="0"/>
        </a:xfrm>
      </p:grpSpPr>
      <p:pic>
        <p:nvPicPr>
          <p:cNvPr id="3" name="Picture 11" descr="ç°å¢ç">
            <a:extLst>
              <a:ext uri="{FF2B5EF4-FFF2-40B4-BE49-F238E27FC236}">
                <a16:creationId xmlns:a16="http://schemas.microsoft.com/office/drawing/2014/main" id="{E8996A07-03A9-46D4-86BF-EB5691FD9011}"/>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012486" y="273942"/>
            <a:ext cx="659964" cy="537767"/>
          </a:xfrm>
          <a:prstGeom prst="rect">
            <a:avLst/>
          </a:prstGeom>
          <a:noFill/>
          <a:extLst>
            <a:ext uri="{909E8E84-426E-40DD-AFC4-6F175D3DCCD1}">
              <a14:hiddenFill xmlns:a14="http://schemas.microsoft.com/office/drawing/2010/main">
                <a:solidFill>
                  <a:srgbClr val="FFFFFF"/>
                </a:solidFill>
              </a14:hiddenFill>
            </a:ext>
          </a:extLst>
        </p:spPr>
      </p:pic>
      <p:pic>
        <p:nvPicPr>
          <p:cNvPr id="4" name="グラフィックス 3">
            <a:extLst>
              <a:ext uri="{FF2B5EF4-FFF2-40B4-BE49-F238E27FC236}">
                <a16:creationId xmlns:a16="http://schemas.microsoft.com/office/drawing/2014/main" id="{1502EA9F-95B4-44FE-B53D-6EC820F8BC83}"/>
              </a:ext>
            </a:extLst>
          </p:cNvPr>
          <p:cNvPicPr>
            <a:picLocks noChangeAspect="1"/>
          </p:cNvPicPr>
          <p:nvPr userDrawn="1"/>
        </p:nvPicPr>
        <p:blipFill>
          <a:blip r:embed="rId3"/>
          <a:stretch>
            <a:fillRect/>
          </a:stretch>
        </p:blipFill>
        <p:spPr>
          <a:xfrm>
            <a:off x="399088" y="354183"/>
            <a:ext cx="10723701" cy="461267"/>
          </a:xfrm>
          <a:prstGeom prst="rect">
            <a:avLst/>
          </a:prstGeom>
        </p:spPr>
      </p:pic>
      <p:cxnSp>
        <p:nvCxnSpPr>
          <p:cNvPr id="5" name="直線コネクタ 4">
            <a:extLst>
              <a:ext uri="{FF2B5EF4-FFF2-40B4-BE49-F238E27FC236}">
                <a16:creationId xmlns:a16="http://schemas.microsoft.com/office/drawing/2014/main" id="{9CACF854-5974-4CCB-84CB-CD967508E4ED}"/>
              </a:ext>
            </a:extLst>
          </p:cNvPr>
          <p:cNvCxnSpPr>
            <a:cxnSpLocks/>
          </p:cNvCxnSpPr>
          <p:nvPr userDrawn="1"/>
        </p:nvCxnSpPr>
        <p:spPr>
          <a:xfrm>
            <a:off x="307690" y="532084"/>
            <a:ext cx="442148" cy="35263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直線コネクタ 5">
            <a:extLst>
              <a:ext uri="{FF2B5EF4-FFF2-40B4-BE49-F238E27FC236}">
                <a16:creationId xmlns:a16="http://schemas.microsoft.com/office/drawing/2014/main" id="{FC1DDA9C-906A-4E03-A245-0B12537A6181}"/>
              </a:ext>
            </a:extLst>
          </p:cNvPr>
          <p:cNvCxnSpPr>
            <a:cxnSpLocks/>
          </p:cNvCxnSpPr>
          <p:nvPr userDrawn="1"/>
        </p:nvCxnSpPr>
        <p:spPr>
          <a:xfrm>
            <a:off x="10433915" y="262409"/>
            <a:ext cx="780272" cy="62377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コンテンツ プレースホルダー 13">
            <a:extLst>
              <a:ext uri="{FF2B5EF4-FFF2-40B4-BE49-F238E27FC236}">
                <a16:creationId xmlns:a16="http://schemas.microsoft.com/office/drawing/2014/main" id="{2688534A-F49B-4675-93BF-3D27CD8C34B4}"/>
              </a:ext>
            </a:extLst>
          </p:cNvPr>
          <p:cNvSpPr>
            <a:spLocks noGrp="1"/>
          </p:cNvSpPr>
          <p:nvPr>
            <p:ph sz="quarter" idx="11" hasCustomPrompt="1"/>
          </p:nvPr>
        </p:nvSpPr>
        <p:spPr bwMode="white">
          <a:xfrm>
            <a:off x="399088" y="354183"/>
            <a:ext cx="8794987" cy="457525"/>
          </a:xfrm>
          <a:prstGeom prst="rect">
            <a:avLst/>
          </a:prstGeom>
        </p:spPr>
        <p:txBody>
          <a:bodyPr lIns="252000" tIns="36000" rIns="0" bIns="0" anchor="ctr">
            <a:normAutofit/>
          </a:bodyPr>
          <a:lstStyle>
            <a:lvl1pPr marL="0" indent="0">
              <a:buNone/>
              <a:defRPr sz="1881" b="1" i="0">
                <a:solidFill>
                  <a:schemeClr val="bg1"/>
                </a:solidFill>
                <a:latin typeface="Meiryo UI" panose="020B0604030504040204" pitchFamily="50" charset="-128"/>
                <a:ea typeface="Meiryo UI" panose="020B0604030504040204" pitchFamily="50" charset="-128"/>
              </a:defRPr>
            </a:lvl1pPr>
          </a:lstStyle>
          <a:p>
            <a:r>
              <a:rPr kumimoji="1" lang="en-US" altLang="ja-JP" dirty="0"/>
              <a:t>memo</a:t>
            </a:r>
            <a:endParaRPr kumimoji="1" lang="ja-JP" altLang="en-US" dirty="0"/>
          </a:p>
        </p:txBody>
      </p:sp>
    </p:spTree>
    <p:extLst>
      <p:ext uri="{BB962C8B-B14F-4D97-AF65-F5344CB8AC3E}">
        <p14:creationId xmlns:p14="http://schemas.microsoft.com/office/powerpoint/2010/main" val="577647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中扉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CD5E3C-85B4-6A4F-AFFF-3B7429A123A9}"/>
              </a:ext>
            </a:extLst>
          </p:cNvPr>
          <p:cNvSpPr>
            <a:spLocks noGrp="1"/>
          </p:cNvSpPr>
          <p:nvPr>
            <p:ph type="title" hasCustomPrompt="1"/>
          </p:nvPr>
        </p:nvSpPr>
        <p:spPr>
          <a:xfrm>
            <a:off x="1170651" y="2714139"/>
            <a:ext cx="9850701" cy="1559335"/>
          </a:xfrm>
          <a:prstGeom prst="rect">
            <a:avLst/>
          </a:prstGeom>
        </p:spPr>
        <p:txBody>
          <a:bodyPr lIns="0" tIns="72000" rIns="0" bIns="0" anchor="ctr">
            <a:normAutofit/>
          </a:bodyPr>
          <a:lstStyle>
            <a:lvl1pPr algn="ctr">
              <a:defRPr sz="2993" b="1" i="0">
                <a:solidFill>
                  <a:schemeClr val="accent3"/>
                </a:solidFill>
                <a:latin typeface="Meiryo UI" panose="020B0604030504040204" pitchFamily="50" charset="-128"/>
                <a:ea typeface="Meiryo UI" panose="020B0604030504040204" pitchFamily="50" charset="-128"/>
              </a:defRPr>
            </a:lvl1pPr>
          </a:lstStyle>
          <a:p>
            <a:r>
              <a:rPr kumimoji="1" lang="ja-JP" altLang="en-US" dirty="0"/>
              <a:t>中扉タイトル</a:t>
            </a:r>
          </a:p>
        </p:txBody>
      </p:sp>
      <p:grpSp>
        <p:nvGrpSpPr>
          <p:cNvPr id="4" name="グループ化 3">
            <a:extLst>
              <a:ext uri="{FF2B5EF4-FFF2-40B4-BE49-F238E27FC236}">
                <a16:creationId xmlns:a16="http://schemas.microsoft.com/office/drawing/2014/main" id="{5B3F8DFA-CDA8-40BD-ACED-6F9E81700004}"/>
              </a:ext>
            </a:extLst>
          </p:cNvPr>
          <p:cNvGrpSpPr/>
          <p:nvPr userDrawn="1"/>
        </p:nvGrpSpPr>
        <p:grpSpPr>
          <a:xfrm>
            <a:off x="1179666" y="2714140"/>
            <a:ext cx="9832671" cy="1559333"/>
            <a:chOff x="1042416" y="2697480"/>
            <a:chExt cx="8622792" cy="1007999"/>
          </a:xfrm>
        </p:grpSpPr>
        <p:cxnSp>
          <p:nvCxnSpPr>
            <p:cNvPr id="8" name="直線コネクタ 7">
              <a:extLst>
                <a:ext uri="{FF2B5EF4-FFF2-40B4-BE49-F238E27FC236}">
                  <a16:creationId xmlns:a16="http://schemas.microsoft.com/office/drawing/2014/main" id="{22FE3A98-7A51-254B-8BF3-98D8E4E8D0D6}"/>
                </a:ext>
              </a:extLst>
            </p:cNvPr>
            <p:cNvCxnSpPr/>
            <p:nvPr userDrawn="1"/>
          </p:nvCxnSpPr>
          <p:spPr>
            <a:xfrm>
              <a:off x="1042416" y="2697480"/>
              <a:ext cx="8622792"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683E4E2F-4AE0-434C-AD84-E77E2754AB85}"/>
                </a:ext>
              </a:extLst>
            </p:cNvPr>
            <p:cNvCxnSpPr/>
            <p:nvPr userDrawn="1"/>
          </p:nvCxnSpPr>
          <p:spPr>
            <a:xfrm>
              <a:off x="1042416" y="3705479"/>
              <a:ext cx="8622792"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grpSp>
      <p:sp>
        <p:nvSpPr>
          <p:cNvPr id="11" name="四角形: 角を丸くする 10">
            <a:extLst>
              <a:ext uri="{FF2B5EF4-FFF2-40B4-BE49-F238E27FC236}">
                <a16:creationId xmlns:a16="http://schemas.microsoft.com/office/drawing/2014/main" id="{67BE81CF-5D70-4778-BB4F-32B6CC1900FF}"/>
              </a:ext>
            </a:extLst>
          </p:cNvPr>
          <p:cNvSpPr/>
          <p:nvPr userDrawn="1"/>
        </p:nvSpPr>
        <p:spPr>
          <a:xfrm>
            <a:off x="342847" y="359096"/>
            <a:ext cx="11506308" cy="6144506"/>
          </a:xfrm>
          <a:prstGeom prst="roundRect">
            <a:avLst>
              <a:gd name="adj" fmla="val 1226"/>
            </a:avLst>
          </a:prstGeom>
          <a:no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39"/>
          </a:p>
        </p:txBody>
      </p:sp>
    </p:spTree>
    <p:extLst>
      <p:ext uri="{BB962C8B-B14F-4D97-AF65-F5344CB8AC3E}">
        <p14:creationId xmlns:p14="http://schemas.microsoft.com/office/powerpoint/2010/main" val="22190484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2_内容説明用スライド_タイトルのみ">
    <p:spTree>
      <p:nvGrpSpPr>
        <p:cNvPr id="1" name=""/>
        <p:cNvGrpSpPr/>
        <p:nvPr/>
      </p:nvGrpSpPr>
      <p:grpSpPr>
        <a:xfrm>
          <a:off x="0" y="0"/>
          <a:ext cx="0" cy="0"/>
          <a:chOff x="0" y="0"/>
          <a:chExt cx="0" cy="0"/>
        </a:xfrm>
      </p:grpSpPr>
    </p:spTree>
    <p:extLst>
      <p:ext uri="{BB962C8B-B14F-4D97-AF65-F5344CB8AC3E}">
        <p14:creationId xmlns:p14="http://schemas.microsoft.com/office/powerpoint/2010/main" val="37315237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3_内容説明用スライド_タイトルのみ">
    <p:spTree>
      <p:nvGrpSpPr>
        <p:cNvPr id="1" name=""/>
        <p:cNvGrpSpPr/>
        <p:nvPr/>
      </p:nvGrpSpPr>
      <p:grpSpPr>
        <a:xfrm>
          <a:off x="0" y="0"/>
          <a:ext cx="0" cy="0"/>
          <a:chOff x="0" y="0"/>
          <a:chExt cx="0" cy="0"/>
        </a:xfrm>
      </p:grpSpPr>
      <p:pic>
        <p:nvPicPr>
          <p:cNvPr id="7" name="Picture 11" descr="ç°å¢ç">
            <a:extLst>
              <a:ext uri="{FF2B5EF4-FFF2-40B4-BE49-F238E27FC236}">
                <a16:creationId xmlns:a16="http://schemas.microsoft.com/office/drawing/2014/main" id="{A36EA33E-F10C-8847-BD79-6A62721F9997}"/>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012486" y="273943"/>
            <a:ext cx="659964" cy="537767"/>
          </a:xfrm>
          <a:prstGeom prst="rect">
            <a:avLst/>
          </a:prstGeom>
          <a:noFill/>
          <a:extLst>
            <a:ext uri="{909E8E84-426E-40DD-AFC4-6F175D3DCCD1}">
              <a14:hiddenFill xmlns:a14="http://schemas.microsoft.com/office/drawing/2010/main">
                <a:solidFill>
                  <a:srgbClr val="FFFFFF"/>
                </a:solidFill>
              </a14:hiddenFill>
            </a:ext>
          </a:extLst>
        </p:spPr>
      </p:pic>
      <p:pic>
        <p:nvPicPr>
          <p:cNvPr id="4" name="グラフィックス 3">
            <a:extLst>
              <a:ext uri="{FF2B5EF4-FFF2-40B4-BE49-F238E27FC236}">
                <a16:creationId xmlns:a16="http://schemas.microsoft.com/office/drawing/2014/main" id="{DFC3FEA0-0269-A340-8AC0-2EE9382B6D7F}"/>
              </a:ext>
            </a:extLst>
          </p:cNvPr>
          <p:cNvPicPr>
            <a:picLocks noChangeAspect="1"/>
          </p:cNvPicPr>
          <p:nvPr userDrawn="1"/>
        </p:nvPicPr>
        <p:blipFill>
          <a:blip r:embed="rId3"/>
          <a:stretch>
            <a:fillRect/>
          </a:stretch>
        </p:blipFill>
        <p:spPr>
          <a:xfrm>
            <a:off x="399088" y="354184"/>
            <a:ext cx="10723701" cy="461267"/>
          </a:xfrm>
          <a:prstGeom prst="rect">
            <a:avLst/>
          </a:prstGeom>
        </p:spPr>
      </p:pic>
      <p:cxnSp>
        <p:nvCxnSpPr>
          <p:cNvPr id="5" name="直線コネクタ 4">
            <a:extLst>
              <a:ext uri="{FF2B5EF4-FFF2-40B4-BE49-F238E27FC236}">
                <a16:creationId xmlns:a16="http://schemas.microsoft.com/office/drawing/2014/main" id="{EBCF4434-9025-3445-AC58-7DECDD0D5A3D}"/>
              </a:ext>
            </a:extLst>
          </p:cNvPr>
          <p:cNvCxnSpPr>
            <a:cxnSpLocks/>
          </p:cNvCxnSpPr>
          <p:nvPr userDrawn="1"/>
        </p:nvCxnSpPr>
        <p:spPr>
          <a:xfrm>
            <a:off x="307691" y="532085"/>
            <a:ext cx="442148" cy="35263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9F081F0C-555C-6443-8F74-0430630E7B15}"/>
              </a:ext>
            </a:extLst>
          </p:cNvPr>
          <p:cNvCxnSpPr>
            <a:cxnSpLocks/>
          </p:cNvCxnSpPr>
          <p:nvPr userDrawn="1"/>
        </p:nvCxnSpPr>
        <p:spPr>
          <a:xfrm>
            <a:off x="10433915" y="262409"/>
            <a:ext cx="780272" cy="62377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C3C77094-EBBC-48DE-9242-E77BA6AC9747}"/>
              </a:ext>
            </a:extLst>
          </p:cNvPr>
          <p:cNvSpPr txBox="1"/>
          <p:nvPr userDrawn="1"/>
        </p:nvSpPr>
        <p:spPr>
          <a:xfrm>
            <a:off x="11122788" y="6368597"/>
            <a:ext cx="391973" cy="261090"/>
          </a:xfrm>
          <a:prstGeom prst="rect">
            <a:avLst/>
          </a:prstGeom>
          <a:noFill/>
        </p:spPr>
        <p:txBody>
          <a:bodyPr wrap="none" lIns="0" tIns="0" rIns="0" bIns="0" rtlCol="0" anchor="ctr" anchorCtr="0">
            <a:noAutofit/>
          </a:bodyPr>
          <a:lstStyle/>
          <a:p>
            <a:pPr algn="r"/>
            <a:fld id="{9C1B02FA-3B43-4965-97B5-C29D405C4738}" type="slidenum">
              <a:rPr kumimoji="1" lang="ja-JP" altLang="en-US" sz="887" b="0" smtClean="0">
                <a:latin typeface="Arial" panose="020B0604020202020204" pitchFamily="34" charset="0"/>
                <a:ea typeface="メイリオ" panose="020B0604030504040204" pitchFamily="50" charset="-128"/>
                <a:cs typeface="Arial" panose="020B0604020202020204" pitchFamily="34" charset="0"/>
              </a:rPr>
              <a:pPr algn="r"/>
              <a:t>‹#›</a:t>
            </a:fld>
            <a:endParaRPr kumimoji="1" lang="ja-JP" altLang="en-US" sz="887" b="0" dirty="0">
              <a:latin typeface="Arial" panose="020B0604020202020204" pitchFamily="34" charset="0"/>
              <a:ea typeface="メイリオ" panose="020B0604030504040204" pitchFamily="50" charset="-128"/>
              <a:cs typeface="Arial" panose="020B0604020202020204" pitchFamily="34" charset="0"/>
            </a:endParaRPr>
          </a:p>
        </p:txBody>
      </p:sp>
      <p:sp>
        <p:nvSpPr>
          <p:cNvPr id="10" name="コンテンツ プレースホルダー 13">
            <a:extLst>
              <a:ext uri="{FF2B5EF4-FFF2-40B4-BE49-F238E27FC236}">
                <a16:creationId xmlns:a16="http://schemas.microsoft.com/office/drawing/2014/main" id="{89977F20-F4BF-4D81-9971-71C821CD53EF}"/>
              </a:ext>
            </a:extLst>
          </p:cNvPr>
          <p:cNvSpPr>
            <a:spLocks noGrp="1"/>
          </p:cNvSpPr>
          <p:nvPr>
            <p:ph sz="quarter" idx="11" hasCustomPrompt="1"/>
          </p:nvPr>
        </p:nvSpPr>
        <p:spPr bwMode="white">
          <a:xfrm>
            <a:off x="399089" y="354184"/>
            <a:ext cx="8794987" cy="457525"/>
          </a:xfrm>
          <a:prstGeom prst="rect">
            <a:avLst/>
          </a:prstGeom>
        </p:spPr>
        <p:txBody>
          <a:bodyPr lIns="252000" tIns="36000" rIns="0" bIns="0" anchor="ctr">
            <a:normAutofit/>
          </a:bodyPr>
          <a:lstStyle>
            <a:lvl1pPr marL="0" indent="0">
              <a:buNone/>
              <a:defRPr sz="1773" b="1" i="0">
                <a:solidFill>
                  <a:schemeClr val="bg1"/>
                </a:solidFill>
                <a:latin typeface="Meiryo UI" panose="020B0604030504040204" pitchFamily="50" charset="-128"/>
                <a:ea typeface="Meiryo UI" panose="020B0604030504040204" pitchFamily="50" charset="-128"/>
              </a:defRPr>
            </a:lvl1pPr>
          </a:lstStyle>
          <a:p>
            <a:r>
              <a:rPr kumimoji="1" lang="ja-JP" altLang="en-US" dirty="0"/>
              <a:t>タイトルタイトル</a:t>
            </a:r>
          </a:p>
        </p:txBody>
      </p:sp>
    </p:spTree>
    <p:extLst>
      <p:ext uri="{BB962C8B-B14F-4D97-AF65-F5344CB8AC3E}">
        <p14:creationId xmlns:p14="http://schemas.microsoft.com/office/powerpoint/2010/main" val="22558653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通常">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3FE00A-A374-4293-8C01-F22FC8857B61}"/>
              </a:ext>
            </a:extLst>
          </p:cNvPr>
          <p:cNvSpPr>
            <a:spLocks noGrp="1"/>
          </p:cNvSpPr>
          <p:nvPr>
            <p:ph type="title" hasCustomPrompt="1"/>
          </p:nvPr>
        </p:nvSpPr>
        <p:spPr bwMode="white">
          <a:xfrm>
            <a:off x="184645" y="257881"/>
            <a:ext cx="10591216" cy="587854"/>
          </a:xfrm>
          <a:prstGeom prst="rect">
            <a:avLst/>
          </a:prstGeom>
        </p:spPr>
        <p:txBody>
          <a:bodyPr lIns="252000" tIns="36000" rIns="0" bIns="0" anchor="ctr" anchorCtr="0"/>
          <a:lstStyle>
            <a:lvl1pPr algn="l">
              <a:defRPr sz="2395" b="1">
                <a:solidFill>
                  <a:schemeClr val="tx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28" name="コンテンツ プレースホルダー 3">
            <a:extLst>
              <a:ext uri="{FF2B5EF4-FFF2-40B4-BE49-F238E27FC236}">
                <a16:creationId xmlns:a16="http://schemas.microsoft.com/office/drawing/2014/main" id="{217043BF-6B11-4540-B78A-D1AECDE4B04F}"/>
              </a:ext>
            </a:extLst>
          </p:cNvPr>
          <p:cNvSpPr>
            <a:spLocks noGrp="1"/>
          </p:cNvSpPr>
          <p:nvPr userDrawn="1">
            <p:ph sz="quarter" idx="12" hasCustomPrompt="1"/>
          </p:nvPr>
        </p:nvSpPr>
        <p:spPr>
          <a:xfrm>
            <a:off x="184647" y="1007809"/>
            <a:ext cx="11822711" cy="590441"/>
          </a:xfrm>
          <a:prstGeom prst="rect">
            <a:avLst/>
          </a:prstGeom>
          <a:ln w="19050">
            <a:solidFill>
              <a:schemeClr val="tx2"/>
            </a:solidFill>
          </a:ln>
        </p:spPr>
        <p:txBody>
          <a:bodyPr wrap="square" lIns="180000" tIns="180000" rIns="180000" bIns="144000" anchor="t" anchorCtr="0">
            <a:spAutoFit/>
          </a:bodyPr>
          <a:lstStyle>
            <a:lvl1pPr marL="244367" indent="-244367" algn="l">
              <a:lnSpc>
                <a:spcPct val="100000"/>
              </a:lnSpc>
              <a:spcBef>
                <a:spcPts val="513"/>
              </a:spcBef>
              <a:spcAft>
                <a:spcPts val="0"/>
              </a:spcAft>
              <a:buFont typeface="Wingdings" panose="05000000000000000000" pitchFamily="2" charset="2"/>
              <a:buChar char="n"/>
              <a:defRPr sz="1711" b="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リードリードリードリードリードリードリードリードリードリードリードリードリードリードリードリードリードリード</a:t>
            </a:r>
          </a:p>
        </p:txBody>
      </p:sp>
    </p:spTree>
    <p:extLst>
      <p:ext uri="{BB962C8B-B14F-4D97-AF65-F5344CB8AC3E}">
        <p14:creationId xmlns:p14="http://schemas.microsoft.com/office/powerpoint/2010/main" val="13874018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表紙用スライド">
    <p:spTree>
      <p:nvGrpSpPr>
        <p:cNvPr id="1" name=""/>
        <p:cNvGrpSpPr/>
        <p:nvPr/>
      </p:nvGrpSpPr>
      <p:grpSpPr>
        <a:xfrm>
          <a:off x="0" y="0"/>
          <a:ext cx="0" cy="0"/>
          <a:chOff x="0" y="0"/>
          <a:chExt cx="0" cy="0"/>
        </a:xfrm>
      </p:grpSpPr>
      <p:grpSp>
        <p:nvGrpSpPr>
          <p:cNvPr id="19" name="グループ化 18">
            <a:extLst>
              <a:ext uri="{FF2B5EF4-FFF2-40B4-BE49-F238E27FC236}">
                <a16:creationId xmlns:a16="http://schemas.microsoft.com/office/drawing/2014/main" id="{03B286A9-2266-4CE1-9466-D6CBE3E2F9E9}"/>
              </a:ext>
            </a:extLst>
          </p:cNvPr>
          <p:cNvGrpSpPr/>
          <p:nvPr userDrawn="1"/>
        </p:nvGrpSpPr>
        <p:grpSpPr>
          <a:xfrm>
            <a:off x="1179667" y="2714142"/>
            <a:ext cx="9832671" cy="914438"/>
            <a:chOff x="1042416" y="2697480"/>
            <a:chExt cx="8622792" cy="1007999"/>
          </a:xfrm>
        </p:grpSpPr>
        <p:cxnSp>
          <p:nvCxnSpPr>
            <p:cNvPr id="27" name="直線コネクタ 26">
              <a:extLst>
                <a:ext uri="{FF2B5EF4-FFF2-40B4-BE49-F238E27FC236}">
                  <a16:creationId xmlns:a16="http://schemas.microsoft.com/office/drawing/2014/main" id="{D7273E06-E4BF-4FA0-B8A9-037E99E08097}"/>
                </a:ext>
              </a:extLst>
            </p:cNvPr>
            <p:cNvCxnSpPr/>
            <p:nvPr userDrawn="1"/>
          </p:nvCxnSpPr>
          <p:spPr>
            <a:xfrm>
              <a:off x="1042416" y="2697480"/>
              <a:ext cx="8622792" cy="0"/>
            </a:xfrm>
            <a:prstGeom prst="line">
              <a:avLst/>
            </a:prstGeom>
            <a:ln w="28575">
              <a:solidFill>
                <a:srgbClr val="009C89"/>
              </a:solidFill>
            </a:ln>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520339A2-8DDC-4906-B3FF-9803D368BD9E}"/>
                </a:ext>
              </a:extLst>
            </p:cNvPr>
            <p:cNvCxnSpPr/>
            <p:nvPr userDrawn="1"/>
          </p:nvCxnSpPr>
          <p:spPr>
            <a:xfrm>
              <a:off x="1042416" y="3705479"/>
              <a:ext cx="8622792" cy="0"/>
            </a:xfrm>
            <a:prstGeom prst="line">
              <a:avLst/>
            </a:prstGeom>
            <a:ln w="28575">
              <a:solidFill>
                <a:srgbClr val="009C89"/>
              </a:solidFill>
            </a:ln>
          </p:spPr>
          <p:style>
            <a:lnRef idx="1">
              <a:schemeClr val="accent1"/>
            </a:lnRef>
            <a:fillRef idx="0">
              <a:schemeClr val="accent1"/>
            </a:fillRef>
            <a:effectRef idx="0">
              <a:schemeClr val="accent1"/>
            </a:effectRef>
            <a:fontRef idx="minor">
              <a:schemeClr val="tx1"/>
            </a:fontRef>
          </p:style>
        </p:cxnSp>
      </p:grpSp>
      <p:pic>
        <p:nvPicPr>
          <p:cNvPr id="36" name="Picture 11" descr="ç°å¢ç">
            <a:extLst>
              <a:ext uri="{FF2B5EF4-FFF2-40B4-BE49-F238E27FC236}">
                <a16:creationId xmlns:a16="http://schemas.microsoft.com/office/drawing/2014/main" id="{2D2513A6-1FA5-48A9-A4F2-9CAA90A00078}"/>
              </a:ext>
            </a:extLst>
          </p:cNvPr>
          <p:cNvPicPr>
            <a:picLocks noChangeAspect="1" noChangeArrowheads="1"/>
          </p:cNvPicPr>
          <p:nvPr userDrawn="1"/>
        </p:nvPicPr>
        <p:blipFill>
          <a:blip r:embed="rId2">
            <a:extLst>
              <a:ext uri="{28A0092B-C50C-407E-A947-70E740481C1C}">
                <a14:useLocalDpi xmlns:a14="http://schemas.microsoft.com/office/drawing/2010/main"/>
              </a:ext>
            </a:extLst>
          </a:blip>
          <a:srcRect/>
          <a:stretch>
            <a:fillRect/>
          </a:stretch>
        </p:blipFill>
        <p:spPr bwMode="auto">
          <a:xfrm>
            <a:off x="5502528" y="1167393"/>
            <a:ext cx="1186947" cy="967177"/>
          </a:xfrm>
          <a:prstGeom prst="rect">
            <a:avLst/>
          </a:prstGeom>
          <a:noFill/>
          <a:extLst>
            <a:ext uri="{909E8E84-426E-40DD-AFC4-6F175D3DCCD1}">
              <a14:hiddenFill xmlns:a14="http://schemas.microsoft.com/office/drawing/2010/main">
                <a:solidFill>
                  <a:srgbClr val="FFFFFF"/>
                </a:solidFill>
              </a14:hiddenFill>
            </a:ext>
          </a:extLst>
        </p:spPr>
      </p:pic>
      <p:grpSp>
        <p:nvGrpSpPr>
          <p:cNvPr id="37" name="グループ化 36">
            <a:extLst>
              <a:ext uri="{FF2B5EF4-FFF2-40B4-BE49-F238E27FC236}">
                <a16:creationId xmlns:a16="http://schemas.microsoft.com/office/drawing/2014/main" id="{DE4C5D62-0869-42E7-9C97-B244D802C9CC}"/>
              </a:ext>
            </a:extLst>
          </p:cNvPr>
          <p:cNvGrpSpPr/>
          <p:nvPr userDrawn="1"/>
        </p:nvGrpSpPr>
        <p:grpSpPr>
          <a:xfrm>
            <a:off x="2801203" y="5715298"/>
            <a:ext cx="6699428" cy="635369"/>
            <a:chOff x="2456520" y="6387031"/>
            <a:chExt cx="5875085" cy="700377"/>
          </a:xfrm>
        </p:grpSpPr>
        <p:pic>
          <p:nvPicPr>
            <p:cNvPr id="38" name="図 37">
              <a:extLst>
                <a:ext uri="{FF2B5EF4-FFF2-40B4-BE49-F238E27FC236}">
                  <a16:creationId xmlns:a16="http://schemas.microsoft.com/office/drawing/2014/main" id="{6A2821FA-4929-4746-ACB8-E1629609B6F6}"/>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a:stretch/>
          </p:blipFill>
          <p:spPr>
            <a:xfrm>
              <a:off x="4927824" y="6387031"/>
              <a:ext cx="991169" cy="700377"/>
            </a:xfrm>
            <a:prstGeom prst="rect">
              <a:avLst/>
            </a:prstGeom>
          </p:spPr>
        </p:pic>
        <p:pic>
          <p:nvPicPr>
            <p:cNvPr id="39" name="図 38">
              <a:extLst>
                <a:ext uri="{FF2B5EF4-FFF2-40B4-BE49-F238E27FC236}">
                  <a16:creationId xmlns:a16="http://schemas.microsoft.com/office/drawing/2014/main" id="{0D94F9F7-8EE5-4FB1-9DE8-8ED364D72B81}"/>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6106890" y="6463627"/>
              <a:ext cx="614647" cy="526500"/>
            </a:xfrm>
            <a:prstGeom prst="rect">
              <a:avLst/>
            </a:prstGeom>
          </p:spPr>
        </p:pic>
        <p:pic>
          <p:nvPicPr>
            <p:cNvPr id="40" name="図 39">
              <a:extLst>
                <a:ext uri="{FF2B5EF4-FFF2-40B4-BE49-F238E27FC236}">
                  <a16:creationId xmlns:a16="http://schemas.microsoft.com/office/drawing/2014/main" id="{8C6E6851-00CA-4304-9D45-933760A5D3CF}"/>
                </a:ext>
              </a:extLst>
            </p:cNvPr>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2456520" y="6498254"/>
              <a:ext cx="946944" cy="536322"/>
            </a:xfrm>
            <a:prstGeom prst="rect">
              <a:avLst/>
            </a:prstGeom>
          </p:spPr>
        </p:pic>
        <p:pic>
          <p:nvPicPr>
            <p:cNvPr id="41" name="図 40">
              <a:extLst>
                <a:ext uri="{FF2B5EF4-FFF2-40B4-BE49-F238E27FC236}">
                  <a16:creationId xmlns:a16="http://schemas.microsoft.com/office/drawing/2014/main" id="{7A4365D3-9ED1-4262-ADC8-ADFC91D39DC3}"/>
                </a:ext>
              </a:extLst>
            </p:cNvPr>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3635177" y="6432722"/>
              <a:ext cx="1292647" cy="641986"/>
            </a:xfrm>
            <a:prstGeom prst="rect">
              <a:avLst/>
            </a:prstGeom>
          </p:spPr>
        </p:pic>
        <p:pic>
          <p:nvPicPr>
            <p:cNvPr id="42" name="図 41">
              <a:extLst>
                <a:ext uri="{FF2B5EF4-FFF2-40B4-BE49-F238E27FC236}">
                  <a16:creationId xmlns:a16="http://schemas.microsoft.com/office/drawing/2014/main" id="{77BE447A-09BD-4FED-A363-C6DAA779DFC7}"/>
                </a:ext>
              </a:extLst>
            </p:cNvPr>
            <p:cNvPicPr>
              <a:picLocks noChangeAspect="1"/>
            </p:cNvPicPr>
            <p:nvPr userDrawn="1"/>
          </p:nvPicPr>
          <p:blipFill>
            <a:blip r:embed="rId7" cstate="screen">
              <a:extLst>
                <a:ext uri="{28A0092B-C50C-407E-A947-70E740481C1C}">
                  <a14:useLocalDpi xmlns:a14="http://schemas.microsoft.com/office/drawing/2010/main"/>
                </a:ext>
              </a:extLst>
            </a:blip>
            <a:stretch>
              <a:fillRect/>
            </a:stretch>
          </p:blipFill>
          <p:spPr>
            <a:xfrm>
              <a:off x="7044047" y="6463627"/>
              <a:ext cx="1287558" cy="494981"/>
            </a:xfrm>
            <a:prstGeom prst="rect">
              <a:avLst/>
            </a:prstGeom>
          </p:spPr>
        </p:pic>
      </p:grpSp>
      <p:sp>
        <p:nvSpPr>
          <p:cNvPr id="43" name="タイトル 1">
            <a:extLst>
              <a:ext uri="{FF2B5EF4-FFF2-40B4-BE49-F238E27FC236}">
                <a16:creationId xmlns:a16="http://schemas.microsoft.com/office/drawing/2014/main" id="{C6D186EF-7755-4DA0-8501-AEEDD28E106A}"/>
              </a:ext>
            </a:extLst>
          </p:cNvPr>
          <p:cNvSpPr>
            <a:spLocks noGrp="1"/>
          </p:cNvSpPr>
          <p:nvPr>
            <p:ph type="title" hasCustomPrompt="1"/>
          </p:nvPr>
        </p:nvSpPr>
        <p:spPr>
          <a:xfrm>
            <a:off x="1170651" y="2714142"/>
            <a:ext cx="9850701" cy="914439"/>
          </a:xfrm>
          <a:prstGeom prst="rect">
            <a:avLst/>
          </a:prstGeom>
        </p:spPr>
        <p:txBody>
          <a:bodyPr lIns="0" tIns="72000" rIns="0" bIns="0" anchor="ctr">
            <a:normAutofit/>
          </a:bodyPr>
          <a:lstStyle>
            <a:lvl1pPr algn="ctr">
              <a:defRPr sz="2903" b="1" i="0">
                <a:solidFill>
                  <a:schemeClr val="accent3"/>
                </a:solidFill>
                <a:latin typeface="Meiryo UI" panose="020B0604030504040204" pitchFamily="50" charset="-128"/>
                <a:ea typeface="Meiryo UI" panose="020B0604030504040204" pitchFamily="50" charset="-128"/>
              </a:defRPr>
            </a:lvl1pPr>
          </a:lstStyle>
          <a:p>
            <a:r>
              <a:rPr kumimoji="1" lang="ja-JP" altLang="en-US" dirty="0"/>
              <a:t>表紙タイトル</a:t>
            </a:r>
          </a:p>
        </p:txBody>
      </p:sp>
      <p:sp>
        <p:nvSpPr>
          <p:cNvPr id="44" name="コンテンツ プレースホルダー 18">
            <a:extLst>
              <a:ext uri="{FF2B5EF4-FFF2-40B4-BE49-F238E27FC236}">
                <a16:creationId xmlns:a16="http://schemas.microsoft.com/office/drawing/2014/main" id="{34C4AC2D-06C1-480E-80A4-871401560116}"/>
              </a:ext>
            </a:extLst>
          </p:cNvPr>
          <p:cNvSpPr>
            <a:spLocks noGrp="1"/>
          </p:cNvSpPr>
          <p:nvPr>
            <p:ph sz="quarter" idx="14" hasCustomPrompt="1"/>
          </p:nvPr>
        </p:nvSpPr>
        <p:spPr>
          <a:xfrm>
            <a:off x="1171231" y="3763721"/>
            <a:ext cx="9849541" cy="391903"/>
          </a:xfrm>
          <a:prstGeom prst="rect">
            <a:avLst/>
          </a:prstGeom>
        </p:spPr>
        <p:txBody>
          <a:bodyPr anchor="ctr"/>
          <a:lstStyle>
            <a:lvl1pPr marL="0" indent="0" algn="ctr">
              <a:buFontTx/>
              <a:buNone/>
              <a:defRPr sz="1451" b="1">
                <a:solidFill>
                  <a:schemeClr val="accent3"/>
                </a:solidFill>
                <a:latin typeface="Meiryo UI" panose="020B0604030504040204" pitchFamily="50" charset="-128"/>
                <a:ea typeface="Meiryo UI" panose="020B0604030504040204" pitchFamily="50" charset="-128"/>
              </a:defRPr>
            </a:lvl1pPr>
            <a:lvl2pPr marL="368579" indent="0">
              <a:buFontTx/>
              <a:buNone/>
              <a:defRPr/>
            </a:lvl2pPr>
            <a:lvl3pPr marL="737158" indent="0">
              <a:buFontTx/>
              <a:buNone/>
              <a:defRPr/>
            </a:lvl3pPr>
            <a:lvl4pPr marL="1105736" indent="0">
              <a:buFontTx/>
              <a:buNone/>
              <a:defRPr/>
            </a:lvl4pPr>
            <a:lvl5pPr marL="1474316" indent="0">
              <a:buFontTx/>
              <a:buNone/>
              <a:defRPr/>
            </a:lvl5pPr>
          </a:lstStyle>
          <a:p>
            <a:pPr lvl="0"/>
            <a:r>
              <a:rPr kumimoji="1" lang="ja-JP" altLang="en-US" dirty="0"/>
              <a:t>サブタイトル</a:t>
            </a:r>
          </a:p>
        </p:txBody>
      </p:sp>
      <p:sp>
        <p:nvSpPr>
          <p:cNvPr id="45" name="コンテンツ プレースホルダー 18">
            <a:extLst>
              <a:ext uri="{FF2B5EF4-FFF2-40B4-BE49-F238E27FC236}">
                <a16:creationId xmlns:a16="http://schemas.microsoft.com/office/drawing/2014/main" id="{9B168461-40A6-49CF-897E-537C1E6C9C74}"/>
              </a:ext>
            </a:extLst>
          </p:cNvPr>
          <p:cNvSpPr>
            <a:spLocks noGrp="1"/>
          </p:cNvSpPr>
          <p:nvPr>
            <p:ph sz="quarter" idx="15" hasCustomPrompt="1"/>
          </p:nvPr>
        </p:nvSpPr>
        <p:spPr>
          <a:xfrm>
            <a:off x="4043440" y="4931489"/>
            <a:ext cx="4105123" cy="261268"/>
          </a:xfrm>
          <a:prstGeom prst="rect">
            <a:avLst/>
          </a:prstGeom>
        </p:spPr>
        <p:txBody>
          <a:bodyPr anchor="ctr"/>
          <a:lstStyle>
            <a:lvl1pPr marL="0" indent="0" algn="ctr">
              <a:buFontTx/>
              <a:buNone/>
              <a:defRPr sz="1291" b="0">
                <a:solidFill>
                  <a:schemeClr val="tx1"/>
                </a:solidFill>
                <a:latin typeface="Meiryo UI" panose="020B0604030504040204" pitchFamily="50" charset="-128"/>
                <a:ea typeface="Meiryo UI" panose="020B0604030504040204" pitchFamily="50" charset="-128"/>
              </a:defRPr>
            </a:lvl1pPr>
            <a:lvl2pPr marL="368579" indent="0">
              <a:buFontTx/>
              <a:buNone/>
              <a:defRPr/>
            </a:lvl2pPr>
            <a:lvl3pPr marL="737158" indent="0">
              <a:buFontTx/>
              <a:buNone/>
              <a:defRPr/>
            </a:lvl3pPr>
            <a:lvl4pPr marL="1105736" indent="0">
              <a:buFontTx/>
              <a:buNone/>
              <a:defRPr/>
            </a:lvl4pPr>
            <a:lvl5pPr marL="1474316" indent="0">
              <a:buFontTx/>
              <a:buNone/>
              <a:defRPr/>
            </a:lvl5pPr>
          </a:lstStyle>
          <a:p>
            <a:pPr lvl="0"/>
            <a:r>
              <a:rPr kumimoji="1" lang="en-US" altLang="ja-JP" dirty="0"/>
              <a:t>0000</a:t>
            </a:r>
            <a:r>
              <a:rPr kumimoji="1" lang="ja-JP" altLang="en-US" dirty="0"/>
              <a:t>年</a:t>
            </a:r>
            <a:r>
              <a:rPr kumimoji="1" lang="en-US" altLang="ja-JP" dirty="0"/>
              <a:t>00</a:t>
            </a:r>
            <a:r>
              <a:rPr kumimoji="1" lang="ja-JP" altLang="en-US" dirty="0"/>
              <a:t>月</a:t>
            </a:r>
            <a:r>
              <a:rPr kumimoji="1" lang="en-US" altLang="ja-JP" dirty="0"/>
              <a:t>00</a:t>
            </a:r>
            <a:r>
              <a:rPr kumimoji="1" lang="ja-JP" altLang="en-US" dirty="0"/>
              <a:t>日</a:t>
            </a:r>
          </a:p>
        </p:txBody>
      </p:sp>
      <p:sp>
        <p:nvSpPr>
          <p:cNvPr id="46" name="コンテンツ プレースホルダー 18">
            <a:extLst>
              <a:ext uri="{FF2B5EF4-FFF2-40B4-BE49-F238E27FC236}">
                <a16:creationId xmlns:a16="http://schemas.microsoft.com/office/drawing/2014/main" id="{33854C81-1780-4345-B97B-42F9EFB58BF4}"/>
              </a:ext>
            </a:extLst>
          </p:cNvPr>
          <p:cNvSpPr>
            <a:spLocks noGrp="1"/>
          </p:cNvSpPr>
          <p:nvPr>
            <p:ph sz="quarter" idx="16" hasCustomPrompt="1"/>
          </p:nvPr>
        </p:nvSpPr>
        <p:spPr>
          <a:xfrm>
            <a:off x="4043440" y="5192757"/>
            <a:ext cx="4105123" cy="261268"/>
          </a:xfrm>
          <a:prstGeom prst="rect">
            <a:avLst/>
          </a:prstGeom>
        </p:spPr>
        <p:txBody>
          <a:bodyPr anchor="ctr"/>
          <a:lstStyle>
            <a:lvl1pPr marL="0" indent="0" algn="ctr">
              <a:buFontTx/>
              <a:buNone/>
              <a:defRPr sz="1291" b="0">
                <a:solidFill>
                  <a:schemeClr val="tx1"/>
                </a:solidFill>
                <a:latin typeface="Meiryo UI" panose="020B0604030504040204" pitchFamily="50" charset="-128"/>
                <a:ea typeface="Meiryo UI" panose="020B0604030504040204" pitchFamily="50" charset="-128"/>
              </a:defRPr>
            </a:lvl1pPr>
            <a:lvl2pPr marL="368579" indent="0">
              <a:buFontTx/>
              <a:buNone/>
              <a:defRPr/>
            </a:lvl2pPr>
            <a:lvl3pPr marL="737158" indent="0">
              <a:buFontTx/>
              <a:buNone/>
              <a:defRPr/>
            </a:lvl3pPr>
            <a:lvl4pPr marL="1105736" indent="0">
              <a:buFontTx/>
              <a:buNone/>
              <a:defRPr/>
            </a:lvl4pPr>
            <a:lvl5pPr marL="1474316" indent="0">
              <a:buFontTx/>
              <a:buNone/>
              <a:defRPr/>
            </a:lvl5pPr>
          </a:lstStyle>
          <a:p>
            <a:pPr lvl="0"/>
            <a:r>
              <a:rPr kumimoji="1" lang="ja-JP" altLang="en-US" dirty="0"/>
              <a:t>所属　名前</a:t>
            </a:r>
          </a:p>
        </p:txBody>
      </p:sp>
      <p:sp>
        <p:nvSpPr>
          <p:cNvPr id="18" name="四角形: 角を丸くする 17">
            <a:extLst>
              <a:ext uri="{FF2B5EF4-FFF2-40B4-BE49-F238E27FC236}">
                <a16:creationId xmlns:a16="http://schemas.microsoft.com/office/drawing/2014/main" id="{13A739BD-01DD-4B28-88D9-22675C2D246B}"/>
              </a:ext>
            </a:extLst>
          </p:cNvPr>
          <p:cNvSpPr/>
          <p:nvPr userDrawn="1"/>
        </p:nvSpPr>
        <p:spPr>
          <a:xfrm>
            <a:off x="342847" y="359096"/>
            <a:ext cx="11506308" cy="6144506"/>
          </a:xfrm>
          <a:prstGeom prst="roundRect">
            <a:avLst>
              <a:gd name="adj" fmla="val 1226"/>
            </a:avLst>
          </a:prstGeom>
          <a:no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51"/>
          </a:p>
        </p:txBody>
      </p:sp>
    </p:spTree>
    <p:extLst>
      <p:ext uri="{BB962C8B-B14F-4D97-AF65-F5344CB8AC3E}">
        <p14:creationId xmlns:p14="http://schemas.microsoft.com/office/powerpoint/2010/main" val="396896401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memo">
    <p:spTree>
      <p:nvGrpSpPr>
        <p:cNvPr id="1" name=""/>
        <p:cNvGrpSpPr/>
        <p:nvPr/>
      </p:nvGrpSpPr>
      <p:grpSpPr>
        <a:xfrm>
          <a:off x="0" y="0"/>
          <a:ext cx="0" cy="0"/>
          <a:chOff x="0" y="0"/>
          <a:chExt cx="0" cy="0"/>
        </a:xfrm>
      </p:grpSpPr>
      <p:grpSp>
        <p:nvGrpSpPr>
          <p:cNvPr id="9" name="グループ化 8">
            <a:extLst>
              <a:ext uri="{FF2B5EF4-FFF2-40B4-BE49-F238E27FC236}">
                <a16:creationId xmlns:a16="http://schemas.microsoft.com/office/drawing/2014/main" id="{92871F65-6E37-40AF-BE1F-A19C7ABC1F51}"/>
              </a:ext>
            </a:extLst>
          </p:cNvPr>
          <p:cNvGrpSpPr/>
          <p:nvPr userDrawn="1"/>
        </p:nvGrpSpPr>
        <p:grpSpPr>
          <a:xfrm>
            <a:off x="243567" y="339773"/>
            <a:ext cx="11605591" cy="719363"/>
            <a:chOff x="213594" y="302433"/>
            <a:chExt cx="10177559" cy="792964"/>
          </a:xfrm>
        </p:grpSpPr>
        <p:pic>
          <p:nvPicPr>
            <p:cNvPr id="10" name="Picture 11" descr="ç°å¢ç">
              <a:extLst>
                <a:ext uri="{FF2B5EF4-FFF2-40B4-BE49-F238E27FC236}">
                  <a16:creationId xmlns:a16="http://schemas.microsoft.com/office/drawing/2014/main" id="{05ABBA46-42F1-4720-BC53-F502AD4861A7}"/>
                </a:ext>
              </a:extLst>
            </p:cNvPr>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9811212" y="333796"/>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11" name="フリーフォーム: 図形 10">
              <a:extLst>
                <a:ext uri="{FF2B5EF4-FFF2-40B4-BE49-F238E27FC236}">
                  <a16:creationId xmlns:a16="http://schemas.microsoft.com/office/drawing/2014/main" id="{E2EA0249-C753-4781-9385-C555789D3F50}"/>
                </a:ext>
              </a:extLst>
            </p:cNvPr>
            <p:cNvSpPr/>
            <p:nvPr userDrawn="1"/>
          </p:nvSpPr>
          <p:spPr>
            <a:xfrm flipH="1" flipV="1">
              <a:off x="306464" y="390658"/>
              <a:ext cx="9680339" cy="648000"/>
            </a:xfrm>
            <a:custGeom>
              <a:avLst/>
              <a:gdLst>
                <a:gd name="connsiteX0" fmla="*/ 9613274 w 9680339"/>
                <a:gd name="connsiteY0" fmla="*/ 648000 h 648000"/>
                <a:gd name="connsiteX1" fmla="*/ 648000 w 9680339"/>
                <a:gd name="connsiteY1" fmla="*/ 648000 h 648000"/>
                <a:gd name="connsiteX2" fmla="*/ 0 w 9680339"/>
                <a:gd name="connsiteY2" fmla="*/ 0 h 648000"/>
                <a:gd name="connsiteX3" fmla="*/ 8817361 w 9680339"/>
                <a:gd name="connsiteY3" fmla="*/ 0 h 648000"/>
                <a:gd name="connsiteX4" fmla="*/ 9413208 w 9680339"/>
                <a:gd name="connsiteY4" fmla="*/ 0 h 648000"/>
                <a:gd name="connsiteX5" fmla="*/ 9469437 w 9680339"/>
                <a:gd name="connsiteY5" fmla="*/ 0 h 648000"/>
                <a:gd name="connsiteX6" fmla="*/ 9630899 w 9680339"/>
                <a:gd name="connsiteY6" fmla="*/ 162918 h 648000"/>
                <a:gd name="connsiteX7" fmla="*/ 9680339 w 9680339"/>
                <a:gd name="connsiteY7" fmla="*/ 200542 h 648000"/>
                <a:gd name="connsiteX8" fmla="*/ 9680339 w 9680339"/>
                <a:gd name="connsiteY8" fmla="*/ 598300 h 648000"/>
                <a:gd name="connsiteX9" fmla="*/ 9661565 w 9680339"/>
                <a:gd name="connsiteY9" fmla="*/ 632782 h 648000"/>
                <a:gd name="connsiteX10" fmla="*/ 9613274 w 9680339"/>
                <a:gd name="connsiteY10" fmla="*/ 648000 h 64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680339" h="648000">
                  <a:moveTo>
                    <a:pt x="9613274" y="648000"/>
                  </a:moveTo>
                  <a:lnTo>
                    <a:pt x="648000" y="648000"/>
                  </a:lnTo>
                  <a:lnTo>
                    <a:pt x="0" y="0"/>
                  </a:lnTo>
                  <a:lnTo>
                    <a:pt x="8817361" y="0"/>
                  </a:lnTo>
                  <a:lnTo>
                    <a:pt x="9413208" y="0"/>
                  </a:lnTo>
                  <a:lnTo>
                    <a:pt x="9469437" y="0"/>
                  </a:lnTo>
                  <a:lnTo>
                    <a:pt x="9630899" y="162918"/>
                  </a:lnTo>
                  <a:lnTo>
                    <a:pt x="9680339" y="200542"/>
                  </a:lnTo>
                  <a:lnTo>
                    <a:pt x="9680339" y="598300"/>
                  </a:lnTo>
                  <a:lnTo>
                    <a:pt x="9661565" y="632782"/>
                  </a:lnTo>
                  <a:cubicBezTo>
                    <a:pt x="9649206" y="642184"/>
                    <a:pt x="9632133" y="648000"/>
                    <a:pt x="9613274" y="64800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51"/>
            </a:p>
          </p:txBody>
        </p:sp>
        <p:cxnSp>
          <p:nvCxnSpPr>
            <p:cNvPr id="12" name="直線コネクタ 11">
              <a:extLst>
                <a:ext uri="{FF2B5EF4-FFF2-40B4-BE49-F238E27FC236}">
                  <a16:creationId xmlns:a16="http://schemas.microsoft.com/office/drawing/2014/main" id="{A030AA6E-9159-4029-BCFA-B09677085BC7}"/>
                </a:ext>
              </a:extLst>
            </p:cNvPr>
            <p:cNvCxnSpPr>
              <a:cxnSpLocks/>
            </p:cNvCxnSpPr>
            <p:nvPr userDrawn="1"/>
          </p:nvCxnSpPr>
          <p:spPr>
            <a:xfrm>
              <a:off x="9242760" y="302433"/>
              <a:ext cx="792964" cy="79296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C62D5C11-5144-44BA-87EA-374CC222AB00}"/>
                </a:ext>
              </a:extLst>
            </p:cNvPr>
            <p:cNvCxnSpPr>
              <a:cxnSpLocks/>
            </p:cNvCxnSpPr>
            <p:nvPr userDrawn="1"/>
          </p:nvCxnSpPr>
          <p:spPr>
            <a:xfrm>
              <a:off x="213594" y="735397"/>
              <a:ext cx="360000" cy="3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4" name="タイトル 97">
            <a:extLst>
              <a:ext uri="{FF2B5EF4-FFF2-40B4-BE49-F238E27FC236}">
                <a16:creationId xmlns:a16="http://schemas.microsoft.com/office/drawing/2014/main" id="{FB6F7520-26CE-44AF-B5A6-D907A6D52CD6}"/>
              </a:ext>
            </a:extLst>
          </p:cNvPr>
          <p:cNvSpPr>
            <a:spLocks noGrp="1"/>
          </p:cNvSpPr>
          <p:nvPr>
            <p:ph type="title" hasCustomPrompt="1"/>
          </p:nvPr>
        </p:nvSpPr>
        <p:spPr>
          <a:xfrm>
            <a:off x="353497" y="419806"/>
            <a:ext cx="10180703" cy="587854"/>
          </a:xfrm>
          <a:prstGeom prst="rect">
            <a:avLst/>
          </a:prstGeom>
        </p:spPr>
        <p:txBody>
          <a:bodyPr lIns="252000" tIns="36000" rIns="0" bIns="0" anchor="ctr" anchorCtr="0"/>
          <a:lstStyle>
            <a:lvl1pPr>
              <a:defRPr sz="2257" b="1">
                <a:solidFill>
                  <a:schemeClr val="bg1"/>
                </a:solidFill>
                <a:latin typeface="Meiryo UI" panose="020B0604030504040204" pitchFamily="50" charset="-128"/>
                <a:ea typeface="Meiryo UI" panose="020B0604030504040204" pitchFamily="50" charset="-128"/>
              </a:defRPr>
            </a:lvl1pPr>
          </a:lstStyle>
          <a:p>
            <a:r>
              <a:rPr kumimoji="1" lang="ja-JP" altLang="en-US" dirty="0"/>
              <a:t>オブジェクト</a:t>
            </a:r>
          </a:p>
        </p:txBody>
      </p:sp>
      <p:sp>
        <p:nvSpPr>
          <p:cNvPr id="15" name="テキスト ボックス 14">
            <a:extLst>
              <a:ext uri="{FF2B5EF4-FFF2-40B4-BE49-F238E27FC236}">
                <a16:creationId xmlns:a16="http://schemas.microsoft.com/office/drawing/2014/main" id="{C3C77094-EBBC-48DE-9242-E77BA6AC9747}"/>
              </a:ext>
            </a:extLst>
          </p:cNvPr>
          <p:cNvSpPr txBox="1"/>
          <p:nvPr userDrawn="1"/>
        </p:nvSpPr>
        <p:spPr>
          <a:xfrm>
            <a:off x="11664620" y="6525344"/>
            <a:ext cx="391973" cy="261090"/>
          </a:xfrm>
          <a:prstGeom prst="rect">
            <a:avLst/>
          </a:prstGeom>
          <a:noFill/>
        </p:spPr>
        <p:txBody>
          <a:bodyPr wrap="none" lIns="0" tIns="0" rIns="0" bIns="0" rtlCol="0" anchor="ctr" anchorCtr="0">
            <a:noAutofit/>
          </a:bodyPr>
          <a:lstStyle/>
          <a:p>
            <a:pPr algn="r"/>
            <a:fld id="{9C1B02FA-3B43-4965-97B5-C29D405C4738}" type="slidenum">
              <a:rPr kumimoji="1" lang="ja-JP" altLang="en-US" sz="2400" b="0" smtClean="0">
                <a:latin typeface="Arial" panose="020B0604020202020204" pitchFamily="34" charset="0"/>
                <a:ea typeface="メイリオ" panose="020B0604030504040204" pitchFamily="50" charset="-128"/>
                <a:cs typeface="Arial" panose="020B0604020202020204" pitchFamily="34" charset="0"/>
              </a:rPr>
              <a:pPr algn="r"/>
              <a:t>‹#›</a:t>
            </a:fld>
            <a:endParaRPr kumimoji="1" lang="ja-JP" altLang="en-US" sz="2400"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197266126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裏表紙スライド">
    <p:spTree>
      <p:nvGrpSpPr>
        <p:cNvPr id="1" name=""/>
        <p:cNvGrpSpPr/>
        <p:nvPr/>
      </p:nvGrpSpPr>
      <p:grpSpPr>
        <a:xfrm>
          <a:off x="0" y="0"/>
          <a:ext cx="0" cy="0"/>
          <a:chOff x="0" y="0"/>
          <a:chExt cx="0" cy="0"/>
        </a:xfrm>
      </p:grpSpPr>
      <p:pic>
        <p:nvPicPr>
          <p:cNvPr id="2" name="グラフィックス 1">
            <a:extLst>
              <a:ext uri="{FF2B5EF4-FFF2-40B4-BE49-F238E27FC236}">
                <a16:creationId xmlns:a16="http://schemas.microsoft.com/office/drawing/2014/main" id="{365587D3-D11D-5B4E-83DB-F943E7FE825C}"/>
              </a:ext>
            </a:extLst>
          </p:cNvPr>
          <p:cNvPicPr>
            <a:picLocks noChangeAspect="1"/>
          </p:cNvPicPr>
          <p:nvPr userDrawn="1"/>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426516" y="334846"/>
            <a:ext cx="11371189" cy="6200181"/>
          </a:xfrm>
          <a:prstGeom prst="rect">
            <a:avLst/>
          </a:prstGeom>
        </p:spPr>
      </p:pic>
      <p:pic>
        <p:nvPicPr>
          <p:cNvPr id="3" name="Picture 11" descr="ç°å¢ç">
            <a:extLst>
              <a:ext uri="{FF2B5EF4-FFF2-40B4-BE49-F238E27FC236}">
                <a16:creationId xmlns:a16="http://schemas.microsoft.com/office/drawing/2014/main" id="{3E377E93-9CA1-0840-A3F0-82A5D58823CC}"/>
              </a:ext>
            </a:extLst>
          </p:cNvPr>
          <p:cNvPicPr>
            <a:picLocks noChangeAspect="1" noChangeArrowheads="1"/>
          </p:cNvPicPr>
          <p:nvPr userDrawn="1"/>
        </p:nvPicPr>
        <p:blipFill>
          <a:blip r:embed="rId4" cstate="email">
            <a:extLst>
              <a:ext uri="{28A0092B-C50C-407E-A947-70E740481C1C}">
                <a14:useLocalDpi xmlns:a14="http://schemas.microsoft.com/office/drawing/2010/main"/>
              </a:ext>
            </a:extLst>
          </a:blip>
          <a:srcRect/>
          <a:stretch>
            <a:fillRect/>
          </a:stretch>
        </p:blipFill>
        <p:spPr bwMode="auto">
          <a:xfrm>
            <a:off x="5500178" y="1554812"/>
            <a:ext cx="1186948" cy="967177"/>
          </a:xfrm>
          <a:prstGeom prst="rect">
            <a:avLst/>
          </a:prstGeom>
          <a:noFill/>
          <a:extLst>
            <a:ext uri="{909E8E84-426E-40DD-AFC4-6F175D3DCCD1}">
              <a14:hiddenFill xmlns:a14="http://schemas.microsoft.com/office/drawing/2010/main">
                <a:solidFill>
                  <a:srgbClr val="FFFFFF"/>
                </a:solidFill>
              </a14:hiddenFill>
            </a:ext>
          </a:extLst>
        </p:spPr>
      </p:pic>
      <p:sp>
        <p:nvSpPr>
          <p:cNvPr id="12" name="コンテンツ プレースホルダー 11">
            <a:extLst>
              <a:ext uri="{FF2B5EF4-FFF2-40B4-BE49-F238E27FC236}">
                <a16:creationId xmlns:a16="http://schemas.microsoft.com/office/drawing/2014/main" id="{B82DB7B1-CD5C-A54B-A703-E795C41A4E89}"/>
              </a:ext>
            </a:extLst>
          </p:cNvPr>
          <p:cNvSpPr>
            <a:spLocks noGrp="1"/>
          </p:cNvSpPr>
          <p:nvPr>
            <p:ph sz="quarter" idx="10"/>
          </p:nvPr>
        </p:nvSpPr>
        <p:spPr>
          <a:xfrm>
            <a:off x="0" y="2711362"/>
            <a:ext cx="12192000" cy="304184"/>
          </a:xfrm>
        </p:spPr>
        <p:txBody>
          <a:bodyPr>
            <a:normAutofit/>
          </a:bodyPr>
          <a:lstStyle>
            <a:lvl1pPr marL="0" indent="0" algn="ctr">
              <a:buNone/>
              <a:defRPr sz="1423" b="1" i="0">
                <a:solidFill>
                  <a:srgbClr val="009C89"/>
                </a:solidFill>
                <a:latin typeface="Meiryo" panose="020B0604030504040204" pitchFamily="34" charset="-128"/>
                <a:ea typeface="Meiryo" panose="020B0604030504040204" pitchFamily="34" charset="-128"/>
              </a:defRPr>
            </a:lvl1pPr>
          </a:lstStyle>
          <a:p>
            <a:r>
              <a:rPr kumimoji="1" lang="ja-JP" altLang="en-US" dirty="0"/>
              <a:t>マスター テキストの書式設定</a:t>
            </a:r>
          </a:p>
        </p:txBody>
      </p:sp>
      <p:sp>
        <p:nvSpPr>
          <p:cNvPr id="13" name="コンテンツ プレースホルダー 11">
            <a:extLst>
              <a:ext uri="{FF2B5EF4-FFF2-40B4-BE49-F238E27FC236}">
                <a16:creationId xmlns:a16="http://schemas.microsoft.com/office/drawing/2014/main" id="{215BCFDA-6C65-4547-AE7C-1763BF98FF4C}"/>
              </a:ext>
            </a:extLst>
          </p:cNvPr>
          <p:cNvSpPr>
            <a:spLocks noGrp="1"/>
          </p:cNvSpPr>
          <p:nvPr>
            <p:ph sz="quarter" idx="11"/>
          </p:nvPr>
        </p:nvSpPr>
        <p:spPr>
          <a:xfrm>
            <a:off x="0" y="3048253"/>
            <a:ext cx="12192000" cy="181872"/>
          </a:xfrm>
        </p:spPr>
        <p:txBody>
          <a:bodyPr>
            <a:normAutofit/>
          </a:bodyPr>
          <a:lstStyle>
            <a:lvl1pPr marL="0" indent="0" algn="ctr">
              <a:buNone/>
              <a:defRPr sz="837" b="1" i="0">
                <a:solidFill>
                  <a:srgbClr val="009C89"/>
                </a:solidFill>
                <a:latin typeface="Meiryo" panose="020B0604030504040204" pitchFamily="34" charset="-128"/>
                <a:ea typeface="Meiryo" panose="020B0604030504040204" pitchFamily="34" charset="-128"/>
              </a:defRPr>
            </a:lvl1pPr>
          </a:lstStyle>
          <a:p>
            <a:r>
              <a:rPr kumimoji="1" lang="ja-JP" altLang="en-US"/>
              <a:t>マスター テキストの書式設定</a:t>
            </a:r>
          </a:p>
        </p:txBody>
      </p:sp>
      <p:sp>
        <p:nvSpPr>
          <p:cNvPr id="14" name="コンテンツ プレースホルダー 11">
            <a:extLst>
              <a:ext uri="{FF2B5EF4-FFF2-40B4-BE49-F238E27FC236}">
                <a16:creationId xmlns:a16="http://schemas.microsoft.com/office/drawing/2014/main" id="{A5772F9A-3126-2445-BF74-E1EEE1FEA79E}"/>
              </a:ext>
            </a:extLst>
          </p:cNvPr>
          <p:cNvSpPr>
            <a:spLocks noGrp="1"/>
          </p:cNvSpPr>
          <p:nvPr>
            <p:ph sz="quarter" idx="12"/>
          </p:nvPr>
        </p:nvSpPr>
        <p:spPr>
          <a:xfrm>
            <a:off x="0" y="4516019"/>
            <a:ext cx="12192000" cy="181872"/>
          </a:xfrm>
        </p:spPr>
        <p:txBody>
          <a:bodyPr>
            <a:noAutofit/>
          </a:bodyPr>
          <a:lstStyle>
            <a:lvl1pPr marL="0" indent="0" algn="ctr">
              <a:buNone/>
              <a:defRPr sz="1256" b="1" i="0">
                <a:solidFill>
                  <a:schemeClr val="tx1"/>
                </a:solidFill>
                <a:latin typeface="Meiryo" panose="020B0604030504040204" pitchFamily="34" charset="-128"/>
                <a:ea typeface="Meiryo" panose="020B0604030504040204" pitchFamily="34" charset="-128"/>
              </a:defRPr>
            </a:lvl1pPr>
          </a:lstStyle>
          <a:p>
            <a:r>
              <a:rPr kumimoji="1" lang="ja-JP" altLang="en-US"/>
              <a:t>マスター テキストの書式設定</a:t>
            </a:r>
          </a:p>
        </p:txBody>
      </p:sp>
      <p:sp>
        <p:nvSpPr>
          <p:cNvPr id="15" name="コンテンツ プレースホルダー 11">
            <a:extLst>
              <a:ext uri="{FF2B5EF4-FFF2-40B4-BE49-F238E27FC236}">
                <a16:creationId xmlns:a16="http://schemas.microsoft.com/office/drawing/2014/main" id="{0213F980-EEAF-984A-B509-DF91B8368229}"/>
              </a:ext>
            </a:extLst>
          </p:cNvPr>
          <p:cNvSpPr>
            <a:spLocks noGrp="1"/>
          </p:cNvSpPr>
          <p:nvPr>
            <p:ph sz="quarter" idx="13"/>
          </p:nvPr>
        </p:nvSpPr>
        <p:spPr>
          <a:xfrm>
            <a:off x="0" y="4853838"/>
            <a:ext cx="12192000" cy="181872"/>
          </a:xfrm>
        </p:spPr>
        <p:txBody>
          <a:bodyPr>
            <a:noAutofit/>
          </a:bodyPr>
          <a:lstStyle>
            <a:lvl1pPr marL="0" indent="0" algn="ctr">
              <a:buNone/>
              <a:defRPr sz="1005" b="0" i="0">
                <a:solidFill>
                  <a:schemeClr val="tx1"/>
                </a:solidFill>
                <a:latin typeface="Meiryo" panose="020B0604030504040204" pitchFamily="34" charset="-128"/>
                <a:ea typeface="Meiryo" panose="020B0604030504040204" pitchFamily="34" charset="-128"/>
              </a:defRPr>
            </a:lvl1pPr>
          </a:lstStyle>
          <a:p>
            <a:r>
              <a:rPr kumimoji="1" lang="ja-JP" altLang="en-US"/>
              <a:t>マスター テキストの書式設定</a:t>
            </a:r>
          </a:p>
        </p:txBody>
      </p:sp>
      <p:sp>
        <p:nvSpPr>
          <p:cNvPr id="16" name="コンテンツ プレースホルダー 11">
            <a:extLst>
              <a:ext uri="{FF2B5EF4-FFF2-40B4-BE49-F238E27FC236}">
                <a16:creationId xmlns:a16="http://schemas.microsoft.com/office/drawing/2014/main" id="{BF5563EB-5BEC-944B-A184-A88CC749FC27}"/>
              </a:ext>
            </a:extLst>
          </p:cNvPr>
          <p:cNvSpPr>
            <a:spLocks noGrp="1"/>
          </p:cNvSpPr>
          <p:nvPr>
            <p:ph sz="quarter" idx="14"/>
          </p:nvPr>
        </p:nvSpPr>
        <p:spPr>
          <a:xfrm>
            <a:off x="0" y="5077811"/>
            <a:ext cx="12192000" cy="181872"/>
          </a:xfrm>
        </p:spPr>
        <p:txBody>
          <a:bodyPr>
            <a:noAutofit/>
          </a:bodyPr>
          <a:lstStyle>
            <a:lvl1pPr marL="0" indent="0" algn="ctr">
              <a:buNone/>
              <a:defRPr sz="1005" b="0" i="0">
                <a:solidFill>
                  <a:schemeClr val="tx1"/>
                </a:solidFill>
                <a:latin typeface="Meiryo" panose="020B0604030504040204" pitchFamily="34" charset="-128"/>
                <a:ea typeface="Meiryo" panose="020B0604030504040204" pitchFamily="34" charset="-128"/>
              </a:defRPr>
            </a:lvl1pPr>
          </a:lstStyle>
          <a:p>
            <a:r>
              <a:rPr kumimoji="1" lang="ja-JP" altLang="en-US"/>
              <a:t>マスター テキストの書式設定</a:t>
            </a:r>
          </a:p>
        </p:txBody>
      </p:sp>
    </p:spTree>
    <p:extLst>
      <p:ext uri="{BB962C8B-B14F-4D97-AF65-F5344CB8AC3E}">
        <p14:creationId xmlns:p14="http://schemas.microsoft.com/office/powerpoint/2010/main" val="287303647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32"/>
            <a:ext cx="10363200" cy="1470025"/>
          </a:xfrm>
          <a:prstGeom prst="rect">
            <a:avLst/>
          </a:prstGeom>
        </p:spPr>
        <p:txBody>
          <a:bodyPr/>
          <a:lstStyle/>
          <a:p>
            <a:r>
              <a:rPr lang="ja-JP" altLang="en-US"/>
              <a:t>マスター タイトルの書式設定</a:t>
            </a:r>
          </a:p>
        </p:txBody>
      </p:sp>
      <p:sp>
        <p:nvSpPr>
          <p:cNvPr id="3" name="サブタイトル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a:xfrm>
            <a:off x="609600" y="6356357"/>
            <a:ext cx="2844800" cy="365125"/>
          </a:xfrm>
          <a:prstGeom prst="rect">
            <a:avLst/>
          </a:prstGeom>
        </p:spPr>
        <p:txBody>
          <a:bodyPr/>
          <a:lstStyle>
            <a:lvl1pPr>
              <a:defRPr/>
            </a:lvl1pPr>
          </a:lstStyle>
          <a:p>
            <a:pPr>
              <a:defRPr/>
            </a:pPr>
            <a:endParaRPr lang="ja-JP" altLang="en-US"/>
          </a:p>
        </p:txBody>
      </p:sp>
      <p:sp>
        <p:nvSpPr>
          <p:cNvPr id="5" name="フッター プレースホルダー 4"/>
          <p:cNvSpPr>
            <a:spLocks noGrp="1"/>
          </p:cNvSpPr>
          <p:nvPr>
            <p:ph type="ftr" sz="quarter" idx="11"/>
          </p:nvPr>
        </p:nvSpPr>
        <p:spPr>
          <a:xfrm>
            <a:off x="4165600" y="6356357"/>
            <a:ext cx="3860800" cy="365125"/>
          </a:xfrm>
          <a:prstGeom prst="rect">
            <a:avLst/>
          </a:prstGeom>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a:xfrm>
            <a:off x="8737600" y="6356357"/>
            <a:ext cx="2844800" cy="365125"/>
          </a:xfrm>
          <a:prstGeom prst="rect">
            <a:avLst/>
          </a:prstGeom>
        </p:spPr>
        <p:txBody>
          <a:bodyPr/>
          <a:lstStyle>
            <a:lvl1pPr>
              <a:defRPr/>
            </a:lvl1pPr>
          </a:lstStyle>
          <a:p>
            <a:pPr>
              <a:defRPr/>
            </a:pPr>
            <a:fld id="{E9D29D14-93A0-4825-BCB2-3B3E4589D4F8}" type="slidenum">
              <a:rPr lang="ja-JP" altLang="en-US"/>
              <a:pPr>
                <a:defRPr/>
              </a:pPr>
              <a:t>‹#›</a:t>
            </a:fld>
            <a:endParaRPr lang="ja-JP" altLang="en-US"/>
          </a:p>
        </p:txBody>
      </p:sp>
    </p:spTree>
    <p:extLst>
      <p:ext uri="{BB962C8B-B14F-4D97-AF65-F5344CB8AC3E}">
        <p14:creationId xmlns:p14="http://schemas.microsoft.com/office/powerpoint/2010/main" val="355319540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grpSp>
        <p:nvGrpSpPr>
          <p:cNvPr id="23" name="グループ化 22">
            <a:extLst>
              <a:ext uri="{FF2B5EF4-FFF2-40B4-BE49-F238E27FC236}">
                <a16:creationId xmlns:a16="http://schemas.microsoft.com/office/drawing/2014/main" id="{69427F34-BDBE-48D8-A7F4-1EE85CF4440A}"/>
              </a:ext>
            </a:extLst>
          </p:cNvPr>
          <p:cNvGrpSpPr/>
          <p:nvPr userDrawn="1"/>
        </p:nvGrpSpPr>
        <p:grpSpPr>
          <a:xfrm>
            <a:off x="1179667" y="2530263"/>
            <a:ext cx="9832671" cy="979756"/>
            <a:chOff x="1034510" y="2991837"/>
            <a:chExt cx="8622792" cy="1007999"/>
          </a:xfrm>
        </p:grpSpPr>
        <p:cxnSp>
          <p:nvCxnSpPr>
            <p:cNvPr id="15" name="直線コネクタ 14">
              <a:extLst>
                <a:ext uri="{FF2B5EF4-FFF2-40B4-BE49-F238E27FC236}">
                  <a16:creationId xmlns:a16="http://schemas.microsoft.com/office/drawing/2014/main" id="{4E3800AC-DAF6-41B1-810E-4A51489649E0}"/>
                </a:ext>
              </a:extLst>
            </p:cNvPr>
            <p:cNvCxnSpPr/>
            <p:nvPr userDrawn="1"/>
          </p:nvCxnSpPr>
          <p:spPr>
            <a:xfrm>
              <a:off x="1034510" y="2991837"/>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7CF90A11-AE44-4385-824C-1819712F0D92}"/>
                </a:ext>
              </a:extLst>
            </p:cNvPr>
            <p:cNvCxnSpPr/>
            <p:nvPr userDrawn="1"/>
          </p:nvCxnSpPr>
          <p:spPr>
            <a:xfrm>
              <a:off x="1034510" y="3999836"/>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30" name="タイトル 29">
            <a:extLst>
              <a:ext uri="{FF2B5EF4-FFF2-40B4-BE49-F238E27FC236}">
                <a16:creationId xmlns:a16="http://schemas.microsoft.com/office/drawing/2014/main" id="{D7232AF9-EC33-4888-B5A0-D03E836B4382}"/>
              </a:ext>
            </a:extLst>
          </p:cNvPr>
          <p:cNvSpPr>
            <a:spLocks noGrp="1"/>
          </p:cNvSpPr>
          <p:nvPr>
            <p:ph type="title" hasCustomPrompt="1"/>
          </p:nvPr>
        </p:nvSpPr>
        <p:spPr>
          <a:xfrm>
            <a:off x="1197347" y="2530263"/>
            <a:ext cx="9797308" cy="979756"/>
          </a:xfrm>
          <a:prstGeom prst="rect">
            <a:avLst/>
          </a:prstGeom>
        </p:spPr>
        <p:txBody>
          <a:bodyPr lIns="0" tIns="72000" rIns="0" bIns="0" anchor="ctr" anchorCtr="0">
            <a:noAutofit/>
          </a:bodyPr>
          <a:lstStyle>
            <a:lvl1pPr>
              <a:defRPr lang="ja-JP" altLang="en-US" sz="2723" b="1" dirty="0">
                <a:solidFill>
                  <a:schemeClr val="bg2"/>
                </a:solidFill>
                <a:latin typeface="Meiryo UI" panose="020B0604030504040204" pitchFamily="50" charset="-128"/>
                <a:ea typeface="Meiryo UI" panose="020B0604030504040204" pitchFamily="50" charset="-128"/>
                <a:cs typeface="+mn-cs"/>
              </a:defRPr>
            </a:lvl1pPr>
          </a:lstStyle>
          <a:p>
            <a:pPr marL="0" lvl="0" indent="0" algn="ctr">
              <a:spcBef>
                <a:spcPts val="749"/>
              </a:spcBef>
              <a:buFontTx/>
            </a:pPr>
            <a:r>
              <a:rPr kumimoji="1" lang="ja-JP" altLang="en-US" dirty="0"/>
              <a:t>表紙タイトル</a:t>
            </a:r>
          </a:p>
        </p:txBody>
      </p:sp>
      <p:sp>
        <p:nvSpPr>
          <p:cNvPr id="27" name="コンテンツ プレースホルダー 21">
            <a:extLst>
              <a:ext uri="{FF2B5EF4-FFF2-40B4-BE49-F238E27FC236}">
                <a16:creationId xmlns:a16="http://schemas.microsoft.com/office/drawing/2014/main" id="{730FB38C-75FA-4F17-A448-34BAAD2B4753}"/>
              </a:ext>
            </a:extLst>
          </p:cNvPr>
          <p:cNvSpPr>
            <a:spLocks noGrp="1"/>
          </p:cNvSpPr>
          <p:nvPr>
            <p:ph sz="quarter" idx="14" hasCustomPrompt="1"/>
          </p:nvPr>
        </p:nvSpPr>
        <p:spPr>
          <a:xfrm>
            <a:off x="1197347" y="3763721"/>
            <a:ext cx="9797308" cy="391903"/>
          </a:xfrm>
          <a:prstGeom prst="rect">
            <a:avLst/>
          </a:prstGeom>
        </p:spPr>
        <p:txBody>
          <a:bodyPr lIns="0" tIns="0" rIns="0" bIns="0" anchor="ctr" anchorCtr="0">
            <a:noAutofit/>
          </a:bodyPr>
          <a:lstStyle>
            <a:lvl1pPr>
              <a:defRPr sz="1633" b="1">
                <a:solidFill>
                  <a:schemeClr val="bg2"/>
                </a:solidFill>
                <a:latin typeface="Meiryo UI" panose="020B0604030504040204" pitchFamily="50" charset="-128"/>
                <a:ea typeface="Meiryo UI" panose="020B0604030504040204" pitchFamily="50" charset="-128"/>
              </a:defRPr>
            </a:lvl1pPr>
          </a:lstStyle>
          <a:p>
            <a:pPr lvl="0"/>
            <a:r>
              <a:rPr kumimoji="1" lang="ja-JP" altLang="en-US" dirty="0"/>
              <a:t>サブタイトル</a:t>
            </a:r>
          </a:p>
        </p:txBody>
      </p:sp>
      <p:sp>
        <p:nvSpPr>
          <p:cNvPr id="31" name="コンテンツ プレースホルダー 21">
            <a:extLst>
              <a:ext uri="{FF2B5EF4-FFF2-40B4-BE49-F238E27FC236}">
                <a16:creationId xmlns:a16="http://schemas.microsoft.com/office/drawing/2014/main" id="{9693F458-7CAF-4411-88EF-755A4D8136DB}"/>
              </a:ext>
            </a:extLst>
          </p:cNvPr>
          <p:cNvSpPr>
            <a:spLocks noGrp="1"/>
          </p:cNvSpPr>
          <p:nvPr>
            <p:ph sz="quarter" idx="15" hasCustomPrompt="1"/>
          </p:nvPr>
        </p:nvSpPr>
        <p:spPr>
          <a:xfrm>
            <a:off x="4071224" y="4931489"/>
            <a:ext cx="4049555" cy="261268"/>
          </a:xfrm>
          <a:prstGeom prst="rect">
            <a:avLst/>
          </a:prstGeom>
        </p:spPr>
        <p:txBody>
          <a:bodyPr lIns="0" tIns="0" rIns="0" bIns="0" anchor="ctr" anchorCtr="0"/>
          <a:lstStyle>
            <a:lvl1pPr>
              <a:defRPr sz="1225" b="0">
                <a:solidFill>
                  <a:schemeClr val="tx1"/>
                </a:solidFill>
                <a:latin typeface="Meiryo UI" panose="020B0604030504040204" pitchFamily="50" charset="-128"/>
                <a:ea typeface="Meiryo UI" panose="020B0604030504040204" pitchFamily="50" charset="-128"/>
              </a:defRPr>
            </a:lvl1pPr>
          </a:lstStyle>
          <a:p>
            <a:pPr lvl="0"/>
            <a:r>
              <a:rPr kumimoji="1" lang="en-US" altLang="ja-JP" dirty="0"/>
              <a:t>0000</a:t>
            </a:r>
            <a:r>
              <a:rPr kumimoji="1" lang="ja-JP" altLang="en-US" dirty="0"/>
              <a:t>年</a:t>
            </a:r>
            <a:r>
              <a:rPr kumimoji="1" lang="en-US" altLang="ja-JP" dirty="0"/>
              <a:t>00</a:t>
            </a:r>
            <a:r>
              <a:rPr kumimoji="1" lang="ja-JP" altLang="en-US" dirty="0"/>
              <a:t>月</a:t>
            </a:r>
            <a:r>
              <a:rPr kumimoji="1" lang="en-US" altLang="ja-JP" dirty="0"/>
              <a:t>00</a:t>
            </a:r>
            <a:r>
              <a:rPr kumimoji="1" lang="ja-JP" altLang="en-US" dirty="0"/>
              <a:t>日</a:t>
            </a:r>
          </a:p>
        </p:txBody>
      </p:sp>
      <p:sp>
        <p:nvSpPr>
          <p:cNvPr id="32" name="コンテンツ プレースホルダー 21">
            <a:extLst>
              <a:ext uri="{FF2B5EF4-FFF2-40B4-BE49-F238E27FC236}">
                <a16:creationId xmlns:a16="http://schemas.microsoft.com/office/drawing/2014/main" id="{1645C6DC-6217-43BE-8989-B6A0BD9C2349}"/>
              </a:ext>
            </a:extLst>
          </p:cNvPr>
          <p:cNvSpPr>
            <a:spLocks noGrp="1"/>
          </p:cNvSpPr>
          <p:nvPr>
            <p:ph sz="quarter" idx="16" hasCustomPrompt="1"/>
          </p:nvPr>
        </p:nvSpPr>
        <p:spPr>
          <a:xfrm>
            <a:off x="4071224" y="5192757"/>
            <a:ext cx="4049555" cy="261268"/>
          </a:xfrm>
          <a:prstGeom prst="rect">
            <a:avLst/>
          </a:prstGeom>
        </p:spPr>
        <p:txBody>
          <a:bodyPr lIns="0" tIns="0" rIns="0" bIns="0" anchor="ctr" anchorCtr="0"/>
          <a:lstStyle>
            <a:lvl1pPr>
              <a:defRPr sz="1225" b="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所属　名前</a:t>
            </a:r>
          </a:p>
        </p:txBody>
      </p:sp>
      <p:pic>
        <p:nvPicPr>
          <p:cNvPr id="17" name="Picture 2">
            <a:extLst>
              <a:ext uri="{FF2B5EF4-FFF2-40B4-BE49-F238E27FC236}">
                <a16:creationId xmlns:a16="http://schemas.microsoft.com/office/drawing/2014/main" id="{EFB02FD0-CE0D-46FB-BE00-37FCB5DAF3C9}"/>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152359" y="1303955"/>
            <a:ext cx="1906908" cy="6693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8" name="グループ化 17">
            <a:extLst>
              <a:ext uri="{FF2B5EF4-FFF2-40B4-BE49-F238E27FC236}">
                <a16:creationId xmlns:a16="http://schemas.microsoft.com/office/drawing/2014/main" id="{85DD164D-FAF8-4A1E-910D-6BC571ADE69A}"/>
              </a:ext>
            </a:extLst>
          </p:cNvPr>
          <p:cNvGrpSpPr/>
          <p:nvPr userDrawn="1"/>
        </p:nvGrpSpPr>
        <p:grpSpPr>
          <a:xfrm>
            <a:off x="3429747" y="5698087"/>
            <a:ext cx="5329631" cy="635369"/>
            <a:chOff x="2456520" y="6387031"/>
            <a:chExt cx="5875085" cy="700377"/>
          </a:xfrm>
        </p:grpSpPr>
        <p:pic>
          <p:nvPicPr>
            <p:cNvPr id="19" name="図 18">
              <a:extLst>
                <a:ext uri="{FF2B5EF4-FFF2-40B4-BE49-F238E27FC236}">
                  <a16:creationId xmlns:a16="http://schemas.microsoft.com/office/drawing/2014/main" id="{ED1379F3-2C80-4B49-B04E-7DE0933B9627}"/>
                </a:ext>
              </a:extLst>
            </p:cNvPr>
            <p:cNvPicPr>
              <a:picLocks noChangeAspect="1"/>
            </p:cNvPicPr>
            <p:nvPr userDrawn="1"/>
          </p:nvPicPr>
          <p:blipFill rotWithShape="1">
            <a:blip r:embed="rId3"/>
            <a:srcRect l="25425" t="26413" r="27381" b="26835"/>
            <a:stretch/>
          </p:blipFill>
          <p:spPr>
            <a:xfrm>
              <a:off x="4927824" y="6387031"/>
              <a:ext cx="991169" cy="700377"/>
            </a:xfrm>
            <a:prstGeom prst="rect">
              <a:avLst/>
            </a:prstGeom>
          </p:spPr>
        </p:pic>
        <p:pic>
          <p:nvPicPr>
            <p:cNvPr id="20" name="図 19">
              <a:extLst>
                <a:ext uri="{FF2B5EF4-FFF2-40B4-BE49-F238E27FC236}">
                  <a16:creationId xmlns:a16="http://schemas.microsoft.com/office/drawing/2014/main" id="{6D2C3258-1FDD-49FA-A6BC-C8A2AA6FBC89}"/>
                </a:ext>
              </a:extLst>
            </p:cNvPr>
            <p:cNvPicPr>
              <a:picLocks noChangeAspect="1"/>
            </p:cNvPicPr>
            <p:nvPr userDrawn="1"/>
          </p:nvPicPr>
          <p:blipFill>
            <a:blip r:embed="rId4"/>
            <a:stretch>
              <a:fillRect/>
            </a:stretch>
          </p:blipFill>
          <p:spPr>
            <a:xfrm>
              <a:off x="6106890" y="6463627"/>
              <a:ext cx="614647" cy="526500"/>
            </a:xfrm>
            <a:prstGeom prst="rect">
              <a:avLst/>
            </a:prstGeom>
          </p:spPr>
        </p:pic>
        <p:pic>
          <p:nvPicPr>
            <p:cNvPr id="21" name="図 20">
              <a:extLst>
                <a:ext uri="{FF2B5EF4-FFF2-40B4-BE49-F238E27FC236}">
                  <a16:creationId xmlns:a16="http://schemas.microsoft.com/office/drawing/2014/main" id="{FF64F84E-CEA7-4779-9CC9-1AAAB451A7C8}"/>
                </a:ext>
              </a:extLst>
            </p:cNvPr>
            <p:cNvPicPr>
              <a:picLocks noChangeAspect="1"/>
            </p:cNvPicPr>
            <p:nvPr userDrawn="1"/>
          </p:nvPicPr>
          <p:blipFill>
            <a:blip r:embed="rId5"/>
            <a:stretch>
              <a:fillRect/>
            </a:stretch>
          </p:blipFill>
          <p:spPr>
            <a:xfrm>
              <a:off x="2456520" y="6498254"/>
              <a:ext cx="946944" cy="536322"/>
            </a:xfrm>
            <a:prstGeom prst="rect">
              <a:avLst/>
            </a:prstGeom>
          </p:spPr>
        </p:pic>
        <p:pic>
          <p:nvPicPr>
            <p:cNvPr id="22" name="図 21">
              <a:extLst>
                <a:ext uri="{FF2B5EF4-FFF2-40B4-BE49-F238E27FC236}">
                  <a16:creationId xmlns:a16="http://schemas.microsoft.com/office/drawing/2014/main" id="{B3A144DE-5CBE-4A65-9D33-A0CA52B12031}"/>
                </a:ext>
              </a:extLst>
            </p:cNvPr>
            <p:cNvPicPr>
              <a:picLocks noChangeAspect="1"/>
            </p:cNvPicPr>
            <p:nvPr userDrawn="1"/>
          </p:nvPicPr>
          <p:blipFill>
            <a:blip r:embed="rId6"/>
            <a:stretch>
              <a:fillRect/>
            </a:stretch>
          </p:blipFill>
          <p:spPr>
            <a:xfrm>
              <a:off x="3635177" y="6432722"/>
              <a:ext cx="1292647" cy="641986"/>
            </a:xfrm>
            <a:prstGeom prst="rect">
              <a:avLst/>
            </a:prstGeom>
          </p:spPr>
        </p:pic>
        <p:pic>
          <p:nvPicPr>
            <p:cNvPr id="24" name="図 23">
              <a:extLst>
                <a:ext uri="{FF2B5EF4-FFF2-40B4-BE49-F238E27FC236}">
                  <a16:creationId xmlns:a16="http://schemas.microsoft.com/office/drawing/2014/main" id="{C63A1070-F459-4498-B9B1-06FA25E2B6B6}"/>
                </a:ext>
              </a:extLst>
            </p:cNvPr>
            <p:cNvPicPr>
              <a:picLocks noChangeAspect="1"/>
            </p:cNvPicPr>
            <p:nvPr userDrawn="1"/>
          </p:nvPicPr>
          <p:blipFill>
            <a:blip r:embed="rId7"/>
            <a:stretch>
              <a:fillRect/>
            </a:stretch>
          </p:blipFill>
          <p:spPr>
            <a:xfrm>
              <a:off x="7044047" y="6463627"/>
              <a:ext cx="1287558" cy="494981"/>
            </a:xfrm>
            <a:prstGeom prst="rect">
              <a:avLst/>
            </a:prstGeom>
          </p:spPr>
        </p:pic>
      </p:grpSp>
      <p:sp>
        <p:nvSpPr>
          <p:cNvPr id="25" name="四角形: 角を丸くする 24">
            <a:extLst>
              <a:ext uri="{FF2B5EF4-FFF2-40B4-BE49-F238E27FC236}">
                <a16:creationId xmlns:a16="http://schemas.microsoft.com/office/drawing/2014/main" id="{4536DCCF-A398-40F8-8A38-F22BFD3AA4C5}"/>
              </a:ext>
            </a:extLst>
          </p:cNvPr>
          <p:cNvSpPr/>
          <p:nvPr userDrawn="1"/>
        </p:nvSpPr>
        <p:spPr>
          <a:xfrm>
            <a:off x="478879" y="424416"/>
            <a:ext cx="11234245" cy="6009173"/>
          </a:xfrm>
          <a:prstGeom prst="roundRect">
            <a:avLst>
              <a:gd name="adj" fmla="val 1501"/>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2211" tIns="31105" rIns="62211" bIns="31105" numCol="1" spcCol="0" rtlCol="0" fromWordArt="0" anchor="ctr" anchorCtr="0" forceAA="0" compatLnSpc="1">
            <a:prstTxWarp prst="textNoShape">
              <a:avLst/>
            </a:prstTxWarp>
            <a:noAutofit/>
          </a:bodyPr>
          <a:lstStyle/>
          <a:p>
            <a:pPr algn="ctr"/>
            <a:endParaRPr kumimoji="1" lang="ja-JP" altLang="en-US" sz="1089" dirty="0">
              <a:solidFill>
                <a:schemeClr val="tx1"/>
              </a:solidFill>
            </a:endParaRPr>
          </a:p>
        </p:txBody>
      </p:sp>
    </p:spTree>
    <p:extLst>
      <p:ext uri="{BB962C8B-B14F-4D97-AF65-F5344CB8AC3E}">
        <p14:creationId xmlns:p14="http://schemas.microsoft.com/office/powerpoint/2010/main" val="157190060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中扉">
    <p:spTree>
      <p:nvGrpSpPr>
        <p:cNvPr id="1" name=""/>
        <p:cNvGrpSpPr/>
        <p:nvPr/>
      </p:nvGrpSpPr>
      <p:grpSpPr>
        <a:xfrm>
          <a:off x="0" y="0"/>
          <a:ext cx="0" cy="0"/>
          <a:chOff x="0" y="0"/>
          <a:chExt cx="0" cy="0"/>
        </a:xfrm>
      </p:grpSpPr>
      <p:grpSp>
        <p:nvGrpSpPr>
          <p:cNvPr id="4" name="グループ化 3">
            <a:extLst>
              <a:ext uri="{FF2B5EF4-FFF2-40B4-BE49-F238E27FC236}">
                <a16:creationId xmlns:a16="http://schemas.microsoft.com/office/drawing/2014/main" id="{6022BE2B-C94E-4EA1-8D5F-B6FF40A5C82B}"/>
              </a:ext>
            </a:extLst>
          </p:cNvPr>
          <p:cNvGrpSpPr/>
          <p:nvPr userDrawn="1"/>
        </p:nvGrpSpPr>
        <p:grpSpPr>
          <a:xfrm>
            <a:off x="1179667" y="2122513"/>
            <a:ext cx="9832671" cy="2678298"/>
            <a:chOff x="1034510" y="2991837"/>
            <a:chExt cx="8622792" cy="1728000"/>
          </a:xfrm>
        </p:grpSpPr>
        <p:cxnSp>
          <p:nvCxnSpPr>
            <p:cNvPr id="5" name="直線コネクタ 4">
              <a:extLst>
                <a:ext uri="{FF2B5EF4-FFF2-40B4-BE49-F238E27FC236}">
                  <a16:creationId xmlns:a16="http://schemas.microsoft.com/office/drawing/2014/main" id="{4FC838C0-7A1B-42C5-8BB1-69879692B23E}"/>
                </a:ext>
              </a:extLst>
            </p:cNvPr>
            <p:cNvCxnSpPr/>
            <p:nvPr userDrawn="1"/>
          </p:nvCxnSpPr>
          <p:spPr>
            <a:xfrm>
              <a:off x="1034510" y="2991837"/>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6" name="直線コネクタ 5">
              <a:extLst>
                <a:ext uri="{FF2B5EF4-FFF2-40B4-BE49-F238E27FC236}">
                  <a16:creationId xmlns:a16="http://schemas.microsoft.com/office/drawing/2014/main" id="{97EB7B27-A3AA-4865-967F-947004C8CF38}"/>
                </a:ext>
              </a:extLst>
            </p:cNvPr>
            <p:cNvCxnSpPr/>
            <p:nvPr userDrawn="1"/>
          </p:nvCxnSpPr>
          <p:spPr>
            <a:xfrm>
              <a:off x="1034510" y="4719837"/>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7" name="タイトル 29">
            <a:extLst>
              <a:ext uri="{FF2B5EF4-FFF2-40B4-BE49-F238E27FC236}">
                <a16:creationId xmlns:a16="http://schemas.microsoft.com/office/drawing/2014/main" id="{99661971-5207-448A-8A45-D3935E63EBC5}"/>
              </a:ext>
            </a:extLst>
          </p:cNvPr>
          <p:cNvSpPr>
            <a:spLocks noGrp="1"/>
          </p:cNvSpPr>
          <p:nvPr>
            <p:ph type="title" hasCustomPrompt="1"/>
          </p:nvPr>
        </p:nvSpPr>
        <p:spPr>
          <a:xfrm>
            <a:off x="1197347" y="2645195"/>
            <a:ext cx="9797308" cy="1567610"/>
          </a:xfrm>
          <a:prstGeom prst="rect">
            <a:avLst/>
          </a:prstGeom>
        </p:spPr>
        <p:txBody>
          <a:bodyPr lIns="0" tIns="72000" rIns="0" bIns="0" anchor="ctr" anchorCtr="0">
            <a:noAutofit/>
          </a:bodyPr>
          <a:lstStyle>
            <a:lvl1pPr>
              <a:defRPr lang="ja-JP" altLang="en-US" sz="2723" b="1" dirty="0">
                <a:solidFill>
                  <a:schemeClr val="bg2"/>
                </a:solidFill>
                <a:latin typeface="Meiryo UI" panose="020B0604030504040204" pitchFamily="50" charset="-128"/>
                <a:ea typeface="Meiryo UI" panose="020B0604030504040204" pitchFamily="50" charset="-128"/>
                <a:cs typeface="+mn-cs"/>
              </a:defRPr>
            </a:lvl1pPr>
          </a:lstStyle>
          <a:p>
            <a:pPr marL="0" lvl="0" indent="0" algn="ctr">
              <a:spcBef>
                <a:spcPts val="749"/>
              </a:spcBef>
              <a:buFontTx/>
            </a:pPr>
            <a:r>
              <a:rPr kumimoji="1" lang="ja-JP" altLang="en-US" dirty="0"/>
              <a:t>中扉タイトル</a:t>
            </a:r>
          </a:p>
        </p:txBody>
      </p:sp>
      <p:sp>
        <p:nvSpPr>
          <p:cNvPr id="8" name="テキスト ボックス 7">
            <a:extLst>
              <a:ext uri="{FF2B5EF4-FFF2-40B4-BE49-F238E27FC236}">
                <a16:creationId xmlns:a16="http://schemas.microsoft.com/office/drawing/2014/main" id="{F65B5CD1-16BF-4814-9E5A-19B044B6FB5E}"/>
              </a:ext>
            </a:extLst>
          </p:cNvPr>
          <p:cNvSpPr txBox="1"/>
          <p:nvPr userDrawn="1"/>
        </p:nvSpPr>
        <p:spPr>
          <a:xfrm>
            <a:off x="11617284" y="6400784"/>
            <a:ext cx="424549" cy="326585"/>
          </a:xfrm>
          <a:prstGeom prst="rect">
            <a:avLst/>
          </a:prstGeom>
          <a:noFill/>
        </p:spPr>
        <p:txBody>
          <a:bodyPr wrap="none" lIns="0" tIns="0" rIns="0" bIns="0" rtlCol="0" anchor="b" anchorCtr="0">
            <a:noAutofit/>
          </a:bodyPr>
          <a:lstStyle/>
          <a:p>
            <a:pPr algn="ctr"/>
            <a:fld id="{9C1B02FA-3B43-4965-97B5-C29D405C4738}" type="slidenum">
              <a:rPr kumimoji="1" lang="ja-JP" altLang="en-US" sz="1633"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089" b="0" dirty="0">
              <a:latin typeface="Arial" panose="020B0604020202020204" pitchFamily="34" charset="0"/>
              <a:ea typeface="メイリオ" panose="020B0604030504040204" pitchFamily="50" charset="-128"/>
              <a:cs typeface="Arial" panose="020B0604020202020204" pitchFamily="34" charset="0"/>
            </a:endParaRPr>
          </a:p>
        </p:txBody>
      </p:sp>
      <p:sp>
        <p:nvSpPr>
          <p:cNvPr id="10" name="四角形: 角を丸くする 9">
            <a:extLst>
              <a:ext uri="{FF2B5EF4-FFF2-40B4-BE49-F238E27FC236}">
                <a16:creationId xmlns:a16="http://schemas.microsoft.com/office/drawing/2014/main" id="{D40E7A0F-0FAD-4EA7-8B8F-4E7F42532407}"/>
              </a:ext>
            </a:extLst>
          </p:cNvPr>
          <p:cNvSpPr/>
          <p:nvPr userDrawn="1"/>
        </p:nvSpPr>
        <p:spPr>
          <a:xfrm>
            <a:off x="478879" y="424416"/>
            <a:ext cx="11234245" cy="6009173"/>
          </a:xfrm>
          <a:prstGeom prst="roundRect">
            <a:avLst>
              <a:gd name="adj" fmla="val 1501"/>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2211" tIns="31105" rIns="62211" bIns="31105" numCol="1" spcCol="0" rtlCol="0" fromWordArt="0" anchor="ctr" anchorCtr="0" forceAA="0" compatLnSpc="1">
            <a:prstTxWarp prst="textNoShape">
              <a:avLst/>
            </a:prstTxWarp>
            <a:noAutofit/>
          </a:bodyPr>
          <a:lstStyle/>
          <a:p>
            <a:pPr algn="ctr"/>
            <a:endParaRPr kumimoji="1" lang="ja-JP" altLang="en-US" sz="1089" dirty="0">
              <a:solidFill>
                <a:schemeClr val="tx1"/>
              </a:solidFill>
            </a:endParaRPr>
          </a:p>
        </p:txBody>
      </p:sp>
    </p:spTree>
    <p:extLst>
      <p:ext uri="{BB962C8B-B14F-4D97-AF65-F5344CB8AC3E}">
        <p14:creationId xmlns:p14="http://schemas.microsoft.com/office/powerpoint/2010/main" val="265572315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grpSp>
        <p:nvGrpSpPr>
          <p:cNvPr id="10" name="グループ化 9">
            <a:extLst>
              <a:ext uri="{FF2B5EF4-FFF2-40B4-BE49-F238E27FC236}">
                <a16:creationId xmlns:a16="http://schemas.microsoft.com/office/drawing/2014/main" id="{5C674551-D2BF-418C-9014-83AA395812F3}"/>
              </a:ext>
            </a:extLst>
          </p:cNvPr>
          <p:cNvGrpSpPr/>
          <p:nvPr userDrawn="1"/>
        </p:nvGrpSpPr>
        <p:grpSpPr>
          <a:xfrm>
            <a:off x="101532" y="196674"/>
            <a:ext cx="11944129" cy="721514"/>
            <a:chOff x="111919" y="216797"/>
            <a:chExt cx="13166536" cy="795336"/>
          </a:xfrm>
        </p:grpSpPr>
        <p:pic>
          <p:nvPicPr>
            <p:cNvPr id="15" name="Picture 11" descr="ç°å¢ç">
              <a:extLst>
                <a:ext uri="{FF2B5EF4-FFF2-40B4-BE49-F238E27FC236}">
                  <a16:creationId xmlns:a16="http://schemas.microsoft.com/office/drawing/2014/main" id="{0D6AC0A7-919F-4380-BA59-698576CB215E}"/>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2607270" y="282131"/>
              <a:ext cx="671185" cy="648000"/>
            </a:xfrm>
            <a:prstGeom prst="rect">
              <a:avLst/>
            </a:prstGeom>
            <a:noFill/>
            <a:extLst>
              <a:ext uri="{909E8E84-426E-40DD-AFC4-6F175D3DCCD1}">
                <a14:hiddenFill xmlns:a14="http://schemas.microsoft.com/office/drawing/2010/main">
                  <a:solidFill>
                    <a:srgbClr val="FFFFFF"/>
                  </a:solidFill>
                </a14:hiddenFill>
              </a:ext>
            </a:extLst>
          </p:spPr>
        </p:pic>
        <p:sp>
          <p:nvSpPr>
            <p:cNvPr id="25" name="フリーフォーム: 図形 24">
              <a:extLst>
                <a:ext uri="{FF2B5EF4-FFF2-40B4-BE49-F238E27FC236}">
                  <a16:creationId xmlns:a16="http://schemas.microsoft.com/office/drawing/2014/main" id="{BEF8B681-125E-4303-8EEC-546B66BB91FB}"/>
                </a:ext>
              </a:extLst>
            </p:cNvPr>
            <p:cNvSpPr>
              <a:spLocks/>
            </p:cNvSpPr>
            <p:nvPr userDrawn="1"/>
          </p:nvSpPr>
          <p:spPr bwMode="auto">
            <a:xfrm>
              <a:off x="166688" y="284266"/>
              <a:ext cx="12485150" cy="648000"/>
            </a:xfrm>
            <a:custGeom>
              <a:avLst/>
              <a:gdLst>
                <a:gd name="connsiteX0" fmla="*/ 66003 w 12485150"/>
                <a:gd name="connsiteY0" fmla="*/ 0 h 648000"/>
                <a:gd name="connsiteX1" fmla="*/ 7688855 w 12485150"/>
                <a:gd name="connsiteY1" fmla="*/ 0 h 648000"/>
                <a:gd name="connsiteX2" fmla="*/ 9059291 w 12485150"/>
                <a:gd name="connsiteY2" fmla="*/ 0 h 648000"/>
                <a:gd name="connsiteX3" fmla="*/ 9317322 w 12485150"/>
                <a:gd name="connsiteY3" fmla="*/ 0 h 648000"/>
                <a:gd name="connsiteX4" fmla="*/ 11829223 w 12485150"/>
                <a:gd name="connsiteY4" fmla="*/ 0 h 648000"/>
                <a:gd name="connsiteX5" fmla="*/ 12485150 w 12485150"/>
                <a:gd name="connsiteY5" fmla="*/ 648000 h 648000"/>
                <a:gd name="connsiteX6" fmla="*/ 9960844 w 12485150"/>
                <a:gd name="connsiteY6" fmla="*/ 648000 h 648000"/>
                <a:gd name="connsiteX7" fmla="*/ 9563187 w 12485150"/>
                <a:gd name="connsiteY7" fmla="*/ 648000 h 648000"/>
                <a:gd name="connsiteX8" fmla="*/ 9059291 w 12485150"/>
                <a:gd name="connsiteY8" fmla="*/ 648000 h 648000"/>
                <a:gd name="connsiteX9" fmla="*/ 8939871 w 12485150"/>
                <a:gd name="connsiteY9" fmla="*/ 648000 h 648000"/>
                <a:gd name="connsiteX10" fmla="*/ 852530 w 12485150"/>
                <a:gd name="connsiteY10" fmla="*/ 648000 h 648000"/>
                <a:gd name="connsiteX11" fmla="*/ 264009 w 12485150"/>
                <a:gd name="connsiteY11" fmla="*/ 648000 h 648000"/>
                <a:gd name="connsiteX12" fmla="*/ 209007 w 12485150"/>
                <a:gd name="connsiteY12" fmla="*/ 648000 h 648000"/>
                <a:gd name="connsiteX13" fmla="*/ 0 w 12485150"/>
                <a:gd name="connsiteY13" fmla="*/ 450305 h 648000"/>
                <a:gd name="connsiteX14" fmla="*/ 0 w 12485150"/>
                <a:gd name="connsiteY14" fmla="*/ 49424 h 648000"/>
                <a:gd name="connsiteX15" fmla="*/ 16501 w 12485150"/>
                <a:gd name="connsiteY15" fmla="*/ 16475 h 648000"/>
                <a:gd name="connsiteX16" fmla="*/ 66003 w 12485150"/>
                <a:gd name="connsiteY16" fmla="*/ 0 h 64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485150" h="648000">
                  <a:moveTo>
                    <a:pt x="66003" y="0"/>
                  </a:moveTo>
                  <a:cubicBezTo>
                    <a:pt x="66003" y="0"/>
                    <a:pt x="66003" y="0"/>
                    <a:pt x="7688855" y="0"/>
                  </a:cubicBezTo>
                  <a:lnTo>
                    <a:pt x="9059291" y="0"/>
                  </a:lnTo>
                  <a:lnTo>
                    <a:pt x="9317322" y="0"/>
                  </a:lnTo>
                  <a:lnTo>
                    <a:pt x="11829223" y="0"/>
                  </a:lnTo>
                  <a:lnTo>
                    <a:pt x="12485150" y="648000"/>
                  </a:lnTo>
                  <a:lnTo>
                    <a:pt x="9960844" y="648000"/>
                  </a:lnTo>
                  <a:cubicBezTo>
                    <a:pt x="9960844" y="648000"/>
                    <a:pt x="10004931" y="648000"/>
                    <a:pt x="9563187" y="648000"/>
                  </a:cubicBezTo>
                  <a:lnTo>
                    <a:pt x="9059291" y="648000"/>
                  </a:lnTo>
                  <a:lnTo>
                    <a:pt x="8939871" y="648000"/>
                  </a:lnTo>
                  <a:cubicBezTo>
                    <a:pt x="7840521" y="648000"/>
                    <a:pt x="5563443" y="648000"/>
                    <a:pt x="852530" y="648000"/>
                  </a:cubicBezTo>
                  <a:cubicBezTo>
                    <a:pt x="852530" y="648000"/>
                    <a:pt x="852530" y="648000"/>
                    <a:pt x="264009" y="648000"/>
                  </a:cubicBezTo>
                  <a:cubicBezTo>
                    <a:pt x="264009" y="648000"/>
                    <a:pt x="264009" y="648000"/>
                    <a:pt x="209007" y="648000"/>
                  </a:cubicBezTo>
                  <a:cubicBezTo>
                    <a:pt x="209007" y="648000"/>
                    <a:pt x="209007" y="648000"/>
                    <a:pt x="0" y="450305"/>
                  </a:cubicBezTo>
                  <a:cubicBezTo>
                    <a:pt x="0" y="450305"/>
                    <a:pt x="0" y="450305"/>
                    <a:pt x="0" y="49424"/>
                  </a:cubicBezTo>
                  <a:cubicBezTo>
                    <a:pt x="0" y="49424"/>
                    <a:pt x="0" y="49424"/>
                    <a:pt x="16501" y="16475"/>
                  </a:cubicBezTo>
                  <a:cubicBezTo>
                    <a:pt x="27501" y="10983"/>
                    <a:pt x="44002" y="0"/>
                    <a:pt x="66003" y="0"/>
                  </a:cubicBezTo>
                  <a:close/>
                </a:path>
              </a:pathLst>
            </a:custGeom>
            <a:solidFill>
              <a:schemeClr val="bg2"/>
            </a:solidFill>
            <a:ln>
              <a:noFill/>
            </a:ln>
          </p:spPr>
          <p:txBody>
            <a:bodyPr vert="horz" wrap="square" lIns="0" tIns="0" rIns="0" bIns="0" numCol="1" anchor="t" anchorCtr="0" compatLnSpc="1">
              <a:prstTxWarp prst="textNoShape">
                <a:avLst/>
              </a:prstTxWarp>
              <a:noAutofit/>
            </a:bodyPr>
            <a:lstStyle/>
            <a:p>
              <a:endParaRPr lang="ja-JP" altLang="en-US" sz="1225"/>
            </a:p>
          </p:txBody>
        </p:sp>
        <p:cxnSp>
          <p:nvCxnSpPr>
            <p:cNvPr id="16" name="直線コネクタ 15">
              <a:extLst>
                <a:ext uri="{FF2B5EF4-FFF2-40B4-BE49-F238E27FC236}">
                  <a16:creationId xmlns:a16="http://schemas.microsoft.com/office/drawing/2014/main" id="{FD3ECC09-709D-4E9C-8883-36BEA94C910A}"/>
                </a:ext>
              </a:extLst>
            </p:cNvPr>
            <p:cNvCxnSpPr>
              <a:cxnSpLocks/>
            </p:cNvCxnSpPr>
            <p:nvPr userDrawn="1"/>
          </p:nvCxnSpPr>
          <p:spPr>
            <a:xfrm>
              <a:off x="11932562" y="216797"/>
              <a:ext cx="786701" cy="77866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2829B39F-BC67-475A-B27A-B0390C3E8B2B}"/>
                </a:ext>
              </a:extLst>
            </p:cNvPr>
            <p:cNvCxnSpPr>
              <a:cxnSpLocks/>
            </p:cNvCxnSpPr>
            <p:nvPr userDrawn="1"/>
          </p:nvCxnSpPr>
          <p:spPr>
            <a:xfrm>
              <a:off x="111919" y="681139"/>
              <a:ext cx="345281" cy="3309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4" name="フリーフォーム: 図形 13">
            <a:extLst>
              <a:ext uri="{FF2B5EF4-FFF2-40B4-BE49-F238E27FC236}">
                <a16:creationId xmlns:a16="http://schemas.microsoft.com/office/drawing/2014/main" id="{665A837A-D774-4985-B30F-35B13836C960}"/>
              </a:ext>
            </a:extLst>
          </p:cNvPr>
          <p:cNvSpPr/>
          <p:nvPr userDrawn="1"/>
        </p:nvSpPr>
        <p:spPr>
          <a:xfrm>
            <a:off x="1195905" y="1620609"/>
            <a:ext cx="0" cy="4572197"/>
          </a:xfrm>
          <a:custGeom>
            <a:avLst/>
            <a:gdLst>
              <a:gd name="connsiteX0" fmla="*/ 0 w 0"/>
              <a:gd name="connsiteY0" fmla="*/ 0 h 5768502"/>
              <a:gd name="connsiteX1" fmla="*/ 0 w 0"/>
              <a:gd name="connsiteY1" fmla="*/ 5768502 h 5768502"/>
            </a:gdLst>
            <a:ahLst/>
            <a:cxnLst>
              <a:cxn ang="0">
                <a:pos x="connsiteX0" y="connsiteY0"/>
              </a:cxn>
              <a:cxn ang="0">
                <a:pos x="connsiteX1" y="connsiteY1"/>
              </a:cxn>
            </a:cxnLst>
            <a:rect l="l" t="t" r="r" b="b"/>
            <a:pathLst>
              <a:path h="5768502">
                <a:moveTo>
                  <a:pt x="0" y="0"/>
                </a:moveTo>
                <a:lnTo>
                  <a:pt x="0" y="5768502"/>
                </a:lnTo>
              </a:path>
            </a:pathLst>
          </a:custGeom>
          <a:noFill/>
          <a:ln w="571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25"/>
          </a:p>
        </p:txBody>
      </p:sp>
      <p:sp>
        <p:nvSpPr>
          <p:cNvPr id="9" name="コンテンツ プレースホルダー 8">
            <a:extLst>
              <a:ext uri="{FF2B5EF4-FFF2-40B4-BE49-F238E27FC236}">
                <a16:creationId xmlns:a16="http://schemas.microsoft.com/office/drawing/2014/main" id="{B04FFEFF-3996-4124-93D0-A0B919888837}"/>
              </a:ext>
            </a:extLst>
          </p:cNvPr>
          <p:cNvSpPr>
            <a:spLocks noGrp="1"/>
          </p:cNvSpPr>
          <p:nvPr userDrawn="1">
            <p:ph sz="quarter" idx="10" hasCustomPrompt="1"/>
          </p:nvPr>
        </p:nvSpPr>
        <p:spPr>
          <a:xfrm>
            <a:off x="1195907" y="1620609"/>
            <a:ext cx="9797308" cy="4572197"/>
          </a:xfrm>
          <a:prstGeom prst="rect">
            <a:avLst/>
          </a:prstGeom>
        </p:spPr>
        <p:txBody>
          <a:bodyPr lIns="360000" tIns="0" rIns="0" bIns="0"/>
          <a:lstStyle>
            <a:lvl1pPr marL="505423" indent="-505423" algn="l">
              <a:lnSpc>
                <a:spcPct val="100000"/>
              </a:lnSpc>
              <a:spcBef>
                <a:spcPts val="680"/>
              </a:spcBef>
              <a:spcAft>
                <a:spcPts val="0"/>
              </a:spcAft>
              <a:buClr>
                <a:schemeClr val="bg2"/>
              </a:buClr>
              <a:buFont typeface="+mj-lt"/>
              <a:buAutoNum type="arabicPeriod"/>
              <a:defRPr sz="2723" b="1">
                <a:latin typeface="Meiryo UI" panose="020B0604030504040204" pitchFamily="50" charset="-128"/>
                <a:ea typeface="Meiryo UI" panose="020B0604030504040204" pitchFamily="50" charset="-128"/>
              </a:defRPr>
            </a:lvl1pPr>
          </a:lstStyle>
          <a:p>
            <a:pPr lvl="0"/>
            <a:r>
              <a:rPr kumimoji="1" lang="ja-JP" altLang="en-US" dirty="0"/>
              <a:t>章タイトル</a:t>
            </a:r>
          </a:p>
          <a:p>
            <a:pPr lvl="0"/>
            <a:r>
              <a:rPr kumimoji="1" lang="ja-JP" altLang="en-US" dirty="0"/>
              <a:t>章タイトル</a:t>
            </a:r>
          </a:p>
          <a:p>
            <a:pPr lvl="0"/>
            <a:r>
              <a:rPr kumimoji="1" lang="ja-JP" altLang="en-US" dirty="0"/>
              <a:t>章タイトル</a:t>
            </a:r>
          </a:p>
        </p:txBody>
      </p:sp>
      <p:sp>
        <p:nvSpPr>
          <p:cNvPr id="11" name="テキスト ボックス 10">
            <a:extLst>
              <a:ext uri="{FF2B5EF4-FFF2-40B4-BE49-F238E27FC236}">
                <a16:creationId xmlns:a16="http://schemas.microsoft.com/office/drawing/2014/main" id="{5DFA1F2F-14B9-4F01-A5B6-2EF2AFAA50B7}"/>
              </a:ext>
            </a:extLst>
          </p:cNvPr>
          <p:cNvSpPr txBox="1"/>
          <p:nvPr userDrawn="1"/>
        </p:nvSpPr>
        <p:spPr>
          <a:xfrm>
            <a:off x="11617284" y="6400784"/>
            <a:ext cx="424549" cy="326585"/>
          </a:xfrm>
          <a:prstGeom prst="rect">
            <a:avLst/>
          </a:prstGeom>
          <a:noFill/>
        </p:spPr>
        <p:txBody>
          <a:bodyPr wrap="none" lIns="0" tIns="0" rIns="0" bIns="0" rtlCol="0" anchor="b" anchorCtr="0">
            <a:noAutofit/>
          </a:bodyPr>
          <a:lstStyle/>
          <a:p>
            <a:pPr algn="ctr"/>
            <a:fld id="{9C1B02FA-3B43-4965-97B5-C29D405C4738}" type="slidenum">
              <a:rPr kumimoji="1" lang="ja-JP" altLang="en-US" sz="1633"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089" b="0" dirty="0">
              <a:latin typeface="Arial" panose="020B0604020202020204" pitchFamily="34" charset="0"/>
              <a:ea typeface="メイリオ" panose="020B0604030504040204" pitchFamily="50" charset="-128"/>
              <a:cs typeface="Arial" panose="020B0604020202020204" pitchFamily="34" charset="0"/>
            </a:endParaRPr>
          </a:p>
        </p:txBody>
      </p:sp>
      <p:sp>
        <p:nvSpPr>
          <p:cNvPr id="12" name="タイトル 1">
            <a:extLst>
              <a:ext uri="{FF2B5EF4-FFF2-40B4-BE49-F238E27FC236}">
                <a16:creationId xmlns:a16="http://schemas.microsoft.com/office/drawing/2014/main" id="{066210EB-D44E-4903-B9C4-9EC74DA6CEBD}"/>
              </a:ext>
            </a:extLst>
          </p:cNvPr>
          <p:cNvSpPr>
            <a:spLocks noGrp="1"/>
          </p:cNvSpPr>
          <p:nvPr userDrawn="1">
            <p:ph type="title" hasCustomPrompt="1"/>
          </p:nvPr>
        </p:nvSpPr>
        <p:spPr bwMode="white">
          <a:xfrm>
            <a:off x="151214" y="257881"/>
            <a:ext cx="10646407" cy="587854"/>
          </a:xfrm>
          <a:prstGeom prst="rect">
            <a:avLst/>
          </a:prstGeom>
        </p:spPr>
        <p:txBody>
          <a:bodyPr lIns="252000" tIns="36000" rIns="0" bIns="0" anchor="ctr" anchorCtr="0"/>
          <a:lstStyle>
            <a:lvl1pPr algn="l">
              <a:defRPr sz="2177"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Tree>
    <p:extLst>
      <p:ext uri="{BB962C8B-B14F-4D97-AF65-F5344CB8AC3E}">
        <p14:creationId xmlns:p14="http://schemas.microsoft.com/office/powerpoint/2010/main" val="1855179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目次用スライド">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C3C77094-EBBC-48DE-9242-E77BA6AC9747}"/>
              </a:ext>
            </a:extLst>
          </p:cNvPr>
          <p:cNvSpPr txBox="1"/>
          <p:nvPr userDrawn="1"/>
        </p:nvSpPr>
        <p:spPr>
          <a:xfrm>
            <a:off x="11772933" y="6581630"/>
            <a:ext cx="261968" cy="171850"/>
          </a:xfrm>
          <a:prstGeom prst="rect">
            <a:avLst/>
          </a:prstGeom>
          <a:noFill/>
        </p:spPr>
        <p:txBody>
          <a:bodyPr wrap="none" lIns="0" tIns="0" rIns="0" bIns="0" rtlCol="0" anchor="ctr" anchorCtr="0">
            <a:noAutofit/>
          </a:bodyPr>
          <a:lstStyle/>
          <a:p>
            <a:pPr algn="ctr"/>
            <a:fld id="{9C1B02FA-3B43-4965-97B5-C29D405C4738}" type="slidenum">
              <a:rPr kumimoji="1" lang="ja-JP" altLang="en-US" sz="1368"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368" b="0" dirty="0">
              <a:latin typeface="Arial" panose="020B0604020202020204" pitchFamily="34" charset="0"/>
              <a:ea typeface="メイリオ" panose="020B0604030504040204" pitchFamily="50" charset="-128"/>
              <a:cs typeface="Arial" panose="020B0604020202020204" pitchFamily="34" charset="0"/>
            </a:endParaRPr>
          </a:p>
        </p:txBody>
      </p:sp>
      <p:sp>
        <p:nvSpPr>
          <p:cNvPr id="2" name="フリーフォーム: 図形 1">
            <a:extLst>
              <a:ext uri="{FF2B5EF4-FFF2-40B4-BE49-F238E27FC236}">
                <a16:creationId xmlns:a16="http://schemas.microsoft.com/office/drawing/2014/main" id="{0C8F129C-6BCF-4B9F-95E3-15A4EDC439C9}"/>
              </a:ext>
            </a:extLst>
          </p:cNvPr>
          <p:cNvSpPr/>
          <p:nvPr userDrawn="1"/>
        </p:nvSpPr>
        <p:spPr>
          <a:xfrm>
            <a:off x="2154644" y="2206188"/>
            <a:ext cx="0" cy="3231570"/>
          </a:xfrm>
          <a:custGeom>
            <a:avLst/>
            <a:gdLst>
              <a:gd name="connsiteX0" fmla="*/ 0 w 0"/>
              <a:gd name="connsiteY0" fmla="*/ 0 h 5768502"/>
              <a:gd name="connsiteX1" fmla="*/ 0 w 0"/>
              <a:gd name="connsiteY1" fmla="*/ 5768502 h 5768502"/>
            </a:gdLst>
            <a:ahLst/>
            <a:cxnLst>
              <a:cxn ang="0">
                <a:pos x="connsiteX0" y="connsiteY0"/>
              </a:cxn>
              <a:cxn ang="0">
                <a:pos x="connsiteX1" y="connsiteY1"/>
              </a:cxn>
            </a:cxnLst>
            <a:rect l="l" t="t" r="r" b="b"/>
            <a:pathLst>
              <a:path h="5768502">
                <a:moveTo>
                  <a:pt x="0" y="0"/>
                </a:moveTo>
                <a:lnTo>
                  <a:pt x="0" y="5768502"/>
                </a:lnTo>
              </a:path>
            </a:pathLst>
          </a:custGeom>
          <a:noFill/>
          <a:ln w="571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39"/>
          </a:p>
        </p:txBody>
      </p:sp>
      <p:sp>
        <p:nvSpPr>
          <p:cNvPr id="13" name="コンテンツ プレースホルダー 18">
            <a:extLst>
              <a:ext uri="{FF2B5EF4-FFF2-40B4-BE49-F238E27FC236}">
                <a16:creationId xmlns:a16="http://schemas.microsoft.com/office/drawing/2014/main" id="{EB33C7D2-745F-4AAB-AB8B-005B13241650}"/>
              </a:ext>
            </a:extLst>
          </p:cNvPr>
          <p:cNvSpPr>
            <a:spLocks noGrp="1"/>
          </p:cNvSpPr>
          <p:nvPr>
            <p:ph sz="quarter" idx="15" hasCustomPrompt="1"/>
          </p:nvPr>
        </p:nvSpPr>
        <p:spPr>
          <a:xfrm>
            <a:off x="2154646" y="2206192"/>
            <a:ext cx="9196409" cy="3231569"/>
          </a:xfrm>
          <a:prstGeom prst="rect">
            <a:avLst/>
          </a:prstGeom>
        </p:spPr>
        <p:txBody>
          <a:bodyPr lIns="216000" tIns="0" rIns="0" bIns="0" anchor="ctr"/>
          <a:lstStyle>
            <a:lvl1pPr marL="0" marR="0" indent="0" algn="l" defTabSz="781975" rtl="0" eaLnBrk="1" fontAlgn="auto" latinLnBrk="0" hangingPunct="1">
              <a:lnSpc>
                <a:spcPct val="120000"/>
              </a:lnSpc>
              <a:spcBef>
                <a:spcPts val="0"/>
              </a:spcBef>
              <a:spcAft>
                <a:spcPts val="0"/>
              </a:spcAft>
              <a:buClr>
                <a:schemeClr val="accent3"/>
              </a:buClr>
              <a:buSzTx/>
              <a:buFont typeface="+mj-lt"/>
              <a:buNone/>
              <a:tabLst/>
              <a:defRPr sz="1539" b="1">
                <a:solidFill>
                  <a:schemeClr val="tx1"/>
                </a:solidFill>
                <a:latin typeface="Meiryo UI" panose="020B0604030504040204" pitchFamily="50" charset="-128"/>
                <a:ea typeface="Meiryo UI" panose="020B0604030504040204" pitchFamily="50" charset="-128"/>
              </a:defRPr>
            </a:lvl1pPr>
            <a:lvl2pPr marL="390988" indent="0">
              <a:buFontTx/>
              <a:buNone/>
              <a:defRPr/>
            </a:lvl2pPr>
            <a:lvl3pPr marL="781975" indent="0">
              <a:buFontTx/>
              <a:buNone/>
              <a:defRPr/>
            </a:lvl3pPr>
            <a:lvl4pPr marL="1172963" indent="0">
              <a:buFontTx/>
              <a:buNone/>
              <a:defRPr/>
            </a:lvl4pPr>
            <a:lvl5pPr marL="1563952" indent="0">
              <a:buFontTx/>
              <a:buNone/>
              <a:defRPr/>
            </a:lvl5pPr>
          </a:lstStyle>
          <a:p>
            <a:pPr marL="293241" marR="0" lvl="0" indent="-293241" algn="l" defTabSz="781975" rtl="0" eaLnBrk="1" fontAlgn="auto" latinLnBrk="0" hangingPunct="1">
              <a:lnSpc>
                <a:spcPct val="90000"/>
              </a:lnSpc>
              <a:spcBef>
                <a:spcPts val="855"/>
              </a:spcBef>
              <a:spcAft>
                <a:spcPts val="0"/>
              </a:spcAft>
              <a:buClr>
                <a:srgbClr val="009C89"/>
              </a:buClr>
              <a:buSzTx/>
              <a:buFont typeface="+mj-lt"/>
              <a:buAutoNum type="arabicPeriod"/>
              <a:tabLst/>
              <a:defRPr/>
            </a:pPr>
            <a:r>
              <a:rPr kumimoji="1" lang="ja-JP" altLang="en-US" dirty="0"/>
              <a:t>章タイトル</a:t>
            </a:r>
          </a:p>
          <a:p>
            <a:pPr marL="293241" marR="0" lvl="0" indent="-293241" algn="l" defTabSz="781975" rtl="0" eaLnBrk="1" fontAlgn="auto" latinLnBrk="0" hangingPunct="1">
              <a:lnSpc>
                <a:spcPct val="90000"/>
              </a:lnSpc>
              <a:spcBef>
                <a:spcPts val="855"/>
              </a:spcBef>
              <a:spcAft>
                <a:spcPts val="0"/>
              </a:spcAft>
              <a:buClr>
                <a:srgbClr val="009C89"/>
              </a:buClr>
              <a:buSzTx/>
              <a:buFont typeface="+mj-lt"/>
              <a:buAutoNum type="arabicPeriod"/>
              <a:tabLst/>
              <a:defRPr/>
            </a:pPr>
            <a:r>
              <a:rPr kumimoji="1" lang="ja-JP" altLang="en-US" dirty="0"/>
              <a:t>章タイトル</a:t>
            </a:r>
            <a:endParaRPr kumimoji="1" lang="en-US" altLang="ja-JP" dirty="0"/>
          </a:p>
          <a:p>
            <a:pPr marL="293241" marR="0" lvl="0" indent="-293241" algn="l" defTabSz="781975" rtl="0" eaLnBrk="1" fontAlgn="auto" latinLnBrk="0" hangingPunct="1">
              <a:lnSpc>
                <a:spcPct val="90000"/>
              </a:lnSpc>
              <a:spcBef>
                <a:spcPts val="855"/>
              </a:spcBef>
              <a:spcAft>
                <a:spcPts val="0"/>
              </a:spcAft>
              <a:buClr>
                <a:srgbClr val="009C89"/>
              </a:buClr>
              <a:buSzTx/>
              <a:buFont typeface="+mj-lt"/>
              <a:buAutoNum type="arabicPeriod"/>
              <a:tabLst/>
              <a:defRPr/>
            </a:pPr>
            <a:r>
              <a:rPr kumimoji="1" lang="ja-JP" altLang="en-US" dirty="0"/>
              <a:t>章タイトル</a:t>
            </a:r>
          </a:p>
        </p:txBody>
      </p:sp>
      <p:grpSp>
        <p:nvGrpSpPr>
          <p:cNvPr id="11" name="グループ化 10">
            <a:extLst>
              <a:ext uri="{FF2B5EF4-FFF2-40B4-BE49-F238E27FC236}">
                <a16:creationId xmlns:a16="http://schemas.microsoft.com/office/drawing/2014/main" id="{D19D59F9-73C1-4026-BF76-B95437596E26}"/>
              </a:ext>
            </a:extLst>
          </p:cNvPr>
          <p:cNvGrpSpPr/>
          <p:nvPr userDrawn="1"/>
        </p:nvGrpSpPr>
        <p:grpSpPr>
          <a:xfrm>
            <a:off x="243566" y="339773"/>
            <a:ext cx="11605591" cy="719363"/>
            <a:chOff x="213594" y="302433"/>
            <a:chExt cx="10177559" cy="792964"/>
          </a:xfrm>
        </p:grpSpPr>
        <p:pic>
          <p:nvPicPr>
            <p:cNvPr id="12" name="Picture 11" descr="ç°å¢ç">
              <a:extLst>
                <a:ext uri="{FF2B5EF4-FFF2-40B4-BE49-F238E27FC236}">
                  <a16:creationId xmlns:a16="http://schemas.microsoft.com/office/drawing/2014/main" id="{C0AD5D10-C4F9-4CBC-9F88-AFE15986B968}"/>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811212" y="333796"/>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14" name="フリーフォーム: 図形 13">
              <a:extLst>
                <a:ext uri="{FF2B5EF4-FFF2-40B4-BE49-F238E27FC236}">
                  <a16:creationId xmlns:a16="http://schemas.microsoft.com/office/drawing/2014/main" id="{FAA58CC1-6260-4A17-93E8-2C9B04EC7C38}"/>
                </a:ext>
              </a:extLst>
            </p:cNvPr>
            <p:cNvSpPr/>
            <p:nvPr userDrawn="1"/>
          </p:nvSpPr>
          <p:spPr>
            <a:xfrm flipH="1" flipV="1">
              <a:off x="306464" y="390658"/>
              <a:ext cx="9680339" cy="648000"/>
            </a:xfrm>
            <a:custGeom>
              <a:avLst/>
              <a:gdLst>
                <a:gd name="connsiteX0" fmla="*/ 9613274 w 9680339"/>
                <a:gd name="connsiteY0" fmla="*/ 648000 h 648000"/>
                <a:gd name="connsiteX1" fmla="*/ 648000 w 9680339"/>
                <a:gd name="connsiteY1" fmla="*/ 648000 h 648000"/>
                <a:gd name="connsiteX2" fmla="*/ 0 w 9680339"/>
                <a:gd name="connsiteY2" fmla="*/ 0 h 648000"/>
                <a:gd name="connsiteX3" fmla="*/ 8817361 w 9680339"/>
                <a:gd name="connsiteY3" fmla="*/ 0 h 648000"/>
                <a:gd name="connsiteX4" fmla="*/ 9413208 w 9680339"/>
                <a:gd name="connsiteY4" fmla="*/ 0 h 648000"/>
                <a:gd name="connsiteX5" fmla="*/ 9469437 w 9680339"/>
                <a:gd name="connsiteY5" fmla="*/ 0 h 648000"/>
                <a:gd name="connsiteX6" fmla="*/ 9630899 w 9680339"/>
                <a:gd name="connsiteY6" fmla="*/ 162918 h 648000"/>
                <a:gd name="connsiteX7" fmla="*/ 9680339 w 9680339"/>
                <a:gd name="connsiteY7" fmla="*/ 200542 h 648000"/>
                <a:gd name="connsiteX8" fmla="*/ 9680339 w 9680339"/>
                <a:gd name="connsiteY8" fmla="*/ 598300 h 648000"/>
                <a:gd name="connsiteX9" fmla="*/ 9661565 w 9680339"/>
                <a:gd name="connsiteY9" fmla="*/ 632782 h 648000"/>
                <a:gd name="connsiteX10" fmla="*/ 9613274 w 9680339"/>
                <a:gd name="connsiteY10" fmla="*/ 648000 h 64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680339" h="648000">
                  <a:moveTo>
                    <a:pt x="9613274" y="648000"/>
                  </a:moveTo>
                  <a:lnTo>
                    <a:pt x="648000" y="648000"/>
                  </a:lnTo>
                  <a:lnTo>
                    <a:pt x="0" y="0"/>
                  </a:lnTo>
                  <a:lnTo>
                    <a:pt x="8817361" y="0"/>
                  </a:lnTo>
                  <a:lnTo>
                    <a:pt x="9413208" y="0"/>
                  </a:lnTo>
                  <a:lnTo>
                    <a:pt x="9469437" y="0"/>
                  </a:lnTo>
                  <a:lnTo>
                    <a:pt x="9630899" y="162918"/>
                  </a:lnTo>
                  <a:lnTo>
                    <a:pt x="9680339" y="200542"/>
                  </a:lnTo>
                  <a:lnTo>
                    <a:pt x="9680339" y="598300"/>
                  </a:lnTo>
                  <a:lnTo>
                    <a:pt x="9661565" y="632782"/>
                  </a:lnTo>
                  <a:cubicBezTo>
                    <a:pt x="9649206" y="642184"/>
                    <a:pt x="9632133" y="648000"/>
                    <a:pt x="9613274" y="64800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39"/>
            </a:p>
          </p:txBody>
        </p:sp>
        <p:cxnSp>
          <p:nvCxnSpPr>
            <p:cNvPr id="15" name="直線コネクタ 14">
              <a:extLst>
                <a:ext uri="{FF2B5EF4-FFF2-40B4-BE49-F238E27FC236}">
                  <a16:creationId xmlns:a16="http://schemas.microsoft.com/office/drawing/2014/main" id="{ED9244AF-B265-4852-A184-E6E0DABF49B4}"/>
                </a:ext>
              </a:extLst>
            </p:cNvPr>
            <p:cNvCxnSpPr>
              <a:cxnSpLocks/>
            </p:cNvCxnSpPr>
            <p:nvPr userDrawn="1"/>
          </p:nvCxnSpPr>
          <p:spPr>
            <a:xfrm>
              <a:off x="9242760" y="302433"/>
              <a:ext cx="792964" cy="79296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119919F2-935F-4D62-A9A6-147B721C371D}"/>
                </a:ext>
              </a:extLst>
            </p:cNvPr>
            <p:cNvCxnSpPr>
              <a:cxnSpLocks/>
            </p:cNvCxnSpPr>
            <p:nvPr userDrawn="1"/>
          </p:nvCxnSpPr>
          <p:spPr>
            <a:xfrm>
              <a:off x="213594" y="735397"/>
              <a:ext cx="360000" cy="3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7" name="タイトル 97">
            <a:extLst>
              <a:ext uri="{FF2B5EF4-FFF2-40B4-BE49-F238E27FC236}">
                <a16:creationId xmlns:a16="http://schemas.microsoft.com/office/drawing/2014/main" id="{233283C3-D337-48A8-A563-B2D0BD266E4C}"/>
              </a:ext>
            </a:extLst>
          </p:cNvPr>
          <p:cNvSpPr>
            <a:spLocks noGrp="1"/>
          </p:cNvSpPr>
          <p:nvPr>
            <p:ph type="title" hasCustomPrompt="1"/>
          </p:nvPr>
        </p:nvSpPr>
        <p:spPr>
          <a:xfrm>
            <a:off x="353495" y="419806"/>
            <a:ext cx="10180703" cy="587854"/>
          </a:xfrm>
          <a:prstGeom prst="rect">
            <a:avLst/>
          </a:prstGeom>
        </p:spPr>
        <p:txBody>
          <a:bodyPr lIns="252000" tIns="36000" rIns="0" bIns="0" anchor="ctr" anchorCtr="0"/>
          <a:lstStyle>
            <a:lvl1pPr>
              <a:defRPr sz="2395" b="1">
                <a:solidFill>
                  <a:schemeClr val="bg1"/>
                </a:solidFill>
                <a:latin typeface="Meiryo UI" panose="020B0604030504040204" pitchFamily="50" charset="-128"/>
                <a:ea typeface="Meiryo UI" panose="020B0604030504040204" pitchFamily="50" charset="-128"/>
              </a:defRPr>
            </a:lvl1pPr>
          </a:lstStyle>
          <a:p>
            <a:r>
              <a:rPr kumimoji="1" lang="ja-JP" altLang="en-US" dirty="0"/>
              <a:t>目次</a:t>
            </a:r>
          </a:p>
        </p:txBody>
      </p:sp>
    </p:spTree>
    <p:extLst>
      <p:ext uri="{BB962C8B-B14F-4D97-AF65-F5344CB8AC3E}">
        <p14:creationId xmlns:p14="http://schemas.microsoft.com/office/powerpoint/2010/main" val="67327679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通常">
    <p:spTree>
      <p:nvGrpSpPr>
        <p:cNvPr id="1" name=""/>
        <p:cNvGrpSpPr/>
        <p:nvPr/>
      </p:nvGrpSpPr>
      <p:grpSpPr>
        <a:xfrm>
          <a:off x="0" y="0"/>
          <a:ext cx="0" cy="0"/>
          <a:chOff x="0" y="0"/>
          <a:chExt cx="0" cy="0"/>
        </a:xfrm>
      </p:grpSpPr>
      <p:grpSp>
        <p:nvGrpSpPr>
          <p:cNvPr id="17" name="グループ化 16">
            <a:extLst>
              <a:ext uri="{FF2B5EF4-FFF2-40B4-BE49-F238E27FC236}">
                <a16:creationId xmlns:a16="http://schemas.microsoft.com/office/drawing/2014/main" id="{21B3D6F4-8AFC-4658-8C33-216341416F5D}"/>
              </a:ext>
            </a:extLst>
          </p:cNvPr>
          <p:cNvGrpSpPr/>
          <p:nvPr userDrawn="1"/>
        </p:nvGrpSpPr>
        <p:grpSpPr>
          <a:xfrm>
            <a:off x="101532" y="196674"/>
            <a:ext cx="11944129" cy="721514"/>
            <a:chOff x="111919" y="216797"/>
            <a:chExt cx="13166536" cy="795336"/>
          </a:xfrm>
        </p:grpSpPr>
        <p:pic>
          <p:nvPicPr>
            <p:cNvPr id="18" name="Picture 11" descr="ç°å¢ç">
              <a:extLst>
                <a:ext uri="{FF2B5EF4-FFF2-40B4-BE49-F238E27FC236}">
                  <a16:creationId xmlns:a16="http://schemas.microsoft.com/office/drawing/2014/main" id="{7051F4A6-2A09-4A5E-B63B-FBCF90D41863}"/>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2607270" y="282131"/>
              <a:ext cx="671185" cy="648000"/>
            </a:xfrm>
            <a:prstGeom prst="rect">
              <a:avLst/>
            </a:prstGeom>
            <a:noFill/>
            <a:extLst>
              <a:ext uri="{909E8E84-426E-40DD-AFC4-6F175D3DCCD1}">
                <a14:hiddenFill xmlns:a14="http://schemas.microsoft.com/office/drawing/2010/main">
                  <a:solidFill>
                    <a:srgbClr val="FFFFFF"/>
                  </a:solidFill>
                </a14:hiddenFill>
              </a:ext>
            </a:extLst>
          </p:spPr>
        </p:pic>
        <p:sp>
          <p:nvSpPr>
            <p:cNvPr id="19" name="フリーフォーム: 図形 18">
              <a:extLst>
                <a:ext uri="{FF2B5EF4-FFF2-40B4-BE49-F238E27FC236}">
                  <a16:creationId xmlns:a16="http://schemas.microsoft.com/office/drawing/2014/main" id="{52450B31-5185-44CE-BB6D-826C10585073}"/>
                </a:ext>
              </a:extLst>
            </p:cNvPr>
            <p:cNvSpPr>
              <a:spLocks/>
            </p:cNvSpPr>
            <p:nvPr userDrawn="1"/>
          </p:nvSpPr>
          <p:spPr bwMode="auto">
            <a:xfrm>
              <a:off x="166688" y="284266"/>
              <a:ext cx="12485150" cy="648000"/>
            </a:xfrm>
            <a:custGeom>
              <a:avLst/>
              <a:gdLst>
                <a:gd name="connsiteX0" fmla="*/ 66003 w 12485150"/>
                <a:gd name="connsiteY0" fmla="*/ 0 h 648000"/>
                <a:gd name="connsiteX1" fmla="*/ 7688855 w 12485150"/>
                <a:gd name="connsiteY1" fmla="*/ 0 h 648000"/>
                <a:gd name="connsiteX2" fmla="*/ 9059291 w 12485150"/>
                <a:gd name="connsiteY2" fmla="*/ 0 h 648000"/>
                <a:gd name="connsiteX3" fmla="*/ 9317322 w 12485150"/>
                <a:gd name="connsiteY3" fmla="*/ 0 h 648000"/>
                <a:gd name="connsiteX4" fmla="*/ 11829223 w 12485150"/>
                <a:gd name="connsiteY4" fmla="*/ 0 h 648000"/>
                <a:gd name="connsiteX5" fmla="*/ 12485150 w 12485150"/>
                <a:gd name="connsiteY5" fmla="*/ 648000 h 648000"/>
                <a:gd name="connsiteX6" fmla="*/ 9960844 w 12485150"/>
                <a:gd name="connsiteY6" fmla="*/ 648000 h 648000"/>
                <a:gd name="connsiteX7" fmla="*/ 9563187 w 12485150"/>
                <a:gd name="connsiteY7" fmla="*/ 648000 h 648000"/>
                <a:gd name="connsiteX8" fmla="*/ 9059291 w 12485150"/>
                <a:gd name="connsiteY8" fmla="*/ 648000 h 648000"/>
                <a:gd name="connsiteX9" fmla="*/ 8939871 w 12485150"/>
                <a:gd name="connsiteY9" fmla="*/ 648000 h 648000"/>
                <a:gd name="connsiteX10" fmla="*/ 852530 w 12485150"/>
                <a:gd name="connsiteY10" fmla="*/ 648000 h 648000"/>
                <a:gd name="connsiteX11" fmla="*/ 264009 w 12485150"/>
                <a:gd name="connsiteY11" fmla="*/ 648000 h 648000"/>
                <a:gd name="connsiteX12" fmla="*/ 209007 w 12485150"/>
                <a:gd name="connsiteY12" fmla="*/ 648000 h 648000"/>
                <a:gd name="connsiteX13" fmla="*/ 0 w 12485150"/>
                <a:gd name="connsiteY13" fmla="*/ 450305 h 648000"/>
                <a:gd name="connsiteX14" fmla="*/ 0 w 12485150"/>
                <a:gd name="connsiteY14" fmla="*/ 49424 h 648000"/>
                <a:gd name="connsiteX15" fmla="*/ 16501 w 12485150"/>
                <a:gd name="connsiteY15" fmla="*/ 16475 h 648000"/>
                <a:gd name="connsiteX16" fmla="*/ 66003 w 12485150"/>
                <a:gd name="connsiteY16" fmla="*/ 0 h 64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485150" h="648000">
                  <a:moveTo>
                    <a:pt x="66003" y="0"/>
                  </a:moveTo>
                  <a:cubicBezTo>
                    <a:pt x="66003" y="0"/>
                    <a:pt x="66003" y="0"/>
                    <a:pt x="7688855" y="0"/>
                  </a:cubicBezTo>
                  <a:lnTo>
                    <a:pt x="9059291" y="0"/>
                  </a:lnTo>
                  <a:lnTo>
                    <a:pt x="9317322" y="0"/>
                  </a:lnTo>
                  <a:lnTo>
                    <a:pt x="11829223" y="0"/>
                  </a:lnTo>
                  <a:lnTo>
                    <a:pt x="12485150" y="648000"/>
                  </a:lnTo>
                  <a:lnTo>
                    <a:pt x="9960844" y="648000"/>
                  </a:lnTo>
                  <a:cubicBezTo>
                    <a:pt x="9960844" y="648000"/>
                    <a:pt x="10004931" y="648000"/>
                    <a:pt x="9563187" y="648000"/>
                  </a:cubicBezTo>
                  <a:lnTo>
                    <a:pt x="9059291" y="648000"/>
                  </a:lnTo>
                  <a:lnTo>
                    <a:pt x="8939871" y="648000"/>
                  </a:lnTo>
                  <a:cubicBezTo>
                    <a:pt x="7840521" y="648000"/>
                    <a:pt x="5563443" y="648000"/>
                    <a:pt x="852530" y="648000"/>
                  </a:cubicBezTo>
                  <a:cubicBezTo>
                    <a:pt x="852530" y="648000"/>
                    <a:pt x="852530" y="648000"/>
                    <a:pt x="264009" y="648000"/>
                  </a:cubicBezTo>
                  <a:cubicBezTo>
                    <a:pt x="264009" y="648000"/>
                    <a:pt x="264009" y="648000"/>
                    <a:pt x="209007" y="648000"/>
                  </a:cubicBezTo>
                  <a:cubicBezTo>
                    <a:pt x="209007" y="648000"/>
                    <a:pt x="209007" y="648000"/>
                    <a:pt x="0" y="450305"/>
                  </a:cubicBezTo>
                  <a:cubicBezTo>
                    <a:pt x="0" y="450305"/>
                    <a:pt x="0" y="450305"/>
                    <a:pt x="0" y="49424"/>
                  </a:cubicBezTo>
                  <a:cubicBezTo>
                    <a:pt x="0" y="49424"/>
                    <a:pt x="0" y="49424"/>
                    <a:pt x="16501" y="16475"/>
                  </a:cubicBezTo>
                  <a:cubicBezTo>
                    <a:pt x="27501" y="10983"/>
                    <a:pt x="44002" y="0"/>
                    <a:pt x="66003" y="0"/>
                  </a:cubicBezTo>
                  <a:close/>
                </a:path>
              </a:pathLst>
            </a:custGeom>
            <a:solidFill>
              <a:schemeClr val="bg2"/>
            </a:solidFill>
            <a:ln>
              <a:noFill/>
            </a:ln>
          </p:spPr>
          <p:txBody>
            <a:bodyPr vert="horz" wrap="square" lIns="0" tIns="0" rIns="0" bIns="0" numCol="1" anchor="t" anchorCtr="0" compatLnSpc="1">
              <a:prstTxWarp prst="textNoShape">
                <a:avLst/>
              </a:prstTxWarp>
              <a:noAutofit/>
            </a:bodyPr>
            <a:lstStyle/>
            <a:p>
              <a:endParaRPr lang="ja-JP" altLang="en-US" sz="1225"/>
            </a:p>
          </p:txBody>
        </p:sp>
        <p:cxnSp>
          <p:nvCxnSpPr>
            <p:cNvPr id="20" name="直線コネクタ 19">
              <a:extLst>
                <a:ext uri="{FF2B5EF4-FFF2-40B4-BE49-F238E27FC236}">
                  <a16:creationId xmlns:a16="http://schemas.microsoft.com/office/drawing/2014/main" id="{D106F88F-52FB-4ABB-8560-D1E4BA23C739}"/>
                </a:ext>
              </a:extLst>
            </p:cNvPr>
            <p:cNvCxnSpPr>
              <a:cxnSpLocks/>
            </p:cNvCxnSpPr>
            <p:nvPr userDrawn="1"/>
          </p:nvCxnSpPr>
          <p:spPr>
            <a:xfrm>
              <a:off x="11932562" y="216797"/>
              <a:ext cx="786701" cy="77866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52CBE06C-0E6D-49CF-A498-710FDB16F1E0}"/>
                </a:ext>
              </a:extLst>
            </p:cNvPr>
            <p:cNvCxnSpPr>
              <a:cxnSpLocks/>
            </p:cNvCxnSpPr>
            <p:nvPr userDrawn="1"/>
          </p:nvCxnSpPr>
          <p:spPr>
            <a:xfrm>
              <a:off x="111919" y="681139"/>
              <a:ext cx="345281" cy="3309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タイトル 1">
            <a:extLst>
              <a:ext uri="{FF2B5EF4-FFF2-40B4-BE49-F238E27FC236}">
                <a16:creationId xmlns:a16="http://schemas.microsoft.com/office/drawing/2014/main" id="{353FE00A-A374-4293-8C01-F22FC8857B61}"/>
              </a:ext>
            </a:extLst>
          </p:cNvPr>
          <p:cNvSpPr>
            <a:spLocks noGrp="1"/>
          </p:cNvSpPr>
          <p:nvPr userDrawn="1">
            <p:ph type="title" hasCustomPrompt="1"/>
          </p:nvPr>
        </p:nvSpPr>
        <p:spPr bwMode="white">
          <a:xfrm>
            <a:off x="151214" y="257881"/>
            <a:ext cx="10646407" cy="587854"/>
          </a:xfrm>
          <a:prstGeom prst="rect">
            <a:avLst/>
          </a:prstGeom>
        </p:spPr>
        <p:txBody>
          <a:bodyPr lIns="252000" tIns="36000" rIns="0" bIns="0" anchor="ctr" anchorCtr="0"/>
          <a:lstStyle>
            <a:lvl1pPr algn="l">
              <a:defRPr sz="2177"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16" name="コンテンツ プレースホルダー 3">
            <a:extLst>
              <a:ext uri="{FF2B5EF4-FFF2-40B4-BE49-F238E27FC236}">
                <a16:creationId xmlns:a16="http://schemas.microsoft.com/office/drawing/2014/main" id="{C1791075-645A-44CE-9A5F-5011B74CA08A}"/>
              </a:ext>
            </a:extLst>
          </p:cNvPr>
          <p:cNvSpPr>
            <a:spLocks noGrp="1"/>
          </p:cNvSpPr>
          <p:nvPr userDrawn="1">
            <p:ph sz="quarter" idx="13" hasCustomPrompt="1"/>
          </p:nvPr>
        </p:nvSpPr>
        <p:spPr>
          <a:xfrm>
            <a:off x="151212" y="1077327"/>
            <a:ext cx="11887400" cy="1082371"/>
          </a:xfrm>
          <a:prstGeom prst="rect">
            <a:avLst/>
          </a:prstGeom>
          <a:ln w="19050">
            <a:solidFill>
              <a:schemeClr val="tx2"/>
            </a:solidFill>
          </a:ln>
        </p:spPr>
        <p:txBody>
          <a:bodyPr wrap="square" lIns="180000" tIns="180000" rIns="180000" bIns="144000">
            <a:spAutoFit/>
          </a:bodyPr>
          <a:lstStyle>
            <a:lvl1pPr marL="185754" indent="-185754" algn="l">
              <a:lnSpc>
                <a:spcPct val="100000"/>
              </a:lnSpc>
              <a:spcBef>
                <a:spcPts val="408"/>
              </a:spcBef>
              <a:buFont typeface="Wingdings" panose="05000000000000000000" pitchFamily="2" charset="2"/>
              <a:buChar char="n"/>
              <a:defRPr sz="1361"/>
            </a:lvl1pPr>
            <a:lvl2pPr marL="304550" indent="-118796" algn="l">
              <a:lnSpc>
                <a:spcPct val="100000"/>
              </a:lnSpc>
              <a:spcBef>
                <a:spcPts val="272"/>
              </a:spcBef>
              <a:buFont typeface="Arial" panose="020B0604020202020204" pitchFamily="34" charset="0"/>
              <a:buChar char="•"/>
              <a:defRPr sz="1225"/>
            </a:lvl2pPr>
            <a:lvl3pPr marL="469784" indent="-158755" algn="l">
              <a:lnSpc>
                <a:spcPct val="100000"/>
              </a:lnSpc>
              <a:spcBef>
                <a:spcPts val="136"/>
              </a:spcBef>
              <a:buFont typeface="Wingdings" panose="05000000000000000000" pitchFamily="2" charset="2"/>
              <a:buChar char="ü"/>
              <a:defRPr sz="1089"/>
            </a:lvl3pPr>
            <a:lvl4pPr marL="615579" indent="-146875" algn="l">
              <a:lnSpc>
                <a:spcPct val="100000"/>
              </a:lnSpc>
              <a:spcBef>
                <a:spcPts val="136"/>
              </a:spcBef>
              <a:buFont typeface="Meiryo UI" panose="020B0604030504040204" pitchFamily="50" charset="-128"/>
              <a:buChar char="※"/>
              <a:defRPr sz="816"/>
            </a:lvl4pPr>
            <a:lvl5pPr algn="l">
              <a:defRPr sz="1361"/>
            </a:lvl5pPr>
          </a:lstStyle>
          <a:p>
            <a:pPr lvl="0"/>
            <a:r>
              <a:rPr kumimoji="1" lang="ja-JP" altLang="en-US" dirty="0"/>
              <a:t>リード文（</a:t>
            </a:r>
            <a:r>
              <a:rPr kumimoji="1" lang="en-US" altLang="ja-JP" dirty="0"/>
              <a:t>Tab</a:t>
            </a:r>
            <a:r>
              <a:rPr kumimoji="1" lang="ja-JP" altLang="en-US" dirty="0"/>
              <a:t>キーで行頭文字を第</a:t>
            </a:r>
            <a:r>
              <a:rPr kumimoji="1" lang="en-US" altLang="ja-JP" dirty="0"/>
              <a:t>4</a:t>
            </a:r>
            <a:r>
              <a:rPr kumimoji="1" lang="ja-JP" altLang="en-US" dirty="0"/>
              <a:t>レベルまで選択できます）</a:t>
            </a:r>
          </a:p>
          <a:p>
            <a:pPr lvl="1"/>
            <a:r>
              <a:rPr kumimoji="1" lang="ja-JP" altLang="en-US" dirty="0"/>
              <a:t>第</a:t>
            </a:r>
            <a:r>
              <a:rPr kumimoji="1" lang="en-US" altLang="ja-JP" dirty="0"/>
              <a:t>2</a:t>
            </a:r>
            <a:r>
              <a:rPr kumimoji="1" lang="ja-JP" altLang="en-US" dirty="0"/>
              <a:t>レベル</a:t>
            </a:r>
          </a:p>
          <a:p>
            <a:pPr lvl="2"/>
            <a:r>
              <a:rPr kumimoji="1" lang="ja-JP" altLang="en-US" dirty="0"/>
              <a:t>第</a:t>
            </a:r>
            <a:r>
              <a:rPr kumimoji="1" lang="en-US" altLang="ja-JP" dirty="0"/>
              <a:t>3</a:t>
            </a:r>
            <a:r>
              <a:rPr kumimoji="1" lang="ja-JP" altLang="en-US" dirty="0"/>
              <a:t>レベル</a:t>
            </a:r>
            <a:endParaRPr kumimoji="1" lang="en-US" altLang="ja-JP" dirty="0"/>
          </a:p>
          <a:p>
            <a:pPr lvl="3"/>
            <a:r>
              <a:rPr kumimoji="1" lang="ja-JP" altLang="en-US" dirty="0"/>
              <a:t>第</a:t>
            </a:r>
            <a:r>
              <a:rPr kumimoji="1" lang="en-US" altLang="ja-JP" dirty="0"/>
              <a:t>4</a:t>
            </a:r>
            <a:r>
              <a:rPr kumimoji="1" lang="ja-JP" altLang="en-US" dirty="0"/>
              <a:t>レベル</a:t>
            </a:r>
          </a:p>
        </p:txBody>
      </p:sp>
      <p:sp>
        <p:nvSpPr>
          <p:cNvPr id="10" name="テキスト ボックス 9">
            <a:extLst>
              <a:ext uri="{FF2B5EF4-FFF2-40B4-BE49-F238E27FC236}">
                <a16:creationId xmlns:a16="http://schemas.microsoft.com/office/drawing/2014/main" id="{7520773C-E087-4FC7-A90E-8421A85140B2}"/>
              </a:ext>
            </a:extLst>
          </p:cNvPr>
          <p:cNvSpPr txBox="1"/>
          <p:nvPr userDrawn="1"/>
        </p:nvSpPr>
        <p:spPr>
          <a:xfrm>
            <a:off x="11617284" y="6400784"/>
            <a:ext cx="424549" cy="326585"/>
          </a:xfrm>
          <a:prstGeom prst="rect">
            <a:avLst/>
          </a:prstGeom>
          <a:noFill/>
        </p:spPr>
        <p:txBody>
          <a:bodyPr wrap="none" lIns="0" tIns="0" rIns="0" bIns="0" rtlCol="0" anchor="b" anchorCtr="0">
            <a:noAutofit/>
          </a:bodyPr>
          <a:lstStyle/>
          <a:p>
            <a:pPr algn="ctr"/>
            <a:fld id="{9C1B02FA-3B43-4965-97B5-C29D405C4738}" type="slidenum">
              <a:rPr kumimoji="1" lang="ja-JP" altLang="en-US" sz="1633"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089"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50654524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階層あり">
    <p:spTree>
      <p:nvGrpSpPr>
        <p:cNvPr id="1" name=""/>
        <p:cNvGrpSpPr/>
        <p:nvPr/>
      </p:nvGrpSpPr>
      <p:grpSpPr>
        <a:xfrm>
          <a:off x="0" y="0"/>
          <a:ext cx="0" cy="0"/>
          <a:chOff x="0" y="0"/>
          <a:chExt cx="0" cy="0"/>
        </a:xfrm>
      </p:grpSpPr>
      <p:grpSp>
        <p:nvGrpSpPr>
          <p:cNvPr id="4" name="グループ化 3">
            <a:extLst>
              <a:ext uri="{FF2B5EF4-FFF2-40B4-BE49-F238E27FC236}">
                <a16:creationId xmlns:a16="http://schemas.microsoft.com/office/drawing/2014/main" id="{4470D5C7-E821-4C38-96BF-5CB9DCA18807}"/>
              </a:ext>
            </a:extLst>
          </p:cNvPr>
          <p:cNvGrpSpPr/>
          <p:nvPr userDrawn="1"/>
        </p:nvGrpSpPr>
        <p:grpSpPr>
          <a:xfrm>
            <a:off x="101532" y="196674"/>
            <a:ext cx="11944129" cy="721514"/>
            <a:chOff x="111919" y="216797"/>
            <a:chExt cx="13166536" cy="795336"/>
          </a:xfrm>
        </p:grpSpPr>
        <p:pic>
          <p:nvPicPr>
            <p:cNvPr id="20" name="Picture 11" descr="ç°å¢ç">
              <a:extLst>
                <a:ext uri="{FF2B5EF4-FFF2-40B4-BE49-F238E27FC236}">
                  <a16:creationId xmlns:a16="http://schemas.microsoft.com/office/drawing/2014/main" id="{359712A3-18D5-4DAE-B224-619478599482}"/>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2607270" y="282131"/>
              <a:ext cx="671185" cy="648000"/>
            </a:xfrm>
            <a:prstGeom prst="rect">
              <a:avLst/>
            </a:prstGeom>
            <a:noFill/>
            <a:extLst>
              <a:ext uri="{909E8E84-426E-40DD-AFC4-6F175D3DCCD1}">
                <a14:hiddenFill xmlns:a14="http://schemas.microsoft.com/office/drawing/2010/main">
                  <a:solidFill>
                    <a:srgbClr val="FFFFFF"/>
                  </a:solidFill>
                </a14:hiddenFill>
              </a:ext>
            </a:extLst>
          </p:spPr>
        </p:pic>
        <p:sp>
          <p:nvSpPr>
            <p:cNvPr id="21" name="フリーフォーム: 図形 20">
              <a:extLst>
                <a:ext uri="{FF2B5EF4-FFF2-40B4-BE49-F238E27FC236}">
                  <a16:creationId xmlns:a16="http://schemas.microsoft.com/office/drawing/2014/main" id="{0FFBD88E-9BFF-4867-B21A-6A2091261C11}"/>
                </a:ext>
              </a:extLst>
            </p:cNvPr>
            <p:cNvSpPr>
              <a:spLocks/>
            </p:cNvSpPr>
            <p:nvPr userDrawn="1"/>
          </p:nvSpPr>
          <p:spPr bwMode="auto">
            <a:xfrm>
              <a:off x="166688" y="284266"/>
              <a:ext cx="12485150" cy="648000"/>
            </a:xfrm>
            <a:custGeom>
              <a:avLst/>
              <a:gdLst>
                <a:gd name="connsiteX0" fmla="*/ 66003 w 12485150"/>
                <a:gd name="connsiteY0" fmla="*/ 0 h 648000"/>
                <a:gd name="connsiteX1" fmla="*/ 7688855 w 12485150"/>
                <a:gd name="connsiteY1" fmla="*/ 0 h 648000"/>
                <a:gd name="connsiteX2" fmla="*/ 9059291 w 12485150"/>
                <a:gd name="connsiteY2" fmla="*/ 0 h 648000"/>
                <a:gd name="connsiteX3" fmla="*/ 9317322 w 12485150"/>
                <a:gd name="connsiteY3" fmla="*/ 0 h 648000"/>
                <a:gd name="connsiteX4" fmla="*/ 11829223 w 12485150"/>
                <a:gd name="connsiteY4" fmla="*/ 0 h 648000"/>
                <a:gd name="connsiteX5" fmla="*/ 12485150 w 12485150"/>
                <a:gd name="connsiteY5" fmla="*/ 648000 h 648000"/>
                <a:gd name="connsiteX6" fmla="*/ 9960844 w 12485150"/>
                <a:gd name="connsiteY6" fmla="*/ 648000 h 648000"/>
                <a:gd name="connsiteX7" fmla="*/ 9563187 w 12485150"/>
                <a:gd name="connsiteY7" fmla="*/ 648000 h 648000"/>
                <a:gd name="connsiteX8" fmla="*/ 9059291 w 12485150"/>
                <a:gd name="connsiteY8" fmla="*/ 648000 h 648000"/>
                <a:gd name="connsiteX9" fmla="*/ 8939871 w 12485150"/>
                <a:gd name="connsiteY9" fmla="*/ 648000 h 648000"/>
                <a:gd name="connsiteX10" fmla="*/ 852530 w 12485150"/>
                <a:gd name="connsiteY10" fmla="*/ 648000 h 648000"/>
                <a:gd name="connsiteX11" fmla="*/ 264009 w 12485150"/>
                <a:gd name="connsiteY11" fmla="*/ 648000 h 648000"/>
                <a:gd name="connsiteX12" fmla="*/ 209007 w 12485150"/>
                <a:gd name="connsiteY12" fmla="*/ 648000 h 648000"/>
                <a:gd name="connsiteX13" fmla="*/ 0 w 12485150"/>
                <a:gd name="connsiteY13" fmla="*/ 450305 h 648000"/>
                <a:gd name="connsiteX14" fmla="*/ 0 w 12485150"/>
                <a:gd name="connsiteY14" fmla="*/ 49424 h 648000"/>
                <a:gd name="connsiteX15" fmla="*/ 16501 w 12485150"/>
                <a:gd name="connsiteY15" fmla="*/ 16475 h 648000"/>
                <a:gd name="connsiteX16" fmla="*/ 66003 w 12485150"/>
                <a:gd name="connsiteY16" fmla="*/ 0 h 64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485150" h="648000">
                  <a:moveTo>
                    <a:pt x="66003" y="0"/>
                  </a:moveTo>
                  <a:cubicBezTo>
                    <a:pt x="66003" y="0"/>
                    <a:pt x="66003" y="0"/>
                    <a:pt x="7688855" y="0"/>
                  </a:cubicBezTo>
                  <a:lnTo>
                    <a:pt x="9059291" y="0"/>
                  </a:lnTo>
                  <a:lnTo>
                    <a:pt x="9317322" y="0"/>
                  </a:lnTo>
                  <a:lnTo>
                    <a:pt x="11829223" y="0"/>
                  </a:lnTo>
                  <a:lnTo>
                    <a:pt x="12485150" y="648000"/>
                  </a:lnTo>
                  <a:lnTo>
                    <a:pt x="9960844" y="648000"/>
                  </a:lnTo>
                  <a:cubicBezTo>
                    <a:pt x="9960844" y="648000"/>
                    <a:pt x="10004931" y="648000"/>
                    <a:pt x="9563187" y="648000"/>
                  </a:cubicBezTo>
                  <a:lnTo>
                    <a:pt x="9059291" y="648000"/>
                  </a:lnTo>
                  <a:lnTo>
                    <a:pt x="8939871" y="648000"/>
                  </a:lnTo>
                  <a:cubicBezTo>
                    <a:pt x="7840521" y="648000"/>
                    <a:pt x="5563443" y="648000"/>
                    <a:pt x="852530" y="648000"/>
                  </a:cubicBezTo>
                  <a:cubicBezTo>
                    <a:pt x="852530" y="648000"/>
                    <a:pt x="852530" y="648000"/>
                    <a:pt x="264009" y="648000"/>
                  </a:cubicBezTo>
                  <a:cubicBezTo>
                    <a:pt x="264009" y="648000"/>
                    <a:pt x="264009" y="648000"/>
                    <a:pt x="209007" y="648000"/>
                  </a:cubicBezTo>
                  <a:cubicBezTo>
                    <a:pt x="209007" y="648000"/>
                    <a:pt x="209007" y="648000"/>
                    <a:pt x="0" y="450305"/>
                  </a:cubicBezTo>
                  <a:cubicBezTo>
                    <a:pt x="0" y="450305"/>
                    <a:pt x="0" y="450305"/>
                    <a:pt x="0" y="49424"/>
                  </a:cubicBezTo>
                  <a:cubicBezTo>
                    <a:pt x="0" y="49424"/>
                    <a:pt x="0" y="49424"/>
                    <a:pt x="16501" y="16475"/>
                  </a:cubicBezTo>
                  <a:cubicBezTo>
                    <a:pt x="27501" y="10983"/>
                    <a:pt x="44002" y="0"/>
                    <a:pt x="66003" y="0"/>
                  </a:cubicBezTo>
                  <a:close/>
                </a:path>
              </a:pathLst>
            </a:custGeom>
            <a:solidFill>
              <a:schemeClr val="tx2">
                <a:lumMod val="75000"/>
              </a:schemeClr>
            </a:solidFill>
            <a:ln>
              <a:noFill/>
            </a:ln>
          </p:spPr>
          <p:txBody>
            <a:bodyPr vert="horz" wrap="square" lIns="0" tIns="0" rIns="0" bIns="0" numCol="1" anchor="t" anchorCtr="0" compatLnSpc="1">
              <a:prstTxWarp prst="textNoShape">
                <a:avLst/>
              </a:prstTxWarp>
              <a:noAutofit/>
            </a:bodyPr>
            <a:lstStyle/>
            <a:p>
              <a:endParaRPr lang="ja-JP" altLang="en-US" sz="1225" dirty="0"/>
            </a:p>
          </p:txBody>
        </p:sp>
        <p:cxnSp>
          <p:nvCxnSpPr>
            <p:cNvPr id="22" name="直線コネクタ 21">
              <a:extLst>
                <a:ext uri="{FF2B5EF4-FFF2-40B4-BE49-F238E27FC236}">
                  <a16:creationId xmlns:a16="http://schemas.microsoft.com/office/drawing/2014/main" id="{42D2C410-DD8D-4EF8-B587-F5AFEE450F40}"/>
                </a:ext>
              </a:extLst>
            </p:cNvPr>
            <p:cNvCxnSpPr>
              <a:cxnSpLocks/>
            </p:cNvCxnSpPr>
            <p:nvPr userDrawn="1"/>
          </p:nvCxnSpPr>
          <p:spPr>
            <a:xfrm>
              <a:off x="11932562" y="216797"/>
              <a:ext cx="786701" cy="77866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B092C755-BE2E-458B-A8C6-3B9630EB5B7B}"/>
                </a:ext>
              </a:extLst>
            </p:cNvPr>
            <p:cNvCxnSpPr>
              <a:cxnSpLocks/>
            </p:cNvCxnSpPr>
            <p:nvPr userDrawn="1"/>
          </p:nvCxnSpPr>
          <p:spPr>
            <a:xfrm>
              <a:off x="111919" y="681139"/>
              <a:ext cx="345281" cy="3309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フリーフォーム: 図形 29">
              <a:extLst>
                <a:ext uri="{FF2B5EF4-FFF2-40B4-BE49-F238E27FC236}">
                  <a16:creationId xmlns:a16="http://schemas.microsoft.com/office/drawing/2014/main" id="{3120AB9B-FC32-4040-8A1D-6BDF65C407B9}"/>
                </a:ext>
              </a:extLst>
            </p:cNvPr>
            <p:cNvSpPr/>
            <p:nvPr userDrawn="1"/>
          </p:nvSpPr>
          <p:spPr>
            <a:xfrm>
              <a:off x="166688" y="536266"/>
              <a:ext cx="12485150" cy="396000"/>
            </a:xfrm>
            <a:custGeom>
              <a:avLst/>
              <a:gdLst>
                <a:gd name="connsiteX0" fmla="*/ 0 w 12485150"/>
                <a:gd name="connsiteY0" fmla="*/ 0 h 396000"/>
                <a:gd name="connsiteX1" fmla="*/ 12084306 w 12485150"/>
                <a:gd name="connsiteY1" fmla="*/ 0 h 396000"/>
                <a:gd name="connsiteX2" fmla="*/ 12485150 w 12485150"/>
                <a:gd name="connsiteY2" fmla="*/ 396000 h 396000"/>
                <a:gd name="connsiteX3" fmla="*/ 9960844 w 12485150"/>
                <a:gd name="connsiteY3" fmla="*/ 396000 h 396000"/>
                <a:gd name="connsiteX4" fmla="*/ 9927670 w 12485150"/>
                <a:gd name="connsiteY4" fmla="*/ 396000 h 396000"/>
                <a:gd name="connsiteX5" fmla="*/ 9811682 w 12485150"/>
                <a:gd name="connsiteY5" fmla="*/ 396000 h 396000"/>
                <a:gd name="connsiteX6" fmla="*/ 9563187 w 12485150"/>
                <a:gd name="connsiteY6" fmla="*/ 396000 h 396000"/>
                <a:gd name="connsiteX7" fmla="*/ 9059291 w 12485150"/>
                <a:gd name="connsiteY7" fmla="*/ 396000 h 396000"/>
                <a:gd name="connsiteX8" fmla="*/ 8939871 w 12485150"/>
                <a:gd name="connsiteY8" fmla="*/ 396000 h 396000"/>
                <a:gd name="connsiteX9" fmla="*/ 7874908 w 12485150"/>
                <a:gd name="connsiteY9" fmla="*/ 396000 h 396000"/>
                <a:gd name="connsiteX10" fmla="*/ 7140009 w 12485150"/>
                <a:gd name="connsiteY10" fmla="*/ 396000 h 396000"/>
                <a:gd name="connsiteX11" fmla="*/ 6250537 w 12485150"/>
                <a:gd name="connsiteY11" fmla="*/ 396000 h 396000"/>
                <a:gd name="connsiteX12" fmla="*/ 5191773 w 12485150"/>
                <a:gd name="connsiteY12" fmla="*/ 396000 h 396000"/>
                <a:gd name="connsiteX13" fmla="*/ 3948998 w 12485150"/>
                <a:gd name="connsiteY13" fmla="*/ 396000 h 396000"/>
                <a:gd name="connsiteX14" fmla="*/ 2507490 w 12485150"/>
                <a:gd name="connsiteY14" fmla="*/ 396000 h 396000"/>
                <a:gd name="connsiteX15" fmla="*/ 852530 w 12485150"/>
                <a:gd name="connsiteY15" fmla="*/ 396000 h 396000"/>
                <a:gd name="connsiteX16" fmla="*/ 778965 w 12485150"/>
                <a:gd name="connsiteY16" fmla="*/ 396000 h 396000"/>
                <a:gd name="connsiteX17" fmla="*/ 604248 w 12485150"/>
                <a:gd name="connsiteY17" fmla="*/ 396000 h 396000"/>
                <a:gd name="connsiteX18" fmla="*/ 264009 w 12485150"/>
                <a:gd name="connsiteY18" fmla="*/ 396000 h 396000"/>
                <a:gd name="connsiteX19" fmla="*/ 209007 w 12485150"/>
                <a:gd name="connsiteY19" fmla="*/ 396000 h 396000"/>
                <a:gd name="connsiteX20" fmla="*/ 0 w 12485150"/>
                <a:gd name="connsiteY20" fmla="*/ 198305 h 396000"/>
                <a:gd name="connsiteX21" fmla="*/ 0 w 12485150"/>
                <a:gd name="connsiteY21" fmla="*/ 29184 h 39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485150" h="396000">
                  <a:moveTo>
                    <a:pt x="0" y="0"/>
                  </a:moveTo>
                  <a:lnTo>
                    <a:pt x="12084306" y="0"/>
                  </a:lnTo>
                  <a:lnTo>
                    <a:pt x="12485150" y="396000"/>
                  </a:lnTo>
                  <a:lnTo>
                    <a:pt x="9960844" y="396000"/>
                  </a:lnTo>
                  <a:lnTo>
                    <a:pt x="9927670" y="396000"/>
                  </a:lnTo>
                  <a:lnTo>
                    <a:pt x="9811682" y="396000"/>
                  </a:lnTo>
                  <a:lnTo>
                    <a:pt x="9563187" y="396000"/>
                  </a:lnTo>
                  <a:lnTo>
                    <a:pt x="9059291" y="396000"/>
                  </a:lnTo>
                  <a:lnTo>
                    <a:pt x="8939871" y="396000"/>
                  </a:lnTo>
                  <a:lnTo>
                    <a:pt x="7874908" y="396000"/>
                  </a:lnTo>
                  <a:lnTo>
                    <a:pt x="7140009" y="396000"/>
                  </a:lnTo>
                  <a:lnTo>
                    <a:pt x="6250537" y="396000"/>
                  </a:lnTo>
                  <a:lnTo>
                    <a:pt x="5191773" y="396000"/>
                  </a:lnTo>
                  <a:lnTo>
                    <a:pt x="3948998" y="396000"/>
                  </a:lnTo>
                  <a:lnTo>
                    <a:pt x="2507490" y="396000"/>
                  </a:lnTo>
                  <a:lnTo>
                    <a:pt x="852530" y="396000"/>
                  </a:lnTo>
                  <a:lnTo>
                    <a:pt x="778965" y="396000"/>
                  </a:lnTo>
                  <a:lnTo>
                    <a:pt x="604248" y="396000"/>
                  </a:lnTo>
                  <a:lnTo>
                    <a:pt x="264009" y="396000"/>
                  </a:lnTo>
                  <a:lnTo>
                    <a:pt x="209007" y="396000"/>
                  </a:lnTo>
                  <a:cubicBezTo>
                    <a:pt x="209007" y="396000"/>
                    <a:pt x="209007" y="396000"/>
                    <a:pt x="0" y="198305"/>
                  </a:cubicBezTo>
                  <a:cubicBezTo>
                    <a:pt x="0" y="198305"/>
                    <a:pt x="0" y="198305"/>
                    <a:pt x="0" y="29184"/>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1089" dirty="0">
                <a:solidFill>
                  <a:schemeClr val="tx1"/>
                </a:solidFill>
                <a:latin typeface="Meiryo UI" panose="020B0604030504040204" pitchFamily="50" charset="-128"/>
                <a:ea typeface="Meiryo UI" panose="020B0604030504040204" pitchFamily="50" charset="-128"/>
              </a:endParaRPr>
            </a:p>
          </p:txBody>
        </p:sp>
      </p:grpSp>
      <p:sp>
        <p:nvSpPr>
          <p:cNvPr id="53" name="コンテンツ プレースホルダー 3">
            <a:extLst>
              <a:ext uri="{FF2B5EF4-FFF2-40B4-BE49-F238E27FC236}">
                <a16:creationId xmlns:a16="http://schemas.microsoft.com/office/drawing/2014/main" id="{7038EB8A-9FB3-4B3E-A554-367E9CB41E9D}"/>
              </a:ext>
            </a:extLst>
          </p:cNvPr>
          <p:cNvSpPr>
            <a:spLocks noGrp="1"/>
          </p:cNvSpPr>
          <p:nvPr userDrawn="1">
            <p:ph sz="quarter" idx="10" hasCustomPrompt="1"/>
          </p:nvPr>
        </p:nvSpPr>
        <p:spPr>
          <a:xfrm>
            <a:off x="151214" y="31683"/>
            <a:ext cx="10646407" cy="228610"/>
          </a:xfrm>
          <a:prstGeom prst="rect">
            <a:avLst/>
          </a:prstGeom>
        </p:spPr>
        <p:txBody>
          <a:bodyPr lIns="0" tIns="0" rIns="0" bIns="0" anchor="ctr" anchorCtr="0"/>
          <a:lstStyle>
            <a:lvl1pPr algn="l">
              <a:defRPr sz="953" b="1">
                <a:solidFill>
                  <a:schemeClr val="bg2"/>
                </a:solidFill>
                <a:latin typeface="Meiryo UI" panose="020B0604030504040204" pitchFamily="50" charset="-128"/>
                <a:ea typeface="Meiryo UI" panose="020B0604030504040204" pitchFamily="50" charset="-128"/>
              </a:defRPr>
            </a:lvl1pPr>
          </a:lstStyle>
          <a:p>
            <a:pPr lvl="0"/>
            <a:r>
              <a:rPr kumimoji="1" lang="ja-JP" altLang="en-US" dirty="0"/>
              <a:t>第</a:t>
            </a:r>
            <a:r>
              <a:rPr kumimoji="1" lang="en-US" altLang="ja-JP" dirty="0"/>
              <a:t>1</a:t>
            </a:r>
            <a:r>
              <a:rPr kumimoji="1" lang="ja-JP" altLang="en-US" dirty="0"/>
              <a:t>階層（例：表紙タイトル）</a:t>
            </a:r>
          </a:p>
        </p:txBody>
      </p:sp>
      <p:sp>
        <p:nvSpPr>
          <p:cNvPr id="52" name="タイトル 1">
            <a:extLst>
              <a:ext uri="{FF2B5EF4-FFF2-40B4-BE49-F238E27FC236}">
                <a16:creationId xmlns:a16="http://schemas.microsoft.com/office/drawing/2014/main" id="{ED4B86B0-3BB3-4009-9A6E-83BD54068242}"/>
              </a:ext>
            </a:extLst>
          </p:cNvPr>
          <p:cNvSpPr>
            <a:spLocks noGrp="1"/>
          </p:cNvSpPr>
          <p:nvPr userDrawn="1">
            <p:ph type="title" hasCustomPrompt="1"/>
          </p:nvPr>
        </p:nvSpPr>
        <p:spPr bwMode="white">
          <a:xfrm>
            <a:off x="151214" y="486491"/>
            <a:ext cx="10646407" cy="359244"/>
          </a:xfrm>
          <a:prstGeom prst="rect">
            <a:avLst/>
          </a:prstGeom>
        </p:spPr>
        <p:txBody>
          <a:bodyPr lIns="252000" tIns="0" rIns="0" bIns="0" anchor="ctr" anchorCtr="0"/>
          <a:lstStyle>
            <a:lvl1pPr algn="l">
              <a:defRPr sz="1633"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54" name="コンテンツ プレースホルダー 3">
            <a:extLst>
              <a:ext uri="{FF2B5EF4-FFF2-40B4-BE49-F238E27FC236}">
                <a16:creationId xmlns:a16="http://schemas.microsoft.com/office/drawing/2014/main" id="{F530AFF5-0F75-4301-B416-E2BDE7D4B1D3}"/>
              </a:ext>
            </a:extLst>
          </p:cNvPr>
          <p:cNvSpPr>
            <a:spLocks noGrp="1"/>
          </p:cNvSpPr>
          <p:nvPr userDrawn="1">
            <p:ph sz="quarter" idx="11" hasCustomPrompt="1"/>
          </p:nvPr>
        </p:nvSpPr>
        <p:spPr bwMode="white">
          <a:xfrm>
            <a:off x="151214" y="257881"/>
            <a:ext cx="10646407" cy="228610"/>
          </a:xfrm>
          <a:prstGeom prst="rect">
            <a:avLst/>
          </a:prstGeom>
        </p:spPr>
        <p:txBody>
          <a:bodyPr lIns="252000" tIns="0" rIns="0" bIns="0" anchor="ctr" anchorCtr="0"/>
          <a:lstStyle>
            <a:lvl1pPr algn="l">
              <a:defRPr sz="953" b="1">
                <a:solidFill>
                  <a:schemeClr val="bg1"/>
                </a:solidFill>
                <a:latin typeface="Meiryo UI" panose="020B0604030504040204" pitchFamily="50" charset="-128"/>
                <a:ea typeface="Meiryo UI" panose="020B0604030504040204" pitchFamily="50" charset="-128"/>
              </a:defRPr>
            </a:lvl1pPr>
          </a:lstStyle>
          <a:p>
            <a:pPr lvl="0"/>
            <a:r>
              <a:rPr kumimoji="1" lang="ja-JP" altLang="en-US" dirty="0"/>
              <a:t>第</a:t>
            </a:r>
            <a:r>
              <a:rPr kumimoji="1" lang="en-US" altLang="ja-JP" dirty="0"/>
              <a:t>2</a:t>
            </a:r>
            <a:r>
              <a:rPr kumimoji="1" lang="ja-JP" altLang="en-US" dirty="0"/>
              <a:t>階層（例：章タイトル）</a:t>
            </a:r>
          </a:p>
        </p:txBody>
      </p:sp>
      <p:sp>
        <p:nvSpPr>
          <p:cNvPr id="31" name="コンテンツ プレースホルダー 3">
            <a:extLst>
              <a:ext uri="{FF2B5EF4-FFF2-40B4-BE49-F238E27FC236}">
                <a16:creationId xmlns:a16="http://schemas.microsoft.com/office/drawing/2014/main" id="{465E69E2-85CE-4FEB-9857-FD11207C5AE4}"/>
              </a:ext>
            </a:extLst>
          </p:cNvPr>
          <p:cNvSpPr>
            <a:spLocks noGrp="1"/>
          </p:cNvSpPr>
          <p:nvPr>
            <p:ph sz="quarter" idx="13" hasCustomPrompt="1"/>
          </p:nvPr>
        </p:nvSpPr>
        <p:spPr>
          <a:xfrm>
            <a:off x="151212" y="1077327"/>
            <a:ext cx="11887400" cy="1082371"/>
          </a:xfrm>
          <a:prstGeom prst="rect">
            <a:avLst/>
          </a:prstGeom>
          <a:ln w="19050">
            <a:solidFill>
              <a:schemeClr val="tx2"/>
            </a:solidFill>
          </a:ln>
        </p:spPr>
        <p:txBody>
          <a:bodyPr wrap="square" lIns="180000" tIns="180000" rIns="180000" bIns="144000">
            <a:spAutoFit/>
          </a:bodyPr>
          <a:lstStyle>
            <a:lvl1pPr marL="185754" indent="-185754" algn="l">
              <a:lnSpc>
                <a:spcPct val="100000"/>
              </a:lnSpc>
              <a:spcBef>
                <a:spcPts val="408"/>
              </a:spcBef>
              <a:buFont typeface="Wingdings" panose="05000000000000000000" pitchFamily="2" charset="2"/>
              <a:buChar char="n"/>
              <a:defRPr sz="1361"/>
            </a:lvl1pPr>
            <a:lvl2pPr marL="304550" indent="-118796" algn="l">
              <a:lnSpc>
                <a:spcPct val="100000"/>
              </a:lnSpc>
              <a:spcBef>
                <a:spcPts val="272"/>
              </a:spcBef>
              <a:buFont typeface="Arial" panose="020B0604020202020204" pitchFamily="34" charset="0"/>
              <a:buChar char="•"/>
              <a:defRPr sz="1225"/>
            </a:lvl2pPr>
            <a:lvl3pPr marL="469784" indent="-158755" algn="l">
              <a:lnSpc>
                <a:spcPct val="100000"/>
              </a:lnSpc>
              <a:spcBef>
                <a:spcPts val="136"/>
              </a:spcBef>
              <a:buFont typeface="Wingdings" panose="05000000000000000000" pitchFamily="2" charset="2"/>
              <a:buChar char="ü"/>
              <a:defRPr sz="1089"/>
            </a:lvl3pPr>
            <a:lvl4pPr marL="615579" indent="-146875" algn="l">
              <a:lnSpc>
                <a:spcPct val="100000"/>
              </a:lnSpc>
              <a:spcBef>
                <a:spcPts val="136"/>
              </a:spcBef>
              <a:buFont typeface="Meiryo UI" panose="020B0604030504040204" pitchFamily="50" charset="-128"/>
              <a:buChar char="※"/>
              <a:defRPr sz="816"/>
            </a:lvl4pPr>
            <a:lvl5pPr algn="l">
              <a:defRPr sz="1361"/>
            </a:lvl5pPr>
          </a:lstStyle>
          <a:p>
            <a:pPr lvl="0"/>
            <a:r>
              <a:rPr kumimoji="1" lang="ja-JP" altLang="en-US" dirty="0"/>
              <a:t>リード文（</a:t>
            </a:r>
            <a:r>
              <a:rPr kumimoji="1" lang="en-US" altLang="ja-JP" dirty="0"/>
              <a:t>Tab</a:t>
            </a:r>
            <a:r>
              <a:rPr kumimoji="1" lang="ja-JP" altLang="en-US" dirty="0"/>
              <a:t>キーで行頭文字を第</a:t>
            </a:r>
            <a:r>
              <a:rPr kumimoji="1" lang="en-US" altLang="ja-JP" dirty="0"/>
              <a:t>4</a:t>
            </a:r>
            <a:r>
              <a:rPr kumimoji="1" lang="ja-JP" altLang="en-US" dirty="0"/>
              <a:t>レベルまで選択できます）</a:t>
            </a:r>
          </a:p>
          <a:p>
            <a:pPr lvl="1"/>
            <a:r>
              <a:rPr kumimoji="1" lang="ja-JP" altLang="en-US" dirty="0"/>
              <a:t>第</a:t>
            </a:r>
            <a:r>
              <a:rPr kumimoji="1" lang="en-US" altLang="ja-JP" dirty="0"/>
              <a:t>2</a:t>
            </a:r>
            <a:r>
              <a:rPr kumimoji="1" lang="ja-JP" altLang="en-US" dirty="0"/>
              <a:t>レベル</a:t>
            </a:r>
          </a:p>
          <a:p>
            <a:pPr lvl="2"/>
            <a:r>
              <a:rPr kumimoji="1" lang="ja-JP" altLang="en-US" dirty="0"/>
              <a:t>第</a:t>
            </a:r>
            <a:r>
              <a:rPr kumimoji="1" lang="en-US" altLang="ja-JP" dirty="0"/>
              <a:t>3</a:t>
            </a:r>
            <a:r>
              <a:rPr kumimoji="1" lang="ja-JP" altLang="en-US" dirty="0"/>
              <a:t>レベル</a:t>
            </a:r>
            <a:endParaRPr kumimoji="1" lang="en-US" altLang="ja-JP" dirty="0"/>
          </a:p>
          <a:p>
            <a:pPr lvl="3"/>
            <a:r>
              <a:rPr kumimoji="1" lang="ja-JP" altLang="en-US" dirty="0"/>
              <a:t>第</a:t>
            </a:r>
            <a:r>
              <a:rPr kumimoji="1" lang="en-US" altLang="ja-JP" dirty="0"/>
              <a:t>4</a:t>
            </a:r>
            <a:r>
              <a:rPr kumimoji="1" lang="ja-JP" altLang="en-US" dirty="0"/>
              <a:t>レベル</a:t>
            </a:r>
          </a:p>
        </p:txBody>
      </p:sp>
      <p:sp>
        <p:nvSpPr>
          <p:cNvPr id="13" name="テキスト ボックス 12">
            <a:extLst>
              <a:ext uri="{FF2B5EF4-FFF2-40B4-BE49-F238E27FC236}">
                <a16:creationId xmlns:a16="http://schemas.microsoft.com/office/drawing/2014/main" id="{8FD50C7F-9ACA-4B30-8C3B-E73A326DFDE0}"/>
              </a:ext>
            </a:extLst>
          </p:cNvPr>
          <p:cNvSpPr txBox="1"/>
          <p:nvPr userDrawn="1"/>
        </p:nvSpPr>
        <p:spPr>
          <a:xfrm>
            <a:off x="11617284" y="6400784"/>
            <a:ext cx="424549" cy="326585"/>
          </a:xfrm>
          <a:prstGeom prst="rect">
            <a:avLst/>
          </a:prstGeom>
          <a:noFill/>
        </p:spPr>
        <p:txBody>
          <a:bodyPr wrap="none" lIns="0" tIns="0" rIns="0" bIns="0" rtlCol="0" anchor="b" anchorCtr="0">
            <a:noAutofit/>
          </a:bodyPr>
          <a:lstStyle/>
          <a:p>
            <a:pPr algn="ctr"/>
            <a:fld id="{9C1B02FA-3B43-4965-97B5-C29D405C4738}" type="slidenum">
              <a:rPr kumimoji="1" lang="ja-JP" altLang="en-US" sz="1633"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089"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205555409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シンプル">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3FE00A-A374-4293-8C01-F22FC8857B61}"/>
              </a:ext>
            </a:extLst>
          </p:cNvPr>
          <p:cNvSpPr>
            <a:spLocks noGrp="1"/>
          </p:cNvSpPr>
          <p:nvPr userDrawn="1">
            <p:ph type="title" hasCustomPrompt="1"/>
          </p:nvPr>
        </p:nvSpPr>
        <p:spPr>
          <a:xfrm>
            <a:off x="151214" y="172146"/>
            <a:ext cx="11430191" cy="293927"/>
          </a:xfrm>
          <a:prstGeom prst="rect">
            <a:avLst/>
          </a:prstGeom>
        </p:spPr>
        <p:txBody>
          <a:bodyPr lIns="72000" tIns="36000" rIns="0" bIns="0" anchor="ctr" anchorCtr="0"/>
          <a:lstStyle>
            <a:lvl1pPr algn="l">
              <a:defRPr sz="1361" b="1">
                <a:solidFill>
                  <a:schemeClr val="bg2"/>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cxnSp>
        <p:nvCxnSpPr>
          <p:cNvPr id="13" name="直線コネクタ 12">
            <a:extLst>
              <a:ext uri="{FF2B5EF4-FFF2-40B4-BE49-F238E27FC236}">
                <a16:creationId xmlns:a16="http://schemas.microsoft.com/office/drawing/2014/main" id="{9C3C82BE-DD9A-46A4-A9AA-9E36F501B193}"/>
              </a:ext>
            </a:extLst>
          </p:cNvPr>
          <p:cNvCxnSpPr>
            <a:cxnSpLocks/>
          </p:cNvCxnSpPr>
          <p:nvPr userDrawn="1"/>
        </p:nvCxnSpPr>
        <p:spPr>
          <a:xfrm flipH="1">
            <a:off x="151212" y="456664"/>
            <a:ext cx="11887400" cy="9406"/>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E84D1288-0306-4500-A9D7-D150B7340281}"/>
              </a:ext>
            </a:extLst>
          </p:cNvPr>
          <p:cNvSpPr txBox="1"/>
          <p:nvPr userDrawn="1"/>
        </p:nvSpPr>
        <p:spPr>
          <a:xfrm>
            <a:off x="11617284" y="6400784"/>
            <a:ext cx="424549" cy="326585"/>
          </a:xfrm>
          <a:prstGeom prst="rect">
            <a:avLst/>
          </a:prstGeom>
          <a:noFill/>
        </p:spPr>
        <p:txBody>
          <a:bodyPr wrap="none" lIns="0" tIns="0" rIns="0" bIns="0" rtlCol="0" anchor="b" anchorCtr="0">
            <a:noAutofit/>
          </a:bodyPr>
          <a:lstStyle/>
          <a:p>
            <a:pPr algn="ctr"/>
            <a:fld id="{9C1B02FA-3B43-4965-97B5-C29D405C4738}" type="slidenum">
              <a:rPr kumimoji="1" lang="ja-JP" altLang="en-US" sz="1633"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089" b="0" dirty="0">
              <a:latin typeface="Arial" panose="020B0604020202020204" pitchFamily="34" charset="0"/>
              <a:ea typeface="メイリオ" panose="020B0604030504040204" pitchFamily="50" charset="-128"/>
              <a:cs typeface="Arial" panose="020B0604020202020204" pitchFamily="34" charset="0"/>
            </a:endParaRPr>
          </a:p>
        </p:txBody>
      </p:sp>
      <p:sp>
        <p:nvSpPr>
          <p:cNvPr id="8" name="コンテンツ プレースホルダー 3">
            <a:extLst>
              <a:ext uri="{FF2B5EF4-FFF2-40B4-BE49-F238E27FC236}">
                <a16:creationId xmlns:a16="http://schemas.microsoft.com/office/drawing/2014/main" id="{7FAF1969-C2E3-41AA-AA1A-27BBD721424E}"/>
              </a:ext>
            </a:extLst>
          </p:cNvPr>
          <p:cNvSpPr>
            <a:spLocks noGrp="1"/>
          </p:cNvSpPr>
          <p:nvPr>
            <p:ph sz="quarter" idx="13" hasCustomPrompt="1"/>
          </p:nvPr>
        </p:nvSpPr>
        <p:spPr>
          <a:xfrm>
            <a:off x="151211" y="531390"/>
            <a:ext cx="11887400" cy="810511"/>
          </a:xfrm>
          <a:prstGeom prst="rect">
            <a:avLst/>
          </a:prstGeom>
          <a:ln w="19050">
            <a:solidFill>
              <a:schemeClr val="tx2"/>
            </a:solidFill>
          </a:ln>
        </p:spPr>
        <p:txBody>
          <a:bodyPr lIns="144000" tIns="144000" rIns="144000" bIns="108000">
            <a:spAutoFit/>
          </a:bodyPr>
          <a:lstStyle>
            <a:lvl1pPr marL="129799" indent="-129799" algn="l">
              <a:lnSpc>
                <a:spcPct val="100000"/>
              </a:lnSpc>
              <a:spcBef>
                <a:spcPts val="408"/>
              </a:spcBef>
              <a:buFont typeface="Wingdings" panose="05000000000000000000" pitchFamily="2" charset="2"/>
              <a:buChar char="n"/>
              <a:defRPr sz="953"/>
            </a:lvl1pPr>
            <a:lvl2pPr marL="205194" indent="-69118" algn="l">
              <a:lnSpc>
                <a:spcPct val="100000"/>
              </a:lnSpc>
              <a:spcBef>
                <a:spcPts val="272"/>
              </a:spcBef>
              <a:buFont typeface="Arial" panose="020B0604020202020204" pitchFamily="34" charset="0"/>
              <a:buChar char="•"/>
              <a:defRPr sz="816"/>
            </a:lvl2pPr>
            <a:lvl3pPr marL="334790" indent="-123116" algn="l">
              <a:lnSpc>
                <a:spcPct val="100000"/>
              </a:lnSpc>
              <a:spcBef>
                <a:spcPts val="136"/>
              </a:spcBef>
              <a:buFont typeface="Wingdings" panose="05000000000000000000" pitchFamily="2" charset="2"/>
              <a:buChar char="ü"/>
              <a:defRPr sz="748"/>
            </a:lvl3pPr>
            <a:lvl4pPr marL="451425" indent="-112316" algn="l">
              <a:lnSpc>
                <a:spcPct val="100000"/>
              </a:lnSpc>
              <a:spcBef>
                <a:spcPts val="136"/>
              </a:spcBef>
              <a:buFont typeface="Meiryo UI" panose="020B0604030504040204" pitchFamily="50" charset="-128"/>
              <a:buChar char="※"/>
              <a:tabLst>
                <a:tab pos="332630" algn="l"/>
              </a:tabLst>
              <a:defRPr sz="680"/>
            </a:lvl4pPr>
            <a:lvl5pPr algn="l">
              <a:defRPr sz="1361"/>
            </a:lvl5pPr>
          </a:lstStyle>
          <a:p>
            <a:pPr lvl="0"/>
            <a:r>
              <a:rPr kumimoji="1" lang="ja-JP" altLang="en-US" dirty="0"/>
              <a:t>リード文レベルあり（</a:t>
            </a:r>
            <a:r>
              <a:rPr kumimoji="1" lang="en-US" altLang="ja-JP" dirty="0"/>
              <a:t>Tab</a:t>
            </a:r>
            <a:r>
              <a:rPr kumimoji="1" lang="ja-JP" altLang="en-US" dirty="0"/>
              <a:t>キーで第</a:t>
            </a:r>
            <a:r>
              <a:rPr kumimoji="1" lang="en-US" altLang="ja-JP" dirty="0"/>
              <a:t>4</a:t>
            </a:r>
            <a:r>
              <a:rPr kumimoji="1" lang="ja-JP" altLang="en-US" dirty="0"/>
              <a:t>レベルまで選べます）</a:t>
            </a:r>
          </a:p>
          <a:p>
            <a:pPr lvl="1"/>
            <a:r>
              <a:rPr kumimoji="1" lang="ja-JP" altLang="en-US" dirty="0"/>
              <a:t>第</a:t>
            </a:r>
            <a:r>
              <a:rPr kumimoji="1" lang="en-US" altLang="ja-JP" dirty="0"/>
              <a:t>2</a:t>
            </a:r>
            <a:r>
              <a:rPr kumimoji="1" lang="ja-JP" altLang="en-US" dirty="0"/>
              <a:t>レベル</a:t>
            </a:r>
          </a:p>
          <a:p>
            <a:pPr lvl="2"/>
            <a:r>
              <a:rPr kumimoji="1" lang="ja-JP" altLang="en-US" dirty="0"/>
              <a:t>第</a:t>
            </a:r>
            <a:r>
              <a:rPr kumimoji="1" lang="en-US" altLang="ja-JP" dirty="0"/>
              <a:t>3</a:t>
            </a:r>
            <a:r>
              <a:rPr kumimoji="1" lang="ja-JP" altLang="en-US" dirty="0"/>
              <a:t>レベル</a:t>
            </a:r>
            <a:endParaRPr kumimoji="1" lang="en-US" altLang="ja-JP" dirty="0"/>
          </a:p>
          <a:p>
            <a:pPr lvl="3"/>
            <a:r>
              <a:rPr kumimoji="1" lang="ja-JP" altLang="en-US" dirty="0"/>
              <a:t>第</a:t>
            </a:r>
            <a:r>
              <a:rPr kumimoji="1" lang="en-US" altLang="ja-JP" dirty="0"/>
              <a:t>4</a:t>
            </a:r>
            <a:r>
              <a:rPr kumimoji="1" lang="ja-JP" altLang="en-US" dirty="0"/>
              <a:t>レベル</a:t>
            </a:r>
          </a:p>
        </p:txBody>
      </p:sp>
      <p:pic>
        <p:nvPicPr>
          <p:cNvPr id="6" name="Picture 11" descr="ç°å¢ç">
            <a:extLst>
              <a:ext uri="{FF2B5EF4-FFF2-40B4-BE49-F238E27FC236}">
                <a16:creationId xmlns:a16="http://schemas.microsoft.com/office/drawing/2014/main" id="{9A4A8273-ACDD-4769-BF33-4ACFED304314}"/>
              </a:ext>
            </a:extLst>
          </p:cNvPr>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t="7572" b="6659"/>
          <a:stretch/>
        </p:blipFill>
        <p:spPr bwMode="auto">
          <a:xfrm>
            <a:off x="11702949" y="140131"/>
            <a:ext cx="360993" cy="2989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602269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予算ポンチ絵">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3FE00A-A374-4293-8C01-F22FC8857B61}"/>
              </a:ext>
            </a:extLst>
          </p:cNvPr>
          <p:cNvSpPr>
            <a:spLocks noGrp="1"/>
          </p:cNvSpPr>
          <p:nvPr>
            <p:ph type="title" hasCustomPrompt="1"/>
          </p:nvPr>
        </p:nvSpPr>
        <p:spPr>
          <a:xfrm>
            <a:off x="151214" y="172146"/>
            <a:ext cx="11103615" cy="293927"/>
          </a:xfrm>
          <a:prstGeom prst="rect">
            <a:avLst/>
          </a:prstGeom>
        </p:spPr>
        <p:txBody>
          <a:bodyPr lIns="72000" tIns="36000" rIns="0" bIns="0" anchor="ctr" anchorCtr="0"/>
          <a:lstStyle>
            <a:lvl1pPr algn="l">
              <a:defRPr sz="1361" b="1">
                <a:solidFill>
                  <a:schemeClr val="bg2"/>
                </a:solidFill>
                <a:latin typeface="Meiryo UI" panose="020B0604030504040204" pitchFamily="50" charset="-128"/>
                <a:ea typeface="Meiryo UI" panose="020B0604030504040204" pitchFamily="50" charset="-128"/>
              </a:defRPr>
            </a:lvl1pPr>
          </a:lstStyle>
          <a:p>
            <a:r>
              <a:rPr kumimoji="1" lang="ja-JP" altLang="en-US" dirty="0"/>
              <a:t>事業名を記入（○○省連携事業）</a:t>
            </a:r>
          </a:p>
        </p:txBody>
      </p:sp>
      <p:pic>
        <p:nvPicPr>
          <p:cNvPr id="11" name="グラフィックス 4">
            <a:extLst>
              <a:ext uri="{FF2B5EF4-FFF2-40B4-BE49-F238E27FC236}">
                <a16:creationId xmlns:a16="http://schemas.microsoft.com/office/drawing/2014/main" id="{3A88E330-170F-4EB6-B0EE-6B45EEBC0B9C}"/>
              </a:ext>
            </a:extLst>
          </p:cNvPr>
          <p:cNvPicPr>
            <a:picLocks/>
          </p:cNvPicPr>
          <p:nvPr userDrawn="1"/>
        </p:nvPicPr>
        <p:blipFill>
          <a:blip r:embed="rId2">
            <a:extLst>
              <a:ext uri="{96DAC541-7B7A-43D3-8B79-37D633B846F1}">
                <asvg:svgBlip xmlns:asvg="http://schemas.microsoft.com/office/drawing/2016/SVG/main" r:embed="rId3"/>
              </a:ext>
            </a:extLst>
          </a:blip>
          <a:stretch>
            <a:fillRect/>
          </a:stretch>
        </p:blipFill>
        <p:spPr>
          <a:xfrm>
            <a:off x="151212" y="6368681"/>
            <a:ext cx="11887400" cy="326585"/>
          </a:xfrm>
          <a:prstGeom prst="rect">
            <a:avLst/>
          </a:prstGeom>
          <a:ln>
            <a:noFill/>
          </a:ln>
        </p:spPr>
      </p:pic>
      <p:sp>
        <p:nvSpPr>
          <p:cNvPr id="12" name="テキスト ボックス 11">
            <a:extLst>
              <a:ext uri="{FF2B5EF4-FFF2-40B4-BE49-F238E27FC236}">
                <a16:creationId xmlns:a16="http://schemas.microsoft.com/office/drawing/2014/main" id="{94A05131-CD38-4DAA-A727-2378740DE858}"/>
              </a:ext>
            </a:extLst>
          </p:cNvPr>
          <p:cNvSpPr txBox="1"/>
          <p:nvPr userDrawn="1"/>
        </p:nvSpPr>
        <p:spPr bwMode="white">
          <a:xfrm>
            <a:off x="194320" y="6368681"/>
            <a:ext cx="914416" cy="326585"/>
          </a:xfrm>
          <a:prstGeom prst="rect">
            <a:avLst/>
          </a:prstGeom>
          <a:noFill/>
        </p:spPr>
        <p:txBody>
          <a:bodyPr wrap="square" lIns="73476" tIns="0" rIns="0" bIns="0" rtlCol="0" anchor="ctr">
            <a:noAutofit/>
          </a:bodyPr>
          <a:lstStyle/>
          <a:p>
            <a:r>
              <a:rPr lang="ja-JP" altLang="en-US" sz="816" b="1" dirty="0">
                <a:solidFill>
                  <a:schemeClr val="bg1"/>
                </a:solidFill>
                <a:latin typeface="Meiryo UI" panose="020B0604030504040204" pitchFamily="50" charset="-128"/>
                <a:ea typeface="Meiryo UI" panose="020B0604030504040204" pitchFamily="50" charset="-128"/>
              </a:rPr>
              <a:t>お問合せ先：</a:t>
            </a:r>
          </a:p>
        </p:txBody>
      </p:sp>
      <p:sp>
        <p:nvSpPr>
          <p:cNvPr id="15" name="テキスト ボックス 14">
            <a:extLst>
              <a:ext uri="{FF2B5EF4-FFF2-40B4-BE49-F238E27FC236}">
                <a16:creationId xmlns:a16="http://schemas.microsoft.com/office/drawing/2014/main" id="{2BD77E91-C9FE-4338-9D09-008455B00AB5}"/>
              </a:ext>
            </a:extLst>
          </p:cNvPr>
          <p:cNvSpPr txBox="1"/>
          <p:nvPr userDrawn="1"/>
        </p:nvSpPr>
        <p:spPr>
          <a:xfrm>
            <a:off x="151214" y="2173436"/>
            <a:ext cx="6204961" cy="261268"/>
          </a:xfrm>
          <a:prstGeom prst="rect">
            <a:avLst/>
          </a:prstGeom>
          <a:noFill/>
        </p:spPr>
        <p:txBody>
          <a:bodyPr wrap="square" lIns="0" tIns="0" bIns="48984" rtlCol="0" anchor="b" anchorCtr="0">
            <a:noAutofit/>
          </a:bodyPr>
          <a:lstStyle/>
          <a:p>
            <a:r>
              <a:rPr lang="en-US" altLang="ja-JP" sz="1028" b="1" dirty="0">
                <a:solidFill>
                  <a:schemeClr val="bg2"/>
                </a:solidFill>
                <a:latin typeface="Meiryo UI" panose="020B0604030504040204" pitchFamily="50" charset="-128"/>
                <a:ea typeface="Meiryo UI" panose="020B0604030504040204" pitchFamily="50" charset="-128"/>
              </a:rPr>
              <a:t>2. </a:t>
            </a:r>
            <a:r>
              <a:rPr lang="ja-JP" altLang="en-US" sz="1028" b="1" dirty="0">
                <a:solidFill>
                  <a:schemeClr val="bg2"/>
                </a:solidFill>
                <a:latin typeface="Meiryo UI" panose="020B0604030504040204" pitchFamily="50" charset="-128"/>
                <a:ea typeface="Meiryo UI" panose="020B0604030504040204" pitchFamily="50" charset="-128"/>
              </a:rPr>
              <a:t>事業内容</a:t>
            </a:r>
          </a:p>
        </p:txBody>
      </p:sp>
      <p:sp>
        <p:nvSpPr>
          <p:cNvPr id="17" name="テキスト プレースホルダー 37">
            <a:extLst>
              <a:ext uri="{FF2B5EF4-FFF2-40B4-BE49-F238E27FC236}">
                <a16:creationId xmlns:a16="http://schemas.microsoft.com/office/drawing/2014/main" id="{B025C42B-6C2E-46D5-B3BF-74CB50E2240D}"/>
              </a:ext>
            </a:extLst>
          </p:cNvPr>
          <p:cNvSpPr>
            <a:spLocks noGrp="1"/>
          </p:cNvSpPr>
          <p:nvPr>
            <p:ph type="body" sz="quarter" idx="13" hasCustomPrompt="1"/>
          </p:nvPr>
        </p:nvSpPr>
        <p:spPr>
          <a:xfrm>
            <a:off x="1273646" y="5458321"/>
            <a:ext cx="5061943" cy="228610"/>
          </a:xfrm>
        </p:spPr>
        <p:txBody>
          <a:bodyPr lIns="0" tIns="0" rIns="0" bIns="0" anchor="ctr">
            <a:normAutofit/>
          </a:bodyPr>
          <a:lstStyle>
            <a:lvl1pPr marL="0" indent="0" algn="l">
              <a:lnSpc>
                <a:spcPct val="120000"/>
              </a:lnSpc>
              <a:spcBef>
                <a:spcPts val="0"/>
              </a:spcBef>
              <a:buFont typeface="Wingdings" panose="05000000000000000000" pitchFamily="2" charset="2"/>
              <a:buNone/>
              <a:defRPr sz="881">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赤色の吹出しに示した選択肢の中から選択して記載</a:t>
            </a:r>
            <a:endParaRPr kumimoji="1" lang="en-US" altLang="ja-JP" dirty="0"/>
          </a:p>
        </p:txBody>
      </p:sp>
      <p:sp>
        <p:nvSpPr>
          <p:cNvPr id="18" name="テキスト プレースホルダー 37">
            <a:extLst>
              <a:ext uri="{FF2B5EF4-FFF2-40B4-BE49-F238E27FC236}">
                <a16:creationId xmlns:a16="http://schemas.microsoft.com/office/drawing/2014/main" id="{E3E103C1-FA4F-413B-B322-F7A71AB7D111}"/>
              </a:ext>
            </a:extLst>
          </p:cNvPr>
          <p:cNvSpPr>
            <a:spLocks noGrp="1"/>
          </p:cNvSpPr>
          <p:nvPr>
            <p:ph type="body" sz="quarter" idx="14" hasCustomPrompt="1"/>
          </p:nvPr>
        </p:nvSpPr>
        <p:spPr>
          <a:xfrm>
            <a:off x="151214" y="2432673"/>
            <a:ext cx="6204961" cy="2547367"/>
          </a:xfrm>
        </p:spPr>
        <p:txBody>
          <a:bodyPr lIns="0" tIns="72000" rIns="0" bIns="0" anchor="t">
            <a:noAutofit/>
          </a:bodyPr>
          <a:lstStyle>
            <a:lvl1pPr marL="0" indent="0" algn="l">
              <a:lnSpc>
                <a:spcPct val="120000"/>
              </a:lnSpc>
              <a:spcBef>
                <a:spcPts val="0"/>
              </a:spcBef>
              <a:buFont typeface="Arial" panose="020B0604020202020204" pitchFamily="34" charset="0"/>
              <a:buNone/>
              <a:defRPr sz="816">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事業内容を説明</a:t>
            </a:r>
            <a:endParaRPr kumimoji="1" lang="en-US" altLang="ja-JP" dirty="0"/>
          </a:p>
        </p:txBody>
      </p:sp>
      <p:sp>
        <p:nvSpPr>
          <p:cNvPr id="19" name="テキスト プレースホルダー 37">
            <a:extLst>
              <a:ext uri="{FF2B5EF4-FFF2-40B4-BE49-F238E27FC236}">
                <a16:creationId xmlns:a16="http://schemas.microsoft.com/office/drawing/2014/main" id="{6F2F8E83-D6AE-4DFB-A6DE-B46846AD141C}"/>
              </a:ext>
            </a:extLst>
          </p:cNvPr>
          <p:cNvSpPr>
            <a:spLocks noGrp="1"/>
          </p:cNvSpPr>
          <p:nvPr>
            <p:ph type="body" sz="quarter" idx="15" hasCustomPrompt="1"/>
          </p:nvPr>
        </p:nvSpPr>
        <p:spPr>
          <a:xfrm>
            <a:off x="1518664" y="1236262"/>
            <a:ext cx="10515776" cy="653171"/>
          </a:xfrm>
        </p:spPr>
        <p:txBody>
          <a:bodyPr lIns="108000" tIns="36000" rIns="0" bIns="0" anchor="t" anchorCtr="0">
            <a:noAutofit/>
          </a:bodyPr>
          <a:lstStyle>
            <a:lvl1pPr marL="167846" indent="-167846" algn="l">
              <a:lnSpc>
                <a:spcPct val="120000"/>
              </a:lnSpc>
              <a:spcBef>
                <a:spcPts val="0"/>
              </a:spcBef>
              <a:buFont typeface="+mj-ea"/>
              <a:buAutoNum type="circleNumDbPlain"/>
              <a:defRPr sz="816">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事業の目的を箇条書きで記載。</a:t>
            </a:r>
            <a:endParaRPr kumimoji="1" lang="en-US" altLang="ja-JP" dirty="0"/>
          </a:p>
          <a:p>
            <a:pPr lvl="0"/>
            <a:r>
              <a:rPr kumimoji="1" lang="ja-JP" altLang="en-US" dirty="0"/>
              <a:t>　</a:t>
            </a:r>
            <a:endParaRPr kumimoji="1" lang="en-US" altLang="ja-JP" dirty="0"/>
          </a:p>
          <a:p>
            <a:pPr lvl="0"/>
            <a:r>
              <a:rPr kumimoji="1" lang="ja-JP" altLang="en-US" dirty="0"/>
              <a:t>　</a:t>
            </a:r>
          </a:p>
          <a:p>
            <a:pPr lvl="0"/>
            <a:endParaRPr kumimoji="1" lang="en-US" altLang="ja-JP" dirty="0"/>
          </a:p>
        </p:txBody>
      </p:sp>
      <p:cxnSp>
        <p:nvCxnSpPr>
          <p:cNvPr id="20" name="直線コネクタ 19">
            <a:extLst>
              <a:ext uri="{FF2B5EF4-FFF2-40B4-BE49-F238E27FC236}">
                <a16:creationId xmlns:a16="http://schemas.microsoft.com/office/drawing/2014/main" id="{575E979F-E9D2-4856-B687-9C1FF17E73ED}"/>
              </a:ext>
            </a:extLst>
          </p:cNvPr>
          <p:cNvCxnSpPr/>
          <p:nvPr userDrawn="1"/>
        </p:nvCxnSpPr>
        <p:spPr>
          <a:xfrm flipV="1">
            <a:off x="1518664" y="1236262"/>
            <a:ext cx="0" cy="653171"/>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a16="http://schemas.microsoft.com/office/drawing/2014/main" id="{7EAAD990-8616-4EFB-8C8F-39F44D2719A7}"/>
              </a:ext>
            </a:extLst>
          </p:cNvPr>
          <p:cNvSpPr txBox="1"/>
          <p:nvPr userDrawn="1"/>
        </p:nvSpPr>
        <p:spPr>
          <a:xfrm>
            <a:off x="151215" y="1399555"/>
            <a:ext cx="1371623" cy="326585"/>
          </a:xfrm>
          <a:prstGeom prst="rect">
            <a:avLst/>
          </a:prstGeom>
          <a:noFill/>
        </p:spPr>
        <p:txBody>
          <a:bodyPr wrap="square" lIns="0" tIns="0" rIns="0" bIns="0" rtlCol="0" anchor="ctr">
            <a:noAutofit/>
          </a:bodyPr>
          <a:lstStyle/>
          <a:p>
            <a:r>
              <a:rPr lang="en-US" altLang="ja-JP" sz="1028" b="1" dirty="0">
                <a:solidFill>
                  <a:schemeClr val="bg2"/>
                </a:solidFill>
                <a:latin typeface="Meiryo UI" panose="020B0604030504040204" pitchFamily="50" charset="-128"/>
                <a:ea typeface="Meiryo UI" panose="020B0604030504040204" pitchFamily="50" charset="-128"/>
              </a:rPr>
              <a:t>1. </a:t>
            </a:r>
            <a:r>
              <a:rPr lang="ja-JP" altLang="en-US" sz="1028" b="1" dirty="0">
                <a:solidFill>
                  <a:schemeClr val="bg2"/>
                </a:solidFill>
                <a:latin typeface="Meiryo UI" panose="020B0604030504040204" pitchFamily="50" charset="-128"/>
                <a:ea typeface="Meiryo UI" panose="020B0604030504040204" pitchFamily="50" charset="-128"/>
              </a:rPr>
              <a:t>事業目的</a:t>
            </a:r>
          </a:p>
        </p:txBody>
      </p:sp>
      <p:sp>
        <p:nvSpPr>
          <p:cNvPr id="22" name="テキスト プレースホルダー 36">
            <a:extLst>
              <a:ext uri="{FF2B5EF4-FFF2-40B4-BE49-F238E27FC236}">
                <a16:creationId xmlns:a16="http://schemas.microsoft.com/office/drawing/2014/main" id="{6B374390-D51B-435B-BC83-E2B9C6EF2D83}"/>
              </a:ext>
            </a:extLst>
          </p:cNvPr>
          <p:cNvSpPr>
            <a:spLocks noGrp="1"/>
          </p:cNvSpPr>
          <p:nvPr>
            <p:ph type="body" sz="quarter" idx="24" hasCustomPrompt="1"/>
          </p:nvPr>
        </p:nvSpPr>
        <p:spPr bwMode="white">
          <a:xfrm>
            <a:off x="1130946" y="6368681"/>
            <a:ext cx="10907668" cy="326585"/>
          </a:xfrm>
        </p:spPr>
        <p:txBody>
          <a:bodyPr lIns="0" tIns="18000" rIns="108000" bIns="0" anchor="ctr">
            <a:noAutofit/>
          </a:bodyPr>
          <a:lstStyle>
            <a:lvl1pPr marL="0" indent="0" algn="l">
              <a:buNone/>
              <a:defRPr sz="816" b="1">
                <a:solidFill>
                  <a:schemeClr val="bg1"/>
                </a:solidFill>
                <a:latin typeface="Meiryo UI" panose="020B0604030504040204" pitchFamily="50" charset="-128"/>
                <a:ea typeface="Meiryo UI" panose="020B0604030504040204" pitchFamily="50" charset="-128"/>
              </a:defRPr>
            </a:lvl1pPr>
          </a:lstStyle>
          <a:p>
            <a:pPr lvl="0"/>
            <a:r>
              <a:rPr kumimoji="1" lang="ja-JP" altLang="en-US" dirty="0"/>
              <a:t>問合せ先を記載</a:t>
            </a:r>
          </a:p>
        </p:txBody>
      </p:sp>
      <p:sp>
        <p:nvSpPr>
          <p:cNvPr id="23" name="テキスト ボックス 22">
            <a:extLst>
              <a:ext uri="{FF2B5EF4-FFF2-40B4-BE49-F238E27FC236}">
                <a16:creationId xmlns:a16="http://schemas.microsoft.com/office/drawing/2014/main" id="{3300BF32-8B86-43CF-9624-64796ABDAC3D}"/>
              </a:ext>
            </a:extLst>
          </p:cNvPr>
          <p:cNvSpPr txBox="1"/>
          <p:nvPr userDrawn="1"/>
        </p:nvSpPr>
        <p:spPr>
          <a:xfrm>
            <a:off x="380395" y="5458321"/>
            <a:ext cx="1143020" cy="228610"/>
          </a:xfrm>
          <a:prstGeom prst="rect">
            <a:avLst/>
          </a:prstGeom>
          <a:noFill/>
        </p:spPr>
        <p:txBody>
          <a:bodyPr wrap="none" lIns="0" tIns="0" rIns="0" bIns="0" rtlCol="0" anchor="ctr">
            <a:noAutofit/>
          </a:bodyPr>
          <a:lstStyle/>
          <a:p>
            <a:pPr algn="dist"/>
            <a:r>
              <a:rPr lang="ja-JP" altLang="en-US" sz="881" dirty="0">
                <a:solidFill>
                  <a:schemeClr val="tx1"/>
                </a:solidFill>
                <a:latin typeface="Meiryo UI" panose="020B0604030504040204" pitchFamily="50" charset="-128"/>
                <a:ea typeface="Meiryo UI" panose="020B0604030504040204" pitchFamily="50" charset="-128"/>
              </a:rPr>
              <a:t>■事業形態：</a:t>
            </a:r>
          </a:p>
        </p:txBody>
      </p:sp>
      <p:sp>
        <p:nvSpPr>
          <p:cNvPr id="24" name="テキスト プレースホルダー 37">
            <a:extLst>
              <a:ext uri="{FF2B5EF4-FFF2-40B4-BE49-F238E27FC236}">
                <a16:creationId xmlns:a16="http://schemas.microsoft.com/office/drawing/2014/main" id="{31F24937-C017-44CE-9CF8-846D2BCE722E}"/>
              </a:ext>
            </a:extLst>
          </p:cNvPr>
          <p:cNvSpPr>
            <a:spLocks noGrp="1"/>
          </p:cNvSpPr>
          <p:nvPr>
            <p:ph type="body" sz="quarter" idx="27" hasCustomPrompt="1"/>
          </p:nvPr>
        </p:nvSpPr>
        <p:spPr>
          <a:xfrm>
            <a:off x="1273646" y="5717548"/>
            <a:ext cx="5061943" cy="228610"/>
          </a:xfrm>
        </p:spPr>
        <p:txBody>
          <a:bodyPr lIns="0" tIns="0" rIns="0" bIns="0" anchor="ctr">
            <a:normAutofit/>
          </a:bodyPr>
          <a:lstStyle>
            <a:lvl1pPr marL="0" indent="0" algn="l">
              <a:lnSpc>
                <a:spcPct val="120000"/>
              </a:lnSpc>
              <a:spcBef>
                <a:spcPts val="0"/>
              </a:spcBef>
              <a:buFont typeface="Wingdings" panose="05000000000000000000" pitchFamily="2" charset="2"/>
              <a:buNone/>
              <a:defRPr sz="881">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橙色の吹出しに示した選択肢の中から選択して記載</a:t>
            </a:r>
          </a:p>
        </p:txBody>
      </p:sp>
      <p:sp>
        <p:nvSpPr>
          <p:cNvPr id="25" name="テキスト プレースホルダー 37">
            <a:extLst>
              <a:ext uri="{FF2B5EF4-FFF2-40B4-BE49-F238E27FC236}">
                <a16:creationId xmlns:a16="http://schemas.microsoft.com/office/drawing/2014/main" id="{ABBEB580-4D48-42D5-8B77-AE5AFC4BFD24}"/>
              </a:ext>
            </a:extLst>
          </p:cNvPr>
          <p:cNvSpPr>
            <a:spLocks noGrp="1"/>
          </p:cNvSpPr>
          <p:nvPr>
            <p:ph type="body" sz="quarter" idx="28" hasCustomPrompt="1"/>
          </p:nvPr>
        </p:nvSpPr>
        <p:spPr>
          <a:xfrm>
            <a:off x="1273646" y="5976775"/>
            <a:ext cx="5061943" cy="228610"/>
          </a:xfrm>
        </p:spPr>
        <p:txBody>
          <a:bodyPr lIns="0" tIns="0" rIns="0" bIns="0" anchor="ctr">
            <a:normAutofit/>
          </a:bodyPr>
          <a:lstStyle>
            <a:lvl1pPr marL="0" indent="0" algn="l">
              <a:lnSpc>
                <a:spcPct val="120000"/>
              </a:lnSpc>
              <a:spcBef>
                <a:spcPts val="0"/>
              </a:spcBef>
              <a:buFont typeface="Wingdings" panose="05000000000000000000" pitchFamily="2" charset="2"/>
              <a:buNone/>
              <a:defRPr sz="881">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令和２年度～令和○年度（予定）　と記載</a:t>
            </a:r>
          </a:p>
        </p:txBody>
      </p:sp>
      <p:sp>
        <p:nvSpPr>
          <p:cNvPr id="26" name="テキスト ボックス 25">
            <a:extLst>
              <a:ext uri="{FF2B5EF4-FFF2-40B4-BE49-F238E27FC236}">
                <a16:creationId xmlns:a16="http://schemas.microsoft.com/office/drawing/2014/main" id="{0CA0E264-5881-41CB-8BC4-C831A2A4DFEB}"/>
              </a:ext>
            </a:extLst>
          </p:cNvPr>
          <p:cNvSpPr txBox="1"/>
          <p:nvPr userDrawn="1"/>
        </p:nvSpPr>
        <p:spPr>
          <a:xfrm>
            <a:off x="380395" y="5976775"/>
            <a:ext cx="1143020" cy="228610"/>
          </a:xfrm>
          <a:prstGeom prst="rect">
            <a:avLst/>
          </a:prstGeom>
          <a:noFill/>
        </p:spPr>
        <p:txBody>
          <a:bodyPr wrap="none" lIns="0" tIns="0" rIns="0" bIns="0" rtlCol="0" anchor="ctr">
            <a:noAutofit/>
          </a:bodyPr>
          <a:lstStyle/>
          <a:p>
            <a:pPr algn="dist"/>
            <a:r>
              <a:rPr lang="ja-JP" altLang="en-US" sz="881" dirty="0">
                <a:solidFill>
                  <a:schemeClr val="tx1"/>
                </a:solidFill>
                <a:latin typeface="Meiryo UI" panose="020B0604030504040204" pitchFamily="50" charset="-128"/>
                <a:ea typeface="Meiryo UI" panose="020B0604030504040204" pitchFamily="50" charset="-128"/>
              </a:rPr>
              <a:t>■実施期間：</a:t>
            </a:r>
          </a:p>
        </p:txBody>
      </p:sp>
      <p:sp>
        <p:nvSpPr>
          <p:cNvPr id="29" name="テキスト プレースホルダー 37">
            <a:extLst>
              <a:ext uri="{FF2B5EF4-FFF2-40B4-BE49-F238E27FC236}">
                <a16:creationId xmlns:a16="http://schemas.microsoft.com/office/drawing/2014/main" id="{8F4CACCF-DF59-40E0-8B22-3CC88D955CF8}"/>
              </a:ext>
            </a:extLst>
          </p:cNvPr>
          <p:cNvSpPr>
            <a:spLocks noGrp="1"/>
          </p:cNvSpPr>
          <p:nvPr>
            <p:ph type="body" sz="quarter" idx="17" hasCustomPrompt="1"/>
          </p:nvPr>
        </p:nvSpPr>
        <p:spPr>
          <a:xfrm>
            <a:off x="151214" y="456667"/>
            <a:ext cx="11103615" cy="293927"/>
          </a:xfrm>
        </p:spPr>
        <p:txBody>
          <a:bodyPr lIns="0" tIns="0" rIns="0" bIns="0" anchor="ctr" anchorCtr="0">
            <a:normAutofit/>
          </a:bodyPr>
          <a:lstStyle>
            <a:lvl1pPr marL="0" indent="0" algn="r">
              <a:lnSpc>
                <a:spcPct val="120000"/>
              </a:lnSpc>
              <a:spcBef>
                <a:spcPts val="0"/>
              </a:spcBef>
              <a:buFont typeface="Arial" panose="020B0604020202020204" pitchFamily="34" charset="0"/>
              <a:buNone/>
              <a:defRPr sz="881">
                <a:solidFill>
                  <a:schemeClr val="tx1"/>
                </a:solidFill>
                <a:latin typeface="Meiryo UI" panose="020B0604030504040204" pitchFamily="50" charset="-128"/>
                <a:ea typeface="Meiryo UI" panose="020B0604030504040204" pitchFamily="50" charset="-128"/>
              </a:defRPr>
            </a:lvl1pPr>
          </a:lstStyle>
          <a:p>
            <a:pPr lvl="0"/>
            <a:r>
              <a:rPr kumimoji="1" lang="en-US" altLang="ja-JP" dirty="0"/>
              <a:t>【</a:t>
            </a:r>
            <a:r>
              <a:rPr kumimoji="1" lang="ja-JP" altLang="en-US" dirty="0"/>
              <a:t>令和２年度要求額 </a:t>
            </a:r>
            <a:r>
              <a:rPr kumimoji="1" lang="en-US" altLang="ja-JP" dirty="0"/>
              <a:t>0,000</a:t>
            </a:r>
            <a:r>
              <a:rPr kumimoji="1" lang="ja-JP" altLang="en-US" dirty="0"/>
              <a:t>百万円（</a:t>
            </a:r>
            <a:r>
              <a:rPr kumimoji="1" lang="en-US" altLang="ja-JP" dirty="0"/>
              <a:t>0,000</a:t>
            </a:r>
            <a:r>
              <a:rPr kumimoji="1" lang="ja-JP" altLang="en-US" dirty="0"/>
              <a:t>百万円）</a:t>
            </a:r>
            <a:r>
              <a:rPr kumimoji="1" lang="en-US" altLang="ja-JP" dirty="0"/>
              <a:t>】</a:t>
            </a:r>
          </a:p>
        </p:txBody>
      </p:sp>
      <p:cxnSp>
        <p:nvCxnSpPr>
          <p:cNvPr id="30" name="直線コネクタ 29">
            <a:extLst>
              <a:ext uri="{FF2B5EF4-FFF2-40B4-BE49-F238E27FC236}">
                <a16:creationId xmlns:a16="http://schemas.microsoft.com/office/drawing/2014/main" id="{EC97E369-E6B0-4356-818A-927158B52DA6}"/>
              </a:ext>
            </a:extLst>
          </p:cNvPr>
          <p:cNvCxnSpPr/>
          <p:nvPr userDrawn="1"/>
        </p:nvCxnSpPr>
        <p:spPr>
          <a:xfrm>
            <a:off x="151214" y="2432672"/>
            <a:ext cx="6204961" cy="0"/>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sp>
        <p:nvSpPr>
          <p:cNvPr id="32" name="テキスト プレースホルダー 37">
            <a:extLst>
              <a:ext uri="{FF2B5EF4-FFF2-40B4-BE49-F238E27FC236}">
                <a16:creationId xmlns:a16="http://schemas.microsoft.com/office/drawing/2014/main" id="{05AEDB54-2F1F-4D55-B5C5-B02A1E6CADAB}"/>
              </a:ext>
            </a:extLst>
          </p:cNvPr>
          <p:cNvSpPr>
            <a:spLocks noGrp="1"/>
          </p:cNvSpPr>
          <p:nvPr>
            <p:ph type="body" sz="quarter" idx="29" hasCustomPrompt="1"/>
          </p:nvPr>
        </p:nvSpPr>
        <p:spPr>
          <a:xfrm>
            <a:off x="6878697" y="2432675"/>
            <a:ext cx="5159915" cy="3755733"/>
          </a:xfrm>
        </p:spPr>
        <p:txBody>
          <a:bodyPr lIns="0" tIns="72000" rIns="0" bIns="0" anchor="t">
            <a:noAutofit/>
          </a:bodyPr>
          <a:lstStyle>
            <a:lvl1pPr marL="0" indent="0" algn="l">
              <a:lnSpc>
                <a:spcPct val="120000"/>
              </a:lnSpc>
              <a:spcBef>
                <a:spcPts val="0"/>
              </a:spcBef>
              <a:buFont typeface="Arial" panose="020B0604020202020204" pitchFamily="34" charset="0"/>
              <a:buNone/>
              <a:defRPr sz="816">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図・写真等を交えつつ、このスペースに納まるよう記述</a:t>
            </a:r>
          </a:p>
        </p:txBody>
      </p:sp>
      <p:cxnSp>
        <p:nvCxnSpPr>
          <p:cNvPr id="33" name="直線コネクタ 32">
            <a:extLst>
              <a:ext uri="{FF2B5EF4-FFF2-40B4-BE49-F238E27FC236}">
                <a16:creationId xmlns:a16="http://schemas.microsoft.com/office/drawing/2014/main" id="{93ABC200-7A3B-4D6E-9A7A-DD056E784D0D}"/>
              </a:ext>
            </a:extLst>
          </p:cNvPr>
          <p:cNvCxnSpPr/>
          <p:nvPr userDrawn="1"/>
        </p:nvCxnSpPr>
        <p:spPr>
          <a:xfrm>
            <a:off x="6878697" y="2432672"/>
            <a:ext cx="5159915" cy="0"/>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sp>
        <p:nvSpPr>
          <p:cNvPr id="34" name="テキスト ボックス 33">
            <a:extLst>
              <a:ext uri="{FF2B5EF4-FFF2-40B4-BE49-F238E27FC236}">
                <a16:creationId xmlns:a16="http://schemas.microsoft.com/office/drawing/2014/main" id="{9DABB4ED-B7E1-4C29-AC71-063748A973FB}"/>
              </a:ext>
            </a:extLst>
          </p:cNvPr>
          <p:cNvSpPr txBox="1"/>
          <p:nvPr userDrawn="1"/>
        </p:nvSpPr>
        <p:spPr>
          <a:xfrm>
            <a:off x="380395" y="5717548"/>
            <a:ext cx="1143020" cy="228610"/>
          </a:xfrm>
          <a:prstGeom prst="rect">
            <a:avLst/>
          </a:prstGeom>
          <a:noFill/>
        </p:spPr>
        <p:txBody>
          <a:bodyPr wrap="none" lIns="0" tIns="0" rIns="0" bIns="0" rtlCol="0" anchor="ctr">
            <a:noAutofit/>
          </a:bodyPr>
          <a:lstStyle/>
          <a:p>
            <a:pPr algn="dist" defTabSz="122036">
              <a:tabLst/>
            </a:pPr>
            <a:r>
              <a:rPr lang="ja-JP" altLang="en-US" sz="881" dirty="0">
                <a:solidFill>
                  <a:schemeClr val="tx1"/>
                </a:solidFill>
                <a:latin typeface="Meiryo UI" panose="020B0604030504040204" pitchFamily="50" charset="-128"/>
                <a:ea typeface="Meiryo UI" panose="020B0604030504040204" pitchFamily="50" charset="-128"/>
              </a:rPr>
              <a:t>■　　　　　　：</a:t>
            </a:r>
          </a:p>
        </p:txBody>
      </p:sp>
      <p:sp>
        <p:nvSpPr>
          <p:cNvPr id="35" name="テキスト ボックス 34">
            <a:extLst>
              <a:ext uri="{FF2B5EF4-FFF2-40B4-BE49-F238E27FC236}">
                <a16:creationId xmlns:a16="http://schemas.microsoft.com/office/drawing/2014/main" id="{B52C3A3B-D331-4FA9-B49C-4CE55D8902BF}"/>
              </a:ext>
            </a:extLst>
          </p:cNvPr>
          <p:cNvSpPr txBox="1"/>
          <p:nvPr userDrawn="1"/>
        </p:nvSpPr>
        <p:spPr>
          <a:xfrm>
            <a:off x="151214" y="5113933"/>
            <a:ext cx="6204961" cy="261268"/>
          </a:xfrm>
          <a:prstGeom prst="rect">
            <a:avLst/>
          </a:prstGeom>
          <a:noFill/>
        </p:spPr>
        <p:txBody>
          <a:bodyPr wrap="square" lIns="0" tIns="0" bIns="48984" rtlCol="0" anchor="b" anchorCtr="0">
            <a:noAutofit/>
          </a:bodyPr>
          <a:lstStyle/>
          <a:p>
            <a:r>
              <a:rPr lang="en-US" altLang="ja-JP" sz="1028" b="1" dirty="0">
                <a:solidFill>
                  <a:schemeClr val="bg2"/>
                </a:solidFill>
                <a:latin typeface="Meiryo UI" panose="020B0604030504040204" pitchFamily="50" charset="-128"/>
                <a:ea typeface="Meiryo UI" panose="020B0604030504040204" pitchFamily="50" charset="-128"/>
              </a:rPr>
              <a:t>3. </a:t>
            </a:r>
            <a:r>
              <a:rPr lang="ja-JP" altLang="en-US" sz="1028" b="1" dirty="0">
                <a:solidFill>
                  <a:schemeClr val="bg2"/>
                </a:solidFill>
                <a:latin typeface="Meiryo UI" panose="020B0604030504040204" pitchFamily="50" charset="-128"/>
                <a:ea typeface="Meiryo UI" panose="020B0604030504040204" pitchFamily="50" charset="-128"/>
              </a:rPr>
              <a:t>事業スキーム</a:t>
            </a:r>
          </a:p>
        </p:txBody>
      </p:sp>
      <p:cxnSp>
        <p:nvCxnSpPr>
          <p:cNvPr id="36" name="直線コネクタ 35">
            <a:extLst>
              <a:ext uri="{FF2B5EF4-FFF2-40B4-BE49-F238E27FC236}">
                <a16:creationId xmlns:a16="http://schemas.microsoft.com/office/drawing/2014/main" id="{E1BEDD27-520F-4457-AAA7-263233F32CAB}"/>
              </a:ext>
            </a:extLst>
          </p:cNvPr>
          <p:cNvCxnSpPr/>
          <p:nvPr userDrawn="1"/>
        </p:nvCxnSpPr>
        <p:spPr>
          <a:xfrm>
            <a:off x="151214" y="5375201"/>
            <a:ext cx="6204961" cy="0"/>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pic>
        <p:nvPicPr>
          <p:cNvPr id="37" name="グラフィックス 4">
            <a:extLst>
              <a:ext uri="{FF2B5EF4-FFF2-40B4-BE49-F238E27FC236}">
                <a16:creationId xmlns:a16="http://schemas.microsoft.com/office/drawing/2014/main" id="{716B933F-57EE-4D45-A154-8C5C4C4E1984}"/>
              </a:ext>
            </a:extLst>
          </p:cNvPr>
          <p:cNvPicPr>
            <a:picLocks/>
          </p:cNvPicPr>
          <p:nvPr userDrawn="1"/>
        </p:nvPicPr>
        <p:blipFill>
          <a:blip r:embed="rId4">
            <a:extLst>
              <a:ext uri="{96DAC541-7B7A-43D3-8B79-37D633B846F1}">
                <asvg:svgBlip xmlns:asvg="http://schemas.microsoft.com/office/drawing/2016/SVG/main" r:embed="rId5"/>
              </a:ext>
            </a:extLst>
          </a:blip>
          <a:stretch>
            <a:fillRect/>
          </a:stretch>
        </p:blipFill>
        <p:spPr>
          <a:xfrm>
            <a:off x="151212" y="808024"/>
            <a:ext cx="11887400" cy="326585"/>
          </a:xfrm>
          <a:prstGeom prst="rect">
            <a:avLst/>
          </a:prstGeom>
          <a:ln>
            <a:noFill/>
          </a:ln>
        </p:spPr>
      </p:pic>
      <p:sp>
        <p:nvSpPr>
          <p:cNvPr id="38" name="テキスト プレースホルダー 36">
            <a:extLst>
              <a:ext uri="{FF2B5EF4-FFF2-40B4-BE49-F238E27FC236}">
                <a16:creationId xmlns:a16="http://schemas.microsoft.com/office/drawing/2014/main" id="{5A2EDDF3-3029-44F5-ADC4-AAC9B3CDA9BD}"/>
              </a:ext>
            </a:extLst>
          </p:cNvPr>
          <p:cNvSpPr>
            <a:spLocks noGrp="1"/>
          </p:cNvSpPr>
          <p:nvPr>
            <p:ph type="body" sz="quarter" idx="16" hasCustomPrompt="1"/>
          </p:nvPr>
        </p:nvSpPr>
        <p:spPr>
          <a:xfrm>
            <a:off x="184647" y="808024"/>
            <a:ext cx="11801612" cy="326585"/>
          </a:xfrm>
        </p:spPr>
        <p:txBody>
          <a:bodyPr lIns="108000" tIns="36000" rIns="108000" bIns="0" anchor="ctr">
            <a:noAutofit/>
          </a:bodyPr>
          <a:lstStyle>
            <a:lvl1pPr marL="0" indent="0" algn="l">
              <a:buNone/>
              <a:defRPr sz="953" b="1">
                <a:solidFill>
                  <a:schemeClr val="bg2"/>
                </a:solidFill>
                <a:latin typeface="Meiryo UI" panose="020B0604030504040204" pitchFamily="50" charset="-128"/>
                <a:ea typeface="Meiryo UI" panose="020B0604030504040204" pitchFamily="50" charset="-128"/>
              </a:defRPr>
            </a:lvl1pPr>
          </a:lstStyle>
          <a:p>
            <a:pPr lvl="0"/>
            <a:r>
              <a:rPr kumimoji="1" lang="ja-JP" altLang="en-US" dirty="0"/>
              <a:t>事業のポイントを簡潔に記載</a:t>
            </a:r>
          </a:p>
        </p:txBody>
      </p:sp>
      <p:sp>
        <p:nvSpPr>
          <p:cNvPr id="16" name="テキスト プレースホルダー 36">
            <a:extLst>
              <a:ext uri="{FF2B5EF4-FFF2-40B4-BE49-F238E27FC236}">
                <a16:creationId xmlns:a16="http://schemas.microsoft.com/office/drawing/2014/main" id="{9B97E414-CE64-463C-8703-5E74B265F930}"/>
              </a:ext>
            </a:extLst>
          </p:cNvPr>
          <p:cNvSpPr>
            <a:spLocks noGrp="1"/>
          </p:cNvSpPr>
          <p:nvPr>
            <p:ph type="body" sz="quarter" idx="12" hasCustomPrompt="1"/>
          </p:nvPr>
        </p:nvSpPr>
        <p:spPr>
          <a:xfrm>
            <a:off x="7139960" y="2173436"/>
            <a:ext cx="4898653" cy="261268"/>
          </a:xfrm>
        </p:spPr>
        <p:txBody>
          <a:bodyPr lIns="0" tIns="0" rIns="0" bIns="72000" anchor="b" anchorCtr="0">
            <a:normAutofit/>
          </a:bodyPr>
          <a:lstStyle>
            <a:lvl1pPr marL="0" indent="0" algn="l">
              <a:buNone/>
              <a:defRPr sz="1028" b="1">
                <a:solidFill>
                  <a:schemeClr val="bg2"/>
                </a:solidFill>
                <a:latin typeface="Meiryo UI" panose="020B0604030504040204" pitchFamily="50" charset="-128"/>
                <a:ea typeface="Meiryo UI" panose="020B0604030504040204" pitchFamily="50" charset="-128"/>
                <a:cs typeface="Arial" panose="020B0604020202020204" pitchFamily="34" charset="0"/>
              </a:defRPr>
            </a:lvl1pPr>
          </a:lstStyle>
          <a:p>
            <a:pPr lvl="0"/>
            <a:r>
              <a:rPr kumimoji="1" lang="ja-JP" altLang="en-US" dirty="0"/>
              <a:t>補助対象、支援対象の例、事業イメージ </a:t>
            </a:r>
            <a:r>
              <a:rPr kumimoji="1" lang="en-US" altLang="ja-JP" dirty="0"/>
              <a:t>etc.</a:t>
            </a:r>
            <a:endParaRPr kumimoji="1" lang="ja-JP" altLang="en-US" dirty="0"/>
          </a:p>
        </p:txBody>
      </p:sp>
      <p:sp>
        <p:nvSpPr>
          <p:cNvPr id="39" name="テキスト ボックス 38">
            <a:extLst>
              <a:ext uri="{FF2B5EF4-FFF2-40B4-BE49-F238E27FC236}">
                <a16:creationId xmlns:a16="http://schemas.microsoft.com/office/drawing/2014/main" id="{44AB8DD7-62C0-4DA8-85A3-8FFC2554F26A}"/>
              </a:ext>
            </a:extLst>
          </p:cNvPr>
          <p:cNvSpPr txBox="1"/>
          <p:nvPr userDrawn="1"/>
        </p:nvSpPr>
        <p:spPr>
          <a:xfrm>
            <a:off x="6878697" y="2171403"/>
            <a:ext cx="5159915" cy="261268"/>
          </a:xfrm>
          <a:prstGeom prst="rect">
            <a:avLst/>
          </a:prstGeom>
          <a:noFill/>
        </p:spPr>
        <p:txBody>
          <a:bodyPr wrap="square" lIns="0" tIns="0" bIns="48984" rtlCol="0" anchor="b" anchorCtr="0">
            <a:noAutofit/>
          </a:bodyPr>
          <a:lstStyle/>
          <a:p>
            <a:pPr algn="l"/>
            <a:r>
              <a:rPr lang="en-US" altLang="ja-JP" sz="1028" b="1" dirty="0">
                <a:solidFill>
                  <a:schemeClr val="bg2"/>
                </a:solidFill>
                <a:latin typeface="Meiryo UI" panose="020B0604030504040204" pitchFamily="50" charset="-128"/>
                <a:ea typeface="Meiryo UI" panose="020B0604030504040204" pitchFamily="50" charset="-128"/>
              </a:rPr>
              <a:t>4. </a:t>
            </a:r>
          </a:p>
        </p:txBody>
      </p:sp>
      <p:sp>
        <p:nvSpPr>
          <p:cNvPr id="31" name="テキスト プレースホルダー 37">
            <a:extLst>
              <a:ext uri="{FF2B5EF4-FFF2-40B4-BE49-F238E27FC236}">
                <a16:creationId xmlns:a16="http://schemas.microsoft.com/office/drawing/2014/main" id="{8DAEC8DB-209D-4346-BBA0-580F33B624E7}"/>
              </a:ext>
            </a:extLst>
          </p:cNvPr>
          <p:cNvSpPr>
            <a:spLocks noGrp="1"/>
          </p:cNvSpPr>
          <p:nvPr>
            <p:ph type="body" sz="quarter" idx="30" hasCustomPrompt="1"/>
          </p:nvPr>
        </p:nvSpPr>
        <p:spPr>
          <a:xfrm>
            <a:off x="527819" y="5717548"/>
            <a:ext cx="620496" cy="228610"/>
          </a:xfrm>
        </p:spPr>
        <p:txBody>
          <a:bodyPr lIns="0" tIns="0" rIns="0" bIns="0" anchor="ctr" anchorCtr="0">
            <a:noAutofit/>
          </a:bodyPr>
          <a:lstStyle>
            <a:lvl1pPr marL="0" indent="0" algn="l">
              <a:lnSpc>
                <a:spcPct val="120000"/>
              </a:lnSpc>
              <a:spcBef>
                <a:spcPts val="0"/>
              </a:spcBef>
              <a:buFont typeface="Arial" panose="020B0604020202020204" pitchFamily="34" charset="0"/>
              <a:buNone/>
              <a:defRPr sz="816">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選　　　 択</a:t>
            </a:r>
            <a:endParaRPr kumimoji="1" lang="en-US" altLang="ja-JP" dirty="0"/>
          </a:p>
        </p:txBody>
      </p:sp>
      <p:cxnSp>
        <p:nvCxnSpPr>
          <p:cNvPr id="40" name="直線コネクタ 39">
            <a:extLst>
              <a:ext uri="{FF2B5EF4-FFF2-40B4-BE49-F238E27FC236}">
                <a16:creationId xmlns:a16="http://schemas.microsoft.com/office/drawing/2014/main" id="{5D0A438C-C77D-4C81-BB69-F1D2BA4937E6}"/>
              </a:ext>
            </a:extLst>
          </p:cNvPr>
          <p:cNvCxnSpPr>
            <a:cxnSpLocks/>
          </p:cNvCxnSpPr>
          <p:nvPr userDrawn="1"/>
        </p:nvCxnSpPr>
        <p:spPr>
          <a:xfrm flipH="1">
            <a:off x="151214" y="456664"/>
            <a:ext cx="11103615"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pic>
        <p:nvPicPr>
          <p:cNvPr id="42" name="Picture 11" descr="ç°å¢ç">
            <a:extLst>
              <a:ext uri="{FF2B5EF4-FFF2-40B4-BE49-F238E27FC236}">
                <a16:creationId xmlns:a16="http://schemas.microsoft.com/office/drawing/2014/main" id="{0623AEDF-F0E5-4A8C-B8F8-07AFE64B1AA7}"/>
              </a:ext>
            </a:extLst>
          </p:cNvPr>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11353808" y="71073"/>
            <a:ext cx="658333" cy="6743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346842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裏表紙">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DF3CB21C-E87A-4083-B8E6-688FDAB1FA2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041531" y="3059359"/>
            <a:ext cx="2106063" cy="7392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四角形: 角を丸くする 5">
            <a:extLst>
              <a:ext uri="{FF2B5EF4-FFF2-40B4-BE49-F238E27FC236}">
                <a16:creationId xmlns:a16="http://schemas.microsoft.com/office/drawing/2014/main" id="{7EC19089-2066-46CC-BCD8-F72939B89C3A}"/>
              </a:ext>
            </a:extLst>
          </p:cNvPr>
          <p:cNvSpPr/>
          <p:nvPr userDrawn="1"/>
        </p:nvSpPr>
        <p:spPr>
          <a:xfrm>
            <a:off x="478879" y="424416"/>
            <a:ext cx="11234245" cy="6009173"/>
          </a:xfrm>
          <a:prstGeom prst="roundRect">
            <a:avLst>
              <a:gd name="adj" fmla="val 1501"/>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2211" tIns="31105" rIns="62211" bIns="31105" numCol="1" spcCol="0" rtlCol="0" fromWordArt="0" anchor="ctr" anchorCtr="0" forceAA="0" compatLnSpc="1">
            <a:prstTxWarp prst="textNoShape">
              <a:avLst/>
            </a:prstTxWarp>
            <a:noAutofit/>
          </a:bodyPr>
          <a:lstStyle/>
          <a:p>
            <a:pPr algn="ctr"/>
            <a:endParaRPr kumimoji="1" lang="ja-JP" altLang="en-US" sz="1089" dirty="0">
              <a:solidFill>
                <a:schemeClr val="tx1"/>
              </a:solidFill>
            </a:endParaRPr>
          </a:p>
        </p:txBody>
      </p:sp>
    </p:spTree>
    <p:extLst>
      <p:ext uri="{BB962C8B-B14F-4D97-AF65-F5344CB8AC3E}">
        <p14:creationId xmlns:p14="http://schemas.microsoft.com/office/powerpoint/2010/main" val="133891030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7" name="四角形: 角を丸くする 6">
            <a:extLst>
              <a:ext uri="{FF2B5EF4-FFF2-40B4-BE49-F238E27FC236}">
                <a16:creationId xmlns:a16="http://schemas.microsoft.com/office/drawing/2014/main" id="{C4F33A39-73E7-49E0-BF4C-2CE0E2DB7091}"/>
              </a:ext>
            </a:extLst>
          </p:cNvPr>
          <p:cNvSpPr/>
          <p:nvPr userDrawn="1"/>
        </p:nvSpPr>
        <p:spPr>
          <a:xfrm>
            <a:off x="451458" y="359099"/>
            <a:ext cx="11289087" cy="6139807"/>
          </a:xfrm>
          <a:prstGeom prst="roundRect">
            <a:avLst>
              <a:gd name="adj" fmla="val 1501"/>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8203" tIns="39101" rIns="78203" bIns="39101" numCol="1" spcCol="0" rtlCol="0" fromWordArt="0" anchor="ctr" anchorCtr="0" forceAA="0" compatLnSpc="1">
            <a:prstTxWarp prst="textNoShape">
              <a:avLst/>
            </a:prstTxWarp>
            <a:noAutofit/>
          </a:bodyPr>
          <a:lstStyle/>
          <a:p>
            <a:pPr algn="ctr"/>
            <a:endParaRPr kumimoji="1" lang="ja-JP" altLang="en-US" sz="1368" dirty="0">
              <a:solidFill>
                <a:schemeClr val="tx1"/>
              </a:solidFill>
            </a:endParaRPr>
          </a:p>
        </p:txBody>
      </p:sp>
      <p:grpSp>
        <p:nvGrpSpPr>
          <p:cNvPr id="23" name="グループ化 22">
            <a:extLst>
              <a:ext uri="{FF2B5EF4-FFF2-40B4-BE49-F238E27FC236}">
                <a16:creationId xmlns:a16="http://schemas.microsoft.com/office/drawing/2014/main" id="{69427F34-BDBE-48D8-A7F4-1EE85CF4440A}"/>
              </a:ext>
            </a:extLst>
          </p:cNvPr>
          <p:cNvGrpSpPr/>
          <p:nvPr userDrawn="1"/>
        </p:nvGrpSpPr>
        <p:grpSpPr>
          <a:xfrm>
            <a:off x="1179666" y="2714141"/>
            <a:ext cx="9832671" cy="914438"/>
            <a:chOff x="1034510" y="2991837"/>
            <a:chExt cx="8622792" cy="1007999"/>
          </a:xfrm>
        </p:grpSpPr>
        <p:cxnSp>
          <p:nvCxnSpPr>
            <p:cNvPr id="15" name="直線コネクタ 14">
              <a:extLst>
                <a:ext uri="{FF2B5EF4-FFF2-40B4-BE49-F238E27FC236}">
                  <a16:creationId xmlns:a16="http://schemas.microsoft.com/office/drawing/2014/main" id="{4E3800AC-DAF6-41B1-810E-4A51489649E0}"/>
                </a:ext>
              </a:extLst>
            </p:cNvPr>
            <p:cNvCxnSpPr/>
            <p:nvPr userDrawn="1"/>
          </p:nvCxnSpPr>
          <p:spPr>
            <a:xfrm>
              <a:off x="1034510" y="2991837"/>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7CF90A11-AE44-4385-824C-1819712F0D92}"/>
                </a:ext>
              </a:extLst>
            </p:cNvPr>
            <p:cNvCxnSpPr/>
            <p:nvPr userDrawn="1"/>
          </p:nvCxnSpPr>
          <p:spPr>
            <a:xfrm>
              <a:off x="1034510" y="3999836"/>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30" name="タイトル 29">
            <a:extLst>
              <a:ext uri="{FF2B5EF4-FFF2-40B4-BE49-F238E27FC236}">
                <a16:creationId xmlns:a16="http://schemas.microsoft.com/office/drawing/2014/main" id="{D7232AF9-EC33-4888-B5A0-D03E836B4382}"/>
              </a:ext>
            </a:extLst>
          </p:cNvPr>
          <p:cNvSpPr>
            <a:spLocks noGrp="1"/>
          </p:cNvSpPr>
          <p:nvPr>
            <p:ph type="title" hasCustomPrompt="1"/>
          </p:nvPr>
        </p:nvSpPr>
        <p:spPr>
          <a:xfrm>
            <a:off x="1179664" y="2714143"/>
            <a:ext cx="9852293" cy="914439"/>
          </a:xfrm>
          <a:prstGeom prst="rect">
            <a:avLst/>
          </a:prstGeom>
        </p:spPr>
        <p:txBody>
          <a:bodyPr lIns="0" tIns="72000" rIns="0" bIns="0" anchor="ctr" anchorCtr="0">
            <a:normAutofit/>
          </a:bodyPr>
          <a:lstStyle>
            <a:lvl1pPr>
              <a:defRPr lang="ja-JP" altLang="en-US" sz="3079" b="1" dirty="0">
                <a:solidFill>
                  <a:schemeClr val="bg2"/>
                </a:solidFill>
                <a:latin typeface="Meiryo UI" panose="020B0604030504040204" pitchFamily="50" charset="-128"/>
                <a:ea typeface="Meiryo UI" panose="020B0604030504040204" pitchFamily="50" charset="-128"/>
                <a:cs typeface="+mn-cs"/>
              </a:defRPr>
            </a:lvl1pPr>
          </a:lstStyle>
          <a:p>
            <a:pPr marL="0" lvl="0" indent="0" algn="ctr">
              <a:spcBef>
                <a:spcPts val="943"/>
              </a:spcBef>
              <a:buFontTx/>
            </a:pPr>
            <a:r>
              <a:rPr kumimoji="1" lang="ja-JP" altLang="en-US" dirty="0"/>
              <a:t>表紙タイトル</a:t>
            </a:r>
          </a:p>
        </p:txBody>
      </p:sp>
      <p:sp>
        <p:nvSpPr>
          <p:cNvPr id="27" name="コンテンツ プレースホルダー 21">
            <a:extLst>
              <a:ext uri="{FF2B5EF4-FFF2-40B4-BE49-F238E27FC236}">
                <a16:creationId xmlns:a16="http://schemas.microsoft.com/office/drawing/2014/main" id="{730FB38C-75FA-4F17-A448-34BAAD2B4753}"/>
              </a:ext>
            </a:extLst>
          </p:cNvPr>
          <p:cNvSpPr>
            <a:spLocks noGrp="1"/>
          </p:cNvSpPr>
          <p:nvPr>
            <p:ph sz="quarter" idx="14" hasCustomPrompt="1"/>
          </p:nvPr>
        </p:nvSpPr>
        <p:spPr>
          <a:xfrm>
            <a:off x="1179664" y="3763721"/>
            <a:ext cx="9852293" cy="391903"/>
          </a:xfrm>
          <a:prstGeom prst="rect">
            <a:avLst/>
          </a:prstGeom>
        </p:spPr>
        <p:txBody>
          <a:bodyPr lIns="0" tIns="0" rIns="0" bIns="0" anchor="ctr" anchorCtr="0"/>
          <a:lstStyle>
            <a:lvl1pPr>
              <a:defRPr sz="1711" b="1">
                <a:solidFill>
                  <a:schemeClr val="bg2"/>
                </a:solidFill>
                <a:latin typeface="Meiryo UI" panose="020B0604030504040204" pitchFamily="50" charset="-128"/>
                <a:ea typeface="Meiryo UI" panose="020B0604030504040204" pitchFamily="50" charset="-128"/>
              </a:defRPr>
            </a:lvl1pPr>
          </a:lstStyle>
          <a:p>
            <a:pPr lvl="0"/>
            <a:r>
              <a:rPr kumimoji="1" lang="ja-JP" altLang="en-US" dirty="0"/>
              <a:t>サブタイトル</a:t>
            </a:r>
          </a:p>
        </p:txBody>
      </p:sp>
      <p:sp>
        <p:nvSpPr>
          <p:cNvPr id="31" name="コンテンツ プレースホルダー 21">
            <a:extLst>
              <a:ext uri="{FF2B5EF4-FFF2-40B4-BE49-F238E27FC236}">
                <a16:creationId xmlns:a16="http://schemas.microsoft.com/office/drawing/2014/main" id="{9693F458-7CAF-4411-88EF-755A4D8136DB}"/>
              </a:ext>
            </a:extLst>
          </p:cNvPr>
          <p:cNvSpPr>
            <a:spLocks noGrp="1"/>
          </p:cNvSpPr>
          <p:nvPr>
            <p:ph sz="quarter" idx="15" hasCustomPrompt="1"/>
          </p:nvPr>
        </p:nvSpPr>
        <p:spPr>
          <a:xfrm>
            <a:off x="4053249" y="4931489"/>
            <a:ext cx="4105123" cy="261268"/>
          </a:xfrm>
          <a:prstGeom prst="rect">
            <a:avLst/>
          </a:prstGeom>
        </p:spPr>
        <p:txBody>
          <a:bodyPr lIns="0" tIns="0" rIns="0" bIns="0" anchor="ctr" anchorCtr="0"/>
          <a:lstStyle>
            <a:lvl1pPr>
              <a:defRPr sz="1539" b="0">
                <a:solidFill>
                  <a:schemeClr val="tx1"/>
                </a:solidFill>
                <a:latin typeface="Meiryo UI" panose="020B0604030504040204" pitchFamily="50" charset="-128"/>
                <a:ea typeface="Meiryo UI" panose="020B0604030504040204" pitchFamily="50" charset="-128"/>
              </a:defRPr>
            </a:lvl1pPr>
          </a:lstStyle>
          <a:p>
            <a:pPr lvl="0"/>
            <a:r>
              <a:rPr kumimoji="1" lang="en-US" altLang="ja-JP" dirty="0"/>
              <a:t>0000</a:t>
            </a:r>
            <a:r>
              <a:rPr kumimoji="1" lang="ja-JP" altLang="en-US" dirty="0"/>
              <a:t>年</a:t>
            </a:r>
            <a:r>
              <a:rPr kumimoji="1" lang="en-US" altLang="ja-JP" dirty="0"/>
              <a:t>00</a:t>
            </a:r>
            <a:r>
              <a:rPr kumimoji="1" lang="ja-JP" altLang="en-US" dirty="0"/>
              <a:t>月</a:t>
            </a:r>
            <a:r>
              <a:rPr kumimoji="1" lang="en-US" altLang="ja-JP" dirty="0"/>
              <a:t>00</a:t>
            </a:r>
            <a:r>
              <a:rPr kumimoji="1" lang="ja-JP" altLang="en-US" dirty="0"/>
              <a:t>日</a:t>
            </a:r>
          </a:p>
        </p:txBody>
      </p:sp>
      <p:sp>
        <p:nvSpPr>
          <p:cNvPr id="32" name="コンテンツ プレースホルダー 21">
            <a:extLst>
              <a:ext uri="{FF2B5EF4-FFF2-40B4-BE49-F238E27FC236}">
                <a16:creationId xmlns:a16="http://schemas.microsoft.com/office/drawing/2014/main" id="{1645C6DC-6217-43BE-8989-B6A0BD9C2349}"/>
              </a:ext>
            </a:extLst>
          </p:cNvPr>
          <p:cNvSpPr>
            <a:spLocks noGrp="1"/>
          </p:cNvSpPr>
          <p:nvPr>
            <p:ph sz="quarter" idx="16" hasCustomPrompt="1"/>
          </p:nvPr>
        </p:nvSpPr>
        <p:spPr>
          <a:xfrm>
            <a:off x="4053249" y="5192757"/>
            <a:ext cx="4105123" cy="261268"/>
          </a:xfrm>
          <a:prstGeom prst="rect">
            <a:avLst/>
          </a:prstGeom>
        </p:spPr>
        <p:txBody>
          <a:bodyPr lIns="0" tIns="0" rIns="0" bIns="0" anchor="ctr" anchorCtr="0"/>
          <a:lstStyle>
            <a:lvl1pPr>
              <a:defRPr sz="1539" b="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所属　名前</a:t>
            </a:r>
          </a:p>
        </p:txBody>
      </p:sp>
    </p:spTree>
    <p:extLst>
      <p:ext uri="{BB962C8B-B14F-4D97-AF65-F5344CB8AC3E}">
        <p14:creationId xmlns:p14="http://schemas.microsoft.com/office/powerpoint/2010/main" val="22832550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中扉">
    <p:spTree>
      <p:nvGrpSpPr>
        <p:cNvPr id="1" name=""/>
        <p:cNvGrpSpPr/>
        <p:nvPr/>
      </p:nvGrpSpPr>
      <p:grpSpPr>
        <a:xfrm>
          <a:off x="0" y="0"/>
          <a:ext cx="0" cy="0"/>
          <a:chOff x="0" y="0"/>
          <a:chExt cx="0" cy="0"/>
        </a:xfrm>
      </p:grpSpPr>
      <p:sp>
        <p:nvSpPr>
          <p:cNvPr id="3" name="四角形: 角を丸くする 2">
            <a:extLst>
              <a:ext uri="{FF2B5EF4-FFF2-40B4-BE49-F238E27FC236}">
                <a16:creationId xmlns:a16="http://schemas.microsoft.com/office/drawing/2014/main" id="{A41B1502-2511-437B-8D13-C5707D9425E0}"/>
              </a:ext>
            </a:extLst>
          </p:cNvPr>
          <p:cNvSpPr/>
          <p:nvPr userDrawn="1"/>
        </p:nvSpPr>
        <p:spPr>
          <a:xfrm>
            <a:off x="554086" y="440743"/>
            <a:ext cx="11083831" cy="5976514"/>
          </a:xfrm>
          <a:prstGeom prst="roundRect">
            <a:avLst>
              <a:gd name="adj" fmla="val 1501"/>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8203" tIns="39101" rIns="78203" bIns="39101" numCol="1" spcCol="0" rtlCol="0" fromWordArt="0" anchor="ctr" anchorCtr="0" forceAA="0" compatLnSpc="1">
            <a:prstTxWarp prst="textNoShape">
              <a:avLst/>
            </a:prstTxWarp>
            <a:noAutofit/>
          </a:bodyPr>
          <a:lstStyle/>
          <a:p>
            <a:pPr algn="ctr"/>
            <a:endParaRPr kumimoji="1" lang="ja-JP" altLang="en-US" sz="1368" dirty="0">
              <a:solidFill>
                <a:schemeClr val="tx1"/>
              </a:solidFill>
            </a:endParaRPr>
          </a:p>
        </p:txBody>
      </p:sp>
      <p:grpSp>
        <p:nvGrpSpPr>
          <p:cNvPr id="4" name="グループ化 3">
            <a:extLst>
              <a:ext uri="{FF2B5EF4-FFF2-40B4-BE49-F238E27FC236}">
                <a16:creationId xmlns:a16="http://schemas.microsoft.com/office/drawing/2014/main" id="{6022BE2B-C94E-4EA1-8D5F-B6FF40A5C82B}"/>
              </a:ext>
            </a:extLst>
          </p:cNvPr>
          <p:cNvGrpSpPr/>
          <p:nvPr userDrawn="1"/>
        </p:nvGrpSpPr>
        <p:grpSpPr>
          <a:xfrm>
            <a:off x="1179666" y="2645195"/>
            <a:ext cx="9832671" cy="1567610"/>
            <a:chOff x="1034510" y="2991837"/>
            <a:chExt cx="8622792" cy="1728000"/>
          </a:xfrm>
        </p:grpSpPr>
        <p:cxnSp>
          <p:nvCxnSpPr>
            <p:cNvPr id="5" name="直線コネクタ 4">
              <a:extLst>
                <a:ext uri="{FF2B5EF4-FFF2-40B4-BE49-F238E27FC236}">
                  <a16:creationId xmlns:a16="http://schemas.microsoft.com/office/drawing/2014/main" id="{4FC838C0-7A1B-42C5-8BB1-69879692B23E}"/>
                </a:ext>
              </a:extLst>
            </p:cNvPr>
            <p:cNvCxnSpPr/>
            <p:nvPr userDrawn="1"/>
          </p:nvCxnSpPr>
          <p:spPr>
            <a:xfrm>
              <a:off x="1034510" y="2991837"/>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6" name="直線コネクタ 5">
              <a:extLst>
                <a:ext uri="{FF2B5EF4-FFF2-40B4-BE49-F238E27FC236}">
                  <a16:creationId xmlns:a16="http://schemas.microsoft.com/office/drawing/2014/main" id="{97EB7B27-A3AA-4865-967F-947004C8CF38}"/>
                </a:ext>
              </a:extLst>
            </p:cNvPr>
            <p:cNvCxnSpPr/>
            <p:nvPr userDrawn="1"/>
          </p:nvCxnSpPr>
          <p:spPr>
            <a:xfrm>
              <a:off x="1034510" y="4719837"/>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7" name="タイトル 29">
            <a:extLst>
              <a:ext uri="{FF2B5EF4-FFF2-40B4-BE49-F238E27FC236}">
                <a16:creationId xmlns:a16="http://schemas.microsoft.com/office/drawing/2014/main" id="{99661971-5207-448A-8A45-D3935E63EBC5}"/>
              </a:ext>
            </a:extLst>
          </p:cNvPr>
          <p:cNvSpPr>
            <a:spLocks noGrp="1"/>
          </p:cNvSpPr>
          <p:nvPr>
            <p:ph type="title" hasCustomPrompt="1"/>
          </p:nvPr>
        </p:nvSpPr>
        <p:spPr>
          <a:xfrm>
            <a:off x="1179664" y="2645195"/>
            <a:ext cx="9852293" cy="1567610"/>
          </a:xfrm>
          <a:prstGeom prst="rect">
            <a:avLst/>
          </a:prstGeom>
        </p:spPr>
        <p:txBody>
          <a:bodyPr lIns="0" tIns="72000" rIns="0" bIns="0" anchor="ctr" anchorCtr="0">
            <a:normAutofit/>
          </a:bodyPr>
          <a:lstStyle>
            <a:lvl1pPr>
              <a:defRPr lang="ja-JP" altLang="en-US" sz="3079" b="1" dirty="0">
                <a:solidFill>
                  <a:schemeClr val="bg2"/>
                </a:solidFill>
                <a:latin typeface="Meiryo UI" panose="020B0604030504040204" pitchFamily="50" charset="-128"/>
                <a:ea typeface="Meiryo UI" panose="020B0604030504040204" pitchFamily="50" charset="-128"/>
                <a:cs typeface="+mn-cs"/>
              </a:defRPr>
            </a:lvl1pPr>
          </a:lstStyle>
          <a:p>
            <a:pPr marL="0" lvl="0" indent="0" algn="ctr">
              <a:spcBef>
                <a:spcPts val="943"/>
              </a:spcBef>
              <a:buFontTx/>
            </a:pPr>
            <a:r>
              <a:rPr kumimoji="1" lang="ja-JP" altLang="en-US" dirty="0"/>
              <a:t>中扉タイトル</a:t>
            </a:r>
          </a:p>
        </p:txBody>
      </p:sp>
      <p:sp>
        <p:nvSpPr>
          <p:cNvPr id="8" name="テキスト ボックス 7">
            <a:extLst>
              <a:ext uri="{FF2B5EF4-FFF2-40B4-BE49-F238E27FC236}">
                <a16:creationId xmlns:a16="http://schemas.microsoft.com/office/drawing/2014/main" id="{F65B5CD1-16BF-4814-9E5A-19B044B6FB5E}"/>
              </a:ext>
            </a:extLst>
          </p:cNvPr>
          <p:cNvSpPr txBox="1"/>
          <p:nvPr userDrawn="1"/>
        </p:nvSpPr>
        <p:spPr>
          <a:xfrm>
            <a:off x="11596843" y="6368681"/>
            <a:ext cx="410512" cy="326585"/>
          </a:xfrm>
          <a:prstGeom prst="rect">
            <a:avLst/>
          </a:prstGeom>
          <a:noFill/>
        </p:spPr>
        <p:txBody>
          <a:bodyPr wrap="none" lIns="0" tIns="0" rIns="0" bIns="0" rtlCol="0" anchor="b" anchorCtr="0">
            <a:noAutofit/>
          </a:bodyPr>
          <a:lstStyle/>
          <a:p>
            <a:pPr algn="ctr"/>
            <a:fld id="{9C1B02FA-3B43-4965-97B5-C29D405C4738}" type="slidenum">
              <a:rPr kumimoji="1" lang="ja-JP" altLang="en-US" sz="2395"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539"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264201405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5DFA1F2F-14B9-4F01-A5B6-2EF2AFAA50B7}"/>
              </a:ext>
            </a:extLst>
          </p:cNvPr>
          <p:cNvSpPr txBox="1"/>
          <p:nvPr userDrawn="1"/>
        </p:nvSpPr>
        <p:spPr>
          <a:xfrm>
            <a:off x="11596843" y="6368681"/>
            <a:ext cx="410512" cy="326585"/>
          </a:xfrm>
          <a:prstGeom prst="rect">
            <a:avLst/>
          </a:prstGeom>
          <a:noFill/>
        </p:spPr>
        <p:txBody>
          <a:bodyPr wrap="none" lIns="0" tIns="0" rIns="0" bIns="0" rtlCol="0" anchor="b" anchorCtr="0">
            <a:noAutofit/>
          </a:bodyPr>
          <a:lstStyle/>
          <a:p>
            <a:pPr algn="ctr"/>
            <a:fld id="{9C1B02FA-3B43-4965-97B5-C29D405C4738}" type="slidenum">
              <a:rPr kumimoji="1" lang="ja-JP" altLang="en-US" sz="2395"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539" b="0" dirty="0">
              <a:latin typeface="Arial" panose="020B0604020202020204" pitchFamily="34" charset="0"/>
              <a:ea typeface="メイリオ" panose="020B0604030504040204" pitchFamily="50" charset="-128"/>
              <a:cs typeface="Arial" panose="020B0604020202020204" pitchFamily="34" charset="0"/>
            </a:endParaRPr>
          </a:p>
        </p:txBody>
      </p:sp>
      <p:sp>
        <p:nvSpPr>
          <p:cNvPr id="12" name="タイトル 1">
            <a:extLst>
              <a:ext uri="{FF2B5EF4-FFF2-40B4-BE49-F238E27FC236}">
                <a16:creationId xmlns:a16="http://schemas.microsoft.com/office/drawing/2014/main" id="{066210EB-D44E-4903-B9C4-9EC74DA6CEBD}"/>
              </a:ext>
            </a:extLst>
          </p:cNvPr>
          <p:cNvSpPr>
            <a:spLocks noGrp="1"/>
          </p:cNvSpPr>
          <p:nvPr userDrawn="1">
            <p:ph type="title" hasCustomPrompt="1"/>
          </p:nvPr>
        </p:nvSpPr>
        <p:spPr bwMode="white">
          <a:xfrm>
            <a:off x="184645" y="257881"/>
            <a:ext cx="10591216" cy="587854"/>
          </a:xfrm>
          <a:prstGeom prst="rect">
            <a:avLst/>
          </a:prstGeom>
        </p:spPr>
        <p:txBody>
          <a:bodyPr lIns="252000" tIns="36000" rIns="0" bIns="0" anchor="ctr" anchorCtr="0"/>
          <a:lstStyle>
            <a:lvl1pPr algn="l">
              <a:defRPr sz="2395" b="1">
                <a:solidFill>
                  <a:schemeClr val="tx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Tree>
    <p:extLst>
      <p:ext uri="{BB962C8B-B14F-4D97-AF65-F5344CB8AC3E}">
        <p14:creationId xmlns:p14="http://schemas.microsoft.com/office/powerpoint/2010/main" val="20316861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通常">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3FE00A-A374-4293-8C01-F22FC8857B61}"/>
              </a:ext>
            </a:extLst>
          </p:cNvPr>
          <p:cNvSpPr>
            <a:spLocks noGrp="1"/>
          </p:cNvSpPr>
          <p:nvPr>
            <p:ph type="title" hasCustomPrompt="1"/>
          </p:nvPr>
        </p:nvSpPr>
        <p:spPr bwMode="white">
          <a:xfrm>
            <a:off x="184645" y="257881"/>
            <a:ext cx="10591216" cy="587854"/>
          </a:xfrm>
          <a:prstGeom prst="rect">
            <a:avLst/>
          </a:prstGeom>
        </p:spPr>
        <p:txBody>
          <a:bodyPr lIns="252000" tIns="36000" rIns="0" bIns="0" anchor="ctr" anchorCtr="0"/>
          <a:lstStyle>
            <a:lvl1pPr algn="l">
              <a:defRPr sz="2395" b="1">
                <a:solidFill>
                  <a:schemeClr val="tx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28" name="コンテンツ プレースホルダー 3">
            <a:extLst>
              <a:ext uri="{FF2B5EF4-FFF2-40B4-BE49-F238E27FC236}">
                <a16:creationId xmlns:a16="http://schemas.microsoft.com/office/drawing/2014/main" id="{217043BF-6B11-4540-B78A-D1AECDE4B04F}"/>
              </a:ext>
            </a:extLst>
          </p:cNvPr>
          <p:cNvSpPr>
            <a:spLocks noGrp="1"/>
          </p:cNvSpPr>
          <p:nvPr userDrawn="1">
            <p:ph sz="quarter" idx="12" hasCustomPrompt="1"/>
          </p:nvPr>
        </p:nvSpPr>
        <p:spPr>
          <a:xfrm>
            <a:off x="184647" y="1007809"/>
            <a:ext cx="11822711" cy="590441"/>
          </a:xfrm>
          <a:prstGeom prst="rect">
            <a:avLst/>
          </a:prstGeom>
          <a:ln w="19050">
            <a:solidFill>
              <a:schemeClr val="tx2"/>
            </a:solidFill>
          </a:ln>
        </p:spPr>
        <p:txBody>
          <a:bodyPr wrap="square" lIns="180000" tIns="180000" rIns="180000" bIns="144000" anchor="t" anchorCtr="0">
            <a:spAutoFit/>
          </a:bodyPr>
          <a:lstStyle>
            <a:lvl1pPr marL="244367" indent="-244367" algn="l">
              <a:lnSpc>
                <a:spcPct val="100000"/>
              </a:lnSpc>
              <a:spcBef>
                <a:spcPts val="513"/>
              </a:spcBef>
              <a:spcAft>
                <a:spcPts val="0"/>
              </a:spcAft>
              <a:buFont typeface="Wingdings" panose="05000000000000000000" pitchFamily="2" charset="2"/>
              <a:buChar char="n"/>
              <a:defRPr sz="1711" b="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リードリードリードリードリードリードリードリードリードリードリードリードリードリードリードリードリードリード</a:t>
            </a:r>
          </a:p>
        </p:txBody>
      </p:sp>
      <p:sp>
        <p:nvSpPr>
          <p:cNvPr id="10" name="テキスト ボックス 9">
            <a:extLst>
              <a:ext uri="{FF2B5EF4-FFF2-40B4-BE49-F238E27FC236}">
                <a16:creationId xmlns:a16="http://schemas.microsoft.com/office/drawing/2014/main" id="{7520773C-E087-4FC7-A90E-8421A85140B2}"/>
              </a:ext>
            </a:extLst>
          </p:cNvPr>
          <p:cNvSpPr txBox="1"/>
          <p:nvPr userDrawn="1"/>
        </p:nvSpPr>
        <p:spPr>
          <a:xfrm>
            <a:off x="11596843" y="6368681"/>
            <a:ext cx="410512" cy="326585"/>
          </a:xfrm>
          <a:prstGeom prst="rect">
            <a:avLst/>
          </a:prstGeom>
          <a:noFill/>
        </p:spPr>
        <p:txBody>
          <a:bodyPr wrap="none" lIns="0" tIns="0" rIns="0" bIns="0" rtlCol="0" anchor="b" anchorCtr="0">
            <a:noAutofit/>
          </a:bodyPr>
          <a:lstStyle/>
          <a:p>
            <a:pPr algn="ctr"/>
            <a:fld id="{9C1B02FA-3B43-4965-97B5-C29D405C4738}" type="slidenum">
              <a:rPr kumimoji="1" lang="ja-JP" altLang="en-US" sz="2395"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539"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330031354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裏表紙">
    <p:spTree>
      <p:nvGrpSpPr>
        <p:cNvPr id="1" name=""/>
        <p:cNvGrpSpPr/>
        <p:nvPr/>
      </p:nvGrpSpPr>
      <p:grpSpPr>
        <a:xfrm>
          <a:off x="0" y="0"/>
          <a:ext cx="0" cy="0"/>
          <a:chOff x="0" y="0"/>
          <a:chExt cx="0" cy="0"/>
        </a:xfrm>
      </p:grpSpPr>
      <p:sp>
        <p:nvSpPr>
          <p:cNvPr id="3" name="四角形: 角を丸くする 2">
            <a:extLst>
              <a:ext uri="{FF2B5EF4-FFF2-40B4-BE49-F238E27FC236}">
                <a16:creationId xmlns:a16="http://schemas.microsoft.com/office/drawing/2014/main" id="{6BEE546F-53E8-4A70-9EE7-9CDBEF369CE7}"/>
              </a:ext>
            </a:extLst>
          </p:cNvPr>
          <p:cNvSpPr/>
          <p:nvPr userDrawn="1"/>
        </p:nvSpPr>
        <p:spPr>
          <a:xfrm>
            <a:off x="554086" y="440743"/>
            <a:ext cx="11083831" cy="5976514"/>
          </a:xfrm>
          <a:prstGeom prst="roundRect">
            <a:avLst>
              <a:gd name="adj" fmla="val 1501"/>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8203" tIns="39101" rIns="78203" bIns="39101" numCol="1" spcCol="0" rtlCol="0" fromWordArt="0" anchor="ctr" anchorCtr="0" forceAA="0" compatLnSpc="1">
            <a:prstTxWarp prst="textNoShape">
              <a:avLst/>
            </a:prstTxWarp>
            <a:noAutofit/>
          </a:bodyPr>
          <a:lstStyle/>
          <a:p>
            <a:pPr algn="ctr"/>
            <a:endParaRPr kumimoji="1" lang="ja-JP" altLang="en-US" sz="1368" dirty="0">
              <a:solidFill>
                <a:schemeClr val="tx1"/>
              </a:solidFill>
            </a:endParaRPr>
          </a:p>
        </p:txBody>
      </p:sp>
    </p:spTree>
    <p:extLst>
      <p:ext uri="{BB962C8B-B14F-4D97-AF65-F5344CB8AC3E}">
        <p14:creationId xmlns:p14="http://schemas.microsoft.com/office/powerpoint/2010/main" val="523831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内容説明用スライド">
    <p:spTree>
      <p:nvGrpSpPr>
        <p:cNvPr id="1" name=""/>
        <p:cNvGrpSpPr/>
        <p:nvPr/>
      </p:nvGrpSpPr>
      <p:grpSpPr>
        <a:xfrm>
          <a:off x="0" y="0"/>
          <a:ext cx="0" cy="0"/>
          <a:chOff x="0" y="0"/>
          <a:chExt cx="0" cy="0"/>
        </a:xfrm>
      </p:grpSpPr>
      <p:sp>
        <p:nvSpPr>
          <p:cNvPr id="99" name="テキスト ボックス 98">
            <a:extLst>
              <a:ext uri="{FF2B5EF4-FFF2-40B4-BE49-F238E27FC236}">
                <a16:creationId xmlns:a16="http://schemas.microsoft.com/office/drawing/2014/main" id="{7455FDF7-D502-4354-BBBF-F7B81E7A92BC}"/>
              </a:ext>
            </a:extLst>
          </p:cNvPr>
          <p:cNvSpPr txBox="1"/>
          <p:nvPr userDrawn="1"/>
        </p:nvSpPr>
        <p:spPr>
          <a:xfrm>
            <a:off x="11772933" y="6581630"/>
            <a:ext cx="261968" cy="171850"/>
          </a:xfrm>
          <a:prstGeom prst="rect">
            <a:avLst/>
          </a:prstGeom>
          <a:noFill/>
        </p:spPr>
        <p:txBody>
          <a:bodyPr wrap="none" lIns="0" tIns="0" rIns="0" bIns="0" rtlCol="0" anchor="ctr" anchorCtr="0">
            <a:noAutofit/>
          </a:bodyPr>
          <a:lstStyle/>
          <a:p>
            <a:pPr algn="ctr"/>
            <a:fld id="{9C1B02FA-3B43-4965-97B5-C29D405C4738}" type="slidenum">
              <a:rPr kumimoji="1" lang="ja-JP" altLang="en-US" sz="1368"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368" b="0" dirty="0">
              <a:latin typeface="Arial" panose="020B0604020202020204" pitchFamily="34" charset="0"/>
              <a:ea typeface="メイリオ" panose="020B0604030504040204" pitchFamily="50" charset="-128"/>
              <a:cs typeface="Arial" panose="020B0604020202020204" pitchFamily="34" charset="0"/>
            </a:endParaRPr>
          </a:p>
        </p:txBody>
      </p:sp>
      <p:grpSp>
        <p:nvGrpSpPr>
          <p:cNvPr id="13" name="グループ化 12">
            <a:extLst>
              <a:ext uri="{FF2B5EF4-FFF2-40B4-BE49-F238E27FC236}">
                <a16:creationId xmlns:a16="http://schemas.microsoft.com/office/drawing/2014/main" id="{FCF3F799-34AF-4E56-848C-1D016ACB3677}"/>
              </a:ext>
            </a:extLst>
          </p:cNvPr>
          <p:cNvGrpSpPr/>
          <p:nvPr userDrawn="1"/>
        </p:nvGrpSpPr>
        <p:grpSpPr>
          <a:xfrm>
            <a:off x="243566" y="194606"/>
            <a:ext cx="11605591" cy="719363"/>
            <a:chOff x="213594" y="2187666"/>
            <a:chExt cx="10177559" cy="792964"/>
          </a:xfrm>
        </p:grpSpPr>
        <p:pic>
          <p:nvPicPr>
            <p:cNvPr id="14" name="Picture 11" descr="ç°å¢ç">
              <a:extLst>
                <a:ext uri="{FF2B5EF4-FFF2-40B4-BE49-F238E27FC236}">
                  <a16:creationId xmlns:a16="http://schemas.microsoft.com/office/drawing/2014/main" id="{3D005F27-E1B5-4D9E-A175-8AE39D9063F3}"/>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811212" y="2219029"/>
              <a:ext cx="579941" cy="559908"/>
            </a:xfrm>
            <a:prstGeom prst="rect">
              <a:avLst/>
            </a:prstGeom>
            <a:noFill/>
            <a:extLst>
              <a:ext uri="{909E8E84-426E-40DD-AFC4-6F175D3DCCD1}">
                <a14:hiddenFill xmlns:a14="http://schemas.microsoft.com/office/drawing/2010/main">
                  <a:solidFill>
                    <a:srgbClr val="FFFFFF"/>
                  </a:solidFill>
                </a14:hiddenFill>
              </a:ext>
            </a:extLst>
          </p:spPr>
        </p:pic>
        <p:grpSp>
          <p:nvGrpSpPr>
            <p:cNvPr id="15" name="グループ化 14">
              <a:extLst>
                <a:ext uri="{FF2B5EF4-FFF2-40B4-BE49-F238E27FC236}">
                  <a16:creationId xmlns:a16="http://schemas.microsoft.com/office/drawing/2014/main" id="{BB44DCFF-9840-43B5-A765-993332EAC29C}"/>
                </a:ext>
              </a:extLst>
            </p:cNvPr>
            <p:cNvGrpSpPr/>
            <p:nvPr userDrawn="1"/>
          </p:nvGrpSpPr>
          <p:grpSpPr>
            <a:xfrm>
              <a:off x="213594" y="2187666"/>
              <a:ext cx="9822130" cy="792964"/>
              <a:chOff x="218356" y="2187666"/>
              <a:chExt cx="9822130" cy="792964"/>
            </a:xfrm>
          </p:grpSpPr>
          <p:sp>
            <p:nvSpPr>
              <p:cNvPr id="16" name="フリーフォーム: 図形 15">
                <a:extLst>
                  <a:ext uri="{FF2B5EF4-FFF2-40B4-BE49-F238E27FC236}">
                    <a16:creationId xmlns:a16="http://schemas.microsoft.com/office/drawing/2014/main" id="{FDE73132-D310-448E-A036-E8C3F616277B}"/>
                  </a:ext>
                </a:extLst>
              </p:cNvPr>
              <p:cNvSpPr/>
              <p:nvPr userDrawn="1"/>
            </p:nvSpPr>
            <p:spPr>
              <a:xfrm>
                <a:off x="309996" y="2275892"/>
                <a:ext cx="9681568" cy="648000"/>
              </a:xfrm>
              <a:custGeom>
                <a:avLst/>
                <a:gdLst>
                  <a:gd name="connsiteX0" fmla="*/ 68294 w 9681568"/>
                  <a:gd name="connsiteY0" fmla="*/ 0 h 648000"/>
                  <a:gd name="connsiteX1" fmla="*/ 9033568 w 9681568"/>
                  <a:gd name="connsiteY1" fmla="*/ 0 h 648000"/>
                  <a:gd name="connsiteX2" fmla="*/ 9681568 w 9681568"/>
                  <a:gd name="connsiteY2" fmla="*/ 648000 h 648000"/>
                  <a:gd name="connsiteX3" fmla="*/ 264751 w 9681568"/>
                  <a:gd name="connsiteY3" fmla="*/ 648000 h 648000"/>
                  <a:gd name="connsiteX4" fmla="*/ 0 w 9681568"/>
                  <a:gd name="connsiteY4" fmla="*/ 446523 h 648000"/>
                  <a:gd name="connsiteX5" fmla="*/ 0 w 9681568"/>
                  <a:gd name="connsiteY5" fmla="*/ 51957 h 648000"/>
                  <a:gd name="connsiteX6" fmla="*/ 68294 w 9681568"/>
                  <a:gd name="connsiteY6" fmla="*/ 0 h 64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81568" h="648000">
                    <a:moveTo>
                      <a:pt x="68294" y="0"/>
                    </a:moveTo>
                    <a:lnTo>
                      <a:pt x="9033568" y="0"/>
                    </a:lnTo>
                    <a:lnTo>
                      <a:pt x="9681568" y="648000"/>
                    </a:lnTo>
                    <a:lnTo>
                      <a:pt x="264751" y="648000"/>
                    </a:lnTo>
                    <a:lnTo>
                      <a:pt x="0" y="446523"/>
                    </a:lnTo>
                    <a:lnTo>
                      <a:pt x="0" y="51957"/>
                    </a:lnTo>
                    <a:cubicBezTo>
                      <a:pt x="0" y="23262"/>
                      <a:pt x="30576" y="0"/>
                      <a:pt x="68294"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39"/>
              </a:p>
            </p:txBody>
          </p:sp>
          <p:sp>
            <p:nvSpPr>
              <p:cNvPr id="17" name="フリーフォーム: 図形 16">
                <a:extLst>
                  <a:ext uri="{FF2B5EF4-FFF2-40B4-BE49-F238E27FC236}">
                    <a16:creationId xmlns:a16="http://schemas.microsoft.com/office/drawing/2014/main" id="{7B773A8B-6EB7-4F64-BA88-F72E7744A559}"/>
                  </a:ext>
                </a:extLst>
              </p:cNvPr>
              <p:cNvSpPr/>
              <p:nvPr userDrawn="1"/>
            </p:nvSpPr>
            <p:spPr>
              <a:xfrm flipV="1">
                <a:off x="309996" y="2527892"/>
                <a:ext cx="9681568" cy="396000"/>
              </a:xfrm>
              <a:custGeom>
                <a:avLst/>
                <a:gdLst>
                  <a:gd name="connsiteX0" fmla="*/ 0 w 9681568"/>
                  <a:gd name="connsiteY0" fmla="*/ 396000 h 396000"/>
                  <a:gd name="connsiteX1" fmla="*/ 9285568 w 9681568"/>
                  <a:gd name="connsiteY1" fmla="*/ 396000 h 396000"/>
                  <a:gd name="connsiteX2" fmla="*/ 9681568 w 9681568"/>
                  <a:gd name="connsiteY2" fmla="*/ 0 h 396000"/>
                  <a:gd name="connsiteX3" fmla="*/ 206973 w 9681568"/>
                  <a:gd name="connsiteY3" fmla="*/ 0 h 396000"/>
                  <a:gd name="connsiteX4" fmla="*/ 0 w 9681568"/>
                  <a:gd name="connsiteY4" fmla="*/ 206973 h 39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81568" h="396000">
                    <a:moveTo>
                      <a:pt x="0" y="396000"/>
                    </a:moveTo>
                    <a:lnTo>
                      <a:pt x="9285568" y="396000"/>
                    </a:lnTo>
                    <a:lnTo>
                      <a:pt x="9681568" y="0"/>
                    </a:lnTo>
                    <a:lnTo>
                      <a:pt x="206973" y="0"/>
                    </a:lnTo>
                    <a:lnTo>
                      <a:pt x="0" y="20697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81" dirty="0"/>
              </a:p>
            </p:txBody>
          </p:sp>
          <p:cxnSp>
            <p:nvCxnSpPr>
              <p:cNvPr id="18" name="直線コネクタ 17">
                <a:extLst>
                  <a:ext uri="{FF2B5EF4-FFF2-40B4-BE49-F238E27FC236}">
                    <a16:creationId xmlns:a16="http://schemas.microsoft.com/office/drawing/2014/main" id="{DD2D1282-6F99-4A95-9BDC-0048DD51F309}"/>
                  </a:ext>
                </a:extLst>
              </p:cNvPr>
              <p:cNvCxnSpPr>
                <a:cxnSpLocks/>
              </p:cNvCxnSpPr>
              <p:nvPr userDrawn="1"/>
            </p:nvCxnSpPr>
            <p:spPr>
              <a:xfrm>
                <a:off x="218356" y="2620630"/>
                <a:ext cx="360000" cy="3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02A3B294-5ACE-449A-B2EE-9AC0A8AC2506}"/>
                  </a:ext>
                </a:extLst>
              </p:cNvPr>
              <p:cNvCxnSpPr>
                <a:cxnSpLocks/>
              </p:cNvCxnSpPr>
              <p:nvPr userDrawn="1"/>
            </p:nvCxnSpPr>
            <p:spPr>
              <a:xfrm>
                <a:off x="9247522" y="2187666"/>
                <a:ext cx="792964" cy="79296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20" name="コンテンツ プレースホルダー 18">
            <a:extLst>
              <a:ext uri="{FF2B5EF4-FFF2-40B4-BE49-F238E27FC236}">
                <a16:creationId xmlns:a16="http://schemas.microsoft.com/office/drawing/2014/main" id="{A29F1BF5-21A9-4C9F-A42D-6863A1A558CC}"/>
              </a:ext>
            </a:extLst>
          </p:cNvPr>
          <p:cNvSpPr>
            <a:spLocks noGrp="1"/>
          </p:cNvSpPr>
          <p:nvPr>
            <p:ph sz="quarter" idx="14" hasCustomPrompt="1"/>
          </p:nvPr>
        </p:nvSpPr>
        <p:spPr bwMode="white">
          <a:xfrm>
            <a:off x="353494" y="274640"/>
            <a:ext cx="10180703" cy="228610"/>
          </a:xfrm>
          <a:prstGeom prst="rect">
            <a:avLst/>
          </a:prstGeom>
        </p:spPr>
        <p:txBody>
          <a:bodyPr lIns="180000" tIns="36000" rIns="0" bIns="0" anchor="ctr"/>
          <a:lstStyle>
            <a:lvl1pPr marL="0" marR="0" indent="0" algn="l" defTabSz="781975" rtl="0" eaLnBrk="1" fontAlgn="auto" latinLnBrk="0" hangingPunct="1">
              <a:lnSpc>
                <a:spcPct val="90000"/>
              </a:lnSpc>
              <a:spcBef>
                <a:spcPts val="855"/>
              </a:spcBef>
              <a:spcAft>
                <a:spcPts val="0"/>
              </a:spcAft>
              <a:buClrTx/>
              <a:buSzTx/>
              <a:buFontTx/>
              <a:buNone/>
              <a:tabLst/>
              <a:defRPr sz="1027" b="1">
                <a:solidFill>
                  <a:schemeClr val="bg1"/>
                </a:solidFill>
                <a:latin typeface="Meiryo UI" panose="020B0604030504040204" pitchFamily="50" charset="-128"/>
                <a:ea typeface="Meiryo UI" panose="020B0604030504040204" pitchFamily="50" charset="-128"/>
              </a:defRPr>
            </a:lvl1pPr>
            <a:lvl2pPr marL="390988" indent="0">
              <a:buFontTx/>
              <a:buNone/>
              <a:defRPr/>
            </a:lvl2pPr>
            <a:lvl3pPr marL="781975" indent="0">
              <a:buFontTx/>
              <a:buNone/>
              <a:defRPr/>
            </a:lvl3pPr>
            <a:lvl4pPr marL="1172963" indent="0">
              <a:buFontTx/>
              <a:buNone/>
              <a:defRPr/>
            </a:lvl4pPr>
            <a:lvl5pPr marL="1563952" indent="0">
              <a:buFontTx/>
              <a:buNone/>
              <a:defRPr/>
            </a:lvl5pPr>
          </a:lstStyle>
          <a:p>
            <a:pPr marL="0" marR="0" lvl="0" indent="0" algn="l" defTabSz="781975" rtl="0" eaLnBrk="1" fontAlgn="auto" latinLnBrk="0" hangingPunct="1">
              <a:lnSpc>
                <a:spcPct val="90000"/>
              </a:lnSpc>
              <a:spcBef>
                <a:spcPts val="855"/>
              </a:spcBef>
              <a:spcAft>
                <a:spcPts val="0"/>
              </a:spcAft>
              <a:buClrTx/>
              <a:buSzTx/>
              <a:buFontTx/>
              <a:buNone/>
              <a:tabLst/>
              <a:defRPr/>
            </a:pPr>
            <a:r>
              <a:rPr kumimoji="1" lang="ja-JP" altLang="en-US" dirty="0"/>
              <a:t>第</a:t>
            </a:r>
            <a:r>
              <a:rPr kumimoji="1" lang="en-US" altLang="ja-JP" dirty="0"/>
              <a:t>1</a:t>
            </a:r>
            <a:r>
              <a:rPr kumimoji="1" lang="ja-JP" altLang="en-US" dirty="0"/>
              <a:t>階層（例：章タイトル）</a:t>
            </a:r>
          </a:p>
        </p:txBody>
      </p:sp>
      <p:sp>
        <p:nvSpPr>
          <p:cNvPr id="22" name="タイトル 97">
            <a:extLst>
              <a:ext uri="{FF2B5EF4-FFF2-40B4-BE49-F238E27FC236}">
                <a16:creationId xmlns:a16="http://schemas.microsoft.com/office/drawing/2014/main" id="{00A61ED2-0EA3-4684-9979-E10DD2CC909F}"/>
              </a:ext>
            </a:extLst>
          </p:cNvPr>
          <p:cNvSpPr>
            <a:spLocks noGrp="1"/>
          </p:cNvSpPr>
          <p:nvPr>
            <p:ph type="title" hasCustomPrompt="1"/>
          </p:nvPr>
        </p:nvSpPr>
        <p:spPr>
          <a:xfrm>
            <a:off x="353495" y="503250"/>
            <a:ext cx="10186135" cy="359244"/>
          </a:xfrm>
          <a:prstGeom prst="rect">
            <a:avLst/>
          </a:prstGeom>
        </p:spPr>
        <p:txBody>
          <a:bodyPr lIns="252000" tIns="36000" rIns="0" bIns="0" anchor="ctr" anchorCtr="0"/>
          <a:lstStyle>
            <a:lvl1pPr>
              <a:defRPr sz="1881"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Tree>
    <p:extLst>
      <p:ext uri="{BB962C8B-B14F-4D97-AF65-F5344CB8AC3E}">
        <p14:creationId xmlns:p14="http://schemas.microsoft.com/office/powerpoint/2010/main" val="267896614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matchingName="空白">
  <p:cSld name="空白">
    <p:spTree>
      <p:nvGrpSpPr>
        <p:cNvPr id="1" name="Shape 80"/>
        <p:cNvGrpSpPr/>
        <p:nvPr/>
      </p:nvGrpSpPr>
      <p:grpSpPr>
        <a:xfrm>
          <a:off x="0" y="0"/>
          <a:ext cx="0" cy="0"/>
          <a:chOff x="0" y="0"/>
          <a:chExt cx="0" cy="0"/>
        </a:xfrm>
      </p:grpSpPr>
      <p:sp>
        <p:nvSpPr>
          <p:cNvPr id="81" name="Google Shape;81;p2"/>
          <p:cNvSpPr txBox="1">
            <a:spLocks noGrp="1"/>
          </p:cNvSpPr>
          <p:nvPr>
            <p:ph type="title"/>
          </p:nvPr>
        </p:nvSpPr>
        <p:spPr>
          <a:xfrm>
            <a:off x="838200" y="365125"/>
            <a:ext cx="10515600" cy="1082700"/>
          </a:xfrm>
          <a:prstGeom prst="rect">
            <a:avLst/>
          </a:prstGeom>
          <a:noFill/>
          <a:ln>
            <a:noFill/>
          </a:ln>
        </p:spPr>
        <p:txBody>
          <a:bodyPr spcFirstLastPara="1" lIns="91425" tIns="45700" rIns="91425" bIns="45700">
            <a:noAutofit/>
          </a:bodyPr>
          <a:lstStyle>
            <a:lvl1pPr marR="0" lvl="0" algn="ctr" rtl="0">
              <a:lnSpc>
                <a:spcPct val="90000"/>
              </a:lnSpc>
              <a:spcBef>
                <a:spcPts val="0"/>
              </a:spcBef>
              <a:spcAft>
                <a:spcPts val="0"/>
              </a:spcAft>
              <a:buClr>
                <a:srgbClr val="05686C"/>
              </a:buClr>
              <a:buSzPts val="4400"/>
              <a:buFont typeface="Arial"/>
              <a:buNone/>
              <a:defRPr sz="3111" b="0" i="0" u="none" strike="noStrike" cap="none">
                <a:solidFill>
                  <a:srgbClr val="05686C"/>
                </a:solidFill>
                <a:latin typeface="Arial"/>
                <a:ea typeface="Arial"/>
                <a:cs typeface="Arial"/>
                <a:sym typeface="Arial"/>
              </a:defRPr>
            </a:lvl1pPr>
            <a:lvl2pPr lvl="1" rtl="0">
              <a:spcBef>
                <a:spcPts val="0"/>
              </a:spcBef>
              <a:spcAft>
                <a:spcPts val="0"/>
              </a:spcAft>
              <a:buSzPts val="1400"/>
              <a:buNone/>
              <a:defRPr sz="1273"/>
            </a:lvl2pPr>
            <a:lvl3pPr lvl="2" rtl="0">
              <a:spcBef>
                <a:spcPts val="0"/>
              </a:spcBef>
              <a:spcAft>
                <a:spcPts val="0"/>
              </a:spcAft>
              <a:buSzPts val="1400"/>
              <a:buNone/>
              <a:defRPr sz="1273"/>
            </a:lvl3pPr>
            <a:lvl4pPr lvl="3" rtl="0">
              <a:spcBef>
                <a:spcPts val="0"/>
              </a:spcBef>
              <a:spcAft>
                <a:spcPts val="0"/>
              </a:spcAft>
              <a:buSzPts val="1400"/>
              <a:buNone/>
              <a:defRPr sz="1273"/>
            </a:lvl4pPr>
            <a:lvl5pPr lvl="4" rtl="0">
              <a:spcBef>
                <a:spcPts val="0"/>
              </a:spcBef>
              <a:spcAft>
                <a:spcPts val="0"/>
              </a:spcAft>
              <a:buSzPts val="1400"/>
              <a:buNone/>
              <a:defRPr sz="1273"/>
            </a:lvl5pPr>
            <a:lvl6pPr lvl="5" rtl="0">
              <a:spcBef>
                <a:spcPts val="0"/>
              </a:spcBef>
              <a:spcAft>
                <a:spcPts val="0"/>
              </a:spcAft>
              <a:buSzPts val="1400"/>
              <a:buNone/>
              <a:defRPr sz="1273"/>
            </a:lvl6pPr>
            <a:lvl7pPr lvl="6" rtl="0">
              <a:spcBef>
                <a:spcPts val="0"/>
              </a:spcBef>
              <a:spcAft>
                <a:spcPts val="0"/>
              </a:spcAft>
              <a:buSzPts val="1400"/>
              <a:buNone/>
              <a:defRPr sz="1273"/>
            </a:lvl7pPr>
            <a:lvl8pPr lvl="7" rtl="0">
              <a:spcBef>
                <a:spcPts val="0"/>
              </a:spcBef>
              <a:spcAft>
                <a:spcPts val="0"/>
              </a:spcAft>
              <a:buSzPts val="1400"/>
              <a:buNone/>
              <a:defRPr sz="1273"/>
            </a:lvl8pPr>
            <a:lvl9pPr lvl="8" rtl="0">
              <a:spcBef>
                <a:spcPts val="0"/>
              </a:spcBef>
              <a:spcAft>
                <a:spcPts val="0"/>
              </a:spcAft>
              <a:buSzPts val="1400"/>
              <a:buNone/>
              <a:defRPr sz="1273"/>
            </a:lvl9pPr>
          </a:lstStyle>
          <a:p>
            <a:endParaRPr/>
          </a:p>
        </p:txBody>
      </p:sp>
    </p:spTree>
    <p:extLst>
      <p:ext uri="{BB962C8B-B14F-4D97-AF65-F5344CB8AC3E}">
        <p14:creationId xmlns:p14="http://schemas.microsoft.com/office/powerpoint/2010/main" val="324911140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915" y="2132382"/>
            <a:ext cx="103632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829315" y="3886200"/>
            <a:ext cx="8534400" cy="1752600"/>
          </a:xfrm>
        </p:spPr>
        <p:txBody>
          <a:bodyPr/>
          <a:lstStyle>
            <a:lvl1pPr marL="0" indent="0" algn="ctr">
              <a:buNone/>
              <a:defRPr>
                <a:solidFill>
                  <a:schemeClr val="tx1">
                    <a:tint val="75000"/>
                  </a:schemeClr>
                </a:solidFill>
              </a:defRPr>
            </a:lvl1pPr>
            <a:lvl2pPr marL="436428" indent="0" algn="ctr">
              <a:buNone/>
              <a:defRPr>
                <a:solidFill>
                  <a:schemeClr val="tx1">
                    <a:tint val="75000"/>
                  </a:schemeClr>
                </a:solidFill>
              </a:defRPr>
            </a:lvl2pPr>
            <a:lvl3pPr marL="872856" indent="0" algn="ctr">
              <a:buNone/>
              <a:defRPr>
                <a:solidFill>
                  <a:schemeClr val="tx1">
                    <a:tint val="75000"/>
                  </a:schemeClr>
                </a:solidFill>
              </a:defRPr>
            </a:lvl3pPr>
            <a:lvl4pPr marL="1309283" indent="0" algn="ctr">
              <a:buNone/>
              <a:defRPr>
                <a:solidFill>
                  <a:schemeClr val="tx1">
                    <a:tint val="75000"/>
                  </a:schemeClr>
                </a:solidFill>
              </a:defRPr>
            </a:lvl4pPr>
            <a:lvl5pPr marL="1745711" indent="0" algn="ctr">
              <a:buNone/>
              <a:defRPr>
                <a:solidFill>
                  <a:schemeClr val="tx1">
                    <a:tint val="75000"/>
                  </a:schemeClr>
                </a:solidFill>
              </a:defRPr>
            </a:lvl5pPr>
            <a:lvl6pPr marL="2182140" indent="0" algn="ctr">
              <a:buNone/>
              <a:defRPr>
                <a:solidFill>
                  <a:schemeClr val="tx1">
                    <a:tint val="75000"/>
                  </a:schemeClr>
                </a:solidFill>
              </a:defRPr>
            </a:lvl6pPr>
            <a:lvl7pPr marL="2618567" indent="0" algn="ctr">
              <a:buNone/>
              <a:defRPr>
                <a:solidFill>
                  <a:schemeClr val="tx1">
                    <a:tint val="75000"/>
                  </a:schemeClr>
                </a:solidFill>
              </a:defRPr>
            </a:lvl7pPr>
            <a:lvl8pPr marL="3054996" indent="0" algn="ctr">
              <a:buNone/>
              <a:defRPr>
                <a:solidFill>
                  <a:schemeClr val="tx1">
                    <a:tint val="75000"/>
                  </a:schemeClr>
                </a:solidFill>
              </a:defRPr>
            </a:lvl8pPr>
            <a:lvl9pPr marL="3491423"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4"/>
          </p:nvPr>
        </p:nvSpPr>
        <p:spPr>
          <a:xfrm>
            <a:off x="8610300" y="6356807"/>
            <a:ext cx="2744107" cy="365125"/>
          </a:xfrm>
          <a:prstGeom prst="rect">
            <a:avLst/>
          </a:prstGeom>
        </p:spPr>
        <p:txBody>
          <a:bodyPr vert="horz" lIns="91440" tIns="45720" rIns="91440" bIns="45720" rtlCol="0" anchor="ctr"/>
          <a:lstStyle>
            <a:lvl1pPr algn="r">
              <a:defRPr sz="1287">
                <a:solidFill>
                  <a:schemeClr val="tx1">
                    <a:tint val="75000"/>
                  </a:schemeClr>
                </a:solidFill>
              </a:defRPr>
            </a:lvl1pPr>
          </a:lstStyle>
          <a:p>
            <a:fld id="{5CCC70CB-D59E-4674-9C44-844FA12DB84B}" type="slidenum">
              <a:rPr lang="ja-JP" altLang="en-US" smtClean="0"/>
              <a:pPr/>
              <a:t>‹#›</a:t>
            </a:fld>
            <a:endParaRPr lang="ja-JP" altLang="en-US" dirty="0"/>
          </a:p>
        </p:txBody>
      </p:sp>
    </p:spTree>
    <p:extLst>
      <p:ext uri="{BB962C8B-B14F-4D97-AF65-F5344CB8AC3E}">
        <p14:creationId xmlns:p14="http://schemas.microsoft.com/office/powerpoint/2010/main" val="359251925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4"/>
          </p:nvPr>
        </p:nvSpPr>
        <p:spPr>
          <a:xfrm>
            <a:off x="8610300" y="6356807"/>
            <a:ext cx="2744107" cy="365125"/>
          </a:xfrm>
          <a:prstGeom prst="rect">
            <a:avLst/>
          </a:prstGeom>
        </p:spPr>
        <p:txBody>
          <a:bodyPr vert="horz" lIns="91440" tIns="45720" rIns="91440" bIns="45720" rtlCol="0" anchor="ctr"/>
          <a:lstStyle>
            <a:lvl1pPr algn="r">
              <a:defRPr sz="1287">
                <a:solidFill>
                  <a:schemeClr val="tx1">
                    <a:tint val="75000"/>
                  </a:schemeClr>
                </a:solidFill>
              </a:defRPr>
            </a:lvl1pPr>
          </a:lstStyle>
          <a:p>
            <a:fld id="{5CCC70CB-D59E-4674-9C44-844FA12DB84B}" type="slidenum">
              <a:rPr lang="ja-JP" altLang="en-US" smtClean="0"/>
              <a:pPr/>
              <a:t>‹#›</a:t>
            </a:fld>
            <a:endParaRPr lang="ja-JP" altLang="en-US" dirty="0"/>
          </a:p>
        </p:txBody>
      </p:sp>
    </p:spTree>
    <p:extLst>
      <p:ext uri="{BB962C8B-B14F-4D97-AF65-F5344CB8AC3E}">
        <p14:creationId xmlns:p14="http://schemas.microsoft.com/office/powerpoint/2010/main" val="153102599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6"/>
          <p:cNvSpPr>
            <a:spLocks noGrp="1"/>
          </p:cNvSpPr>
          <p:nvPr>
            <p:ph type="sldNum" sz="quarter" idx="4"/>
          </p:nvPr>
        </p:nvSpPr>
        <p:spPr>
          <a:xfrm>
            <a:off x="8610300" y="6356807"/>
            <a:ext cx="2744107" cy="365125"/>
          </a:xfrm>
          <a:prstGeom prst="rect">
            <a:avLst/>
          </a:prstGeom>
        </p:spPr>
        <p:txBody>
          <a:bodyPr vert="horz" lIns="91440" tIns="45720" rIns="91440" bIns="45720" rtlCol="0" anchor="ctr"/>
          <a:lstStyle>
            <a:lvl1pPr algn="r">
              <a:defRPr sz="1287">
                <a:solidFill>
                  <a:schemeClr val="tx1">
                    <a:tint val="75000"/>
                  </a:schemeClr>
                </a:solidFill>
              </a:defRPr>
            </a:lvl1pPr>
          </a:lstStyle>
          <a:p>
            <a:fld id="{5CCC70CB-D59E-4674-9C44-844FA12DB84B}" type="slidenum">
              <a:rPr lang="ja-JP" altLang="en-US" smtClean="0"/>
              <a:pPr/>
              <a:t>‹#›</a:t>
            </a:fld>
            <a:endParaRPr lang="ja-JP" altLang="en-US" dirty="0"/>
          </a:p>
        </p:txBody>
      </p:sp>
    </p:spTree>
    <p:extLst>
      <p:ext uri="{BB962C8B-B14F-4D97-AF65-F5344CB8AC3E}">
        <p14:creationId xmlns:p14="http://schemas.microsoft.com/office/powerpoint/2010/main" val="189708153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6B6E85B-38ED-4859-A2A4-C64510FDCA62}" type="datetimeFigureOut">
              <a:rPr kumimoji="1" lang="ja-JP" altLang="en-US" smtClean="0"/>
              <a:t>2023/3/7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388EACA-E4DD-4AB3-950B-C450314FBBCA}" type="slidenum">
              <a:rPr kumimoji="1" lang="ja-JP" altLang="en-US" smtClean="0"/>
              <a:t>‹#›</a:t>
            </a:fld>
            <a:endParaRPr kumimoji="1" lang="ja-JP" altLang="en-US"/>
          </a:p>
        </p:txBody>
      </p:sp>
    </p:spTree>
    <p:extLst>
      <p:ext uri="{BB962C8B-B14F-4D97-AF65-F5344CB8AC3E}">
        <p14:creationId xmlns:p14="http://schemas.microsoft.com/office/powerpoint/2010/main" val="234004702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6B6E85B-38ED-4859-A2A4-C64510FDCA62}" type="datetimeFigureOut">
              <a:rPr kumimoji="1" lang="ja-JP" altLang="en-US" smtClean="0"/>
              <a:t>2023/3/7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388EACA-E4DD-4AB3-950B-C450314FBBCA}" type="slidenum">
              <a:rPr kumimoji="1" lang="ja-JP" altLang="en-US" smtClean="0"/>
              <a:t>‹#›</a:t>
            </a:fld>
            <a:endParaRPr kumimoji="1" lang="ja-JP" altLang="en-US"/>
          </a:p>
        </p:txBody>
      </p:sp>
    </p:spTree>
    <p:extLst>
      <p:ext uri="{BB962C8B-B14F-4D97-AF65-F5344CB8AC3E}">
        <p14:creationId xmlns:p14="http://schemas.microsoft.com/office/powerpoint/2010/main" val="399554597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6B6E85B-38ED-4859-A2A4-C64510FDCA62}" type="datetimeFigureOut">
              <a:rPr kumimoji="1" lang="ja-JP" altLang="en-US" smtClean="0"/>
              <a:t>2023/3/7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388EACA-E4DD-4AB3-950B-C450314FBBCA}" type="slidenum">
              <a:rPr kumimoji="1" lang="ja-JP" altLang="en-US" smtClean="0"/>
              <a:t>‹#›</a:t>
            </a:fld>
            <a:endParaRPr kumimoji="1" lang="ja-JP" altLang="en-US"/>
          </a:p>
        </p:txBody>
      </p:sp>
    </p:spTree>
    <p:extLst>
      <p:ext uri="{BB962C8B-B14F-4D97-AF65-F5344CB8AC3E}">
        <p14:creationId xmlns:p14="http://schemas.microsoft.com/office/powerpoint/2010/main" val="352867016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6B6E85B-38ED-4859-A2A4-C64510FDCA62}" type="datetimeFigureOut">
              <a:rPr kumimoji="1" lang="ja-JP" altLang="en-US" smtClean="0"/>
              <a:t>2023/3/7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388EACA-E4DD-4AB3-950B-C450314FBBCA}" type="slidenum">
              <a:rPr kumimoji="1" lang="ja-JP" altLang="en-US" smtClean="0"/>
              <a:t>‹#›</a:t>
            </a:fld>
            <a:endParaRPr kumimoji="1" lang="ja-JP" altLang="en-US"/>
          </a:p>
        </p:txBody>
      </p:sp>
    </p:spTree>
    <p:extLst>
      <p:ext uri="{BB962C8B-B14F-4D97-AF65-F5344CB8AC3E}">
        <p14:creationId xmlns:p14="http://schemas.microsoft.com/office/powerpoint/2010/main" val="319686100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9"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1"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6B6E85B-38ED-4859-A2A4-C64510FDCA62}" type="datetimeFigureOut">
              <a:rPr kumimoji="1" lang="ja-JP" altLang="en-US" smtClean="0"/>
              <a:t>2023/3/7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388EACA-E4DD-4AB3-950B-C450314FBBCA}" type="slidenum">
              <a:rPr kumimoji="1" lang="ja-JP" altLang="en-US" smtClean="0"/>
              <a:t>‹#›</a:t>
            </a:fld>
            <a:endParaRPr kumimoji="1" lang="ja-JP" altLang="en-US"/>
          </a:p>
        </p:txBody>
      </p:sp>
    </p:spTree>
    <p:extLst>
      <p:ext uri="{BB962C8B-B14F-4D97-AF65-F5344CB8AC3E}">
        <p14:creationId xmlns:p14="http://schemas.microsoft.com/office/powerpoint/2010/main" val="128107497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6B6E85B-38ED-4859-A2A4-C64510FDCA62}" type="datetimeFigureOut">
              <a:rPr kumimoji="1" lang="ja-JP" altLang="en-US" smtClean="0"/>
              <a:t>2023/3/7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388EACA-E4DD-4AB3-950B-C450314FBBCA}" type="slidenum">
              <a:rPr kumimoji="1" lang="ja-JP" altLang="en-US" smtClean="0"/>
              <a:t>‹#›</a:t>
            </a:fld>
            <a:endParaRPr kumimoji="1" lang="ja-JP" altLang="en-US"/>
          </a:p>
        </p:txBody>
      </p:sp>
    </p:spTree>
    <p:extLst>
      <p:ext uri="{BB962C8B-B14F-4D97-AF65-F5344CB8AC3E}">
        <p14:creationId xmlns:p14="http://schemas.microsoft.com/office/powerpoint/2010/main" val="29402817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内容説明用スライド_タイトル+リード">
    <p:spTree>
      <p:nvGrpSpPr>
        <p:cNvPr id="1" name=""/>
        <p:cNvGrpSpPr/>
        <p:nvPr/>
      </p:nvGrpSpPr>
      <p:grpSpPr>
        <a:xfrm>
          <a:off x="0" y="0"/>
          <a:ext cx="0" cy="0"/>
          <a:chOff x="0" y="0"/>
          <a:chExt cx="0" cy="0"/>
        </a:xfrm>
      </p:grpSpPr>
      <p:pic>
        <p:nvPicPr>
          <p:cNvPr id="22" name="Picture 11" descr="ç°å¢ç">
            <a:extLst>
              <a:ext uri="{FF2B5EF4-FFF2-40B4-BE49-F238E27FC236}">
                <a16:creationId xmlns:a16="http://schemas.microsoft.com/office/drawing/2014/main" id="{D72EE375-F29A-474C-80D6-45E6D14C1FC5}"/>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187844" y="233424"/>
            <a:ext cx="661313" cy="507938"/>
          </a:xfrm>
          <a:prstGeom prst="rect">
            <a:avLst/>
          </a:prstGeom>
          <a:noFill/>
          <a:extLst>
            <a:ext uri="{909E8E84-426E-40DD-AFC4-6F175D3DCCD1}">
              <a14:hiddenFill xmlns:a14="http://schemas.microsoft.com/office/drawing/2010/main">
                <a:solidFill>
                  <a:srgbClr val="FFFFFF"/>
                </a:solidFill>
              </a14:hiddenFill>
            </a:ext>
          </a:extLst>
        </p:spPr>
      </p:pic>
      <p:sp>
        <p:nvSpPr>
          <p:cNvPr id="24" name="フリーフォーム: 図形 23">
            <a:extLst>
              <a:ext uri="{FF2B5EF4-FFF2-40B4-BE49-F238E27FC236}">
                <a16:creationId xmlns:a16="http://schemas.microsoft.com/office/drawing/2014/main" id="{D316A16E-8584-4903-990B-BD95BBA90F63}"/>
              </a:ext>
            </a:extLst>
          </p:cNvPr>
          <p:cNvSpPr/>
          <p:nvPr userDrawn="1"/>
        </p:nvSpPr>
        <p:spPr>
          <a:xfrm>
            <a:off x="348064" y="285009"/>
            <a:ext cx="11040005" cy="587854"/>
          </a:xfrm>
          <a:custGeom>
            <a:avLst/>
            <a:gdLst>
              <a:gd name="connsiteX0" fmla="*/ 68294 w 9681568"/>
              <a:gd name="connsiteY0" fmla="*/ 0 h 648000"/>
              <a:gd name="connsiteX1" fmla="*/ 9033568 w 9681568"/>
              <a:gd name="connsiteY1" fmla="*/ 0 h 648000"/>
              <a:gd name="connsiteX2" fmla="*/ 9681568 w 9681568"/>
              <a:gd name="connsiteY2" fmla="*/ 648000 h 648000"/>
              <a:gd name="connsiteX3" fmla="*/ 264751 w 9681568"/>
              <a:gd name="connsiteY3" fmla="*/ 648000 h 648000"/>
              <a:gd name="connsiteX4" fmla="*/ 0 w 9681568"/>
              <a:gd name="connsiteY4" fmla="*/ 446523 h 648000"/>
              <a:gd name="connsiteX5" fmla="*/ 0 w 9681568"/>
              <a:gd name="connsiteY5" fmla="*/ 51957 h 648000"/>
              <a:gd name="connsiteX6" fmla="*/ 68294 w 9681568"/>
              <a:gd name="connsiteY6" fmla="*/ 0 h 64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81568" h="648000">
                <a:moveTo>
                  <a:pt x="68294" y="0"/>
                </a:moveTo>
                <a:lnTo>
                  <a:pt x="9033568" y="0"/>
                </a:lnTo>
                <a:lnTo>
                  <a:pt x="9681568" y="648000"/>
                </a:lnTo>
                <a:lnTo>
                  <a:pt x="264751" y="648000"/>
                </a:lnTo>
                <a:lnTo>
                  <a:pt x="0" y="446523"/>
                </a:lnTo>
                <a:lnTo>
                  <a:pt x="0" y="51957"/>
                </a:lnTo>
                <a:cubicBezTo>
                  <a:pt x="0" y="23262"/>
                  <a:pt x="30576" y="0"/>
                  <a:pt x="68294"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39"/>
          </a:p>
        </p:txBody>
      </p:sp>
      <p:sp>
        <p:nvSpPr>
          <p:cNvPr id="25" name="フリーフォーム: 図形 24">
            <a:extLst>
              <a:ext uri="{FF2B5EF4-FFF2-40B4-BE49-F238E27FC236}">
                <a16:creationId xmlns:a16="http://schemas.microsoft.com/office/drawing/2014/main" id="{6389BA14-3C27-49E0-95D8-73EE985B7C86}"/>
              </a:ext>
            </a:extLst>
          </p:cNvPr>
          <p:cNvSpPr/>
          <p:nvPr userDrawn="1"/>
        </p:nvSpPr>
        <p:spPr>
          <a:xfrm flipV="1">
            <a:off x="348064" y="513619"/>
            <a:ext cx="11040005" cy="359244"/>
          </a:xfrm>
          <a:custGeom>
            <a:avLst/>
            <a:gdLst>
              <a:gd name="connsiteX0" fmla="*/ 0 w 9681568"/>
              <a:gd name="connsiteY0" fmla="*/ 396000 h 396000"/>
              <a:gd name="connsiteX1" fmla="*/ 9285568 w 9681568"/>
              <a:gd name="connsiteY1" fmla="*/ 396000 h 396000"/>
              <a:gd name="connsiteX2" fmla="*/ 9681568 w 9681568"/>
              <a:gd name="connsiteY2" fmla="*/ 0 h 396000"/>
              <a:gd name="connsiteX3" fmla="*/ 206973 w 9681568"/>
              <a:gd name="connsiteY3" fmla="*/ 0 h 396000"/>
              <a:gd name="connsiteX4" fmla="*/ 0 w 9681568"/>
              <a:gd name="connsiteY4" fmla="*/ 206973 h 39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81568" h="396000">
                <a:moveTo>
                  <a:pt x="0" y="396000"/>
                </a:moveTo>
                <a:lnTo>
                  <a:pt x="9285568" y="396000"/>
                </a:lnTo>
                <a:lnTo>
                  <a:pt x="9681568" y="0"/>
                </a:lnTo>
                <a:lnTo>
                  <a:pt x="206973" y="0"/>
                </a:lnTo>
                <a:lnTo>
                  <a:pt x="0" y="20697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81" dirty="0"/>
          </a:p>
        </p:txBody>
      </p:sp>
      <p:cxnSp>
        <p:nvCxnSpPr>
          <p:cNvPr id="27" name="直線コネクタ 26">
            <a:extLst>
              <a:ext uri="{FF2B5EF4-FFF2-40B4-BE49-F238E27FC236}">
                <a16:creationId xmlns:a16="http://schemas.microsoft.com/office/drawing/2014/main" id="{10FB6288-8694-4998-AA2F-C2FF933481A4}"/>
              </a:ext>
            </a:extLst>
          </p:cNvPr>
          <p:cNvCxnSpPr>
            <a:cxnSpLocks/>
          </p:cNvCxnSpPr>
          <p:nvPr userDrawn="1"/>
        </p:nvCxnSpPr>
        <p:spPr>
          <a:xfrm>
            <a:off x="243564" y="597753"/>
            <a:ext cx="410512" cy="32658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a:extLst>
              <a:ext uri="{FF2B5EF4-FFF2-40B4-BE49-F238E27FC236}">
                <a16:creationId xmlns:a16="http://schemas.microsoft.com/office/drawing/2014/main" id="{6493546D-0948-4393-9D11-8785B20C3062}"/>
              </a:ext>
            </a:extLst>
          </p:cNvPr>
          <p:cNvCxnSpPr>
            <a:cxnSpLocks/>
          </p:cNvCxnSpPr>
          <p:nvPr userDrawn="1"/>
        </p:nvCxnSpPr>
        <p:spPr>
          <a:xfrm>
            <a:off x="10539629" y="204975"/>
            <a:ext cx="904227" cy="71936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コンテンツ プレースホルダー 18">
            <a:extLst>
              <a:ext uri="{FF2B5EF4-FFF2-40B4-BE49-F238E27FC236}">
                <a16:creationId xmlns:a16="http://schemas.microsoft.com/office/drawing/2014/main" id="{D5428008-C93C-447D-8ECA-E6DC6C99CFF5}"/>
              </a:ext>
            </a:extLst>
          </p:cNvPr>
          <p:cNvSpPr>
            <a:spLocks noGrp="1"/>
          </p:cNvSpPr>
          <p:nvPr userDrawn="1">
            <p:ph sz="quarter" idx="14" hasCustomPrompt="1"/>
          </p:nvPr>
        </p:nvSpPr>
        <p:spPr bwMode="white">
          <a:xfrm>
            <a:off x="353494" y="285009"/>
            <a:ext cx="10180703" cy="228610"/>
          </a:xfrm>
          <a:prstGeom prst="rect">
            <a:avLst/>
          </a:prstGeom>
        </p:spPr>
        <p:txBody>
          <a:bodyPr lIns="180000" tIns="36000" rIns="0" bIns="0" anchor="ctr"/>
          <a:lstStyle>
            <a:lvl1pPr marL="0" indent="0" algn="l">
              <a:buFontTx/>
              <a:buNone/>
              <a:defRPr sz="1027" b="1">
                <a:solidFill>
                  <a:schemeClr val="bg1"/>
                </a:solidFill>
                <a:latin typeface="Meiryo UI" panose="020B0604030504040204" pitchFamily="50" charset="-128"/>
                <a:ea typeface="Meiryo UI" panose="020B0604030504040204" pitchFamily="50" charset="-128"/>
              </a:defRPr>
            </a:lvl1pPr>
            <a:lvl2pPr marL="390988" indent="0">
              <a:buFontTx/>
              <a:buNone/>
              <a:defRPr/>
            </a:lvl2pPr>
            <a:lvl3pPr marL="781975" indent="0">
              <a:buFontTx/>
              <a:buNone/>
              <a:defRPr/>
            </a:lvl3pPr>
            <a:lvl4pPr marL="1172963" indent="0">
              <a:buFontTx/>
              <a:buNone/>
              <a:defRPr/>
            </a:lvl4pPr>
            <a:lvl5pPr marL="1563952" indent="0">
              <a:buFontTx/>
              <a:buNone/>
              <a:defRPr/>
            </a:lvl5pPr>
          </a:lstStyle>
          <a:p>
            <a:pPr lvl="0"/>
            <a:r>
              <a:rPr kumimoji="1" lang="ja-JP" altLang="en-US" dirty="0"/>
              <a:t>第</a:t>
            </a:r>
            <a:r>
              <a:rPr kumimoji="1" lang="en-US" altLang="ja-JP" dirty="0"/>
              <a:t>1</a:t>
            </a:r>
            <a:r>
              <a:rPr kumimoji="1" lang="ja-JP" altLang="en-US" dirty="0"/>
              <a:t>階層（例：章タイトル）</a:t>
            </a:r>
          </a:p>
        </p:txBody>
      </p:sp>
      <p:sp>
        <p:nvSpPr>
          <p:cNvPr id="32" name="コンテンツ プレースホルダー 18">
            <a:extLst>
              <a:ext uri="{FF2B5EF4-FFF2-40B4-BE49-F238E27FC236}">
                <a16:creationId xmlns:a16="http://schemas.microsoft.com/office/drawing/2014/main" id="{B0601DCF-F450-4DBC-97BF-9C8A2C2B569B}"/>
              </a:ext>
            </a:extLst>
          </p:cNvPr>
          <p:cNvSpPr>
            <a:spLocks noGrp="1"/>
          </p:cNvSpPr>
          <p:nvPr userDrawn="1">
            <p:ph sz="quarter" idx="16" hasCustomPrompt="1"/>
          </p:nvPr>
        </p:nvSpPr>
        <p:spPr>
          <a:xfrm>
            <a:off x="654078" y="877291"/>
            <a:ext cx="10714369" cy="783805"/>
          </a:xfrm>
          <a:prstGeom prst="rect">
            <a:avLst/>
          </a:prstGeom>
        </p:spPr>
        <p:txBody>
          <a:bodyPr lIns="0" tIns="144000" rIns="0" bIns="0" anchor="t"/>
          <a:lstStyle>
            <a:lvl1pPr marL="0" marR="0" indent="0" algn="l" defTabSz="781975" rtl="0" eaLnBrk="1" fontAlgn="auto" latinLnBrk="0" hangingPunct="1">
              <a:lnSpc>
                <a:spcPct val="100000"/>
              </a:lnSpc>
              <a:spcBef>
                <a:spcPts val="0"/>
              </a:spcBef>
              <a:spcAft>
                <a:spcPts val="513"/>
              </a:spcAft>
              <a:buClrTx/>
              <a:buSzTx/>
              <a:buFontTx/>
              <a:buNone/>
              <a:tabLst/>
              <a:defRPr sz="1368" b="1">
                <a:solidFill>
                  <a:srgbClr val="009C89"/>
                </a:solidFill>
                <a:latin typeface="Meiryo UI" panose="020B0604030504040204" pitchFamily="50" charset="-128"/>
                <a:ea typeface="Meiryo UI" panose="020B0604030504040204" pitchFamily="50" charset="-128"/>
              </a:defRPr>
            </a:lvl1pPr>
            <a:lvl2pPr marL="390988" indent="0">
              <a:buFontTx/>
              <a:buNone/>
              <a:defRPr/>
            </a:lvl2pPr>
            <a:lvl3pPr marL="781975" indent="0">
              <a:buFontTx/>
              <a:buNone/>
              <a:defRPr/>
            </a:lvl3pPr>
            <a:lvl4pPr marL="1172963" indent="0">
              <a:buFontTx/>
              <a:buNone/>
              <a:defRPr/>
            </a:lvl4pPr>
            <a:lvl5pPr marL="1563952" indent="0">
              <a:buFontTx/>
              <a:buNone/>
              <a:defRPr/>
            </a:lvl5pPr>
          </a:lstStyle>
          <a:p>
            <a:pPr marL="0" marR="0" lvl="0" indent="0" algn="l" defTabSz="781975" rtl="0" eaLnBrk="1" fontAlgn="auto" latinLnBrk="0" hangingPunct="1">
              <a:lnSpc>
                <a:spcPct val="90000"/>
              </a:lnSpc>
              <a:spcBef>
                <a:spcPts val="855"/>
              </a:spcBef>
              <a:spcAft>
                <a:spcPts val="0"/>
              </a:spcAft>
              <a:buClrTx/>
              <a:buSzTx/>
              <a:buFontTx/>
              <a:buNone/>
              <a:tabLst/>
              <a:defRPr/>
            </a:pPr>
            <a:r>
              <a:rPr kumimoji="1" lang="ja-JP" altLang="en-US" dirty="0"/>
              <a:t>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a:t>
            </a:r>
          </a:p>
        </p:txBody>
      </p:sp>
      <p:sp>
        <p:nvSpPr>
          <p:cNvPr id="16" name="タイトル 97">
            <a:extLst>
              <a:ext uri="{FF2B5EF4-FFF2-40B4-BE49-F238E27FC236}">
                <a16:creationId xmlns:a16="http://schemas.microsoft.com/office/drawing/2014/main" id="{E903700A-BA7D-4341-BD66-3F77B7227C1F}"/>
              </a:ext>
            </a:extLst>
          </p:cNvPr>
          <p:cNvSpPr>
            <a:spLocks noGrp="1"/>
          </p:cNvSpPr>
          <p:nvPr>
            <p:ph type="title" hasCustomPrompt="1"/>
          </p:nvPr>
        </p:nvSpPr>
        <p:spPr>
          <a:xfrm>
            <a:off x="353495" y="513619"/>
            <a:ext cx="10186135" cy="359244"/>
          </a:xfrm>
          <a:prstGeom prst="rect">
            <a:avLst/>
          </a:prstGeom>
        </p:spPr>
        <p:txBody>
          <a:bodyPr lIns="252000" tIns="36000" rIns="0" bIns="0" anchor="ctr" anchorCtr="0"/>
          <a:lstStyle>
            <a:lvl1pPr>
              <a:defRPr sz="1881"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Tree>
    <p:extLst>
      <p:ext uri="{BB962C8B-B14F-4D97-AF65-F5344CB8AC3E}">
        <p14:creationId xmlns:p14="http://schemas.microsoft.com/office/powerpoint/2010/main" val="344592069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B6E85B-38ED-4859-A2A4-C64510FDCA62}" type="datetimeFigureOut">
              <a:rPr kumimoji="1" lang="ja-JP" altLang="en-US" smtClean="0"/>
              <a:t>2023/3/7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388EACA-E4DD-4AB3-950B-C450314FBBCA}" type="slidenum">
              <a:rPr kumimoji="1" lang="ja-JP" altLang="en-US" smtClean="0"/>
              <a:t>‹#›</a:t>
            </a:fld>
            <a:endParaRPr kumimoji="1" lang="ja-JP" altLang="en-US"/>
          </a:p>
        </p:txBody>
      </p:sp>
    </p:spTree>
    <p:extLst>
      <p:ext uri="{BB962C8B-B14F-4D97-AF65-F5344CB8AC3E}">
        <p14:creationId xmlns:p14="http://schemas.microsoft.com/office/powerpoint/2010/main" val="316523232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6B6E85B-38ED-4859-A2A4-C64510FDCA62}" type="datetimeFigureOut">
              <a:rPr kumimoji="1" lang="ja-JP" altLang="en-US" smtClean="0"/>
              <a:t>2023/3/7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388EACA-E4DD-4AB3-950B-C450314FBBCA}" type="slidenum">
              <a:rPr kumimoji="1" lang="ja-JP" altLang="en-US" smtClean="0"/>
              <a:t>‹#›</a:t>
            </a:fld>
            <a:endParaRPr kumimoji="1" lang="ja-JP" altLang="en-US"/>
          </a:p>
        </p:txBody>
      </p:sp>
    </p:spTree>
    <p:extLst>
      <p:ext uri="{BB962C8B-B14F-4D97-AF65-F5344CB8AC3E}">
        <p14:creationId xmlns:p14="http://schemas.microsoft.com/office/powerpoint/2010/main" val="5868031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6B6E85B-38ED-4859-A2A4-C64510FDCA62}" type="datetimeFigureOut">
              <a:rPr kumimoji="1" lang="ja-JP" altLang="en-US" smtClean="0"/>
              <a:t>2023/3/7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388EACA-E4DD-4AB3-950B-C450314FBBCA}" type="slidenum">
              <a:rPr kumimoji="1" lang="ja-JP" altLang="en-US" smtClean="0"/>
              <a:t>‹#›</a:t>
            </a:fld>
            <a:endParaRPr kumimoji="1" lang="ja-JP" altLang="en-US"/>
          </a:p>
        </p:txBody>
      </p:sp>
    </p:spTree>
    <p:extLst>
      <p:ext uri="{BB962C8B-B14F-4D97-AF65-F5344CB8AC3E}">
        <p14:creationId xmlns:p14="http://schemas.microsoft.com/office/powerpoint/2010/main" val="25733840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6B6E85B-38ED-4859-A2A4-C64510FDCA62}" type="datetimeFigureOut">
              <a:rPr kumimoji="1" lang="ja-JP" altLang="en-US" smtClean="0"/>
              <a:t>2023/3/7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388EACA-E4DD-4AB3-950B-C450314FBBCA}" type="slidenum">
              <a:rPr kumimoji="1" lang="ja-JP" altLang="en-US" smtClean="0"/>
              <a:t>‹#›</a:t>
            </a:fld>
            <a:endParaRPr kumimoji="1" lang="ja-JP" altLang="en-US"/>
          </a:p>
        </p:txBody>
      </p:sp>
    </p:spTree>
    <p:extLst>
      <p:ext uri="{BB962C8B-B14F-4D97-AF65-F5344CB8AC3E}">
        <p14:creationId xmlns:p14="http://schemas.microsoft.com/office/powerpoint/2010/main" val="114872612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6B6E85B-38ED-4859-A2A4-C64510FDCA62}" type="datetimeFigureOut">
              <a:rPr kumimoji="1" lang="ja-JP" altLang="en-US" smtClean="0"/>
              <a:t>2023/3/7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388EACA-E4DD-4AB3-950B-C450314FBBCA}" type="slidenum">
              <a:rPr kumimoji="1" lang="ja-JP" altLang="en-US" smtClean="0"/>
              <a:t>‹#›</a:t>
            </a:fld>
            <a:endParaRPr kumimoji="1" lang="ja-JP" altLang="en-US"/>
          </a:p>
        </p:txBody>
      </p:sp>
    </p:spTree>
    <p:extLst>
      <p:ext uri="{BB962C8B-B14F-4D97-AF65-F5344CB8AC3E}">
        <p14:creationId xmlns:p14="http://schemas.microsoft.com/office/powerpoint/2010/main" val="640268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内容説明用スライド_タイトルのみ">
    <p:spTree>
      <p:nvGrpSpPr>
        <p:cNvPr id="1" name=""/>
        <p:cNvGrpSpPr/>
        <p:nvPr/>
      </p:nvGrpSpPr>
      <p:grpSpPr>
        <a:xfrm>
          <a:off x="0" y="0"/>
          <a:ext cx="0" cy="0"/>
          <a:chOff x="0" y="0"/>
          <a:chExt cx="0" cy="0"/>
        </a:xfrm>
      </p:grpSpPr>
      <p:grpSp>
        <p:nvGrpSpPr>
          <p:cNvPr id="31" name="グループ化 30">
            <a:extLst>
              <a:ext uri="{FF2B5EF4-FFF2-40B4-BE49-F238E27FC236}">
                <a16:creationId xmlns:a16="http://schemas.microsoft.com/office/drawing/2014/main" id="{AC2DE318-3373-45C5-B5ED-FC4A4125DD10}"/>
              </a:ext>
            </a:extLst>
          </p:cNvPr>
          <p:cNvGrpSpPr/>
          <p:nvPr userDrawn="1"/>
        </p:nvGrpSpPr>
        <p:grpSpPr>
          <a:xfrm>
            <a:off x="243566" y="339773"/>
            <a:ext cx="11605591" cy="719363"/>
            <a:chOff x="213594" y="302433"/>
            <a:chExt cx="10177559" cy="792964"/>
          </a:xfrm>
        </p:grpSpPr>
        <p:pic>
          <p:nvPicPr>
            <p:cNvPr id="19" name="Picture 11" descr="ç°å¢ç">
              <a:extLst>
                <a:ext uri="{FF2B5EF4-FFF2-40B4-BE49-F238E27FC236}">
                  <a16:creationId xmlns:a16="http://schemas.microsoft.com/office/drawing/2014/main" id="{F587DAEF-4845-4ED1-8C27-052B3B89936C}"/>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811212" y="333796"/>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30" name="フリーフォーム: 図形 29">
              <a:extLst>
                <a:ext uri="{FF2B5EF4-FFF2-40B4-BE49-F238E27FC236}">
                  <a16:creationId xmlns:a16="http://schemas.microsoft.com/office/drawing/2014/main" id="{2E2E24A4-3B37-4043-BFA7-B097B261A74B}"/>
                </a:ext>
              </a:extLst>
            </p:cNvPr>
            <p:cNvSpPr/>
            <p:nvPr userDrawn="1"/>
          </p:nvSpPr>
          <p:spPr>
            <a:xfrm flipH="1" flipV="1">
              <a:off x="306464" y="390658"/>
              <a:ext cx="9680339" cy="648000"/>
            </a:xfrm>
            <a:custGeom>
              <a:avLst/>
              <a:gdLst>
                <a:gd name="connsiteX0" fmla="*/ 9613274 w 9680339"/>
                <a:gd name="connsiteY0" fmla="*/ 648000 h 648000"/>
                <a:gd name="connsiteX1" fmla="*/ 648000 w 9680339"/>
                <a:gd name="connsiteY1" fmla="*/ 648000 h 648000"/>
                <a:gd name="connsiteX2" fmla="*/ 0 w 9680339"/>
                <a:gd name="connsiteY2" fmla="*/ 0 h 648000"/>
                <a:gd name="connsiteX3" fmla="*/ 8817361 w 9680339"/>
                <a:gd name="connsiteY3" fmla="*/ 0 h 648000"/>
                <a:gd name="connsiteX4" fmla="*/ 9413208 w 9680339"/>
                <a:gd name="connsiteY4" fmla="*/ 0 h 648000"/>
                <a:gd name="connsiteX5" fmla="*/ 9469437 w 9680339"/>
                <a:gd name="connsiteY5" fmla="*/ 0 h 648000"/>
                <a:gd name="connsiteX6" fmla="*/ 9630899 w 9680339"/>
                <a:gd name="connsiteY6" fmla="*/ 162918 h 648000"/>
                <a:gd name="connsiteX7" fmla="*/ 9680339 w 9680339"/>
                <a:gd name="connsiteY7" fmla="*/ 200542 h 648000"/>
                <a:gd name="connsiteX8" fmla="*/ 9680339 w 9680339"/>
                <a:gd name="connsiteY8" fmla="*/ 598300 h 648000"/>
                <a:gd name="connsiteX9" fmla="*/ 9661565 w 9680339"/>
                <a:gd name="connsiteY9" fmla="*/ 632782 h 648000"/>
                <a:gd name="connsiteX10" fmla="*/ 9613274 w 9680339"/>
                <a:gd name="connsiteY10" fmla="*/ 648000 h 64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680339" h="648000">
                  <a:moveTo>
                    <a:pt x="9613274" y="648000"/>
                  </a:moveTo>
                  <a:lnTo>
                    <a:pt x="648000" y="648000"/>
                  </a:lnTo>
                  <a:lnTo>
                    <a:pt x="0" y="0"/>
                  </a:lnTo>
                  <a:lnTo>
                    <a:pt x="8817361" y="0"/>
                  </a:lnTo>
                  <a:lnTo>
                    <a:pt x="9413208" y="0"/>
                  </a:lnTo>
                  <a:lnTo>
                    <a:pt x="9469437" y="0"/>
                  </a:lnTo>
                  <a:lnTo>
                    <a:pt x="9630899" y="162918"/>
                  </a:lnTo>
                  <a:lnTo>
                    <a:pt x="9680339" y="200542"/>
                  </a:lnTo>
                  <a:lnTo>
                    <a:pt x="9680339" y="598300"/>
                  </a:lnTo>
                  <a:lnTo>
                    <a:pt x="9661565" y="632782"/>
                  </a:lnTo>
                  <a:cubicBezTo>
                    <a:pt x="9649206" y="642184"/>
                    <a:pt x="9632133" y="648000"/>
                    <a:pt x="9613274" y="64800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39"/>
            </a:p>
          </p:txBody>
        </p:sp>
        <p:cxnSp>
          <p:nvCxnSpPr>
            <p:cNvPr id="24" name="直線コネクタ 23">
              <a:extLst>
                <a:ext uri="{FF2B5EF4-FFF2-40B4-BE49-F238E27FC236}">
                  <a16:creationId xmlns:a16="http://schemas.microsoft.com/office/drawing/2014/main" id="{D3CD85D1-03BA-48DE-917C-C0364BBEB90D}"/>
                </a:ext>
              </a:extLst>
            </p:cNvPr>
            <p:cNvCxnSpPr>
              <a:cxnSpLocks/>
            </p:cNvCxnSpPr>
            <p:nvPr userDrawn="1"/>
          </p:nvCxnSpPr>
          <p:spPr>
            <a:xfrm>
              <a:off x="9242760" y="302433"/>
              <a:ext cx="792964" cy="79296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F0692A14-C278-4BFD-8589-93D84C87BBEF}"/>
                </a:ext>
              </a:extLst>
            </p:cNvPr>
            <p:cNvCxnSpPr>
              <a:cxnSpLocks/>
            </p:cNvCxnSpPr>
            <p:nvPr userDrawn="1"/>
          </p:nvCxnSpPr>
          <p:spPr>
            <a:xfrm>
              <a:off x="213594" y="735397"/>
              <a:ext cx="360000" cy="3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5" name="タイトル 97">
            <a:extLst>
              <a:ext uri="{FF2B5EF4-FFF2-40B4-BE49-F238E27FC236}">
                <a16:creationId xmlns:a16="http://schemas.microsoft.com/office/drawing/2014/main" id="{72170A6F-3936-4E64-8D54-81889E100275}"/>
              </a:ext>
            </a:extLst>
          </p:cNvPr>
          <p:cNvSpPr>
            <a:spLocks noGrp="1"/>
          </p:cNvSpPr>
          <p:nvPr userDrawn="1">
            <p:ph type="title" hasCustomPrompt="1"/>
          </p:nvPr>
        </p:nvSpPr>
        <p:spPr>
          <a:xfrm>
            <a:off x="353495" y="419806"/>
            <a:ext cx="10180703" cy="587854"/>
          </a:xfrm>
          <a:prstGeom prst="rect">
            <a:avLst/>
          </a:prstGeom>
        </p:spPr>
        <p:txBody>
          <a:bodyPr lIns="252000" tIns="36000" rIns="0" bIns="0" anchor="ctr" anchorCtr="0"/>
          <a:lstStyle>
            <a:lvl1pPr>
              <a:defRPr sz="2395"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32" name="テキスト ボックス 31">
            <a:extLst>
              <a:ext uri="{FF2B5EF4-FFF2-40B4-BE49-F238E27FC236}">
                <a16:creationId xmlns:a16="http://schemas.microsoft.com/office/drawing/2014/main" id="{25669791-F91A-490D-AE90-D7F0E46D1A25}"/>
              </a:ext>
            </a:extLst>
          </p:cNvPr>
          <p:cNvSpPr txBox="1"/>
          <p:nvPr userDrawn="1"/>
        </p:nvSpPr>
        <p:spPr>
          <a:xfrm>
            <a:off x="11772933" y="6581630"/>
            <a:ext cx="261968" cy="171850"/>
          </a:xfrm>
          <a:prstGeom prst="rect">
            <a:avLst/>
          </a:prstGeom>
          <a:noFill/>
        </p:spPr>
        <p:txBody>
          <a:bodyPr wrap="none" lIns="0" tIns="0" rIns="0" bIns="0" rtlCol="0" anchor="ctr" anchorCtr="0">
            <a:noAutofit/>
          </a:bodyPr>
          <a:lstStyle/>
          <a:p>
            <a:pPr algn="ctr"/>
            <a:fld id="{9C1B02FA-3B43-4965-97B5-C29D405C4738}" type="slidenum">
              <a:rPr kumimoji="1" lang="ja-JP" altLang="en-US" sz="1368"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368"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386116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内容説明用スライド_タイトルのみ+リード">
    <p:spTree>
      <p:nvGrpSpPr>
        <p:cNvPr id="1" name=""/>
        <p:cNvGrpSpPr/>
        <p:nvPr/>
      </p:nvGrpSpPr>
      <p:grpSpPr>
        <a:xfrm>
          <a:off x="0" y="0"/>
          <a:ext cx="0" cy="0"/>
          <a:chOff x="0" y="0"/>
          <a:chExt cx="0" cy="0"/>
        </a:xfrm>
      </p:grpSpPr>
      <p:grpSp>
        <p:nvGrpSpPr>
          <p:cNvPr id="10" name="グループ化 9">
            <a:extLst>
              <a:ext uri="{FF2B5EF4-FFF2-40B4-BE49-F238E27FC236}">
                <a16:creationId xmlns:a16="http://schemas.microsoft.com/office/drawing/2014/main" id="{415CC879-8893-4ACA-BC53-E5C16947C50D}"/>
              </a:ext>
            </a:extLst>
          </p:cNvPr>
          <p:cNvGrpSpPr/>
          <p:nvPr userDrawn="1"/>
        </p:nvGrpSpPr>
        <p:grpSpPr>
          <a:xfrm>
            <a:off x="243566" y="153130"/>
            <a:ext cx="11605591" cy="719363"/>
            <a:chOff x="213594" y="302433"/>
            <a:chExt cx="10177559" cy="792964"/>
          </a:xfrm>
        </p:grpSpPr>
        <p:pic>
          <p:nvPicPr>
            <p:cNvPr id="11" name="Picture 11" descr="ç°å¢ç">
              <a:extLst>
                <a:ext uri="{FF2B5EF4-FFF2-40B4-BE49-F238E27FC236}">
                  <a16:creationId xmlns:a16="http://schemas.microsoft.com/office/drawing/2014/main" id="{EA847D1A-9CB9-4A27-A318-805446306ABA}"/>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811212" y="333796"/>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12" name="フリーフォーム: 図形 11">
              <a:extLst>
                <a:ext uri="{FF2B5EF4-FFF2-40B4-BE49-F238E27FC236}">
                  <a16:creationId xmlns:a16="http://schemas.microsoft.com/office/drawing/2014/main" id="{65FC17B1-25BE-4588-AF23-0BACCC17A073}"/>
                </a:ext>
              </a:extLst>
            </p:cNvPr>
            <p:cNvSpPr/>
            <p:nvPr userDrawn="1"/>
          </p:nvSpPr>
          <p:spPr>
            <a:xfrm flipH="1" flipV="1">
              <a:off x="306464" y="390658"/>
              <a:ext cx="9680339" cy="648000"/>
            </a:xfrm>
            <a:custGeom>
              <a:avLst/>
              <a:gdLst>
                <a:gd name="connsiteX0" fmla="*/ 9613274 w 9680339"/>
                <a:gd name="connsiteY0" fmla="*/ 648000 h 648000"/>
                <a:gd name="connsiteX1" fmla="*/ 648000 w 9680339"/>
                <a:gd name="connsiteY1" fmla="*/ 648000 h 648000"/>
                <a:gd name="connsiteX2" fmla="*/ 0 w 9680339"/>
                <a:gd name="connsiteY2" fmla="*/ 0 h 648000"/>
                <a:gd name="connsiteX3" fmla="*/ 8817361 w 9680339"/>
                <a:gd name="connsiteY3" fmla="*/ 0 h 648000"/>
                <a:gd name="connsiteX4" fmla="*/ 9413208 w 9680339"/>
                <a:gd name="connsiteY4" fmla="*/ 0 h 648000"/>
                <a:gd name="connsiteX5" fmla="*/ 9469437 w 9680339"/>
                <a:gd name="connsiteY5" fmla="*/ 0 h 648000"/>
                <a:gd name="connsiteX6" fmla="*/ 9630899 w 9680339"/>
                <a:gd name="connsiteY6" fmla="*/ 162918 h 648000"/>
                <a:gd name="connsiteX7" fmla="*/ 9680339 w 9680339"/>
                <a:gd name="connsiteY7" fmla="*/ 200542 h 648000"/>
                <a:gd name="connsiteX8" fmla="*/ 9680339 w 9680339"/>
                <a:gd name="connsiteY8" fmla="*/ 598300 h 648000"/>
                <a:gd name="connsiteX9" fmla="*/ 9661565 w 9680339"/>
                <a:gd name="connsiteY9" fmla="*/ 632782 h 648000"/>
                <a:gd name="connsiteX10" fmla="*/ 9613274 w 9680339"/>
                <a:gd name="connsiteY10" fmla="*/ 648000 h 64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680339" h="648000">
                  <a:moveTo>
                    <a:pt x="9613274" y="648000"/>
                  </a:moveTo>
                  <a:lnTo>
                    <a:pt x="648000" y="648000"/>
                  </a:lnTo>
                  <a:lnTo>
                    <a:pt x="0" y="0"/>
                  </a:lnTo>
                  <a:lnTo>
                    <a:pt x="8817361" y="0"/>
                  </a:lnTo>
                  <a:lnTo>
                    <a:pt x="9413208" y="0"/>
                  </a:lnTo>
                  <a:lnTo>
                    <a:pt x="9469437" y="0"/>
                  </a:lnTo>
                  <a:lnTo>
                    <a:pt x="9630899" y="162918"/>
                  </a:lnTo>
                  <a:lnTo>
                    <a:pt x="9680339" y="200542"/>
                  </a:lnTo>
                  <a:lnTo>
                    <a:pt x="9680339" y="598300"/>
                  </a:lnTo>
                  <a:lnTo>
                    <a:pt x="9661565" y="632782"/>
                  </a:lnTo>
                  <a:cubicBezTo>
                    <a:pt x="9649206" y="642184"/>
                    <a:pt x="9632133" y="648000"/>
                    <a:pt x="9613274" y="64800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39"/>
            </a:p>
          </p:txBody>
        </p:sp>
        <p:cxnSp>
          <p:nvCxnSpPr>
            <p:cNvPr id="13" name="直線コネクタ 12">
              <a:extLst>
                <a:ext uri="{FF2B5EF4-FFF2-40B4-BE49-F238E27FC236}">
                  <a16:creationId xmlns:a16="http://schemas.microsoft.com/office/drawing/2014/main" id="{4ACDB6E1-0019-4594-BA57-355CD944730E}"/>
                </a:ext>
              </a:extLst>
            </p:cNvPr>
            <p:cNvCxnSpPr>
              <a:cxnSpLocks/>
            </p:cNvCxnSpPr>
            <p:nvPr userDrawn="1"/>
          </p:nvCxnSpPr>
          <p:spPr>
            <a:xfrm>
              <a:off x="9242760" y="302433"/>
              <a:ext cx="792964" cy="79296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1CFD28A3-FFD3-44EF-BD7B-AA8133ABDF9A}"/>
                </a:ext>
              </a:extLst>
            </p:cNvPr>
            <p:cNvCxnSpPr>
              <a:cxnSpLocks/>
            </p:cNvCxnSpPr>
            <p:nvPr userDrawn="1"/>
          </p:nvCxnSpPr>
          <p:spPr>
            <a:xfrm>
              <a:off x="213594" y="735397"/>
              <a:ext cx="360000" cy="3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5" name="タイトル 97">
            <a:extLst>
              <a:ext uri="{FF2B5EF4-FFF2-40B4-BE49-F238E27FC236}">
                <a16:creationId xmlns:a16="http://schemas.microsoft.com/office/drawing/2014/main" id="{B78F4E89-BF6F-4E09-A944-EE472855512C}"/>
              </a:ext>
            </a:extLst>
          </p:cNvPr>
          <p:cNvSpPr>
            <a:spLocks noGrp="1"/>
          </p:cNvSpPr>
          <p:nvPr>
            <p:ph type="title" hasCustomPrompt="1"/>
          </p:nvPr>
        </p:nvSpPr>
        <p:spPr>
          <a:xfrm>
            <a:off x="353495" y="237588"/>
            <a:ext cx="10180703" cy="587854"/>
          </a:xfrm>
          <a:prstGeom prst="rect">
            <a:avLst/>
          </a:prstGeom>
        </p:spPr>
        <p:txBody>
          <a:bodyPr lIns="252000" tIns="36000" rIns="0" bIns="0" anchor="ctr" anchorCtr="0"/>
          <a:lstStyle>
            <a:lvl1pPr>
              <a:defRPr sz="2395"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16" name="コンテンツ プレースホルダー 18">
            <a:extLst>
              <a:ext uri="{FF2B5EF4-FFF2-40B4-BE49-F238E27FC236}">
                <a16:creationId xmlns:a16="http://schemas.microsoft.com/office/drawing/2014/main" id="{E5C690C4-34B3-4BE9-8905-112BB7C579C6}"/>
              </a:ext>
            </a:extLst>
          </p:cNvPr>
          <p:cNvSpPr>
            <a:spLocks noGrp="1"/>
          </p:cNvSpPr>
          <p:nvPr>
            <p:ph sz="quarter" idx="16" hasCustomPrompt="1"/>
          </p:nvPr>
        </p:nvSpPr>
        <p:spPr>
          <a:xfrm>
            <a:off x="654078" y="825445"/>
            <a:ext cx="10714369" cy="783805"/>
          </a:xfrm>
          <a:prstGeom prst="rect">
            <a:avLst/>
          </a:prstGeom>
        </p:spPr>
        <p:txBody>
          <a:bodyPr lIns="0" tIns="144000" rIns="0" bIns="0" anchor="t"/>
          <a:lstStyle>
            <a:lvl1pPr marL="0" marR="0" indent="0" algn="l" defTabSz="781975" rtl="0" eaLnBrk="1" fontAlgn="auto" latinLnBrk="0" hangingPunct="1">
              <a:lnSpc>
                <a:spcPct val="100000"/>
              </a:lnSpc>
              <a:spcBef>
                <a:spcPts val="0"/>
              </a:spcBef>
              <a:spcAft>
                <a:spcPts val="513"/>
              </a:spcAft>
              <a:buClrTx/>
              <a:buSzTx/>
              <a:buFontTx/>
              <a:buNone/>
              <a:tabLst/>
              <a:defRPr sz="1368" b="1">
                <a:solidFill>
                  <a:srgbClr val="009C89"/>
                </a:solidFill>
                <a:latin typeface="Meiryo UI" panose="020B0604030504040204" pitchFamily="50" charset="-128"/>
                <a:ea typeface="Meiryo UI" panose="020B0604030504040204" pitchFamily="50" charset="-128"/>
              </a:defRPr>
            </a:lvl1pPr>
            <a:lvl2pPr marL="390988" indent="0">
              <a:buFontTx/>
              <a:buNone/>
              <a:defRPr/>
            </a:lvl2pPr>
            <a:lvl3pPr marL="781975" indent="0">
              <a:buFontTx/>
              <a:buNone/>
              <a:defRPr/>
            </a:lvl3pPr>
            <a:lvl4pPr marL="1172963" indent="0">
              <a:buFontTx/>
              <a:buNone/>
              <a:defRPr/>
            </a:lvl4pPr>
            <a:lvl5pPr marL="1563952" indent="0">
              <a:buFontTx/>
              <a:buNone/>
              <a:defRPr/>
            </a:lvl5pPr>
          </a:lstStyle>
          <a:p>
            <a:pPr marL="0" marR="0" lvl="0" indent="0" algn="l" defTabSz="781975" rtl="0" eaLnBrk="1" fontAlgn="auto" latinLnBrk="0" hangingPunct="1">
              <a:lnSpc>
                <a:spcPct val="90000"/>
              </a:lnSpc>
              <a:spcBef>
                <a:spcPts val="855"/>
              </a:spcBef>
              <a:spcAft>
                <a:spcPts val="0"/>
              </a:spcAft>
              <a:buClrTx/>
              <a:buSzTx/>
              <a:buFontTx/>
              <a:buNone/>
              <a:tabLst/>
              <a:defRPr/>
            </a:pPr>
            <a:r>
              <a:rPr kumimoji="1" lang="ja-JP" altLang="en-US" dirty="0"/>
              <a:t>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a:t>
            </a:r>
          </a:p>
        </p:txBody>
      </p:sp>
    </p:spTree>
    <p:extLst>
      <p:ext uri="{BB962C8B-B14F-4D97-AF65-F5344CB8AC3E}">
        <p14:creationId xmlns:p14="http://schemas.microsoft.com/office/powerpoint/2010/main" val="3349676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内容説明用スライド_タイトル">
    <p:spTree>
      <p:nvGrpSpPr>
        <p:cNvPr id="1" name=""/>
        <p:cNvGrpSpPr/>
        <p:nvPr/>
      </p:nvGrpSpPr>
      <p:grpSpPr>
        <a:xfrm>
          <a:off x="0" y="0"/>
          <a:ext cx="0" cy="0"/>
          <a:chOff x="0" y="0"/>
          <a:chExt cx="0" cy="0"/>
        </a:xfrm>
      </p:grpSpPr>
      <p:pic>
        <p:nvPicPr>
          <p:cNvPr id="4" name="Picture 11" descr="ç°å¢ç">
            <a:extLst>
              <a:ext uri="{FF2B5EF4-FFF2-40B4-BE49-F238E27FC236}">
                <a16:creationId xmlns:a16="http://schemas.microsoft.com/office/drawing/2014/main" id="{98D58FA4-4484-485A-A90F-74BA9F25F111}"/>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233520" y="11997"/>
            <a:ext cx="573857" cy="440765"/>
          </a:xfrm>
          <a:prstGeom prst="rect">
            <a:avLst/>
          </a:prstGeom>
          <a:noFill/>
          <a:extLst>
            <a:ext uri="{909E8E84-426E-40DD-AFC4-6F175D3DCCD1}">
              <a14:hiddenFill xmlns:a14="http://schemas.microsoft.com/office/drawing/2010/main">
                <a:solidFill>
                  <a:srgbClr val="FFFFFF"/>
                </a:solidFill>
              </a14:hiddenFill>
            </a:ext>
          </a:extLst>
        </p:spPr>
      </p:pic>
      <p:sp>
        <p:nvSpPr>
          <p:cNvPr id="33" name="フリーフォーム: 図形 32">
            <a:extLst>
              <a:ext uri="{FF2B5EF4-FFF2-40B4-BE49-F238E27FC236}">
                <a16:creationId xmlns:a16="http://schemas.microsoft.com/office/drawing/2014/main" id="{C0597E0F-D350-49EE-BDE1-2EC32D6E4635}"/>
              </a:ext>
            </a:extLst>
          </p:cNvPr>
          <p:cNvSpPr/>
          <p:nvPr userDrawn="1"/>
        </p:nvSpPr>
        <p:spPr>
          <a:xfrm>
            <a:off x="356621" y="30092"/>
            <a:ext cx="10933879" cy="403242"/>
          </a:xfrm>
          <a:custGeom>
            <a:avLst/>
            <a:gdLst>
              <a:gd name="connsiteX0" fmla="*/ 3105471 w 9588500"/>
              <a:gd name="connsiteY0" fmla="*/ 0 h 444500"/>
              <a:gd name="connsiteX1" fmla="*/ 3123785 w 9588500"/>
              <a:gd name="connsiteY1" fmla="*/ 2662 h 444500"/>
              <a:gd name="connsiteX2" fmla="*/ 5721705 w 9588500"/>
              <a:gd name="connsiteY2" fmla="*/ 7985 h 444500"/>
              <a:gd name="connsiteX3" fmla="*/ 9156821 w 9588500"/>
              <a:gd name="connsiteY3" fmla="*/ 7985 h 444500"/>
              <a:gd name="connsiteX4" fmla="*/ 9588500 w 9588500"/>
              <a:gd name="connsiteY4" fmla="*/ 444500 h 444500"/>
              <a:gd name="connsiteX5" fmla="*/ 6156000 w 9588500"/>
              <a:gd name="connsiteY5" fmla="*/ 444500 h 444500"/>
              <a:gd name="connsiteX6" fmla="*/ 1627298 w 9588500"/>
              <a:gd name="connsiteY6" fmla="*/ 444500 h 444500"/>
              <a:gd name="connsiteX7" fmla="*/ 1347361 w 9588500"/>
              <a:gd name="connsiteY7" fmla="*/ 444500 h 444500"/>
              <a:gd name="connsiteX8" fmla="*/ 915682 w 9588500"/>
              <a:gd name="connsiteY8" fmla="*/ 444500 h 444500"/>
              <a:gd name="connsiteX9" fmla="*/ 260970 w 9588500"/>
              <a:gd name="connsiteY9" fmla="*/ 444500 h 444500"/>
              <a:gd name="connsiteX10" fmla="*/ 207168 w 9588500"/>
              <a:gd name="connsiteY10" fmla="*/ 444500 h 444500"/>
              <a:gd name="connsiteX11" fmla="*/ 167439 w 9588500"/>
              <a:gd name="connsiteY11" fmla="*/ 444500 h 444500"/>
              <a:gd name="connsiteX12" fmla="*/ 109537 w 9588500"/>
              <a:gd name="connsiteY12" fmla="*/ 444500 h 444500"/>
              <a:gd name="connsiteX13" fmla="*/ 44756 w 9588500"/>
              <a:gd name="connsiteY13" fmla="*/ 362819 h 444500"/>
              <a:gd name="connsiteX14" fmla="*/ 40552 w 9588500"/>
              <a:gd name="connsiteY14" fmla="*/ 358328 h 444500"/>
              <a:gd name="connsiteX15" fmla="*/ 34011 w 9588500"/>
              <a:gd name="connsiteY15" fmla="*/ 351341 h 444500"/>
              <a:gd name="connsiteX16" fmla="*/ 26581 w 9588500"/>
              <a:gd name="connsiteY16" fmla="*/ 339904 h 444500"/>
              <a:gd name="connsiteX17" fmla="*/ 0 w 9588500"/>
              <a:gd name="connsiteY17" fmla="*/ 306388 h 444500"/>
              <a:gd name="connsiteX18" fmla="*/ 0 w 9588500"/>
              <a:gd name="connsiteY18" fmla="*/ 268829 h 444500"/>
              <a:gd name="connsiteX19" fmla="*/ 0 w 9588500"/>
              <a:gd name="connsiteY19" fmla="*/ 230188 h 444500"/>
              <a:gd name="connsiteX20" fmla="*/ 0 w 9588500"/>
              <a:gd name="connsiteY20" fmla="*/ 198544 h 444500"/>
              <a:gd name="connsiteX21" fmla="*/ 0 w 9588500"/>
              <a:gd name="connsiteY21" fmla="*/ 55895 h 444500"/>
              <a:gd name="connsiteX22" fmla="*/ 47092 w 9588500"/>
              <a:gd name="connsiteY22" fmla="*/ 7985 h 444500"/>
              <a:gd name="connsiteX23" fmla="*/ 1245328 w 9588500"/>
              <a:gd name="connsiteY23" fmla="*/ 7985 h 444500"/>
              <a:gd name="connsiteX24" fmla="*/ 1920317 w 9588500"/>
              <a:gd name="connsiteY24" fmla="*/ 7985 h 444500"/>
              <a:gd name="connsiteX25" fmla="*/ 3108087 w 9588500"/>
              <a:gd name="connsiteY25" fmla="*/ 5323 h 444500"/>
              <a:gd name="connsiteX26" fmla="*/ 3108087 w 9588500"/>
              <a:gd name="connsiteY26" fmla="*/ 2662 h 444500"/>
              <a:gd name="connsiteX27" fmla="*/ 3105471 w 9588500"/>
              <a:gd name="connsiteY27" fmla="*/ 0 h 444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9588500" h="444500">
                <a:moveTo>
                  <a:pt x="3105471" y="0"/>
                </a:moveTo>
                <a:cubicBezTo>
                  <a:pt x="3123785" y="0"/>
                  <a:pt x="3105471" y="2662"/>
                  <a:pt x="3123785" y="2662"/>
                </a:cubicBezTo>
                <a:cubicBezTo>
                  <a:pt x="5721705" y="7985"/>
                  <a:pt x="5721705" y="7985"/>
                  <a:pt x="5721705" y="7985"/>
                </a:cubicBezTo>
                <a:cubicBezTo>
                  <a:pt x="9156821" y="7985"/>
                  <a:pt x="9156821" y="7985"/>
                  <a:pt x="9156821" y="7985"/>
                </a:cubicBezTo>
                <a:cubicBezTo>
                  <a:pt x="9588500" y="444500"/>
                  <a:pt x="9588500" y="444500"/>
                  <a:pt x="9588500" y="444500"/>
                </a:cubicBezTo>
                <a:cubicBezTo>
                  <a:pt x="6156000" y="444500"/>
                  <a:pt x="6156000" y="444500"/>
                  <a:pt x="6156000" y="444500"/>
                </a:cubicBezTo>
                <a:cubicBezTo>
                  <a:pt x="1627298" y="444500"/>
                  <a:pt x="1627298" y="444500"/>
                  <a:pt x="1627298" y="444500"/>
                </a:cubicBezTo>
                <a:cubicBezTo>
                  <a:pt x="1347361" y="444500"/>
                  <a:pt x="1347361" y="444500"/>
                  <a:pt x="1347361" y="444500"/>
                </a:cubicBezTo>
                <a:cubicBezTo>
                  <a:pt x="915682" y="444500"/>
                  <a:pt x="915682" y="444500"/>
                  <a:pt x="915682" y="444500"/>
                </a:cubicBezTo>
                <a:cubicBezTo>
                  <a:pt x="541561" y="444500"/>
                  <a:pt x="354500" y="444500"/>
                  <a:pt x="260970" y="444500"/>
                </a:cubicBezTo>
                <a:lnTo>
                  <a:pt x="207168" y="444500"/>
                </a:lnTo>
                <a:lnTo>
                  <a:pt x="167439" y="444500"/>
                </a:lnTo>
                <a:lnTo>
                  <a:pt x="109537" y="444500"/>
                </a:lnTo>
                <a:lnTo>
                  <a:pt x="44756" y="362819"/>
                </a:lnTo>
                <a:lnTo>
                  <a:pt x="40552" y="358328"/>
                </a:lnTo>
                <a:cubicBezTo>
                  <a:pt x="34011" y="351341"/>
                  <a:pt x="34011" y="351341"/>
                  <a:pt x="34011" y="351341"/>
                </a:cubicBezTo>
                <a:lnTo>
                  <a:pt x="26581" y="339904"/>
                </a:lnTo>
                <a:lnTo>
                  <a:pt x="0" y="306388"/>
                </a:lnTo>
                <a:lnTo>
                  <a:pt x="0" y="268829"/>
                </a:lnTo>
                <a:lnTo>
                  <a:pt x="0" y="230188"/>
                </a:lnTo>
                <a:lnTo>
                  <a:pt x="0" y="198544"/>
                </a:lnTo>
                <a:cubicBezTo>
                  <a:pt x="0" y="55895"/>
                  <a:pt x="0" y="55895"/>
                  <a:pt x="0" y="55895"/>
                </a:cubicBezTo>
                <a:cubicBezTo>
                  <a:pt x="0" y="29278"/>
                  <a:pt x="20930" y="7985"/>
                  <a:pt x="47092" y="7985"/>
                </a:cubicBezTo>
                <a:cubicBezTo>
                  <a:pt x="1245328" y="7985"/>
                  <a:pt x="1245328" y="7985"/>
                  <a:pt x="1245328" y="7985"/>
                </a:cubicBezTo>
                <a:cubicBezTo>
                  <a:pt x="1920317" y="7985"/>
                  <a:pt x="1920317" y="7985"/>
                  <a:pt x="1920317" y="7985"/>
                </a:cubicBezTo>
                <a:cubicBezTo>
                  <a:pt x="3108087" y="5323"/>
                  <a:pt x="3108087" y="5323"/>
                  <a:pt x="3108087" y="5323"/>
                </a:cubicBezTo>
                <a:cubicBezTo>
                  <a:pt x="3126401" y="5323"/>
                  <a:pt x="3092390" y="5323"/>
                  <a:pt x="3108087" y="2662"/>
                </a:cubicBezTo>
                <a:cubicBezTo>
                  <a:pt x="3123785" y="2662"/>
                  <a:pt x="3089773" y="0"/>
                  <a:pt x="3105471"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39"/>
          </a:p>
        </p:txBody>
      </p:sp>
      <p:sp>
        <p:nvSpPr>
          <p:cNvPr id="8" name="タイトル 97">
            <a:extLst>
              <a:ext uri="{FF2B5EF4-FFF2-40B4-BE49-F238E27FC236}">
                <a16:creationId xmlns:a16="http://schemas.microsoft.com/office/drawing/2014/main" id="{6172FA8E-6A5B-43B0-AD5A-B1C79C9D0B32}"/>
              </a:ext>
            </a:extLst>
          </p:cNvPr>
          <p:cNvSpPr>
            <a:spLocks noGrp="1"/>
          </p:cNvSpPr>
          <p:nvPr userDrawn="1">
            <p:ph type="title" hasCustomPrompt="1"/>
          </p:nvPr>
        </p:nvSpPr>
        <p:spPr>
          <a:xfrm>
            <a:off x="353496" y="38737"/>
            <a:ext cx="10422865" cy="391903"/>
          </a:xfrm>
          <a:prstGeom prst="rect">
            <a:avLst/>
          </a:prstGeom>
        </p:spPr>
        <p:txBody>
          <a:bodyPr lIns="252000" tIns="108000" rIns="0" bIns="0" anchor="ctr" anchorCtr="0"/>
          <a:lstStyle>
            <a:lvl1pPr>
              <a:defRPr sz="1368" b="1">
                <a:solidFill>
                  <a:schemeClr val="bg1"/>
                </a:solidFill>
                <a:latin typeface="Meiryo UI" panose="020B0604030504040204" pitchFamily="50" charset="-128"/>
                <a:ea typeface="Meiryo UI" panose="020B0604030504040204" pitchFamily="50" charset="-128"/>
              </a:defRPr>
            </a:lvl1pPr>
          </a:lstStyle>
          <a:p>
            <a:r>
              <a:rPr kumimoji="1" lang="ja-JP" altLang="en-US" dirty="0"/>
              <a:t>メインタイトル</a:t>
            </a:r>
          </a:p>
        </p:txBody>
      </p:sp>
      <p:sp>
        <p:nvSpPr>
          <p:cNvPr id="35" name="フリーフォーム: 図形 34">
            <a:extLst>
              <a:ext uri="{FF2B5EF4-FFF2-40B4-BE49-F238E27FC236}">
                <a16:creationId xmlns:a16="http://schemas.microsoft.com/office/drawing/2014/main" id="{D6381CA9-1F50-4C0F-BB2B-084B46D4E4AC}"/>
              </a:ext>
            </a:extLst>
          </p:cNvPr>
          <p:cNvSpPr/>
          <p:nvPr userDrawn="1"/>
        </p:nvSpPr>
        <p:spPr>
          <a:xfrm>
            <a:off x="266080" y="228110"/>
            <a:ext cx="285141" cy="261297"/>
          </a:xfrm>
          <a:custGeom>
            <a:avLst/>
            <a:gdLst>
              <a:gd name="connsiteX0" fmla="*/ 0 w 271463"/>
              <a:gd name="connsiteY0" fmla="*/ 0 h 314325"/>
              <a:gd name="connsiteX1" fmla="*/ 271463 w 271463"/>
              <a:gd name="connsiteY1" fmla="*/ 314325 h 314325"/>
            </a:gdLst>
            <a:ahLst/>
            <a:cxnLst>
              <a:cxn ang="0">
                <a:pos x="connsiteX0" y="connsiteY0"/>
              </a:cxn>
              <a:cxn ang="0">
                <a:pos x="connsiteX1" y="connsiteY1"/>
              </a:cxn>
            </a:cxnLst>
            <a:rect l="l" t="t" r="r" b="b"/>
            <a:pathLst>
              <a:path w="271463" h="314325">
                <a:moveTo>
                  <a:pt x="0" y="0"/>
                </a:moveTo>
                <a:lnTo>
                  <a:pt x="271463" y="314325"/>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39"/>
          </a:p>
        </p:txBody>
      </p:sp>
      <p:sp>
        <p:nvSpPr>
          <p:cNvPr id="36" name="フリーフォーム: 図形 35">
            <a:extLst>
              <a:ext uri="{FF2B5EF4-FFF2-40B4-BE49-F238E27FC236}">
                <a16:creationId xmlns:a16="http://schemas.microsoft.com/office/drawing/2014/main" id="{2E63B970-02C1-4006-829A-C75F05FD3E85}"/>
              </a:ext>
            </a:extLst>
          </p:cNvPr>
          <p:cNvSpPr/>
          <p:nvPr userDrawn="1"/>
        </p:nvSpPr>
        <p:spPr>
          <a:xfrm>
            <a:off x="10776359" y="11994"/>
            <a:ext cx="574781" cy="477410"/>
          </a:xfrm>
          <a:custGeom>
            <a:avLst/>
            <a:gdLst>
              <a:gd name="connsiteX0" fmla="*/ 0 w 271463"/>
              <a:gd name="connsiteY0" fmla="*/ 0 h 314325"/>
              <a:gd name="connsiteX1" fmla="*/ 271463 w 271463"/>
              <a:gd name="connsiteY1" fmla="*/ 314325 h 314325"/>
            </a:gdLst>
            <a:ahLst/>
            <a:cxnLst>
              <a:cxn ang="0">
                <a:pos x="connsiteX0" y="connsiteY0"/>
              </a:cxn>
              <a:cxn ang="0">
                <a:pos x="connsiteX1" y="connsiteY1"/>
              </a:cxn>
            </a:cxnLst>
            <a:rect l="l" t="t" r="r" b="b"/>
            <a:pathLst>
              <a:path w="271463" h="314325">
                <a:moveTo>
                  <a:pt x="0" y="0"/>
                </a:moveTo>
                <a:lnTo>
                  <a:pt x="271463" y="314325"/>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39"/>
          </a:p>
        </p:txBody>
      </p:sp>
      <p:sp>
        <p:nvSpPr>
          <p:cNvPr id="9" name="テキスト ボックス 8">
            <a:extLst>
              <a:ext uri="{FF2B5EF4-FFF2-40B4-BE49-F238E27FC236}">
                <a16:creationId xmlns:a16="http://schemas.microsoft.com/office/drawing/2014/main" id="{5477FACE-287E-4585-800E-09DF04C8A6FB}"/>
              </a:ext>
            </a:extLst>
          </p:cNvPr>
          <p:cNvSpPr txBox="1"/>
          <p:nvPr userDrawn="1"/>
        </p:nvSpPr>
        <p:spPr>
          <a:xfrm>
            <a:off x="11772933" y="6581630"/>
            <a:ext cx="261968" cy="171850"/>
          </a:xfrm>
          <a:prstGeom prst="rect">
            <a:avLst/>
          </a:prstGeom>
          <a:noFill/>
        </p:spPr>
        <p:txBody>
          <a:bodyPr wrap="none" lIns="0" tIns="0" rIns="0" bIns="0" rtlCol="0" anchor="ctr" anchorCtr="0">
            <a:noAutofit/>
          </a:bodyPr>
          <a:lstStyle/>
          <a:p>
            <a:pPr algn="ctr"/>
            <a:fld id="{9C1B02FA-3B43-4965-97B5-C29D405C4738}" type="slidenum">
              <a:rPr kumimoji="1" lang="ja-JP" altLang="en-US" sz="1368"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368"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1213909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内容説明用スライド_MAX">
    <p:spTree>
      <p:nvGrpSpPr>
        <p:cNvPr id="1" name=""/>
        <p:cNvGrpSpPr/>
        <p:nvPr/>
      </p:nvGrpSpPr>
      <p:grpSpPr>
        <a:xfrm>
          <a:off x="0" y="0"/>
          <a:ext cx="0" cy="0"/>
          <a:chOff x="0" y="0"/>
          <a:chExt cx="0" cy="0"/>
        </a:xfrm>
      </p:grpSpPr>
      <p:pic>
        <p:nvPicPr>
          <p:cNvPr id="4" name="Picture 11" descr="ç°å¢ç">
            <a:extLst>
              <a:ext uri="{FF2B5EF4-FFF2-40B4-BE49-F238E27FC236}">
                <a16:creationId xmlns:a16="http://schemas.microsoft.com/office/drawing/2014/main" id="{98D58FA4-4484-485A-A90F-74BA9F25F111}"/>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233520" y="11997"/>
            <a:ext cx="573857" cy="440765"/>
          </a:xfrm>
          <a:prstGeom prst="rect">
            <a:avLst/>
          </a:prstGeom>
          <a:noFill/>
          <a:extLst>
            <a:ext uri="{909E8E84-426E-40DD-AFC4-6F175D3DCCD1}">
              <a14:hiddenFill xmlns:a14="http://schemas.microsoft.com/office/drawing/2010/main">
                <a:solidFill>
                  <a:srgbClr val="FFFFFF"/>
                </a:solidFill>
              </a14:hiddenFill>
            </a:ext>
          </a:extLst>
        </p:spPr>
      </p:pic>
      <p:sp>
        <p:nvSpPr>
          <p:cNvPr id="33" name="フリーフォーム: 図形 32">
            <a:extLst>
              <a:ext uri="{FF2B5EF4-FFF2-40B4-BE49-F238E27FC236}">
                <a16:creationId xmlns:a16="http://schemas.microsoft.com/office/drawing/2014/main" id="{C0597E0F-D350-49EE-BDE1-2EC32D6E4635}"/>
              </a:ext>
            </a:extLst>
          </p:cNvPr>
          <p:cNvSpPr/>
          <p:nvPr userDrawn="1"/>
        </p:nvSpPr>
        <p:spPr>
          <a:xfrm>
            <a:off x="356621" y="30092"/>
            <a:ext cx="10933879" cy="403242"/>
          </a:xfrm>
          <a:custGeom>
            <a:avLst/>
            <a:gdLst>
              <a:gd name="connsiteX0" fmla="*/ 3105471 w 9588500"/>
              <a:gd name="connsiteY0" fmla="*/ 0 h 444500"/>
              <a:gd name="connsiteX1" fmla="*/ 3123785 w 9588500"/>
              <a:gd name="connsiteY1" fmla="*/ 2662 h 444500"/>
              <a:gd name="connsiteX2" fmla="*/ 5721705 w 9588500"/>
              <a:gd name="connsiteY2" fmla="*/ 7985 h 444500"/>
              <a:gd name="connsiteX3" fmla="*/ 9156821 w 9588500"/>
              <a:gd name="connsiteY3" fmla="*/ 7985 h 444500"/>
              <a:gd name="connsiteX4" fmla="*/ 9588500 w 9588500"/>
              <a:gd name="connsiteY4" fmla="*/ 444500 h 444500"/>
              <a:gd name="connsiteX5" fmla="*/ 6156000 w 9588500"/>
              <a:gd name="connsiteY5" fmla="*/ 444500 h 444500"/>
              <a:gd name="connsiteX6" fmla="*/ 1627298 w 9588500"/>
              <a:gd name="connsiteY6" fmla="*/ 444500 h 444500"/>
              <a:gd name="connsiteX7" fmla="*/ 1347361 w 9588500"/>
              <a:gd name="connsiteY7" fmla="*/ 444500 h 444500"/>
              <a:gd name="connsiteX8" fmla="*/ 915682 w 9588500"/>
              <a:gd name="connsiteY8" fmla="*/ 444500 h 444500"/>
              <a:gd name="connsiteX9" fmla="*/ 260970 w 9588500"/>
              <a:gd name="connsiteY9" fmla="*/ 444500 h 444500"/>
              <a:gd name="connsiteX10" fmla="*/ 207168 w 9588500"/>
              <a:gd name="connsiteY10" fmla="*/ 444500 h 444500"/>
              <a:gd name="connsiteX11" fmla="*/ 167439 w 9588500"/>
              <a:gd name="connsiteY11" fmla="*/ 444500 h 444500"/>
              <a:gd name="connsiteX12" fmla="*/ 109537 w 9588500"/>
              <a:gd name="connsiteY12" fmla="*/ 444500 h 444500"/>
              <a:gd name="connsiteX13" fmla="*/ 44756 w 9588500"/>
              <a:gd name="connsiteY13" fmla="*/ 362819 h 444500"/>
              <a:gd name="connsiteX14" fmla="*/ 40552 w 9588500"/>
              <a:gd name="connsiteY14" fmla="*/ 358328 h 444500"/>
              <a:gd name="connsiteX15" fmla="*/ 34011 w 9588500"/>
              <a:gd name="connsiteY15" fmla="*/ 351341 h 444500"/>
              <a:gd name="connsiteX16" fmla="*/ 26581 w 9588500"/>
              <a:gd name="connsiteY16" fmla="*/ 339904 h 444500"/>
              <a:gd name="connsiteX17" fmla="*/ 0 w 9588500"/>
              <a:gd name="connsiteY17" fmla="*/ 306388 h 444500"/>
              <a:gd name="connsiteX18" fmla="*/ 0 w 9588500"/>
              <a:gd name="connsiteY18" fmla="*/ 268829 h 444500"/>
              <a:gd name="connsiteX19" fmla="*/ 0 w 9588500"/>
              <a:gd name="connsiteY19" fmla="*/ 230188 h 444500"/>
              <a:gd name="connsiteX20" fmla="*/ 0 w 9588500"/>
              <a:gd name="connsiteY20" fmla="*/ 198544 h 444500"/>
              <a:gd name="connsiteX21" fmla="*/ 0 w 9588500"/>
              <a:gd name="connsiteY21" fmla="*/ 55895 h 444500"/>
              <a:gd name="connsiteX22" fmla="*/ 47092 w 9588500"/>
              <a:gd name="connsiteY22" fmla="*/ 7985 h 444500"/>
              <a:gd name="connsiteX23" fmla="*/ 1245328 w 9588500"/>
              <a:gd name="connsiteY23" fmla="*/ 7985 h 444500"/>
              <a:gd name="connsiteX24" fmla="*/ 1920317 w 9588500"/>
              <a:gd name="connsiteY24" fmla="*/ 7985 h 444500"/>
              <a:gd name="connsiteX25" fmla="*/ 3108087 w 9588500"/>
              <a:gd name="connsiteY25" fmla="*/ 5323 h 444500"/>
              <a:gd name="connsiteX26" fmla="*/ 3108087 w 9588500"/>
              <a:gd name="connsiteY26" fmla="*/ 2662 h 444500"/>
              <a:gd name="connsiteX27" fmla="*/ 3105471 w 9588500"/>
              <a:gd name="connsiteY27" fmla="*/ 0 h 444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9588500" h="444500">
                <a:moveTo>
                  <a:pt x="3105471" y="0"/>
                </a:moveTo>
                <a:cubicBezTo>
                  <a:pt x="3123785" y="0"/>
                  <a:pt x="3105471" y="2662"/>
                  <a:pt x="3123785" y="2662"/>
                </a:cubicBezTo>
                <a:cubicBezTo>
                  <a:pt x="5721705" y="7985"/>
                  <a:pt x="5721705" y="7985"/>
                  <a:pt x="5721705" y="7985"/>
                </a:cubicBezTo>
                <a:cubicBezTo>
                  <a:pt x="9156821" y="7985"/>
                  <a:pt x="9156821" y="7985"/>
                  <a:pt x="9156821" y="7985"/>
                </a:cubicBezTo>
                <a:cubicBezTo>
                  <a:pt x="9588500" y="444500"/>
                  <a:pt x="9588500" y="444500"/>
                  <a:pt x="9588500" y="444500"/>
                </a:cubicBezTo>
                <a:cubicBezTo>
                  <a:pt x="6156000" y="444500"/>
                  <a:pt x="6156000" y="444500"/>
                  <a:pt x="6156000" y="444500"/>
                </a:cubicBezTo>
                <a:cubicBezTo>
                  <a:pt x="1627298" y="444500"/>
                  <a:pt x="1627298" y="444500"/>
                  <a:pt x="1627298" y="444500"/>
                </a:cubicBezTo>
                <a:cubicBezTo>
                  <a:pt x="1347361" y="444500"/>
                  <a:pt x="1347361" y="444500"/>
                  <a:pt x="1347361" y="444500"/>
                </a:cubicBezTo>
                <a:cubicBezTo>
                  <a:pt x="915682" y="444500"/>
                  <a:pt x="915682" y="444500"/>
                  <a:pt x="915682" y="444500"/>
                </a:cubicBezTo>
                <a:cubicBezTo>
                  <a:pt x="541561" y="444500"/>
                  <a:pt x="354500" y="444500"/>
                  <a:pt x="260970" y="444500"/>
                </a:cubicBezTo>
                <a:lnTo>
                  <a:pt x="207168" y="444500"/>
                </a:lnTo>
                <a:lnTo>
                  <a:pt x="167439" y="444500"/>
                </a:lnTo>
                <a:lnTo>
                  <a:pt x="109537" y="444500"/>
                </a:lnTo>
                <a:lnTo>
                  <a:pt x="44756" y="362819"/>
                </a:lnTo>
                <a:lnTo>
                  <a:pt x="40552" y="358328"/>
                </a:lnTo>
                <a:cubicBezTo>
                  <a:pt x="34011" y="351341"/>
                  <a:pt x="34011" y="351341"/>
                  <a:pt x="34011" y="351341"/>
                </a:cubicBezTo>
                <a:lnTo>
                  <a:pt x="26581" y="339904"/>
                </a:lnTo>
                <a:lnTo>
                  <a:pt x="0" y="306388"/>
                </a:lnTo>
                <a:lnTo>
                  <a:pt x="0" y="268829"/>
                </a:lnTo>
                <a:lnTo>
                  <a:pt x="0" y="230188"/>
                </a:lnTo>
                <a:lnTo>
                  <a:pt x="0" y="198544"/>
                </a:lnTo>
                <a:cubicBezTo>
                  <a:pt x="0" y="55895"/>
                  <a:pt x="0" y="55895"/>
                  <a:pt x="0" y="55895"/>
                </a:cubicBezTo>
                <a:cubicBezTo>
                  <a:pt x="0" y="29278"/>
                  <a:pt x="20930" y="7985"/>
                  <a:pt x="47092" y="7985"/>
                </a:cubicBezTo>
                <a:cubicBezTo>
                  <a:pt x="1245328" y="7985"/>
                  <a:pt x="1245328" y="7985"/>
                  <a:pt x="1245328" y="7985"/>
                </a:cubicBezTo>
                <a:cubicBezTo>
                  <a:pt x="1920317" y="7985"/>
                  <a:pt x="1920317" y="7985"/>
                  <a:pt x="1920317" y="7985"/>
                </a:cubicBezTo>
                <a:cubicBezTo>
                  <a:pt x="3108087" y="5323"/>
                  <a:pt x="3108087" y="5323"/>
                  <a:pt x="3108087" y="5323"/>
                </a:cubicBezTo>
                <a:cubicBezTo>
                  <a:pt x="3126401" y="5323"/>
                  <a:pt x="3092390" y="5323"/>
                  <a:pt x="3108087" y="2662"/>
                </a:cubicBezTo>
                <a:cubicBezTo>
                  <a:pt x="3123785" y="2662"/>
                  <a:pt x="3089773" y="0"/>
                  <a:pt x="3105471"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39"/>
          </a:p>
        </p:txBody>
      </p:sp>
      <p:sp>
        <p:nvSpPr>
          <p:cNvPr id="8" name="タイトル 97">
            <a:extLst>
              <a:ext uri="{FF2B5EF4-FFF2-40B4-BE49-F238E27FC236}">
                <a16:creationId xmlns:a16="http://schemas.microsoft.com/office/drawing/2014/main" id="{6172FA8E-6A5B-43B0-AD5A-B1C79C9D0B32}"/>
              </a:ext>
            </a:extLst>
          </p:cNvPr>
          <p:cNvSpPr>
            <a:spLocks noGrp="1"/>
          </p:cNvSpPr>
          <p:nvPr userDrawn="1">
            <p:ph type="title" hasCustomPrompt="1"/>
          </p:nvPr>
        </p:nvSpPr>
        <p:spPr>
          <a:xfrm>
            <a:off x="353496" y="38734"/>
            <a:ext cx="10422865" cy="228610"/>
          </a:xfrm>
          <a:prstGeom prst="rect">
            <a:avLst/>
          </a:prstGeom>
        </p:spPr>
        <p:txBody>
          <a:bodyPr lIns="252000" tIns="108000" rIns="0" bIns="0" anchor="b" anchorCtr="0"/>
          <a:lstStyle>
            <a:lvl1pPr>
              <a:defRPr sz="1368" b="1">
                <a:solidFill>
                  <a:schemeClr val="bg1"/>
                </a:solidFill>
                <a:latin typeface="Meiryo UI" panose="020B0604030504040204" pitchFamily="50" charset="-128"/>
                <a:ea typeface="Meiryo UI" panose="020B0604030504040204" pitchFamily="50" charset="-128"/>
              </a:defRPr>
            </a:lvl1pPr>
          </a:lstStyle>
          <a:p>
            <a:r>
              <a:rPr kumimoji="1" lang="ja-JP" altLang="en-US" dirty="0"/>
              <a:t>メインタイトル</a:t>
            </a:r>
          </a:p>
        </p:txBody>
      </p:sp>
      <p:sp>
        <p:nvSpPr>
          <p:cNvPr id="35" name="フリーフォーム: 図形 34">
            <a:extLst>
              <a:ext uri="{FF2B5EF4-FFF2-40B4-BE49-F238E27FC236}">
                <a16:creationId xmlns:a16="http://schemas.microsoft.com/office/drawing/2014/main" id="{D6381CA9-1F50-4C0F-BB2B-084B46D4E4AC}"/>
              </a:ext>
            </a:extLst>
          </p:cNvPr>
          <p:cNvSpPr/>
          <p:nvPr userDrawn="1"/>
        </p:nvSpPr>
        <p:spPr>
          <a:xfrm>
            <a:off x="266080" y="228110"/>
            <a:ext cx="285141" cy="261297"/>
          </a:xfrm>
          <a:custGeom>
            <a:avLst/>
            <a:gdLst>
              <a:gd name="connsiteX0" fmla="*/ 0 w 271463"/>
              <a:gd name="connsiteY0" fmla="*/ 0 h 314325"/>
              <a:gd name="connsiteX1" fmla="*/ 271463 w 271463"/>
              <a:gd name="connsiteY1" fmla="*/ 314325 h 314325"/>
            </a:gdLst>
            <a:ahLst/>
            <a:cxnLst>
              <a:cxn ang="0">
                <a:pos x="connsiteX0" y="connsiteY0"/>
              </a:cxn>
              <a:cxn ang="0">
                <a:pos x="connsiteX1" y="connsiteY1"/>
              </a:cxn>
            </a:cxnLst>
            <a:rect l="l" t="t" r="r" b="b"/>
            <a:pathLst>
              <a:path w="271463" h="314325">
                <a:moveTo>
                  <a:pt x="0" y="0"/>
                </a:moveTo>
                <a:lnTo>
                  <a:pt x="271463" y="314325"/>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39"/>
          </a:p>
        </p:txBody>
      </p:sp>
      <p:sp>
        <p:nvSpPr>
          <p:cNvPr id="36" name="フリーフォーム: 図形 35">
            <a:extLst>
              <a:ext uri="{FF2B5EF4-FFF2-40B4-BE49-F238E27FC236}">
                <a16:creationId xmlns:a16="http://schemas.microsoft.com/office/drawing/2014/main" id="{2E63B970-02C1-4006-829A-C75F05FD3E85}"/>
              </a:ext>
            </a:extLst>
          </p:cNvPr>
          <p:cNvSpPr/>
          <p:nvPr userDrawn="1"/>
        </p:nvSpPr>
        <p:spPr>
          <a:xfrm>
            <a:off x="10776359" y="11994"/>
            <a:ext cx="574781" cy="477410"/>
          </a:xfrm>
          <a:custGeom>
            <a:avLst/>
            <a:gdLst>
              <a:gd name="connsiteX0" fmla="*/ 0 w 271463"/>
              <a:gd name="connsiteY0" fmla="*/ 0 h 314325"/>
              <a:gd name="connsiteX1" fmla="*/ 271463 w 271463"/>
              <a:gd name="connsiteY1" fmla="*/ 314325 h 314325"/>
            </a:gdLst>
            <a:ahLst/>
            <a:cxnLst>
              <a:cxn ang="0">
                <a:pos x="connsiteX0" y="connsiteY0"/>
              </a:cxn>
              <a:cxn ang="0">
                <a:pos x="connsiteX1" y="connsiteY1"/>
              </a:cxn>
            </a:cxnLst>
            <a:rect l="l" t="t" r="r" b="b"/>
            <a:pathLst>
              <a:path w="271463" h="314325">
                <a:moveTo>
                  <a:pt x="0" y="0"/>
                </a:moveTo>
                <a:lnTo>
                  <a:pt x="271463" y="314325"/>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39"/>
          </a:p>
        </p:txBody>
      </p:sp>
      <p:sp>
        <p:nvSpPr>
          <p:cNvPr id="30" name="テキスト プレースホルダー 29">
            <a:extLst>
              <a:ext uri="{FF2B5EF4-FFF2-40B4-BE49-F238E27FC236}">
                <a16:creationId xmlns:a16="http://schemas.microsoft.com/office/drawing/2014/main" id="{3A4E923E-F911-49ED-B0B6-61AC0BBE0CE5}"/>
              </a:ext>
            </a:extLst>
          </p:cNvPr>
          <p:cNvSpPr>
            <a:spLocks noGrp="1"/>
          </p:cNvSpPr>
          <p:nvPr>
            <p:ph type="body" sz="quarter" idx="10" hasCustomPrompt="1"/>
          </p:nvPr>
        </p:nvSpPr>
        <p:spPr>
          <a:xfrm>
            <a:off x="353494" y="258222"/>
            <a:ext cx="10402380" cy="176356"/>
          </a:xfrm>
          <a:prstGeom prst="rect">
            <a:avLst/>
          </a:prstGeom>
        </p:spPr>
        <p:txBody>
          <a:bodyPr lIns="252000" tIns="0" rIns="0" bIns="18000" anchor="b"/>
          <a:lstStyle>
            <a:lvl1pPr marL="0" indent="0">
              <a:buFontTx/>
              <a:buNone/>
              <a:defRPr sz="941" b="1">
                <a:solidFill>
                  <a:schemeClr val="bg1"/>
                </a:solidFill>
                <a:latin typeface="Meiryo UI" panose="020B0604030504040204" pitchFamily="50" charset="-128"/>
                <a:ea typeface="Meiryo UI" panose="020B0604030504040204" pitchFamily="50" charset="-128"/>
              </a:defRPr>
            </a:lvl1pPr>
          </a:lstStyle>
          <a:p>
            <a:pPr lvl="0"/>
            <a:r>
              <a:rPr kumimoji="1" lang="ja-JP" altLang="en-US" dirty="0"/>
              <a:t>サブタイトルサブタイトルサブタイトル</a:t>
            </a:r>
          </a:p>
        </p:txBody>
      </p:sp>
      <p:sp>
        <p:nvSpPr>
          <p:cNvPr id="9" name="テキスト ボックス 8">
            <a:extLst>
              <a:ext uri="{FF2B5EF4-FFF2-40B4-BE49-F238E27FC236}">
                <a16:creationId xmlns:a16="http://schemas.microsoft.com/office/drawing/2014/main" id="{5477FACE-287E-4585-800E-09DF04C8A6FB}"/>
              </a:ext>
            </a:extLst>
          </p:cNvPr>
          <p:cNvSpPr txBox="1"/>
          <p:nvPr userDrawn="1"/>
        </p:nvSpPr>
        <p:spPr>
          <a:xfrm>
            <a:off x="11772933" y="6581630"/>
            <a:ext cx="261968" cy="171850"/>
          </a:xfrm>
          <a:prstGeom prst="rect">
            <a:avLst/>
          </a:prstGeom>
          <a:noFill/>
        </p:spPr>
        <p:txBody>
          <a:bodyPr wrap="none" lIns="0" tIns="0" rIns="0" bIns="0" rtlCol="0" anchor="ctr" anchorCtr="0">
            <a:noAutofit/>
          </a:bodyPr>
          <a:lstStyle/>
          <a:p>
            <a:pPr algn="ctr"/>
            <a:fld id="{9C1B02FA-3B43-4965-97B5-C29D405C4738}" type="slidenum">
              <a:rPr kumimoji="1" lang="ja-JP" altLang="en-US" sz="1368"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368"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3259370955"/>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slideLayouts/slideLayout14.xml" Type="http://schemas.openxmlformats.org/officeDocument/2006/relationships/slideLayout"/><Relationship Id="rId15" Target="../slideLayouts/slideLayout15.xml" Type="http://schemas.openxmlformats.org/officeDocument/2006/relationships/slideLayout"/><Relationship Id="rId16" Target="../slideLayouts/slideLayout16.xml" Type="http://schemas.openxmlformats.org/officeDocument/2006/relationships/slideLayout"/><Relationship Id="rId17" Target="../slideLayouts/slideLayout17.xml" Type="http://schemas.openxmlformats.org/officeDocument/2006/relationships/slideLayout"/><Relationship Id="rId18" Target="../slideLayouts/slideLayout18.xml" Type="http://schemas.openxmlformats.org/officeDocument/2006/relationships/slideLayout"/><Relationship Id="rId19" Target="../slideLayouts/slideLayout19.xml" Type="http://schemas.openxmlformats.org/officeDocument/2006/relationships/slideLayout"/><Relationship Id="rId2" Target="../slideLayouts/slideLayout2.xml" Type="http://schemas.openxmlformats.org/officeDocument/2006/relationships/slideLayout"/><Relationship Id="rId20" Target="../slideLayouts/slideLayout20.xml" Type="http://schemas.openxmlformats.org/officeDocument/2006/relationships/slideLayout"/><Relationship Id="rId21" Target="../slideLayouts/slideLayout21.xml" Type="http://schemas.openxmlformats.org/officeDocument/2006/relationships/slideLayout"/><Relationship Id="rId22" Target="../slideLayouts/slideLayout22.xml" Type="http://schemas.openxmlformats.org/officeDocument/2006/relationships/slideLayout"/><Relationship Id="rId23" Target="../theme/theme1.xml" Type="http://schemas.openxmlformats.org/officeDocument/2006/relationships/theme"/><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23.xml" Type="http://schemas.openxmlformats.org/officeDocument/2006/relationships/slideLayout"/><Relationship Id="rId2" Target="../slideLayouts/slideLayout24.xml" Type="http://schemas.openxmlformats.org/officeDocument/2006/relationships/slideLayout"/><Relationship Id="rId3" Target="../slideLayouts/slideLayout25.xml" Type="http://schemas.openxmlformats.org/officeDocument/2006/relationships/slideLayout"/><Relationship Id="rId4" Target="../slideLayouts/slideLayout26.xml" Type="http://schemas.openxmlformats.org/officeDocument/2006/relationships/slideLayout"/><Relationship Id="rId5" Target="../theme/theme2.xml" Type="http://schemas.openxmlformats.org/officeDocument/2006/relationships/theme"/></Relationships>
</file>

<file path=ppt/slideMasters/_rels/slideMaster3.xml.rels><?xml version="1.0" encoding="UTF-8" standalone="yes"?><Relationships xmlns="http://schemas.openxmlformats.org/package/2006/relationships"><Relationship Id="rId1" Target="../slideLayouts/slideLayout27.xml" Type="http://schemas.openxmlformats.org/officeDocument/2006/relationships/slideLayout"/><Relationship Id="rId2" Target="../slideLayouts/slideLayout28.xml" Type="http://schemas.openxmlformats.org/officeDocument/2006/relationships/slideLayout"/><Relationship Id="rId3" Target="../slideLayouts/slideLayout29.xml" Type="http://schemas.openxmlformats.org/officeDocument/2006/relationships/slideLayout"/><Relationship Id="rId4" Target="../slideLayouts/slideLayout30.xml" Type="http://schemas.openxmlformats.org/officeDocument/2006/relationships/slideLayout"/><Relationship Id="rId5" Target="../slideLayouts/slideLayout31.xml" Type="http://schemas.openxmlformats.org/officeDocument/2006/relationships/slideLayout"/><Relationship Id="rId6" Target="../slideLayouts/slideLayout32.xml" Type="http://schemas.openxmlformats.org/officeDocument/2006/relationships/slideLayout"/><Relationship Id="rId7" Target="../slideLayouts/slideLayout33.xml" Type="http://schemas.openxmlformats.org/officeDocument/2006/relationships/slideLayout"/><Relationship Id="rId8" Target="../slideLayouts/slideLayout34.xml" Type="http://schemas.openxmlformats.org/officeDocument/2006/relationships/slideLayout"/><Relationship Id="rId9" Target="../theme/theme3.xml" Type="http://schemas.openxmlformats.org/officeDocument/2006/relationships/theme"/></Relationships>
</file>

<file path=ppt/slideMasters/_rels/slideMaster4.xml.rels><?xml version="1.0" encoding="UTF-8" standalone="yes"?><Relationships xmlns="http://schemas.openxmlformats.org/package/2006/relationships"><Relationship Id="rId1" Target="../slideLayouts/slideLayout35.xml" Type="http://schemas.openxmlformats.org/officeDocument/2006/relationships/slideLayout"/><Relationship Id="rId2" Target="../slideLayouts/slideLayout36.xml" Type="http://schemas.openxmlformats.org/officeDocument/2006/relationships/slideLayout"/><Relationship Id="rId3" Target="../slideLayouts/slideLayout37.xml" Type="http://schemas.openxmlformats.org/officeDocument/2006/relationships/slideLayout"/><Relationship Id="rId4" Target="../slideLayouts/slideLayout38.xml" Type="http://schemas.openxmlformats.org/officeDocument/2006/relationships/slideLayout"/><Relationship Id="rId5" Target="../slideLayouts/slideLayout39.xml" Type="http://schemas.openxmlformats.org/officeDocument/2006/relationships/slideLayout"/><Relationship Id="rId6" Target="../slideLayouts/slideLayout40.xml" Type="http://schemas.openxmlformats.org/officeDocument/2006/relationships/slideLayout"/><Relationship Id="rId7" Target="../theme/theme4.xml" Type="http://schemas.openxmlformats.org/officeDocument/2006/relationships/theme"/></Relationships>
</file>

<file path=ppt/slideMasters/_rels/slideMaster5.xml.rels><?xml version="1.0" encoding="UTF-8" standalone="yes"?><Relationships xmlns="http://schemas.openxmlformats.org/package/2006/relationships"><Relationship Id="rId1" Target="../slideLayouts/slideLayout41.xml" Type="http://schemas.openxmlformats.org/officeDocument/2006/relationships/slideLayout"/><Relationship Id="rId2" Target="../slideLayouts/slideLayout42.xml" Type="http://schemas.openxmlformats.org/officeDocument/2006/relationships/slideLayout"/><Relationship Id="rId3" Target="../slideLayouts/slideLayout43.xml" Type="http://schemas.openxmlformats.org/officeDocument/2006/relationships/slideLayout"/><Relationship Id="rId4" Target="../theme/theme5.xml" Type="http://schemas.openxmlformats.org/officeDocument/2006/relationships/theme"/></Relationships>
</file>

<file path=ppt/slideMasters/_rels/slideMaster6.xml.rels><?xml version="1.0" encoding="UTF-8" standalone="yes"?><Relationships xmlns="http://schemas.openxmlformats.org/package/2006/relationships"><Relationship Id="rId1" Target="../slideLayouts/slideLayout44.xml" Type="http://schemas.openxmlformats.org/officeDocument/2006/relationships/slideLayout"/><Relationship Id="rId10" Target="../slideLayouts/slideLayout53.xml" Type="http://schemas.openxmlformats.org/officeDocument/2006/relationships/slideLayout"/><Relationship Id="rId11" Target="../slideLayouts/slideLayout54.xml" Type="http://schemas.openxmlformats.org/officeDocument/2006/relationships/slideLayout"/><Relationship Id="rId12" Target="../theme/theme6.xml" Type="http://schemas.openxmlformats.org/officeDocument/2006/relationships/theme"/><Relationship Id="rId2" Target="../slideLayouts/slideLayout45.xml" Type="http://schemas.openxmlformats.org/officeDocument/2006/relationships/slideLayout"/><Relationship Id="rId3" Target="../slideLayouts/slideLayout46.xml" Type="http://schemas.openxmlformats.org/officeDocument/2006/relationships/slideLayout"/><Relationship Id="rId4" Target="../slideLayouts/slideLayout47.xml" Type="http://schemas.openxmlformats.org/officeDocument/2006/relationships/slideLayout"/><Relationship Id="rId5" Target="../slideLayouts/slideLayout48.xml" Type="http://schemas.openxmlformats.org/officeDocument/2006/relationships/slideLayout"/><Relationship Id="rId6" Target="../slideLayouts/slideLayout49.xml" Type="http://schemas.openxmlformats.org/officeDocument/2006/relationships/slideLayout"/><Relationship Id="rId7" Target="../slideLayouts/slideLayout50.xml" Type="http://schemas.openxmlformats.org/officeDocument/2006/relationships/slideLayout"/><Relationship Id="rId8" Target="../slideLayouts/slideLayout51.xml" Type="http://schemas.openxmlformats.org/officeDocument/2006/relationships/slideLayout"/><Relationship Id="rId9" Target="../slideLayouts/slideLayout52.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6A2A7F16-63EA-4E36-9EE4-9D1D02FCD68F}"/>
              </a:ext>
            </a:extLst>
          </p:cNvPr>
          <p:cNvGrpSpPr/>
          <p:nvPr userDrawn="1"/>
        </p:nvGrpSpPr>
        <p:grpSpPr>
          <a:xfrm>
            <a:off x="348672" y="1148622"/>
            <a:ext cx="11494656" cy="5486636"/>
            <a:chOff x="450207" y="1266143"/>
            <a:chExt cx="10080275" cy="6048000"/>
          </a:xfrm>
        </p:grpSpPr>
        <p:grpSp>
          <p:nvGrpSpPr>
            <p:cNvPr id="7" name="グループ化 6">
              <a:extLst>
                <a:ext uri="{FF2B5EF4-FFF2-40B4-BE49-F238E27FC236}">
                  <a16:creationId xmlns:a16="http://schemas.microsoft.com/office/drawing/2014/main" id="{88016599-015B-4F80-B5B4-F9E9362EAFA0}"/>
                </a:ext>
              </a:extLst>
            </p:cNvPr>
            <p:cNvGrpSpPr/>
            <p:nvPr userDrawn="1"/>
          </p:nvGrpSpPr>
          <p:grpSpPr>
            <a:xfrm>
              <a:off x="450207" y="1266143"/>
              <a:ext cx="10080275" cy="6048000"/>
              <a:chOff x="450207" y="1266143"/>
              <a:chExt cx="10080275" cy="5904000"/>
            </a:xfrm>
          </p:grpSpPr>
          <p:sp>
            <p:nvSpPr>
              <p:cNvPr id="229" name="Line 41">
                <a:extLst>
                  <a:ext uri="{FF2B5EF4-FFF2-40B4-BE49-F238E27FC236}">
                    <a16:creationId xmlns:a16="http://schemas.microsoft.com/office/drawing/2014/main" id="{B813B794-8B19-4E71-8AD0-A4C71EF7C384}"/>
                  </a:ext>
                </a:extLst>
              </p:cNvPr>
              <p:cNvSpPr>
                <a:spLocks noChangeShapeType="1"/>
              </p:cNvSpPr>
              <p:nvPr userDrawn="1"/>
            </p:nvSpPr>
            <p:spPr bwMode="auto">
              <a:xfrm>
                <a:off x="1602135"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30" name="Line 42">
                <a:extLst>
                  <a:ext uri="{FF2B5EF4-FFF2-40B4-BE49-F238E27FC236}">
                    <a16:creationId xmlns:a16="http://schemas.microsoft.com/office/drawing/2014/main" id="{E4499451-2889-48A9-A1E6-FE9DA5954FEA}"/>
                  </a:ext>
                </a:extLst>
              </p:cNvPr>
              <p:cNvSpPr>
                <a:spLocks noChangeShapeType="1"/>
              </p:cNvSpPr>
              <p:nvPr userDrawn="1"/>
            </p:nvSpPr>
            <p:spPr bwMode="auto">
              <a:xfrm>
                <a:off x="1746126"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31" name="Line 43">
                <a:extLst>
                  <a:ext uri="{FF2B5EF4-FFF2-40B4-BE49-F238E27FC236}">
                    <a16:creationId xmlns:a16="http://schemas.microsoft.com/office/drawing/2014/main" id="{E294B6A0-6D1C-4597-A945-76AB193D3C47}"/>
                  </a:ext>
                </a:extLst>
              </p:cNvPr>
              <p:cNvSpPr>
                <a:spLocks noChangeShapeType="1"/>
              </p:cNvSpPr>
              <p:nvPr userDrawn="1"/>
            </p:nvSpPr>
            <p:spPr bwMode="auto">
              <a:xfrm>
                <a:off x="1890117"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32" name="Line 44">
                <a:extLst>
                  <a:ext uri="{FF2B5EF4-FFF2-40B4-BE49-F238E27FC236}">
                    <a16:creationId xmlns:a16="http://schemas.microsoft.com/office/drawing/2014/main" id="{579E11FC-C5AB-4E51-AF8E-A8694F192513}"/>
                  </a:ext>
                </a:extLst>
              </p:cNvPr>
              <p:cNvSpPr>
                <a:spLocks noChangeShapeType="1"/>
              </p:cNvSpPr>
              <p:nvPr userDrawn="1"/>
            </p:nvSpPr>
            <p:spPr bwMode="auto">
              <a:xfrm>
                <a:off x="2034108"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33" name="Line 45">
                <a:extLst>
                  <a:ext uri="{FF2B5EF4-FFF2-40B4-BE49-F238E27FC236}">
                    <a16:creationId xmlns:a16="http://schemas.microsoft.com/office/drawing/2014/main" id="{89AE8D2B-4E5C-43F3-8BB6-086547F54A15}"/>
                  </a:ext>
                </a:extLst>
              </p:cNvPr>
              <p:cNvSpPr>
                <a:spLocks noChangeShapeType="1"/>
              </p:cNvSpPr>
              <p:nvPr userDrawn="1"/>
            </p:nvSpPr>
            <p:spPr bwMode="auto">
              <a:xfrm>
                <a:off x="2178099"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34" name="Line 46">
                <a:extLst>
                  <a:ext uri="{FF2B5EF4-FFF2-40B4-BE49-F238E27FC236}">
                    <a16:creationId xmlns:a16="http://schemas.microsoft.com/office/drawing/2014/main" id="{2AD46782-B19A-4CB5-BEF1-65DA07182652}"/>
                  </a:ext>
                </a:extLst>
              </p:cNvPr>
              <p:cNvSpPr>
                <a:spLocks noChangeShapeType="1"/>
              </p:cNvSpPr>
              <p:nvPr userDrawn="1"/>
            </p:nvSpPr>
            <p:spPr bwMode="auto">
              <a:xfrm>
                <a:off x="2322090"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35" name="Line 47">
                <a:extLst>
                  <a:ext uri="{FF2B5EF4-FFF2-40B4-BE49-F238E27FC236}">
                    <a16:creationId xmlns:a16="http://schemas.microsoft.com/office/drawing/2014/main" id="{61B22FA8-1D1B-4C21-B4C7-AF01C60715D3}"/>
                  </a:ext>
                </a:extLst>
              </p:cNvPr>
              <p:cNvSpPr>
                <a:spLocks noChangeShapeType="1"/>
              </p:cNvSpPr>
              <p:nvPr userDrawn="1"/>
            </p:nvSpPr>
            <p:spPr bwMode="auto">
              <a:xfrm>
                <a:off x="2466081"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36" name="Line 48">
                <a:extLst>
                  <a:ext uri="{FF2B5EF4-FFF2-40B4-BE49-F238E27FC236}">
                    <a16:creationId xmlns:a16="http://schemas.microsoft.com/office/drawing/2014/main" id="{E16ACD03-592C-4A43-807A-06DAE1B5E1F5}"/>
                  </a:ext>
                </a:extLst>
              </p:cNvPr>
              <p:cNvSpPr>
                <a:spLocks noChangeShapeType="1"/>
              </p:cNvSpPr>
              <p:nvPr userDrawn="1"/>
            </p:nvSpPr>
            <p:spPr bwMode="auto">
              <a:xfrm>
                <a:off x="2610072"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37" name="Line 49">
                <a:extLst>
                  <a:ext uri="{FF2B5EF4-FFF2-40B4-BE49-F238E27FC236}">
                    <a16:creationId xmlns:a16="http://schemas.microsoft.com/office/drawing/2014/main" id="{1660372C-3A4B-4A89-B606-6077EB9F7A8D}"/>
                  </a:ext>
                </a:extLst>
              </p:cNvPr>
              <p:cNvSpPr>
                <a:spLocks noChangeShapeType="1"/>
              </p:cNvSpPr>
              <p:nvPr userDrawn="1"/>
            </p:nvSpPr>
            <p:spPr bwMode="auto">
              <a:xfrm>
                <a:off x="2754063"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38" name="Line 50">
                <a:extLst>
                  <a:ext uri="{FF2B5EF4-FFF2-40B4-BE49-F238E27FC236}">
                    <a16:creationId xmlns:a16="http://schemas.microsoft.com/office/drawing/2014/main" id="{1BE35503-E024-4E30-AA3D-2BFE158CD957}"/>
                  </a:ext>
                </a:extLst>
              </p:cNvPr>
              <p:cNvSpPr>
                <a:spLocks noChangeShapeType="1"/>
              </p:cNvSpPr>
              <p:nvPr userDrawn="1"/>
            </p:nvSpPr>
            <p:spPr bwMode="auto">
              <a:xfrm>
                <a:off x="2898054"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39" name="Line 51">
                <a:extLst>
                  <a:ext uri="{FF2B5EF4-FFF2-40B4-BE49-F238E27FC236}">
                    <a16:creationId xmlns:a16="http://schemas.microsoft.com/office/drawing/2014/main" id="{891F0A11-53BB-404B-AD4F-D7380DD123C6}"/>
                  </a:ext>
                </a:extLst>
              </p:cNvPr>
              <p:cNvSpPr>
                <a:spLocks noChangeShapeType="1"/>
              </p:cNvSpPr>
              <p:nvPr userDrawn="1"/>
            </p:nvSpPr>
            <p:spPr bwMode="auto">
              <a:xfrm>
                <a:off x="3042045"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40" name="Line 52">
                <a:extLst>
                  <a:ext uri="{FF2B5EF4-FFF2-40B4-BE49-F238E27FC236}">
                    <a16:creationId xmlns:a16="http://schemas.microsoft.com/office/drawing/2014/main" id="{363BAFE0-011A-4E50-A64C-9BFEF298E5B1}"/>
                  </a:ext>
                </a:extLst>
              </p:cNvPr>
              <p:cNvSpPr>
                <a:spLocks noChangeShapeType="1"/>
              </p:cNvSpPr>
              <p:nvPr userDrawn="1"/>
            </p:nvSpPr>
            <p:spPr bwMode="auto">
              <a:xfrm>
                <a:off x="3186036"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41" name="Line 53">
                <a:extLst>
                  <a:ext uri="{FF2B5EF4-FFF2-40B4-BE49-F238E27FC236}">
                    <a16:creationId xmlns:a16="http://schemas.microsoft.com/office/drawing/2014/main" id="{175300C9-693A-47E6-B394-5EEDEFCAF8D7}"/>
                  </a:ext>
                </a:extLst>
              </p:cNvPr>
              <p:cNvSpPr>
                <a:spLocks noChangeShapeType="1"/>
              </p:cNvSpPr>
              <p:nvPr userDrawn="1"/>
            </p:nvSpPr>
            <p:spPr bwMode="auto">
              <a:xfrm>
                <a:off x="3330027"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42" name="Line 54">
                <a:extLst>
                  <a:ext uri="{FF2B5EF4-FFF2-40B4-BE49-F238E27FC236}">
                    <a16:creationId xmlns:a16="http://schemas.microsoft.com/office/drawing/2014/main" id="{02776534-4EA2-4EDB-A2EF-1CBF020DB355}"/>
                  </a:ext>
                </a:extLst>
              </p:cNvPr>
              <p:cNvSpPr>
                <a:spLocks noChangeShapeType="1"/>
              </p:cNvSpPr>
              <p:nvPr userDrawn="1"/>
            </p:nvSpPr>
            <p:spPr bwMode="auto">
              <a:xfrm>
                <a:off x="3474018"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43" name="Line 55">
                <a:extLst>
                  <a:ext uri="{FF2B5EF4-FFF2-40B4-BE49-F238E27FC236}">
                    <a16:creationId xmlns:a16="http://schemas.microsoft.com/office/drawing/2014/main" id="{F0A04E8A-4070-47CB-A7B6-87CB77302C51}"/>
                  </a:ext>
                </a:extLst>
              </p:cNvPr>
              <p:cNvSpPr>
                <a:spLocks noChangeShapeType="1"/>
              </p:cNvSpPr>
              <p:nvPr userDrawn="1"/>
            </p:nvSpPr>
            <p:spPr bwMode="auto">
              <a:xfrm>
                <a:off x="3618009"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44" name="Line 56">
                <a:extLst>
                  <a:ext uri="{FF2B5EF4-FFF2-40B4-BE49-F238E27FC236}">
                    <a16:creationId xmlns:a16="http://schemas.microsoft.com/office/drawing/2014/main" id="{71F1E0CA-98D5-41E8-8187-60C43A247919}"/>
                  </a:ext>
                </a:extLst>
              </p:cNvPr>
              <p:cNvSpPr>
                <a:spLocks noChangeShapeType="1"/>
              </p:cNvSpPr>
              <p:nvPr userDrawn="1"/>
            </p:nvSpPr>
            <p:spPr bwMode="auto">
              <a:xfrm>
                <a:off x="3762000"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45" name="Line 57">
                <a:extLst>
                  <a:ext uri="{FF2B5EF4-FFF2-40B4-BE49-F238E27FC236}">
                    <a16:creationId xmlns:a16="http://schemas.microsoft.com/office/drawing/2014/main" id="{C886B503-45D8-40FB-9FEF-6A2B2BF41FF6}"/>
                  </a:ext>
                </a:extLst>
              </p:cNvPr>
              <p:cNvSpPr>
                <a:spLocks noChangeShapeType="1"/>
              </p:cNvSpPr>
              <p:nvPr userDrawn="1"/>
            </p:nvSpPr>
            <p:spPr bwMode="auto">
              <a:xfrm>
                <a:off x="3905991"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46" name="Line 58">
                <a:extLst>
                  <a:ext uri="{FF2B5EF4-FFF2-40B4-BE49-F238E27FC236}">
                    <a16:creationId xmlns:a16="http://schemas.microsoft.com/office/drawing/2014/main" id="{DA6A002E-2565-4B00-B8B7-4EAAFC469019}"/>
                  </a:ext>
                </a:extLst>
              </p:cNvPr>
              <p:cNvSpPr>
                <a:spLocks noChangeShapeType="1"/>
              </p:cNvSpPr>
              <p:nvPr userDrawn="1"/>
            </p:nvSpPr>
            <p:spPr bwMode="auto">
              <a:xfrm>
                <a:off x="4049982"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47" name="Line 59">
                <a:extLst>
                  <a:ext uri="{FF2B5EF4-FFF2-40B4-BE49-F238E27FC236}">
                    <a16:creationId xmlns:a16="http://schemas.microsoft.com/office/drawing/2014/main" id="{9CE74601-BEDC-4352-93C8-DD70C4B7B2A6}"/>
                  </a:ext>
                </a:extLst>
              </p:cNvPr>
              <p:cNvSpPr>
                <a:spLocks noChangeShapeType="1"/>
              </p:cNvSpPr>
              <p:nvPr userDrawn="1"/>
            </p:nvSpPr>
            <p:spPr bwMode="auto">
              <a:xfrm>
                <a:off x="4193973"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48" name="Line 60">
                <a:extLst>
                  <a:ext uri="{FF2B5EF4-FFF2-40B4-BE49-F238E27FC236}">
                    <a16:creationId xmlns:a16="http://schemas.microsoft.com/office/drawing/2014/main" id="{969613DB-87D1-462A-936E-70CE157F7167}"/>
                  </a:ext>
                </a:extLst>
              </p:cNvPr>
              <p:cNvSpPr>
                <a:spLocks noChangeShapeType="1"/>
              </p:cNvSpPr>
              <p:nvPr userDrawn="1"/>
            </p:nvSpPr>
            <p:spPr bwMode="auto">
              <a:xfrm>
                <a:off x="4337964"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49" name="Line 61">
                <a:extLst>
                  <a:ext uri="{FF2B5EF4-FFF2-40B4-BE49-F238E27FC236}">
                    <a16:creationId xmlns:a16="http://schemas.microsoft.com/office/drawing/2014/main" id="{2367DC33-930F-4B68-A6A0-882BD6EEFADF}"/>
                  </a:ext>
                </a:extLst>
              </p:cNvPr>
              <p:cNvSpPr>
                <a:spLocks noChangeShapeType="1"/>
              </p:cNvSpPr>
              <p:nvPr userDrawn="1"/>
            </p:nvSpPr>
            <p:spPr bwMode="auto">
              <a:xfrm>
                <a:off x="4481955"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50" name="Line 62">
                <a:extLst>
                  <a:ext uri="{FF2B5EF4-FFF2-40B4-BE49-F238E27FC236}">
                    <a16:creationId xmlns:a16="http://schemas.microsoft.com/office/drawing/2014/main" id="{4591CD4D-DF5C-420C-B0D5-C1E37BA94744}"/>
                  </a:ext>
                </a:extLst>
              </p:cNvPr>
              <p:cNvSpPr>
                <a:spLocks noChangeShapeType="1"/>
              </p:cNvSpPr>
              <p:nvPr userDrawn="1"/>
            </p:nvSpPr>
            <p:spPr bwMode="auto">
              <a:xfrm>
                <a:off x="4625946"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51" name="Line 63">
                <a:extLst>
                  <a:ext uri="{FF2B5EF4-FFF2-40B4-BE49-F238E27FC236}">
                    <a16:creationId xmlns:a16="http://schemas.microsoft.com/office/drawing/2014/main" id="{9F47C4E3-DA86-45FD-B898-A0F9EC174D3E}"/>
                  </a:ext>
                </a:extLst>
              </p:cNvPr>
              <p:cNvSpPr>
                <a:spLocks noChangeShapeType="1"/>
              </p:cNvSpPr>
              <p:nvPr userDrawn="1"/>
            </p:nvSpPr>
            <p:spPr bwMode="auto">
              <a:xfrm>
                <a:off x="4769937"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52" name="Line 64">
                <a:extLst>
                  <a:ext uri="{FF2B5EF4-FFF2-40B4-BE49-F238E27FC236}">
                    <a16:creationId xmlns:a16="http://schemas.microsoft.com/office/drawing/2014/main" id="{C6161ABB-F20A-4558-AC16-FD59266AAD62}"/>
                  </a:ext>
                </a:extLst>
              </p:cNvPr>
              <p:cNvSpPr>
                <a:spLocks noChangeShapeType="1"/>
              </p:cNvSpPr>
              <p:nvPr userDrawn="1"/>
            </p:nvSpPr>
            <p:spPr bwMode="auto">
              <a:xfrm>
                <a:off x="4913928"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53" name="Line 65">
                <a:extLst>
                  <a:ext uri="{FF2B5EF4-FFF2-40B4-BE49-F238E27FC236}">
                    <a16:creationId xmlns:a16="http://schemas.microsoft.com/office/drawing/2014/main" id="{1D67868D-749B-4465-A63F-1486C3407ABE}"/>
                  </a:ext>
                </a:extLst>
              </p:cNvPr>
              <p:cNvSpPr>
                <a:spLocks noChangeShapeType="1"/>
              </p:cNvSpPr>
              <p:nvPr userDrawn="1"/>
            </p:nvSpPr>
            <p:spPr bwMode="auto">
              <a:xfrm>
                <a:off x="5057919"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54" name="Line 66">
                <a:extLst>
                  <a:ext uri="{FF2B5EF4-FFF2-40B4-BE49-F238E27FC236}">
                    <a16:creationId xmlns:a16="http://schemas.microsoft.com/office/drawing/2014/main" id="{CC921885-C1C6-4954-A6EB-9093652CB594}"/>
                  </a:ext>
                </a:extLst>
              </p:cNvPr>
              <p:cNvSpPr>
                <a:spLocks noChangeShapeType="1"/>
              </p:cNvSpPr>
              <p:nvPr userDrawn="1"/>
            </p:nvSpPr>
            <p:spPr bwMode="auto">
              <a:xfrm>
                <a:off x="5201910"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55" name="Line 67">
                <a:extLst>
                  <a:ext uri="{FF2B5EF4-FFF2-40B4-BE49-F238E27FC236}">
                    <a16:creationId xmlns:a16="http://schemas.microsoft.com/office/drawing/2014/main" id="{B9113E4A-043F-4E15-A44F-4973B012D182}"/>
                  </a:ext>
                </a:extLst>
              </p:cNvPr>
              <p:cNvSpPr>
                <a:spLocks noChangeShapeType="1"/>
              </p:cNvSpPr>
              <p:nvPr userDrawn="1"/>
            </p:nvSpPr>
            <p:spPr bwMode="auto">
              <a:xfrm>
                <a:off x="5345901"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56" name="Line 68">
                <a:extLst>
                  <a:ext uri="{FF2B5EF4-FFF2-40B4-BE49-F238E27FC236}">
                    <a16:creationId xmlns:a16="http://schemas.microsoft.com/office/drawing/2014/main" id="{670ECD5C-B237-4D06-9F4D-B5C534264A27}"/>
                  </a:ext>
                </a:extLst>
              </p:cNvPr>
              <p:cNvSpPr>
                <a:spLocks noChangeShapeType="1"/>
              </p:cNvSpPr>
              <p:nvPr userDrawn="1"/>
            </p:nvSpPr>
            <p:spPr bwMode="auto">
              <a:xfrm>
                <a:off x="5489892"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57" name="Line 69">
                <a:extLst>
                  <a:ext uri="{FF2B5EF4-FFF2-40B4-BE49-F238E27FC236}">
                    <a16:creationId xmlns:a16="http://schemas.microsoft.com/office/drawing/2014/main" id="{BF147DC1-6C10-46F3-BB8F-2C371E6BFF6F}"/>
                  </a:ext>
                </a:extLst>
              </p:cNvPr>
              <p:cNvSpPr>
                <a:spLocks noChangeShapeType="1"/>
              </p:cNvSpPr>
              <p:nvPr userDrawn="1"/>
            </p:nvSpPr>
            <p:spPr bwMode="auto">
              <a:xfrm>
                <a:off x="5633883"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58" name="Line 70">
                <a:extLst>
                  <a:ext uri="{FF2B5EF4-FFF2-40B4-BE49-F238E27FC236}">
                    <a16:creationId xmlns:a16="http://schemas.microsoft.com/office/drawing/2014/main" id="{212631D2-7C04-430E-A5ED-9280AFF97E03}"/>
                  </a:ext>
                </a:extLst>
              </p:cNvPr>
              <p:cNvSpPr>
                <a:spLocks noChangeShapeType="1"/>
              </p:cNvSpPr>
              <p:nvPr userDrawn="1"/>
            </p:nvSpPr>
            <p:spPr bwMode="auto">
              <a:xfrm>
                <a:off x="5921865"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59" name="Line 71">
                <a:extLst>
                  <a:ext uri="{FF2B5EF4-FFF2-40B4-BE49-F238E27FC236}">
                    <a16:creationId xmlns:a16="http://schemas.microsoft.com/office/drawing/2014/main" id="{2E02C889-7DF1-4828-AD77-929A96910AB8}"/>
                  </a:ext>
                </a:extLst>
              </p:cNvPr>
              <p:cNvSpPr>
                <a:spLocks noChangeShapeType="1"/>
              </p:cNvSpPr>
              <p:nvPr userDrawn="1"/>
            </p:nvSpPr>
            <p:spPr bwMode="auto">
              <a:xfrm>
                <a:off x="6065856"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60" name="Line 72">
                <a:extLst>
                  <a:ext uri="{FF2B5EF4-FFF2-40B4-BE49-F238E27FC236}">
                    <a16:creationId xmlns:a16="http://schemas.microsoft.com/office/drawing/2014/main" id="{236C7EF8-F84F-4F88-8EC3-CD722D02B9BB}"/>
                  </a:ext>
                </a:extLst>
              </p:cNvPr>
              <p:cNvSpPr>
                <a:spLocks noChangeShapeType="1"/>
              </p:cNvSpPr>
              <p:nvPr userDrawn="1"/>
            </p:nvSpPr>
            <p:spPr bwMode="auto">
              <a:xfrm>
                <a:off x="6209847"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61" name="Line 73">
                <a:extLst>
                  <a:ext uri="{FF2B5EF4-FFF2-40B4-BE49-F238E27FC236}">
                    <a16:creationId xmlns:a16="http://schemas.microsoft.com/office/drawing/2014/main" id="{BB0E4E88-6DF8-48A2-9344-A94F9D2A684D}"/>
                  </a:ext>
                </a:extLst>
              </p:cNvPr>
              <p:cNvSpPr>
                <a:spLocks noChangeShapeType="1"/>
              </p:cNvSpPr>
              <p:nvPr userDrawn="1"/>
            </p:nvSpPr>
            <p:spPr bwMode="auto">
              <a:xfrm>
                <a:off x="6353838"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62" name="Line 74">
                <a:extLst>
                  <a:ext uri="{FF2B5EF4-FFF2-40B4-BE49-F238E27FC236}">
                    <a16:creationId xmlns:a16="http://schemas.microsoft.com/office/drawing/2014/main" id="{4CAA7118-2F15-40FB-BB8F-1B3015E91916}"/>
                  </a:ext>
                </a:extLst>
              </p:cNvPr>
              <p:cNvSpPr>
                <a:spLocks noChangeShapeType="1"/>
              </p:cNvSpPr>
              <p:nvPr userDrawn="1"/>
            </p:nvSpPr>
            <p:spPr bwMode="auto">
              <a:xfrm>
                <a:off x="6497829"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63" name="Line 75">
                <a:extLst>
                  <a:ext uri="{FF2B5EF4-FFF2-40B4-BE49-F238E27FC236}">
                    <a16:creationId xmlns:a16="http://schemas.microsoft.com/office/drawing/2014/main" id="{3089F4BD-28DF-42EA-8AA5-24F8C5447DAD}"/>
                  </a:ext>
                </a:extLst>
              </p:cNvPr>
              <p:cNvSpPr>
                <a:spLocks noChangeShapeType="1"/>
              </p:cNvSpPr>
              <p:nvPr userDrawn="1"/>
            </p:nvSpPr>
            <p:spPr bwMode="auto">
              <a:xfrm>
                <a:off x="6641820"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64" name="Line 76">
                <a:extLst>
                  <a:ext uri="{FF2B5EF4-FFF2-40B4-BE49-F238E27FC236}">
                    <a16:creationId xmlns:a16="http://schemas.microsoft.com/office/drawing/2014/main" id="{6C9E9BE6-A0B1-4A25-BF97-9A19916F4245}"/>
                  </a:ext>
                </a:extLst>
              </p:cNvPr>
              <p:cNvSpPr>
                <a:spLocks noChangeShapeType="1"/>
              </p:cNvSpPr>
              <p:nvPr userDrawn="1"/>
            </p:nvSpPr>
            <p:spPr bwMode="auto">
              <a:xfrm>
                <a:off x="6785811"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65" name="Line 77">
                <a:extLst>
                  <a:ext uri="{FF2B5EF4-FFF2-40B4-BE49-F238E27FC236}">
                    <a16:creationId xmlns:a16="http://schemas.microsoft.com/office/drawing/2014/main" id="{120331D6-4468-4E55-877F-9CE7A024160F}"/>
                  </a:ext>
                </a:extLst>
              </p:cNvPr>
              <p:cNvSpPr>
                <a:spLocks noChangeShapeType="1"/>
              </p:cNvSpPr>
              <p:nvPr userDrawn="1"/>
            </p:nvSpPr>
            <p:spPr bwMode="auto">
              <a:xfrm>
                <a:off x="6929802"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66" name="Line 78">
                <a:extLst>
                  <a:ext uri="{FF2B5EF4-FFF2-40B4-BE49-F238E27FC236}">
                    <a16:creationId xmlns:a16="http://schemas.microsoft.com/office/drawing/2014/main" id="{DEAE689D-A545-4780-BB1A-87741E6E8B03}"/>
                  </a:ext>
                </a:extLst>
              </p:cNvPr>
              <p:cNvSpPr>
                <a:spLocks noChangeShapeType="1"/>
              </p:cNvSpPr>
              <p:nvPr userDrawn="1"/>
            </p:nvSpPr>
            <p:spPr bwMode="auto">
              <a:xfrm>
                <a:off x="7073793"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67" name="Line 79">
                <a:extLst>
                  <a:ext uri="{FF2B5EF4-FFF2-40B4-BE49-F238E27FC236}">
                    <a16:creationId xmlns:a16="http://schemas.microsoft.com/office/drawing/2014/main" id="{BA26C8F6-9128-456F-88FF-D0E582DCB511}"/>
                  </a:ext>
                </a:extLst>
              </p:cNvPr>
              <p:cNvSpPr>
                <a:spLocks noChangeShapeType="1"/>
              </p:cNvSpPr>
              <p:nvPr userDrawn="1"/>
            </p:nvSpPr>
            <p:spPr bwMode="auto">
              <a:xfrm>
                <a:off x="7217784"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68" name="Line 80">
                <a:extLst>
                  <a:ext uri="{FF2B5EF4-FFF2-40B4-BE49-F238E27FC236}">
                    <a16:creationId xmlns:a16="http://schemas.microsoft.com/office/drawing/2014/main" id="{9ADBAC7F-382F-4539-B182-D9F376A762DA}"/>
                  </a:ext>
                </a:extLst>
              </p:cNvPr>
              <p:cNvSpPr>
                <a:spLocks noChangeShapeType="1"/>
              </p:cNvSpPr>
              <p:nvPr userDrawn="1"/>
            </p:nvSpPr>
            <p:spPr bwMode="auto">
              <a:xfrm>
                <a:off x="7361775"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69" name="Line 81">
                <a:extLst>
                  <a:ext uri="{FF2B5EF4-FFF2-40B4-BE49-F238E27FC236}">
                    <a16:creationId xmlns:a16="http://schemas.microsoft.com/office/drawing/2014/main" id="{F74CF1E0-42B4-49F3-A040-881B61957DBE}"/>
                  </a:ext>
                </a:extLst>
              </p:cNvPr>
              <p:cNvSpPr>
                <a:spLocks noChangeShapeType="1"/>
              </p:cNvSpPr>
              <p:nvPr userDrawn="1"/>
            </p:nvSpPr>
            <p:spPr bwMode="auto">
              <a:xfrm>
                <a:off x="7505766"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70" name="Line 82">
                <a:extLst>
                  <a:ext uri="{FF2B5EF4-FFF2-40B4-BE49-F238E27FC236}">
                    <a16:creationId xmlns:a16="http://schemas.microsoft.com/office/drawing/2014/main" id="{F92CF38E-E014-40A7-BA32-ADD8A8DDC366}"/>
                  </a:ext>
                </a:extLst>
              </p:cNvPr>
              <p:cNvSpPr>
                <a:spLocks noChangeShapeType="1"/>
              </p:cNvSpPr>
              <p:nvPr userDrawn="1"/>
            </p:nvSpPr>
            <p:spPr bwMode="auto">
              <a:xfrm>
                <a:off x="7649757"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71" name="Line 83">
                <a:extLst>
                  <a:ext uri="{FF2B5EF4-FFF2-40B4-BE49-F238E27FC236}">
                    <a16:creationId xmlns:a16="http://schemas.microsoft.com/office/drawing/2014/main" id="{C0F97338-72E4-4CA8-B0EC-CCB79146B2B3}"/>
                  </a:ext>
                </a:extLst>
              </p:cNvPr>
              <p:cNvSpPr>
                <a:spLocks noChangeShapeType="1"/>
              </p:cNvSpPr>
              <p:nvPr userDrawn="1"/>
            </p:nvSpPr>
            <p:spPr bwMode="auto">
              <a:xfrm>
                <a:off x="7793748"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72" name="Line 84">
                <a:extLst>
                  <a:ext uri="{FF2B5EF4-FFF2-40B4-BE49-F238E27FC236}">
                    <a16:creationId xmlns:a16="http://schemas.microsoft.com/office/drawing/2014/main" id="{72EA7E3A-A860-4BBA-B95A-5BA0143FCD2E}"/>
                  </a:ext>
                </a:extLst>
              </p:cNvPr>
              <p:cNvSpPr>
                <a:spLocks noChangeShapeType="1"/>
              </p:cNvSpPr>
              <p:nvPr userDrawn="1"/>
            </p:nvSpPr>
            <p:spPr bwMode="auto">
              <a:xfrm>
                <a:off x="7937739"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73" name="Line 85">
                <a:extLst>
                  <a:ext uri="{FF2B5EF4-FFF2-40B4-BE49-F238E27FC236}">
                    <a16:creationId xmlns:a16="http://schemas.microsoft.com/office/drawing/2014/main" id="{2B3B6E98-97A9-44D8-8171-F9663AF9990C}"/>
                  </a:ext>
                </a:extLst>
              </p:cNvPr>
              <p:cNvSpPr>
                <a:spLocks noChangeShapeType="1"/>
              </p:cNvSpPr>
              <p:nvPr userDrawn="1"/>
            </p:nvSpPr>
            <p:spPr bwMode="auto">
              <a:xfrm>
                <a:off x="8081730"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74" name="Line 86">
                <a:extLst>
                  <a:ext uri="{FF2B5EF4-FFF2-40B4-BE49-F238E27FC236}">
                    <a16:creationId xmlns:a16="http://schemas.microsoft.com/office/drawing/2014/main" id="{EE687D04-A2F1-4AE4-AF02-FFF7AB4B5855}"/>
                  </a:ext>
                </a:extLst>
              </p:cNvPr>
              <p:cNvSpPr>
                <a:spLocks noChangeShapeType="1"/>
              </p:cNvSpPr>
              <p:nvPr userDrawn="1"/>
            </p:nvSpPr>
            <p:spPr bwMode="auto">
              <a:xfrm>
                <a:off x="8225721"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75" name="Line 87">
                <a:extLst>
                  <a:ext uri="{FF2B5EF4-FFF2-40B4-BE49-F238E27FC236}">
                    <a16:creationId xmlns:a16="http://schemas.microsoft.com/office/drawing/2014/main" id="{4F4989A1-2481-47F4-A745-A291F8584F4A}"/>
                  </a:ext>
                </a:extLst>
              </p:cNvPr>
              <p:cNvSpPr>
                <a:spLocks noChangeShapeType="1"/>
              </p:cNvSpPr>
              <p:nvPr userDrawn="1"/>
            </p:nvSpPr>
            <p:spPr bwMode="auto">
              <a:xfrm>
                <a:off x="8369712"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76" name="Line 88">
                <a:extLst>
                  <a:ext uri="{FF2B5EF4-FFF2-40B4-BE49-F238E27FC236}">
                    <a16:creationId xmlns:a16="http://schemas.microsoft.com/office/drawing/2014/main" id="{7BD7EFF4-15CB-4DE7-A05C-233334F91C84}"/>
                  </a:ext>
                </a:extLst>
              </p:cNvPr>
              <p:cNvSpPr>
                <a:spLocks noChangeShapeType="1"/>
              </p:cNvSpPr>
              <p:nvPr userDrawn="1"/>
            </p:nvSpPr>
            <p:spPr bwMode="auto">
              <a:xfrm>
                <a:off x="8513703"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77" name="Line 89">
                <a:extLst>
                  <a:ext uri="{FF2B5EF4-FFF2-40B4-BE49-F238E27FC236}">
                    <a16:creationId xmlns:a16="http://schemas.microsoft.com/office/drawing/2014/main" id="{DD356E9D-87FC-44E6-8808-42927D21306A}"/>
                  </a:ext>
                </a:extLst>
              </p:cNvPr>
              <p:cNvSpPr>
                <a:spLocks noChangeShapeType="1"/>
              </p:cNvSpPr>
              <p:nvPr userDrawn="1"/>
            </p:nvSpPr>
            <p:spPr bwMode="auto">
              <a:xfrm>
                <a:off x="8657694"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78" name="Line 90">
                <a:extLst>
                  <a:ext uri="{FF2B5EF4-FFF2-40B4-BE49-F238E27FC236}">
                    <a16:creationId xmlns:a16="http://schemas.microsoft.com/office/drawing/2014/main" id="{63D2EE87-F461-4CDA-96EB-DD071B8A909C}"/>
                  </a:ext>
                </a:extLst>
              </p:cNvPr>
              <p:cNvSpPr>
                <a:spLocks noChangeShapeType="1"/>
              </p:cNvSpPr>
              <p:nvPr userDrawn="1"/>
            </p:nvSpPr>
            <p:spPr bwMode="auto">
              <a:xfrm>
                <a:off x="8801685"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79" name="Line 91">
                <a:extLst>
                  <a:ext uri="{FF2B5EF4-FFF2-40B4-BE49-F238E27FC236}">
                    <a16:creationId xmlns:a16="http://schemas.microsoft.com/office/drawing/2014/main" id="{C0B801D1-07AA-4950-BE03-47950B176699}"/>
                  </a:ext>
                </a:extLst>
              </p:cNvPr>
              <p:cNvSpPr>
                <a:spLocks noChangeShapeType="1"/>
              </p:cNvSpPr>
              <p:nvPr userDrawn="1"/>
            </p:nvSpPr>
            <p:spPr bwMode="auto">
              <a:xfrm>
                <a:off x="8945676"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80" name="Line 92">
                <a:extLst>
                  <a:ext uri="{FF2B5EF4-FFF2-40B4-BE49-F238E27FC236}">
                    <a16:creationId xmlns:a16="http://schemas.microsoft.com/office/drawing/2014/main" id="{7D2F46D5-683A-4FDE-B60C-D507A26FDFF9}"/>
                  </a:ext>
                </a:extLst>
              </p:cNvPr>
              <p:cNvSpPr>
                <a:spLocks noChangeShapeType="1"/>
              </p:cNvSpPr>
              <p:nvPr userDrawn="1"/>
            </p:nvSpPr>
            <p:spPr bwMode="auto">
              <a:xfrm>
                <a:off x="9089667"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81" name="Line 93">
                <a:extLst>
                  <a:ext uri="{FF2B5EF4-FFF2-40B4-BE49-F238E27FC236}">
                    <a16:creationId xmlns:a16="http://schemas.microsoft.com/office/drawing/2014/main" id="{3D9ED844-E83D-485A-80E2-3C204A748551}"/>
                  </a:ext>
                </a:extLst>
              </p:cNvPr>
              <p:cNvSpPr>
                <a:spLocks noChangeShapeType="1"/>
              </p:cNvSpPr>
              <p:nvPr userDrawn="1"/>
            </p:nvSpPr>
            <p:spPr bwMode="auto">
              <a:xfrm>
                <a:off x="9233658"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82" name="Line 94">
                <a:extLst>
                  <a:ext uri="{FF2B5EF4-FFF2-40B4-BE49-F238E27FC236}">
                    <a16:creationId xmlns:a16="http://schemas.microsoft.com/office/drawing/2014/main" id="{C5B0820D-7E29-4A19-8B74-C0C2F85C7AAA}"/>
                  </a:ext>
                </a:extLst>
              </p:cNvPr>
              <p:cNvSpPr>
                <a:spLocks noChangeShapeType="1"/>
              </p:cNvSpPr>
              <p:nvPr userDrawn="1"/>
            </p:nvSpPr>
            <p:spPr bwMode="auto">
              <a:xfrm>
                <a:off x="9377649"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83" name="Line 95">
                <a:extLst>
                  <a:ext uri="{FF2B5EF4-FFF2-40B4-BE49-F238E27FC236}">
                    <a16:creationId xmlns:a16="http://schemas.microsoft.com/office/drawing/2014/main" id="{D073B4B5-8B15-42BA-BF41-4CD3493D4F05}"/>
                  </a:ext>
                </a:extLst>
              </p:cNvPr>
              <p:cNvSpPr>
                <a:spLocks noChangeShapeType="1"/>
              </p:cNvSpPr>
              <p:nvPr userDrawn="1"/>
            </p:nvSpPr>
            <p:spPr bwMode="auto">
              <a:xfrm>
                <a:off x="9521640"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84" name="Line 96">
                <a:extLst>
                  <a:ext uri="{FF2B5EF4-FFF2-40B4-BE49-F238E27FC236}">
                    <a16:creationId xmlns:a16="http://schemas.microsoft.com/office/drawing/2014/main" id="{FB793A48-A1A3-4A4A-AF19-B3952853C555}"/>
                  </a:ext>
                </a:extLst>
              </p:cNvPr>
              <p:cNvSpPr>
                <a:spLocks noChangeShapeType="1"/>
              </p:cNvSpPr>
              <p:nvPr userDrawn="1"/>
            </p:nvSpPr>
            <p:spPr bwMode="auto">
              <a:xfrm>
                <a:off x="9665631"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85" name="Line 97">
                <a:extLst>
                  <a:ext uri="{FF2B5EF4-FFF2-40B4-BE49-F238E27FC236}">
                    <a16:creationId xmlns:a16="http://schemas.microsoft.com/office/drawing/2014/main" id="{B54C232B-D6E9-45C2-B74F-C039BCCBB515}"/>
                  </a:ext>
                </a:extLst>
              </p:cNvPr>
              <p:cNvSpPr>
                <a:spLocks noChangeShapeType="1"/>
              </p:cNvSpPr>
              <p:nvPr userDrawn="1"/>
            </p:nvSpPr>
            <p:spPr bwMode="auto">
              <a:xfrm>
                <a:off x="9809622"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86" name="Line 98">
                <a:extLst>
                  <a:ext uri="{FF2B5EF4-FFF2-40B4-BE49-F238E27FC236}">
                    <a16:creationId xmlns:a16="http://schemas.microsoft.com/office/drawing/2014/main" id="{02F1D6E3-A727-485C-97A7-0A4D07646D2B}"/>
                  </a:ext>
                </a:extLst>
              </p:cNvPr>
              <p:cNvSpPr>
                <a:spLocks noChangeShapeType="1"/>
              </p:cNvSpPr>
              <p:nvPr userDrawn="1"/>
            </p:nvSpPr>
            <p:spPr bwMode="auto">
              <a:xfrm>
                <a:off x="9953613"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87" name="Line 99">
                <a:extLst>
                  <a:ext uri="{FF2B5EF4-FFF2-40B4-BE49-F238E27FC236}">
                    <a16:creationId xmlns:a16="http://schemas.microsoft.com/office/drawing/2014/main" id="{F4031A21-B710-4CFF-A4ED-DD1CFB0184AE}"/>
                  </a:ext>
                </a:extLst>
              </p:cNvPr>
              <p:cNvSpPr>
                <a:spLocks noChangeShapeType="1"/>
              </p:cNvSpPr>
              <p:nvPr userDrawn="1"/>
            </p:nvSpPr>
            <p:spPr bwMode="auto">
              <a:xfrm>
                <a:off x="1458144"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88" name="Line 100">
                <a:extLst>
                  <a:ext uri="{FF2B5EF4-FFF2-40B4-BE49-F238E27FC236}">
                    <a16:creationId xmlns:a16="http://schemas.microsoft.com/office/drawing/2014/main" id="{EC31537F-428D-43A3-B154-40778561BFB2}"/>
                  </a:ext>
                </a:extLst>
              </p:cNvPr>
              <p:cNvSpPr>
                <a:spLocks noChangeShapeType="1"/>
              </p:cNvSpPr>
              <p:nvPr userDrawn="1"/>
            </p:nvSpPr>
            <p:spPr bwMode="auto">
              <a:xfrm>
                <a:off x="10097604"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89" name="Line 103">
                <a:extLst>
                  <a:ext uri="{FF2B5EF4-FFF2-40B4-BE49-F238E27FC236}">
                    <a16:creationId xmlns:a16="http://schemas.microsoft.com/office/drawing/2014/main" id="{03AF1922-8C19-4C2B-A75C-FBDF041215C5}"/>
                  </a:ext>
                </a:extLst>
              </p:cNvPr>
              <p:cNvSpPr>
                <a:spLocks noChangeShapeType="1"/>
              </p:cNvSpPr>
              <p:nvPr userDrawn="1"/>
            </p:nvSpPr>
            <p:spPr bwMode="auto">
              <a:xfrm>
                <a:off x="5777874" y="1266144"/>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91" name="Line 99">
                <a:extLst>
                  <a:ext uri="{FF2B5EF4-FFF2-40B4-BE49-F238E27FC236}">
                    <a16:creationId xmlns:a16="http://schemas.microsoft.com/office/drawing/2014/main" id="{9E65657D-4235-4748-9913-7F7175549388}"/>
                  </a:ext>
                </a:extLst>
              </p:cNvPr>
              <p:cNvSpPr>
                <a:spLocks noChangeShapeType="1"/>
              </p:cNvSpPr>
              <p:nvPr userDrawn="1"/>
            </p:nvSpPr>
            <p:spPr bwMode="auto">
              <a:xfrm>
                <a:off x="1314153"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92" name="Line 99">
                <a:extLst>
                  <a:ext uri="{FF2B5EF4-FFF2-40B4-BE49-F238E27FC236}">
                    <a16:creationId xmlns:a16="http://schemas.microsoft.com/office/drawing/2014/main" id="{A500CD90-3538-4FD9-9507-8C799046E7FE}"/>
                  </a:ext>
                </a:extLst>
              </p:cNvPr>
              <p:cNvSpPr>
                <a:spLocks noChangeShapeType="1"/>
              </p:cNvSpPr>
              <p:nvPr userDrawn="1"/>
            </p:nvSpPr>
            <p:spPr bwMode="auto">
              <a:xfrm>
                <a:off x="1170162"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93" name="Line 100">
                <a:extLst>
                  <a:ext uri="{FF2B5EF4-FFF2-40B4-BE49-F238E27FC236}">
                    <a16:creationId xmlns:a16="http://schemas.microsoft.com/office/drawing/2014/main" id="{E89541B3-962E-45B5-A122-E883EBD2F347}"/>
                  </a:ext>
                </a:extLst>
              </p:cNvPr>
              <p:cNvSpPr>
                <a:spLocks noChangeShapeType="1"/>
              </p:cNvSpPr>
              <p:nvPr userDrawn="1"/>
            </p:nvSpPr>
            <p:spPr bwMode="auto">
              <a:xfrm>
                <a:off x="10241606"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508" name="Line 99">
                <a:extLst>
                  <a:ext uri="{FF2B5EF4-FFF2-40B4-BE49-F238E27FC236}">
                    <a16:creationId xmlns:a16="http://schemas.microsoft.com/office/drawing/2014/main" id="{A500CD90-3538-4FD9-9507-8C799046E7FE}"/>
                  </a:ext>
                </a:extLst>
              </p:cNvPr>
              <p:cNvSpPr>
                <a:spLocks noChangeShapeType="1"/>
              </p:cNvSpPr>
              <p:nvPr userDrawn="1"/>
            </p:nvSpPr>
            <p:spPr bwMode="auto">
              <a:xfrm>
                <a:off x="594198"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552" name="Line 99">
                <a:extLst>
                  <a:ext uri="{FF2B5EF4-FFF2-40B4-BE49-F238E27FC236}">
                    <a16:creationId xmlns:a16="http://schemas.microsoft.com/office/drawing/2014/main" id="{A500CD90-3538-4FD9-9507-8C799046E7FE}"/>
                  </a:ext>
                </a:extLst>
              </p:cNvPr>
              <p:cNvSpPr>
                <a:spLocks noChangeShapeType="1"/>
              </p:cNvSpPr>
              <p:nvPr userDrawn="1"/>
            </p:nvSpPr>
            <p:spPr bwMode="auto">
              <a:xfrm>
                <a:off x="450207"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557" name="Line 99">
                <a:extLst>
                  <a:ext uri="{FF2B5EF4-FFF2-40B4-BE49-F238E27FC236}">
                    <a16:creationId xmlns:a16="http://schemas.microsoft.com/office/drawing/2014/main" id="{9E65657D-4235-4748-9913-7F7175549388}"/>
                  </a:ext>
                </a:extLst>
              </p:cNvPr>
              <p:cNvSpPr>
                <a:spLocks noChangeShapeType="1"/>
              </p:cNvSpPr>
              <p:nvPr userDrawn="1"/>
            </p:nvSpPr>
            <p:spPr bwMode="auto">
              <a:xfrm>
                <a:off x="882180"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558" name="Line 99">
                <a:extLst>
                  <a:ext uri="{FF2B5EF4-FFF2-40B4-BE49-F238E27FC236}">
                    <a16:creationId xmlns:a16="http://schemas.microsoft.com/office/drawing/2014/main" id="{A500CD90-3538-4FD9-9507-8C799046E7FE}"/>
                  </a:ext>
                </a:extLst>
              </p:cNvPr>
              <p:cNvSpPr>
                <a:spLocks noChangeShapeType="1"/>
              </p:cNvSpPr>
              <p:nvPr userDrawn="1"/>
            </p:nvSpPr>
            <p:spPr bwMode="auto">
              <a:xfrm>
                <a:off x="738189"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559" name="Line 99">
                <a:extLst>
                  <a:ext uri="{FF2B5EF4-FFF2-40B4-BE49-F238E27FC236}">
                    <a16:creationId xmlns:a16="http://schemas.microsoft.com/office/drawing/2014/main" id="{A500CD90-3538-4FD9-9507-8C799046E7FE}"/>
                  </a:ext>
                </a:extLst>
              </p:cNvPr>
              <p:cNvSpPr>
                <a:spLocks noChangeShapeType="1"/>
              </p:cNvSpPr>
              <p:nvPr userDrawn="1"/>
            </p:nvSpPr>
            <p:spPr bwMode="auto">
              <a:xfrm>
                <a:off x="1026171"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63" name="Line 100">
                <a:extLst>
                  <a:ext uri="{FF2B5EF4-FFF2-40B4-BE49-F238E27FC236}">
                    <a16:creationId xmlns:a16="http://schemas.microsoft.com/office/drawing/2014/main" id="{14F91DEB-3F57-4125-96FB-37D695A4F11C}"/>
                  </a:ext>
                </a:extLst>
              </p:cNvPr>
              <p:cNvSpPr>
                <a:spLocks noChangeShapeType="1"/>
              </p:cNvSpPr>
              <p:nvPr userDrawn="1"/>
            </p:nvSpPr>
            <p:spPr bwMode="auto">
              <a:xfrm>
                <a:off x="10386044"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64" name="Line 100">
                <a:extLst>
                  <a:ext uri="{FF2B5EF4-FFF2-40B4-BE49-F238E27FC236}">
                    <a16:creationId xmlns:a16="http://schemas.microsoft.com/office/drawing/2014/main" id="{BF522149-567E-46D1-88EE-4FCFE8D6B323}"/>
                  </a:ext>
                </a:extLst>
              </p:cNvPr>
              <p:cNvSpPr>
                <a:spLocks noChangeShapeType="1"/>
              </p:cNvSpPr>
              <p:nvPr userDrawn="1"/>
            </p:nvSpPr>
            <p:spPr bwMode="auto">
              <a:xfrm>
                <a:off x="10530482"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grpSp>
        <p:grpSp>
          <p:nvGrpSpPr>
            <p:cNvPr id="2" name="グループ化 1">
              <a:extLst>
                <a:ext uri="{FF2B5EF4-FFF2-40B4-BE49-F238E27FC236}">
                  <a16:creationId xmlns:a16="http://schemas.microsoft.com/office/drawing/2014/main" id="{9A58206C-521C-4AC6-B753-B37DE5166089}"/>
                </a:ext>
              </a:extLst>
            </p:cNvPr>
            <p:cNvGrpSpPr/>
            <p:nvPr userDrawn="1"/>
          </p:nvGrpSpPr>
          <p:grpSpPr>
            <a:xfrm>
              <a:off x="450482" y="1266143"/>
              <a:ext cx="10080000" cy="6047999"/>
              <a:chOff x="450482" y="1266143"/>
              <a:chExt cx="10080000" cy="6047999"/>
            </a:xfrm>
          </p:grpSpPr>
          <p:sp>
            <p:nvSpPr>
              <p:cNvPr id="549" name="Line 4">
                <a:extLst>
                  <a:ext uri="{FF2B5EF4-FFF2-40B4-BE49-F238E27FC236}">
                    <a16:creationId xmlns:a16="http://schemas.microsoft.com/office/drawing/2014/main" id="{402903CB-B507-4066-9134-C1D5CFC21091}"/>
                  </a:ext>
                </a:extLst>
              </p:cNvPr>
              <p:cNvSpPr>
                <a:spLocks noChangeShapeType="1"/>
              </p:cNvSpPr>
              <p:nvPr userDrawn="1"/>
            </p:nvSpPr>
            <p:spPr bwMode="auto">
              <a:xfrm>
                <a:off x="450482" y="7026111"/>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550" name="Line 4">
                <a:extLst>
                  <a:ext uri="{FF2B5EF4-FFF2-40B4-BE49-F238E27FC236}">
                    <a16:creationId xmlns:a16="http://schemas.microsoft.com/office/drawing/2014/main" id="{1D7F0395-EBA2-44A0-824B-34FA283DDE7B}"/>
                  </a:ext>
                </a:extLst>
              </p:cNvPr>
              <p:cNvSpPr>
                <a:spLocks noChangeShapeType="1"/>
              </p:cNvSpPr>
              <p:nvPr userDrawn="1"/>
            </p:nvSpPr>
            <p:spPr bwMode="auto">
              <a:xfrm>
                <a:off x="450482" y="7170111"/>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95" name="Line 4">
                <a:extLst>
                  <a:ext uri="{FF2B5EF4-FFF2-40B4-BE49-F238E27FC236}">
                    <a16:creationId xmlns:a16="http://schemas.microsoft.com/office/drawing/2014/main" id="{ED3E67C9-27BC-4272-B00C-CA29AD6FEF9E}"/>
                  </a:ext>
                </a:extLst>
              </p:cNvPr>
              <p:cNvSpPr>
                <a:spLocks noChangeShapeType="1"/>
              </p:cNvSpPr>
              <p:nvPr userDrawn="1"/>
            </p:nvSpPr>
            <p:spPr bwMode="auto">
              <a:xfrm>
                <a:off x="450482" y="6595382"/>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96" name="Line 5">
                <a:extLst>
                  <a:ext uri="{FF2B5EF4-FFF2-40B4-BE49-F238E27FC236}">
                    <a16:creationId xmlns:a16="http://schemas.microsoft.com/office/drawing/2014/main" id="{6745349F-81B3-4223-A6AE-EFB20C4D4610}"/>
                  </a:ext>
                </a:extLst>
              </p:cNvPr>
              <p:cNvSpPr>
                <a:spLocks noChangeShapeType="1"/>
              </p:cNvSpPr>
              <p:nvPr userDrawn="1"/>
            </p:nvSpPr>
            <p:spPr bwMode="auto">
              <a:xfrm>
                <a:off x="450482" y="6450920"/>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97" name="Line 6">
                <a:extLst>
                  <a:ext uri="{FF2B5EF4-FFF2-40B4-BE49-F238E27FC236}">
                    <a16:creationId xmlns:a16="http://schemas.microsoft.com/office/drawing/2014/main" id="{01A4BD4C-0996-4DFE-87FD-2E6A3228566A}"/>
                  </a:ext>
                </a:extLst>
              </p:cNvPr>
              <p:cNvSpPr>
                <a:spLocks noChangeShapeType="1"/>
              </p:cNvSpPr>
              <p:nvPr userDrawn="1"/>
            </p:nvSpPr>
            <p:spPr bwMode="auto">
              <a:xfrm>
                <a:off x="450482" y="6306457"/>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98" name="Line 7">
                <a:extLst>
                  <a:ext uri="{FF2B5EF4-FFF2-40B4-BE49-F238E27FC236}">
                    <a16:creationId xmlns:a16="http://schemas.microsoft.com/office/drawing/2014/main" id="{17D6288E-5768-48AA-A479-590937F03C82}"/>
                  </a:ext>
                </a:extLst>
              </p:cNvPr>
              <p:cNvSpPr>
                <a:spLocks noChangeShapeType="1"/>
              </p:cNvSpPr>
              <p:nvPr userDrawn="1"/>
            </p:nvSpPr>
            <p:spPr bwMode="auto">
              <a:xfrm>
                <a:off x="450482" y="6161995"/>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99" name="Line 8">
                <a:extLst>
                  <a:ext uri="{FF2B5EF4-FFF2-40B4-BE49-F238E27FC236}">
                    <a16:creationId xmlns:a16="http://schemas.microsoft.com/office/drawing/2014/main" id="{970293D2-7B56-4A6B-8017-88B47F507A02}"/>
                  </a:ext>
                </a:extLst>
              </p:cNvPr>
              <p:cNvSpPr>
                <a:spLocks noChangeShapeType="1"/>
              </p:cNvSpPr>
              <p:nvPr userDrawn="1"/>
            </p:nvSpPr>
            <p:spPr bwMode="auto">
              <a:xfrm>
                <a:off x="450482" y="6019120"/>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00" name="Line 9">
                <a:extLst>
                  <a:ext uri="{FF2B5EF4-FFF2-40B4-BE49-F238E27FC236}">
                    <a16:creationId xmlns:a16="http://schemas.microsoft.com/office/drawing/2014/main" id="{3AA1EA8A-C1C1-4493-8473-EE34B6B9FB11}"/>
                  </a:ext>
                </a:extLst>
              </p:cNvPr>
              <p:cNvSpPr>
                <a:spLocks noChangeShapeType="1"/>
              </p:cNvSpPr>
              <p:nvPr userDrawn="1"/>
            </p:nvSpPr>
            <p:spPr bwMode="auto">
              <a:xfrm>
                <a:off x="450482" y="5874657"/>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01" name="Line 10">
                <a:extLst>
                  <a:ext uri="{FF2B5EF4-FFF2-40B4-BE49-F238E27FC236}">
                    <a16:creationId xmlns:a16="http://schemas.microsoft.com/office/drawing/2014/main" id="{AB0502EE-3088-4764-B89F-089E0AB0935C}"/>
                  </a:ext>
                </a:extLst>
              </p:cNvPr>
              <p:cNvSpPr>
                <a:spLocks noChangeShapeType="1"/>
              </p:cNvSpPr>
              <p:nvPr userDrawn="1"/>
            </p:nvSpPr>
            <p:spPr bwMode="auto">
              <a:xfrm>
                <a:off x="450482" y="5730195"/>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02" name="Line 11">
                <a:extLst>
                  <a:ext uri="{FF2B5EF4-FFF2-40B4-BE49-F238E27FC236}">
                    <a16:creationId xmlns:a16="http://schemas.microsoft.com/office/drawing/2014/main" id="{DB75B4C0-2A98-4F8F-8FE3-AE72A07BA0CF}"/>
                  </a:ext>
                </a:extLst>
              </p:cNvPr>
              <p:cNvSpPr>
                <a:spLocks noChangeShapeType="1"/>
              </p:cNvSpPr>
              <p:nvPr userDrawn="1"/>
            </p:nvSpPr>
            <p:spPr bwMode="auto">
              <a:xfrm>
                <a:off x="450482" y="5587320"/>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03" name="Line 12">
                <a:extLst>
                  <a:ext uri="{FF2B5EF4-FFF2-40B4-BE49-F238E27FC236}">
                    <a16:creationId xmlns:a16="http://schemas.microsoft.com/office/drawing/2014/main" id="{FD0BDE55-1681-4ADE-833B-2DDACA57573B}"/>
                  </a:ext>
                </a:extLst>
              </p:cNvPr>
              <p:cNvSpPr>
                <a:spLocks noChangeShapeType="1"/>
              </p:cNvSpPr>
              <p:nvPr userDrawn="1"/>
            </p:nvSpPr>
            <p:spPr bwMode="auto">
              <a:xfrm>
                <a:off x="450482" y="5442857"/>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04" name="Line 13">
                <a:extLst>
                  <a:ext uri="{FF2B5EF4-FFF2-40B4-BE49-F238E27FC236}">
                    <a16:creationId xmlns:a16="http://schemas.microsoft.com/office/drawing/2014/main" id="{CBDC9C49-34BE-4869-91C9-710B3DC780C5}"/>
                  </a:ext>
                </a:extLst>
              </p:cNvPr>
              <p:cNvSpPr>
                <a:spLocks noChangeShapeType="1"/>
              </p:cNvSpPr>
              <p:nvPr userDrawn="1"/>
            </p:nvSpPr>
            <p:spPr bwMode="auto">
              <a:xfrm>
                <a:off x="450482" y="5298395"/>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05" name="Line 14">
                <a:extLst>
                  <a:ext uri="{FF2B5EF4-FFF2-40B4-BE49-F238E27FC236}">
                    <a16:creationId xmlns:a16="http://schemas.microsoft.com/office/drawing/2014/main" id="{E13EA2CB-3144-4836-AE76-8DE8E10DF27C}"/>
                  </a:ext>
                </a:extLst>
              </p:cNvPr>
              <p:cNvSpPr>
                <a:spLocks noChangeShapeType="1"/>
              </p:cNvSpPr>
              <p:nvPr userDrawn="1"/>
            </p:nvSpPr>
            <p:spPr bwMode="auto">
              <a:xfrm>
                <a:off x="450482" y="5153932"/>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06" name="Line 15">
                <a:extLst>
                  <a:ext uri="{FF2B5EF4-FFF2-40B4-BE49-F238E27FC236}">
                    <a16:creationId xmlns:a16="http://schemas.microsoft.com/office/drawing/2014/main" id="{1194D918-3269-4A4B-9FAA-443F31789117}"/>
                  </a:ext>
                </a:extLst>
              </p:cNvPr>
              <p:cNvSpPr>
                <a:spLocks noChangeShapeType="1"/>
              </p:cNvSpPr>
              <p:nvPr userDrawn="1"/>
            </p:nvSpPr>
            <p:spPr bwMode="auto">
              <a:xfrm>
                <a:off x="450482" y="5011057"/>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07" name="Line 16">
                <a:extLst>
                  <a:ext uri="{FF2B5EF4-FFF2-40B4-BE49-F238E27FC236}">
                    <a16:creationId xmlns:a16="http://schemas.microsoft.com/office/drawing/2014/main" id="{E38AEF2F-D3A2-47E3-AC05-ADF42C95E8ED}"/>
                  </a:ext>
                </a:extLst>
              </p:cNvPr>
              <p:cNvSpPr>
                <a:spLocks noChangeShapeType="1"/>
              </p:cNvSpPr>
              <p:nvPr userDrawn="1"/>
            </p:nvSpPr>
            <p:spPr bwMode="auto">
              <a:xfrm>
                <a:off x="450482" y="4866595"/>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08" name="Line 17">
                <a:extLst>
                  <a:ext uri="{FF2B5EF4-FFF2-40B4-BE49-F238E27FC236}">
                    <a16:creationId xmlns:a16="http://schemas.microsoft.com/office/drawing/2014/main" id="{FC0F6E07-A752-469E-9B82-6C57FA3BB4C4}"/>
                  </a:ext>
                </a:extLst>
              </p:cNvPr>
              <p:cNvSpPr>
                <a:spLocks noChangeShapeType="1"/>
              </p:cNvSpPr>
              <p:nvPr userDrawn="1"/>
            </p:nvSpPr>
            <p:spPr bwMode="auto">
              <a:xfrm>
                <a:off x="450482" y="4722132"/>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09" name="Line 18">
                <a:extLst>
                  <a:ext uri="{FF2B5EF4-FFF2-40B4-BE49-F238E27FC236}">
                    <a16:creationId xmlns:a16="http://schemas.microsoft.com/office/drawing/2014/main" id="{4E757295-36F2-4E7C-B511-0F1135BF25E4}"/>
                  </a:ext>
                </a:extLst>
              </p:cNvPr>
              <p:cNvSpPr>
                <a:spLocks noChangeShapeType="1"/>
              </p:cNvSpPr>
              <p:nvPr userDrawn="1"/>
            </p:nvSpPr>
            <p:spPr bwMode="auto">
              <a:xfrm>
                <a:off x="450482" y="4577670"/>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10" name="Line 19">
                <a:extLst>
                  <a:ext uri="{FF2B5EF4-FFF2-40B4-BE49-F238E27FC236}">
                    <a16:creationId xmlns:a16="http://schemas.microsoft.com/office/drawing/2014/main" id="{577EC59E-4974-411E-AC78-5BFB5159494D}"/>
                  </a:ext>
                </a:extLst>
              </p:cNvPr>
              <p:cNvSpPr>
                <a:spLocks noChangeShapeType="1"/>
              </p:cNvSpPr>
              <p:nvPr userDrawn="1"/>
            </p:nvSpPr>
            <p:spPr bwMode="auto">
              <a:xfrm>
                <a:off x="450482" y="4434795"/>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11" name="Line 20">
                <a:extLst>
                  <a:ext uri="{FF2B5EF4-FFF2-40B4-BE49-F238E27FC236}">
                    <a16:creationId xmlns:a16="http://schemas.microsoft.com/office/drawing/2014/main" id="{1C440A29-704B-44A2-BA4B-77428C02D119}"/>
                  </a:ext>
                </a:extLst>
              </p:cNvPr>
              <p:cNvSpPr>
                <a:spLocks noChangeShapeType="1"/>
              </p:cNvSpPr>
              <p:nvPr userDrawn="1"/>
            </p:nvSpPr>
            <p:spPr bwMode="auto">
              <a:xfrm>
                <a:off x="450482" y="4290332"/>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12" name="Line 21">
                <a:extLst>
                  <a:ext uri="{FF2B5EF4-FFF2-40B4-BE49-F238E27FC236}">
                    <a16:creationId xmlns:a16="http://schemas.microsoft.com/office/drawing/2014/main" id="{7EA55C92-4E41-45E9-8C22-06F6AAA6E1C5}"/>
                  </a:ext>
                </a:extLst>
              </p:cNvPr>
              <p:cNvSpPr>
                <a:spLocks noChangeShapeType="1"/>
              </p:cNvSpPr>
              <p:nvPr userDrawn="1"/>
            </p:nvSpPr>
            <p:spPr bwMode="auto">
              <a:xfrm>
                <a:off x="450482" y="4145870"/>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13" name="Line 22">
                <a:extLst>
                  <a:ext uri="{FF2B5EF4-FFF2-40B4-BE49-F238E27FC236}">
                    <a16:creationId xmlns:a16="http://schemas.microsoft.com/office/drawing/2014/main" id="{10CE2B4B-011D-407D-B6EF-4F10E4D44CE4}"/>
                  </a:ext>
                </a:extLst>
              </p:cNvPr>
              <p:cNvSpPr>
                <a:spLocks noChangeShapeType="1"/>
              </p:cNvSpPr>
              <p:nvPr userDrawn="1"/>
            </p:nvSpPr>
            <p:spPr bwMode="auto">
              <a:xfrm>
                <a:off x="450482" y="3858532"/>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14" name="Line 23">
                <a:extLst>
                  <a:ext uri="{FF2B5EF4-FFF2-40B4-BE49-F238E27FC236}">
                    <a16:creationId xmlns:a16="http://schemas.microsoft.com/office/drawing/2014/main" id="{2D303A5A-109A-40F8-8085-F9E7F8B197F6}"/>
                  </a:ext>
                </a:extLst>
              </p:cNvPr>
              <p:cNvSpPr>
                <a:spLocks noChangeShapeType="1"/>
              </p:cNvSpPr>
              <p:nvPr userDrawn="1"/>
            </p:nvSpPr>
            <p:spPr bwMode="auto">
              <a:xfrm>
                <a:off x="450482" y="3714070"/>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15" name="Line 24">
                <a:extLst>
                  <a:ext uri="{FF2B5EF4-FFF2-40B4-BE49-F238E27FC236}">
                    <a16:creationId xmlns:a16="http://schemas.microsoft.com/office/drawing/2014/main" id="{AD12492D-2AA5-4D37-B469-FA29361D27CB}"/>
                  </a:ext>
                </a:extLst>
              </p:cNvPr>
              <p:cNvSpPr>
                <a:spLocks noChangeShapeType="1"/>
              </p:cNvSpPr>
              <p:nvPr userDrawn="1"/>
            </p:nvSpPr>
            <p:spPr bwMode="auto">
              <a:xfrm>
                <a:off x="450482" y="3569607"/>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16" name="Line 25">
                <a:extLst>
                  <a:ext uri="{FF2B5EF4-FFF2-40B4-BE49-F238E27FC236}">
                    <a16:creationId xmlns:a16="http://schemas.microsoft.com/office/drawing/2014/main" id="{3971B98E-6F40-4037-AFA6-16DEFA2429D2}"/>
                  </a:ext>
                </a:extLst>
              </p:cNvPr>
              <p:cNvSpPr>
                <a:spLocks noChangeShapeType="1"/>
              </p:cNvSpPr>
              <p:nvPr userDrawn="1"/>
            </p:nvSpPr>
            <p:spPr bwMode="auto">
              <a:xfrm>
                <a:off x="450482" y="3426732"/>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17" name="Line 26">
                <a:extLst>
                  <a:ext uri="{FF2B5EF4-FFF2-40B4-BE49-F238E27FC236}">
                    <a16:creationId xmlns:a16="http://schemas.microsoft.com/office/drawing/2014/main" id="{AE88A0C9-DC85-4C58-8054-004B6B8CE40E}"/>
                  </a:ext>
                </a:extLst>
              </p:cNvPr>
              <p:cNvSpPr>
                <a:spLocks noChangeShapeType="1"/>
              </p:cNvSpPr>
              <p:nvPr userDrawn="1"/>
            </p:nvSpPr>
            <p:spPr bwMode="auto">
              <a:xfrm>
                <a:off x="450482" y="3282270"/>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18" name="Line 27">
                <a:extLst>
                  <a:ext uri="{FF2B5EF4-FFF2-40B4-BE49-F238E27FC236}">
                    <a16:creationId xmlns:a16="http://schemas.microsoft.com/office/drawing/2014/main" id="{8DE82CBA-2163-4F71-BFE8-D55BE1629F09}"/>
                  </a:ext>
                </a:extLst>
              </p:cNvPr>
              <p:cNvSpPr>
                <a:spLocks noChangeShapeType="1"/>
              </p:cNvSpPr>
              <p:nvPr userDrawn="1"/>
            </p:nvSpPr>
            <p:spPr bwMode="auto">
              <a:xfrm>
                <a:off x="450482" y="3137807"/>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19" name="Line 28">
                <a:extLst>
                  <a:ext uri="{FF2B5EF4-FFF2-40B4-BE49-F238E27FC236}">
                    <a16:creationId xmlns:a16="http://schemas.microsoft.com/office/drawing/2014/main" id="{170EA35E-51DF-4522-A33A-46A5EDD695D8}"/>
                  </a:ext>
                </a:extLst>
              </p:cNvPr>
              <p:cNvSpPr>
                <a:spLocks noChangeShapeType="1"/>
              </p:cNvSpPr>
              <p:nvPr userDrawn="1"/>
            </p:nvSpPr>
            <p:spPr bwMode="auto">
              <a:xfrm>
                <a:off x="450482" y="2994932"/>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20" name="Line 29">
                <a:extLst>
                  <a:ext uri="{FF2B5EF4-FFF2-40B4-BE49-F238E27FC236}">
                    <a16:creationId xmlns:a16="http://schemas.microsoft.com/office/drawing/2014/main" id="{29296C2C-3237-4D16-9C01-DFA70EA8EE05}"/>
                  </a:ext>
                </a:extLst>
              </p:cNvPr>
              <p:cNvSpPr>
                <a:spLocks noChangeShapeType="1"/>
              </p:cNvSpPr>
              <p:nvPr userDrawn="1"/>
            </p:nvSpPr>
            <p:spPr bwMode="auto">
              <a:xfrm>
                <a:off x="450482" y="2850470"/>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21" name="Line 30">
                <a:extLst>
                  <a:ext uri="{FF2B5EF4-FFF2-40B4-BE49-F238E27FC236}">
                    <a16:creationId xmlns:a16="http://schemas.microsoft.com/office/drawing/2014/main" id="{11F720EC-33BE-4B72-8D95-12DBFE9624E1}"/>
                  </a:ext>
                </a:extLst>
              </p:cNvPr>
              <p:cNvSpPr>
                <a:spLocks noChangeShapeType="1"/>
              </p:cNvSpPr>
              <p:nvPr userDrawn="1"/>
            </p:nvSpPr>
            <p:spPr bwMode="auto">
              <a:xfrm>
                <a:off x="450482" y="2706007"/>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22" name="Line 31">
                <a:extLst>
                  <a:ext uri="{FF2B5EF4-FFF2-40B4-BE49-F238E27FC236}">
                    <a16:creationId xmlns:a16="http://schemas.microsoft.com/office/drawing/2014/main" id="{29D0852D-C183-46B2-8E54-F25A1883942B}"/>
                  </a:ext>
                </a:extLst>
              </p:cNvPr>
              <p:cNvSpPr>
                <a:spLocks noChangeShapeType="1"/>
              </p:cNvSpPr>
              <p:nvPr userDrawn="1"/>
            </p:nvSpPr>
            <p:spPr bwMode="auto">
              <a:xfrm>
                <a:off x="450482" y="2561545"/>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23" name="Line 32">
                <a:extLst>
                  <a:ext uri="{FF2B5EF4-FFF2-40B4-BE49-F238E27FC236}">
                    <a16:creationId xmlns:a16="http://schemas.microsoft.com/office/drawing/2014/main" id="{C2272E7F-489E-4925-B790-23EB1E4D28A9}"/>
                  </a:ext>
                </a:extLst>
              </p:cNvPr>
              <p:cNvSpPr>
                <a:spLocks noChangeShapeType="1"/>
              </p:cNvSpPr>
              <p:nvPr userDrawn="1"/>
            </p:nvSpPr>
            <p:spPr bwMode="auto">
              <a:xfrm>
                <a:off x="450482" y="2418670"/>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24" name="Line 33">
                <a:extLst>
                  <a:ext uri="{FF2B5EF4-FFF2-40B4-BE49-F238E27FC236}">
                    <a16:creationId xmlns:a16="http://schemas.microsoft.com/office/drawing/2014/main" id="{BAC9BCB8-98B4-45A8-85C2-B54CACC12BB8}"/>
                  </a:ext>
                </a:extLst>
              </p:cNvPr>
              <p:cNvSpPr>
                <a:spLocks noChangeShapeType="1"/>
              </p:cNvSpPr>
              <p:nvPr userDrawn="1"/>
            </p:nvSpPr>
            <p:spPr bwMode="auto">
              <a:xfrm>
                <a:off x="450482" y="2274207"/>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25" name="Line 34">
                <a:extLst>
                  <a:ext uri="{FF2B5EF4-FFF2-40B4-BE49-F238E27FC236}">
                    <a16:creationId xmlns:a16="http://schemas.microsoft.com/office/drawing/2014/main" id="{E2F6F5E4-D1B4-4726-9A6E-131DE98F91D2}"/>
                  </a:ext>
                </a:extLst>
              </p:cNvPr>
              <p:cNvSpPr>
                <a:spLocks noChangeShapeType="1"/>
              </p:cNvSpPr>
              <p:nvPr userDrawn="1"/>
            </p:nvSpPr>
            <p:spPr bwMode="auto">
              <a:xfrm>
                <a:off x="450482" y="2129745"/>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26" name="Line 35">
                <a:extLst>
                  <a:ext uri="{FF2B5EF4-FFF2-40B4-BE49-F238E27FC236}">
                    <a16:creationId xmlns:a16="http://schemas.microsoft.com/office/drawing/2014/main" id="{225B55C8-426A-4F22-82B9-EAFB0F1FC277}"/>
                  </a:ext>
                </a:extLst>
              </p:cNvPr>
              <p:cNvSpPr>
                <a:spLocks noChangeShapeType="1"/>
              </p:cNvSpPr>
              <p:nvPr userDrawn="1"/>
            </p:nvSpPr>
            <p:spPr bwMode="auto">
              <a:xfrm>
                <a:off x="450482" y="1985282"/>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27" name="Line 36">
                <a:extLst>
                  <a:ext uri="{FF2B5EF4-FFF2-40B4-BE49-F238E27FC236}">
                    <a16:creationId xmlns:a16="http://schemas.microsoft.com/office/drawing/2014/main" id="{6672C5D8-CEE1-4BB4-8393-0A109D728CE1}"/>
                  </a:ext>
                </a:extLst>
              </p:cNvPr>
              <p:cNvSpPr>
                <a:spLocks noChangeShapeType="1"/>
              </p:cNvSpPr>
              <p:nvPr userDrawn="1"/>
            </p:nvSpPr>
            <p:spPr bwMode="auto">
              <a:xfrm>
                <a:off x="450482" y="1842407"/>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28" name="Line 37">
                <a:extLst>
                  <a:ext uri="{FF2B5EF4-FFF2-40B4-BE49-F238E27FC236}">
                    <a16:creationId xmlns:a16="http://schemas.microsoft.com/office/drawing/2014/main" id="{BE2BB503-7643-46A6-B898-80793E19C9AA}"/>
                  </a:ext>
                </a:extLst>
              </p:cNvPr>
              <p:cNvSpPr>
                <a:spLocks noChangeShapeType="1"/>
              </p:cNvSpPr>
              <p:nvPr userDrawn="1"/>
            </p:nvSpPr>
            <p:spPr bwMode="auto">
              <a:xfrm>
                <a:off x="450482" y="1697945"/>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29" name="Line 38">
                <a:extLst>
                  <a:ext uri="{FF2B5EF4-FFF2-40B4-BE49-F238E27FC236}">
                    <a16:creationId xmlns:a16="http://schemas.microsoft.com/office/drawing/2014/main" id="{120079D5-6DC1-414D-8C06-85ED429B0B06}"/>
                  </a:ext>
                </a:extLst>
              </p:cNvPr>
              <p:cNvSpPr>
                <a:spLocks noChangeShapeType="1"/>
              </p:cNvSpPr>
              <p:nvPr userDrawn="1"/>
            </p:nvSpPr>
            <p:spPr bwMode="auto">
              <a:xfrm>
                <a:off x="450482" y="1553482"/>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30" name="Line 39">
                <a:extLst>
                  <a:ext uri="{FF2B5EF4-FFF2-40B4-BE49-F238E27FC236}">
                    <a16:creationId xmlns:a16="http://schemas.microsoft.com/office/drawing/2014/main" id="{7B2ECEF7-0CF9-4C5D-A3E9-55A137860632}"/>
                  </a:ext>
                </a:extLst>
              </p:cNvPr>
              <p:cNvSpPr>
                <a:spLocks noChangeShapeType="1"/>
              </p:cNvSpPr>
              <p:nvPr userDrawn="1"/>
            </p:nvSpPr>
            <p:spPr bwMode="auto">
              <a:xfrm>
                <a:off x="450482" y="1410607"/>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31" name="Line 102">
                <a:extLst>
                  <a:ext uri="{FF2B5EF4-FFF2-40B4-BE49-F238E27FC236}">
                    <a16:creationId xmlns:a16="http://schemas.microsoft.com/office/drawing/2014/main" id="{1D7A3248-BBD6-40A0-BA60-BC571CDD9017}"/>
                  </a:ext>
                </a:extLst>
              </p:cNvPr>
              <p:cNvSpPr>
                <a:spLocks noChangeShapeType="1"/>
              </p:cNvSpPr>
              <p:nvPr userDrawn="1"/>
            </p:nvSpPr>
            <p:spPr bwMode="auto">
              <a:xfrm>
                <a:off x="450482" y="4002994"/>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33" name="Line 4">
                <a:extLst>
                  <a:ext uri="{FF2B5EF4-FFF2-40B4-BE49-F238E27FC236}">
                    <a16:creationId xmlns:a16="http://schemas.microsoft.com/office/drawing/2014/main" id="{402903CB-B507-4066-9134-C1D5CFC21091}"/>
                  </a:ext>
                </a:extLst>
              </p:cNvPr>
              <p:cNvSpPr>
                <a:spLocks noChangeShapeType="1"/>
              </p:cNvSpPr>
              <p:nvPr userDrawn="1"/>
            </p:nvSpPr>
            <p:spPr bwMode="auto">
              <a:xfrm>
                <a:off x="450482" y="6738719"/>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34" name="Line 4">
                <a:extLst>
                  <a:ext uri="{FF2B5EF4-FFF2-40B4-BE49-F238E27FC236}">
                    <a16:creationId xmlns:a16="http://schemas.microsoft.com/office/drawing/2014/main" id="{1D7F0395-EBA2-44A0-824B-34FA283DDE7B}"/>
                  </a:ext>
                </a:extLst>
              </p:cNvPr>
              <p:cNvSpPr>
                <a:spLocks noChangeShapeType="1"/>
              </p:cNvSpPr>
              <p:nvPr userDrawn="1"/>
            </p:nvSpPr>
            <p:spPr bwMode="auto">
              <a:xfrm>
                <a:off x="450482" y="6882719"/>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560" name="Line 39">
                <a:extLst>
                  <a:ext uri="{FF2B5EF4-FFF2-40B4-BE49-F238E27FC236}">
                    <a16:creationId xmlns:a16="http://schemas.microsoft.com/office/drawing/2014/main" id="{7B2ECEF7-0CF9-4C5D-A3E9-55A137860632}"/>
                  </a:ext>
                </a:extLst>
              </p:cNvPr>
              <p:cNvSpPr>
                <a:spLocks noChangeShapeType="1"/>
              </p:cNvSpPr>
              <p:nvPr userDrawn="1"/>
            </p:nvSpPr>
            <p:spPr bwMode="auto">
              <a:xfrm>
                <a:off x="450482" y="1266143"/>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18" name="Line 4">
                <a:extLst>
                  <a:ext uri="{FF2B5EF4-FFF2-40B4-BE49-F238E27FC236}">
                    <a16:creationId xmlns:a16="http://schemas.microsoft.com/office/drawing/2014/main" id="{F2FBD333-817F-4507-AA65-B8782F96EB24}"/>
                  </a:ext>
                </a:extLst>
              </p:cNvPr>
              <p:cNvSpPr>
                <a:spLocks noChangeShapeType="1"/>
              </p:cNvSpPr>
              <p:nvPr userDrawn="1"/>
            </p:nvSpPr>
            <p:spPr bwMode="auto">
              <a:xfrm>
                <a:off x="450482" y="7314142"/>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grpSp>
      </p:grpSp>
      <p:sp>
        <p:nvSpPr>
          <p:cNvPr id="119" name="テキスト ボックス 118"/>
          <p:cNvSpPr txBox="1"/>
          <p:nvPr userDrawn="1"/>
        </p:nvSpPr>
        <p:spPr>
          <a:xfrm>
            <a:off x="8229373" y="6368352"/>
            <a:ext cx="3962627" cy="460895"/>
          </a:xfrm>
          <a:prstGeom prst="rect">
            <a:avLst/>
          </a:prstGeom>
          <a:noFill/>
        </p:spPr>
        <p:txBody>
          <a:bodyPr wrap="square" rtlCol="0">
            <a:spAutoFit/>
          </a:bodyPr>
          <a:lstStyle/>
          <a:p>
            <a:pPr algn="r"/>
            <a:fld id="{8B73750D-0187-49D8-8CD6-88C000103558}" type="slidenum">
              <a:rPr kumimoji="1" lang="ja-JP" altLang="en-US" sz="2395" smtClean="0">
                <a:solidFill>
                  <a:schemeClr val="tx1">
                    <a:lumMod val="85000"/>
                    <a:lumOff val="15000"/>
                  </a:schemeClr>
                </a:solidFill>
              </a:rPr>
              <a:pPr algn="r"/>
              <a:t>‹#›</a:t>
            </a:fld>
            <a:endParaRPr kumimoji="1" lang="ja-JP" altLang="en-US" sz="1539" dirty="0">
              <a:solidFill>
                <a:schemeClr val="tx1">
                  <a:lumMod val="85000"/>
                  <a:lumOff val="15000"/>
                </a:schemeClr>
              </a:solidFill>
            </a:endParaRPr>
          </a:p>
        </p:txBody>
      </p:sp>
    </p:spTree>
    <p:extLst>
      <p:ext uri="{BB962C8B-B14F-4D97-AF65-F5344CB8AC3E}">
        <p14:creationId xmlns:p14="http://schemas.microsoft.com/office/powerpoint/2010/main" val="4172581542"/>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 id="2147483689" r:id="rId15"/>
    <p:sldLayoutId id="2147483690" r:id="rId16"/>
    <p:sldLayoutId id="2147483691" r:id="rId17"/>
    <p:sldLayoutId id="2147483693" r:id="rId18"/>
    <p:sldLayoutId id="2147483694" r:id="rId19"/>
    <p:sldLayoutId id="2147483696" r:id="rId20"/>
    <p:sldLayoutId id="2147483697" r:id="rId21"/>
    <p:sldLayoutId id="2147483699" r:id="rId22"/>
  </p:sldLayoutIdLst>
  <p:hf hdr="0" ftr="0" dt="0"/>
  <p:txStyles>
    <p:titleStyle>
      <a:lvl1pPr algn="l" defTabSz="781975" rtl="0" eaLnBrk="1" latinLnBrk="0" hangingPunct="1">
        <a:lnSpc>
          <a:spcPct val="90000"/>
        </a:lnSpc>
        <a:spcBef>
          <a:spcPct val="0"/>
        </a:spcBef>
        <a:buNone/>
        <a:defRPr kumimoji="1" sz="3763" kern="1200">
          <a:solidFill>
            <a:schemeClr val="tx1"/>
          </a:solidFill>
          <a:latin typeface="+mj-lt"/>
          <a:ea typeface="+mj-ea"/>
          <a:cs typeface="+mj-cs"/>
        </a:defRPr>
      </a:lvl1pPr>
    </p:titleStyle>
    <p:bodyStyle>
      <a:lvl1pPr marL="195494" indent="-195494" algn="l" defTabSz="781975" rtl="0" eaLnBrk="1" latinLnBrk="0" hangingPunct="1">
        <a:lnSpc>
          <a:spcPct val="90000"/>
        </a:lnSpc>
        <a:spcBef>
          <a:spcPts val="855"/>
        </a:spcBef>
        <a:buFont typeface="Arial" panose="020B0604020202020204" pitchFamily="34" charset="0"/>
        <a:buChar char="•"/>
        <a:defRPr kumimoji="1" sz="2395" kern="1200">
          <a:solidFill>
            <a:schemeClr val="tx1"/>
          </a:solidFill>
          <a:latin typeface="+mn-lt"/>
          <a:ea typeface="+mn-ea"/>
          <a:cs typeface="+mn-cs"/>
        </a:defRPr>
      </a:lvl1pPr>
      <a:lvl2pPr marL="586481" indent="-195494" algn="l" defTabSz="781975" rtl="0" eaLnBrk="1" latinLnBrk="0" hangingPunct="1">
        <a:lnSpc>
          <a:spcPct val="90000"/>
        </a:lnSpc>
        <a:spcBef>
          <a:spcPts val="428"/>
        </a:spcBef>
        <a:buFont typeface="Arial" panose="020B0604020202020204" pitchFamily="34" charset="0"/>
        <a:buChar char="•"/>
        <a:defRPr kumimoji="1" sz="2052" kern="1200">
          <a:solidFill>
            <a:schemeClr val="tx1"/>
          </a:solidFill>
          <a:latin typeface="+mn-lt"/>
          <a:ea typeface="+mn-ea"/>
          <a:cs typeface="+mn-cs"/>
        </a:defRPr>
      </a:lvl2pPr>
      <a:lvl3pPr marL="977470" indent="-195494" algn="l" defTabSz="781975" rtl="0" eaLnBrk="1" latinLnBrk="0" hangingPunct="1">
        <a:lnSpc>
          <a:spcPct val="90000"/>
        </a:lnSpc>
        <a:spcBef>
          <a:spcPts val="428"/>
        </a:spcBef>
        <a:buFont typeface="Arial" panose="020B0604020202020204" pitchFamily="34" charset="0"/>
        <a:buChar char="•"/>
        <a:defRPr kumimoji="1" sz="1711" kern="1200">
          <a:solidFill>
            <a:schemeClr val="tx1"/>
          </a:solidFill>
          <a:latin typeface="+mn-lt"/>
          <a:ea typeface="+mn-ea"/>
          <a:cs typeface="+mn-cs"/>
        </a:defRPr>
      </a:lvl3pPr>
      <a:lvl4pPr marL="1368456" indent="-195494" algn="l" defTabSz="781975" rtl="0" eaLnBrk="1" latinLnBrk="0" hangingPunct="1">
        <a:lnSpc>
          <a:spcPct val="90000"/>
        </a:lnSpc>
        <a:spcBef>
          <a:spcPts val="428"/>
        </a:spcBef>
        <a:buFont typeface="Arial" panose="020B0604020202020204" pitchFamily="34" charset="0"/>
        <a:buChar char="•"/>
        <a:defRPr kumimoji="1" sz="1539" kern="1200">
          <a:solidFill>
            <a:schemeClr val="tx1"/>
          </a:solidFill>
          <a:latin typeface="+mn-lt"/>
          <a:ea typeface="+mn-ea"/>
          <a:cs typeface="+mn-cs"/>
        </a:defRPr>
      </a:lvl4pPr>
      <a:lvl5pPr marL="1759444" indent="-195494" algn="l" defTabSz="781975" rtl="0" eaLnBrk="1" latinLnBrk="0" hangingPunct="1">
        <a:lnSpc>
          <a:spcPct val="90000"/>
        </a:lnSpc>
        <a:spcBef>
          <a:spcPts val="428"/>
        </a:spcBef>
        <a:buFont typeface="Arial" panose="020B0604020202020204" pitchFamily="34" charset="0"/>
        <a:buChar char="•"/>
        <a:defRPr kumimoji="1" sz="1539" kern="1200">
          <a:solidFill>
            <a:schemeClr val="tx1"/>
          </a:solidFill>
          <a:latin typeface="+mn-lt"/>
          <a:ea typeface="+mn-ea"/>
          <a:cs typeface="+mn-cs"/>
        </a:defRPr>
      </a:lvl5pPr>
      <a:lvl6pPr marL="2150433" indent="-195494" algn="l" defTabSz="781975" rtl="0" eaLnBrk="1" latinLnBrk="0" hangingPunct="1">
        <a:lnSpc>
          <a:spcPct val="90000"/>
        </a:lnSpc>
        <a:spcBef>
          <a:spcPts val="428"/>
        </a:spcBef>
        <a:buFont typeface="Arial" panose="020B0604020202020204" pitchFamily="34" charset="0"/>
        <a:buChar char="•"/>
        <a:defRPr kumimoji="1" sz="1539" kern="1200">
          <a:solidFill>
            <a:schemeClr val="tx1"/>
          </a:solidFill>
          <a:latin typeface="+mn-lt"/>
          <a:ea typeface="+mn-ea"/>
          <a:cs typeface="+mn-cs"/>
        </a:defRPr>
      </a:lvl6pPr>
      <a:lvl7pPr marL="2541419" indent="-195494" algn="l" defTabSz="781975" rtl="0" eaLnBrk="1" latinLnBrk="0" hangingPunct="1">
        <a:lnSpc>
          <a:spcPct val="90000"/>
        </a:lnSpc>
        <a:spcBef>
          <a:spcPts val="428"/>
        </a:spcBef>
        <a:buFont typeface="Arial" panose="020B0604020202020204" pitchFamily="34" charset="0"/>
        <a:buChar char="•"/>
        <a:defRPr kumimoji="1" sz="1539" kern="1200">
          <a:solidFill>
            <a:schemeClr val="tx1"/>
          </a:solidFill>
          <a:latin typeface="+mn-lt"/>
          <a:ea typeface="+mn-ea"/>
          <a:cs typeface="+mn-cs"/>
        </a:defRPr>
      </a:lvl7pPr>
      <a:lvl8pPr marL="2932408" indent="-195494" algn="l" defTabSz="781975" rtl="0" eaLnBrk="1" latinLnBrk="0" hangingPunct="1">
        <a:lnSpc>
          <a:spcPct val="90000"/>
        </a:lnSpc>
        <a:spcBef>
          <a:spcPts val="428"/>
        </a:spcBef>
        <a:buFont typeface="Arial" panose="020B0604020202020204" pitchFamily="34" charset="0"/>
        <a:buChar char="•"/>
        <a:defRPr kumimoji="1" sz="1539" kern="1200">
          <a:solidFill>
            <a:schemeClr val="tx1"/>
          </a:solidFill>
          <a:latin typeface="+mn-lt"/>
          <a:ea typeface="+mn-ea"/>
          <a:cs typeface="+mn-cs"/>
        </a:defRPr>
      </a:lvl8pPr>
      <a:lvl9pPr marL="3323396" indent="-195494" algn="l" defTabSz="781975" rtl="0" eaLnBrk="1" latinLnBrk="0" hangingPunct="1">
        <a:lnSpc>
          <a:spcPct val="90000"/>
        </a:lnSpc>
        <a:spcBef>
          <a:spcPts val="428"/>
        </a:spcBef>
        <a:buFont typeface="Arial" panose="020B0604020202020204" pitchFamily="34" charset="0"/>
        <a:buChar char="•"/>
        <a:defRPr kumimoji="1" sz="1539" kern="1200">
          <a:solidFill>
            <a:schemeClr val="tx1"/>
          </a:solidFill>
          <a:latin typeface="+mn-lt"/>
          <a:ea typeface="+mn-ea"/>
          <a:cs typeface="+mn-cs"/>
        </a:defRPr>
      </a:lvl9pPr>
    </p:bodyStyle>
    <p:otherStyle>
      <a:defPPr>
        <a:defRPr lang="ja-JP"/>
      </a:defPPr>
      <a:lvl1pPr marL="0" algn="l" defTabSz="781975" rtl="0" eaLnBrk="1" latinLnBrk="0" hangingPunct="1">
        <a:defRPr kumimoji="1" sz="1539" kern="1200">
          <a:solidFill>
            <a:schemeClr val="tx1"/>
          </a:solidFill>
          <a:latin typeface="+mn-lt"/>
          <a:ea typeface="+mn-ea"/>
          <a:cs typeface="+mn-cs"/>
        </a:defRPr>
      </a:lvl1pPr>
      <a:lvl2pPr marL="390988" algn="l" defTabSz="781975" rtl="0" eaLnBrk="1" latinLnBrk="0" hangingPunct="1">
        <a:defRPr kumimoji="1" sz="1539" kern="1200">
          <a:solidFill>
            <a:schemeClr val="tx1"/>
          </a:solidFill>
          <a:latin typeface="+mn-lt"/>
          <a:ea typeface="+mn-ea"/>
          <a:cs typeface="+mn-cs"/>
        </a:defRPr>
      </a:lvl2pPr>
      <a:lvl3pPr marL="781975" algn="l" defTabSz="781975" rtl="0" eaLnBrk="1" latinLnBrk="0" hangingPunct="1">
        <a:defRPr kumimoji="1" sz="1539" kern="1200">
          <a:solidFill>
            <a:schemeClr val="tx1"/>
          </a:solidFill>
          <a:latin typeface="+mn-lt"/>
          <a:ea typeface="+mn-ea"/>
          <a:cs typeface="+mn-cs"/>
        </a:defRPr>
      </a:lvl3pPr>
      <a:lvl4pPr marL="1172963" algn="l" defTabSz="781975" rtl="0" eaLnBrk="1" latinLnBrk="0" hangingPunct="1">
        <a:defRPr kumimoji="1" sz="1539" kern="1200">
          <a:solidFill>
            <a:schemeClr val="tx1"/>
          </a:solidFill>
          <a:latin typeface="+mn-lt"/>
          <a:ea typeface="+mn-ea"/>
          <a:cs typeface="+mn-cs"/>
        </a:defRPr>
      </a:lvl4pPr>
      <a:lvl5pPr marL="1563952" algn="l" defTabSz="781975" rtl="0" eaLnBrk="1" latinLnBrk="0" hangingPunct="1">
        <a:defRPr kumimoji="1" sz="1539" kern="1200">
          <a:solidFill>
            <a:schemeClr val="tx1"/>
          </a:solidFill>
          <a:latin typeface="+mn-lt"/>
          <a:ea typeface="+mn-ea"/>
          <a:cs typeface="+mn-cs"/>
        </a:defRPr>
      </a:lvl5pPr>
      <a:lvl6pPr marL="1954938" algn="l" defTabSz="781975" rtl="0" eaLnBrk="1" latinLnBrk="0" hangingPunct="1">
        <a:defRPr kumimoji="1" sz="1539" kern="1200">
          <a:solidFill>
            <a:schemeClr val="tx1"/>
          </a:solidFill>
          <a:latin typeface="+mn-lt"/>
          <a:ea typeface="+mn-ea"/>
          <a:cs typeface="+mn-cs"/>
        </a:defRPr>
      </a:lvl6pPr>
      <a:lvl7pPr marL="2345927" algn="l" defTabSz="781975" rtl="0" eaLnBrk="1" latinLnBrk="0" hangingPunct="1">
        <a:defRPr kumimoji="1" sz="1539" kern="1200">
          <a:solidFill>
            <a:schemeClr val="tx1"/>
          </a:solidFill>
          <a:latin typeface="+mn-lt"/>
          <a:ea typeface="+mn-ea"/>
          <a:cs typeface="+mn-cs"/>
        </a:defRPr>
      </a:lvl7pPr>
      <a:lvl8pPr marL="2736914" algn="l" defTabSz="781975" rtl="0" eaLnBrk="1" latinLnBrk="0" hangingPunct="1">
        <a:defRPr kumimoji="1" sz="1539" kern="1200">
          <a:solidFill>
            <a:schemeClr val="tx1"/>
          </a:solidFill>
          <a:latin typeface="+mn-lt"/>
          <a:ea typeface="+mn-ea"/>
          <a:cs typeface="+mn-cs"/>
        </a:defRPr>
      </a:lvl8pPr>
      <a:lvl9pPr marL="3127902" algn="l" defTabSz="781975" rtl="0" eaLnBrk="1" latinLnBrk="0" hangingPunct="1">
        <a:defRPr kumimoji="1" sz="1539"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608" userDrawn="1">
          <p15:clr>
            <a:srgbClr val="F26B43"/>
          </p15:clr>
        </p15:guide>
        <p15:guide id="2" pos="4489" userDrawn="1">
          <p15:clr>
            <a:srgbClr val="F26B43"/>
          </p15:clr>
        </p15:guide>
        <p15:guide id="3" pos="256" userDrawn="1">
          <p15:clr>
            <a:srgbClr val="F26B43"/>
          </p15:clr>
        </p15:guide>
        <p15:guide id="4" pos="8724" userDrawn="1">
          <p15:clr>
            <a:srgbClr val="F26B43"/>
          </p15:clr>
        </p15:guide>
        <p15:guide id="5" orient="horz" pos="793" userDrawn="1">
          <p15:clr>
            <a:srgbClr val="F26B43"/>
          </p15:clr>
        </p15:guide>
        <p15:guide id="6" orient="horz" pos="4604" userDrawn="1">
          <p15:clr>
            <a:srgbClr val="F26B43"/>
          </p15:clr>
        </p15:guide>
        <p15:guide id="7" orient="horz" pos="34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6A2A7F16-63EA-4E36-9EE4-9D1D02FCD68F}"/>
              </a:ext>
            </a:extLst>
          </p:cNvPr>
          <p:cNvGrpSpPr/>
          <p:nvPr userDrawn="1"/>
        </p:nvGrpSpPr>
        <p:grpSpPr>
          <a:xfrm>
            <a:off x="348672" y="1148622"/>
            <a:ext cx="11494656" cy="5486636"/>
            <a:chOff x="450207" y="1266143"/>
            <a:chExt cx="10080275" cy="6048000"/>
          </a:xfrm>
        </p:grpSpPr>
        <p:grpSp>
          <p:nvGrpSpPr>
            <p:cNvPr id="7" name="グループ化 6">
              <a:extLst>
                <a:ext uri="{FF2B5EF4-FFF2-40B4-BE49-F238E27FC236}">
                  <a16:creationId xmlns:a16="http://schemas.microsoft.com/office/drawing/2014/main" id="{88016599-015B-4F80-B5B4-F9E9362EAFA0}"/>
                </a:ext>
              </a:extLst>
            </p:cNvPr>
            <p:cNvGrpSpPr/>
            <p:nvPr userDrawn="1"/>
          </p:nvGrpSpPr>
          <p:grpSpPr>
            <a:xfrm>
              <a:off x="450207" y="1266143"/>
              <a:ext cx="10080275" cy="6048000"/>
              <a:chOff x="450207" y="1266143"/>
              <a:chExt cx="10080275" cy="5904000"/>
            </a:xfrm>
          </p:grpSpPr>
          <p:sp>
            <p:nvSpPr>
              <p:cNvPr id="229" name="Line 41">
                <a:extLst>
                  <a:ext uri="{FF2B5EF4-FFF2-40B4-BE49-F238E27FC236}">
                    <a16:creationId xmlns:a16="http://schemas.microsoft.com/office/drawing/2014/main" id="{B813B794-8B19-4E71-8AD0-A4C71EF7C384}"/>
                  </a:ext>
                </a:extLst>
              </p:cNvPr>
              <p:cNvSpPr>
                <a:spLocks noChangeShapeType="1"/>
              </p:cNvSpPr>
              <p:nvPr userDrawn="1"/>
            </p:nvSpPr>
            <p:spPr bwMode="auto">
              <a:xfrm>
                <a:off x="1602135"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30" name="Line 42">
                <a:extLst>
                  <a:ext uri="{FF2B5EF4-FFF2-40B4-BE49-F238E27FC236}">
                    <a16:creationId xmlns:a16="http://schemas.microsoft.com/office/drawing/2014/main" id="{E4499451-2889-48A9-A1E6-FE9DA5954FEA}"/>
                  </a:ext>
                </a:extLst>
              </p:cNvPr>
              <p:cNvSpPr>
                <a:spLocks noChangeShapeType="1"/>
              </p:cNvSpPr>
              <p:nvPr userDrawn="1"/>
            </p:nvSpPr>
            <p:spPr bwMode="auto">
              <a:xfrm>
                <a:off x="1746126"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31" name="Line 43">
                <a:extLst>
                  <a:ext uri="{FF2B5EF4-FFF2-40B4-BE49-F238E27FC236}">
                    <a16:creationId xmlns:a16="http://schemas.microsoft.com/office/drawing/2014/main" id="{E294B6A0-6D1C-4597-A945-76AB193D3C47}"/>
                  </a:ext>
                </a:extLst>
              </p:cNvPr>
              <p:cNvSpPr>
                <a:spLocks noChangeShapeType="1"/>
              </p:cNvSpPr>
              <p:nvPr userDrawn="1"/>
            </p:nvSpPr>
            <p:spPr bwMode="auto">
              <a:xfrm>
                <a:off x="1890117"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32" name="Line 44">
                <a:extLst>
                  <a:ext uri="{FF2B5EF4-FFF2-40B4-BE49-F238E27FC236}">
                    <a16:creationId xmlns:a16="http://schemas.microsoft.com/office/drawing/2014/main" id="{579E11FC-C5AB-4E51-AF8E-A8694F192513}"/>
                  </a:ext>
                </a:extLst>
              </p:cNvPr>
              <p:cNvSpPr>
                <a:spLocks noChangeShapeType="1"/>
              </p:cNvSpPr>
              <p:nvPr userDrawn="1"/>
            </p:nvSpPr>
            <p:spPr bwMode="auto">
              <a:xfrm>
                <a:off x="2034108"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33" name="Line 45">
                <a:extLst>
                  <a:ext uri="{FF2B5EF4-FFF2-40B4-BE49-F238E27FC236}">
                    <a16:creationId xmlns:a16="http://schemas.microsoft.com/office/drawing/2014/main" id="{89AE8D2B-4E5C-43F3-8BB6-086547F54A15}"/>
                  </a:ext>
                </a:extLst>
              </p:cNvPr>
              <p:cNvSpPr>
                <a:spLocks noChangeShapeType="1"/>
              </p:cNvSpPr>
              <p:nvPr userDrawn="1"/>
            </p:nvSpPr>
            <p:spPr bwMode="auto">
              <a:xfrm>
                <a:off x="2178099"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34" name="Line 46">
                <a:extLst>
                  <a:ext uri="{FF2B5EF4-FFF2-40B4-BE49-F238E27FC236}">
                    <a16:creationId xmlns:a16="http://schemas.microsoft.com/office/drawing/2014/main" id="{2AD46782-B19A-4CB5-BEF1-65DA07182652}"/>
                  </a:ext>
                </a:extLst>
              </p:cNvPr>
              <p:cNvSpPr>
                <a:spLocks noChangeShapeType="1"/>
              </p:cNvSpPr>
              <p:nvPr userDrawn="1"/>
            </p:nvSpPr>
            <p:spPr bwMode="auto">
              <a:xfrm>
                <a:off x="2322090"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35" name="Line 47">
                <a:extLst>
                  <a:ext uri="{FF2B5EF4-FFF2-40B4-BE49-F238E27FC236}">
                    <a16:creationId xmlns:a16="http://schemas.microsoft.com/office/drawing/2014/main" id="{61B22FA8-1D1B-4C21-B4C7-AF01C60715D3}"/>
                  </a:ext>
                </a:extLst>
              </p:cNvPr>
              <p:cNvSpPr>
                <a:spLocks noChangeShapeType="1"/>
              </p:cNvSpPr>
              <p:nvPr userDrawn="1"/>
            </p:nvSpPr>
            <p:spPr bwMode="auto">
              <a:xfrm>
                <a:off x="2466081"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36" name="Line 48">
                <a:extLst>
                  <a:ext uri="{FF2B5EF4-FFF2-40B4-BE49-F238E27FC236}">
                    <a16:creationId xmlns:a16="http://schemas.microsoft.com/office/drawing/2014/main" id="{E16ACD03-592C-4A43-807A-06DAE1B5E1F5}"/>
                  </a:ext>
                </a:extLst>
              </p:cNvPr>
              <p:cNvSpPr>
                <a:spLocks noChangeShapeType="1"/>
              </p:cNvSpPr>
              <p:nvPr userDrawn="1"/>
            </p:nvSpPr>
            <p:spPr bwMode="auto">
              <a:xfrm>
                <a:off x="2610072"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37" name="Line 49">
                <a:extLst>
                  <a:ext uri="{FF2B5EF4-FFF2-40B4-BE49-F238E27FC236}">
                    <a16:creationId xmlns:a16="http://schemas.microsoft.com/office/drawing/2014/main" id="{1660372C-3A4B-4A89-B606-6077EB9F7A8D}"/>
                  </a:ext>
                </a:extLst>
              </p:cNvPr>
              <p:cNvSpPr>
                <a:spLocks noChangeShapeType="1"/>
              </p:cNvSpPr>
              <p:nvPr userDrawn="1"/>
            </p:nvSpPr>
            <p:spPr bwMode="auto">
              <a:xfrm>
                <a:off x="2754063"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38" name="Line 50">
                <a:extLst>
                  <a:ext uri="{FF2B5EF4-FFF2-40B4-BE49-F238E27FC236}">
                    <a16:creationId xmlns:a16="http://schemas.microsoft.com/office/drawing/2014/main" id="{1BE35503-E024-4E30-AA3D-2BFE158CD957}"/>
                  </a:ext>
                </a:extLst>
              </p:cNvPr>
              <p:cNvSpPr>
                <a:spLocks noChangeShapeType="1"/>
              </p:cNvSpPr>
              <p:nvPr userDrawn="1"/>
            </p:nvSpPr>
            <p:spPr bwMode="auto">
              <a:xfrm>
                <a:off x="2898054"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39" name="Line 51">
                <a:extLst>
                  <a:ext uri="{FF2B5EF4-FFF2-40B4-BE49-F238E27FC236}">
                    <a16:creationId xmlns:a16="http://schemas.microsoft.com/office/drawing/2014/main" id="{891F0A11-53BB-404B-AD4F-D7380DD123C6}"/>
                  </a:ext>
                </a:extLst>
              </p:cNvPr>
              <p:cNvSpPr>
                <a:spLocks noChangeShapeType="1"/>
              </p:cNvSpPr>
              <p:nvPr userDrawn="1"/>
            </p:nvSpPr>
            <p:spPr bwMode="auto">
              <a:xfrm>
                <a:off x="3042045"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40" name="Line 52">
                <a:extLst>
                  <a:ext uri="{FF2B5EF4-FFF2-40B4-BE49-F238E27FC236}">
                    <a16:creationId xmlns:a16="http://schemas.microsoft.com/office/drawing/2014/main" id="{363BAFE0-011A-4E50-A64C-9BFEF298E5B1}"/>
                  </a:ext>
                </a:extLst>
              </p:cNvPr>
              <p:cNvSpPr>
                <a:spLocks noChangeShapeType="1"/>
              </p:cNvSpPr>
              <p:nvPr userDrawn="1"/>
            </p:nvSpPr>
            <p:spPr bwMode="auto">
              <a:xfrm>
                <a:off x="3186036"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41" name="Line 53">
                <a:extLst>
                  <a:ext uri="{FF2B5EF4-FFF2-40B4-BE49-F238E27FC236}">
                    <a16:creationId xmlns:a16="http://schemas.microsoft.com/office/drawing/2014/main" id="{175300C9-693A-47E6-B394-5EEDEFCAF8D7}"/>
                  </a:ext>
                </a:extLst>
              </p:cNvPr>
              <p:cNvSpPr>
                <a:spLocks noChangeShapeType="1"/>
              </p:cNvSpPr>
              <p:nvPr userDrawn="1"/>
            </p:nvSpPr>
            <p:spPr bwMode="auto">
              <a:xfrm>
                <a:off x="3330027"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42" name="Line 54">
                <a:extLst>
                  <a:ext uri="{FF2B5EF4-FFF2-40B4-BE49-F238E27FC236}">
                    <a16:creationId xmlns:a16="http://schemas.microsoft.com/office/drawing/2014/main" id="{02776534-4EA2-4EDB-A2EF-1CBF020DB355}"/>
                  </a:ext>
                </a:extLst>
              </p:cNvPr>
              <p:cNvSpPr>
                <a:spLocks noChangeShapeType="1"/>
              </p:cNvSpPr>
              <p:nvPr userDrawn="1"/>
            </p:nvSpPr>
            <p:spPr bwMode="auto">
              <a:xfrm>
                <a:off x="3474018"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43" name="Line 55">
                <a:extLst>
                  <a:ext uri="{FF2B5EF4-FFF2-40B4-BE49-F238E27FC236}">
                    <a16:creationId xmlns:a16="http://schemas.microsoft.com/office/drawing/2014/main" id="{F0A04E8A-4070-47CB-A7B6-87CB77302C51}"/>
                  </a:ext>
                </a:extLst>
              </p:cNvPr>
              <p:cNvSpPr>
                <a:spLocks noChangeShapeType="1"/>
              </p:cNvSpPr>
              <p:nvPr userDrawn="1"/>
            </p:nvSpPr>
            <p:spPr bwMode="auto">
              <a:xfrm>
                <a:off x="3618009"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44" name="Line 56">
                <a:extLst>
                  <a:ext uri="{FF2B5EF4-FFF2-40B4-BE49-F238E27FC236}">
                    <a16:creationId xmlns:a16="http://schemas.microsoft.com/office/drawing/2014/main" id="{71F1E0CA-98D5-41E8-8187-60C43A247919}"/>
                  </a:ext>
                </a:extLst>
              </p:cNvPr>
              <p:cNvSpPr>
                <a:spLocks noChangeShapeType="1"/>
              </p:cNvSpPr>
              <p:nvPr userDrawn="1"/>
            </p:nvSpPr>
            <p:spPr bwMode="auto">
              <a:xfrm>
                <a:off x="3762000"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45" name="Line 57">
                <a:extLst>
                  <a:ext uri="{FF2B5EF4-FFF2-40B4-BE49-F238E27FC236}">
                    <a16:creationId xmlns:a16="http://schemas.microsoft.com/office/drawing/2014/main" id="{C886B503-45D8-40FB-9FEF-6A2B2BF41FF6}"/>
                  </a:ext>
                </a:extLst>
              </p:cNvPr>
              <p:cNvSpPr>
                <a:spLocks noChangeShapeType="1"/>
              </p:cNvSpPr>
              <p:nvPr userDrawn="1"/>
            </p:nvSpPr>
            <p:spPr bwMode="auto">
              <a:xfrm>
                <a:off x="3905991"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46" name="Line 58">
                <a:extLst>
                  <a:ext uri="{FF2B5EF4-FFF2-40B4-BE49-F238E27FC236}">
                    <a16:creationId xmlns:a16="http://schemas.microsoft.com/office/drawing/2014/main" id="{DA6A002E-2565-4B00-B8B7-4EAAFC469019}"/>
                  </a:ext>
                </a:extLst>
              </p:cNvPr>
              <p:cNvSpPr>
                <a:spLocks noChangeShapeType="1"/>
              </p:cNvSpPr>
              <p:nvPr userDrawn="1"/>
            </p:nvSpPr>
            <p:spPr bwMode="auto">
              <a:xfrm>
                <a:off x="4049982"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47" name="Line 59">
                <a:extLst>
                  <a:ext uri="{FF2B5EF4-FFF2-40B4-BE49-F238E27FC236}">
                    <a16:creationId xmlns:a16="http://schemas.microsoft.com/office/drawing/2014/main" id="{9CE74601-BEDC-4352-93C8-DD70C4B7B2A6}"/>
                  </a:ext>
                </a:extLst>
              </p:cNvPr>
              <p:cNvSpPr>
                <a:spLocks noChangeShapeType="1"/>
              </p:cNvSpPr>
              <p:nvPr userDrawn="1"/>
            </p:nvSpPr>
            <p:spPr bwMode="auto">
              <a:xfrm>
                <a:off x="4193973"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48" name="Line 60">
                <a:extLst>
                  <a:ext uri="{FF2B5EF4-FFF2-40B4-BE49-F238E27FC236}">
                    <a16:creationId xmlns:a16="http://schemas.microsoft.com/office/drawing/2014/main" id="{969613DB-87D1-462A-936E-70CE157F7167}"/>
                  </a:ext>
                </a:extLst>
              </p:cNvPr>
              <p:cNvSpPr>
                <a:spLocks noChangeShapeType="1"/>
              </p:cNvSpPr>
              <p:nvPr userDrawn="1"/>
            </p:nvSpPr>
            <p:spPr bwMode="auto">
              <a:xfrm>
                <a:off x="4337964"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49" name="Line 61">
                <a:extLst>
                  <a:ext uri="{FF2B5EF4-FFF2-40B4-BE49-F238E27FC236}">
                    <a16:creationId xmlns:a16="http://schemas.microsoft.com/office/drawing/2014/main" id="{2367DC33-930F-4B68-A6A0-882BD6EEFADF}"/>
                  </a:ext>
                </a:extLst>
              </p:cNvPr>
              <p:cNvSpPr>
                <a:spLocks noChangeShapeType="1"/>
              </p:cNvSpPr>
              <p:nvPr userDrawn="1"/>
            </p:nvSpPr>
            <p:spPr bwMode="auto">
              <a:xfrm>
                <a:off x="4481955"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50" name="Line 62">
                <a:extLst>
                  <a:ext uri="{FF2B5EF4-FFF2-40B4-BE49-F238E27FC236}">
                    <a16:creationId xmlns:a16="http://schemas.microsoft.com/office/drawing/2014/main" id="{4591CD4D-DF5C-420C-B0D5-C1E37BA94744}"/>
                  </a:ext>
                </a:extLst>
              </p:cNvPr>
              <p:cNvSpPr>
                <a:spLocks noChangeShapeType="1"/>
              </p:cNvSpPr>
              <p:nvPr userDrawn="1"/>
            </p:nvSpPr>
            <p:spPr bwMode="auto">
              <a:xfrm>
                <a:off x="4625946"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51" name="Line 63">
                <a:extLst>
                  <a:ext uri="{FF2B5EF4-FFF2-40B4-BE49-F238E27FC236}">
                    <a16:creationId xmlns:a16="http://schemas.microsoft.com/office/drawing/2014/main" id="{9F47C4E3-DA86-45FD-B898-A0F9EC174D3E}"/>
                  </a:ext>
                </a:extLst>
              </p:cNvPr>
              <p:cNvSpPr>
                <a:spLocks noChangeShapeType="1"/>
              </p:cNvSpPr>
              <p:nvPr userDrawn="1"/>
            </p:nvSpPr>
            <p:spPr bwMode="auto">
              <a:xfrm>
                <a:off x="4769937"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52" name="Line 64">
                <a:extLst>
                  <a:ext uri="{FF2B5EF4-FFF2-40B4-BE49-F238E27FC236}">
                    <a16:creationId xmlns:a16="http://schemas.microsoft.com/office/drawing/2014/main" id="{C6161ABB-F20A-4558-AC16-FD59266AAD62}"/>
                  </a:ext>
                </a:extLst>
              </p:cNvPr>
              <p:cNvSpPr>
                <a:spLocks noChangeShapeType="1"/>
              </p:cNvSpPr>
              <p:nvPr userDrawn="1"/>
            </p:nvSpPr>
            <p:spPr bwMode="auto">
              <a:xfrm>
                <a:off x="4913928"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53" name="Line 65">
                <a:extLst>
                  <a:ext uri="{FF2B5EF4-FFF2-40B4-BE49-F238E27FC236}">
                    <a16:creationId xmlns:a16="http://schemas.microsoft.com/office/drawing/2014/main" id="{1D67868D-749B-4465-A63F-1486C3407ABE}"/>
                  </a:ext>
                </a:extLst>
              </p:cNvPr>
              <p:cNvSpPr>
                <a:spLocks noChangeShapeType="1"/>
              </p:cNvSpPr>
              <p:nvPr userDrawn="1"/>
            </p:nvSpPr>
            <p:spPr bwMode="auto">
              <a:xfrm>
                <a:off x="5057919"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54" name="Line 66">
                <a:extLst>
                  <a:ext uri="{FF2B5EF4-FFF2-40B4-BE49-F238E27FC236}">
                    <a16:creationId xmlns:a16="http://schemas.microsoft.com/office/drawing/2014/main" id="{CC921885-C1C6-4954-A6EB-9093652CB594}"/>
                  </a:ext>
                </a:extLst>
              </p:cNvPr>
              <p:cNvSpPr>
                <a:spLocks noChangeShapeType="1"/>
              </p:cNvSpPr>
              <p:nvPr userDrawn="1"/>
            </p:nvSpPr>
            <p:spPr bwMode="auto">
              <a:xfrm>
                <a:off x="5201910"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55" name="Line 67">
                <a:extLst>
                  <a:ext uri="{FF2B5EF4-FFF2-40B4-BE49-F238E27FC236}">
                    <a16:creationId xmlns:a16="http://schemas.microsoft.com/office/drawing/2014/main" id="{B9113E4A-043F-4E15-A44F-4973B012D182}"/>
                  </a:ext>
                </a:extLst>
              </p:cNvPr>
              <p:cNvSpPr>
                <a:spLocks noChangeShapeType="1"/>
              </p:cNvSpPr>
              <p:nvPr userDrawn="1"/>
            </p:nvSpPr>
            <p:spPr bwMode="auto">
              <a:xfrm>
                <a:off x="5345901"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56" name="Line 68">
                <a:extLst>
                  <a:ext uri="{FF2B5EF4-FFF2-40B4-BE49-F238E27FC236}">
                    <a16:creationId xmlns:a16="http://schemas.microsoft.com/office/drawing/2014/main" id="{670ECD5C-B237-4D06-9F4D-B5C534264A27}"/>
                  </a:ext>
                </a:extLst>
              </p:cNvPr>
              <p:cNvSpPr>
                <a:spLocks noChangeShapeType="1"/>
              </p:cNvSpPr>
              <p:nvPr userDrawn="1"/>
            </p:nvSpPr>
            <p:spPr bwMode="auto">
              <a:xfrm>
                <a:off x="5489892"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57" name="Line 69">
                <a:extLst>
                  <a:ext uri="{FF2B5EF4-FFF2-40B4-BE49-F238E27FC236}">
                    <a16:creationId xmlns:a16="http://schemas.microsoft.com/office/drawing/2014/main" id="{BF147DC1-6C10-46F3-BB8F-2C371E6BFF6F}"/>
                  </a:ext>
                </a:extLst>
              </p:cNvPr>
              <p:cNvSpPr>
                <a:spLocks noChangeShapeType="1"/>
              </p:cNvSpPr>
              <p:nvPr userDrawn="1"/>
            </p:nvSpPr>
            <p:spPr bwMode="auto">
              <a:xfrm>
                <a:off x="5633883"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58" name="Line 70">
                <a:extLst>
                  <a:ext uri="{FF2B5EF4-FFF2-40B4-BE49-F238E27FC236}">
                    <a16:creationId xmlns:a16="http://schemas.microsoft.com/office/drawing/2014/main" id="{212631D2-7C04-430E-A5ED-9280AFF97E03}"/>
                  </a:ext>
                </a:extLst>
              </p:cNvPr>
              <p:cNvSpPr>
                <a:spLocks noChangeShapeType="1"/>
              </p:cNvSpPr>
              <p:nvPr userDrawn="1"/>
            </p:nvSpPr>
            <p:spPr bwMode="auto">
              <a:xfrm>
                <a:off x="5921865"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59" name="Line 71">
                <a:extLst>
                  <a:ext uri="{FF2B5EF4-FFF2-40B4-BE49-F238E27FC236}">
                    <a16:creationId xmlns:a16="http://schemas.microsoft.com/office/drawing/2014/main" id="{2E02C889-7DF1-4828-AD77-929A96910AB8}"/>
                  </a:ext>
                </a:extLst>
              </p:cNvPr>
              <p:cNvSpPr>
                <a:spLocks noChangeShapeType="1"/>
              </p:cNvSpPr>
              <p:nvPr userDrawn="1"/>
            </p:nvSpPr>
            <p:spPr bwMode="auto">
              <a:xfrm>
                <a:off x="6065856"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60" name="Line 72">
                <a:extLst>
                  <a:ext uri="{FF2B5EF4-FFF2-40B4-BE49-F238E27FC236}">
                    <a16:creationId xmlns:a16="http://schemas.microsoft.com/office/drawing/2014/main" id="{236C7EF8-F84F-4F88-8EC3-CD722D02B9BB}"/>
                  </a:ext>
                </a:extLst>
              </p:cNvPr>
              <p:cNvSpPr>
                <a:spLocks noChangeShapeType="1"/>
              </p:cNvSpPr>
              <p:nvPr userDrawn="1"/>
            </p:nvSpPr>
            <p:spPr bwMode="auto">
              <a:xfrm>
                <a:off x="6209847"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61" name="Line 73">
                <a:extLst>
                  <a:ext uri="{FF2B5EF4-FFF2-40B4-BE49-F238E27FC236}">
                    <a16:creationId xmlns:a16="http://schemas.microsoft.com/office/drawing/2014/main" id="{BB0E4E88-6DF8-48A2-9344-A94F9D2A684D}"/>
                  </a:ext>
                </a:extLst>
              </p:cNvPr>
              <p:cNvSpPr>
                <a:spLocks noChangeShapeType="1"/>
              </p:cNvSpPr>
              <p:nvPr userDrawn="1"/>
            </p:nvSpPr>
            <p:spPr bwMode="auto">
              <a:xfrm>
                <a:off x="6353838"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62" name="Line 74">
                <a:extLst>
                  <a:ext uri="{FF2B5EF4-FFF2-40B4-BE49-F238E27FC236}">
                    <a16:creationId xmlns:a16="http://schemas.microsoft.com/office/drawing/2014/main" id="{4CAA7118-2F15-40FB-BB8F-1B3015E91916}"/>
                  </a:ext>
                </a:extLst>
              </p:cNvPr>
              <p:cNvSpPr>
                <a:spLocks noChangeShapeType="1"/>
              </p:cNvSpPr>
              <p:nvPr userDrawn="1"/>
            </p:nvSpPr>
            <p:spPr bwMode="auto">
              <a:xfrm>
                <a:off x="6497829"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63" name="Line 75">
                <a:extLst>
                  <a:ext uri="{FF2B5EF4-FFF2-40B4-BE49-F238E27FC236}">
                    <a16:creationId xmlns:a16="http://schemas.microsoft.com/office/drawing/2014/main" id="{3089F4BD-28DF-42EA-8AA5-24F8C5447DAD}"/>
                  </a:ext>
                </a:extLst>
              </p:cNvPr>
              <p:cNvSpPr>
                <a:spLocks noChangeShapeType="1"/>
              </p:cNvSpPr>
              <p:nvPr userDrawn="1"/>
            </p:nvSpPr>
            <p:spPr bwMode="auto">
              <a:xfrm>
                <a:off x="6641820"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64" name="Line 76">
                <a:extLst>
                  <a:ext uri="{FF2B5EF4-FFF2-40B4-BE49-F238E27FC236}">
                    <a16:creationId xmlns:a16="http://schemas.microsoft.com/office/drawing/2014/main" id="{6C9E9BE6-A0B1-4A25-BF97-9A19916F4245}"/>
                  </a:ext>
                </a:extLst>
              </p:cNvPr>
              <p:cNvSpPr>
                <a:spLocks noChangeShapeType="1"/>
              </p:cNvSpPr>
              <p:nvPr userDrawn="1"/>
            </p:nvSpPr>
            <p:spPr bwMode="auto">
              <a:xfrm>
                <a:off x="6785811"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65" name="Line 77">
                <a:extLst>
                  <a:ext uri="{FF2B5EF4-FFF2-40B4-BE49-F238E27FC236}">
                    <a16:creationId xmlns:a16="http://schemas.microsoft.com/office/drawing/2014/main" id="{120331D6-4468-4E55-877F-9CE7A024160F}"/>
                  </a:ext>
                </a:extLst>
              </p:cNvPr>
              <p:cNvSpPr>
                <a:spLocks noChangeShapeType="1"/>
              </p:cNvSpPr>
              <p:nvPr userDrawn="1"/>
            </p:nvSpPr>
            <p:spPr bwMode="auto">
              <a:xfrm>
                <a:off x="6929802"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66" name="Line 78">
                <a:extLst>
                  <a:ext uri="{FF2B5EF4-FFF2-40B4-BE49-F238E27FC236}">
                    <a16:creationId xmlns:a16="http://schemas.microsoft.com/office/drawing/2014/main" id="{DEAE689D-A545-4780-BB1A-87741E6E8B03}"/>
                  </a:ext>
                </a:extLst>
              </p:cNvPr>
              <p:cNvSpPr>
                <a:spLocks noChangeShapeType="1"/>
              </p:cNvSpPr>
              <p:nvPr userDrawn="1"/>
            </p:nvSpPr>
            <p:spPr bwMode="auto">
              <a:xfrm>
                <a:off x="7073793"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67" name="Line 79">
                <a:extLst>
                  <a:ext uri="{FF2B5EF4-FFF2-40B4-BE49-F238E27FC236}">
                    <a16:creationId xmlns:a16="http://schemas.microsoft.com/office/drawing/2014/main" id="{BA26C8F6-9128-456F-88FF-D0E582DCB511}"/>
                  </a:ext>
                </a:extLst>
              </p:cNvPr>
              <p:cNvSpPr>
                <a:spLocks noChangeShapeType="1"/>
              </p:cNvSpPr>
              <p:nvPr userDrawn="1"/>
            </p:nvSpPr>
            <p:spPr bwMode="auto">
              <a:xfrm>
                <a:off x="7217784"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68" name="Line 80">
                <a:extLst>
                  <a:ext uri="{FF2B5EF4-FFF2-40B4-BE49-F238E27FC236}">
                    <a16:creationId xmlns:a16="http://schemas.microsoft.com/office/drawing/2014/main" id="{9ADBAC7F-382F-4539-B182-D9F376A762DA}"/>
                  </a:ext>
                </a:extLst>
              </p:cNvPr>
              <p:cNvSpPr>
                <a:spLocks noChangeShapeType="1"/>
              </p:cNvSpPr>
              <p:nvPr userDrawn="1"/>
            </p:nvSpPr>
            <p:spPr bwMode="auto">
              <a:xfrm>
                <a:off x="7361775"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69" name="Line 81">
                <a:extLst>
                  <a:ext uri="{FF2B5EF4-FFF2-40B4-BE49-F238E27FC236}">
                    <a16:creationId xmlns:a16="http://schemas.microsoft.com/office/drawing/2014/main" id="{F74CF1E0-42B4-49F3-A040-881B61957DBE}"/>
                  </a:ext>
                </a:extLst>
              </p:cNvPr>
              <p:cNvSpPr>
                <a:spLocks noChangeShapeType="1"/>
              </p:cNvSpPr>
              <p:nvPr userDrawn="1"/>
            </p:nvSpPr>
            <p:spPr bwMode="auto">
              <a:xfrm>
                <a:off x="7505766"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70" name="Line 82">
                <a:extLst>
                  <a:ext uri="{FF2B5EF4-FFF2-40B4-BE49-F238E27FC236}">
                    <a16:creationId xmlns:a16="http://schemas.microsoft.com/office/drawing/2014/main" id="{F92CF38E-E014-40A7-BA32-ADD8A8DDC366}"/>
                  </a:ext>
                </a:extLst>
              </p:cNvPr>
              <p:cNvSpPr>
                <a:spLocks noChangeShapeType="1"/>
              </p:cNvSpPr>
              <p:nvPr userDrawn="1"/>
            </p:nvSpPr>
            <p:spPr bwMode="auto">
              <a:xfrm>
                <a:off x="7649757"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71" name="Line 83">
                <a:extLst>
                  <a:ext uri="{FF2B5EF4-FFF2-40B4-BE49-F238E27FC236}">
                    <a16:creationId xmlns:a16="http://schemas.microsoft.com/office/drawing/2014/main" id="{C0F97338-72E4-4CA8-B0EC-CCB79146B2B3}"/>
                  </a:ext>
                </a:extLst>
              </p:cNvPr>
              <p:cNvSpPr>
                <a:spLocks noChangeShapeType="1"/>
              </p:cNvSpPr>
              <p:nvPr userDrawn="1"/>
            </p:nvSpPr>
            <p:spPr bwMode="auto">
              <a:xfrm>
                <a:off x="7793748"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72" name="Line 84">
                <a:extLst>
                  <a:ext uri="{FF2B5EF4-FFF2-40B4-BE49-F238E27FC236}">
                    <a16:creationId xmlns:a16="http://schemas.microsoft.com/office/drawing/2014/main" id="{72EA7E3A-A860-4BBA-B95A-5BA0143FCD2E}"/>
                  </a:ext>
                </a:extLst>
              </p:cNvPr>
              <p:cNvSpPr>
                <a:spLocks noChangeShapeType="1"/>
              </p:cNvSpPr>
              <p:nvPr userDrawn="1"/>
            </p:nvSpPr>
            <p:spPr bwMode="auto">
              <a:xfrm>
                <a:off x="7937739"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73" name="Line 85">
                <a:extLst>
                  <a:ext uri="{FF2B5EF4-FFF2-40B4-BE49-F238E27FC236}">
                    <a16:creationId xmlns:a16="http://schemas.microsoft.com/office/drawing/2014/main" id="{2B3B6E98-97A9-44D8-8171-F9663AF9990C}"/>
                  </a:ext>
                </a:extLst>
              </p:cNvPr>
              <p:cNvSpPr>
                <a:spLocks noChangeShapeType="1"/>
              </p:cNvSpPr>
              <p:nvPr userDrawn="1"/>
            </p:nvSpPr>
            <p:spPr bwMode="auto">
              <a:xfrm>
                <a:off x="8081730"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74" name="Line 86">
                <a:extLst>
                  <a:ext uri="{FF2B5EF4-FFF2-40B4-BE49-F238E27FC236}">
                    <a16:creationId xmlns:a16="http://schemas.microsoft.com/office/drawing/2014/main" id="{EE687D04-A2F1-4AE4-AF02-FFF7AB4B5855}"/>
                  </a:ext>
                </a:extLst>
              </p:cNvPr>
              <p:cNvSpPr>
                <a:spLocks noChangeShapeType="1"/>
              </p:cNvSpPr>
              <p:nvPr userDrawn="1"/>
            </p:nvSpPr>
            <p:spPr bwMode="auto">
              <a:xfrm>
                <a:off x="8225721"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75" name="Line 87">
                <a:extLst>
                  <a:ext uri="{FF2B5EF4-FFF2-40B4-BE49-F238E27FC236}">
                    <a16:creationId xmlns:a16="http://schemas.microsoft.com/office/drawing/2014/main" id="{4F4989A1-2481-47F4-A745-A291F8584F4A}"/>
                  </a:ext>
                </a:extLst>
              </p:cNvPr>
              <p:cNvSpPr>
                <a:spLocks noChangeShapeType="1"/>
              </p:cNvSpPr>
              <p:nvPr userDrawn="1"/>
            </p:nvSpPr>
            <p:spPr bwMode="auto">
              <a:xfrm>
                <a:off x="8369712"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76" name="Line 88">
                <a:extLst>
                  <a:ext uri="{FF2B5EF4-FFF2-40B4-BE49-F238E27FC236}">
                    <a16:creationId xmlns:a16="http://schemas.microsoft.com/office/drawing/2014/main" id="{7BD7EFF4-15CB-4DE7-A05C-233334F91C84}"/>
                  </a:ext>
                </a:extLst>
              </p:cNvPr>
              <p:cNvSpPr>
                <a:spLocks noChangeShapeType="1"/>
              </p:cNvSpPr>
              <p:nvPr userDrawn="1"/>
            </p:nvSpPr>
            <p:spPr bwMode="auto">
              <a:xfrm>
                <a:off x="8513703"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77" name="Line 89">
                <a:extLst>
                  <a:ext uri="{FF2B5EF4-FFF2-40B4-BE49-F238E27FC236}">
                    <a16:creationId xmlns:a16="http://schemas.microsoft.com/office/drawing/2014/main" id="{DD356E9D-87FC-44E6-8808-42927D21306A}"/>
                  </a:ext>
                </a:extLst>
              </p:cNvPr>
              <p:cNvSpPr>
                <a:spLocks noChangeShapeType="1"/>
              </p:cNvSpPr>
              <p:nvPr userDrawn="1"/>
            </p:nvSpPr>
            <p:spPr bwMode="auto">
              <a:xfrm>
                <a:off x="8657694"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78" name="Line 90">
                <a:extLst>
                  <a:ext uri="{FF2B5EF4-FFF2-40B4-BE49-F238E27FC236}">
                    <a16:creationId xmlns:a16="http://schemas.microsoft.com/office/drawing/2014/main" id="{63D2EE87-F461-4CDA-96EB-DD071B8A909C}"/>
                  </a:ext>
                </a:extLst>
              </p:cNvPr>
              <p:cNvSpPr>
                <a:spLocks noChangeShapeType="1"/>
              </p:cNvSpPr>
              <p:nvPr userDrawn="1"/>
            </p:nvSpPr>
            <p:spPr bwMode="auto">
              <a:xfrm>
                <a:off x="8801685"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79" name="Line 91">
                <a:extLst>
                  <a:ext uri="{FF2B5EF4-FFF2-40B4-BE49-F238E27FC236}">
                    <a16:creationId xmlns:a16="http://schemas.microsoft.com/office/drawing/2014/main" id="{C0B801D1-07AA-4950-BE03-47950B176699}"/>
                  </a:ext>
                </a:extLst>
              </p:cNvPr>
              <p:cNvSpPr>
                <a:spLocks noChangeShapeType="1"/>
              </p:cNvSpPr>
              <p:nvPr userDrawn="1"/>
            </p:nvSpPr>
            <p:spPr bwMode="auto">
              <a:xfrm>
                <a:off x="8945676"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80" name="Line 92">
                <a:extLst>
                  <a:ext uri="{FF2B5EF4-FFF2-40B4-BE49-F238E27FC236}">
                    <a16:creationId xmlns:a16="http://schemas.microsoft.com/office/drawing/2014/main" id="{7D2F46D5-683A-4FDE-B60C-D507A26FDFF9}"/>
                  </a:ext>
                </a:extLst>
              </p:cNvPr>
              <p:cNvSpPr>
                <a:spLocks noChangeShapeType="1"/>
              </p:cNvSpPr>
              <p:nvPr userDrawn="1"/>
            </p:nvSpPr>
            <p:spPr bwMode="auto">
              <a:xfrm>
                <a:off x="9089667"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81" name="Line 93">
                <a:extLst>
                  <a:ext uri="{FF2B5EF4-FFF2-40B4-BE49-F238E27FC236}">
                    <a16:creationId xmlns:a16="http://schemas.microsoft.com/office/drawing/2014/main" id="{3D9ED844-E83D-485A-80E2-3C204A748551}"/>
                  </a:ext>
                </a:extLst>
              </p:cNvPr>
              <p:cNvSpPr>
                <a:spLocks noChangeShapeType="1"/>
              </p:cNvSpPr>
              <p:nvPr userDrawn="1"/>
            </p:nvSpPr>
            <p:spPr bwMode="auto">
              <a:xfrm>
                <a:off x="9233658"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82" name="Line 94">
                <a:extLst>
                  <a:ext uri="{FF2B5EF4-FFF2-40B4-BE49-F238E27FC236}">
                    <a16:creationId xmlns:a16="http://schemas.microsoft.com/office/drawing/2014/main" id="{C5B0820D-7E29-4A19-8B74-C0C2F85C7AAA}"/>
                  </a:ext>
                </a:extLst>
              </p:cNvPr>
              <p:cNvSpPr>
                <a:spLocks noChangeShapeType="1"/>
              </p:cNvSpPr>
              <p:nvPr userDrawn="1"/>
            </p:nvSpPr>
            <p:spPr bwMode="auto">
              <a:xfrm>
                <a:off x="9377649"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83" name="Line 95">
                <a:extLst>
                  <a:ext uri="{FF2B5EF4-FFF2-40B4-BE49-F238E27FC236}">
                    <a16:creationId xmlns:a16="http://schemas.microsoft.com/office/drawing/2014/main" id="{D073B4B5-8B15-42BA-BF41-4CD3493D4F05}"/>
                  </a:ext>
                </a:extLst>
              </p:cNvPr>
              <p:cNvSpPr>
                <a:spLocks noChangeShapeType="1"/>
              </p:cNvSpPr>
              <p:nvPr userDrawn="1"/>
            </p:nvSpPr>
            <p:spPr bwMode="auto">
              <a:xfrm>
                <a:off x="9521640"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84" name="Line 96">
                <a:extLst>
                  <a:ext uri="{FF2B5EF4-FFF2-40B4-BE49-F238E27FC236}">
                    <a16:creationId xmlns:a16="http://schemas.microsoft.com/office/drawing/2014/main" id="{FB793A48-A1A3-4A4A-AF19-B3952853C555}"/>
                  </a:ext>
                </a:extLst>
              </p:cNvPr>
              <p:cNvSpPr>
                <a:spLocks noChangeShapeType="1"/>
              </p:cNvSpPr>
              <p:nvPr userDrawn="1"/>
            </p:nvSpPr>
            <p:spPr bwMode="auto">
              <a:xfrm>
                <a:off x="9665631"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85" name="Line 97">
                <a:extLst>
                  <a:ext uri="{FF2B5EF4-FFF2-40B4-BE49-F238E27FC236}">
                    <a16:creationId xmlns:a16="http://schemas.microsoft.com/office/drawing/2014/main" id="{B54C232B-D6E9-45C2-B74F-C039BCCBB515}"/>
                  </a:ext>
                </a:extLst>
              </p:cNvPr>
              <p:cNvSpPr>
                <a:spLocks noChangeShapeType="1"/>
              </p:cNvSpPr>
              <p:nvPr userDrawn="1"/>
            </p:nvSpPr>
            <p:spPr bwMode="auto">
              <a:xfrm>
                <a:off x="9809622"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86" name="Line 98">
                <a:extLst>
                  <a:ext uri="{FF2B5EF4-FFF2-40B4-BE49-F238E27FC236}">
                    <a16:creationId xmlns:a16="http://schemas.microsoft.com/office/drawing/2014/main" id="{02F1D6E3-A727-485C-97A7-0A4D07646D2B}"/>
                  </a:ext>
                </a:extLst>
              </p:cNvPr>
              <p:cNvSpPr>
                <a:spLocks noChangeShapeType="1"/>
              </p:cNvSpPr>
              <p:nvPr userDrawn="1"/>
            </p:nvSpPr>
            <p:spPr bwMode="auto">
              <a:xfrm>
                <a:off x="9953613"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87" name="Line 99">
                <a:extLst>
                  <a:ext uri="{FF2B5EF4-FFF2-40B4-BE49-F238E27FC236}">
                    <a16:creationId xmlns:a16="http://schemas.microsoft.com/office/drawing/2014/main" id="{F4031A21-B710-4CFF-A4ED-DD1CFB0184AE}"/>
                  </a:ext>
                </a:extLst>
              </p:cNvPr>
              <p:cNvSpPr>
                <a:spLocks noChangeShapeType="1"/>
              </p:cNvSpPr>
              <p:nvPr userDrawn="1"/>
            </p:nvSpPr>
            <p:spPr bwMode="auto">
              <a:xfrm>
                <a:off x="1458144"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88" name="Line 100">
                <a:extLst>
                  <a:ext uri="{FF2B5EF4-FFF2-40B4-BE49-F238E27FC236}">
                    <a16:creationId xmlns:a16="http://schemas.microsoft.com/office/drawing/2014/main" id="{EC31537F-428D-43A3-B154-40778561BFB2}"/>
                  </a:ext>
                </a:extLst>
              </p:cNvPr>
              <p:cNvSpPr>
                <a:spLocks noChangeShapeType="1"/>
              </p:cNvSpPr>
              <p:nvPr userDrawn="1"/>
            </p:nvSpPr>
            <p:spPr bwMode="auto">
              <a:xfrm>
                <a:off x="10097604"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89" name="Line 103">
                <a:extLst>
                  <a:ext uri="{FF2B5EF4-FFF2-40B4-BE49-F238E27FC236}">
                    <a16:creationId xmlns:a16="http://schemas.microsoft.com/office/drawing/2014/main" id="{03AF1922-8C19-4C2B-A75C-FBDF041215C5}"/>
                  </a:ext>
                </a:extLst>
              </p:cNvPr>
              <p:cNvSpPr>
                <a:spLocks noChangeShapeType="1"/>
              </p:cNvSpPr>
              <p:nvPr userDrawn="1"/>
            </p:nvSpPr>
            <p:spPr bwMode="auto">
              <a:xfrm>
                <a:off x="5777874" y="1266144"/>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91" name="Line 99">
                <a:extLst>
                  <a:ext uri="{FF2B5EF4-FFF2-40B4-BE49-F238E27FC236}">
                    <a16:creationId xmlns:a16="http://schemas.microsoft.com/office/drawing/2014/main" id="{9E65657D-4235-4748-9913-7F7175549388}"/>
                  </a:ext>
                </a:extLst>
              </p:cNvPr>
              <p:cNvSpPr>
                <a:spLocks noChangeShapeType="1"/>
              </p:cNvSpPr>
              <p:nvPr userDrawn="1"/>
            </p:nvSpPr>
            <p:spPr bwMode="auto">
              <a:xfrm>
                <a:off x="1314153"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92" name="Line 99">
                <a:extLst>
                  <a:ext uri="{FF2B5EF4-FFF2-40B4-BE49-F238E27FC236}">
                    <a16:creationId xmlns:a16="http://schemas.microsoft.com/office/drawing/2014/main" id="{A500CD90-3538-4FD9-9507-8C799046E7FE}"/>
                  </a:ext>
                </a:extLst>
              </p:cNvPr>
              <p:cNvSpPr>
                <a:spLocks noChangeShapeType="1"/>
              </p:cNvSpPr>
              <p:nvPr userDrawn="1"/>
            </p:nvSpPr>
            <p:spPr bwMode="auto">
              <a:xfrm>
                <a:off x="1170162"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93" name="Line 100">
                <a:extLst>
                  <a:ext uri="{FF2B5EF4-FFF2-40B4-BE49-F238E27FC236}">
                    <a16:creationId xmlns:a16="http://schemas.microsoft.com/office/drawing/2014/main" id="{E89541B3-962E-45B5-A122-E883EBD2F347}"/>
                  </a:ext>
                </a:extLst>
              </p:cNvPr>
              <p:cNvSpPr>
                <a:spLocks noChangeShapeType="1"/>
              </p:cNvSpPr>
              <p:nvPr userDrawn="1"/>
            </p:nvSpPr>
            <p:spPr bwMode="auto">
              <a:xfrm>
                <a:off x="10241606"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508" name="Line 99">
                <a:extLst>
                  <a:ext uri="{FF2B5EF4-FFF2-40B4-BE49-F238E27FC236}">
                    <a16:creationId xmlns:a16="http://schemas.microsoft.com/office/drawing/2014/main" id="{A500CD90-3538-4FD9-9507-8C799046E7FE}"/>
                  </a:ext>
                </a:extLst>
              </p:cNvPr>
              <p:cNvSpPr>
                <a:spLocks noChangeShapeType="1"/>
              </p:cNvSpPr>
              <p:nvPr userDrawn="1"/>
            </p:nvSpPr>
            <p:spPr bwMode="auto">
              <a:xfrm>
                <a:off x="594198"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552" name="Line 99">
                <a:extLst>
                  <a:ext uri="{FF2B5EF4-FFF2-40B4-BE49-F238E27FC236}">
                    <a16:creationId xmlns:a16="http://schemas.microsoft.com/office/drawing/2014/main" id="{A500CD90-3538-4FD9-9507-8C799046E7FE}"/>
                  </a:ext>
                </a:extLst>
              </p:cNvPr>
              <p:cNvSpPr>
                <a:spLocks noChangeShapeType="1"/>
              </p:cNvSpPr>
              <p:nvPr userDrawn="1"/>
            </p:nvSpPr>
            <p:spPr bwMode="auto">
              <a:xfrm>
                <a:off x="450207"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557" name="Line 99">
                <a:extLst>
                  <a:ext uri="{FF2B5EF4-FFF2-40B4-BE49-F238E27FC236}">
                    <a16:creationId xmlns:a16="http://schemas.microsoft.com/office/drawing/2014/main" id="{9E65657D-4235-4748-9913-7F7175549388}"/>
                  </a:ext>
                </a:extLst>
              </p:cNvPr>
              <p:cNvSpPr>
                <a:spLocks noChangeShapeType="1"/>
              </p:cNvSpPr>
              <p:nvPr userDrawn="1"/>
            </p:nvSpPr>
            <p:spPr bwMode="auto">
              <a:xfrm>
                <a:off x="882180"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558" name="Line 99">
                <a:extLst>
                  <a:ext uri="{FF2B5EF4-FFF2-40B4-BE49-F238E27FC236}">
                    <a16:creationId xmlns:a16="http://schemas.microsoft.com/office/drawing/2014/main" id="{A500CD90-3538-4FD9-9507-8C799046E7FE}"/>
                  </a:ext>
                </a:extLst>
              </p:cNvPr>
              <p:cNvSpPr>
                <a:spLocks noChangeShapeType="1"/>
              </p:cNvSpPr>
              <p:nvPr userDrawn="1"/>
            </p:nvSpPr>
            <p:spPr bwMode="auto">
              <a:xfrm>
                <a:off x="738189"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559" name="Line 99">
                <a:extLst>
                  <a:ext uri="{FF2B5EF4-FFF2-40B4-BE49-F238E27FC236}">
                    <a16:creationId xmlns:a16="http://schemas.microsoft.com/office/drawing/2014/main" id="{A500CD90-3538-4FD9-9507-8C799046E7FE}"/>
                  </a:ext>
                </a:extLst>
              </p:cNvPr>
              <p:cNvSpPr>
                <a:spLocks noChangeShapeType="1"/>
              </p:cNvSpPr>
              <p:nvPr userDrawn="1"/>
            </p:nvSpPr>
            <p:spPr bwMode="auto">
              <a:xfrm>
                <a:off x="1026171"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363" name="Line 100">
                <a:extLst>
                  <a:ext uri="{FF2B5EF4-FFF2-40B4-BE49-F238E27FC236}">
                    <a16:creationId xmlns:a16="http://schemas.microsoft.com/office/drawing/2014/main" id="{14F91DEB-3F57-4125-96FB-37D695A4F11C}"/>
                  </a:ext>
                </a:extLst>
              </p:cNvPr>
              <p:cNvSpPr>
                <a:spLocks noChangeShapeType="1"/>
              </p:cNvSpPr>
              <p:nvPr userDrawn="1"/>
            </p:nvSpPr>
            <p:spPr bwMode="auto">
              <a:xfrm>
                <a:off x="10386044"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364" name="Line 100">
                <a:extLst>
                  <a:ext uri="{FF2B5EF4-FFF2-40B4-BE49-F238E27FC236}">
                    <a16:creationId xmlns:a16="http://schemas.microsoft.com/office/drawing/2014/main" id="{BF522149-567E-46D1-88EE-4FCFE8D6B323}"/>
                  </a:ext>
                </a:extLst>
              </p:cNvPr>
              <p:cNvSpPr>
                <a:spLocks noChangeShapeType="1"/>
              </p:cNvSpPr>
              <p:nvPr userDrawn="1"/>
            </p:nvSpPr>
            <p:spPr bwMode="auto">
              <a:xfrm>
                <a:off x="10530482"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grpSp>
        <p:grpSp>
          <p:nvGrpSpPr>
            <p:cNvPr id="2" name="グループ化 1">
              <a:extLst>
                <a:ext uri="{FF2B5EF4-FFF2-40B4-BE49-F238E27FC236}">
                  <a16:creationId xmlns:a16="http://schemas.microsoft.com/office/drawing/2014/main" id="{9A58206C-521C-4AC6-B753-B37DE5166089}"/>
                </a:ext>
              </a:extLst>
            </p:cNvPr>
            <p:cNvGrpSpPr/>
            <p:nvPr userDrawn="1"/>
          </p:nvGrpSpPr>
          <p:grpSpPr>
            <a:xfrm>
              <a:off x="450482" y="1266143"/>
              <a:ext cx="10080000" cy="6047999"/>
              <a:chOff x="450482" y="1266143"/>
              <a:chExt cx="10080000" cy="6047999"/>
            </a:xfrm>
          </p:grpSpPr>
          <p:sp>
            <p:nvSpPr>
              <p:cNvPr id="549" name="Line 4">
                <a:extLst>
                  <a:ext uri="{FF2B5EF4-FFF2-40B4-BE49-F238E27FC236}">
                    <a16:creationId xmlns:a16="http://schemas.microsoft.com/office/drawing/2014/main" id="{402903CB-B507-4066-9134-C1D5CFC21091}"/>
                  </a:ext>
                </a:extLst>
              </p:cNvPr>
              <p:cNvSpPr>
                <a:spLocks noChangeShapeType="1"/>
              </p:cNvSpPr>
              <p:nvPr userDrawn="1"/>
            </p:nvSpPr>
            <p:spPr bwMode="auto">
              <a:xfrm>
                <a:off x="450482" y="7026111"/>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550" name="Line 4">
                <a:extLst>
                  <a:ext uri="{FF2B5EF4-FFF2-40B4-BE49-F238E27FC236}">
                    <a16:creationId xmlns:a16="http://schemas.microsoft.com/office/drawing/2014/main" id="{1D7F0395-EBA2-44A0-824B-34FA283DDE7B}"/>
                  </a:ext>
                </a:extLst>
              </p:cNvPr>
              <p:cNvSpPr>
                <a:spLocks noChangeShapeType="1"/>
              </p:cNvSpPr>
              <p:nvPr userDrawn="1"/>
            </p:nvSpPr>
            <p:spPr bwMode="auto">
              <a:xfrm>
                <a:off x="450482" y="7170111"/>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95" name="Line 4">
                <a:extLst>
                  <a:ext uri="{FF2B5EF4-FFF2-40B4-BE49-F238E27FC236}">
                    <a16:creationId xmlns:a16="http://schemas.microsoft.com/office/drawing/2014/main" id="{ED3E67C9-27BC-4272-B00C-CA29AD6FEF9E}"/>
                  </a:ext>
                </a:extLst>
              </p:cNvPr>
              <p:cNvSpPr>
                <a:spLocks noChangeShapeType="1"/>
              </p:cNvSpPr>
              <p:nvPr userDrawn="1"/>
            </p:nvSpPr>
            <p:spPr bwMode="auto">
              <a:xfrm>
                <a:off x="450482" y="6595382"/>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96" name="Line 5">
                <a:extLst>
                  <a:ext uri="{FF2B5EF4-FFF2-40B4-BE49-F238E27FC236}">
                    <a16:creationId xmlns:a16="http://schemas.microsoft.com/office/drawing/2014/main" id="{6745349F-81B3-4223-A6AE-EFB20C4D4610}"/>
                  </a:ext>
                </a:extLst>
              </p:cNvPr>
              <p:cNvSpPr>
                <a:spLocks noChangeShapeType="1"/>
              </p:cNvSpPr>
              <p:nvPr userDrawn="1"/>
            </p:nvSpPr>
            <p:spPr bwMode="auto">
              <a:xfrm>
                <a:off x="450482" y="6450920"/>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97" name="Line 6">
                <a:extLst>
                  <a:ext uri="{FF2B5EF4-FFF2-40B4-BE49-F238E27FC236}">
                    <a16:creationId xmlns:a16="http://schemas.microsoft.com/office/drawing/2014/main" id="{01A4BD4C-0996-4DFE-87FD-2E6A3228566A}"/>
                  </a:ext>
                </a:extLst>
              </p:cNvPr>
              <p:cNvSpPr>
                <a:spLocks noChangeShapeType="1"/>
              </p:cNvSpPr>
              <p:nvPr userDrawn="1"/>
            </p:nvSpPr>
            <p:spPr bwMode="auto">
              <a:xfrm>
                <a:off x="450482" y="6306457"/>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98" name="Line 7">
                <a:extLst>
                  <a:ext uri="{FF2B5EF4-FFF2-40B4-BE49-F238E27FC236}">
                    <a16:creationId xmlns:a16="http://schemas.microsoft.com/office/drawing/2014/main" id="{17D6288E-5768-48AA-A479-590937F03C82}"/>
                  </a:ext>
                </a:extLst>
              </p:cNvPr>
              <p:cNvSpPr>
                <a:spLocks noChangeShapeType="1"/>
              </p:cNvSpPr>
              <p:nvPr userDrawn="1"/>
            </p:nvSpPr>
            <p:spPr bwMode="auto">
              <a:xfrm>
                <a:off x="450482" y="6161995"/>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299" name="Line 8">
                <a:extLst>
                  <a:ext uri="{FF2B5EF4-FFF2-40B4-BE49-F238E27FC236}">
                    <a16:creationId xmlns:a16="http://schemas.microsoft.com/office/drawing/2014/main" id="{970293D2-7B56-4A6B-8017-88B47F507A02}"/>
                  </a:ext>
                </a:extLst>
              </p:cNvPr>
              <p:cNvSpPr>
                <a:spLocks noChangeShapeType="1"/>
              </p:cNvSpPr>
              <p:nvPr userDrawn="1"/>
            </p:nvSpPr>
            <p:spPr bwMode="auto">
              <a:xfrm>
                <a:off x="450482" y="6019120"/>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300" name="Line 9">
                <a:extLst>
                  <a:ext uri="{FF2B5EF4-FFF2-40B4-BE49-F238E27FC236}">
                    <a16:creationId xmlns:a16="http://schemas.microsoft.com/office/drawing/2014/main" id="{3AA1EA8A-C1C1-4493-8473-EE34B6B9FB11}"/>
                  </a:ext>
                </a:extLst>
              </p:cNvPr>
              <p:cNvSpPr>
                <a:spLocks noChangeShapeType="1"/>
              </p:cNvSpPr>
              <p:nvPr userDrawn="1"/>
            </p:nvSpPr>
            <p:spPr bwMode="auto">
              <a:xfrm>
                <a:off x="450482" y="5874657"/>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301" name="Line 10">
                <a:extLst>
                  <a:ext uri="{FF2B5EF4-FFF2-40B4-BE49-F238E27FC236}">
                    <a16:creationId xmlns:a16="http://schemas.microsoft.com/office/drawing/2014/main" id="{AB0502EE-3088-4764-B89F-089E0AB0935C}"/>
                  </a:ext>
                </a:extLst>
              </p:cNvPr>
              <p:cNvSpPr>
                <a:spLocks noChangeShapeType="1"/>
              </p:cNvSpPr>
              <p:nvPr userDrawn="1"/>
            </p:nvSpPr>
            <p:spPr bwMode="auto">
              <a:xfrm>
                <a:off x="450482" y="5730195"/>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302" name="Line 11">
                <a:extLst>
                  <a:ext uri="{FF2B5EF4-FFF2-40B4-BE49-F238E27FC236}">
                    <a16:creationId xmlns:a16="http://schemas.microsoft.com/office/drawing/2014/main" id="{DB75B4C0-2A98-4F8F-8FE3-AE72A07BA0CF}"/>
                  </a:ext>
                </a:extLst>
              </p:cNvPr>
              <p:cNvSpPr>
                <a:spLocks noChangeShapeType="1"/>
              </p:cNvSpPr>
              <p:nvPr userDrawn="1"/>
            </p:nvSpPr>
            <p:spPr bwMode="auto">
              <a:xfrm>
                <a:off x="450482" y="5587320"/>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303" name="Line 12">
                <a:extLst>
                  <a:ext uri="{FF2B5EF4-FFF2-40B4-BE49-F238E27FC236}">
                    <a16:creationId xmlns:a16="http://schemas.microsoft.com/office/drawing/2014/main" id="{FD0BDE55-1681-4ADE-833B-2DDACA57573B}"/>
                  </a:ext>
                </a:extLst>
              </p:cNvPr>
              <p:cNvSpPr>
                <a:spLocks noChangeShapeType="1"/>
              </p:cNvSpPr>
              <p:nvPr userDrawn="1"/>
            </p:nvSpPr>
            <p:spPr bwMode="auto">
              <a:xfrm>
                <a:off x="450482" y="5442857"/>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304" name="Line 13">
                <a:extLst>
                  <a:ext uri="{FF2B5EF4-FFF2-40B4-BE49-F238E27FC236}">
                    <a16:creationId xmlns:a16="http://schemas.microsoft.com/office/drawing/2014/main" id="{CBDC9C49-34BE-4869-91C9-710B3DC780C5}"/>
                  </a:ext>
                </a:extLst>
              </p:cNvPr>
              <p:cNvSpPr>
                <a:spLocks noChangeShapeType="1"/>
              </p:cNvSpPr>
              <p:nvPr userDrawn="1"/>
            </p:nvSpPr>
            <p:spPr bwMode="auto">
              <a:xfrm>
                <a:off x="450482" y="5298395"/>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305" name="Line 14">
                <a:extLst>
                  <a:ext uri="{FF2B5EF4-FFF2-40B4-BE49-F238E27FC236}">
                    <a16:creationId xmlns:a16="http://schemas.microsoft.com/office/drawing/2014/main" id="{E13EA2CB-3144-4836-AE76-8DE8E10DF27C}"/>
                  </a:ext>
                </a:extLst>
              </p:cNvPr>
              <p:cNvSpPr>
                <a:spLocks noChangeShapeType="1"/>
              </p:cNvSpPr>
              <p:nvPr userDrawn="1"/>
            </p:nvSpPr>
            <p:spPr bwMode="auto">
              <a:xfrm>
                <a:off x="450482" y="5153932"/>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306" name="Line 15">
                <a:extLst>
                  <a:ext uri="{FF2B5EF4-FFF2-40B4-BE49-F238E27FC236}">
                    <a16:creationId xmlns:a16="http://schemas.microsoft.com/office/drawing/2014/main" id="{1194D918-3269-4A4B-9FAA-443F31789117}"/>
                  </a:ext>
                </a:extLst>
              </p:cNvPr>
              <p:cNvSpPr>
                <a:spLocks noChangeShapeType="1"/>
              </p:cNvSpPr>
              <p:nvPr userDrawn="1"/>
            </p:nvSpPr>
            <p:spPr bwMode="auto">
              <a:xfrm>
                <a:off x="450482" y="5011057"/>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307" name="Line 16">
                <a:extLst>
                  <a:ext uri="{FF2B5EF4-FFF2-40B4-BE49-F238E27FC236}">
                    <a16:creationId xmlns:a16="http://schemas.microsoft.com/office/drawing/2014/main" id="{E38AEF2F-D3A2-47E3-AC05-ADF42C95E8ED}"/>
                  </a:ext>
                </a:extLst>
              </p:cNvPr>
              <p:cNvSpPr>
                <a:spLocks noChangeShapeType="1"/>
              </p:cNvSpPr>
              <p:nvPr userDrawn="1"/>
            </p:nvSpPr>
            <p:spPr bwMode="auto">
              <a:xfrm>
                <a:off x="450482" y="4866595"/>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308" name="Line 17">
                <a:extLst>
                  <a:ext uri="{FF2B5EF4-FFF2-40B4-BE49-F238E27FC236}">
                    <a16:creationId xmlns:a16="http://schemas.microsoft.com/office/drawing/2014/main" id="{FC0F6E07-A752-469E-9B82-6C57FA3BB4C4}"/>
                  </a:ext>
                </a:extLst>
              </p:cNvPr>
              <p:cNvSpPr>
                <a:spLocks noChangeShapeType="1"/>
              </p:cNvSpPr>
              <p:nvPr userDrawn="1"/>
            </p:nvSpPr>
            <p:spPr bwMode="auto">
              <a:xfrm>
                <a:off x="450482" y="4722132"/>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309" name="Line 18">
                <a:extLst>
                  <a:ext uri="{FF2B5EF4-FFF2-40B4-BE49-F238E27FC236}">
                    <a16:creationId xmlns:a16="http://schemas.microsoft.com/office/drawing/2014/main" id="{4E757295-36F2-4E7C-B511-0F1135BF25E4}"/>
                  </a:ext>
                </a:extLst>
              </p:cNvPr>
              <p:cNvSpPr>
                <a:spLocks noChangeShapeType="1"/>
              </p:cNvSpPr>
              <p:nvPr userDrawn="1"/>
            </p:nvSpPr>
            <p:spPr bwMode="auto">
              <a:xfrm>
                <a:off x="450482" y="4577670"/>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310" name="Line 19">
                <a:extLst>
                  <a:ext uri="{FF2B5EF4-FFF2-40B4-BE49-F238E27FC236}">
                    <a16:creationId xmlns:a16="http://schemas.microsoft.com/office/drawing/2014/main" id="{577EC59E-4974-411E-AC78-5BFB5159494D}"/>
                  </a:ext>
                </a:extLst>
              </p:cNvPr>
              <p:cNvSpPr>
                <a:spLocks noChangeShapeType="1"/>
              </p:cNvSpPr>
              <p:nvPr userDrawn="1"/>
            </p:nvSpPr>
            <p:spPr bwMode="auto">
              <a:xfrm>
                <a:off x="450482" y="4434795"/>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311" name="Line 20">
                <a:extLst>
                  <a:ext uri="{FF2B5EF4-FFF2-40B4-BE49-F238E27FC236}">
                    <a16:creationId xmlns:a16="http://schemas.microsoft.com/office/drawing/2014/main" id="{1C440A29-704B-44A2-BA4B-77428C02D119}"/>
                  </a:ext>
                </a:extLst>
              </p:cNvPr>
              <p:cNvSpPr>
                <a:spLocks noChangeShapeType="1"/>
              </p:cNvSpPr>
              <p:nvPr userDrawn="1"/>
            </p:nvSpPr>
            <p:spPr bwMode="auto">
              <a:xfrm>
                <a:off x="450482" y="4290332"/>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312" name="Line 21">
                <a:extLst>
                  <a:ext uri="{FF2B5EF4-FFF2-40B4-BE49-F238E27FC236}">
                    <a16:creationId xmlns:a16="http://schemas.microsoft.com/office/drawing/2014/main" id="{7EA55C92-4E41-45E9-8C22-06F6AAA6E1C5}"/>
                  </a:ext>
                </a:extLst>
              </p:cNvPr>
              <p:cNvSpPr>
                <a:spLocks noChangeShapeType="1"/>
              </p:cNvSpPr>
              <p:nvPr userDrawn="1"/>
            </p:nvSpPr>
            <p:spPr bwMode="auto">
              <a:xfrm>
                <a:off x="450482" y="4145870"/>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313" name="Line 22">
                <a:extLst>
                  <a:ext uri="{FF2B5EF4-FFF2-40B4-BE49-F238E27FC236}">
                    <a16:creationId xmlns:a16="http://schemas.microsoft.com/office/drawing/2014/main" id="{10CE2B4B-011D-407D-B6EF-4F10E4D44CE4}"/>
                  </a:ext>
                </a:extLst>
              </p:cNvPr>
              <p:cNvSpPr>
                <a:spLocks noChangeShapeType="1"/>
              </p:cNvSpPr>
              <p:nvPr userDrawn="1"/>
            </p:nvSpPr>
            <p:spPr bwMode="auto">
              <a:xfrm>
                <a:off x="450482" y="3858532"/>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314" name="Line 23">
                <a:extLst>
                  <a:ext uri="{FF2B5EF4-FFF2-40B4-BE49-F238E27FC236}">
                    <a16:creationId xmlns:a16="http://schemas.microsoft.com/office/drawing/2014/main" id="{2D303A5A-109A-40F8-8085-F9E7F8B197F6}"/>
                  </a:ext>
                </a:extLst>
              </p:cNvPr>
              <p:cNvSpPr>
                <a:spLocks noChangeShapeType="1"/>
              </p:cNvSpPr>
              <p:nvPr userDrawn="1"/>
            </p:nvSpPr>
            <p:spPr bwMode="auto">
              <a:xfrm>
                <a:off x="450482" y="3714070"/>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315" name="Line 24">
                <a:extLst>
                  <a:ext uri="{FF2B5EF4-FFF2-40B4-BE49-F238E27FC236}">
                    <a16:creationId xmlns:a16="http://schemas.microsoft.com/office/drawing/2014/main" id="{AD12492D-2AA5-4D37-B469-FA29361D27CB}"/>
                  </a:ext>
                </a:extLst>
              </p:cNvPr>
              <p:cNvSpPr>
                <a:spLocks noChangeShapeType="1"/>
              </p:cNvSpPr>
              <p:nvPr userDrawn="1"/>
            </p:nvSpPr>
            <p:spPr bwMode="auto">
              <a:xfrm>
                <a:off x="450482" y="3569607"/>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316" name="Line 25">
                <a:extLst>
                  <a:ext uri="{FF2B5EF4-FFF2-40B4-BE49-F238E27FC236}">
                    <a16:creationId xmlns:a16="http://schemas.microsoft.com/office/drawing/2014/main" id="{3971B98E-6F40-4037-AFA6-16DEFA2429D2}"/>
                  </a:ext>
                </a:extLst>
              </p:cNvPr>
              <p:cNvSpPr>
                <a:spLocks noChangeShapeType="1"/>
              </p:cNvSpPr>
              <p:nvPr userDrawn="1"/>
            </p:nvSpPr>
            <p:spPr bwMode="auto">
              <a:xfrm>
                <a:off x="450482" y="3426732"/>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317" name="Line 26">
                <a:extLst>
                  <a:ext uri="{FF2B5EF4-FFF2-40B4-BE49-F238E27FC236}">
                    <a16:creationId xmlns:a16="http://schemas.microsoft.com/office/drawing/2014/main" id="{AE88A0C9-DC85-4C58-8054-004B6B8CE40E}"/>
                  </a:ext>
                </a:extLst>
              </p:cNvPr>
              <p:cNvSpPr>
                <a:spLocks noChangeShapeType="1"/>
              </p:cNvSpPr>
              <p:nvPr userDrawn="1"/>
            </p:nvSpPr>
            <p:spPr bwMode="auto">
              <a:xfrm>
                <a:off x="450482" y="3282270"/>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318" name="Line 27">
                <a:extLst>
                  <a:ext uri="{FF2B5EF4-FFF2-40B4-BE49-F238E27FC236}">
                    <a16:creationId xmlns:a16="http://schemas.microsoft.com/office/drawing/2014/main" id="{8DE82CBA-2163-4F71-BFE8-D55BE1629F09}"/>
                  </a:ext>
                </a:extLst>
              </p:cNvPr>
              <p:cNvSpPr>
                <a:spLocks noChangeShapeType="1"/>
              </p:cNvSpPr>
              <p:nvPr userDrawn="1"/>
            </p:nvSpPr>
            <p:spPr bwMode="auto">
              <a:xfrm>
                <a:off x="450482" y="3137807"/>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319" name="Line 28">
                <a:extLst>
                  <a:ext uri="{FF2B5EF4-FFF2-40B4-BE49-F238E27FC236}">
                    <a16:creationId xmlns:a16="http://schemas.microsoft.com/office/drawing/2014/main" id="{170EA35E-51DF-4522-A33A-46A5EDD695D8}"/>
                  </a:ext>
                </a:extLst>
              </p:cNvPr>
              <p:cNvSpPr>
                <a:spLocks noChangeShapeType="1"/>
              </p:cNvSpPr>
              <p:nvPr userDrawn="1"/>
            </p:nvSpPr>
            <p:spPr bwMode="auto">
              <a:xfrm>
                <a:off x="450482" y="2994932"/>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320" name="Line 29">
                <a:extLst>
                  <a:ext uri="{FF2B5EF4-FFF2-40B4-BE49-F238E27FC236}">
                    <a16:creationId xmlns:a16="http://schemas.microsoft.com/office/drawing/2014/main" id="{29296C2C-3237-4D16-9C01-DFA70EA8EE05}"/>
                  </a:ext>
                </a:extLst>
              </p:cNvPr>
              <p:cNvSpPr>
                <a:spLocks noChangeShapeType="1"/>
              </p:cNvSpPr>
              <p:nvPr userDrawn="1"/>
            </p:nvSpPr>
            <p:spPr bwMode="auto">
              <a:xfrm>
                <a:off x="450482" y="2850470"/>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321" name="Line 30">
                <a:extLst>
                  <a:ext uri="{FF2B5EF4-FFF2-40B4-BE49-F238E27FC236}">
                    <a16:creationId xmlns:a16="http://schemas.microsoft.com/office/drawing/2014/main" id="{11F720EC-33BE-4B72-8D95-12DBFE9624E1}"/>
                  </a:ext>
                </a:extLst>
              </p:cNvPr>
              <p:cNvSpPr>
                <a:spLocks noChangeShapeType="1"/>
              </p:cNvSpPr>
              <p:nvPr userDrawn="1"/>
            </p:nvSpPr>
            <p:spPr bwMode="auto">
              <a:xfrm>
                <a:off x="450482" y="2706007"/>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322" name="Line 31">
                <a:extLst>
                  <a:ext uri="{FF2B5EF4-FFF2-40B4-BE49-F238E27FC236}">
                    <a16:creationId xmlns:a16="http://schemas.microsoft.com/office/drawing/2014/main" id="{29D0852D-C183-46B2-8E54-F25A1883942B}"/>
                  </a:ext>
                </a:extLst>
              </p:cNvPr>
              <p:cNvSpPr>
                <a:spLocks noChangeShapeType="1"/>
              </p:cNvSpPr>
              <p:nvPr userDrawn="1"/>
            </p:nvSpPr>
            <p:spPr bwMode="auto">
              <a:xfrm>
                <a:off x="450482" y="2561545"/>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323" name="Line 32">
                <a:extLst>
                  <a:ext uri="{FF2B5EF4-FFF2-40B4-BE49-F238E27FC236}">
                    <a16:creationId xmlns:a16="http://schemas.microsoft.com/office/drawing/2014/main" id="{C2272E7F-489E-4925-B790-23EB1E4D28A9}"/>
                  </a:ext>
                </a:extLst>
              </p:cNvPr>
              <p:cNvSpPr>
                <a:spLocks noChangeShapeType="1"/>
              </p:cNvSpPr>
              <p:nvPr userDrawn="1"/>
            </p:nvSpPr>
            <p:spPr bwMode="auto">
              <a:xfrm>
                <a:off x="450482" y="2418670"/>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324" name="Line 33">
                <a:extLst>
                  <a:ext uri="{FF2B5EF4-FFF2-40B4-BE49-F238E27FC236}">
                    <a16:creationId xmlns:a16="http://schemas.microsoft.com/office/drawing/2014/main" id="{BAC9BCB8-98B4-45A8-85C2-B54CACC12BB8}"/>
                  </a:ext>
                </a:extLst>
              </p:cNvPr>
              <p:cNvSpPr>
                <a:spLocks noChangeShapeType="1"/>
              </p:cNvSpPr>
              <p:nvPr userDrawn="1"/>
            </p:nvSpPr>
            <p:spPr bwMode="auto">
              <a:xfrm>
                <a:off x="450482" y="2274207"/>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325" name="Line 34">
                <a:extLst>
                  <a:ext uri="{FF2B5EF4-FFF2-40B4-BE49-F238E27FC236}">
                    <a16:creationId xmlns:a16="http://schemas.microsoft.com/office/drawing/2014/main" id="{E2F6F5E4-D1B4-4726-9A6E-131DE98F91D2}"/>
                  </a:ext>
                </a:extLst>
              </p:cNvPr>
              <p:cNvSpPr>
                <a:spLocks noChangeShapeType="1"/>
              </p:cNvSpPr>
              <p:nvPr userDrawn="1"/>
            </p:nvSpPr>
            <p:spPr bwMode="auto">
              <a:xfrm>
                <a:off x="450482" y="2129745"/>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326" name="Line 35">
                <a:extLst>
                  <a:ext uri="{FF2B5EF4-FFF2-40B4-BE49-F238E27FC236}">
                    <a16:creationId xmlns:a16="http://schemas.microsoft.com/office/drawing/2014/main" id="{225B55C8-426A-4F22-82B9-EAFB0F1FC277}"/>
                  </a:ext>
                </a:extLst>
              </p:cNvPr>
              <p:cNvSpPr>
                <a:spLocks noChangeShapeType="1"/>
              </p:cNvSpPr>
              <p:nvPr userDrawn="1"/>
            </p:nvSpPr>
            <p:spPr bwMode="auto">
              <a:xfrm>
                <a:off x="450482" y="1985282"/>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327" name="Line 36">
                <a:extLst>
                  <a:ext uri="{FF2B5EF4-FFF2-40B4-BE49-F238E27FC236}">
                    <a16:creationId xmlns:a16="http://schemas.microsoft.com/office/drawing/2014/main" id="{6672C5D8-CEE1-4BB4-8393-0A109D728CE1}"/>
                  </a:ext>
                </a:extLst>
              </p:cNvPr>
              <p:cNvSpPr>
                <a:spLocks noChangeShapeType="1"/>
              </p:cNvSpPr>
              <p:nvPr userDrawn="1"/>
            </p:nvSpPr>
            <p:spPr bwMode="auto">
              <a:xfrm>
                <a:off x="450482" y="1842407"/>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328" name="Line 37">
                <a:extLst>
                  <a:ext uri="{FF2B5EF4-FFF2-40B4-BE49-F238E27FC236}">
                    <a16:creationId xmlns:a16="http://schemas.microsoft.com/office/drawing/2014/main" id="{BE2BB503-7643-46A6-B898-80793E19C9AA}"/>
                  </a:ext>
                </a:extLst>
              </p:cNvPr>
              <p:cNvSpPr>
                <a:spLocks noChangeShapeType="1"/>
              </p:cNvSpPr>
              <p:nvPr userDrawn="1"/>
            </p:nvSpPr>
            <p:spPr bwMode="auto">
              <a:xfrm>
                <a:off x="450482" y="1697945"/>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329" name="Line 38">
                <a:extLst>
                  <a:ext uri="{FF2B5EF4-FFF2-40B4-BE49-F238E27FC236}">
                    <a16:creationId xmlns:a16="http://schemas.microsoft.com/office/drawing/2014/main" id="{120079D5-6DC1-414D-8C06-85ED429B0B06}"/>
                  </a:ext>
                </a:extLst>
              </p:cNvPr>
              <p:cNvSpPr>
                <a:spLocks noChangeShapeType="1"/>
              </p:cNvSpPr>
              <p:nvPr userDrawn="1"/>
            </p:nvSpPr>
            <p:spPr bwMode="auto">
              <a:xfrm>
                <a:off x="450482" y="1553482"/>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330" name="Line 39">
                <a:extLst>
                  <a:ext uri="{FF2B5EF4-FFF2-40B4-BE49-F238E27FC236}">
                    <a16:creationId xmlns:a16="http://schemas.microsoft.com/office/drawing/2014/main" id="{7B2ECEF7-0CF9-4C5D-A3E9-55A137860632}"/>
                  </a:ext>
                </a:extLst>
              </p:cNvPr>
              <p:cNvSpPr>
                <a:spLocks noChangeShapeType="1"/>
              </p:cNvSpPr>
              <p:nvPr userDrawn="1"/>
            </p:nvSpPr>
            <p:spPr bwMode="auto">
              <a:xfrm>
                <a:off x="450482" y="1410607"/>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331" name="Line 102">
                <a:extLst>
                  <a:ext uri="{FF2B5EF4-FFF2-40B4-BE49-F238E27FC236}">
                    <a16:creationId xmlns:a16="http://schemas.microsoft.com/office/drawing/2014/main" id="{1D7A3248-BBD6-40A0-BA60-BC571CDD9017}"/>
                  </a:ext>
                </a:extLst>
              </p:cNvPr>
              <p:cNvSpPr>
                <a:spLocks noChangeShapeType="1"/>
              </p:cNvSpPr>
              <p:nvPr userDrawn="1"/>
            </p:nvSpPr>
            <p:spPr bwMode="auto">
              <a:xfrm>
                <a:off x="450482" y="4002994"/>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333" name="Line 4">
                <a:extLst>
                  <a:ext uri="{FF2B5EF4-FFF2-40B4-BE49-F238E27FC236}">
                    <a16:creationId xmlns:a16="http://schemas.microsoft.com/office/drawing/2014/main" id="{402903CB-B507-4066-9134-C1D5CFC21091}"/>
                  </a:ext>
                </a:extLst>
              </p:cNvPr>
              <p:cNvSpPr>
                <a:spLocks noChangeShapeType="1"/>
              </p:cNvSpPr>
              <p:nvPr userDrawn="1"/>
            </p:nvSpPr>
            <p:spPr bwMode="auto">
              <a:xfrm>
                <a:off x="450482" y="6738719"/>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334" name="Line 4">
                <a:extLst>
                  <a:ext uri="{FF2B5EF4-FFF2-40B4-BE49-F238E27FC236}">
                    <a16:creationId xmlns:a16="http://schemas.microsoft.com/office/drawing/2014/main" id="{1D7F0395-EBA2-44A0-824B-34FA283DDE7B}"/>
                  </a:ext>
                </a:extLst>
              </p:cNvPr>
              <p:cNvSpPr>
                <a:spLocks noChangeShapeType="1"/>
              </p:cNvSpPr>
              <p:nvPr userDrawn="1"/>
            </p:nvSpPr>
            <p:spPr bwMode="auto">
              <a:xfrm>
                <a:off x="450482" y="6882719"/>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560" name="Line 39">
                <a:extLst>
                  <a:ext uri="{FF2B5EF4-FFF2-40B4-BE49-F238E27FC236}">
                    <a16:creationId xmlns:a16="http://schemas.microsoft.com/office/drawing/2014/main" id="{7B2ECEF7-0CF9-4C5D-A3E9-55A137860632}"/>
                  </a:ext>
                </a:extLst>
              </p:cNvPr>
              <p:cNvSpPr>
                <a:spLocks noChangeShapeType="1"/>
              </p:cNvSpPr>
              <p:nvPr userDrawn="1"/>
            </p:nvSpPr>
            <p:spPr bwMode="auto">
              <a:xfrm>
                <a:off x="450482" y="1266143"/>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sp>
            <p:nvSpPr>
              <p:cNvPr id="118" name="Line 4">
                <a:extLst>
                  <a:ext uri="{FF2B5EF4-FFF2-40B4-BE49-F238E27FC236}">
                    <a16:creationId xmlns:a16="http://schemas.microsoft.com/office/drawing/2014/main" id="{F2FBD333-817F-4507-AA65-B8782F96EB24}"/>
                  </a:ext>
                </a:extLst>
              </p:cNvPr>
              <p:cNvSpPr>
                <a:spLocks noChangeShapeType="1"/>
              </p:cNvSpPr>
              <p:nvPr userDrawn="1"/>
            </p:nvSpPr>
            <p:spPr bwMode="auto">
              <a:xfrm>
                <a:off x="450482" y="7314142"/>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451"/>
              </a:p>
            </p:txBody>
          </p:sp>
        </p:grpSp>
      </p:grpSp>
      <p:sp>
        <p:nvSpPr>
          <p:cNvPr id="120" name="テキスト ボックス 119">
            <a:extLst>
              <a:ext uri="{FF2B5EF4-FFF2-40B4-BE49-F238E27FC236}">
                <a16:creationId xmlns:a16="http://schemas.microsoft.com/office/drawing/2014/main" id="{C3C77094-EBBC-48DE-9242-E77BA6AC9747}"/>
              </a:ext>
            </a:extLst>
          </p:cNvPr>
          <p:cNvSpPr txBox="1"/>
          <p:nvPr userDrawn="1"/>
        </p:nvSpPr>
        <p:spPr>
          <a:xfrm>
            <a:off x="11664620" y="6525344"/>
            <a:ext cx="391973" cy="261090"/>
          </a:xfrm>
          <a:prstGeom prst="rect">
            <a:avLst/>
          </a:prstGeom>
          <a:noFill/>
        </p:spPr>
        <p:txBody>
          <a:bodyPr wrap="none" lIns="0" tIns="0" rIns="0" bIns="0" rtlCol="0" anchor="ctr" anchorCtr="0">
            <a:noAutofit/>
          </a:bodyPr>
          <a:lstStyle/>
          <a:p>
            <a:pPr algn="r"/>
            <a:fld id="{9C1B02FA-3B43-4965-97B5-C29D405C4738}" type="slidenum">
              <a:rPr kumimoji="1" lang="ja-JP" altLang="en-US" sz="2400" b="0" smtClean="0">
                <a:latin typeface="Arial" panose="020B0604020202020204" pitchFamily="34" charset="0"/>
                <a:ea typeface="メイリオ" panose="020B0604030504040204" pitchFamily="50" charset="-128"/>
                <a:cs typeface="Arial" panose="020B0604020202020204" pitchFamily="34" charset="0"/>
              </a:rPr>
              <a:pPr algn="r"/>
              <a:t>‹#›</a:t>
            </a:fld>
            <a:endParaRPr kumimoji="1" lang="ja-JP" altLang="en-US" sz="2400"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2196757051"/>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Lst>
  <p:hf sldNum="0" hdr="0" dt="0"/>
  <p:txStyles>
    <p:titleStyle>
      <a:lvl1pPr algn="l" defTabSz="737158" rtl="0" eaLnBrk="1" latinLnBrk="0" hangingPunct="1">
        <a:lnSpc>
          <a:spcPct val="90000"/>
        </a:lnSpc>
        <a:spcBef>
          <a:spcPct val="0"/>
        </a:spcBef>
        <a:buNone/>
        <a:defRPr kumimoji="1" sz="3547" kern="1200">
          <a:solidFill>
            <a:schemeClr val="tx1"/>
          </a:solidFill>
          <a:latin typeface="+mj-lt"/>
          <a:ea typeface="+mj-ea"/>
          <a:cs typeface="+mj-cs"/>
        </a:defRPr>
      </a:lvl1pPr>
    </p:titleStyle>
    <p:bodyStyle>
      <a:lvl1pPr marL="184290" indent="-184290" algn="l" defTabSz="737158" rtl="0" eaLnBrk="1" latinLnBrk="0" hangingPunct="1">
        <a:lnSpc>
          <a:spcPct val="90000"/>
        </a:lnSpc>
        <a:spcBef>
          <a:spcPts val="807"/>
        </a:spcBef>
        <a:buFont typeface="Arial" panose="020B0604020202020204" pitchFamily="34" charset="0"/>
        <a:buChar char="•"/>
        <a:defRPr kumimoji="1" sz="2257" kern="1200">
          <a:solidFill>
            <a:schemeClr val="tx1"/>
          </a:solidFill>
          <a:latin typeface="+mn-lt"/>
          <a:ea typeface="+mn-ea"/>
          <a:cs typeface="+mn-cs"/>
        </a:defRPr>
      </a:lvl1pPr>
      <a:lvl2pPr marL="552869" indent="-184290" algn="l" defTabSz="737158" rtl="0" eaLnBrk="1" latinLnBrk="0" hangingPunct="1">
        <a:lnSpc>
          <a:spcPct val="90000"/>
        </a:lnSpc>
        <a:spcBef>
          <a:spcPts val="404"/>
        </a:spcBef>
        <a:buFont typeface="Arial" panose="020B0604020202020204" pitchFamily="34" charset="0"/>
        <a:buChar char="•"/>
        <a:defRPr kumimoji="1" sz="1935" kern="1200">
          <a:solidFill>
            <a:schemeClr val="tx1"/>
          </a:solidFill>
          <a:latin typeface="+mn-lt"/>
          <a:ea typeface="+mn-ea"/>
          <a:cs typeface="+mn-cs"/>
        </a:defRPr>
      </a:lvl2pPr>
      <a:lvl3pPr marL="921448" indent="-184290" algn="l" defTabSz="737158" rtl="0" eaLnBrk="1" latinLnBrk="0" hangingPunct="1">
        <a:lnSpc>
          <a:spcPct val="90000"/>
        </a:lnSpc>
        <a:spcBef>
          <a:spcPts val="404"/>
        </a:spcBef>
        <a:buFont typeface="Arial" panose="020B0604020202020204" pitchFamily="34" charset="0"/>
        <a:buChar char="•"/>
        <a:defRPr kumimoji="1" sz="1612" kern="1200">
          <a:solidFill>
            <a:schemeClr val="tx1"/>
          </a:solidFill>
          <a:latin typeface="+mn-lt"/>
          <a:ea typeface="+mn-ea"/>
          <a:cs typeface="+mn-cs"/>
        </a:defRPr>
      </a:lvl3pPr>
      <a:lvl4pPr marL="1290026" indent="-184290" algn="l" defTabSz="737158" rtl="0" eaLnBrk="1" latinLnBrk="0" hangingPunct="1">
        <a:lnSpc>
          <a:spcPct val="90000"/>
        </a:lnSpc>
        <a:spcBef>
          <a:spcPts val="404"/>
        </a:spcBef>
        <a:buFont typeface="Arial" panose="020B0604020202020204" pitchFamily="34" charset="0"/>
        <a:buChar char="•"/>
        <a:defRPr kumimoji="1" sz="1451" kern="1200">
          <a:solidFill>
            <a:schemeClr val="tx1"/>
          </a:solidFill>
          <a:latin typeface="+mn-lt"/>
          <a:ea typeface="+mn-ea"/>
          <a:cs typeface="+mn-cs"/>
        </a:defRPr>
      </a:lvl4pPr>
      <a:lvl5pPr marL="1658605" indent="-184290" algn="l" defTabSz="737158" rtl="0" eaLnBrk="1" latinLnBrk="0" hangingPunct="1">
        <a:lnSpc>
          <a:spcPct val="90000"/>
        </a:lnSpc>
        <a:spcBef>
          <a:spcPts val="404"/>
        </a:spcBef>
        <a:buFont typeface="Arial" panose="020B0604020202020204" pitchFamily="34" charset="0"/>
        <a:buChar char="•"/>
        <a:defRPr kumimoji="1" sz="1451" kern="1200">
          <a:solidFill>
            <a:schemeClr val="tx1"/>
          </a:solidFill>
          <a:latin typeface="+mn-lt"/>
          <a:ea typeface="+mn-ea"/>
          <a:cs typeface="+mn-cs"/>
        </a:defRPr>
      </a:lvl5pPr>
      <a:lvl6pPr marL="2027184" indent="-184290" algn="l" defTabSz="737158" rtl="0" eaLnBrk="1" latinLnBrk="0" hangingPunct="1">
        <a:lnSpc>
          <a:spcPct val="90000"/>
        </a:lnSpc>
        <a:spcBef>
          <a:spcPts val="404"/>
        </a:spcBef>
        <a:buFont typeface="Arial" panose="020B0604020202020204" pitchFamily="34" charset="0"/>
        <a:buChar char="•"/>
        <a:defRPr kumimoji="1" sz="1451" kern="1200">
          <a:solidFill>
            <a:schemeClr val="tx1"/>
          </a:solidFill>
          <a:latin typeface="+mn-lt"/>
          <a:ea typeface="+mn-ea"/>
          <a:cs typeface="+mn-cs"/>
        </a:defRPr>
      </a:lvl6pPr>
      <a:lvl7pPr marL="2395763" indent="-184290" algn="l" defTabSz="737158" rtl="0" eaLnBrk="1" latinLnBrk="0" hangingPunct="1">
        <a:lnSpc>
          <a:spcPct val="90000"/>
        </a:lnSpc>
        <a:spcBef>
          <a:spcPts val="404"/>
        </a:spcBef>
        <a:buFont typeface="Arial" panose="020B0604020202020204" pitchFamily="34" charset="0"/>
        <a:buChar char="•"/>
        <a:defRPr kumimoji="1" sz="1451" kern="1200">
          <a:solidFill>
            <a:schemeClr val="tx1"/>
          </a:solidFill>
          <a:latin typeface="+mn-lt"/>
          <a:ea typeface="+mn-ea"/>
          <a:cs typeface="+mn-cs"/>
        </a:defRPr>
      </a:lvl7pPr>
      <a:lvl8pPr marL="2764343" indent="-184290" algn="l" defTabSz="737158" rtl="0" eaLnBrk="1" latinLnBrk="0" hangingPunct="1">
        <a:lnSpc>
          <a:spcPct val="90000"/>
        </a:lnSpc>
        <a:spcBef>
          <a:spcPts val="404"/>
        </a:spcBef>
        <a:buFont typeface="Arial" panose="020B0604020202020204" pitchFamily="34" charset="0"/>
        <a:buChar char="•"/>
        <a:defRPr kumimoji="1" sz="1451" kern="1200">
          <a:solidFill>
            <a:schemeClr val="tx1"/>
          </a:solidFill>
          <a:latin typeface="+mn-lt"/>
          <a:ea typeface="+mn-ea"/>
          <a:cs typeface="+mn-cs"/>
        </a:defRPr>
      </a:lvl8pPr>
      <a:lvl9pPr marL="3132922" indent="-184290" algn="l" defTabSz="737158" rtl="0" eaLnBrk="1" latinLnBrk="0" hangingPunct="1">
        <a:lnSpc>
          <a:spcPct val="90000"/>
        </a:lnSpc>
        <a:spcBef>
          <a:spcPts val="404"/>
        </a:spcBef>
        <a:buFont typeface="Arial" panose="020B0604020202020204" pitchFamily="34" charset="0"/>
        <a:buChar char="•"/>
        <a:defRPr kumimoji="1" sz="1451" kern="1200">
          <a:solidFill>
            <a:schemeClr val="tx1"/>
          </a:solidFill>
          <a:latin typeface="+mn-lt"/>
          <a:ea typeface="+mn-ea"/>
          <a:cs typeface="+mn-cs"/>
        </a:defRPr>
      </a:lvl9pPr>
    </p:bodyStyle>
    <p:otherStyle>
      <a:defPPr>
        <a:defRPr lang="ja-JP"/>
      </a:defPPr>
      <a:lvl1pPr marL="0" algn="l" defTabSz="737158" rtl="0" eaLnBrk="1" latinLnBrk="0" hangingPunct="1">
        <a:defRPr kumimoji="1" sz="1451" kern="1200">
          <a:solidFill>
            <a:schemeClr val="tx1"/>
          </a:solidFill>
          <a:latin typeface="+mn-lt"/>
          <a:ea typeface="+mn-ea"/>
          <a:cs typeface="+mn-cs"/>
        </a:defRPr>
      </a:lvl1pPr>
      <a:lvl2pPr marL="368579" algn="l" defTabSz="737158" rtl="0" eaLnBrk="1" latinLnBrk="0" hangingPunct="1">
        <a:defRPr kumimoji="1" sz="1451" kern="1200">
          <a:solidFill>
            <a:schemeClr val="tx1"/>
          </a:solidFill>
          <a:latin typeface="+mn-lt"/>
          <a:ea typeface="+mn-ea"/>
          <a:cs typeface="+mn-cs"/>
        </a:defRPr>
      </a:lvl2pPr>
      <a:lvl3pPr marL="737158" algn="l" defTabSz="737158" rtl="0" eaLnBrk="1" latinLnBrk="0" hangingPunct="1">
        <a:defRPr kumimoji="1" sz="1451" kern="1200">
          <a:solidFill>
            <a:schemeClr val="tx1"/>
          </a:solidFill>
          <a:latin typeface="+mn-lt"/>
          <a:ea typeface="+mn-ea"/>
          <a:cs typeface="+mn-cs"/>
        </a:defRPr>
      </a:lvl3pPr>
      <a:lvl4pPr marL="1105736" algn="l" defTabSz="737158" rtl="0" eaLnBrk="1" latinLnBrk="0" hangingPunct="1">
        <a:defRPr kumimoji="1" sz="1451" kern="1200">
          <a:solidFill>
            <a:schemeClr val="tx1"/>
          </a:solidFill>
          <a:latin typeface="+mn-lt"/>
          <a:ea typeface="+mn-ea"/>
          <a:cs typeface="+mn-cs"/>
        </a:defRPr>
      </a:lvl4pPr>
      <a:lvl5pPr marL="1474316" algn="l" defTabSz="737158" rtl="0" eaLnBrk="1" latinLnBrk="0" hangingPunct="1">
        <a:defRPr kumimoji="1" sz="1451" kern="1200">
          <a:solidFill>
            <a:schemeClr val="tx1"/>
          </a:solidFill>
          <a:latin typeface="+mn-lt"/>
          <a:ea typeface="+mn-ea"/>
          <a:cs typeface="+mn-cs"/>
        </a:defRPr>
      </a:lvl5pPr>
      <a:lvl6pPr marL="1842895" algn="l" defTabSz="737158" rtl="0" eaLnBrk="1" latinLnBrk="0" hangingPunct="1">
        <a:defRPr kumimoji="1" sz="1451" kern="1200">
          <a:solidFill>
            <a:schemeClr val="tx1"/>
          </a:solidFill>
          <a:latin typeface="+mn-lt"/>
          <a:ea typeface="+mn-ea"/>
          <a:cs typeface="+mn-cs"/>
        </a:defRPr>
      </a:lvl6pPr>
      <a:lvl7pPr marL="2211474" algn="l" defTabSz="737158" rtl="0" eaLnBrk="1" latinLnBrk="0" hangingPunct="1">
        <a:defRPr kumimoji="1" sz="1451" kern="1200">
          <a:solidFill>
            <a:schemeClr val="tx1"/>
          </a:solidFill>
          <a:latin typeface="+mn-lt"/>
          <a:ea typeface="+mn-ea"/>
          <a:cs typeface="+mn-cs"/>
        </a:defRPr>
      </a:lvl7pPr>
      <a:lvl8pPr marL="2580053" algn="l" defTabSz="737158" rtl="0" eaLnBrk="1" latinLnBrk="0" hangingPunct="1">
        <a:defRPr kumimoji="1" sz="1451" kern="1200">
          <a:solidFill>
            <a:schemeClr val="tx1"/>
          </a:solidFill>
          <a:latin typeface="+mn-lt"/>
          <a:ea typeface="+mn-ea"/>
          <a:cs typeface="+mn-cs"/>
        </a:defRPr>
      </a:lvl8pPr>
      <a:lvl9pPr marL="2948633" algn="l" defTabSz="737158" rtl="0" eaLnBrk="1" latinLnBrk="0" hangingPunct="1">
        <a:defRPr kumimoji="1" sz="1451"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608" userDrawn="1">
          <p15:clr>
            <a:srgbClr val="F26B43"/>
          </p15:clr>
        </p15:guide>
        <p15:guide id="2" pos="4489" userDrawn="1">
          <p15:clr>
            <a:srgbClr val="F26B43"/>
          </p15:clr>
        </p15:guide>
        <p15:guide id="3" pos="256" userDrawn="1">
          <p15:clr>
            <a:srgbClr val="F26B43"/>
          </p15:clr>
        </p15:guide>
        <p15:guide id="4" pos="8724" userDrawn="1">
          <p15:clr>
            <a:srgbClr val="F26B43"/>
          </p15:clr>
        </p15:guide>
        <p15:guide id="5" orient="horz" pos="793" userDrawn="1">
          <p15:clr>
            <a:srgbClr val="F26B43"/>
          </p15:clr>
        </p15:guide>
        <p15:guide id="6" orient="horz" pos="4604"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43" name="グループ化 142">
            <a:extLst>
              <a:ext uri="{FF2B5EF4-FFF2-40B4-BE49-F238E27FC236}">
                <a16:creationId xmlns:a16="http://schemas.microsoft.com/office/drawing/2014/main" id="{AF05E2BF-AA5B-4136-AA38-AE9B930E8934}"/>
              </a:ext>
            </a:extLst>
          </p:cNvPr>
          <p:cNvGrpSpPr/>
          <p:nvPr userDrawn="1"/>
        </p:nvGrpSpPr>
        <p:grpSpPr>
          <a:xfrm>
            <a:off x="152137" y="1077950"/>
            <a:ext cx="11888651" cy="5617271"/>
            <a:chOff x="167708" y="1115539"/>
            <a:chExt cx="13105379" cy="6192001"/>
          </a:xfrm>
        </p:grpSpPr>
        <p:grpSp>
          <p:nvGrpSpPr>
            <p:cNvPr id="126" name="グループ化 125">
              <a:extLst>
                <a:ext uri="{FF2B5EF4-FFF2-40B4-BE49-F238E27FC236}">
                  <a16:creationId xmlns:a16="http://schemas.microsoft.com/office/drawing/2014/main" id="{B18C3005-FB98-4668-A0CA-D6A52086A2AE}"/>
                </a:ext>
              </a:extLst>
            </p:cNvPr>
            <p:cNvGrpSpPr/>
            <p:nvPr userDrawn="1"/>
          </p:nvGrpSpPr>
          <p:grpSpPr>
            <a:xfrm>
              <a:off x="167708" y="1261124"/>
              <a:ext cx="13105379" cy="5896838"/>
              <a:chOff x="167708" y="1261124"/>
              <a:chExt cx="13105379" cy="5896838"/>
            </a:xfrm>
          </p:grpSpPr>
          <p:sp>
            <p:nvSpPr>
              <p:cNvPr id="83" name="Line 102">
                <a:extLst>
                  <a:ext uri="{FF2B5EF4-FFF2-40B4-BE49-F238E27FC236}">
                    <a16:creationId xmlns:a16="http://schemas.microsoft.com/office/drawing/2014/main" id="{A07813E8-0AD8-493E-8B8C-467946771660}"/>
                  </a:ext>
                </a:extLst>
              </p:cNvPr>
              <p:cNvSpPr>
                <a:spLocks noChangeShapeType="1"/>
              </p:cNvSpPr>
              <p:nvPr userDrawn="1"/>
            </p:nvSpPr>
            <p:spPr bwMode="auto">
              <a:xfrm>
                <a:off x="167708" y="3709056"/>
                <a:ext cx="13105379" cy="0"/>
              </a:xfrm>
              <a:prstGeom prst="line">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84" name="Line 6">
                <a:extLst>
                  <a:ext uri="{FF2B5EF4-FFF2-40B4-BE49-F238E27FC236}">
                    <a16:creationId xmlns:a16="http://schemas.microsoft.com/office/drawing/2014/main" id="{DDB9B7D9-C642-48FC-8FBE-88649637692B}"/>
                  </a:ext>
                </a:extLst>
              </p:cNvPr>
              <p:cNvSpPr>
                <a:spLocks noChangeShapeType="1"/>
              </p:cNvSpPr>
              <p:nvPr userDrawn="1"/>
            </p:nvSpPr>
            <p:spPr bwMode="auto">
              <a:xfrm>
                <a:off x="167708" y="6012978"/>
                <a:ext cx="13105379" cy="0"/>
              </a:xfrm>
              <a:prstGeom prst="line">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85" name="Line 7">
                <a:extLst>
                  <a:ext uri="{FF2B5EF4-FFF2-40B4-BE49-F238E27FC236}">
                    <a16:creationId xmlns:a16="http://schemas.microsoft.com/office/drawing/2014/main" id="{77E2AA95-55D3-48EF-966A-BA005C139A7A}"/>
                  </a:ext>
                </a:extLst>
              </p:cNvPr>
              <p:cNvSpPr>
                <a:spLocks noChangeShapeType="1"/>
              </p:cNvSpPr>
              <p:nvPr userDrawn="1"/>
            </p:nvSpPr>
            <p:spPr bwMode="auto">
              <a:xfrm>
                <a:off x="167708" y="5868996"/>
                <a:ext cx="13105379" cy="0"/>
              </a:xfrm>
              <a:prstGeom prst="line">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86" name="Line 8">
                <a:extLst>
                  <a:ext uri="{FF2B5EF4-FFF2-40B4-BE49-F238E27FC236}">
                    <a16:creationId xmlns:a16="http://schemas.microsoft.com/office/drawing/2014/main" id="{C43CDA2D-6ED2-47EF-904A-D457BA871FDE}"/>
                  </a:ext>
                </a:extLst>
              </p:cNvPr>
              <p:cNvSpPr>
                <a:spLocks noChangeShapeType="1"/>
              </p:cNvSpPr>
              <p:nvPr userDrawn="1"/>
            </p:nvSpPr>
            <p:spPr bwMode="auto">
              <a:xfrm>
                <a:off x="167708" y="5725000"/>
                <a:ext cx="13105379" cy="0"/>
              </a:xfrm>
              <a:prstGeom prst="line">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87" name="Line 9">
                <a:extLst>
                  <a:ext uri="{FF2B5EF4-FFF2-40B4-BE49-F238E27FC236}">
                    <a16:creationId xmlns:a16="http://schemas.microsoft.com/office/drawing/2014/main" id="{4D86F4AC-3287-4B2C-A4BE-701073082948}"/>
                  </a:ext>
                </a:extLst>
              </p:cNvPr>
              <p:cNvSpPr>
                <a:spLocks noChangeShapeType="1"/>
              </p:cNvSpPr>
              <p:nvPr userDrawn="1"/>
            </p:nvSpPr>
            <p:spPr bwMode="auto">
              <a:xfrm>
                <a:off x="167708" y="5581004"/>
                <a:ext cx="13105379" cy="0"/>
              </a:xfrm>
              <a:prstGeom prst="line">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88" name="Line 10">
                <a:extLst>
                  <a:ext uri="{FF2B5EF4-FFF2-40B4-BE49-F238E27FC236}">
                    <a16:creationId xmlns:a16="http://schemas.microsoft.com/office/drawing/2014/main" id="{85A278EF-2058-48C0-83AA-DC3D4E540B7F}"/>
                  </a:ext>
                </a:extLst>
              </p:cNvPr>
              <p:cNvSpPr>
                <a:spLocks noChangeShapeType="1"/>
              </p:cNvSpPr>
              <p:nvPr userDrawn="1"/>
            </p:nvSpPr>
            <p:spPr bwMode="auto">
              <a:xfrm>
                <a:off x="167708" y="5437008"/>
                <a:ext cx="13105379" cy="0"/>
              </a:xfrm>
              <a:prstGeom prst="line">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89" name="Line 11">
                <a:extLst>
                  <a:ext uri="{FF2B5EF4-FFF2-40B4-BE49-F238E27FC236}">
                    <a16:creationId xmlns:a16="http://schemas.microsoft.com/office/drawing/2014/main" id="{D123C2F8-8D04-4AB7-8D5A-2029A5E8B28E}"/>
                  </a:ext>
                </a:extLst>
              </p:cNvPr>
              <p:cNvSpPr>
                <a:spLocks noChangeShapeType="1"/>
              </p:cNvSpPr>
              <p:nvPr userDrawn="1"/>
            </p:nvSpPr>
            <p:spPr bwMode="auto">
              <a:xfrm>
                <a:off x="167708" y="5293012"/>
                <a:ext cx="13105379" cy="0"/>
              </a:xfrm>
              <a:prstGeom prst="line">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90" name="Line 12">
                <a:extLst>
                  <a:ext uri="{FF2B5EF4-FFF2-40B4-BE49-F238E27FC236}">
                    <a16:creationId xmlns:a16="http://schemas.microsoft.com/office/drawing/2014/main" id="{0A746307-267B-4F64-A856-76D312C57FE2}"/>
                  </a:ext>
                </a:extLst>
              </p:cNvPr>
              <p:cNvSpPr>
                <a:spLocks noChangeShapeType="1"/>
              </p:cNvSpPr>
              <p:nvPr userDrawn="1"/>
            </p:nvSpPr>
            <p:spPr bwMode="auto">
              <a:xfrm>
                <a:off x="167708" y="5149016"/>
                <a:ext cx="13105379" cy="0"/>
              </a:xfrm>
              <a:prstGeom prst="line">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91" name="Line 13">
                <a:extLst>
                  <a:ext uri="{FF2B5EF4-FFF2-40B4-BE49-F238E27FC236}">
                    <a16:creationId xmlns:a16="http://schemas.microsoft.com/office/drawing/2014/main" id="{CFA2BED9-D8A5-46F1-9CF1-87C32C65511B}"/>
                  </a:ext>
                </a:extLst>
              </p:cNvPr>
              <p:cNvSpPr>
                <a:spLocks noChangeShapeType="1"/>
              </p:cNvSpPr>
              <p:nvPr userDrawn="1"/>
            </p:nvSpPr>
            <p:spPr bwMode="auto">
              <a:xfrm>
                <a:off x="167708" y="5005020"/>
                <a:ext cx="13105379" cy="0"/>
              </a:xfrm>
              <a:prstGeom prst="line">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92" name="Line 14">
                <a:extLst>
                  <a:ext uri="{FF2B5EF4-FFF2-40B4-BE49-F238E27FC236}">
                    <a16:creationId xmlns:a16="http://schemas.microsoft.com/office/drawing/2014/main" id="{F1C1B68D-3BD3-4E92-9D3B-9473E6320B6F}"/>
                  </a:ext>
                </a:extLst>
              </p:cNvPr>
              <p:cNvSpPr>
                <a:spLocks noChangeShapeType="1"/>
              </p:cNvSpPr>
              <p:nvPr userDrawn="1"/>
            </p:nvSpPr>
            <p:spPr bwMode="auto">
              <a:xfrm>
                <a:off x="167708" y="4861024"/>
                <a:ext cx="13105379" cy="0"/>
              </a:xfrm>
              <a:prstGeom prst="line">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93" name="Line 15">
                <a:extLst>
                  <a:ext uri="{FF2B5EF4-FFF2-40B4-BE49-F238E27FC236}">
                    <a16:creationId xmlns:a16="http://schemas.microsoft.com/office/drawing/2014/main" id="{2F78506F-FEDF-4EC1-97EB-A3CDA5CC3997}"/>
                  </a:ext>
                </a:extLst>
              </p:cNvPr>
              <p:cNvSpPr>
                <a:spLocks noChangeShapeType="1"/>
              </p:cNvSpPr>
              <p:nvPr userDrawn="1"/>
            </p:nvSpPr>
            <p:spPr bwMode="auto">
              <a:xfrm>
                <a:off x="167708" y="4717028"/>
                <a:ext cx="13105379" cy="0"/>
              </a:xfrm>
              <a:prstGeom prst="line">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94" name="Line 16">
                <a:extLst>
                  <a:ext uri="{FF2B5EF4-FFF2-40B4-BE49-F238E27FC236}">
                    <a16:creationId xmlns:a16="http://schemas.microsoft.com/office/drawing/2014/main" id="{E93F8701-3511-423E-8859-5DF29661E611}"/>
                  </a:ext>
                </a:extLst>
              </p:cNvPr>
              <p:cNvSpPr>
                <a:spLocks noChangeShapeType="1"/>
              </p:cNvSpPr>
              <p:nvPr userDrawn="1"/>
            </p:nvSpPr>
            <p:spPr bwMode="auto">
              <a:xfrm>
                <a:off x="167708" y="4573032"/>
                <a:ext cx="13105379" cy="0"/>
              </a:xfrm>
              <a:prstGeom prst="line">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95" name="Line 17">
                <a:extLst>
                  <a:ext uri="{FF2B5EF4-FFF2-40B4-BE49-F238E27FC236}">
                    <a16:creationId xmlns:a16="http://schemas.microsoft.com/office/drawing/2014/main" id="{BDA2B942-E6DD-4EA8-AEFD-2B70005E653A}"/>
                  </a:ext>
                </a:extLst>
              </p:cNvPr>
              <p:cNvSpPr>
                <a:spLocks noChangeShapeType="1"/>
              </p:cNvSpPr>
              <p:nvPr userDrawn="1"/>
            </p:nvSpPr>
            <p:spPr bwMode="auto">
              <a:xfrm>
                <a:off x="167708" y="4429036"/>
                <a:ext cx="13105379" cy="0"/>
              </a:xfrm>
              <a:prstGeom prst="line">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96" name="Line 18">
                <a:extLst>
                  <a:ext uri="{FF2B5EF4-FFF2-40B4-BE49-F238E27FC236}">
                    <a16:creationId xmlns:a16="http://schemas.microsoft.com/office/drawing/2014/main" id="{48C3FFD1-295A-477E-AB0E-C85687716889}"/>
                  </a:ext>
                </a:extLst>
              </p:cNvPr>
              <p:cNvSpPr>
                <a:spLocks noChangeShapeType="1"/>
              </p:cNvSpPr>
              <p:nvPr userDrawn="1"/>
            </p:nvSpPr>
            <p:spPr bwMode="auto">
              <a:xfrm>
                <a:off x="167708" y="4285040"/>
                <a:ext cx="13105379" cy="0"/>
              </a:xfrm>
              <a:prstGeom prst="line">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97" name="Line 19">
                <a:extLst>
                  <a:ext uri="{FF2B5EF4-FFF2-40B4-BE49-F238E27FC236}">
                    <a16:creationId xmlns:a16="http://schemas.microsoft.com/office/drawing/2014/main" id="{2DE65F95-B2F4-4691-8103-4CA1C0290F43}"/>
                  </a:ext>
                </a:extLst>
              </p:cNvPr>
              <p:cNvSpPr>
                <a:spLocks noChangeShapeType="1"/>
              </p:cNvSpPr>
              <p:nvPr userDrawn="1"/>
            </p:nvSpPr>
            <p:spPr bwMode="auto">
              <a:xfrm>
                <a:off x="167708" y="4141044"/>
                <a:ext cx="13105379" cy="0"/>
              </a:xfrm>
              <a:prstGeom prst="line">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98" name="Line 20">
                <a:extLst>
                  <a:ext uri="{FF2B5EF4-FFF2-40B4-BE49-F238E27FC236}">
                    <a16:creationId xmlns:a16="http://schemas.microsoft.com/office/drawing/2014/main" id="{1E613E04-71D4-4F2D-8CCD-7723EC17A197}"/>
                  </a:ext>
                </a:extLst>
              </p:cNvPr>
              <p:cNvSpPr>
                <a:spLocks noChangeShapeType="1"/>
              </p:cNvSpPr>
              <p:nvPr userDrawn="1"/>
            </p:nvSpPr>
            <p:spPr bwMode="auto">
              <a:xfrm>
                <a:off x="167708" y="3997048"/>
                <a:ext cx="13105379" cy="0"/>
              </a:xfrm>
              <a:prstGeom prst="line">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99" name="Line 21">
                <a:extLst>
                  <a:ext uri="{FF2B5EF4-FFF2-40B4-BE49-F238E27FC236}">
                    <a16:creationId xmlns:a16="http://schemas.microsoft.com/office/drawing/2014/main" id="{D977DE97-65D6-451F-94E0-1FD185F38D23}"/>
                  </a:ext>
                </a:extLst>
              </p:cNvPr>
              <p:cNvSpPr>
                <a:spLocks noChangeShapeType="1"/>
              </p:cNvSpPr>
              <p:nvPr userDrawn="1"/>
            </p:nvSpPr>
            <p:spPr bwMode="auto">
              <a:xfrm>
                <a:off x="167708" y="3853052"/>
                <a:ext cx="13105379" cy="0"/>
              </a:xfrm>
              <a:prstGeom prst="line">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100" name="Line 22">
                <a:extLst>
                  <a:ext uri="{FF2B5EF4-FFF2-40B4-BE49-F238E27FC236}">
                    <a16:creationId xmlns:a16="http://schemas.microsoft.com/office/drawing/2014/main" id="{56647969-0B23-4E5E-90EE-95D1DB25F7E3}"/>
                  </a:ext>
                </a:extLst>
              </p:cNvPr>
              <p:cNvSpPr>
                <a:spLocks noChangeShapeType="1"/>
              </p:cNvSpPr>
              <p:nvPr userDrawn="1"/>
            </p:nvSpPr>
            <p:spPr bwMode="auto">
              <a:xfrm>
                <a:off x="167708" y="3565060"/>
                <a:ext cx="13105379" cy="0"/>
              </a:xfrm>
              <a:prstGeom prst="line">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101" name="Line 23">
                <a:extLst>
                  <a:ext uri="{FF2B5EF4-FFF2-40B4-BE49-F238E27FC236}">
                    <a16:creationId xmlns:a16="http://schemas.microsoft.com/office/drawing/2014/main" id="{4FE73529-3B0E-443E-BC59-3A626349BC5E}"/>
                  </a:ext>
                </a:extLst>
              </p:cNvPr>
              <p:cNvSpPr>
                <a:spLocks noChangeShapeType="1"/>
              </p:cNvSpPr>
              <p:nvPr userDrawn="1"/>
            </p:nvSpPr>
            <p:spPr bwMode="auto">
              <a:xfrm>
                <a:off x="167708" y="3421064"/>
                <a:ext cx="13105379" cy="0"/>
              </a:xfrm>
              <a:prstGeom prst="line">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102" name="Line 24">
                <a:extLst>
                  <a:ext uri="{FF2B5EF4-FFF2-40B4-BE49-F238E27FC236}">
                    <a16:creationId xmlns:a16="http://schemas.microsoft.com/office/drawing/2014/main" id="{12239C2E-83CE-4F34-A5D5-36EECA4B8613}"/>
                  </a:ext>
                </a:extLst>
              </p:cNvPr>
              <p:cNvSpPr>
                <a:spLocks noChangeShapeType="1"/>
              </p:cNvSpPr>
              <p:nvPr userDrawn="1"/>
            </p:nvSpPr>
            <p:spPr bwMode="auto">
              <a:xfrm>
                <a:off x="167708" y="3277068"/>
                <a:ext cx="13105379" cy="0"/>
              </a:xfrm>
              <a:prstGeom prst="line">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103" name="Line 25">
                <a:extLst>
                  <a:ext uri="{FF2B5EF4-FFF2-40B4-BE49-F238E27FC236}">
                    <a16:creationId xmlns:a16="http://schemas.microsoft.com/office/drawing/2014/main" id="{5303118B-911C-408D-A040-6A6A080DD30E}"/>
                  </a:ext>
                </a:extLst>
              </p:cNvPr>
              <p:cNvSpPr>
                <a:spLocks noChangeShapeType="1"/>
              </p:cNvSpPr>
              <p:nvPr userDrawn="1"/>
            </p:nvSpPr>
            <p:spPr bwMode="auto">
              <a:xfrm>
                <a:off x="167708" y="3133072"/>
                <a:ext cx="13105379" cy="0"/>
              </a:xfrm>
              <a:prstGeom prst="line">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104" name="Line 26">
                <a:extLst>
                  <a:ext uri="{FF2B5EF4-FFF2-40B4-BE49-F238E27FC236}">
                    <a16:creationId xmlns:a16="http://schemas.microsoft.com/office/drawing/2014/main" id="{BBB30900-B3D5-46A8-8AB7-578115E8AADA}"/>
                  </a:ext>
                </a:extLst>
              </p:cNvPr>
              <p:cNvSpPr>
                <a:spLocks noChangeShapeType="1"/>
              </p:cNvSpPr>
              <p:nvPr userDrawn="1"/>
            </p:nvSpPr>
            <p:spPr bwMode="auto">
              <a:xfrm>
                <a:off x="167708" y="2989076"/>
                <a:ext cx="13105379" cy="0"/>
              </a:xfrm>
              <a:prstGeom prst="line">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105" name="Line 27">
                <a:extLst>
                  <a:ext uri="{FF2B5EF4-FFF2-40B4-BE49-F238E27FC236}">
                    <a16:creationId xmlns:a16="http://schemas.microsoft.com/office/drawing/2014/main" id="{518FC402-BDFC-483C-B372-E9CB43947B84}"/>
                  </a:ext>
                </a:extLst>
              </p:cNvPr>
              <p:cNvSpPr>
                <a:spLocks noChangeShapeType="1"/>
              </p:cNvSpPr>
              <p:nvPr userDrawn="1"/>
            </p:nvSpPr>
            <p:spPr bwMode="auto">
              <a:xfrm>
                <a:off x="167708" y="2845080"/>
                <a:ext cx="13105379" cy="0"/>
              </a:xfrm>
              <a:prstGeom prst="line">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106" name="Line 28">
                <a:extLst>
                  <a:ext uri="{FF2B5EF4-FFF2-40B4-BE49-F238E27FC236}">
                    <a16:creationId xmlns:a16="http://schemas.microsoft.com/office/drawing/2014/main" id="{6444055C-D07F-4153-89BB-BF5CE4ECB2E1}"/>
                  </a:ext>
                </a:extLst>
              </p:cNvPr>
              <p:cNvSpPr>
                <a:spLocks noChangeShapeType="1"/>
              </p:cNvSpPr>
              <p:nvPr userDrawn="1"/>
            </p:nvSpPr>
            <p:spPr bwMode="auto">
              <a:xfrm>
                <a:off x="167708" y="2701084"/>
                <a:ext cx="13105379" cy="0"/>
              </a:xfrm>
              <a:prstGeom prst="line">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107" name="Line 29">
                <a:extLst>
                  <a:ext uri="{FF2B5EF4-FFF2-40B4-BE49-F238E27FC236}">
                    <a16:creationId xmlns:a16="http://schemas.microsoft.com/office/drawing/2014/main" id="{9E31C950-9B08-4D72-8BD5-2DADB3ABE038}"/>
                  </a:ext>
                </a:extLst>
              </p:cNvPr>
              <p:cNvSpPr>
                <a:spLocks noChangeShapeType="1"/>
              </p:cNvSpPr>
              <p:nvPr userDrawn="1"/>
            </p:nvSpPr>
            <p:spPr bwMode="auto">
              <a:xfrm>
                <a:off x="167708" y="2557088"/>
                <a:ext cx="13105379" cy="0"/>
              </a:xfrm>
              <a:prstGeom prst="line">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108" name="Line 30">
                <a:extLst>
                  <a:ext uri="{FF2B5EF4-FFF2-40B4-BE49-F238E27FC236}">
                    <a16:creationId xmlns:a16="http://schemas.microsoft.com/office/drawing/2014/main" id="{AEF00437-F940-40CC-9A78-07A76C1ED3B5}"/>
                  </a:ext>
                </a:extLst>
              </p:cNvPr>
              <p:cNvSpPr>
                <a:spLocks noChangeShapeType="1"/>
              </p:cNvSpPr>
              <p:nvPr userDrawn="1"/>
            </p:nvSpPr>
            <p:spPr bwMode="auto">
              <a:xfrm>
                <a:off x="167708" y="2413092"/>
                <a:ext cx="13105379" cy="0"/>
              </a:xfrm>
              <a:prstGeom prst="line">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109" name="Line 31">
                <a:extLst>
                  <a:ext uri="{FF2B5EF4-FFF2-40B4-BE49-F238E27FC236}">
                    <a16:creationId xmlns:a16="http://schemas.microsoft.com/office/drawing/2014/main" id="{6046BAE6-B3FA-4D9F-A408-3A3A3E9934D7}"/>
                  </a:ext>
                </a:extLst>
              </p:cNvPr>
              <p:cNvSpPr>
                <a:spLocks noChangeShapeType="1"/>
              </p:cNvSpPr>
              <p:nvPr userDrawn="1"/>
            </p:nvSpPr>
            <p:spPr bwMode="auto">
              <a:xfrm>
                <a:off x="167708" y="2269096"/>
                <a:ext cx="13105379" cy="0"/>
              </a:xfrm>
              <a:prstGeom prst="line">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110" name="Line 32">
                <a:extLst>
                  <a:ext uri="{FF2B5EF4-FFF2-40B4-BE49-F238E27FC236}">
                    <a16:creationId xmlns:a16="http://schemas.microsoft.com/office/drawing/2014/main" id="{E6600899-F5F0-4147-9E7A-C0DCF20CD82F}"/>
                  </a:ext>
                </a:extLst>
              </p:cNvPr>
              <p:cNvSpPr>
                <a:spLocks noChangeShapeType="1"/>
              </p:cNvSpPr>
              <p:nvPr userDrawn="1"/>
            </p:nvSpPr>
            <p:spPr bwMode="auto">
              <a:xfrm>
                <a:off x="167708" y="2125100"/>
                <a:ext cx="13105379" cy="0"/>
              </a:xfrm>
              <a:prstGeom prst="line">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111" name="Line 33">
                <a:extLst>
                  <a:ext uri="{FF2B5EF4-FFF2-40B4-BE49-F238E27FC236}">
                    <a16:creationId xmlns:a16="http://schemas.microsoft.com/office/drawing/2014/main" id="{22016E06-163C-4660-9F5E-10426A3B5C47}"/>
                  </a:ext>
                </a:extLst>
              </p:cNvPr>
              <p:cNvSpPr>
                <a:spLocks noChangeShapeType="1"/>
              </p:cNvSpPr>
              <p:nvPr userDrawn="1"/>
            </p:nvSpPr>
            <p:spPr bwMode="auto">
              <a:xfrm>
                <a:off x="167708" y="1981104"/>
                <a:ext cx="13105379" cy="0"/>
              </a:xfrm>
              <a:prstGeom prst="line">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112" name="Line 34">
                <a:extLst>
                  <a:ext uri="{FF2B5EF4-FFF2-40B4-BE49-F238E27FC236}">
                    <a16:creationId xmlns:a16="http://schemas.microsoft.com/office/drawing/2014/main" id="{49EA4AF3-8C4E-42FF-8703-1D8ADC805A0C}"/>
                  </a:ext>
                </a:extLst>
              </p:cNvPr>
              <p:cNvSpPr>
                <a:spLocks noChangeShapeType="1"/>
              </p:cNvSpPr>
              <p:nvPr userDrawn="1"/>
            </p:nvSpPr>
            <p:spPr bwMode="auto">
              <a:xfrm>
                <a:off x="167708" y="1837108"/>
                <a:ext cx="13105379" cy="0"/>
              </a:xfrm>
              <a:prstGeom prst="line">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113" name="Line 35">
                <a:extLst>
                  <a:ext uri="{FF2B5EF4-FFF2-40B4-BE49-F238E27FC236}">
                    <a16:creationId xmlns:a16="http://schemas.microsoft.com/office/drawing/2014/main" id="{E8F8A37F-A86B-44F4-B5DD-93B75F77C663}"/>
                  </a:ext>
                </a:extLst>
              </p:cNvPr>
              <p:cNvSpPr>
                <a:spLocks noChangeShapeType="1"/>
              </p:cNvSpPr>
              <p:nvPr userDrawn="1"/>
            </p:nvSpPr>
            <p:spPr bwMode="auto">
              <a:xfrm>
                <a:off x="167708" y="1693112"/>
                <a:ext cx="13105379" cy="0"/>
              </a:xfrm>
              <a:prstGeom prst="line">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114" name="Line 36">
                <a:extLst>
                  <a:ext uri="{FF2B5EF4-FFF2-40B4-BE49-F238E27FC236}">
                    <a16:creationId xmlns:a16="http://schemas.microsoft.com/office/drawing/2014/main" id="{1DE39889-BFAE-44EB-BCD7-72E353E21595}"/>
                  </a:ext>
                </a:extLst>
              </p:cNvPr>
              <p:cNvSpPr>
                <a:spLocks noChangeShapeType="1"/>
              </p:cNvSpPr>
              <p:nvPr userDrawn="1"/>
            </p:nvSpPr>
            <p:spPr bwMode="auto">
              <a:xfrm>
                <a:off x="167708" y="1549116"/>
                <a:ext cx="13105379" cy="0"/>
              </a:xfrm>
              <a:prstGeom prst="line">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115" name="Line 37">
                <a:extLst>
                  <a:ext uri="{FF2B5EF4-FFF2-40B4-BE49-F238E27FC236}">
                    <a16:creationId xmlns:a16="http://schemas.microsoft.com/office/drawing/2014/main" id="{AE37FA68-F777-4DCE-A009-28C15837065E}"/>
                  </a:ext>
                </a:extLst>
              </p:cNvPr>
              <p:cNvSpPr>
                <a:spLocks noChangeShapeType="1"/>
              </p:cNvSpPr>
              <p:nvPr userDrawn="1"/>
            </p:nvSpPr>
            <p:spPr bwMode="auto">
              <a:xfrm>
                <a:off x="167708" y="1405120"/>
                <a:ext cx="13105379" cy="0"/>
              </a:xfrm>
              <a:prstGeom prst="line">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116" name="Line 38">
                <a:extLst>
                  <a:ext uri="{FF2B5EF4-FFF2-40B4-BE49-F238E27FC236}">
                    <a16:creationId xmlns:a16="http://schemas.microsoft.com/office/drawing/2014/main" id="{3CD96BE6-6A7A-459F-884C-77BA587613A9}"/>
                  </a:ext>
                </a:extLst>
              </p:cNvPr>
              <p:cNvSpPr>
                <a:spLocks noChangeShapeType="1"/>
              </p:cNvSpPr>
              <p:nvPr userDrawn="1"/>
            </p:nvSpPr>
            <p:spPr bwMode="auto">
              <a:xfrm>
                <a:off x="167708" y="1261124"/>
                <a:ext cx="13105379" cy="0"/>
              </a:xfrm>
              <a:prstGeom prst="line">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117" name="Line 6">
                <a:extLst>
                  <a:ext uri="{FF2B5EF4-FFF2-40B4-BE49-F238E27FC236}">
                    <a16:creationId xmlns:a16="http://schemas.microsoft.com/office/drawing/2014/main" id="{B79C2A48-7607-47A9-989C-6AB75C2DB180}"/>
                  </a:ext>
                </a:extLst>
              </p:cNvPr>
              <p:cNvSpPr>
                <a:spLocks noChangeShapeType="1"/>
              </p:cNvSpPr>
              <p:nvPr userDrawn="1"/>
            </p:nvSpPr>
            <p:spPr bwMode="auto">
              <a:xfrm>
                <a:off x="167708" y="6156101"/>
                <a:ext cx="13105379" cy="0"/>
              </a:xfrm>
              <a:prstGeom prst="line">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118" name="Line 6">
                <a:extLst>
                  <a:ext uri="{FF2B5EF4-FFF2-40B4-BE49-F238E27FC236}">
                    <a16:creationId xmlns:a16="http://schemas.microsoft.com/office/drawing/2014/main" id="{3709499A-67E2-496C-A3A1-73BA9AD9D599}"/>
                  </a:ext>
                </a:extLst>
              </p:cNvPr>
              <p:cNvSpPr>
                <a:spLocks noChangeShapeType="1"/>
              </p:cNvSpPr>
              <p:nvPr userDrawn="1"/>
            </p:nvSpPr>
            <p:spPr bwMode="auto">
              <a:xfrm>
                <a:off x="167708" y="6299224"/>
                <a:ext cx="13105379" cy="0"/>
              </a:xfrm>
              <a:prstGeom prst="line">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119" name="Line 6">
                <a:extLst>
                  <a:ext uri="{FF2B5EF4-FFF2-40B4-BE49-F238E27FC236}">
                    <a16:creationId xmlns:a16="http://schemas.microsoft.com/office/drawing/2014/main" id="{C828E39D-450D-4D11-BA32-D9321390228B}"/>
                  </a:ext>
                </a:extLst>
              </p:cNvPr>
              <p:cNvSpPr>
                <a:spLocks noChangeShapeType="1"/>
              </p:cNvSpPr>
              <p:nvPr userDrawn="1"/>
            </p:nvSpPr>
            <p:spPr bwMode="auto">
              <a:xfrm>
                <a:off x="167708" y="6442347"/>
                <a:ext cx="13105379" cy="0"/>
              </a:xfrm>
              <a:prstGeom prst="line">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120" name="Line 6">
                <a:extLst>
                  <a:ext uri="{FF2B5EF4-FFF2-40B4-BE49-F238E27FC236}">
                    <a16:creationId xmlns:a16="http://schemas.microsoft.com/office/drawing/2014/main" id="{EDB735B8-F1C8-4429-8CED-1C2293E0E6BC}"/>
                  </a:ext>
                </a:extLst>
              </p:cNvPr>
              <p:cNvSpPr>
                <a:spLocks noChangeShapeType="1"/>
              </p:cNvSpPr>
              <p:nvPr userDrawn="1"/>
            </p:nvSpPr>
            <p:spPr bwMode="auto">
              <a:xfrm>
                <a:off x="167708" y="6585470"/>
                <a:ext cx="13105379" cy="0"/>
              </a:xfrm>
              <a:prstGeom prst="line">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121" name="Line 6">
                <a:extLst>
                  <a:ext uri="{FF2B5EF4-FFF2-40B4-BE49-F238E27FC236}">
                    <a16:creationId xmlns:a16="http://schemas.microsoft.com/office/drawing/2014/main" id="{DC55CDAA-9767-4D9B-836A-1D5D3742F22B}"/>
                  </a:ext>
                </a:extLst>
              </p:cNvPr>
              <p:cNvSpPr>
                <a:spLocks noChangeShapeType="1"/>
              </p:cNvSpPr>
              <p:nvPr userDrawn="1"/>
            </p:nvSpPr>
            <p:spPr bwMode="auto">
              <a:xfrm>
                <a:off x="167708" y="6728593"/>
                <a:ext cx="13105379" cy="0"/>
              </a:xfrm>
              <a:prstGeom prst="line">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122" name="Line 6">
                <a:extLst>
                  <a:ext uri="{FF2B5EF4-FFF2-40B4-BE49-F238E27FC236}">
                    <a16:creationId xmlns:a16="http://schemas.microsoft.com/office/drawing/2014/main" id="{AC14A41C-59D2-4810-BF8C-482D55BC4231}"/>
                  </a:ext>
                </a:extLst>
              </p:cNvPr>
              <p:cNvSpPr>
                <a:spLocks noChangeShapeType="1"/>
              </p:cNvSpPr>
              <p:nvPr userDrawn="1"/>
            </p:nvSpPr>
            <p:spPr bwMode="auto">
              <a:xfrm>
                <a:off x="167708" y="6871716"/>
                <a:ext cx="13105379" cy="0"/>
              </a:xfrm>
              <a:prstGeom prst="line">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123" name="Line 6">
                <a:extLst>
                  <a:ext uri="{FF2B5EF4-FFF2-40B4-BE49-F238E27FC236}">
                    <a16:creationId xmlns:a16="http://schemas.microsoft.com/office/drawing/2014/main" id="{5D73CEB8-52AD-4F54-A995-905DDCF0561B}"/>
                  </a:ext>
                </a:extLst>
              </p:cNvPr>
              <p:cNvSpPr>
                <a:spLocks noChangeShapeType="1"/>
              </p:cNvSpPr>
              <p:nvPr userDrawn="1"/>
            </p:nvSpPr>
            <p:spPr bwMode="auto">
              <a:xfrm>
                <a:off x="167708" y="7014839"/>
                <a:ext cx="13105379" cy="0"/>
              </a:xfrm>
              <a:prstGeom prst="line">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124" name="Line 6">
                <a:extLst>
                  <a:ext uri="{FF2B5EF4-FFF2-40B4-BE49-F238E27FC236}">
                    <a16:creationId xmlns:a16="http://schemas.microsoft.com/office/drawing/2014/main" id="{35D9070D-77B5-44E3-A3DD-BBF5191DFA16}"/>
                  </a:ext>
                </a:extLst>
              </p:cNvPr>
              <p:cNvSpPr>
                <a:spLocks noChangeShapeType="1"/>
              </p:cNvSpPr>
              <p:nvPr userDrawn="1"/>
            </p:nvSpPr>
            <p:spPr bwMode="auto">
              <a:xfrm>
                <a:off x="167708" y="7157962"/>
                <a:ext cx="13105379" cy="0"/>
              </a:xfrm>
              <a:prstGeom prst="line">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grpSp>
        <p:sp>
          <p:nvSpPr>
            <p:cNvPr id="3" name="Rectangle 104">
              <a:extLst>
                <a:ext uri="{FF2B5EF4-FFF2-40B4-BE49-F238E27FC236}">
                  <a16:creationId xmlns:a16="http://schemas.microsoft.com/office/drawing/2014/main" id="{3F74D849-6BEE-4EBB-9CA5-04F959E019BF}"/>
                </a:ext>
              </a:extLst>
            </p:cNvPr>
            <p:cNvSpPr>
              <a:spLocks noChangeArrowheads="1"/>
            </p:cNvSpPr>
            <p:nvPr userDrawn="1"/>
          </p:nvSpPr>
          <p:spPr bwMode="auto">
            <a:xfrm>
              <a:off x="167708" y="1115539"/>
              <a:ext cx="13105379" cy="6192000"/>
            </a:xfrm>
            <a:prstGeom prst="rect">
              <a:avLst/>
            </a:prstGeom>
            <a:noFill/>
            <a:ln w="9525" cap="flat" cmpd="sng" algn="ctr">
              <a:no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225" dirty="0"/>
            </a:p>
          </p:txBody>
        </p:sp>
        <p:grpSp>
          <p:nvGrpSpPr>
            <p:cNvPr id="142" name="グループ化 141">
              <a:extLst>
                <a:ext uri="{FF2B5EF4-FFF2-40B4-BE49-F238E27FC236}">
                  <a16:creationId xmlns:a16="http://schemas.microsoft.com/office/drawing/2014/main" id="{5F1B2E43-B35A-459F-8305-60BBADA036D9}"/>
                </a:ext>
              </a:extLst>
            </p:cNvPr>
            <p:cNvGrpSpPr/>
            <p:nvPr userDrawn="1"/>
          </p:nvGrpSpPr>
          <p:grpSpPr>
            <a:xfrm>
              <a:off x="312169" y="1115542"/>
              <a:ext cx="12822202" cy="6191998"/>
              <a:chOff x="312169" y="1115542"/>
              <a:chExt cx="12822202" cy="6191998"/>
            </a:xfrm>
          </p:grpSpPr>
          <p:sp>
            <p:nvSpPr>
              <p:cNvPr id="6" name="Line 6">
                <a:extLst>
                  <a:ext uri="{FF2B5EF4-FFF2-40B4-BE49-F238E27FC236}">
                    <a16:creationId xmlns:a16="http://schemas.microsoft.com/office/drawing/2014/main" id="{A4C55C12-4E64-46F4-9FFF-9DEF6850FBA5}"/>
                  </a:ext>
                </a:extLst>
              </p:cNvPr>
              <p:cNvSpPr>
                <a:spLocks noChangeShapeType="1"/>
              </p:cNvSpPr>
              <p:nvPr userDrawn="1"/>
            </p:nvSpPr>
            <p:spPr bwMode="auto">
              <a:xfrm>
                <a:off x="1894906" y="7307540"/>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7" name="Line 41">
                <a:extLst>
                  <a:ext uri="{FF2B5EF4-FFF2-40B4-BE49-F238E27FC236}">
                    <a16:creationId xmlns:a16="http://schemas.microsoft.com/office/drawing/2014/main" id="{7A17642D-2B87-47CB-B29B-0C14FB6C40AE}"/>
                  </a:ext>
                </a:extLst>
              </p:cNvPr>
              <p:cNvSpPr>
                <a:spLocks noChangeShapeType="1"/>
              </p:cNvSpPr>
              <p:nvPr userDrawn="1"/>
            </p:nvSpPr>
            <p:spPr bwMode="auto">
              <a:xfrm>
                <a:off x="2183832"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8" name="Line 42">
                <a:extLst>
                  <a:ext uri="{FF2B5EF4-FFF2-40B4-BE49-F238E27FC236}">
                    <a16:creationId xmlns:a16="http://schemas.microsoft.com/office/drawing/2014/main" id="{870C98E3-2291-46E2-8AA9-6EBEE3C1FBDD}"/>
                  </a:ext>
                </a:extLst>
              </p:cNvPr>
              <p:cNvSpPr>
                <a:spLocks noChangeShapeType="1"/>
              </p:cNvSpPr>
              <p:nvPr userDrawn="1"/>
            </p:nvSpPr>
            <p:spPr bwMode="auto">
              <a:xfrm>
                <a:off x="2328294"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9" name="Line 43">
                <a:extLst>
                  <a:ext uri="{FF2B5EF4-FFF2-40B4-BE49-F238E27FC236}">
                    <a16:creationId xmlns:a16="http://schemas.microsoft.com/office/drawing/2014/main" id="{3B2DFFA9-2C50-4537-867D-7759DB7A8CC4}"/>
                  </a:ext>
                </a:extLst>
              </p:cNvPr>
              <p:cNvSpPr>
                <a:spLocks noChangeShapeType="1"/>
              </p:cNvSpPr>
              <p:nvPr userDrawn="1"/>
            </p:nvSpPr>
            <p:spPr bwMode="auto">
              <a:xfrm>
                <a:off x="2472757"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10" name="Line 44">
                <a:extLst>
                  <a:ext uri="{FF2B5EF4-FFF2-40B4-BE49-F238E27FC236}">
                    <a16:creationId xmlns:a16="http://schemas.microsoft.com/office/drawing/2014/main" id="{8974A2D5-820B-4A20-8094-103922E3EDC3}"/>
                  </a:ext>
                </a:extLst>
              </p:cNvPr>
              <p:cNvSpPr>
                <a:spLocks noChangeShapeType="1"/>
              </p:cNvSpPr>
              <p:nvPr userDrawn="1"/>
            </p:nvSpPr>
            <p:spPr bwMode="auto">
              <a:xfrm>
                <a:off x="2615632"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11" name="Line 45">
                <a:extLst>
                  <a:ext uri="{FF2B5EF4-FFF2-40B4-BE49-F238E27FC236}">
                    <a16:creationId xmlns:a16="http://schemas.microsoft.com/office/drawing/2014/main" id="{DA2B2A61-B280-4829-BA2E-81A532D4EB1D}"/>
                  </a:ext>
                </a:extLst>
              </p:cNvPr>
              <p:cNvSpPr>
                <a:spLocks noChangeShapeType="1"/>
              </p:cNvSpPr>
              <p:nvPr userDrawn="1"/>
            </p:nvSpPr>
            <p:spPr bwMode="auto">
              <a:xfrm>
                <a:off x="2760094"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12" name="Line 46">
                <a:extLst>
                  <a:ext uri="{FF2B5EF4-FFF2-40B4-BE49-F238E27FC236}">
                    <a16:creationId xmlns:a16="http://schemas.microsoft.com/office/drawing/2014/main" id="{0ED3BA23-C97B-4577-BC0A-A1577E19D4A0}"/>
                  </a:ext>
                </a:extLst>
              </p:cNvPr>
              <p:cNvSpPr>
                <a:spLocks noChangeShapeType="1"/>
              </p:cNvSpPr>
              <p:nvPr userDrawn="1"/>
            </p:nvSpPr>
            <p:spPr bwMode="auto">
              <a:xfrm>
                <a:off x="2904557"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13" name="Line 47">
                <a:extLst>
                  <a:ext uri="{FF2B5EF4-FFF2-40B4-BE49-F238E27FC236}">
                    <a16:creationId xmlns:a16="http://schemas.microsoft.com/office/drawing/2014/main" id="{850FFB01-2B17-4931-8B13-AF9503DD89BC}"/>
                  </a:ext>
                </a:extLst>
              </p:cNvPr>
              <p:cNvSpPr>
                <a:spLocks noChangeShapeType="1"/>
              </p:cNvSpPr>
              <p:nvPr userDrawn="1"/>
            </p:nvSpPr>
            <p:spPr bwMode="auto">
              <a:xfrm>
                <a:off x="3049019"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14" name="Line 48">
                <a:extLst>
                  <a:ext uri="{FF2B5EF4-FFF2-40B4-BE49-F238E27FC236}">
                    <a16:creationId xmlns:a16="http://schemas.microsoft.com/office/drawing/2014/main" id="{543830E1-CB88-4142-90BE-10BBCD6B3C27}"/>
                  </a:ext>
                </a:extLst>
              </p:cNvPr>
              <p:cNvSpPr>
                <a:spLocks noChangeShapeType="1"/>
              </p:cNvSpPr>
              <p:nvPr userDrawn="1"/>
            </p:nvSpPr>
            <p:spPr bwMode="auto">
              <a:xfrm>
                <a:off x="3191894"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15" name="Line 49">
                <a:extLst>
                  <a:ext uri="{FF2B5EF4-FFF2-40B4-BE49-F238E27FC236}">
                    <a16:creationId xmlns:a16="http://schemas.microsoft.com/office/drawing/2014/main" id="{4564772B-1538-42D9-AD92-C2B02C0BD7AE}"/>
                  </a:ext>
                </a:extLst>
              </p:cNvPr>
              <p:cNvSpPr>
                <a:spLocks noChangeShapeType="1"/>
              </p:cNvSpPr>
              <p:nvPr userDrawn="1"/>
            </p:nvSpPr>
            <p:spPr bwMode="auto">
              <a:xfrm>
                <a:off x="3336357"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16" name="Line 50">
                <a:extLst>
                  <a:ext uri="{FF2B5EF4-FFF2-40B4-BE49-F238E27FC236}">
                    <a16:creationId xmlns:a16="http://schemas.microsoft.com/office/drawing/2014/main" id="{91724E6E-EFC8-4689-A6F0-457537185144}"/>
                  </a:ext>
                </a:extLst>
              </p:cNvPr>
              <p:cNvSpPr>
                <a:spLocks noChangeShapeType="1"/>
              </p:cNvSpPr>
              <p:nvPr userDrawn="1"/>
            </p:nvSpPr>
            <p:spPr bwMode="auto">
              <a:xfrm>
                <a:off x="3480819"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17" name="Line 51">
                <a:extLst>
                  <a:ext uri="{FF2B5EF4-FFF2-40B4-BE49-F238E27FC236}">
                    <a16:creationId xmlns:a16="http://schemas.microsoft.com/office/drawing/2014/main" id="{F4491DAE-9E7A-4657-8E20-8A0CCD97AEAE}"/>
                  </a:ext>
                </a:extLst>
              </p:cNvPr>
              <p:cNvSpPr>
                <a:spLocks noChangeShapeType="1"/>
              </p:cNvSpPr>
              <p:nvPr userDrawn="1"/>
            </p:nvSpPr>
            <p:spPr bwMode="auto">
              <a:xfrm>
                <a:off x="3623694"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18" name="Line 52">
                <a:extLst>
                  <a:ext uri="{FF2B5EF4-FFF2-40B4-BE49-F238E27FC236}">
                    <a16:creationId xmlns:a16="http://schemas.microsoft.com/office/drawing/2014/main" id="{27E912A7-1A81-4913-BC73-A6B222C52FAB}"/>
                  </a:ext>
                </a:extLst>
              </p:cNvPr>
              <p:cNvSpPr>
                <a:spLocks noChangeShapeType="1"/>
              </p:cNvSpPr>
              <p:nvPr userDrawn="1"/>
            </p:nvSpPr>
            <p:spPr bwMode="auto">
              <a:xfrm>
                <a:off x="3768157"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19" name="Line 53">
                <a:extLst>
                  <a:ext uri="{FF2B5EF4-FFF2-40B4-BE49-F238E27FC236}">
                    <a16:creationId xmlns:a16="http://schemas.microsoft.com/office/drawing/2014/main" id="{02E186D5-0FDB-446A-A6C6-EA8EC377E564}"/>
                  </a:ext>
                </a:extLst>
              </p:cNvPr>
              <p:cNvSpPr>
                <a:spLocks noChangeShapeType="1"/>
              </p:cNvSpPr>
              <p:nvPr userDrawn="1"/>
            </p:nvSpPr>
            <p:spPr bwMode="auto">
              <a:xfrm>
                <a:off x="3912619"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20" name="Line 54">
                <a:extLst>
                  <a:ext uri="{FF2B5EF4-FFF2-40B4-BE49-F238E27FC236}">
                    <a16:creationId xmlns:a16="http://schemas.microsoft.com/office/drawing/2014/main" id="{5663A203-E4DB-4059-AE9C-F27DE1EAFA64}"/>
                  </a:ext>
                </a:extLst>
              </p:cNvPr>
              <p:cNvSpPr>
                <a:spLocks noChangeShapeType="1"/>
              </p:cNvSpPr>
              <p:nvPr userDrawn="1"/>
            </p:nvSpPr>
            <p:spPr bwMode="auto">
              <a:xfrm>
                <a:off x="4057082"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21" name="Line 55">
                <a:extLst>
                  <a:ext uri="{FF2B5EF4-FFF2-40B4-BE49-F238E27FC236}">
                    <a16:creationId xmlns:a16="http://schemas.microsoft.com/office/drawing/2014/main" id="{0FB5F2B3-2A9E-4243-9E90-87D508A72C46}"/>
                  </a:ext>
                </a:extLst>
              </p:cNvPr>
              <p:cNvSpPr>
                <a:spLocks noChangeShapeType="1"/>
              </p:cNvSpPr>
              <p:nvPr userDrawn="1"/>
            </p:nvSpPr>
            <p:spPr bwMode="auto">
              <a:xfrm>
                <a:off x="4199957"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22" name="Line 56">
                <a:extLst>
                  <a:ext uri="{FF2B5EF4-FFF2-40B4-BE49-F238E27FC236}">
                    <a16:creationId xmlns:a16="http://schemas.microsoft.com/office/drawing/2014/main" id="{F10C0F42-BA3D-4305-9DE5-8D97CEEE03FB}"/>
                  </a:ext>
                </a:extLst>
              </p:cNvPr>
              <p:cNvSpPr>
                <a:spLocks noChangeShapeType="1"/>
              </p:cNvSpPr>
              <p:nvPr userDrawn="1"/>
            </p:nvSpPr>
            <p:spPr bwMode="auto">
              <a:xfrm>
                <a:off x="4344419"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23" name="Line 57">
                <a:extLst>
                  <a:ext uri="{FF2B5EF4-FFF2-40B4-BE49-F238E27FC236}">
                    <a16:creationId xmlns:a16="http://schemas.microsoft.com/office/drawing/2014/main" id="{5B81BDA1-B87F-4E3F-8892-F1B0D9B8737C}"/>
                  </a:ext>
                </a:extLst>
              </p:cNvPr>
              <p:cNvSpPr>
                <a:spLocks noChangeShapeType="1"/>
              </p:cNvSpPr>
              <p:nvPr userDrawn="1"/>
            </p:nvSpPr>
            <p:spPr bwMode="auto">
              <a:xfrm>
                <a:off x="4488882"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24" name="Line 58">
                <a:extLst>
                  <a:ext uri="{FF2B5EF4-FFF2-40B4-BE49-F238E27FC236}">
                    <a16:creationId xmlns:a16="http://schemas.microsoft.com/office/drawing/2014/main" id="{1B0EC5C7-51A7-4F26-9032-52DDF2AA4EC1}"/>
                  </a:ext>
                </a:extLst>
              </p:cNvPr>
              <p:cNvSpPr>
                <a:spLocks noChangeShapeType="1"/>
              </p:cNvSpPr>
              <p:nvPr userDrawn="1"/>
            </p:nvSpPr>
            <p:spPr bwMode="auto">
              <a:xfrm>
                <a:off x="4631757"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25" name="Line 59">
                <a:extLst>
                  <a:ext uri="{FF2B5EF4-FFF2-40B4-BE49-F238E27FC236}">
                    <a16:creationId xmlns:a16="http://schemas.microsoft.com/office/drawing/2014/main" id="{954AC866-37DC-482F-B933-28C8E734C4A4}"/>
                  </a:ext>
                </a:extLst>
              </p:cNvPr>
              <p:cNvSpPr>
                <a:spLocks noChangeShapeType="1"/>
              </p:cNvSpPr>
              <p:nvPr userDrawn="1"/>
            </p:nvSpPr>
            <p:spPr bwMode="auto">
              <a:xfrm>
                <a:off x="4776219"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26" name="Line 60">
                <a:extLst>
                  <a:ext uri="{FF2B5EF4-FFF2-40B4-BE49-F238E27FC236}">
                    <a16:creationId xmlns:a16="http://schemas.microsoft.com/office/drawing/2014/main" id="{88950E1D-3CAA-479E-A298-1780E8A7B89A}"/>
                  </a:ext>
                </a:extLst>
              </p:cNvPr>
              <p:cNvSpPr>
                <a:spLocks noChangeShapeType="1"/>
              </p:cNvSpPr>
              <p:nvPr userDrawn="1"/>
            </p:nvSpPr>
            <p:spPr bwMode="auto">
              <a:xfrm>
                <a:off x="4920682"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27" name="Line 61">
                <a:extLst>
                  <a:ext uri="{FF2B5EF4-FFF2-40B4-BE49-F238E27FC236}">
                    <a16:creationId xmlns:a16="http://schemas.microsoft.com/office/drawing/2014/main" id="{C529E027-2718-4C68-A978-4ECC86203391}"/>
                  </a:ext>
                </a:extLst>
              </p:cNvPr>
              <p:cNvSpPr>
                <a:spLocks noChangeShapeType="1"/>
              </p:cNvSpPr>
              <p:nvPr userDrawn="1"/>
            </p:nvSpPr>
            <p:spPr bwMode="auto">
              <a:xfrm>
                <a:off x="5065144"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28" name="Line 62">
                <a:extLst>
                  <a:ext uri="{FF2B5EF4-FFF2-40B4-BE49-F238E27FC236}">
                    <a16:creationId xmlns:a16="http://schemas.microsoft.com/office/drawing/2014/main" id="{D8B736FD-0C91-4F58-BC29-C4BD18692FB4}"/>
                  </a:ext>
                </a:extLst>
              </p:cNvPr>
              <p:cNvSpPr>
                <a:spLocks noChangeShapeType="1"/>
              </p:cNvSpPr>
              <p:nvPr userDrawn="1"/>
            </p:nvSpPr>
            <p:spPr bwMode="auto">
              <a:xfrm>
                <a:off x="5208019"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29" name="Line 63">
                <a:extLst>
                  <a:ext uri="{FF2B5EF4-FFF2-40B4-BE49-F238E27FC236}">
                    <a16:creationId xmlns:a16="http://schemas.microsoft.com/office/drawing/2014/main" id="{59CD77B5-8F12-4F06-847E-8AC6547DEED0}"/>
                  </a:ext>
                </a:extLst>
              </p:cNvPr>
              <p:cNvSpPr>
                <a:spLocks noChangeShapeType="1"/>
              </p:cNvSpPr>
              <p:nvPr userDrawn="1"/>
            </p:nvSpPr>
            <p:spPr bwMode="auto">
              <a:xfrm>
                <a:off x="5352482"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30" name="Line 64">
                <a:extLst>
                  <a:ext uri="{FF2B5EF4-FFF2-40B4-BE49-F238E27FC236}">
                    <a16:creationId xmlns:a16="http://schemas.microsoft.com/office/drawing/2014/main" id="{F1FFB5FC-40E3-4F68-A969-2870ED075EBA}"/>
                  </a:ext>
                </a:extLst>
              </p:cNvPr>
              <p:cNvSpPr>
                <a:spLocks noChangeShapeType="1"/>
              </p:cNvSpPr>
              <p:nvPr userDrawn="1"/>
            </p:nvSpPr>
            <p:spPr bwMode="auto">
              <a:xfrm>
                <a:off x="5496944"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31" name="Line 65">
                <a:extLst>
                  <a:ext uri="{FF2B5EF4-FFF2-40B4-BE49-F238E27FC236}">
                    <a16:creationId xmlns:a16="http://schemas.microsoft.com/office/drawing/2014/main" id="{BC0C2B55-4AD5-4CEC-AA16-3C82CCF5667A}"/>
                  </a:ext>
                </a:extLst>
              </p:cNvPr>
              <p:cNvSpPr>
                <a:spLocks noChangeShapeType="1"/>
              </p:cNvSpPr>
              <p:nvPr userDrawn="1"/>
            </p:nvSpPr>
            <p:spPr bwMode="auto">
              <a:xfrm>
                <a:off x="5641407"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32" name="Line 66">
                <a:extLst>
                  <a:ext uri="{FF2B5EF4-FFF2-40B4-BE49-F238E27FC236}">
                    <a16:creationId xmlns:a16="http://schemas.microsoft.com/office/drawing/2014/main" id="{AF7331DC-525F-4187-8829-0F198956E506}"/>
                  </a:ext>
                </a:extLst>
              </p:cNvPr>
              <p:cNvSpPr>
                <a:spLocks noChangeShapeType="1"/>
              </p:cNvSpPr>
              <p:nvPr userDrawn="1"/>
            </p:nvSpPr>
            <p:spPr bwMode="auto">
              <a:xfrm>
                <a:off x="5784282"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33" name="Line 67">
                <a:extLst>
                  <a:ext uri="{FF2B5EF4-FFF2-40B4-BE49-F238E27FC236}">
                    <a16:creationId xmlns:a16="http://schemas.microsoft.com/office/drawing/2014/main" id="{4CC6695E-5445-4EC5-9379-5503AB3963B7}"/>
                  </a:ext>
                </a:extLst>
              </p:cNvPr>
              <p:cNvSpPr>
                <a:spLocks noChangeShapeType="1"/>
              </p:cNvSpPr>
              <p:nvPr userDrawn="1"/>
            </p:nvSpPr>
            <p:spPr bwMode="auto">
              <a:xfrm>
                <a:off x="5928744"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34" name="Line 68">
                <a:extLst>
                  <a:ext uri="{FF2B5EF4-FFF2-40B4-BE49-F238E27FC236}">
                    <a16:creationId xmlns:a16="http://schemas.microsoft.com/office/drawing/2014/main" id="{5457D91C-ADF4-49BD-8E67-A4D9E3ED6AFF}"/>
                  </a:ext>
                </a:extLst>
              </p:cNvPr>
              <p:cNvSpPr>
                <a:spLocks noChangeShapeType="1"/>
              </p:cNvSpPr>
              <p:nvPr userDrawn="1"/>
            </p:nvSpPr>
            <p:spPr bwMode="auto">
              <a:xfrm>
                <a:off x="6073207"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35" name="Line 69">
                <a:extLst>
                  <a:ext uri="{FF2B5EF4-FFF2-40B4-BE49-F238E27FC236}">
                    <a16:creationId xmlns:a16="http://schemas.microsoft.com/office/drawing/2014/main" id="{051839AA-C2AD-4F4B-A0AE-A898FD033327}"/>
                  </a:ext>
                </a:extLst>
              </p:cNvPr>
              <p:cNvSpPr>
                <a:spLocks noChangeShapeType="1"/>
              </p:cNvSpPr>
              <p:nvPr userDrawn="1"/>
            </p:nvSpPr>
            <p:spPr bwMode="auto">
              <a:xfrm>
                <a:off x="6216082"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36" name="Line 70">
                <a:extLst>
                  <a:ext uri="{FF2B5EF4-FFF2-40B4-BE49-F238E27FC236}">
                    <a16:creationId xmlns:a16="http://schemas.microsoft.com/office/drawing/2014/main" id="{BE47C317-950A-4BC6-B582-16A080B9997E}"/>
                  </a:ext>
                </a:extLst>
              </p:cNvPr>
              <p:cNvSpPr>
                <a:spLocks noChangeShapeType="1"/>
              </p:cNvSpPr>
              <p:nvPr userDrawn="1"/>
            </p:nvSpPr>
            <p:spPr bwMode="auto">
              <a:xfrm>
                <a:off x="6503419"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37" name="Line 71">
                <a:extLst>
                  <a:ext uri="{FF2B5EF4-FFF2-40B4-BE49-F238E27FC236}">
                    <a16:creationId xmlns:a16="http://schemas.microsoft.com/office/drawing/2014/main" id="{9D5EC09B-3FDF-441C-88F1-1D97B0F2CCAE}"/>
                  </a:ext>
                </a:extLst>
              </p:cNvPr>
              <p:cNvSpPr>
                <a:spLocks noChangeShapeType="1"/>
              </p:cNvSpPr>
              <p:nvPr userDrawn="1"/>
            </p:nvSpPr>
            <p:spPr bwMode="auto">
              <a:xfrm>
                <a:off x="6646294"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38" name="Line 72">
                <a:extLst>
                  <a:ext uri="{FF2B5EF4-FFF2-40B4-BE49-F238E27FC236}">
                    <a16:creationId xmlns:a16="http://schemas.microsoft.com/office/drawing/2014/main" id="{378BED8F-1A1D-4BFC-8B28-77BFCF6BD373}"/>
                  </a:ext>
                </a:extLst>
              </p:cNvPr>
              <p:cNvSpPr>
                <a:spLocks noChangeShapeType="1"/>
              </p:cNvSpPr>
              <p:nvPr userDrawn="1"/>
            </p:nvSpPr>
            <p:spPr bwMode="auto">
              <a:xfrm>
                <a:off x="6790757"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39" name="Line 73">
                <a:extLst>
                  <a:ext uri="{FF2B5EF4-FFF2-40B4-BE49-F238E27FC236}">
                    <a16:creationId xmlns:a16="http://schemas.microsoft.com/office/drawing/2014/main" id="{DB2E5AE9-814F-44A2-A64F-72F889E2785A}"/>
                  </a:ext>
                </a:extLst>
              </p:cNvPr>
              <p:cNvSpPr>
                <a:spLocks noChangeShapeType="1"/>
              </p:cNvSpPr>
              <p:nvPr userDrawn="1"/>
            </p:nvSpPr>
            <p:spPr bwMode="auto">
              <a:xfrm>
                <a:off x="6935219"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40" name="Line 74">
                <a:extLst>
                  <a:ext uri="{FF2B5EF4-FFF2-40B4-BE49-F238E27FC236}">
                    <a16:creationId xmlns:a16="http://schemas.microsoft.com/office/drawing/2014/main" id="{84293227-30C6-4752-B505-1600584D29AC}"/>
                  </a:ext>
                </a:extLst>
              </p:cNvPr>
              <p:cNvSpPr>
                <a:spLocks noChangeShapeType="1"/>
              </p:cNvSpPr>
              <p:nvPr userDrawn="1"/>
            </p:nvSpPr>
            <p:spPr bwMode="auto">
              <a:xfrm>
                <a:off x="7078094"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41" name="Line 75">
                <a:extLst>
                  <a:ext uri="{FF2B5EF4-FFF2-40B4-BE49-F238E27FC236}">
                    <a16:creationId xmlns:a16="http://schemas.microsoft.com/office/drawing/2014/main" id="{5FD896B9-FC64-48D9-BD7F-54CC29E841EE}"/>
                  </a:ext>
                </a:extLst>
              </p:cNvPr>
              <p:cNvSpPr>
                <a:spLocks noChangeShapeType="1"/>
              </p:cNvSpPr>
              <p:nvPr userDrawn="1"/>
            </p:nvSpPr>
            <p:spPr bwMode="auto">
              <a:xfrm>
                <a:off x="7222557"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42" name="Line 76">
                <a:extLst>
                  <a:ext uri="{FF2B5EF4-FFF2-40B4-BE49-F238E27FC236}">
                    <a16:creationId xmlns:a16="http://schemas.microsoft.com/office/drawing/2014/main" id="{5ADB58A9-F13D-4715-B4BC-60C89F095103}"/>
                  </a:ext>
                </a:extLst>
              </p:cNvPr>
              <p:cNvSpPr>
                <a:spLocks noChangeShapeType="1"/>
              </p:cNvSpPr>
              <p:nvPr userDrawn="1"/>
            </p:nvSpPr>
            <p:spPr bwMode="auto">
              <a:xfrm>
                <a:off x="7367019"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43" name="Line 77">
                <a:extLst>
                  <a:ext uri="{FF2B5EF4-FFF2-40B4-BE49-F238E27FC236}">
                    <a16:creationId xmlns:a16="http://schemas.microsoft.com/office/drawing/2014/main" id="{F2551D60-D3E7-4176-842F-773063AB9190}"/>
                  </a:ext>
                </a:extLst>
              </p:cNvPr>
              <p:cNvSpPr>
                <a:spLocks noChangeShapeType="1"/>
              </p:cNvSpPr>
              <p:nvPr userDrawn="1"/>
            </p:nvSpPr>
            <p:spPr bwMode="auto">
              <a:xfrm>
                <a:off x="7511482"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44" name="Line 78">
                <a:extLst>
                  <a:ext uri="{FF2B5EF4-FFF2-40B4-BE49-F238E27FC236}">
                    <a16:creationId xmlns:a16="http://schemas.microsoft.com/office/drawing/2014/main" id="{116F858F-1881-4D4B-AAE4-3D2D1D06BF54}"/>
                  </a:ext>
                </a:extLst>
              </p:cNvPr>
              <p:cNvSpPr>
                <a:spLocks noChangeShapeType="1"/>
              </p:cNvSpPr>
              <p:nvPr userDrawn="1"/>
            </p:nvSpPr>
            <p:spPr bwMode="auto">
              <a:xfrm>
                <a:off x="7654357"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45" name="Line 79">
                <a:extLst>
                  <a:ext uri="{FF2B5EF4-FFF2-40B4-BE49-F238E27FC236}">
                    <a16:creationId xmlns:a16="http://schemas.microsoft.com/office/drawing/2014/main" id="{E202289B-E6AE-40EA-8DE9-8ADC94347028}"/>
                  </a:ext>
                </a:extLst>
              </p:cNvPr>
              <p:cNvSpPr>
                <a:spLocks noChangeShapeType="1"/>
              </p:cNvSpPr>
              <p:nvPr userDrawn="1"/>
            </p:nvSpPr>
            <p:spPr bwMode="auto">
              <a:xfrm>
                <a:off x="7798819"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46" name="Line 80">
                <a:extLst>
                  <a:ext uri="{FF2B5EF4-FFF2-40B4-BE49-F238E27FC236}">
                    <a16:creationId xmlns:a16="http://schemas.microsoft.com/office/drawing/2014/main" id="{F13E363F-A446-4F5F-8004-3C3AC2879EF2}"/>
                  </a:ext>
                </a:extLst>
              </p:cNvPr>
              <p:cNvSpPr>
                <a:spLocks noChangeShapeType="1"/>
              </p:cNvSpPr>
              <p:nvPr userDrawn="1"/>
            </p:nvSpPr>
            <p:spPr bwMode="auto">
              <a:xfrm>
                <a:off x="7943282"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47" name="Line 81">
                <a:extLst>
                  <a:ext uri="{FF2B5EF4-FFF2-40B4-BE49-F238E27FC236}">
                    <a16:creationId xmlns:a16="http://schemas.microsoft.com/office/drawing/2014/main" id="{CF80E9F9-3A36-4E8F-AE1D-7A4BFF1D1479}"/>
                  </a:ext>
                </a:extLst>
              </p:cNvPr>
              <p:cNvSpPr>
                <a:spLocks noChangeShapeType="1"/>
              </p:cNvSpPr>
              <p:nvPr userDrawn="1"/>
            </p:nvSpPr>
            <p:spPr bwMode="auto">
              <a:xfrm>
                <a:off x="8087744"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48" name="Line 82">
                <a:extLst>
                  <a:ext uri="{FF2B5EF4-FFF2-40B4-BE49-F238E27FC236}">
                    <a16:creationId xmlns:a16="http://schemas.microsoft.com/office/drawing/2014/main" id="{8308F696-CF23-4F88-8370-6FC08CDBA467}"/>
                  </a:ext>
                </a:extLst>
              </p:cNvPr>
              <p:cNvSpPr>
                <a:spLocks noChangeShapeType="1"/>
              </p:cNvSpPr>
              <p:nvPr userDrawn="1"/>
            </p:nvSpPr>
            <p:spPr bwMode="auto">
              <a:xfrm>
                <a:off x="8230619"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49" name="Line 83">
                <a:extLst>
                  <a:ext uri="{FF2B5EF4-FFF2-40B4-BE49-F238E27FC236}">
                    <a16:creationId xmlns:a16="http://schemas.microsoft.com/office/drawing/2014/main" id="{E478CDB2-94A8-4AA1-AFA6-FF356EB88184}"/>
                  </a:ext>
                </a:extLst>
              </p:cNvPr>
              <p:cNvSpPr>
                <a:spLocks noChangeShapeType="1"/>
              </p:cNvSpPr>
              <p:nvPr userDrawn="1"/>
            </p:nvSpPr>
            <p:spPr bwMode="auto">
              <a:xfrm>
                <a:off x="8375082"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50" name="Line 84">
                <a:extLst>
                  <a:ext uri="{FF2B5EF4-FFF2-40B4-BE49-F238E27FC236}">
                    <a16:creationId xmlns:a16="http://schemas.microsoft.com/office/drawing/2014/main" id="{B3E27517-D321-4ABE-B9BA-9DBA4178ADF5}"/>
                  </a:ext>
                </a:extLst>
              </p:cNvPr>
              <p:cNvSpPr>
                <a:spLocks noChangeShapeType="1"/>
              </p:cNvSpPr>
              <p:nvPr userDrawn="1"/>
            </p:nvSpPr>
            <p:spPr bwMode="auto">
              <a:xfrm>
                <a:off x="8519544"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51" name="Line 85">
                <a:extLst>
                  <a:ext uri="{FF2B5EF4-FFF2-40B4-BE49-F238E27FC236}">
                    <a16:creationId xmlns:a16="http://schemas.microsoft.com/office/drawing/2014/main" id="{8E3001C0-E34D-453E-9BD6-9004C1AC9733}"/>
                  </a:ext>
                </a:extLst>
              </p:cNvPr>
              <p:cNvSpPr>
                <a:spLocks noChangeShapeType="1"/>
              </p:cNvSpPr>
              <p:nvPr userDrawn="1"/>
            </p:nvSpPr>
            <p:spPr bwMode="auto">
              <a:xfrm>
                <a:off x="8662419"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52" name="Line 86">
                <a:extLst>
                  <a:ext uri="{FF2B5EF4-FFF2-40B4-BE49-F238E27FC236}">
                    <a16:creationId xmlns:a16="http://schemas.microsoft.com/office/drawing/2014/main" id="{7308622E-24FB-4290-AEE9-1B07478DAEB0}"/>
                  </a:ext>
                </a:extLst>
              </p:cNvPr>
              <p:cNvSpPr>
                <a:spLocks noChangeShapeType="1"/>
              </p:cNvSpPr>
              <p:nvPr userDrawn="1"/>
            </p:nvSpPr>
            <p:spPr bwMode="auto">
              <a:xfrm>
                <a:off x="8806882"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53" name="Line 87">
                <a:extLst>
                  <a:ext uri="{FF2B5EF4-FFF2-40B4-BE49-F238E27FC236}">
                    <a16:creationId xmlns:a16="http://schemas.microsoft.com/office/drawing/2014/main" id="{86799147-D465-4F7E-951C-16F132031238}"/>
                  </a:ext>
                </a:extLst>
              </p:cNvPr>
              <p:cNvSpPr>
                <a:spLocks noChangeShapeType="1"/>
              </p:cNvSpPr>
              <p:nvPr userDrawn="1"/>
            </p:nvSpPr>
            <p:spPr bwMode="auto">
              <a:xfrm>
                <a:off x="8951344"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54" name="Line 88">
                <a:extLst>
                  <a:ext uri="{FF2B5EF4-FFF2-40B4-BE49-F238E27FC236}">
                    <a16:creationId xmlns:a16="http://schemas.microsoft.com/office/drawing/2014/main" id="{C0AEBB3E-AB62-4E1D-BEED-81A4E5EE8B5B}"/>
                  </a:ext>
                </a:extLst>
              </p:cNvPr>
              <p:cNvSpPr>
                <a:spLocks noChangeShapeType="1"/>
              </p:cNvSpPr>
              <p:nvPr userDrawn="1"/>
            </p:nvSpPr>
            <p:spPr bwMode="auto">
              <a:xfrm>
                <a:off x="9095807"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55" name="Line 89">
                <a:extLst>
                  <a:ext uri="{FF2B5EF4-FFF2-40B4-BE49-F238E27FC236}">
                    <a16:creationId xmlns:a16="http://schemas.microsoft.com/office/drawing/2014/main" id="{8839B743-66E1-4CAF-8211-30757764073F}"/>
                  </a:ext>
                </a:extLst>
              </p:cNvPr>
              <p:cNvSpPr>
                <a:spLocks noChangeShapeType="1"/>
              </p:cNvSpPr>
              <p:nvPr userDrawn="1"/>
            </p:nvSpPr>
            <p:spPr bwMode="auto">
              <a:xfrm>
                <a:off x="9238682"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56" name="Line 90">
                <a:extLst>
                  <a:ext uri="{FF2B5EF4-FFF2-40B4-BE49-F238E27FC236}">
                    <a16:creationId xmlns:a16="http://schemas.microsoft.com/office/drawing/2014/main" id="{0F26E6C2-39C7-4B85-A5DD-22382865B92D}"/>
                  </a:ext>
                </a:extLst>
              </p:cNvPr>
              <p:cNvSpPr>
                <a:spLocks noChangeShapeType="1"/>
              </p:cNvSpPr>
              <p:nvPr userDrawn="1"/>
            </p:nvSpPr>
            <p:spPr bwMode="auto">
              <a:xfrm>
                <a:off x="9383144"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57" name="Line 91">
                <a:extLst>
                  <a:ext uri="{FF2B5EF4-FFF2-40B4-BE49-F238E27FC236}">
                    <a16:creationId xmlns:a16="http://schemas.microsoft.com/office/drawing/2014/main" id="{4FCE83A2-38CB-45F9-8E6C-9598C0FBE2EA}"/>
                  </a:ext>
                </a:extLst>
              </p:cNvPr>
              <p:cNvSpPr>
                <a:spLocks noChangeShapeType="1"/>
              </p:cNvSpPr>
              <p:nvPr userDrawn="1"/>
            </p:nvSpPr>
            <p:spPr bwMode="auto">
              <a:xfrm>
                <a:off x="9527607"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58" name="Line 92">
                <a:extLst>
                  <a:ext uri="{FF2B5EF4-FFF2-40B4-BE49-F238E27FC236}">
                    <a16:creationId xmlns:a16="http://schemas.microsoft.com/office/drawing/2014/main" id="{751E9A73-8389-423D-A9DB-407D36C4DA35}"/>
                  </a:ext>
                </a:extLst>
              </p:cNvPr>
              <p:cNvSpPr>
                <a:spLocks noChangeShapeType="1"/>
              </p:cNvSpPr>
              <p:nvPr userDrawn="1"/>
            </p:nvSpPr>
            <p:spPr bwMode="auto">
              <a:xfrm>
                <a:off x="9670482"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59" name="Line 93">
                <a:extLst>
                  <a:ext uri="{FF2B5EF4-FFF2-40B4-BE49-F238E27FC236}">
                    <a16:creationId xmlns:a16="http://schemas.microsoft.com/office/drawing/2014/main" id="{62B0D148-41A9-4147-B0F7-97B72C45F815}"/>
                  </a:ext>
                </a:extLst>
              </p:cNvPr>
              <p:cNvSpPr>
                <a:spLocks noChangeShapeType="1"/>
              </p:cNvSpPr>
              <p:nvPr userDrawn="1"/>
            </p:nvSpPr>
            <p:spPr bwMode="auto">
              <a:xfrm>
                <a:off x="9814944"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60" name="Line 94">
                <a:extLst>
                  <a:ext uri="{FF2B5EF4-FFF2-40B4-BE49-F238E27FC236}">
                    <a16:creationId xmlns:a16="http://schemas.microsoft.com/office/drawing/2014/main" id="{F54773B0-D3A0-4DF3-9ED7-99BD0FC1548A}"/>
                  </a:ext>
                </a:extLst>
              </p:cNvPr>
              <p:cNvSpPr>
                <a:spLocks noChangeShapeType="1"/>
              </p:cNvSpPr>
              <p:nvPr userDrawn="1"/>
            </p:nvSpPr>
            <p:spPr bwMode="auto">
              <a:xfrm>
                <a:off x="9959407"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61" name="Line 95">
                <a:extLst>
                  <a:ext uri="{FF2B5EF4-FFF2-40B4-BE49-F238E27FC236}">
                    <a16:creationId xmlns:a16="http://schemas.microsoft.com/office/drawing/2014/main" id="{C28D9D73-77E9-4A78-9C2F-F3A8050BCB31}"/>
                  </a:ext>
                </a:extLst>
              </p:cNvPr>
              <p:cNvSpPr>
                <a:spLocks noChangeShapeType="1"/>
              </p:cNvSpPr>
              <p:nvPr userDrawn="1"/>
            </p:nvSpPr>
            <p:spPr bwMode="auto">
              <a:xfrm>
                <a:off x="10103869"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62" name="Line 96">
                <a:extLst>
                  <a:ext uri="{FF2B5EF4-FFF2-40B4-BE49-F238E27FC236}">
                    <a16:creationId xmlns:a16="http://schemas.microsoft.com/office/drawing/2014/main" id="{A19C883F-E56A-4D4C-9303-35FDB0E5A64F}"/>
                  </a:ext>
                </a:extLst>
              </p:cNvPr>
              <p:cNvSpPr>
                <a:spLocks noChangeShapeType="1"/>
              </p:cNvSpPr>
              <p:nvPr userDrawn="1"/>
            </p:nvSpPr>
            <p:spPr bwMode="auto">
              <a:xfrm>
                <a:off x="10246744"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63" name="Line 97">
                <a:extLst>
                  <a:ext uri="{FF2B5EF4-FFF2-40B4-BE49-F238E27FC236}">
                    <a16:creationId xmlns:a16="http://schemas.microsoft.com/office/drawing/2014/main" id="{85249127-E56B-4799-9CB4-D30D897AC665}"/>
                  </a:ext>
                </a:extLst>
              </p:cNvPr>
              <p:cNvSpPr>
                <a:spLocks noChangeShapeType="1"/>
              </p:cNvSpPr>
              <p:nvPr userDrawn="1"/>
            </p:nvSpPr>
            <p:spPr bwMode="auto">
              <a:xfrm>
                <a:off x="10391207"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64" name="Line 98">
                <a:extLst>
                  <a:ext uri="{FF2B5EF4-FFF2-40B4-BE49-F238E27FC236}">
                    <a16:creationId xmlns:a16="http://schemas.microsoft.com/office/drawing/2014/main" id="{E8154CE8-4F73-4143-873D-2F7DB0DA8649}"/>
                  </a:ext>
                </a:extLst>
              </p:cNvPr>
              <p:cNvSpPr>
                <a:spLocks noChangeShapeType="1"/>
              </p:cNvSpPr>
              <p:nvPr userDrawn="1"/>
            </p:nvSpPr>
            <p:spPr bwMode="auto">
              <a:xfrm>
                <a:off x="10535669"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65" name="Line 99">
                <a:extLst>
                  <a:ext uri="{FF2B5EF4-FFF2-40B4-BE49-F238E27FC236}">
                    <a16:creationId xmlns:a16="http://schemas.microsoft.com/office/drawing/2014/main" id="{73A01FAB-6CED-4890-A38C-C49E5525CD02}"/>
                  </a:ext>
                </a:extLst>
              </p:cNvPr>
              <p:cNvSpPr>
                <a:spLocks noChangeShapeType="1"/>
              </p:cNvSpPr>
              <p:nvPr userDrawn="1"/>
            </p:nvSpPr>
            <p:spPr bwMode="auto">
              <a:xfrm>
                <a:off x="2039369"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66" name="Line 100">
                <a:extLst>
                  <a:ext uri="{FF2B5EF4-FFF2-40B4-BE49-F238E27FC236}">
                    <a16:creationId xmlns:a16="http://schemas.microsoft.com/office/drawing/2014/main" id="{3FDBFBC7-5CC5-43E6-950B-24B3E208B903}"/>
                  </a:ext>
                </a:extLst>
              </p:cNvPr>
              <p:cNvSpPr>
                <a:spLocks noChangeShapeType="1"/>
              </p:cNvSpPr>
              <p:nvPr userDrawn="1"/>
            </p:nvSpPr>
            <p:spPr bwMode="auto">
              <a:xfrm>
                <a:off x="10680132"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67" name="Line 95">
                <a:extLst>
                  <a:ext uri="{FF2B5EF4-FFF2-40B4-BE49-F238E27FC236}">
                    <a16:creationId xmlns:a16="http://schemas.microsoft.com/office/drawing/2014/main" id="{46055F27-9EAC-4946-B3D6-E39CB50BE75C}"/>
                  </a:ext>
                </a:extLst>
              </p:cNvPr>
              <p:cNvSpPr>
                <a:spLocks noChangeShapeType="1"/>
              </p:cNvSpPr>
              <p:nvPr userDrawn="1"/>
            </p:nvSpPr>
            <p:spPr bwMode="auto">
              <a:xfrm>
                <a:off x="10969056"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68" name="Line 96">
                <a:extLst>
                  <a:ext uri="{FF2B5EF4-FFF2-40B4-BE49-F238E27FC236}">
                    <a16:creationId xmlns:a16="http://schemas.microsoft.com/office/drawing/2014/main" id="{E8B95254-1AAA-4722-9F0F-571E5307989D}"/>
                  </a:ext>
                </a:extLst>
              </p:cNvPr>
              <p:cNvSpPr>
                <a:spLocks noChangeShapeType="1"/>
              </p:cNvSpPr>
              <p:nvPr userDrawn="1"/>
            </p:nvSpPr>
            <p:spPr bwMode="auto">
              <a:xfrm>
                <a:off x="11111931"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69" name="Line 97">
                <a:extLst>
                  <a:ext uri="{FF2B5EF4-FFF2-40B4-BE49-F238E27FC236}">
                    <a16:creationId xmlns:a16="http://schemas.microsoft.com/office/drawing/2014/main" id="{76EF8C0D-BCFD-43EA-A356-6416E163D3B6}"/>
                  </a:ext>
                </a:extLst>
              </p:cNvPr>
              <p:cNvSpPr>
                <a:spLocks noChangeShapeType="1"/>
              </p:cNvSpPr>
              <p:nvPr userDrawn="1"/>
            </p:nvSpPr>
            <p:spPr bwMode="auto">
              <a:xfrm>
                <a:off x="10824594"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70" name="Line 42">
                <a:extLst>
                  <a:ext uri="{FF2B5EF4-FFF2-40B4-BE49-F238E27FC236}">
                    <a16:creationId xmlns:a16="http://schemas.microsoft.com/office/drawing/2014/main" id="{95F85867-3DEE-4B03-AABB-AA071C5AF75F}"/>
                  </a:ext>
                </a:extLst>
              </p:cNvPr>
              <p:cNvSpPr>
                <a:spLocks noChangeShapeType="1"/>
              </p:cNvSpPr>
              <p:nvPr userDrawn="1"/>
            </p:nvSpPr>
            <p:spPr bwMode="auto">
              <a:xfrm>
                <a:off x="6359750"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71" name="Line 43">
                <a:extLst>
                  <a:ext uri="{FF2B5EF4-FFF2-40B4-BE49-F238E27FC236}">
                    <a16:creationId xmlns:a16="http://schemas.microsoft.com/office/drawing/2014/main" id="{4161C043-BC6B-4E26-B290-D9F3284E5FC2}"/>
                  </a:ext>
                </a:extLst>
              </p:cNvPr>
              <p:cNvSpPr>
                <a:spLocks noChangeShapeType="1"/>
              </p:cNvSpPr>
              <p:nvPr userDrawn="1"/>
            </p:nvSpPr>
            <p:spPr bwMode="auto">
              <a:xfrm>
                <a:off x="312169"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72" name="Line 44">
                <a:extLst>
                  <a:ext uri="{FF2B5EF4-FFF2-40B4-BE49-F238E27FC236}">
                    <a16:creationId xmlns:a16="http://schemas.microsoft.com/office/drawing/2014/main" id="{56E49FDD-6E75-4D9E-A2EC-69400BC1D8D8}"/>
                  </a:ext>
                </a:extLst>
              </p:cNvPr>
              <p:cNvSpPr>
                <a:spLocks noChangeShapeType="1"/>
              </p:cNvSpPr>
              <p:nvPr userDrawn="1"/>
            </p:nvSpPr>
            <p:spPr bwMode="auto">
              <a:xfrm>
                <a:off x="455044"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73" name="Line 45">
                <a:extLst>
                  <a:ext uri="{FF2B5EF4-FFF2-40B4-BE49-F238E27FC236}">
                    <a16:creationId xmlns:a16="http://schemas.microsoft.com/office/drawing/2014/main" id="{6AAB6631-004E-4BA5-8FC7-D4DB87CCE0C4}"/>
                  </a:ext>
                </a:extLst>
              </p:cNvPr>
              <p:cNvSpPr>
                <a:spLocks noChangeShapeType="1"/>
              </p:cNvSpPr>
              <p:nvPr userDrawn="1"/>
            </p:nvSpPr>
            <p:spPr bwMode="auto">
              <a:xfrm>
                <a:off x="599506"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74" name="Line 46">
                <a:extLst>
                  <a:ext uri="{FF2B5EF4-FFF2-40B4-BE49-F238E27FC236}">
                    <a16:creationId xmlns:a16="http://schemas.microsoft.com/office/drawing/2014/main" id="{A1381281-A37B-4A51-BE4E-3E580F5069F8}"/>
                  </a:ext>
                </a:extLst>
              </p:cNvPr>
              <p:cNvSpPr>
                <a:spLocks noChangeShapeType="1"/>
              </p:cNvSpPr>
              <p:nvPr userDrawn="1"/>
            </p:nvSpPr>
            <p:spPr bwMode="auto">
              <a:xfrm>
                <a:off x="743969"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75" name="Line 47">
                <a:extLst>
                  <a:ext uri="{FF2B5EF4-FFF2-40B4-BE49-F238E27FC236}">
                    <a16:creationId xmlns:a16="http://schemas.microsoft.com/office/drawing/2014/main" id="{8E705C32-5065-496C-A86E-93C4EFE8B0C7}"/>
                  </a:ext>
                </a:extLst>
              </p:cNvPr>
              <p:cNvSpPr>
                <a:spLocks noChangeShapeType="1"/>
              </p:cNvSpPr>
              <p:nvPr userDrawn="1"/>
            </p:nvSpPr>
            <p:spPr bwMode="auto">
              <a:xfrm>
                <a:off x="888431"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76" name="Line 48">
                <a:extLst>
                  <a:ext uri="{FF2B5EF4-FFF2-40B4-BE49-F238E27FC236}">
                    <a16:creationId xmlns:a16="http://schemas.microsoft.com/office/drawing/2014/main" id="{3255AD0C-192A-437A-9314-BBF3FD71F9A4}"/>
                  </a:ext>
                </a:extLst>
              </p:cNvPr>
              <p:cNvSpPr>
                <a:spLocks noChangeShapeType="1"/>
              </p:cNvSpPr>
              <p:nvPr userDrawn="1"/>
            </p:nvSpPr>
            <p:spPr bwMode="auto">
              <a:xfrm>
                <a:off x="1031306"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77" name="Line 49">
                <a:extLst>
                  <a:ext uri="{FF2B5EF4-FFF2-40B4-BE49-F238E27FC236}">
                    <a16:creationId xmlns:a16="http://schemas.microsoft.com/office/drawing/2014/main" id="{39CAF550-6B90-425B-8E2F-DD04843E5A72}"/>
                  </a:ext>
                </a:extLst>
              </p:cNvPr>
              <p:cNvSpPr>
                <a:spLocks noChangeShapeType="1"/>
              </p:cNvSpPr>
              <p:nvPr userDrawn="1"/>
            </p:nvSpPr>
            <p:spPr bwMode="auto">
              <a:xfrm>
                <a:off x="1175769"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78" name="Line 50">
                <a:extLst>
                  <a:ext uri="{FF2B5EF4-FFF2-40B4-BE49-F238E27FC236}">
                    <a16:creationId xmlns:a16="http://schemas.microsoft.com/office/drawing/2014/main" id="{F5749371-2D5B-43F9-B06D-F020AEA12C5E}"/>
                  </a:ext>
                </a:extLst>
              </p:cNvPr>
              <p:cNvSpPr>
                <a:spLocks noChangeShapeType="1"/>
              </p:cNvSpPr>
              <p:nvPr userDrawn="1"/>
            </p:nvSpPr>
            <p:spPr bwMode="auto">
              <a:xfrm>
                <a:off x="1320231"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79" name="Line 51">
                <a:extLst>
                  <a:ext uri="{FF2B5EF4-FFF2-40B4-BE49-F238E27FC236}">
                    <a16:creationId xmlns:a16="http://schemas.microsoft.com/office/drawing/2014/main" id="{56ACDDAD-3FFC-4F82-A1F2-2A75C0E1C5CA}"/>
                  </a:ext>
                </a:extLst>
              </p:cNvPr>
              <p:cNvSpPr>
                <a:spLocks noChangeShapeType="1"/>
              </p:cNvSpPr>
              <p:nvPr userDrawn="1"/>
            </p:nvSpPr>
            <p:spPr bwMode="auto">
              <a:xfrm>
                <a:off x="1463106"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80" name="Line 52">
                <a:extLst>
                  <a:ext uri="{FF2B5EF4-FFF2-40B4-BE49-F238E27FC236}">
                    <a16:creationId xmlns:a16="http://schemas.microsoft.com/office/drawing/2014/main" id="{C88C2FEE-B439-4156-9567-6CE994D364C3}"/>
                  </a:ext>
                </a:extLst>
              </p:cNvPr>
              <p:cNvSpPr>
                <a:spLocks noChangeShapeType="1"/>
              </p:cNvSpPr>
              <p:nvPr userDrawn="1"/>
            </p:nvSpPr>
            <p:spPr bwMode="auto">
              <a:xfrm>
                <a:off x="1607569"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81" name="Line 53">
                <a:extLst>
                  <a:ext uri="{FF2B5EF4-FFF2-40B4-BE49-F238E27FC236}">
                    <a16:creationId xmlns:a16="http://schemas.microsoft.com/office/drawing/2014/main" id="{EC2F61D0-A044-4C8D-BD93-251EEA5CA630}"/>
                  </a:ext>
                </a:extLst>
              </p:cNvPr>
              <p:cNvSpPr>
                <a:spLocks noChangeShapeType="1"/>
              </p:cNvSpPr>
              <p:nvPr userDrawn="1"/>
            </p:nvSpPr>
            <p:spPr bwMode="auto">
              <a:xfrm>
                <a:off x="1752031"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82" name="Line 54">
                <a:extLst>
                  <a:ext uri="{FF2B5EF4-FFF2-40B4-BE49-F238E27FC236}">
                    <a16:creationId xmlns:a16="http://schemas.microsoft.com/office/drawing/2014/main" id="{34BCBC57-31EC-4CF7-9E4B-7B227FE9EF3A}"/>
                  </a:ext>
                </a:extLst>
              </p:cNvPr>
              <p:cNvSpPr>
                <a:spLocks noChangeShapeType="1"/>
              </p:cNvSpPr>
              <p:nvPr userDrawn="1"/>
            </p:nvSpPr>
            <p:spPr bwMode="auto">
              <a:xfrm>
                <a:off x="1896494"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128" name="Line 96">
                <a:extLst>
                  <a:ext uri="{FF2B5EF4-FFF2-40B4-BE49-F238E27FC236}">
                    <a16:creationId xmlns:a16="http://schemas.microsoft.com/office/drawing/2014/main" id="{765C3C6F-FC94-47CF-8B11-522CFD4FBF49}"/>
                  </a:ext>
                </a:extLst>
              </p:cNvPr>
              <p:cNvSpPr>
                <a:spLocks noChangeShapeType="1"/>
              </p:cNvSpPr>
              <p:nvPr userDrawn="1"/>
            </p:nvSpPr>
            <p:spPr bwMode="auto">
              <a:xfrm>
                <a:off x="11256391"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129" name="Line 96">
                <a:extLst>
                  <a:ext uri="{FF2B5EF4-FFF2-40B4-BE49-F238E27FC236}">
                    <a16:creationId xmlns:a16="http://schemas.microsoft.com/office/drawing/2014/main" id="{9D9645E1-B1DD-43B3-A19E-BEAE75B8E339}"/>
                  </a:ext>
                </a:extLst>
              </p:cNvPr>
              <p:cNvSpPr>
                <a:spLocks noChangeShapeType="1"/>
              </p:cNvSpPr>
              <p:nvPr userDrawn="1"/>
            </p:nvSpPr>
            <p:spPr bwMode="auto">
              <a:xfrm>
                <a:off x="11400851"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130" name="Line 96">
                <a:extLst>
                  <a:ext uri="{FF2B5EF4-FFF2-40B4-BE49-F238E27FC236}">
                    <a16:creationId xmlns:a16="http://schemas.microsoft.com/office/drawing/2014/main" id="{7B681F10-CF34-40F6-8985-0E34D4979B0F}"/>
                  </a:ext>
                </a:extLst>
              </p:cNvPr>
              <p:cNvSpPr>
                <a:spLocks noChangeShapeType="1"/>
              </p:cNvSpPr>
              <p:nvPr userDrawn="1"/>
            </p:nvSpPr>
            <p:spPr bwMode="auto">
              <a:xfrm>
                <a:off x="11545311"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131" name="Line 96">
                <a:extLst>
                  <a:ext uri="{FF2B5EF4-FFF2-40B4-BE49-F238E27FC236}">
                    <a16:creationId xmlns:a16="http://schemas.microsoft.com/office/drawing/2014/main" id="{42CA688A-E79F-49D9-A31E-38B8DBC3C950}"/>
                  </a:ext>
                </a:extLst>
              </p:cNvPr>
              <p:cNvSpPr>
                <a:spLocks noChangeShapeType="1"/>
              </p:cNvSpPr>
              <p:nvPr userDrawn="1"/>
            </p:nvSpPr>
            <p:spPr bwMode="auto">
              <a:xfrm>
                <a:off x="11689771"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132" name="Line 96">
                <a:extLst>
                  <a:ext uri="{FF2B5EF4-FFF2-40B4-BE49-F238E27FC236}">
                    <a16:creationId xmlns:a16="http://schemas.microsoft.com/office/drawing/2014/main" id="{7107B255-72D1-4E83-9310-C98E143B8B7C}"/>
                  </a:ext>
                </a:extLst>
              </p:cNvPr>
              <p:cNvSpPr>
                <a:spLocks noChangeShapeType="1"/>
              </p:cNvSpPr>
              <p:nvPr userDrawn="1"/>
            </p:nvSpPr>
            <p:spPr bwMode="auto">
              <a:xfrm>
                <a:off x="11834231"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133" name="Line 96">
                <a:extLst>
                  <a:ext uri="{FF2B5EF4-FFF2-40B4-BE49-F238E27FC236}">
                    <a16:creationId xmlns:a16="http://schemas.microsoft.com/office/drawing/2014/main" id="{1DEB6774-04F3-473B-B0BF-961F02A53E26}"/>
                  </a:ext>
                </a:extLst>
              </p:cNvPr>
              <p:cNvSpPr>
                <a:spLocks noChangeShapeType="1"/>
              </p:cNvSpPr>
              <p:nvPr userDrawn="1"/>
            </p:nvSpPr>
            <p:spPr bwMode="auto">
              <a:xfrm>
                <a:off x="11978691"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134" name="Line 96">
                <a:extLst>
                  <a:ext uri="{FF2B5EF4-FFF2-40B4-BE49-F238E27FC236}">
                    <a16:creationId xmlns:a16="http://schemas.microsoft.com/office/drawing/2014/main" id="{4D7866A5-1737-4D97-BA26-F3B3A47D8655}"/>
                  </a:ext>
                </a:extLst>
              </p:cNvPr>
              <p:cNvSpPr>
                <a:spLocks noChangeShapeType="1"/>
              </p:cNvSpPr>
              <p:nvPr userDrawn="1"/>
            </p:nvSpPr>
            <p:spPr bwMode="auto">
              <a:xfrm>
                <a:off x="12123151"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135" name="Line 96">
                <a:extLst>
                  <a:ext uri="{FF2B5EF4-FFF2-40B4-BE49-F238E27FC236}">
                    <a16:creationId xmlns:a16="http://schemas.microsoft.com/office/drawing/2014/main" id="{FFCB148B-7CA8-4FD8-9425-3A83F8D332CE}"/>
                  </a:ext>
                </a:extLst>
              </p:cNvPr>
              <p:cNvSpPr>
                <a:spLocks noChangeShapeType="1"/>
              </p:cNvSpPr>
              <p:nvPr userDrawn="1"/>
            </p:nvSpPr>
            <p:spPr bwMode="auto">
              <a:xfrm>
                <a:off x="12267611"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136" name="Line 96">
                <a:extLst>
                  <a:ext uri="{FF2B5EF4-FFF2-40B4-BE49-F238E27FC236}">
                    <a16:creationId xmlns:a16="http://schemas.microsoft.com/office/drawing/2014/main" id="{3E77F04A-049F-412C-BBAC-580FFCF86979}"/>
                  </a:ext>
                </a:extLst>
              </p:cNvPr>
              <p:cNvSpPr>
                <a:spLocks noChangeShapeType="1"/>
              </p:cNvSpPr>
              <p:nvPr userDrawn="1"/>
            </p:nvSpPr>
            <p:spPr bwMode="auto">
              <a:xfrm>
                <a:off x="12412071"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137" name="Line 96">
                <a:extLst>
                  <a:ext uri="{FF2B5EF4-FFF2-40B4-BE49-F238E27FC236}">
                    <a16:creationId xmlns:a16="http://schemas.microsoft.com/office/drawing/2014/main" id="{38F398AA-F48C-46E6-AF2B-CD483A60FD4F}"/>
                  </a:ext>
                </a:extLst>
              </p:cNvPr>
              <p:cNvSpPr>
                <a:spLocks noChangeShapeType="1"/>
              </p:cNvSpPr>
              <p:nvPr userDrawn="1"/>
            </p:nvSpPr>
            <p:spPr bwMode="auto">
              <a:xfrm>
                <a:off x="12556531"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138" name="Line 96">
                <a:extLst>
                  <a:ext uri="{FF2B5EF4-FFF2-40B4-BE49-F238E27FC236}">
                    <a16:creationId xmlns:a16="http://schemas.microsoft.com/office/drawing/2014/main" id="{1AF0EDA0-1198-44BE-ABA6-E14B2039709F}"/>
                  </a:ext>
                </a:extLst>
              </p:cNvPr>
              <p:cNvSpPr>
                <a:spLocks noChangeShapeType="1"/>
              </p:cNvSpPr>
              <p:nvPr userDrawn="1"/>
            </p:nvSpPr>
            <p:spPr bwMode="auto">
              <a:xfrm>
                <a:off x="12700991"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139" name="Line 96">
                <a:extLst>
                  <a:ext uri="{FF2B5EF4-FFF2-40B4-BE49-F238E27FC236}">
                    <a16:creationId xmlns:a16="http://schemas.microsoft.com/office/drawing/2014/main" id="{DDE4D5A8-B360-4C24-935B-A7601FC0E258}"/>
                  </a:ext>
                </a:extLst>
              </p:cNvPr>
              <p:cNvSpPr>
                <a:spLocks noChangeShapeType="1"/>
              </p:cNvSpPr>
              <p:nvPr userDrawn="1"/>
            </p:nvSpPr>
            <p:spPr bwMode="auto">
              <a:xfrm>
                <a:off x="12845451"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140" name="Line 96">
                <a:extLst>
                  <a:ext uri="{FF2B5EF4-FFF2-40B4-BE49-F238E27FC236}">
                    <a16:creationId xmlns:a16="http://schemas.microsoft.com/office/drawing/2014/main" id="{B281E542-0471-403E-BD40-2E924632B032}"/>
                  </a:ext>
                </a:extLst>
              </p:cNvPr>
              <p:cNvSpPr>
                <a:spLocks noChangeShapeType="1"/>
              </p:cNvSpPr>
              <p:nvPr userDrawn="1"/>
            </p:nvSpPr>
            <p:spPr bwMode="auto">
              <a:xfrm>
                <a:off x="12989911"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sp>
            <p:nvSpPr>
              <p:cNvPr id="141" name="Line 96">
                <a:extLst>
                  <a:ext uri="{FF2B5EF4-FFF2-40B4-BE49-F238E27FC236}">
                    <a16:creationId xmlns:a16="http://schemas.microsoft.com/office/drawing/2014/main" id="{D127EE85-16CF-4BE0-82C8-7727B07BDD07}"/>
                  </a:ext>
                </a:extLst>
              </p:cNvPr>
              <p:cNvSpPr>
                <a:spLocks noChangeShapeType="1"/>
              </p:cNvSpPr>
              <p:nvPr userDrawn="1"/>
            </p:nvSpPr>
            <p:spPr bwMode="auto">
              <a:xfrm>
                <a:off x="13134371" y="1115542"/>
                <a:ext cx="0" cy="6191994"/>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25"/>
              </a:p>
            </p:txBody>
          </p:sp>
        </p:grpSp>
      </p:grpSp>
    </p:spTree>
    <p:extLst>
      <p:ext uri="{BB962C8B-B14F-4D97-AF65-F5344CB8AC3E}">
        <p14:creationId xmlns:p14="http://schemas.microsoft.com/office/powerpoint/2010/main" val="4045009485"/>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Lst>
  <p:txStyles>
    <p:titleStyle>
      <a:lvl1pPr algn="ctr" defTabSz="685696" rtl="0" eaLnBrk="1" latinLnBrk="0" hangingPunct="1">
        <a:lnSpc>
          <a:spcPct val="90000"/>
        </a:lnSpc>
        <a:spcBef>
          <a:spcPct val="0"/>
        </a:spcBef>
        <a:buNone/>
        <a:defRPr kumimoji="1" sz="3299" kern="1200">
          <a:solidFill>
            <a:schemeClr val="tx1"/>
          </a:solidFill>
          <a:latin typeface="+mj-lt"/>
          <a:ea typeface="+mj-ea"/>
          <a:cs typeface="+mj-cs"/>
        </a:defRPr>
      </a:lvl1pPr>
    </p:titleStyle>
    <p:bodyStyle>
      <a:lvl1pPr marL="0" indent="0" algn="ctr" defTabSz="685696" rtl="0" eaLnBrk="1" latinLnBrk="0" hangingPunct="1">
        <a:lnSpc>
          <a:spcPct val="90000"/>
        </a:lnSpc>
        <a:spcBef>
          <a:spcPts val="749"/>
        </a:spcBef>
        <a:buFontTx/>
        <a:buNone/>
        <a:defRPr kumimoji="1" sz="2099" kern="1200">
          <a:solidFill>
            <a:schemeClr val="tx1"/>
          </a:solidFill>
          <a:latin typeface="+mn-lt"/>
          <a:ea typeface="+mn-ea"/>
          <a:cs typeface="+mn-cs"/>
        </a:defRPr>
      </a:lvl1pPr>
      <a:lvl2pPr marL="0" indent="0" algn="l" defTabSz="685696" rtl="0" eaLnBrk="1" latinLnBrk="0" hangingPunct="1">
        <a:lnSpc>
          <a:spcPct val="90000"/>
        </a:lnSpc>
        <a:spcBef>
          <a:spcPts val="375"/>
        </a:spcBef>
        <a:buFontTx/>
        <a:buNone/>
        <a:defRPr kumimoji="1" sz="1800" kern="1200">
          <a:solidFill>
            <a:schemeClr val="tx1"/>
          </a:solidFill>
          <a:latin typeface="+mn-lt"/>
          <a:ea typeface="+mn-ea"/>
          <a:cs typeface="+mn-cs"/>
        </a:defRPr>
      </a:lvl2pPr>
      <a:lvl3pPr marL="0" indent="0" algn="l" defTabSz="685696" rtl="0" eaLnBrk="1" latinLnBrk="0" hangingPunct="1">
        <a:lnSpc>
          <a:spcPct val="90000"/>
        </a:lnSpc>
        <a:spcBef>
          <a:spcPts val="375"/>
        </a:spcBef>
        <a:buFontTx/>
        <a:buNone/>
        <a:defRPr kumimoji="1" sz="1501" kern="1200">
          <a:solidFill>
            <a:schemeClr val="tx1"/>
          </a:solidFill>
          <a:latin typeface="+mn-lt"/>
          <a:ea typeface="+mn-ea"/>
          <a:cs typeface="+mn-cs"/>
        </a:defRPr>
      </a:lvl3pPr>
      <a:lvl4pPr marL="0" indent="0" algn="l" defTabSz="685696" rtl="0" eaLnBrk="1" latinLnBrk="0" hangingPunct="1">
        <a:lnSpc>
          <a:spcPct val="90000"/>
        </a:lnSpc>
        <a:spcBef>
          <a:spcPts val="375"/>
        </a:spcBef>
        <a:buFontTx/>
        <a:buNone/>
        <a:defRPr kumimoji="1" sz="1351" kern="1200">
          <a:solidFill>
            <a:schemeClr val="tx1"/>
          </a:solidFill>
          <a:latin typeface="+mn-lt"/>
          <a:ea typeface="+mn-ea"/>
          <a:cs typeface="+mn-cs"/>
        </a:defRPr>
      </a:lvl4pPr>
      <a:lvl5pPr marL="0" indent="0" algn="l" defTabSz="685696" rtl="0" eaLnBrk="1" latinLnBrk="0" hangingPunct="1">
        <a:lnSpc>
          <a:spcPct val="90000"/>
        </a:lnSpc>
        <a:spcBef>
          <a:spcPts val="375"/>
        </a:spcBef>
        <a:buFontTx/>
        <a:buNone/>
        <a:defRPr kumimoji="1" sz="1351" kern="1200">
          <a:solidFill>
            <a:schemeClr val="tx1"/>
          </a:solidFill>
          <a:latin typeface="+mn-lt"/>
          <a:ea typeface="+mn-ea"/>
          <a:cs typeface="+mn-cs"/>
        </a:defRPr>
      </a:lvl5pPr>
      <a:lvl6pPr marL="1885664" indent="-171424" algn="l" defTabSz="685696" rtl="0" eaLnBrk="1" latinLnBrk="0" hangingPunct="1">
        <a:lnSpc>
          <a:spcPct val="90000"/>
        </a:lnSpc>
        <a:spcBef>
          <a:spcPts val="375"/>
        </a:spcBef>
        <a:buFont typeface="Arial" panose="020B0604020202020204" pitchFamily="34" charset="0"/>
        <a:buChar char="•"/>
        <a:defRPr kumimoji="1" sz="1351" kern="1200">
          <a:solidFill>
            <a:schemeClr val="tx1"/>
          </a:solidFill>
          <a:latin typeface="+mn-lt"/>
          <a:ea typeface="+mn-ea"/>
          <a:cs typeface="+mn-cs"/>
        </a:defRPr>
      </a:lvl6pPr>
      <a:lvl7pPr marL="2228512" indent="-171424" algn="l" defTabSz="685696" rtl="0" eaLnBrk="1" latinLnBrk="0" hangingPunct="1">
        <a:lnSpc>
          <a:spcPct val="90000"/>
        </a:lnSpc>
        <a:spcBef>
          <a:spcPts val="375"/>
        </a:spcBef>
        <a:buFont typeface="Arial" panose="020B0604020202020204" pitchFamily="34" charset="0"/>
        <a:buChar char="•"/>
        <a:defRPr kumimoji="1" sz="1351" kern="1200">
          <a:solidFill>
            <a:schemeClr val="tx1"/>
          </a:solidFill>
          <a:latin typeface="+mn-lt"/>
          <a:ea typeface="+mn-ea"/>
          <a:cs typeface="+mn-cs"/>
        </a:defRPr>
      </a:lvl7pPr>
      <a:lvl8pPr marL="2571360" indent="-171424" algn="l" defTabSz="685696" rtl="0" eaLnBrk="1" latinLnBrk="0" hangingPunct="1">
        <a:lnSpc>
          <a:spcPct val="90000"/>
        </a:lnSpc>
        <a:spcBef>
          <a:spcPts val="375"/>
        </a:spcBef>
        <a:buFont typeface="Arial" panose="020B0604020202020204" pitchFamily="34" charset="0"/>
        <a:buChar char="•"/>
        <a:defRPr kumimoji="1" sz="1351" kern="1200">
          <a:solidFill>
            <a:schemeClr val="tx1"/>
          </a:solidFill>
          <a:latin typeface="+mn-lt"/>
          <a:ea typeface="+mn-ea"/>
          <a:cs typeface="+mn-cs"/>
        </a:defRPr>
      </a:lvl8pPr>
      <a:lvl9pPr marL="2914207" indent="-171424" algn="l" defTabSz="685696" rtl="0" eaLnBrk="1" latinLnBrk="0" hangingPunct="1">
        <a:lnSpc>
          <a:spcPct val="90000"/>
        </a:lnSpc>
        <a:spcBef>
          <a:spcPts val="375"/>
        </a:spcBef>
        <a:buFont typeface="Arial" panose="020B0604020202020204" pitchFamily="34" charset="0"/>
        <a:buChar char="•"/>
        <a:defRPr kumimoji="1" sz="1351" kern="1200">
          <a:solidFill>
            <a:schemeClr val="tx1"/>
          </a:solidFill>
          <a:latin typeface="+mn-lt"/>
          <a:ea typeface="+mn-ea"/>
          <a:cs typeface="+mn-cs"/>
        </a:defRPr>
      </a:lvl9pPr>
    </p:bodyStyle>
    <p:otherStyle>
      <a:defPPr>
        <a:defRPr lang="ja-JP"/>
      </a:defPPr>
      <a:lvl1pPr marL="0" algn="l" defTabSz="685696" rtl="0" eaLnBrk="1" latinLnBrk="0" hangingPunct="1">
        <a:defRPr kumimoji="1" sz="1351" kern="1200">
          <a:solidFill>
            <a:schemeClr val="tx1"/>
          </a:solidFill>
          <a:latin typeface="+mn-lt"/>
          <a:ea typeface="+mn-ea"/>
          <a:cs typeface="+mn-cs"/>
        </a:defRPr>
      </a:lvl1pPr>
      <a:lvl2pPr marL="342849" algn="l" defTabSz="685696" rtl="0" eaLnBrk="1" latinLnBrk="0" hangingPunct="1">
        <a:defRPr kumimoji="1" sz="1351" kern="1200">
          <a:solidFill>
            <a:schemeClr val="tx1"/>
          </a:solidFill>
          <a:latin typeface="+mn-lt"/>
          <a:ea typeface="+mn-ea"/>
          <a:cs typeface="+mn-cs"/>
        </a:defRPr>
      </a:lvl2pPr>
      <a:lvl3pPr marL="685696" algn="l" defTabSz="685696" rtl="0" eaLnBrk="1" latinLnBrk="0" hangingPunct="1">
        <a:defRPr kumimoji="1" sz="1351" kern="1200">
          <a:solidFill>
            <a:schemeClr val="tx1"/>
          </a:solidFill>
          <a:latin typeface="+mn-lt"/>
          <a:ea typeface="+mn-ea"/>
          <a:cs typeface="+mn-cs"/>
        </a:defRPr>
      </a:lvl3pPr>
      <a:lvl4pPr marL="1028545" algn="l" defTabSz="685696" rtl="0" eaLnBrk="1" latinLnBrk="0" hangingPunct="1">
        <a:defRPr kumimoji="1" sz="1351" kern="1200">
          <a:solidFill>
            <a:schemeClr val="tx1"/>
          </a:solidFill>
          <a:latin typeface="+mn-lt"/>
          <a:ea typeface="+mn-ea"/>
          <a:cs typeface="+mn-cs"/>
        </a:defRPr>
      </a:lvl4pPr>
      <a:lvl5pPr marL="1371392" algn="l" defTabSz="685696" rtl="0" eaLnBrk="1" latinLnBrk="0" hangingPunct="1">
        <a:defRPr kumimoji="1" sz="1351" kern="1200">
          <a:solidFill>
            <a:schemeClr val="tx1"/>
          </a:solidFill>
          <a:latin typeface="+mn-lt"/>
          <a:ea typeface="+mn-ea"/>
          <a:cs typeface="+mn-cs"/>
        </a:defRPr>
      </a:lvl5pPr>
      <a:lvl6pPr marL="1714240" algn="l" defTabSz="685696" rtl="0" eaLnBrk="1" latinLnBrk="0" hangingPunct="1">
        <a:defRPr kumimoji="1" sz="1351" kern="1200">
          <a:solidFill>
            <a:schemeClr val="tx1"/>
          </a:solidFill>
          <a:latin typeface="+mn-lt"/>
          <a:ea typeface="+mn-ea"/>
          <a:cs typeface="+mn-cs"/>
        </a:defRPr>
      </a:lvl6pPr>
      <a:lvl7pPr marL="2057087" algn="l" defTabSz="685696" rtl="0" eaLnBrk="1" latinLnBrk="0" hangingPunct="1">
        <a:defRPr kumimoji="1" sz="1351" kern="1200">
          <a:solidFill>
            <a:schemeClr val="tx1"/>
          </a:solidFill>
          <a:latin typeface="+mn-lt"/>
          <a:ea typeface="+mn-ea"/>
          <a:cs typeface="+mn-cs"/>
        </a:defRPr>
      </a:lvl7pPr>
      <a:lvl8pPr marL="2399936" algn="l" defTabSz="685696" rtl="0" eaLnBrk="1" latinLnBrk="0" hangingPunct="1">
        <a:defRPr kumimoji="1" sz="1351" kern="1200">
          <a:solidFill>
            <a:schemeClr val="tx1"/>
          </a:solidFill>
          <a:latin typeface="+mn-lt"/>
          <a:ea typeface="+mn-ea"/>
          <a:cs typeface="+mn-cs"/>
        </a:defRPr>
      </a:lvl8pPr>
      <a:lvl9pPr marL="2742783" algn="l" defTabSz="685696" rtl="0" eaLnBrk="1" latinLnBrk="0" hangingPunct="1">
        <a:defRPr kumimoji="1" sz="1351"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232" userDrawn="1">
          <p15:clr>
            <a:srgbClr val="F26B43"/>
          </p15:clr>
        </p15:guide>
        <p15:guide id="2" orient="horz" pos="2676" userDrawn="1">
          <p15:clr>
            <a:srgbClr val="F26B43"/>
          </p15:clr>
        </p15:guide>
        <p15:guide id="3" orient="horz" pos="22" userDrawn="1">
          <p15:clr>
            <a:srgbClr val="F26B43"/>
          </p15:clr>
        </p15:guide>
        <p15:guide id="4" orient="horz" pos="4649" userDrawn="1">
          <p15:clr>
            <a:srgbClr val="F26B43"/>
          </p15:clr>
        </p15:guide>
        <p15:guide id="5" pos="8360" userDrawn="1">
          <p15:clr>
            <a:srgbClr val="F26B43"/>
          </p15:clr>
        </p15:guide>
        <p15:guide id="6" pos="105" userDrawn="1">
          <p15:clr>
            <a:srgbClr val="F26B43"/>
          </p15:clr>
        </p15:guide>
        <p15:guide id="7" orient="horz" pos="748"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3A91721A-3382-431C-8B68-27C1CFB9E62E}"/>
              </a:ext>
            </a:extLst>
          </p:cNvPr>
          <p:cNvGrpSpPr/>
          <p:nvPr userDrawn="1"/>
        </p:nvGrpSpPr>
        <p:grpSpPr>
          <a:xfrm>
            <a:off x="184472" y="945840"/>
            <a:ext cx="11823059" cy="5749427"/>
            <a:chOff x="177800" y="1042608"/>
            <a:chExt cx="10368269" cy="6337679"/>
          </a:xfrm>
        </p:grpSpPr>
        <p:grpSp>
          <p:nvGrpSpPr>
            <p:cNvPr id="3" name="グループ化 2">
              <a:extLst>
                <a:ext uri="{FF2B5EF4-FFF2-40B4-BE49-F238E27FC236}">
                  <a16:creationId xmlns:a16="http://schemas.microsoft.com/office/drawing/2014/main" id="{4BFD48F3-14B9-49AE-A1D1-DE5151258DCE}"/>
                </a:ext>
              </a:extLst>
            </p:cNvPr>
            <p:cNvGrpSpPr/>
            <p:nvPr userDrawn="1"/>
          </p:nvGrpSpPr>
          <p:grpSpPr>
            <a:xfrm>
              <a:off x="178075" y="1044950"/>
              <a:ext cx="10367994" cy="6335337"/>
              <a:chOff x="178074" y="1044950"/>
              <a:chExt cx="10656433" cy="6335337"/>
            </a:xfrm>
          </p:grpSpPr>
          <p:sp>
            <p:nvSpPr>
              <p:cNvPr id="78" name="Line 4">
                <a:extLst>
                  <a:ext uri="{FF2B5EF4-FFF2-40B4-BE49-F238E27FC236}">
                    <a16:creationId xmlns:a16="http://schemas.microsoft.com/office/drawing/2014/main" id="{D826A6A1-E7E4-43E8-8468-E8C860C51E10}"/>
                  </a:ext>
                </a:extLst>
              </p:cNvPr>
              <p:cNvSpPr>
                <a:spLocks noChangeShapeType="1"/>
              </p:cNvSpPr>
              <p:nvPr userDrawn="1"/>
            </p:nvSpPr>
            <p:spPr bwMode="auto">
              <a:xfrm>
                <a:off x="178074" y="7092256"/>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79" name="Line 4">
                <a:extLst>
                  <a:ext uri="{FF2B5EF4-FFF2-40B4-BE49-F238E27FC236}">
                    <a16:creationId xmlns:a16="http://schemas.microsoft.com/office/drawing/2014/main" id="{57F0DA1D-52D9-4F60-AFF6-8877566167A1}"/>
                  </a:ext>
                </a:extLst>
              </p:cNvPr>
              <p:cNvSpPr>
                <a:spLocks noChangeShapeType="1"/>
              </p:cNvSpPr>
              <p:nvPr userDrawn="1"/>
            </p:nvSpPr>
            <p:spPr bwMode="auto">
              <a:xfrm>
                <a:off x="178074" y="7236256"/>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80" name="Line 4">
                <a:extLst>
                  <a:ext uri="{FF2B5EF4-FFF2-40B4-BE49-F238E27FC236}">
                    <a16:creationId xmlns:a16="http://schemas.microsoft.com/office/drawing/2014/main" id="{9E980EDF-B6AB-4B0C-A980-495536119834}"/>
                  </a:ext>
                </a:extLst>
              </p:cNvPr>
              <p:cNvSpPr>
                <a:spLocks noChangeShapeType="1"/>
              </p:cNvSpPr>
              <p:nvPr userDrawn="1"/>
            </p:nvSpPr>
            <p:spPr bwMode="auto">
              <a:xfrm>
                <a:off x="178074" y="666152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81" name="Line 5">
                <a:extLst>
                  <a:ext uri="{FF2B5EF4-FFF2-40B4-BE49-F238E27FC236}">
                    <a16:creationId xmlns:a16="http://schemas.microsoft.com/office/drawing/2014/main" id="{36E35AEA-8BC5-4852-9481-7958B3061CC9}"/>
                  </a:ext>
                </a:extLst>
              </p:cNvPr>
              <p:cNvSpPr>
                <a:spLocks noChangeShapeType="1"/>
              </p:cNvSpPr>
              <p:nvPr userDrawn="1"/>
            </p:nvSpPr>
            <p:spPr bwMode="auto">
              <a:xfrm>
                <a:off x="178074" y="651706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82" name="Line 6">
                <a:extLst>
                  <a:ext uri="{FF2B5EF4-FFF2-40B4-BE49-F238E27FC236}">
                    <a16:creationId xmlns:a16="http://schemas.microsoft.com/office/drawing/2014/main" id="{89C1479F-6CF5-403F-951E-D6CB9755730F}"/>
                  </a:ext>
                </a:extLst>
              </p:cNvPr>
              <p:cNvSpPr>
                <a:spLocks noChangeShapeType="1"/>
              </p:cNvSpPr>
              <p:nvPr userDrawn="1"/>
            </p:nvSpPr>
            <p:spPr bwMode="auto">
              <a:xfrm>
                <a:off x="178074" y="63726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83" name="Line 7">
                <a:extLst>
                  <a:ext uri="{FF2B5EF4-FFF2-40B4-BE49-F238E27FC236}">
                    <a16:creationId xmlns:a16="http://schemas.microsoft.com/office/drawing/2014/main" id="{7E684421-FA46-4F76-8DF3-44167123B394}"/>
                  </a:ext>
                </a:extLst>
              </p:cNvPr>
              <p:cNvSpPr>
                <a:spLocks noChangeShapeType="1"/>
              </p:cNvSpPr>
              <p:nvPr userDrawn="1"/>
            </p:nvSpPr>
            <p:spPr bwMode="auto">
              <a:xfrm>
                <a:off x="178074" y="62281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84" name="Line 8">
                <a:extLst>
                  <a:ext uri="{FF2B5EF4-FFF2-40B4-BE49-F238E27FC236}">
                    <a16:creationId xmlns:a16="http://schemas.microsoft.com/office/drawing/2014/main" id="{6ECE2685-095C-45C9-838A-65818D759485}"/>
                  </a:ext>
                </a:extLst>
              </p:cNvPr>
              <p:cNvSpPr>
                <a:spLocks noChangeShapeType="1"/>
              </p:cNvSpPr>
              <p:nvPr userDrawn="1"/>
            </p:nvSpPr>
            <p:spPr bwMode="auto">
              <a:xfrm>
                <a:off x="178074" y="608526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85" name="Line 9">
                <a:extLst>
                  <a:ext uri="{FF2B5EF4-FFF2-40B4-BE49-F238E27FC236}">
                    <a16:creationId xmlns:a16="http://schemas.microsoft.com/office/drawing/2014/main" id="{600ED12E-8037-4439-94BD-A834CF658819}"/>
                  </a:ext>
                </a:extLst>
              </p:cNvPr>
              <p:cNvSpPr>
                <a:spLocks noChangeShapeType="1"/>
              </p:cNvSpPr>
              <p:nvPr userDrawn="1"/>
            </p:nvSpPr>
            <p:spPr bwMode="auto">
              <a:xfrm>
                <a:off x="178074" y="59408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86" name="Line 10">
                <a:extLst>
                  <a:ext uri="{FF2B5EF4-FFF2-40B4-BE49-F238E27FC236}">
                    <a16:creationId xmlns:a16="http://schemas.microsoft.com/office/drawing/2014/main" id="{C50928EE-EDF1-4552-888F-3CCE27F96CEE}"/>
                  </a:ext>
                </a:extLst>
              </p:cNvPr>
              <p:cNvSpPr>
                <a:spLocks noChangeShapeType="1"/>
              </p:cNvSpPr>
              <p:nvPr userDrawn="1"/>
            </p:nvSpPr>
            <p:spPr bwMode="auto">
              <a:xfrm>
                <a:off x="178074" y="57963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87" name="Line 11">
                <a:extLst>
                  <a:ext uri="{FF2B5EF4-FFF2-40B4-BE49-F238E27FC236}">
                    <a16:creationId xmlns:a16="http://schemas.microsoft.com/office/drawing/2014/main" id="{75B9DE1C-6ADC-4B10-B04B-57C8C991F37E}"/>
                  </a:ext>
                </a:extLst>
              </p:cNvPr>
              <p:cNvSpPr>
                <a:spLocks noChangeShapeType="1"/>
              </p:cNvSpPr>
              <p:nvPr userDrawn="1"/>
            </p:nvSpPr>
            <p:spPr bwMode="auto">
              <a:xfrm>
                <a:off x="178074" y="565346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88" name="Line 12">
                <a:extLst>
                  <a:ext uri="{FF2B5EF4-FFF2-40B4-BE49-F238E27FC236}">
                    <a16:creationId xmlns:a16="http://schemas.microsoft.com/office/drawing/2014/main" id="{A23F7616-6766-47AB-B3EF-0B5FD415EF09}"/>
                  </a:ext>
                </a:extLst>
              </p:cNvPr>
              <p:cNvSpPr>
                <a:spLocks noChangeShapeType="1"/>
              </p:cNvSpPr>
              <p:nvPr userDrawn="1"/>
            </p:nvSpPr>
            <p:spPr bwMode="auto">
              <a:xfrm>
                <a:off x="178074" y="55090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89" name="Line 13">
                <a:extLst>
                  <a:ext uri="{FF2B5EF4-FFF2-40B4-BE49-F238E27FC236}">
                    <a16:creationId xmlns:a16="http://schemas.microsoft.com/office/drawing/2014/main" id="{021D185C-1AAE-429B-8621-1099C040362C}"/>
                  </a:ext>
                </a:extLst>
              </p:cNvPr>
              <p:cNvSpPr>
                <a:spLocks noChangeShapeType="1"/>
              </p:cNvSpPr>
              <p:nvPr userDrawn="1"/>
            </p:nvSpPr>
            <p:spPr bwMode="auto">
              <a:xfrm>
                <a:off x="178074" y="53645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90" name="Line 14">
                <a:extLst>
                  <a:ext uri="{FF2B5EF4-FFF2-40B4-BE49-F238E27FC236}">
                    <a16:creationId xmlns:a16="http://schemas.microsoft.com/office/drawing/2014/main" id="{09703D58-1DDF-4B6E-BE8C-D9DB7B26F446}"/>
                  </a:ext>
                </a:extLst>
              </p:cNvPr>
              <p:cNvSpPr>
                <a:spLocks noChangeShapeType="1"/>
              </p:cNvSpPr>
              <p:nvPr userDrawn="1"/>
            </p:nvSpPr>
            <p:spPr bwMode="auto">
              <a:xfrm>
                <a:off x="178074" y="52200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91" name="Line 15">
                <a:extLst>
                  <a:ext uri="{FF2B5EF4-FFF2-40B4-BE49-F238E27FC236}">
                    <a16:creationId xmlns:a16="http://schemas.microsoft.com/office/drawing/2014/main" id="{0A99046C-7D76-490A-88DE-41D62CAAB2D3}"/>
                  </a:ext>
                </a:extLst>
              </p:cNvPr>
              <p:cNvSpPr>
                <a:spLocks noChangeShapeType="1"/>
              </p:cNvSpPr>
              <p:nvPr userDrawn="1"/>
            </p:nvSpPr>
            <p:spPr bwMode="auto">
              <a:xfrm>
                <a:off x="178074" y="50772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92" name="Line 16">
                <a:extLst>
                  <a:ext uri="{FF2B5EF4-FFF2-40B4-BE49-F238E27FC236}">
                    <a16:creationId xmlns:a16="http://schemas.microsoft.com/office/drawing/2014/main" id="{59BBACC5-635F-4604-B162-146A153A24BB}"/>
                  </a:ext>
                </a:extLst>
              </p:cNvPr>
              <p:cNvSpPr>
                <a:spLocks noChangeShapeType="1"/>
              </p:cNvSpPr>
              <p:nvPr userDrawn="1"/>
            </p:nvSpPr>
            <p:spPr bwMode="auto">
              <a:xfrm>
                <a:off x="178074" y="49327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93" name="Line 17">
                <a:extLst>
                  <a:ext uri="{FF2B5EF4-FFF2-40B4-BE49-F238E27FC236}">
                    <a16:creationId xmlns:a16="http://schemas.microsoft.com/office/drawing/2014/main" id="{9FB4A3F6-32A1-4976-8A08-D1DAD172D3A1}"/>
                  </a:ext>
                </a:extLst>
              </p:cNvPr>
              <p:cNvSpPr>
                <a:spLocks noChangeShapeType="1"/>
              </p:cNvSpPr>
              <p:nvPr userDrawn="1"/>
            </p:nvSpPr>
            <p:spPr bwMode="auto">
              <a:xfrm>
                <a:off x="178074" y="47882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94" name="Line 18">
                <a:extLst>
                  <a:ext uri="{FF2B5EF4-FFF2-40B4-BE49-F238E27FC236}">
                    <a16:creationId xmlns:a16="http://schemas.microsoft.com/office/drawing/2014/main" id="{908F9892-CF7B-484A-A087-A99993AE4574}"/>
                  </a:ext>
                </a:extLst>
              </p:cNvPr>
              <p:cNvSpPr>
                <a:spLocks noChangeShapeType="1"/>
              </p:cNvSpPr>
              <p:nvPr userDrawn="1"/>
            </p:nvSpPr>
            <p:spPr bwMode="auto">
              <a:xfrm>
                <a:off x="178074" y="46438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95" name="Line 19">
                <a:extLst>
                  <a:ext uri="{FF2B5EF4-FFF2-40B4-BE49-F238E27FC236}">
                    <a16:creationId xmlns:a16="http://schemas.microsoft.com/office/drawing/2014/main" id="{8870D894-1D46-4193-A356-3B3B47BC911F}"/>
                  </a:ext>
                </a:extLst>
              </p:cNvPr>
              <p:cNvSpPr>
                <a:spLocks noChangeShapeType="1"/>
              </p:cNvSpPr>
              <p:nvPr userDrawn="1"/>
            </p:nvSpPr>
            <p:spPr bwMode="auto">
              <a:xfrm>
                <a:off x="178074" y="45009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96" name="Line 20">
                <a:extLst>
                  <a:ext uri="{FF2B5EF4-FFF2-40B4-BE49-F238E27FC236}">
                    <a16:creationId xmlns:a16="http://schemas.microsoft.com/office/drawing/2014/main" id="{E62FE32C-C1AA-4D40-946C-A2C857DF1D2C}"/>
                  </a:ext>
                </a:extLst>
              </p:cNvPr>
              <p:cNvSpPr>
                <a:spLocks noChangeShapeType="1"/>
              </p:cNvSpPr>
              <p:nvPr userDrawn="1"/>
            </p:nvSpPr>
            <p:spPr bwMode="auto">
              <a:xfrm>
                <a:off x="178074" y="43564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97" name="Line 21">
                <a:extLst>
                  <a:ext uri="{FF2B5EF4-FFF2-40B4-BE49-F238E27FC236}">
                    <a16:creationId xmlns:a16="http://schemas.microsoft.com/office/drawing/2014/main" id="{A41DF6BE-EF66-4E04-9235-822F95384006}"/>
                  </a:ext>
                </a:extLst>
              </p:cNvPr>
              <p:cNvSpPr>
                <a:spLocks noChangeShapeType="1"/>
              </p:cNvSpPr>
              <p:nvPr userDrawn="1"/>
            </p:nvSpPr>
            <p:spPr bwMode="auto">
              <a:xfrm>
                <a:off x="178074" y="42120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98" name="Line 22">
                <a:extLst>
                  <a:ext uri="{FF2B5EF4-FFF2-40B4-BE49-F238E27FC236}">
                    <a16:creationId xmlns:a16="http://schemas.microsoft.com/office/drawing/2014/main" id="{04515879-DFE5-4F8A-B76C-705440CA75BA}"/>
                  </a:ext>
                </a:extLst>
              </p:cNvPr>
              <p:cNvSpPr>
                <a:spLocks noChangeShapeType="1"/>
              </p:cNvSpPr>
              <p:nvPr userDrawn="1"/>
            </p:nvSpPr>
            <p:spPr bwMode="auto">
              <a:xfrm>
                <a:off x="178074" y="39246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99" name="Line 23">
                <a:extLst>
                  <a:ext uri="{FF2B5EF4-FFF2-40B4-BE49-F238E27FC236}">
                    <a16:creationId xmlns:a16="http://schemas.microsoft.com/office/drawing/2014/main" id="{0952AF1D-8248-4B31-B111-ACD4257CBB02}"/>
                  </a:ext>
                </a:extLst>
              </p:cNvPr>
              <p:cNvSpPr>
                <a:spLocks noChangeShapeType="1"/>
              </p:cNvSpPr>
              <p:nvPr userDrawn="1"/>
            </p:nvSpPr>
            <p:spPr bwMode="auto">
              <a:xfrm>
                <a:off x="178074" y="37802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00" name="Line 24">
                <a:extLst>
                  <a:ext uri="{FF2B5EF4-FFF2-40B4-BE49-F238E27FC236}">
                    <a16:creationId xmlns:a16="http://schemas.microsoft.com/office/drawing/2014/main" id="{5DF19807-4FC9-4DCA-8DBB-DA4B436820F2}"/>
                  </a:ext>
                </a:extLst>
              </p:cNvPr>
              <p:cNvSpPr>
                <a:spLocks noChangeShapeType="1"/>
              </p:cNvSpPr>
              <p:nvPr userDrawn="1"/>
            </p:nvSpPr>
            <p:spPr bwMode="auto">
              <a:xfrm>
                <a:off x="178074" y="36357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01" name="Line 25">
                <a:extLst>
                  <a:ext uri="{FF2B5EF4-FFF2-40B4-BE49-F238E27FC236}">
                    <a16:creationId xmlns:a16="http://schemas.microsoft.com/office/drawing/2014/main" id="{3B491BFB-F3D6-4AE7-A3AB-529175A1FC52}"/>
                  </a:ext>
                </a:extLst>
              </p:cNvPr>
              <p:cNvSpPr>
                <a:spLocks noChangeShapeType="1"/>
              </p:cNvSpPr>
              <p:nvPr userDrawn="1"/>
            </p:nvSpPr>
            <p:spPr bwMode="auto">
              <a:xfrm>
                <a:off x="178074" y="34928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02" name="Line 26">
                <a:extLst>
                  <a:ext uri="{FF2B5EF4-FFF2-40B4-BE49-F238E27FC236}">
                    <a16:creationId xmlns:a16="http://schemas.microsoft.com/office/drawing/2014/main" id="{F13ED150-3A1D-42A7-9E86-E99A6B5238F8}"/>
                  </a:ext>
                </a:extLst>
              </p:cNvPr>
              <p:cNvSpPr>
                <a:spLocks noChangeShapeType="1"/>
              </p:cNvSpPr>
              <p:nvPr userDrawn="1"/>
            </p:nvSpPr>
            <p:spPr bwMode="auto">
              <a:xfrm>
                <a:off x="178074" y="33484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03" name="Line 27">
                <a:extLst>
                  <a:ext uri="{FF2B5EF4-FFF2-40B4-BE49-F238E27FC236}">
                    <a16:creationId xmlns:a16="http://schemas.microsoft.com/office/drawing/2014/main" id="{EC8E0ABF-A65A-4B61-8B39-1DB126D7CE48}"/>
                  </a:ext>
                </a:extLst>
              </p:cNvPr>
              <p:cNvSpPr>
                <a:spLocks noChangeShapeType="1"/>
              </p:cNvSpPr>
              <p:nvPr userDrawn="1"/>
            </p:nvSpPr>
            <p:spPr bwMode="auto">
              <a:xfrm>
                <a:off x="178074" y="32039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04" name="Line 28">
                <a:extLst>
                  <a:ext uri="{FF2B5EF4-FFF2-40B4-BE49-F238E27FC236}">
                    <a16:creationId xmlns:a16="http://schemas.microsoft.com/office/drawing/2014/main" id="{5B0E93A0-803C-43D4-922B-174A4DD30EAF}"/>
                  </a:ext>
                </a:extLst>
              </p:cNvPr>
              <p:cNvSpPr>
                <a:spLocks noChangeShapeType="1"/>
              </p:cNvSpPr>
              <p:nvPr userDrawn="1"/>
            </p:nvSpPr>
            <p:spPr bwMode="auto">
              <a:xfrm>
                <a:off x="178074" y="30610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05" name="Line 29">
                <a:extLst>
                  <a:ext uri="{FF2B5EF4-FFF2-40B4-BE49-F238E27FC236}">
                    <a16:creationId xmlns:a16="http://schemas.microsoft.com/office/drawing/2014/main" id="{D3F014D9-1393-4D00-9A6D-9E0E19D15C5C}"/>
                  </a:ext>
                </a:extLst>
              </p:cNvPr>
              <p:cNvSpPr>
                <a:spLocks noChangeShapeType="1"/>
              </p:cNvSpPr>
              <p:nvPr userDrawn="1"/>
            </p:nvSpPr>
            <p:spPr bwMode="auto">
              <a:xfrm>
                <a:off x="178074" y="29166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06" name="Line 30">
                <a:extLst>
                  <a:ext uri="{FF2B5EF4-FFF2-40B4-BE49-F238E27FC236}">
                    <a16:creationId xmlns:a16="http://schemas.microsoft.com/office/drawing/2014/main" id="{414030D1-E2E5-4E55-8024-2D453BC4802C}"/>
                  </a:ext>
                </a:extLst>
              </p:cNvPr>
              <p:cNvSpPr>
                <a:spLocks noChangeShapeType="1"/>
              </p:cNvSpPr>
              <p:nvPr userDrawn="1"/>
            </p:nvSpPr>
            <p:spPr bwMode="auto">
              <a:xfrm>
                <a:off x="178074" y="27721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07" name="Line 31">
                <a:extLst>
                  <a:ext uri="{FF2B5EF4-FFF2-40B4-BE49-F238E27FC236}">
                    <a16:creationId xmlns:a16="http://schemas.microsoft.com/office/drawing/2014/main" id="{FDB3FA4B-DE95-483C-A755-22E878FB2E2B}"/>
                  </a:ext>
                </a:extLst>
              </p:cNvPr>
              <p:cNvSpPr>
                <a:spLocks noChangeShapeType="1"/>
              </p:cNvSpPr>
              <p:nvPr userDrawn="1"/>
            </p:nvSpPr>
            <p:spPr bwMode="auto">
              <a:xfrm>
                <a:off x="178074" y="262769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08" name="Line 32">
                <a:extLst>
                  <a:ext uri="{FF2B5EF4-FFF2-40B4-BE49-F238E27FC236}">
                    <a16:creationId xmlns:a16="http://schemas.microsoft.com/office/drawing/2014/main" id="{35206945-08AE-4534-AE16-F2B17244D230}"/>
                  </a:ext>
                </a:extLst>
              </p:cNvPr>
              <p:cNvSpPr>
                <a:spLocks noChangeShapeType="1"/>
              </p:cNvSpPr>
              <p:nvPr userDrawn="1"/>
            </p:nvSpPr>
            <p:spPr bwMode="auto">
              <a:xfrm>
                <a:off x="178074" y="24848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09" name="Line 33">
                <a:extLst>
                  <a:ext uri="{FF2B5EF4-FFF2-40B4-BE49-F238E27FC236}">
                    <a16:creationId xmlns:a16="http://schemas.microsoft.com/office/drawing/2014/main" id="{27C86116-2335-4015-8AAC-D3331F924635}"/>
                  </a:ext>
                </a:extLst>
              </p:cNvPr>
              <p:cNvSpPr>
                <a:spLocks noChangeShapeType="1"/>
              </p:cNvSpPr>
              <p:nvPr userDrawn="1"/>
            </p:nvSpPr>
            <p:spPr bwMode="auto">
              <a:xfrm>
                <a:off x="178074" y="23403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10" name="Line 34">
                <a:extLst>
                  <a:ext uri="{FF2B5EF4-FFF2-40B4-BE49-F238E27FC236}">
                    <a16:creationId xmlns:a16="http://schemas.microsoft.com/office/drawing/2014/main" id="{3BF6F914-6E1F-4EB0-8F80-051002B517C6}"/>
                  </a:ext>
                </a:extLst>
              </p:cNvPr>
              <p:cNvSpPr>
                <a:spLocks noChangeShapeType="1"/>
              </p:cNvSpPr>
              <p:nvPr userDrawn="1"/>
            </p:nvSpPr>
            <p:spPr bwMode="auto">
              <a:xfrm>
                <a:off x="178074" y="219589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11" name="Line 35">
                <a:extLst>
                  <a:ext uri="{FF2B5EF4-FFF2-40B4-BE49-F238E27FC236}">
                    <a16:creationId xmlns:a16="http://schemas.microsoft.com/office/drawing/2014/main" id="{04D2FA21-70F9-4DA5-A0FC-C0E92E3FE52E}"/>
                  </a:ext>
                </a:extLst>
              </p:cNvPr>
              <p:cNvSpPr>
                <a:spLocks noChangeShapeType="1"/>
              </p:cNvSpPr>
              <p:nvPr userDrawn="1"/>
            </p:nvSpPr>
            <p:spPr bwMode="auto">
              <a:xfrm>
                <a:off x="178074" y="205142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12" name="Line 36">
                <a:extLst>
                  <a:ext uri="{FF2B5EF4-FFF2-40B4-BE49-F238E27FC236}">
                    <a16:creationId xmlns:a16="http://schemas.microsoft.com/office/drawing/2014/main" id="{F58D4FB5-90F3-4530-8AF9-1A1ED0B03627}"/>
                  </a:ext>
                </a:extLst>
              </p:cNvPr>
              <p:cNvSpPr>
                <a:spLocks noChangeShapeType="1"/>
              </p:cNvSpPr>
              <p:nvPr userDrawn="1"/>
            </p:nvSpPr>
            <p:spPr bwMode="auto">
              <a:xfrm>
                <a:off x="178074" y="19085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13" name="Line 37">
                <a:extLst>
                  <a:ext uri="{FF2B5EF4-FFF2-40B4-BE49-F238E27FC236}">
                    <a16:creationId xmlns:a16="http://schemas.microsoft.com/office/drawing/2014/main" id="{46EF435C-533B-4F36-A45C-DED4C9DA1769}"/>
                  </a:ext>
                </a:extLst>
              </p:cNvPr>
              <p:cNvSpPr>
                <a:spLocks noChangeShapeType="1"/>
              </p:cNvSpPr>
              <p:nvPr userDrawn="1"/>
            </p:nvSpPr>
            <p:spPr bwMode="auto">
              <a:xfrm>
                <a:off x="178074" y="176409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14" name="Line 38">
                <a:extLst>
                  <a:ext uri="{FF2B5EF4-FFF2-40B4-BE49-F238E27FC236}">
                    <a16:creationId xmlns:a16="http://schemas.microsoft.com/office/drawing/2014/main" id="{7260D7FA-0243-4149-92F2-9A2E3D3D639A}"/>
                  </a:ext>
                </a:extLst>
              </p:cNvPr>
              <p:cNvSpPr>
                <a:spLocks noChangeShapeType="1"/>
              </p:cNvSpPr>
              <p:nvPr userDrawn="1"/>
            </p:nvSpPr>
            <p:spPr bwMode="auto">
              <a:xfrm>
                <a:off x="178074" y="161962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15" name="Line 39">
                <a:extLst>
                  <a:ext uri="{FF2B5EF4-FFF2-40B4-BE49-F238E27FC236}">
                    <a16:creationId xmlns:a16="http://schemas.microsoft.com/office/drawing/2014/main" id="{E17B36A0-958F-443F-9FD7-D5530C92BC70}"/>
                  </a:ext>
                </a:extLst>
              </p:cNvPr>
              <p:cNvSpPr>
                <a:spLocks noChangeShapeType="1"/>
              </p:cNvSpPr>
              <p:nvPr userDrawn="1"/>
            </p:nvSpPr>
            <p:spPr bwMode="auto">
              <a:xfrm>
                <a:off x="178074" y="14767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16" name="Line 102">
                <a:extLst>
                  <a:ext uri="{FF2B5EF4-FFF2-40B4-BE49-F238E27FC236}">
                    <a16:creationId xmlns:a16="http://schemas.microsoft.com/office/drawing/2014/main" id="{351063C8-67B1-4656-BE04-74F237AAE0DC}"/>
                  </a:ext>
                </a:extLst>
              </p:cNvPr>
              <p:cNvSpPr>
                <a:spLocks noChangeShapeType="1"/>
              </p:cNvSpPr>
              <p:nvPr userDrawn="1"/>
            </p:nvSpPr>
            <p:spPr bwMode="auto">
              <a:xfrm>
                <a:off x="178074" y="4069139"/>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17" name="Line 4">
                <a:extLst>
                  <a:ext uri="{FF2B5EF4-FFF2-40B4-BE49-F238E27FC236}">
                    <a16:creationId xmlns:a16="http://schemas.microsoft.com/office/drawing/2014/main" id="{A46FAAE6-29DC-4506-AD6F-E0CFB6E0E485}"/>
                  </a:ext>
                </a:extLst>
              </p:cNvPr>
              <p:cNvSpPr>
                <a:spLocks noChangeShapeType="1"/>
              </p:cNvSpPr>
              <p:nvPr userDrawn="1"/>
            </p:nvSpPr>
            <p:spPr bwMode="auto">
              <a:xfrm>
                <a:off x="178074" y="6804864"/>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18" name="Line 4">
                <a:extLst>
                  <a:ext uri="{FF2B5EF4-FFF2-40B4-BE49-F238E27FC236}">
                    <a16:creationId xmlns:a16="http://schemas.microsoft.com/office/drawing/2014/main" id="{BDB1BE34-748E-475F-92C8-62D418402AEE}"/>
                  </a:ext>
                </a:extLst>
              </p:cNvPr>
              <p:cNvSpPr>
                <a:spLocks noChangeShapeType="1"/>
              </p:cNvSpPr>
              <p:nvPr userDrawn="1"/>
            </p:nvSpPr>
            <p:spPr bwMode="auto">
              <a:xfrm>
                <a:off x="178074" y="6948864"/>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19" name="Line 39">
                <a:extLst>
                  <a:ext uri="{FF2B5EF4-FFF2-40B4-BE49-F238E27FC236}">
                    <a16:creationId xmlns:a16="http://schemas.microsoft.com/office/drawing/2014/main" id="{B8FC7F79-F5A5-4158-8740-748E3241FF8F}"/>
                  </a:ext>
                </a:extLst>
              </p:cNvPr>
              <p:cNvSpPr>
                <a:spLocks noChangeShapeType="1"/>
              </p:cNvSpPr>
              <p:nvPr userDrawn="1"/>
            </p:nvSpPr>
            <p:spPr bwMode="auto">
              <a:xfrm>
                <a:off x="178074" y="1332288"/>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20" name="Line 4">
                <a:extLst>
                  <a:ext uri="{FF2B5EF4-FFF2-40B4-BE49-F238E27FC236}">
                    <a16:creationId xmlns:a16="http://schemas.microsoft.com/office/drawing/2014/main" id="{04F44B2B-BA78-4509-9C32-74EDCFF90D98}"/>
                  </a:ext>
                </a:extLst>
              </p:cNvPr>
              <p:cNvSpPr>
                <a:spLocks noChangeShapeType="1"/>
              </p:cNvSpPr>
              <p:nvPr userDrawn="1"/>
            </p:nvSpPr>
            <p:spPr bwMode="auto">
              <a:xfrm>
                <a:off x="178074" y="738028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21" name="Line 34">
                <a:extLst>
                  <a:ext uri="{FF2B5EF4-FFF2-40B4-BE49-F238E27FC236}">
                    <a16:creationId xmlns:a16="http://schemas.microsoft.com/office/drawing/2014/main" id="{5E5B63E7-A874-41DF-80CD-384ECF0D0ECD}"/>
                  </a:ext>
                </a:extLst>
              </p:cNvPr>
              <p:cNvSpPr>
                <a:spLocks noChangeShapeType="1"/>
              </p:cNvSpPr>
              <p:nvPr userDrawn="1"/>
            </p:nvSpPr>
            <p:spPr bwMode="auto">
              <a:xfrm>
                <a:off x="178074" y="1332288"/>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22" name="Line 35">
                <a:extLst>
                  <a:ext uri="{FF2B5EF4-FFF2-40B4-BE49-F238E27FC236}">
                    <a16:creationId xmlns:a16="http://schemas.microsoft.com/office/drawing/2014/main" id="{09956D0B-D2BD-494C-9E10-AC5791E6B997}"/>
                  </a:ext>
                </a:extLst>
              </p:cNvPr>
              <p:cNvSpPr>
                <a:spLocks noChangeShapeType="1"/>
              </p:cNvSpPr>
              <p:nvPr userDrawn="1"/>
            </p:nvSpPr>
            <p:spPr bwMode="auto">
              <a:xfrm>
                <a:off x="178074" y="118782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23" name="Line 36">
                <a:extLst>
                  <a:ext uri="{FF2B5EF4-FFF2-40B4-BE49-F238E27FC236}">
                    <a16:creationId xmlns:a16="http://schemas.microsoft.com/office/drawing/2014/main" id="{FDCF63A4-9AE6-42F3-B831-26054F80B908}"/>
                  </a:ext>
                </a:extLst>
              </p:cNvPr>
              <p:cNvSpPr>
                <a:spLocks noChangeShapeType="1"/>
              </p:cNvSpPr>
              <p:nvPr userDrawn="1"/>
            </p:nvSpPr>
            <p:spPr bwMode="auto">
              <a:xfrm>
                <a:off x="178074" y="104495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grpSp>
        <p:grpSp>
          <p:nvGrpSpPr>
            <p:cNvPr id="4" name="グループ化 3">
              <a:extLst>
                <a:ext uri="{FF2B5EF4-FFF2-40B4-BE49-F238E27FC236}">
                  <a16:creationId xmlns:a16="http://schemas.microsoft.com/office/drawing/2014/main" id="{7563BD28-1209-42D1-9D77-592742544D69}"/>
                </a:ext>
              </a:extLst>
            </p:cNvPr>
            <p:cNvGrpSpPr/>
            <p:nvPr userDrawn="1"/>
          </p:nvGrpSpPr>
          <p:grpSpPr>
            <a:xfrm>
              <a:off x="177800" y="1042608"/>
              <a:ext cx="10368268" cy="6337679"/>
              <a:chOff x="177800" y="613150"/>
              <a:chExt cx="10368268" cy="6767138"/>
            </a:xfrm>
          </p:grpSpPr>
          <p:sp>
            <p:nvSpPr>
              <p:cNvPr id="5" name="Line 41">
                <a:extLst>
                  <a:ext uri="{FF2B5EF4-FFF2-40B4-BE49-F238E27FC236}">
                    <a16:creationId xmlns:a16="http://schemas.microsoft.com/office/drawing/2014/main" id="{B3C22C89-D315-4DE2-A2CE-1772E3524552}"/>
                  </a:ext>
                </a:extLst>
              </p:cNvPr>
              <p:cNvSpPr>
                <a:spLocks noChangeShapeType="1"/>
              </p:cNvSpPr>
              <p:nvPr userDrawn="1"/>
            </p:nvSpPr>
            <p:spPr bwMode="auto">
              <a:xfrm>
                <a:off x="132972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6" name="Line 42">
                <a:extLst>
                  <a:ext uri="{FF2B5EF4-FFF2-40B4-BE49-F238E27FC236}">
                    <a16:creationId xmlns:a16="http://schemas.microsoft.com/office/drawing/2014/main" id="{B6B37B61-127F-43BC-8980-FDDC4E2D4884}"/>
                  </a:ext>
                </a:extLst>
              </p:cNvPr>
              <p:cNvSpPr>
                <a:spLocks noChangeShapeType="1"/>
              </p:cNvSpPr>
              <p:nvPr userDrawn="1"/>
            </p:nvSpPr>
            <p:spPr bwMode="auto">
              <a:xfrm>
                <a:off x="147371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7" name="Line 43">
                <a:extLst>
                  <a:ext uri="{FF2B5EF4-FFF2-40B4-BE49-F238E27FC236}">
                    <a16:creationId xmlns:a16="http://schemas.microsoft.com/office/drawing/2014/main" id="{814E20DB-764C-424E-81E2-70243941EA7A}"/>
                  </a:ext>
                </a:extLst>
              </p:cNvPr>
              <p:cNvSpPr>
                <a:spLocks noChangeShapeType="1"/>
              </p:cNvSpPr>
              <p:nvPr userDrawn="1"/>
            </p:nvSpPr>
            <p:spPr bwMode="auto">
              <a:xfrm>
                <a:off x="161771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8" name="Line 44">
                <a:extLst>
                  <a:ext uri="{FF2B5EF4-FFF2-40B4-BE49-F238E27FC236}">
                    <a16:creationId xmlns:a16="http://schemas.microsoft.com/office/drawing/2014/main" id="{FCABC8BD-5A98-49C6-B473-81F079E35153}"/>
                  </a:ext>
                </a:extLst>
              </p:cNvPr>
              <p:cNvSpPr>
                <a:spLocks noChangeShapeType="1"/>
              </p:cNvSpPr>
              <p:nvPr userDrawn="1"/>
            </p:nvSpPr>
            <p:spPr bwMode="auto">
              <a:xfrm>
                <a:off x="176170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9" name="Line 45">
                <a:extLst>
                  <a:ext uri="{FF2B5EF4-FFF2-40B4-BE49-F238E27FC236}">
                    <a16:creationId xmlns:a16="http://schemas.microsoft.com/office/drawing/2014/main" id="{1A60A482-CAE7-4B32-B147-65B54D505B66}"/>
                  </a:ext>
                </a:extLst>
              </p:cNvPr>
              <p:cNvSpPr>
                <a:spLocks noChangeShapeType="1"/>
              </p:cNvSpPr>
              <p:nvPr userDrawn="1"/>
            </p:nvSpPr>
            <p:spPr bwMode="auto">
              <a:xfrm>
                <a:off x="190569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0" name="Line 46">
                <a:extLst>
                  <a:ext uri="{FF2B5EF4-FFF2-40B4-BE49-F238E27FC236}">
                    <a16:creationId xmlns:a16="http://schemas.microsoft.com/office/drawing/2014/main" id="{EFDE9D29-C267-4456-BF4C-3E31CC996007}"/>
                  </a:ext>
                </a:extLst>
              </p:cNvPr>
              <p:cNvSpPr>
                <a:spLocks noChangeShapeType="1"/>
              </p:cNvSpPr>
              <p:nvPr userDrawn="1"/>
            </p:nvSpPr>
            <p:spPr bwMode="auto">
              <a:xfrm>
                <a:off x="204968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1" name="Line 47">
                <a:extLst>
                  <a:ext uri="{FF2B5EF4-FFF2-40B4-BE49-F238E27FC236}">
                    <a16:creationId xmlns:a16="http://schemas.microsoft.com/office/drawing/2014/main" id="{491A06B6-733C-4C7D-A019-438D4782E29D}"/>
                  </a:ext>
                </a:extLst>
              </p:cNvPr>
              <p:cNvSpPr>
                <a:spLocks noChangeShapeType="1"/>
              </p:cNvSpPr>
              <p:nvPr userDrawn="1"/>
            </p:nvSpPr>
            <p:spPr bwMode="auto">
              <a:xfrm>
                <a:off x="219367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2" name="Line 48">
                <a:extLst>
                  <a:ext uri="{FF2B5EF4-FFF2-40B4-BE49-F238E27FC236}">
                    <a16:creationId xmlns:a16="http://schemas.microsoft.com/office/drawing/2014/main" id="{1A2FF589-8AE7-4B04-A3CF-707EC50F0E4D}"/>
                  </a:ext>
                </a:extLst>
              </p:cNvPr>
              <p:cNvSpPr>
                <a:spLocks noChangeShapeType="1"/>
              </p:cNvSpPr>
              <p:nvPr userDrawn="1"/>
            </p:nvSpPr>
            <p:spPr bwMode="auto">
              <a:xfrm>
                <a:off x="233766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3" name="Line 49">
                <a:extLst>
                  <a:ext uri="{FF2B5EF4-FFF2-40B4-BE49-F238E27FC236}">
                    <a16:creationId xmlns:a16="http://schemas.microsoft.com/office/drawing/2014/main" id="{220BD835-09F7-42BC-8A59-760F67C3BA30}"/>
                  </a:ext>
                </a:extLst>
              </p:cNvPr>
              <p:cNvSpPr>
                <a:spLocks noChangeShapeType="1"/>
              </p:cNvSpPr>
              <p:nvPr userDrawn="1"/>
            </p:nvSpPr>
            <p:spPr bwMode="auto">
              <a:xfrm>
                <a:off x="248165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4" name="Line 50">
                <a:extLst>
                  <a:ext uri="{FF2B5EF4-FFF2-40B4-BE49-F238E27FC236}">
                    <a16:creationId xmlns:a16="http://schemas.microsoft.com/office/drawing/2014/main" id="{80C9531A-D351-4FB0-810D-0B60B9AE5DA3}"/>
                  </a:ext>
                </a:extLst>
              </p:cNvPr>
              <p:cNvSpPr>
                <a:spLocks noChangeShapeType="1"/>
              </p:cNvSpPr>
              <p:nvPr userDrawn="1"/>
            </p:nvSpPr>
            <p:spPr bwMode="auto">
              <a:xfrm>
                <a:off x="262564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5" name="Line 51">
                <a:extLst>
                  <a:ext uri="{FF2B5EF4-FFF2-40B4-BE49-F238E27FC236}">
                    <a16:creationId xmlns:a16="http://schemas.microsoft.com/office/drawing/2014/main" id="{B8E8462B-F715-42E6-9C65-36FFE4337D4E}"/>
                  </a:ext>
                </a:extLst>
              </p:cNvPr>
              <p:cNvSpPr>
                <a:spLocks noChangeShapeType="1"/>
              </p:cNvSpPr>
              <p:nvPr userDrawn="1"/>
            </p:nvSpPr>
            <p:spPr bwMode="auto">
              <a:xfrm>
                <a:off x="276963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6" name="Line 52">
                <a:extLst>
                  <a:ext uri="{FF2B5EF4-FFF2-40B4-BE49-F238E27FC236}">
                    <a16:creationId xmlns:a16="http://schemas.microsoft.com/office/drawing/2014/main" id="{D8F1D8BF-9549-4DB4-8539-54E7306FE4B2}"/>
                  </a:ext>
                </a:extLst>
              </p:cNvPr>
              <p:cNvSpPr>
                <a:spLocks noChangeShapeType="1"/>
              </p:cNvSpPr>
              <p:nvPr userDrawn="1"/>
            </p:nvSpPr>
            <p:spPr bwMode="auto">
              <a:xfrm>
                <a:off x="291362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7" name="Line 53">
                <a:extLst>
                  <a:ext uri="{FF2B5EF4-FFF2-40B4-BE49-F238E27FC236}">
                    <a16:creationId xmlns:a16="http://schemas.microsoft.com/office/drawing/2014/main" id="{21A8334C-E16F-4C67-A640-48814127DE18}"/>
                  </a:ext>
                </a:extLst>
              </p:cNvPr>
              <p:cNvSpPr>
                <a:spLocks noChangeShapeType="1"/>
              </p:cNvSpPr>
              <p:nvPr userDrawn="1"/>
            </p:nvSpPr>
            <p:spPr bwMode="auto">
              <a:xfrm>
                <a:off x="305762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8" name="Line 54">
                <a:extLst>
                  <a:ext uri="{FF2B5EF4-FFF2-40B4-BE49-F238E27FC236}">
                    <a16:creationId xmlns:a16="http://schemas.microsoft.com/office/drawing/2014/main" id="{87645081-3E3E-46BC-930C-6315E36C5EB3}"/>
                  </a:ext>
                </a:extLst>
              </p:cNvPr>
              <p:cNvSpPr>
                <a:spLocks noChangeShapeType="1"/>
              </p:cNvSpPr>
              <p:nvPr userDrawn="1"/>
            </p:nvSpPr>
            <p:spPr bwMode="auto">
              <a:xfrm>
                <a:off x="320161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9" name="Line 55">
                <a:extLst>
                  <a:ext uri="{FF2B5EF4-FFF2-40B4-BE49-F238E27FC236}">
                    <a16:creationId xmlns:a16="http://schemas.microsoft.com/office/drawing/2014/main" id="{A4BEC564-851D-4F58-80F1-6A0185EDAFE7}"/>
                  </a:ext>
                </a:extLst>
              </p:cNvPr>
              <p:cNvSpPr>
                <a:spLocks noChangeShapeType="1"/>
              </p:cNvSpPr>
              <p:nvPr userDrawn="1"/>
            </p:nvSpPr>
            <p:spPr bwMode="auto">
              <a:xfrm>
                <a:off x="334560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0" name="Line 56">
                <a:extLst>
                  <a:ext uri="{FF2B5EF4-FFF2-40B4-BE49-F238E27FC236}">
                    <a16:creationId xmlns:a16="http://schemas.microsoft.com/office/drawing/2014/main" id="{432A9BBC-9761-4CF7-8E8B-58C807DB482F}"/>
                  </a:ext>
                </a:extLst>
              </p:cNvPr>
              <p:cNvSpPr>
                <a:spLocks noChangeShapeType="1"/>
              </p:cNvSpPr>
              <p:nvPr userDrawn="1"/>
            </p:nvSpPr>
            <p:spPr bwMode="auto">
              <a:xfrm>
                <a:off x="348959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1" name="Line 57">
                <a:extLst>
                  <a:ext uri="{FF2B5EF4-FFF2-40B4-BE49-F238E27FC236}">
                    <a16:creationId xmlns:a16="http://schemas.microsoft.com/office/drawing/2014/main" id="{20A6B1C2-9D27-470D-A085-87FA71EAB4A1}"/>
                  </a:ext>
                </a:extLst>
              </p:cNvPr>
              <p:cNvSpPr>
                <a:spLocks noChangeShapeType="1"/>
              </p:cNvSpPr>
              <p:nvPr userDrawn="1"/>
            </p:nvSpPr>
            <p:spPr bwMode="auto">
              <a:xfrm>
                <a:off x="363358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2" name="Line 58">
                <a:extLst>
                  <a:ext uri="{FF2B5EF4-FFF2-40B4-BE49-F238E27FC236}">
                    <a16:creationId xmlns:a16="http://schemas.microsoft.com/office/drawing/2014/main" id="{F23207BF-AF0B-4F40-8B7A-C3F38848C909}"/>
                  </a:ext>
                </a:extLst>
              </p:cNvPr>
              <p:cNvSpPr>
                <a:spLocks noChangeShapeType="1"/>
              </p:cNvSpPr>
              <p:nvPr userDrawn="1"/>
            </p:nvSpPr>
            <p:spPr bwMode="auto">
              <a:xfrm>
                <a:off x="377757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3" name="Line 59">
                <a:extLst>
                  <a:ext uri="{FF2B5EF4-FFF2-40B4-BE49-F238E27FC236}">
                    <a16:creationId xmlns:a16="http://schemas.microsoft.com/office/drawing/2014/main" id="{26C53B7A-6B78-45F3-81B8-0C4A985F930E}"/>
                  </a:ext>
                </a:extLst>
              </p:cNvPr>
              <p:cNvSpPr>
                <a:spLocks noChangeShapeType="1"/>
              </p:cNvSpPr>
              <p:nvPr userDrawn="1"/>
            </p:nvSpPr>
            <p:spPr bwMode="auto">
              <a:xfrm>
                <a:off x="392156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4" name="Line 60">
                <a:extLst>
                  <a:ext uri="{FF2B5EF4-FFF2-40B4-BE49-F238E27FC236}">
                    <a16:creationId xmlns:a16="http://schemas.microsoft.com/office/drawing/2014/main" id="{EFE47F1C-76D7-41CA-9659-2A5E4423D6B4}"/>
                  </a:ext>
                </a:extLst>
              </p:cNvPr>
              <p:cNvSpPr>
                <a:spLocks noChangeShapeType="1"/>
              </p:cNvSpPr>
              <p:nvPr userDrawn="1"/>
            </p:nvSpPr>
            <p:spPr bwMode="auto">
              <a:xfrm>
                <a:off x="406555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5" name="Line 61">
                <a:extLst>
                  <a:ext uri="{FF2B5EF4-FFF2-40B4-BE49-F238E27FC236}">
                    <a16:creationId xmlns:a16="http://schemas.microsoft.com/office/drawing/2014/main" id="{64457307-026F-493B-ABF6-07B942375561}"/>
                  </a:ext>
                </a:extLst>
              </p:cNvPr>
              <p:cNvSpPr>
                <a:spLocks noChangeShapeType="1"/>
              </p:cNvSpPr>
              <p:nvPr userDrawn="1"/>
            </p:nvSpPr>
            <p:spPr bwMode="auto">
              <a:xfrm>
                <a:off x="420954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6" name="Line 62">
                <a:extLst>
                  <a:ext uri="{FF2B5EF4-FFF2-40B4-BE49-F238E27FC236}">
                    <a16:creationId xmlns:a16="http://schemas.microsoft.com/office/drawing/2014/main" id="{030B4BD7-7599-44B1-8074-D5431EC3F5EB}"/>
                  </a:ext>
                </a:extLst>
              </p:cNvPr>
              <p:cNvSpPr>
                <a:spLocks noChangeShapeType="1"/>
              </p:cNvSpPr>
              <p:nvPr userDrawn="1"/>
            </p:nvSpPr>
            <p:spPr bwMode="auto">
              <a:xfrm>
                <a:off x="435353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7" name="Line 63">
                <a:extLst>
                  <a:ext uri="{FF2B5EF4-FFF2-40B4-BE49-F238E27FC236}">
                    <a16:creationId xmlns:a16="http://schemas.microsoft.com/office/drawing/2014/main" id="{4595D81E-7D18-4885-B662-9E134883C21E}"/>
                  </a:ext>
                </a:extLst>
              </p:cNvPr>
              <p:cNvSpPr>
                <a:spLocks noChangeShapeType="1"/>
              </p:cNvSpPr>
              <p:nvPr userDrawn="1"/>
            </p:nvSpPr>
            <p:spPr bwMode="auto">
              <a:xfrm>
                <a:off x="449753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8" name="Line 64">
                <a:extLst>
                  <a:ext uri="{FF2B5EF4-FFF2-40B4-BE49-F238E27FC236}">
                    <a16:creationId xmlns:a16="http://schemas.microsoft.com/office/drawing/2014/main" id="{9D7EEAE3-EB7B-4CAB-8D29-74B01BF77DA7}"/>
                  </a:ext>
                </a:extLst>
              </p:cNvPr>
              <p:cNvSpPr>
                <a:spLocks noChangeShapeType="1"/>
              </p:cNvSpPr>
              <p:nvPr userDrawn="1"/>
            </p:nvSpPr>
            <p:spPr bwMode="auto">
              <a:xfrm>
                <a:off x="464152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9" name="Line 65">
                <a:extLst>
                  <a:ext uri="{FF2B5EF4-FFF2-40B4-BE49-F238E27FC236}">
                    <a16:creationId xmlns:a16="http://schemas.microsoft.com/office/drawing/2014/main" id="{0F246FB1-7AE4-4FC2-ADF0-AEC7C07561B7}"/>
                  </a:ext>
                </a:extLst>
              </p:cNvPr>
              <p:cNvSpPr>
                <a:spLocks noChangeShapeType="1"/>
              </p:cNvSpPr>
              <p:nvPr userDrawn="1"/>
            </p:nvSpPr>
            <p:spPr bwMode="auto">
              <a:xfrm>
                <a:off x="478551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0" name="Line 66">
                <a:extLst>
                  <a:ext uri="{FF2B5EF4-FFF2-40B4-BE49-F238E27FC236}">
                    <a16:creationId xmlns:a16="http://schemas.microsoft.com/office/drawing/2014/main" id="{F57F2CE7-B513-47B5-9D3D-A274C47CC757}"/>
                  </a:ext>
                </a:extLst>
              </p:cNvPr>
              <p:cNvSpPr>
                <a:spLocks noChangeShapeType="1"/>
              </p:cNvSpPr>
              <p:nvPr userDrawn="1"/>
            </p:nvSpPr>
            <p:spPr bwMode="auto">
              <a:xfrm>
                <a:off x="492950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1" name="Line 67">
                <a:extLst>
                  <a:ext uri="{FF2B5EF4-FFF2-40B4-BE49-F238E27FC236}">
                    <a16:creationId xmlns:a16="http://schemas.microsoft.com/office/drawing/2014/main" id="{9040D867-6020-46C6-8856-42B9EE18A29D}"/>
                  </a:ext>
                </a:extLst>
              </p:cNvPr>
              <p:cNvSpPr>
                <a:spLocks noChangeShapeType="1"/>
              </p:cNvSpPr>
              <p:nvPr userDrawn="1"/>
            </p:nvSpPr>
            <p:spPr bwMode="auto">
              <a:xfrm>
                <a:off x="507349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2" name="Line 68">
                <a:extLst>
                  <a:ext uri="{FF2B5EF4-FFF2-40B4-BE49-F238E27FC236}">
                    <a16:creationId xmlns:a16="http://schemas.microsoft.com/office/drawing/2014/main" id="{F353CD92-5CA1-4C0F-8661-E074AB491295}"/>
                  </a:ext>
                </a:extLst>
              </p:cNvPr>
              <p:cNvSpPr>
                <a:spLocks noChangeShapeType="1"/>
              </p:cNvSpPr>
              <p:nvPr userDrawn="1"/>
            </p:nvSpPr>
            <p:spPr bwMode="auto">
              <a:xfrm>
                <a:off x="521748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3" name="Line 69">
                <a:extLst>
                  <a:ext uri="{FF2B5EF4-FFF2-40B4-BE49-F238E27FC236}">
                    <a16:creationId xmlns:a16="http://schemas.microsoft.com/office/drawing/2014/main" id="{0D038A48-2468-4083-ABDA-2013B92143E0}"/>
                  </a:ext>
                </a:extLst>
              </p:cNvPr>
              <p:cNvSpPr>
                <a:spLocks noChangeShapeType="1"/>
              </p:cNvSpPr>
              <p:nvPr userDrawn="1"/>
            </p:nvSpPr>
            <p:spPr bwMode="auto">
              <a:xfrm>
                <a:off x="536147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4" name="Line 70">
                <a:extLst>
                  <a:ext uri="{FF2B5EF4-FFF2-40B4-BE49-F238E27FC236}">
                    <a16:creationId xmlns:a16="http://schemas.microsoft.com/office/drawing/2014/main" id="{BAF64418-9CE6-467B-8BF0-9E2B368CB22E}"/>
                  </a:ext>
                </a:extLst>
              </p:cNvPr>
              <p:cNvSpPr>
                <a:spLocks noChangeShapeType="1"/>
              </p:cNvSpPr>
              <p:nvPr userDrawn="1"/>
            </p:nvSpPr>
            <p:spPr bwMode="auto">
              <a:xfrm>
                <a:off x="564945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5" name="Line 71">
                <a:extLst>
                  <a:ext uri="{FF2B5EF4-FFF2-40B4-BE49-F238E27FC236}">
                    <a16:creationId xmlns:a16="http://schemas.microsoft.com/office/drawing/2014/main" id="{B08E98E2-2275-4757-AF6A-CEA7367028EB}"/>
                  </a:ext>
                </a:extLst>
              </p:cNvPr>
              <p:cNvSpPr>
                <a:spLocks noChangeShapeType="1"/>
              </p:cNvSpPr>
              <p:nvPr userDrawn="1"/>
            </p:nvSpPr>
            <p:spPr bwMode="auto">
              <a:xfrm>
                <a:off x="579344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6" name="Line 72">
                <a:extLst>
                  <a:ext uri="{FF2B5EF4-FFF2-40B4-BE49-F238E27FC236}">
                    <a16:creationId xmlns:a16="http://schemas.microsoft.com/office/drawing/2014/main" id="{BAF0F2BB-8D3E-4967-B761-CA8A2E97D03B}"/>
                  </a:ext>
                </a:extLst>
              </p:cNvPr>
              <p:cNvSpPr>
                <a:spLocks noChangeShapeType="1"/>
              </p:cNvSpPr>
              <p:nvPr userDrawn="1"/>
            </p:nvSpPr>
            <p:spPr bwMode="auto">
              <a:xfrm>
                <a:off x="593744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7" name="Line 73">
                <a:extLst>
                  <a:ext uri="{FF2B5EF4-FFF2-40B4-BE49-F238E27FC236}">
                    <a16:creationId xmlns:a16="http://schemas.microsoft.com/office/drawing/2014/main" id="{723DDDCA-6CF4-4716-9D83-57D409851449}"/>
                  </a:ext>
                </a:extLst>
              </p:cNvPr>
              <p:cNvSpPr>
                <a:spLocks noChangeShapeType="1"/>
              </p:cNvSpPr>
              <p:nvPr userDrawn="1"/>
            </p:nvSpPr>
            <p:spPr bwMode="auto">
              <a:xfrm>
                <a:off x="608143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8" name="Line 74">
                <a:extLst>
                  <a:ext uri="{FF2B5EF4-FFF2-40B4-BE49-F238E27FC236}">
                    <a16:creationId xmlns:a16="http://schemas.microsoft.com/office/drawing/2014/main" id="{AAEFDC64-D696-421A-A86D-9EB4A4E11CA5}"/>
                  </a:ext>
                </a:extLst>
              </p:cNvPr>
              <p:cNvSpPr>
                <a:spLocks noChangeShapeType="1"/>
              </p:cNvSpPr>
              <p:nvPr userDrawn="1"/>
            </p:nvSpPr>
            <p:spPr bwMode="auto">
              <a:xfrm>
                <a:off x="622542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9" name="Line 75">
                <a:extLst>
                  <a:ext uri="{FF2B5EF4-FFF2-40B4-BE49-F238E27FC236}">
                    <a16:creationId xmlns:a16="http://schemas.microsoft.com/office/drawing/2014/main" id="{18106B5D-9A4D-4E6A-B509-CCFE36E6471B}"/>
                  </a:ext>
                </a:extLst>
              </p:cNvPr>
              <p:cNvSpPr>
                <a:spLocks noChangeShapeType="1"/>
              </p:cNvSpPr>
              <p:nvPr userDrawn="1"/>
            </p:nvSpPr>
            <p:spPr bwMode="auto">
              <a:xfrm>
                <a:off x="636941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40" name="Line 76">
                <a:extLst>
                  <a:ext uri="{FF2B5EF4-FFF2-40B4-BE49-F238E27FC236}">
                    <a16:creationId xmlns:a16="http://schemas.microsoft.com/office/drawing/2014/main" id="{BAFB4B40-3FCF-47E4-9472-C68AA657A83A}"/>
                  </a:ext>
                </a:extLst>
              </p:cNvPr>
              <p:cNvSpPr>
                <a:spLocks noChangeShapeType="1"/>
              </p:cNvSpPr>
              <p:nvPr userDrawn="1"/>
            </p:nvSpPr>
            <p:spPr bwMode="auto">
              <a:xfrm>
                <a:off x="651340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41" name="Line 77">
                <a:extLst>
                  <a:ext uri="{FF2B5EF4-FFF2-40B4-BE49-F238E27FC236}">
                    <a16:creationId xmlns:a16="http://schemas.microsoft.com/office/drawing/2014/main" id="{91AC1E62-A671-457A-B999-A9AD01C32097}"/>
                  </a:ext>
                </a:extLst>
              </p:cNvPr>
              <p:cNvSpPr>
                <a:spLocks noChangeShapeType="1"/>
              </p:cNvSpPr>
              <p:nvPr userDrawn="1"/>
            </p:nvSpPr>
            <p:spPr bwMode="auto">
              <a:xfrm>
                <a:off x="665739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42" name="Line 78">
                <a:extLst>
                  <a:ext uri="{FF2B5EF4-FFF2-40B4-BE49-F238E27FC236}">
                    <a16:creationId xmlns:a16="http://schemas.microsoft.com/office/drawing/2014/main" id="{EEE965B0-C6E6-4518-86CD-63D4B7EBA880}"/>
                  </a:ext>
                </a:extLst>
              </p:cNvPr>
              <p:cNvSpPr>
                <a:spLocks noChangeShapeType="1"/>
              </p:cNvSpPr>
              <p:nvPr userDrawn="1"/>
            </p:nvSpPr>
            <p:spPr bwMode="auto">
              <a:xfrm>
                <a:off x="680138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43" name="Line 79">
                <a:extLst>
                  <a:ext uri="{FF2B5EF4-FFF2-40B4-BE49-F238E27FC236}">
                    <a16:creationId xmlns:a16="http://schemas.microsoft.com/office/drawing/2014/main" id="{24997377-0B31-44D1-B937-DB15718E3166}"/>
                  </a:ext>
                </a:extLst>
              </p:cNvPr>
              <p:cNvSpPr>
                <a:spLocks noChangeShapeType="1"/>
              </p:cNvSpPr>
              <p:nvPr userDrawn="1"/>
            </p:nvSpPr>
            <p:spPr bwMode="auto">
              <a:xfrm>
                <a:off x="694537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44" name="Line 80">
                <a:extLst>
                  <a:ext uri="{FF2B5EF4-FFF2-40B4-BE49-F238E27FC236}">
                    <a16:creationId xmlns:a16="http://schemas.microsoft.com/office/drawing/2014/main" id="{D9108AD2-FE21-4DFA-98C7-9987526429BF}"/>
                  </a:ext>
                </a:extLst>
              </p:cNvPr>
              <p:cNvSpPr>
                <a:spLocks noChangeShapeType="1"/>
              </p:cNvSpPr>
              <p:nvPr userDrawn="1"/>
            </p:nvSpPr>
            <p:spPr bwMode="auto">
              <a:xfrm>
                <a:off x="708936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45" name="Line 81">
                <a:extLst>
                  <a:ext uri="{FF2B5EF4-FFF2-40B4-BE49-F238E27FC236}">
                    <a16:creationId xmlns:a16="http://schemas.microsoft.com/office/drawing/2014/main" id="{1CA5C353-7840-45EE-863A-10C278F5A325}"/>
                  </a:ext>
                </a:extLst>
              </p:cNvPr>
              <p:cNvSpPr>
                <a:spLocks noChangeShapeType="1"/>
              </p:cNvSpPr>
              <p:nvPr userDrawn="1"/>
            </p:nvSpPr>
            <p:spPr bwMode="auto">
              <a:xfrm>
                <a:off x="723335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46" name="Line 82">
                <a:extLst>
                  <a:ext uri="{FF2B5EF4-FFF2-40B4-BE49-F238E27FC236}">
                    <a16:creationId xmlns:a16="http://schemas.microsoft.com/office/drawing/2014/main" id="{26AFC1F5-9DCD-49DE-9CC8-D9D4F6233EF8}"/>
                  </a:ext>
                </a:extLst>
              </p:cNvPr>
              <p:cNvSpPr>
                <a:spLocks noChangeShapeType="1"/>
              </p:cNvSpPr>
              <p:nvPr userDrawn="1"/>
            </p:nvSpPr>
            <p:spPr bwMode="auto">
              <a:xfrm>
                <a:off x="737735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47" name="Line 83">
                <a:extLst>
                  <a:ext uri="{FF2B5EF4-FFF2-40B4-BE49-F238E27FC236}">
                    <a16:creationId xmlns:a16="http://schemas.microsoft.com/office/drawing/2014/main" id="{14B32CED-A602-42D5-A3B1-8FF2269F4501}"/>
                  </a:ext>
                </a:extLst>
              </p:cNvPr>
              <p:cNvSpPr>
                <a:spLocks noChangeShapeType="1"/>
              </p:cNvSpPr>
              <p:nvPr userDrawn="1"/>
            </p:nvSpPr>
            <p:spPr bwMode="auto">
              <a:xfrm>
                <a:off x="752134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48" name="Line 84">
                <a:extLst>
                  <a:ext uri="{FF2B5EF4-FFF2-40B4-BE49-F238E27FC236}">
                    <a16:creationId xmlns:a16="http://schemas.microsoft.com/office/drawing/2014/main" id="{8898D64B-560A-4FE6-A65E-5FDEE2787597}"/>
                  </a:ext>
                </a:extLst>
              </p:cNvPr>
              <p:cNvSpPr>
                <a:spLocks noChangeShapeType="1"/>
              </p:cNvSpPr>
              <p:nvPr userDrawn="1"/>
            </p:nvSpPr>
            <p:spPr bwMode="auto">
              <a:xfrm>
                <a:off x="766533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49" name="Line 85">
                <a:extLst>
                  <a:ext uri="{FF2B5EF4-FFF2-40B4-BE49-F238E27FC236}">
                    <a16:creationId xmlns:a16="http://schemas.microsoft.com/office/drawing/2014/main" id="{DE3EB8DA-494D-48D7-9D5A-041A02840615}"/>
                  </a:ext>
                </a:extLst>
              </p:cNvPr>
              <p:cNvSpPr>
                <a:spLocks noChangeShapeType="1"/>
              </p:cNvSpPr>
              <p:nvPr userDrawn="1"/>
            </p:nvSpPr>
            <p:spPr bwMode="auto">
              <a:xfrm>
                <a:off x="780932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50" name="Line 86">
                <a:extLst>
                  <a:ext uri="{FF2B5EF4-FFF2-40B4-BE49-F238E27FC236}">
                    <a16:creationId xmlns:a16="http://schemas.microsoft.com/office/drawing/2014/main" id="{090115F5-7C62-42C7-915F-569C75B502BF}"/>
                  </a:ext>
                </a:extLst>
              </p:cNvPr>
              <p:cNvSpPr>
                <a:spLocks noChangeShapeType="1"/>
              </p:cNvSpPr>
              <p:nvPr userDrawn="1"/>
            </p:nvSpPr>
            <p:spPr bwMode="auto">
              <a:xfrm>
                <a:off x="795331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51" name="Line 87">
                <a:extLst>
                  <a:ext uri="{FF2B5EF4-FFF2-40B4-BE49-F238E27FC236}">
                    <a16:creationId xmlns:a16="http://schemas.microsoft.com/office/drawing/2014/main" id="{07150042-95BE-4CDF-8FFB-4CB35B404708}"/>
                  </a:ext>
                </a:extLst>
              </p:cNvPr>
              <p:cNvSpPr>
                <a:spLocks noChangeShapeType="1"/>
              </p:cNvSpPr>
              <p:nvPr userDrawn="1"/>
            </p:nvSpPr>
            <p:spPr bwMode="auto">
              <a:xfrm>
                <a:off x="809730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52" name="Line 88">
                <a:extLst>
                  <a:ext uri="{FF2B5EF4-FFF2-40B4-BE49-F238E27FC236}">
                    <a16:creationId xmlns:a16="http://schemas.microsoft.com/office/drawing/2014/main" id="{4D5B66A5-264B-4795-ADBD-502ED4E9C0E0}"/>
                  </a:ext>
                </a:extLst>
              </p:cNvPr>
              <p:cNvSpPr>
                <a:spLocks noChangeShapeType="1"/>
              </p:cNvSpPr>
              <p:nvPr userDrawn="1"/>
            </p:nvSpPr>
            <p:spPr bwMode="auto">
              <a:xfrm>
                <a:off x="824129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53" name="Line 89">
                <a:extLst>
                  <a:ext uri="{FF2B5EF4-FFF2-40B4-BE49-F238E27FC236}">
                    <a16:creationId xmlns:a16="http://schemas.microsoft.com/office/drawing/2014/main" id="{24BF882A-B84D-4511-B50C-111B07E51870}"/>
                  </a:ext>
                </a:extLst>
              </p:cNvPr>
              <p:cNvSpPr>
                <a:spLocks noChangeShapeType="1"/>
              </p:cNvSpPr>
              <p:nvPr userDrawn="1"/>
            </p:nvSpPr>
            <p:spPr bwMode="auto">
              <a:xfrm>
                <a:off x="838528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54" name="Line 90">
                <a:extLst>
                  <a:ext uri="{FF2B5EF4-FFF2-40B4-BE49-F238E27FC236}">
                    <a16:creationId xmlns:a16="http://schemas.microsoft.com/office/drawing/2014/main" id="{E5B34C9D-6C85-473E-B998-6581E2216D0E}"/>
                  </a:ext>
                </a:extLst>
              </p:cNvPr>
              <p:cNvSpPr>
                <a:spLocks noChangeShapeType="1"/>
              </p:cNvSpPr>
              <p:nvPr userDrawn="1"/>
            </p:nvSpPr>
            <p:spPr bwMode="auto">
              <a:xfrm>
                <a:off x="852927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55" name="Line 91">
                <a:extLst>
                  <a:ext uri="{FF2B5EF4-FFF2-40B4-BE49-F238E27FC236}">
                    <a16:creationId xmlns:a16="http://schemas.microsoft.com/office/drawing/2014/main" id="{44595B99-1CD9-464F-88A0-268D2EA0DDAF}"/>
                  </a:ext>
                </a:extLst>
              </p:cNvPr>
              <p:cNvSpPr>
                <a:spLocks noChangeShapeType="1"/>
              </p:cNvSpPr>
              <p:nvPr userDrawn="1"/>
            </p:nvSpPr>
            <p:spPr bwMode="auto">
              <a:xfrm>
                <a:off x="867326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56" name="Line 92">
                <a:extLst>
                  <a:ext uri="{FF2B5EF4-FFF2-40B4-BE49-F238E27FC236}">
                    <a16:creationId xmlns:a16="http://schemas.microsoft.com/office/drawing/2014/main" id="{EF9327C4-BC85-4DF3-9D0C-DF77C23C79C2}"/>
                  </a:ext>
                </a:extLst>
              </p:cNvPr>
              <p:cNvSpPr>
                <a:spLocks noChangeShapeType="1"/>
              </p:cNvSpPr>
              <p:nvPr userDrawn="1"/>
            </p:nvSpPr>
            <p:spPr bwMode="auto">
              <a:xfrm>
                <a:off x="881726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57" name="Line 93">
                <a:extLst>
                  <a:ext uri="{FF2B5EF4-FFF2-40B4-BE49-F238E27FC236}">
                    <a16:creationId xmlns:a16="http://schemas.microsoft.com/office/drawing/2014/main" id="{C52B8491-D39D-4464-9861-2C3197ED8FB1}"/>
                  </a:ext>
                </a:extLst>
              </p:cNvPr>
              <p:cNvSpPr>
                <a:spLocks noChangeShapeType="1"/>
              </p:cNvSpPr>
              <p:nvPr userDrawn="1"/>
            </p:nvSpPr>
            <p:spPr bwMode="auto">
              <a:xfrm>
                <a:off x="896125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58" name="Line 94">
                <a:extLst>
                  <a:ext uri="{FF2B5EF4-FFF2-40B4-BE49-F238E27FC236}">
                    <a16:creationId xmlns:a16="http://schemas.microsoft.com/office/drawing/2014/main" id="{F3C1B3B6-065E-4FA1-924E-4932FA75F3EC}"/>
                  </a:ext>
                </a:extLst>
              </p:cNvPr>
              <p:cNvSpPr>
                <a:spLocks noChangeShapeType="1"/>
              </p:cNvSpPr>
              <p:nvPr userDrawn="1"/>
            </p:nvSpPr>
            <p:spPr bwMode="auto">
              <a:xfrm>
                <a:off x="910524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59" name="Line 95">
                <a:extLst>
                  <a:ext uri="{FF2B5EF4-FFF2-40B4-BE49-F238E27FC236}">
                    <a16:creationId xmlns:a16="http://schemas.microsoft.com/office/drawing/2014/main" id="{30A7F764-5474-4681-ADEE-195CCB1CDA90}"/>
                  </a:ext>
                </a:extLst>
              </p:cNvPr>
              <p:cNvSpPr>
                <a:spLocks noChangeShapeType="1"/>
              </p:cNvSpPr>
              <p:nvPr userDrawn="1"/>
            </p:nvSpPr>
            <p:spPr bwMode="auto">
              <a:xfrm>
                <a:off x="924923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60" name="Line 96">
                <a:extLst>
                  <a:ext uri="{FF2B5EF4-FFF2-40B4-BE49-F238E27FC236}">
                    <a16:creationId xmlns:a16="http://schemas.microsoft.com/office/drawing/2014/main" id="{3B41F62B-F78D-4258-B192-ED82846047B7}"/>
                  </a:ext>
                </a:extLst>
              </p:cNvPr>
              <p:cNvSpPr>
                <a:spLocks noChangeShapeType="1"/>
              </p:cNvSpPr>
              <p:nvPr userDrawn="1"/>
            </p:nvSpPr>
            <p:spPr bwMode="auto">
              <a:xfrm>
                <a:off x="939322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61" name="Line 97">
                <a:extLst>
                  <a:ext uri="{FF2B5EF4-FFF2-40B4-BE49-F238E27FC236}">
                    <a16:creationId xmlns:a16="http://schemas.microsoft.com/office/drawing/2014/main" id="{2DC9E165-C10D-4D83-9EF1-A5082CA9ACAE}"/>
                  </a:ext>
                </a:extLst>
              </p:cNvPr>
              <p:cNvSpPr>
                <a:spLocks noChangeShapeType="1"/>
              </p:cNvSpPr>
              <p:nvPr userDrawn="1"/>
            </p:nvSpPr>
            <p:spPr bwMode="auto">
              <a:xfrm>
                <a:off x="953721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dirty="0"/>
              </a:p>
            </p:txBody>
          </p:sp>
          <p:sp>
            <p:nvSpPr>
              <p:cNvPr id="62" name="Line 98">
                <a:extLst>
                  <a:ext uri="{FF2B5EF4-FFF2-40B4-BE49-F238E27FC236}">
                    <a16:creationId xmlns:a16="http://schemas.microsoft.com/office/drawing/2014/main" id="{4C420AD3-BC41-430F-A995-2E86A183D761}"/>
                  </a:ext>
                </a:extLst>
              </p:cNvPr>
              <p:cNvSpPr>
                <a:spLocks noChangeShapeType="1"/>
              </p:cNvSpPr>
              <p:nvPr userDrawn="1"/>
            </p:nvSpPr>
            <p:spPr bwMode="auto">
              <a:xfrm>
                <a:off x="968120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63" name="Line 99">
                <a:extLst>
                  <a:ext uri="{FF2B5EF4-FFF2-40B4-BE49-F238E27FC236}">
                    <a16:creationId xmlns:a16="http://schemas.microsoft.com/office/drawing/2014/main" id="{7D129CCC-152F-4AB2-AE1B-A27D9C38917B}"/>
                  </a:ext>
                </a:extLst>
              </p:cNvPr>
              <p:cNvSpPr>
                <a:spLocks noChangeShapeType="1"/>
              </p:cNvSpPr>
              <p:nvPr userDrawn="1"/>
            </p:nvSpPr>
            <p:spPr bwMode="auto">
              <a:xfrm>
                <a:off x="118573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64" name="Line 100">
                <a:extLst>
                  <a:ext uri="{FF2B5EF4-FFF2-40B4-BE49-F238E27FC236}">
                    <a16:creationId xmlns:a16="http://schemas.microsoft.com/office/drawing/2014/main" id="{6BA0EE88-775D-4DED-AAA9-0F84326588B0}"/>
                  </a:ext>
                </a:extLst>
              </p:cNvPr>
              <p:cNvSpPr>
                <a:spLocks noChangeShapeType="1"/>
              </p:cNvSpPr>
              <p:nvPr userDrawn="1"/>
            </p:nvSpPr>
            <p:spPr bwMode="auto">
              <a:xfrm>
                <a:off x="982519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65" name="Line 103">
                <a:extLst>
                  <a:ext uri="{FF2B5EF4-FFF2-40B4-BE49-F238E27FC236}">
                    <a16:creationId xmlns:a16="http://schemas.microsoft.com/office/drawing/2014/main" id="{1B7CC1FA-EF48-429B-800A-C666B45F97D7}"/>
                  </a:ext>
                </a:extLst>
              </p:cNvPr>
              <p:cNvSpPr>
                <a:spLocks noChangeShapeType="1"/>
              </p:cNvSpPr>
              <p:nvPr userDrawn="1"/>
            </p:nvSpPr>
            <p:spPr bwMode="auto">
              <a:xfrm>
                <a:off x="5505467" y="613151"/>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66" name="Line 99">
                <a:extLst>
                  <a:ext uri="{FF2B5EF4-FFF2-40B4-BE49-F238E27FC236}">
                    <a16:creationId xmlns:a16="http://schemas.microsoft.com/office/drawing/2014/main" id="{C39D7A7B-875D-43E7-AA15-D0D41D5A20AC}"/>
                  </a:ext>
                </a:extLst>
              </p:cNvPr>
              <p:cNvSpPr>
                <a:spLocks noChangeShapeType="1"/>
              </p:cNvSpPr>
              <p:nvPr userDrawn="1"/>
            </p:nvSpPr>
            <p:spPr bwMode="auto">
              <a:xfrm>
                <a:off x="104174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67" name="Line 99">
                <a:extLst>
                  <a:ext uri="{FF2B5EF4-FFF2-40B4-BE49-F238E27FC236}">
                    <a16:creationId xmlns:a16="http://schemas.microsoft.com/office/drawing/2014/main" id="{4A221A8F-AA8C-429F-99F2-D9ACCFDE2C97}"/>
                  </a:ext>
                </a:extLst>
              </p:cNvPr>
              <p:cNvSpPr>
                <a:spLocks noChangeShapeType="1"/>
              </p:cNvSpPr>
              <p:nvPr userDrawn="1"/>
            </p:nvSpPr>
            <p:spPr bwMode="auto">
              <a:xfrm>
                <a:off x="89775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68" name="Line 100">
                <a:extLst>
                  <a:ext uri="{FF2B5EF4-FFF2-40B4-BE49-F238E27FC236}">
                    <a16:creationId xmlns:a16="http://schemas.microsoft.com/office/drawing/2014/main" id="{1B79F200-A8BA-489D-9E77-C350590CE1E3}"/>
                  </a:ext>
                </a:extLst>
              </p:cNvPr>
              <p:cNvSpPr>
                <a:spLocks noChangeShapeType="1"/>
              </p:cNvSpPr>
              <p:nvPr userDrawn="1"/>
            </p:nvSpPr>
            <p:spPr bwMode="auto">
              <a:xfrm>
                <a:off x="996919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69" name="Line 99">
                <a:extLst>
                  <a:ext uri="{FF2B5EF4-FFF2-40B4-BE49-F238E27FC236}">
                    <a16:creationId xmlns:a16="http://schemas.microsoft.com/office/drawing/2014/main" id="{9A9BC62E-DEA8-496F-9E8B-1B999891A049}"/>
                  </a:ext>
                </a:extLst>
              </p:cNvPr>
              <p:cNvSpPr>
                <a:spLocks noChangeShapeType="1"/>
              </p:cNvSpPr>
              <p:nvPr userDrawn="1"/>
            </p:nvSpPr>
            <p:spPr bwMode="auto">
              <a:xfrm>
                <a:off x="32179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70" name="Line 99">
                <a:extLst>
                  <a:ext uri="{FF2B5EF4-FFF2-40B4-BE49-F238E27FC236}">
                    <a16:creationId xmlns:a16="http://schemas.microsoft.com/office/drawing/2014/main" id="{BC335BF3-4274-4A7A-B852-B31B51C45ABF}"/>
                  </a:ext>
                </a:extLst>
              </p:cNvPr>
              <p:cNvSpPr>
                <a:spLocks noChangeShapeType="1"/>
              </p:cNvSpPr>
              <p:nvPr userDrawn="1"/>
            </p:nvSpPr>
            <p:spPr bwMode="auto">
              <a:xfrm>
                <a:off x="17780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71" name="Line 99">
                <a:extLst>
                  <a:ext uri="{FF2B5EF4-FFF2-40B4-BE49-F238E27FC236}">
                    <a16:creationId xmlns:a16="http://schemas.microsoft.com/office/drawing/2014/main" id="{940DEF4C-4D14-40D8-A28C-36C47C1FFE43}"/>
                  </a:ext>
                </a:extLst>
              </p:cNvPr>
              <p:cNvSpPr>
                <a:spLocks noChangeShapeType="1"/>
              </p:cNvSpPr>
              <p:nvPr userDrawn="1"/>
            </p:nvSpPr>
            <p:spPr bwMode="auto">
              <a:xfrm>
                <a:off x="60977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72" name="Line 99">
                <a:extLst>
                  <a:ext uri="{FF2B5EF4-FFF2-40B4-BE49-F238E27FC236}">
                    <a16:creationId xmlns:a16="http://schemas.microsoft.com/office/drawing/2014/main" id="{71D8B819-6FF4-4244-975C-DF2F219F8F3F}"/>
                  </a:ext>
                </a:extLst>
              </p:cNvPr>
              <p:cNvSpPr>
                <a:spLocks noChangeShapeType="1"/>
              </p:cNvSpPr>
              <p:nvPr userDrawn="1"/>
            </p:nvSpPr>
            <p:spPr bwMode="auto">
              <a:xfrm>
                <a:off x="46578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73" name="Line 99">
                <a:extLst>
                  <a:ext uri="{FF2B5EF4-FFF2-40B4-BE49-F238E27FC236}">
                    <a16:creationId xmlns:a16="http://schemas.microsoft.com/office/drawing/2014/main" id="{29ADFD8F-4616-40E9-BE5A-9A5DDF4C845E}"/>
                  </a:ext>
                </a:extLst>
              </p:cNvPr>
              <p:cNvSpPr>
                <a:spLocks noChangeShapeType="1"/>
              </p:cNvSpPr>
              <p:nvPr userDrawn="1"/>
            </p:nvSpPr>
            <p:spPr bwMode="auto">
              <a:xfrm>
                <a:off x="75376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74" name="Line 100">
                <a:extLst>
                  <a:ext uri="{FF2B5EF4-FFF2-40B4-BE49-F238E27FC236}">
                    <a16:creationId xmlns:a16="http://schemas.microsoft.com/office/drawing/2014/main" id="{C8F65069-8B3E-410E-BFB0-329AB5A58C49}"/>
                  </a:ext>
                </a:extLst>
              </p:cNvPr>
              <p:cNvSpPr>
                <a:spLocks noChangeShapeType="1"/>
              </p:cNvSpPr>
              <p:nvPr userDrawn="1"/>
            </p:nvSpPr>
            <p:spPr bwMode="auto">
              <a:xfrm>
                <a:off x="1011363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75" name="Line 100">
                <a:extLst>
                  <a:ext uri="{FF2B5EF4-FFF2-40B4-BE49-F238E27FC236}">
                    <a16:creationId xmlns:a16="http://schemas.microsoft.com/office/drawing/2014/main" id="{3957CFDD-1A24-41AD-AC46-02B96736D4F9}"/>
                  </a:ext>
                </a:extLst>
              </p:cNvPr>
              <p:cNvSpPr>
                <a:spLocks noChangeShapeType="1"/>
              </p:cNvSpPr>
              <p:nvPr userDrawn="1"/>
            </p:nvSpPr>
            <p:spPr bwMode="auto">
              <a:xfrm>
                <a:off x="1025807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76" name="Line 100">
                <a:extLst>
                  <a:ext uri="{FF2B5EF4-FFF2-40B4-BE49-F238E27FC236}">
                    <a16:creationId xmlns:a16="http://schemas.microsoft.com/office/drawing/2014/main" id="{A64D2D0B-0CD8-4B73-9AA1-49902EB1BFD3}"/>
                  </a:ext>
                </a:extLst>
              </p:cNvPr>
              <p:cNvSpPr>
                <a:spLocks noChangeShapeType="1"/>
              </p:cNvSpPr>
              <p:nvPr userDrawn="1"/>
            </p:nvSpPr>
            <p:spPr bwMode="auto">
              <a:xfrm>
                <a:off x="1040206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77" name="Line 100">
                <a:extLst>
                  <a:ext uri="{FF2B5EF4-FFF2-40B4-BE49-F238E27FC236}">
                    <a16:creationId xmlns:a16="http://schemas.microsoft.com/office/drawing/2014/main" id="{6AB7AC07-4830-4DE3-B49F-37FAA2CE1C05}"/>
                  </a:ext>
                </a:extLst>
              </p:cNvPr>
              <p:cNvSpPr>
                <a:spLocks noChangeShapeType="1"/>
              </p:cNvSpPr>
              <p:nvPr userDrawn="1"/>
            </p:nvSpPr>
            <p:spPr bwMode="auto">
              <a:xfrm>
                <a:off x="1054606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grpSp>
      </p:grpSp>
    </p:spTree>
    <p:extLst>
      <p:ext uri="{BB962C8B-B14F-4D97-AF65-F5344CB8AC3E}">
        <p14:creationId xmlns:p14="http://schemas.microsoft.com/office/powerpoint/2010/main" val="825585811"/>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9" r:id="rId6"/>
  </p:sldLayoutIdLst>
  <p:txStyles>
    <p:titleStyle>
      <a:lvl1pPr algn="ctr" defTabSz="861972" rtl="0" eaLnBrk="1" latinLnBrk="0" hangingPunct="1">
        <a:lnSpc>
          <a:spcPct val="90000"/>
        </a:lnSpc>
        <a:spcBef>
          <a:spcPct val="0"/>
        </a:spcBef>
        <a:buNone/>
        <a:defRPr kumimoji="1" sz="4148" kern="1200">
          <a:solidFill>
            <a:schemeClr val="tx1"/>
          </a:solidFill>
          <a:latin typeface="+mj-lt"/>
          <a:ea typeface="+mj-ea"/>
          <a:cs typeface="+mj-cs"/>
        </a:defRPr>
      </a:lvl1pPr>
    </p:titleStyle>
    <p:bodyStyle>
      <a:lvl1pPr marL="0" indent="0" algn="ctr" defTabSz="861972" rtl="0" eaLnBrk="1" latinLnBrk="0" hangingPunct="1">
        <a:lnSpc>
          <a:spcPct val="90000"/>
        </a:lnSpc>
        <a:spcBef>
          <a:spcPts val="943"/>
        </a:spcBef>
        <a:buFontTx/>
        <a:buNone/>
        <a:defRPr kumimoji="1" sz="2639" kern="1200">
          <a:solidFill>
            <a:schemeClr val="tx1"/>
          </a:solidFill>
          <a:latin typeface="+mn-lt"/>
          <a:ea typeface="+mn-ea"/>
          <a:cs typeface="+mn-cs"/>
        </a:defRPr>
      </a:lvl1pPr>
      <a:lvl2pPr marL="0" indent="0" algn="l" defTabSz="861972" rtl="0" eaLnBrk="1" latinLnBrk="0" hangingPunct="1">
        <a:lnSpc>
          <a:spcPct val="90000"/>
        </a:lnSpc>
        <a:spcBef>
          <a:spcPts val="471"/>
        </a:spcBef>
        <a:buFontTx/>
        <a:buNone/>
        <a:defRPr kumimoji="1" sz="2263" kern="1200">
          <a:solidFill>
            <a:schemeClr val="tx1"/>
          </a:solidFill>
          <a:latin typeface="+mn-lt"/>
          <a:ea typeface="+mn-ea"/>
          <a:cs typeface="+mn-cs"/>
        </a:defRPr>
      </a:lvl2pPr>
      <a:lvl3pPr marL="0" indent="0" algn="l" defTabSz="861972" rtl="0" eaLnBrk="1" latinLnBrk="0" hangingPunct="1">
        <a:lnSpc>
          <a:spcPct val="90000"/>
        </a:lnSpc>
        <a:spcBef>
          <a:spcPts val="471"/>
        </a:spcBef>
        <a:buFontTx/>
        <a:buNone/>
        <a:defRPr kumimoji="1" sz="1887" kern="1200">
          <a:solidFill>
            <a:schemeClr val="tx1"/>
          </a:solidFill>
          <a:latin typeface="+mn-lt"/>
          <a:ea typeface="+mn-ea"/>
          <a:cs typeface="+mn-cs"/>
        </a:defRPr>
      </a:lvl3pPr>
      <a:lvl4pPr marL="0" indent="0" algn="l" defTabSz="861972" rtl="0" eaLnBrk="1" latinLnBrk="0" hangingPunct="1">
        <a:lnSpc>
          <a:spcPct val="90000"/>
        </a:lnSpc>
        <a:spcBef>
          <a:spcPts val="471"/>
        </a:spcBef>
        <a:buFontTx/>
        <a:buNone/>
        <a:defRPr kumimoji="1" sz="1697" kern="1200">
          <a:solidFill>
            <a:schemeClr val="tx1"/>
          </a:solidFill>
          <a:latin typeface="+mn-lt"/>
          <a:ea typeface="+mn-ea"/>
          <a:cs typeface="+mn-cs"/>
        </a:defRPr>
      </a:lvl4pPr>
      <a:lvl5pPr marL="0" indent="0" algn="l" defTabSz="861972" rtl="0" eaLnBrk="1" latinLnBrk="0" hangingPunct="1">
        <a:lnSpc>
          <a:spcPct val="90000"/>
        </a:lnSpc>
        <a:spcBef>
          <a:spcPts val="471"/>
        </a:spcBef>
        <a:buFontTx/>
        <a:buNone/>
        <a:defRPr kumimoji="1" sz="1697" kern="1200">
          <a:solidFill>
            <a:schemeClr val="tx1"/>
          </a:solidFill>
          <a:latin typeface="+mn-lt"/>
          <a:ea typeface="+mn-ea"/>
          <a:cs typeface="+mn-cs"/>
        </a:defRPr>
      </a:lvl5pPr>
      <a:lvl6pPr marL="2370422" indent="-215493" algn="l" defTabSz="861972"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6pPr>
      <a:lvl7pPr marL="2801407" indent="-215493" algn="l" defTabSz="861972"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7pPr>
      <a:lvl8pPr marL="3232394" indent="-215493" algn="l" defTabSz="861972"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8pPr>
      <a:lvl9pPr marL="3663379" indent="-215493" algn="l" defTabSz="861972"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9pPr>
    </p:bodyStyle>
    <p:otherStyle>
      <a:defPPr>
        <a:defRPr lang="ja-JP"/>
      </a:defPPr>
      <a:lvl1pPr marL="0" algn="l" defTabSz="861972" rtl="0" eaLnBrk="1" latinLnBrk="0" hangingPunct="1">
        <a:defRPr kumimoji="1" sz="1697" kern="1200">
          <a:solidFill>
            <a:schemeClr val="tx1"/>
          </a:solidFill>
          <a:latin typeface="+mn-lt"/>
          <a:ea typeface="+mn-ea"/>
          <a:cs typeface="+mn-cs"/>
        </a:defRPr>
      </a:lvl1pPr>
      <a:lvl2pPr marL="430987" algn="l" defTabSz="861972" rtl="0" eaLnBrk="1" latinLnBrk="0" hangingPunct="1">
        <a:defRPr kumimoji="1" sz="1697" kern="1200">
          <a:solidFill>
            <a:schemeClr val="tx1"/>
          </a:solidFill>
          <a:latin typeface="+mn-lt"/>
          <a:ea typeface="+mn-ea"/>
          <a:cs typeface="+mn-cs"/>
        </a:defRPr>
      </a:lvl2pPr>
      <a:lvl3pPr marL="861972" algn="l" defTabSz="861972" rtl="0" eaLnBrk="1" latinLnBrk="0" hangingPunct="1">
        <a:defRPr kumimoji="1" sz="1697" kern="1200">
          <a:solidFill>
            <a:schemeClr val="tx1"/>
          </a:solidFill>
          <a:latin typeface="+mn-lt"/>
          <a:ea typeface="+mn-ea"/>
          <a:cs typeface="+mn-cs"/>
        </a:defRPr>
      </a:lvl3pPr>
      <a:lvl4pPr marL="1292958" algn="l" defTabSz="861972" rtl="0" eaLnBrk="1" latinLnBrk="0" hangingPunct="1">
        <a:defRPr kumimoji="1" sz="1697" kern="1200">
          <a:solidFill>
            <a:schemeClr val="tx1"/>
          </a:solidFill>
          <a:latin typeface="+mn-lt"/>
          <a:ea typeface="+mn-ea"/>
          <a:cs typeface="+mn-cs"/>
        </a:defRPr>
      </a:lvl4pPr>
      <a:lvl5pPr marL="1723944" algn="l" defTabSz="861972" rtl="0" eaLnBrk="1" latinLnBrk="0" hangingPunct="1">
        <a:defRPr kumimoji="1" sz="1697" kern="1200">
          <a:solidFill>
            <a:schemeClr val="tx1"/>
          </a:solidFill>
          <a:latin typeface="+mn-lt"/>
          <a:ea typeface="+mn-ea"/>
          <a:cs typeface="+mn-cs"/>
        </a:defRPr>
      </a:lvl5pPr>
      <a:lvl6pPr marL="2154929" algn="l" defTabSz="861972" rtl="0" eaLnBrk="1" latinLnBrk="0" hangingPunct="1">
        <a:defRPr kumimoji="1" sz="1697" kern="1200">
          <a:solidFill>
            <a:schemeClr val="tx1"/>
          </a:solidFill>
          <a:latin typeface="+mn-lt"/>
          <a:ea typeface="+mn-ea"/>
          <a:cs typeface="+mn-cs"/>
        </a:defRPr>
      </a:lvl6pPr>
      <a:lvl7pPr marL="2585914" algn="l" defTabSz="861972" rtl="0" eaLnBrk="1" latinLnBrk="0" hangingPunct="1">
        <a:defRPr kumimoji="1" sz="1697" kern="1200">
          <a:solidFill>
            <a:schemeClr val="tx1"/>
          </a:solidFill>
          <a:latin typeface="+mn-lt"/>
          <a:ea typeface="+mn-ea"/>
          <a:cs typeface="+mn-cs"/>
        </a:defRPr>
      </a:lvl7pPr>
      <a:lvl8pPr marL="3016899" algn="l" defTabSz="861972" rtl="0" eaLnBrk="1" latinLnBrk="0" hangingPunct="1">
        <a:defRPr kumimoji="1" sz="1697" kern="1200">
          <a:solidFill>
            <a:schemeClr val="tx1"/>
          </a:solidFill>
          <a:latin typeface="+mn-lt"/>
          <a:ea typeface="+mn-ea"/>
          <a:cs typeface="+mn-cs"/>
        </a:defRPr>
      </a:lvl8pPr>
      <a:lvl9pPr marL="3447884" algn="l" defTabSz="861972" rtl="0" eaLnBrk="1" latinLnBrk="0" hangingPunct="1">
        <a:defRPr kumimoji="1" sz="1697"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489" userDrawn="1">
          <p15:clr>
            <a:srgbClr val="F26B43"/>
          </p15:clr>
        </p15:guide>
        <p15:guide id="2" orient="horz" pos="2381" userDrawn="1">
          <p15:clr>
            <a:srgbClr val="F26B43"/>
          </p15:clr>
        </p15:guide>
        <p15:guide id="3" orient="horz" pos="22" userDrawn="1">
          <p15:clr>
            <a:srgbClr val="F26B43"/>
          </p15:clr>
        </p15:guide>
        <p15:guide id="4" orient="horz" pos="4649" userDrawn="1">
          <p15:clr>
            <a:srgbClr val="F26B43"/>
          </p15:clr>
        </p15:guide>
        <p15:guide id="5" pos="8844" userDrawn="1">
          <p15:clr>
            <a:srgbClr val="F26B43"/>
          </p15:clr>
        </p15:guide>
        <p15:guide id="6" pos="136" userDrawn="1">
          <p15:clr>
            <a:srgbClr val="F26B43"/>
          </p15:clr>
        </p15:guide>
        <p15:guide id="7" orient="horz" pos="703" userDrawn="1">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1" y="274638"/>
            <a:ext cx="10972800" cy="1143000"/>
          </a:xfrm>
          <a:prstGeom prst="rect">
            <a:avLst/>
          </a:prstGeom>
        </p:spPr>
        <p:txBody>
          <a:bodyPr vert="horz" lIns="122200" tIns="61100" rIns="122200" bIns="6110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1" y="1600206"/>
            <a:ext cx="10972800" cy="4525963"/>
          </a:xfrm>
          <a:prstGeom prst="rect">
            <a:avLst/>
          </a:prstGeom>
        </p:spPr>
        <p:txBody>
          <a:bodyPr vert="horz" lIns="122200" tIns="61100" rIns="122200" bIns="6110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09599" y="6358307"/>
            <a:ext cx="2844800" cy="365125"/>
          </a:xfrm>
          <a:prstGeom prst="rect">
            <a:avLst/>
          </a:prstGeom>
        </p:spPr>
        <p:txBody>
          <a:bodyPr vert="horz" lIns="122200" tIns="61100" rIns="122200" bIns="61100" rtlCol="0" anchor="ctr"/>
          <a:lstStyle>
            <a:lvl1pPr algn="l">
              <a:defRPr sz="1143">
                <a:solidFill>
                  <a:schemeClr val="tx1">
                    <a:tint val="75000"/>
                  </a:schemeClr>
                </a:solidFill>
              </a:defRPr>
            </a:lvl1pPr>
          </a:lstStyle>
          <a:p>
            <a:pPr fontAlgn="base">
              <a:spcBef>
                <a:spcPct val="0"/>
              </a:spcBef>
              <a:spcAft>
                <a:spcPct val="0"/>
              </a:spcAft>
            </a:pPr>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4166117" y="6358307"/>
            <a:ext cx="3860799" cy="365125"/>
          </a:xfrm>
          <a:prstGeom prst="rect">
            <a:avLst/>
          </a:prstGeom>
        </p:spPr>
        <p:txBody>
          <a:bodyPr vert="horz" lIns="122200" tIns="61100" rIns="122200" bIns="61100" rtlCol="0" anchor="ctr"/>
          <a:lstStyle>
            <a:lvl1pPr algn="ctr">
              <a:defRPr sz="1143">
                <a:solidFill>
                  <a:schemeClr val="tx1">
                    <a:tint val="75000"/>
                  </a:schemeClr>
                </a:solidFill>
              </a:defRPr>
            </a:lvl1pPr>
          </a:lstStyle>
          <a:p>
            <a:pPr fontAlgn="base">
              <a:spcBef>
                <a:spcPct val="0"/>
              </a:spcBef>
              <a:spcAft>
                <a:spcPct val="0"/>
              </a:spcAft>
            </a:pPr>
            <a:endParaRPr lang="ja-JP" altLang="en-US">
              <a:solidFill>
                <a:prstClr val="black">
                  <a:tint val="75000"/>
                </a:prstClr>
              </a:solidFill>
            </a:endParaRPr>
          </a:p>
        </p:txBody>
      </p:sp>
      <p:sp>
        <p:nvSpPr>
          <p:cNvPr id="7" name="スライド番号プレースホルダー 6"/>
          <p:cNvSpPr>
            <a:spLocks noGrp="1"/>
          </p:cNvSpPr>
          <p:nvPr>
            <p:ph type="sldNum" sz="quarter" idx="4"/>
          </p:nvPr>
        </p:nvSpPr>
        <p:spPr>
          <a:xfrm>
            <a:off x="8610300" y="6356807"/>
            <a:ext cx="2744107" cy="365125"/>
          </a:xfrm>
          <a:prstGeom prst="rect">
            <a:avLst/>
          </a:prstGeom>
        </p:spPr>
        <p:txBody>
          <a:bodyPr vert="horz" lIns="91440" tIns="45720" rIns="91440" bIns="45720" rtlCol="0" anchor="ctr"/>
          <a:lstStyle>
            <a:lvl1pPr algn="r">
              <a:defRPr sz="1287">
                <a:solidFill>
                  <a:schemeClr val="tx1">
                    <a:tint val="75000"/>
                  </a:schemeClr>
                </a:solidFill>
              </a:defRPr>
            </a:lvl1pPr>
          </a:lstStyle>
          <a:p>
            <a:fld id="{5CCC70CB-D59E-4674-9C44-844FA12DB84B}" type="slidenum">
              <a:rPr lang="ja-JP" altLang="en-US" smtClean="0"/>
              <a:pPr/>
              <a:t>‹#›</a:t>
            </a:fld>
            <a:endParaRPr lang="ja-JP" altLang="en-US" dirty="0"/>
          </a:p>
        </p:txBody>
      </p:sp>
    </p:spTree>
    <p:extLst>
      <p:ext uri="{BB962C8B-B14F-4D97-AF65-F5344CB8AC3E}">
        <p14:creationId xmlns:p14="http://schemas.microsoft.com/office/powerpoint/2010/main" val="3697565317"/>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Lst>
  <p:hf sldNum="0" hdr="0" ftr="0" dt="0"/>
  <p:txStyles>
    <p:titleStyle>
      <a:lvl1pPr algn="ctr" defTabSz="872856" rtl="0" eaLnBrk="1" latinLnBrk="0" hangingPunct="1">
        <a:spcBef>
          <a:spcPct val="0"/>
        </a:spcBef>
        <a:buNone/>
        <a:defRPr kumimoji="1" sz="4215" kern="1200">
          <a:solidFill>
            <a:schemeClr val="tx1"/>
          </a:solidFill>
          <a:latin typeface="+mj-lt"/>
          <a:ea typeface="+mj-ea"/>
          <a:cs typeface="+mj-cs"/>
        </a:defRPr>
      </a:lvl1pPr>
    </p:titleStyle>
    <p:bodyStyle>
      <a:lvl1pPr marL="327321" indent="-327321" algn="l" defTabSz="872856" rtl="0" eaLnBrk="1" latinLnBrk="0" hangingPunct="1">
        <a:spcBef>
          <a:spcPct val="20000"/>
        </a:spcBef>
        <a:buFont typeface="Arial" panose="020B0604020202020204" pitchFamily="34" charset="0"/>
        <a:buChar char="•"/>
        <a:defRPr kumimoji="1" sz="3071" kern="1200">
          <a:solidFill>
            <a:schemeClr val="tx1"/>
          </a:solidFill>
          <a:latin typeface="+mn-lt"/>
          <a:ea typeface="+mn-ea"/>
          <a:cs typeface="+mn-cs"/>
        </a:defRPr>
      </a:lvl1pPr>
      <a:lvl2pPr marL="709196" indent="-272768" algn="l" defTabSz="872856" rtl="0" eaLnBrk="1" latinLnBrk="0" hangingPunct="1">
        <a:spcBef>
          <a:spcPct val="20000"/>
        </a:spcBef>
        <a:buFont typeface="Arial" panose="020B0604020202020204" pitchFamily="34" charset="0"/>
        <a:buChar char="–"/>
        <a:defRPr kumimoji="1" sz="2643" kern="1200">
          <a:solidFill>
            <a:schemeClr val="tx1"/>
          </a:solidFill>
          <a:latin typeface="+mn-lt"/>
          <a:ea typeface="+mn-ea"/>
          <a:cs typeface="+mn-cs"/>
        </a:defRPr>
      </a:lvl2pPr>
      <a:lvl3pPr marL="1091070" indent="-218213" algn="l" defTabSz="872856" rtl="0" eaLnBrk="1" latinLnBrk="0" hangingPunct="1">
        <a:spcBef>
          <a:spcPct val="20000"/>
        </a:spcBef>
        <a:buFont typeface="Arial" panose="020B0604020202020204" pitchFamily="34" charset="0"/>
        <a:buChar char="•"/>
        <a:defRPr kumimoji="1" sz="2287" kern="1200">
          <a:solidFill>
            <a:schemeClr val="tx1"/>
          </a:solidFill>
          <a:latin typeface="+mn-lt"/>
          <a:ea typeface="+mn-ea"/>
          <a:cs typeface="+mn-cs"/>
        </a:defRPr>
      </a:lvl3pPr>
      <a:lvl4pPr marL="1527498" indent="-218213" algn="l" defTabSz="872856" rtl="0" eaLnBrk="1" latinLnBrk="0" hangingPunct="1">
        <a:spcBef>
          <a:spcPct val="20000"/>
        </a:spcBef>
        <a:buFont typeface="Arial" panose="020B0604020202020204" pitchFamily="34" charset="0"/>
        <a:buChar char="–"/>
        <a:defRPr kumimoji="1" sz="1929" kern="1200">
          <a:solidFill>
            <a:schemeClr val="tx1"/>
          </a:solidFill>
          <a:latin typeface="+mn-lt"/>
          <a:ea typeface="+mn-ea"/>
          <a:cs typeface="+mn-cs"/>
        </a:defRPr>
      </a:lvl4pPr>
      <a:lvl5pPr marL="1963926" indent="-218213" algn="l" defTabSz="872856" rtl="0" eaLnBrk="1" latinLnBrk="0" hangingPunct="1">
        <a:spcBef>
          <a:spcPct val="20000"/>
        </a:spcBef>
        <a:buFont typeface="Arial" panose="020B0604020202020204" pitchFamily="34" charset="0"/>
        <a:buChar char="»"/>
        <a:defRPr kumimoji="1" sz="1929" kern="1200">
          <a:solidFill>
            <a:schemeClr val="tx1"/>
          </a:solidFill>
          <a:latin typeface="+mn-lt"/>
          <a:ea typeface="+mn-ea"/>
          <a:cs typeface="+mn-cs"/>
        </a:defRPr>
      </a:lvl5pPr>
      <a:lvl6pPr marL="2400353" indent="-218213" algn="l" defTabSz="872856" rtl="0" eaLnBrk="1" latinLnBrk="0" hangingPunct="1">
        <a:spcBef>
          <a:spcPct val="20000"/>
        </a:spcBef>
        <a:buFont typeface="Arial" panose="020B0604020202020204" pitchFamily="34" charset="0"/>
        <a:buChar char="•"/>
        <a:defRPr kumimoji="1" sz="1929" kern="1200">
          <a:solidFill>
            <a:schemeClr val="tx1"/>
          </a:solidFill>
          <a:latin typeface="+mn-lt"/>
          <a:ea typeface="+mn-ea"/>
          <a:cs typeface="+mn-cs"/>
        </a:defRPr>
      </a:lvl6pPr>
      <a:lvl7pPr marL="2836781" indent="-218213" algn="l" defTabSz="872856" rtl="0" eaLnBrk="1" latinLnBrk="0" hangingPunct="1">
        <a:spcBef>
          <a:spcPct val="20000"/>
        </a:spcBef>
        <a:buFont typeface="Arial" panose="020B0604020202020204" pitchFamily="34" charset="0"/>
        <a:buChar char="•"/>
        <a:defRPr kumimoji="1" sz="1929" kern="1200">
          <a:solidFill>
            <a:schemeClr val="tx1"/>
          </a:solidFill>
          <a:latin typeface="+mn-lt"/>
          <a:ea typeface="+mn-ea"/>
          <a:cs typeface="+mn-cs"/>
        </a:defRPr>
      </a:lvl7pPr>
      <a:lvl8pPr marL="3273209" indent="-218213" algn="l" defTabSz="872856" rtl="0" eaLnBrk="1" latinLnBrk="0" hangingPunct="1">
        <a:spcBef>
          <a:spcPct val="20000"/>
        </a:spcBef>
        <a:buFont typeface="Arial" panose="020B0604020202020204" pitchFamily="34" charset="0"/>
        <a:buChar char="•"/>
        <a:defRPr kumimoji="1" sz="1929" kern="1200">
          <a:solidFill>
            <a:schemeClr val="tx1"/>
          </a:solidFill>
          <a:latin typeface="+mn-lt"/>
          <a:ea typeface="+mn-ea"/>
          <a:cs typeface="+mn-cs"/>
        </a:defRPr>
      </a:lvl8pPr>
      <a:lvl9pPr marL="3709638" indent="-218213" algn="l" defTabSz="872856" rtl="0" eaLnBrk="1" latinLnBrk="0" hangingPunct="1">
        <a:spcBef>
          <a:spcPct val="20000"/>
        </a:spcBef>
        <a:buFont typeface="Arial" panose="020B0604020202020204" pitchFamily="34" charset="0"/>
        <a:buChar char="•"/>
        <a:defRPr kumimoji="1" sz="1929" kern="1200">
          <a:solidFill>
            <a:schemeClr val="tx1"/>
          </a:solidFill>
          <a:latin typeface="+mn-lt"/>
          <a:ea typeface="+mn-ea"/>
          <a:cs typeface="+mn-cs"/>
        </a:defRPr>
      </a:lvl9pPr>
    </p:bodyStyle>
    <p:otherStyle>
      <a:defPPr>
        <a:defRPr lang="ja-JP"/>
      </a:defPPr>
      <a:lvl1pPr marL="0" algn="l" defTabSz="872856" rtl="0" eaLnBrk="1" latinLnBrk="0" hangingPunct="1">
        <a:defRPr kumimoji="1" sz="1715" kern="1200">
          <a:solidFill>
            <a:schemeClr val="tx1"/>
          </a:solidFill>
          <a:latin typeface="+mn-lt"/>
          <a:ea typeface="+mn-ea"/>
          <a:cs typeface="+mn-cs"/>
        </a:defRPr>
      </a:lvl1pPr>
      <a:lvl2pPr marL="436428" algn="l" defTabSz="872856" rtl="0" eaLnBrk="1" latinLnBrk="0" hangingPunct="1">
        <a:defRPr kumimoji="1" sz="1715" kern="1200">
          <a:solidFill>
            <a:schemeClr val="tx1"/>
          </a:solidFill>
          <a:latin typeface="+mn-lt"/>
          <a:ea typeface="+mn-ea"/>
          <a:cs typeface="+mn-cs"/>
        </a:defRPr>
      </a:lvl2pPr>
      <a:lvl3pPr marL="872856" algn="l" defTabSz="872856" rtl="0" eaLnBrk="1" latinLnBrk="0" hangingPunct="1">
        <a:defRPr kumimoji="1" sz="1715" kern="1200">
          <a:solidFill>
            <a:schemeClr val="tx1"/>
          </a:solidFill>
          <a:latin typeface="+mn-lt"/>
          <a:ea typeface="+mn-ea"/>
          <a:cs typeface="+mn-cs"/>
        </a:defRPr>
      </a:lvl3pPr>
      <a:lvl4pPr marL="1309283" algn="l" defTabSz="872856" rtl="0" eaLnBrk="1" latinLnBrk="0" hangingPunct="1">
        <a:defRPr kumimoji="1" sz="1715" kern="1200">
          <a:solidFill>
            <a:schemeClr val="tx1"/>
          </a:solidFill>
          <a:latin typeface="+mn-lt"/>
          <a:ea typeface="+mn-ea"/>
          <a:cs typeface="+mn-cs"/>
        </a:defRPr>
      </a:lvl4pPr>
      <a:lvl5pPr marL="1745711" algn="l" defTabSz="872856" rtl="0" eaLnBrk="1" latinLnBrk="0" hangingPunct="1">
        <a:defRPr kumimoji="1" sz="1715" kern="1200">
          <a:solidFill>
            <a:schemeClr val="tx1"/>
          </a:solidFill>
          <a:latin typeface="+mn-lt"/>
          <a:ea typeface="+mn-ea"/>
          <a:cs typeface="+mn-cs"/>
        </a:defRPr>
      </a:lvl5pPr>
      <a:lvl6pPr marL="2182140" algn="l" defTabSz="872856" rtl="0" eaLnBrk="1" latinLnBrk="0" hangingPunct="1">
        <a:defRPr kumimoji="1" sz="1715" kern="1200">
          <a:solidFill>
            <a:schemeClr val="tx1"/>
          </a:solidFill>
          <a:latin typeface="+mn-lt"/>
          <a:ea typeface="+mn-ea"/>
          <a:cs typeface="+mn-cs"/>
        </a:defRPr>
      </a:lvl6pPr>
      <a:lvl7pPr marL="2618567" algn="l" defTabSz="872856" rtl="0" eaLnBrk="1" latinLnBrk="0" hangingPunct="1">
        <a:defRPr kumimoji="1" sz="1715" kern="1200">
          <a:solidFill>
            <a:schemeClr val="tx1"/>
          </a:solidFill>
          <a:latin typeface="+mn-lt"/>
          <a:ea typeface="+mn-ea"/>
          <a:cs typeface="+mn-cs"/>
        </a:defRPr>
      </a:lvl7pPr>
      <a:lvl8pPr marL="3054996" algn="l" defTabSz="872856" rtl="0" eaLnBrk="1" latinLnBrk="0" hangingPunct="1">
        <a:defRPr kumimoji="1" sz="1715" kern="1200">
          <a:solidFill>
            <a:schemeClr val="tx1"/>
          </a:solidFill>
          <a:latin typeface="+mn-lt"/>
          <a:ea typeface="+mn-ea"/>
          <a:cs typeface="+mn-cs"/>
        </a:defRPr>
      </a:lvl8pPr>
      <a:lvl9pPr marL="3491423" algn="l" defTabSz="872856" rtl="0" eaLnBrk="1" latinLnBrk="0" hangingPunct="1">
        <a:defRPr kumimoji="1" sz="1715"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3/7/2023</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853995099"/>
      </p:ext>
    </p:extLst>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Lst>
  <p:hf hdr="0" ftr="0" dt="0"/>
  <p:txStyles>
    <p:titleStyle>
      <a:lvl1pPr algn="l" defTabSz="914377"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377" rtl="0" eaLnBrk="1" latinLnBrk="0" hangingPunct="1">
        <a:defRPr kumimoji="1" sz="1800" kern="1200">
          <a:solidFill>
            <a:schemeClr val="tx1"/>
          </a:solidFill>
          <a:latin typeface="+mn-lt"/>
          <a:ea typeface="+mn-ea"/>
          <a:cs typeface="+mn-cs"/>
        </a:defRPr>
      </a:lvl1pPr>
      <a:lvl2pPr marL="457189" algn="l" defTabSz="914377" rtl="0" eaLnBrk="1" latinLnBrk="0" hangingPunct="1">
        <a:defRPr kumimoji="1" sz="1800" kern="1200">
          <a:solidFill>
            <a:schemeClr val="tx1"/>
          </a:solidFill>
          <a:latin typeface="+mn-lt"/>
          <a:ea typeface="+mn-ea"/>
          <a:cs typeface="+mn-cs"/>
        </a:defRPr>
      </a:lvl2pPr>
      <a:lvl3pPr marL="914377" algn="l" defTabSz="914377" rtl="0" eaLnBrk="1" latinLnBrk="0" hangingPunct="1">
        <a:defRPr kumimoji="1" sz="1800" kern="1200">
          <a:solidFill>
            <a:schemeClr val="tx1"/>
          </a:solidFill>
          <a:latin typeface="+mn-lt"/>
          <a:ea typeface="+mn-ea"/>
          <a:cs typeface="+mn-cs"/>
        </a:defRPr>
      </a:lvl3pPr>
      <a:lvl4pPr marL="1371566" algn="l" defTabSz="914377" rtl="0" eaLnBrk="1" latinLnBrk="0" hangingPunct="1">
        <a:defRPr kumimoji="1" sz="1800" kern="1200">
          <a:solidFill>
            <a:schemeClr val="tx1"/>
          </a:solidFill>
          <a:latin typeface="+mn-lt"/>
          <a:ea typeface="+mn-ea"/>
          <a:cs typeface="+mn-cs"/>
        </a:defRPr>
      </a:lvl4pPr>
      <a:lvl5pPr marL="1828754" algn="l" defTabSz="914377" rtl="0" eaLnBrk="1" latinLnBrk="0" hangingPunct="1">
        <a:defRPr kumimoji="1" sz="1800" kern="1200">
          <a:solidFill>
            <a:schemeClr val="tx1"/>
          </a:solidFill>
          <a:latin typeface="+mn-lt"/>
          <a:ea typeface="+mn-ea"/>
          <a:cs typeface="+mn-cs"/>
        </a:defRPr>
      </a:lvl5pPr>
      <a:lvl6pPr marL="2285943" algn="l" defTabSz="914377" rtl="0" eaLnBrk="1" latinLnBrk="0" hangingPunct="1">
        <a:defRPr kumimoji="1" sz="1800" kern="1200">
          <a:solidFill>
            <a:schemeClr val="tx1"/>
          </a:solidFill>
          <a:latin typeface="+mn-lt"/>
          <a:ea typeface="+mn-ea"/>
          <a:cs typeface="+mn-cs"/>
        </a:defRPr>
      </a:lvl6pPr>
      <a:lvl7pPr marL="2743131" algn="l" defTabSz="914377" rtl="0" eaLnBrk="1" latinLnBrk="0" hangingPunct="1">
        <a:defRPr kumimoji="1" sz="1800" kern="1200">
          <a:solidFill>
            <a:schemeClr val="tx1"/>
          </a:solidFill>
          <a:latin typeface="+mn-lt"/>
          <a:ea typeface="+mn-ea"/>
          <a:cs typeface="+mn-cs"/>
        </a:defRPr>
      </a:lvl7pPr>
      <a:lvl8pPr marL="3200320" algn="l" defTabSz="914377" rtl="0" eaLnBrk="1" latinLnBrk="0" hangingPunct="1">
        <a:defRPr kumimoji="1" sz="1800" kern="1200">
          <a:solidFill>
            <a:schemeClr val="tx1"/>
          </a:solidFill>
          <a:latin typeface="+mn-lt"/>
          <a:ea typeface="+mn-ea"/>
          <a:cs typeface="+mn-cs"/>
        </a:defRPr>
      </a:lvl8pPr>
      <a:lvl9pPr marL="3657509" algn="l" defTabSz="914377"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52.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52.xml" Type="http://schemas.openxmlformats.org/officeDocument/2006/relationships/slideLayout"/><Relationship Id="rId2" Target="../notesSlides/notesSlide5.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52.xml" Type="http://schemas.openxmlformats.org/officeDocument/2006/relationships/slideLayout"/><Relationship Id="rId2" Target="../notesSlides/notesSlide6.xml" Type="http://schemas.openxmlformats.org/officeDocument/2006/relationships/notesSlide"/></Relationships>
</file>

<file path=ppt/slides/_rels/slide12.xml.rels><?xml version="1.0" encoding="UTF-8" standalone="yes"?><Relationships xmlns="http://schemas.openxmlformats.org/package/2006/relationships"><Relationship Id="rId1" Target="../slideLayouts/slideLayout52.xml" Type="http://schemas.openxmlformats.org/officeDocument/2006/relationships/slideLayout"/><Relationship Id="rId2" Target="../notesSlides/notesSlide7.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52.xml" Type="http://schemas.openxmlformats.org/officeDocument/2006/relationships/slideLayout"/><Relationship Id="rId2" Target="../notesSlides/notesSlide8.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52.xml" Type="http://schemas.openxmlformats.org/officeDocument/2006/relationships/slideLayout"/><Relationship Id="rId2" Target="../notesSlides/notesSlide9.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52.xml" Type="http://schemas.openxmlformats.org/officeDocument/2006/relationships/slideLayout"/><Relationship Id="rId2" Target="../notesSlides/notesSlide10.xml" Type="http://schemas.openxmlformats.org/officeDocument/2006/relationships/notesSlide"/></Relationships>
</file>

<file path=ppt/slides/_rels/slide16.xml.rels><?xml version="1.0" encoding="UTF-8" standalone="yes"?><Relationships xmlns="http://schemas.openxmlformats.org/package/2006/relationships"><Relationship Id="rId1" Target="../slideLayouts/slideLayout50.xml" Type="http://schemas.openxmlformats.org/officeDocument/2006/relationships/slideLayout"/></Relationships>
</file>

<file path=ppt/slides/_rels/slide17.xml.rels><?xml version="1.0" encoding="UTF-8" standalone="yes"?><Relationships xmlns="http://schemas.openxmlformats.org/package/2006/relationships"><Relationship Id="rId1" Target="../slideLayouts/slideLayout50.xml" Type="http://schemas.openxmlformats.org/officeDocument/2006/relationships/slideLayout"/></Relationships>
</file>

<file path=ppt/slides/_rels/slide18.xml.rels><?xml version="1.0" encoding="UTF-8" standalone="yes"?><Relationships xmlns="http://schemas.openxmlformats.org/package/2006/relationships"><Relationship Id="rId1" Target="../slideLayouts/slideLayout50.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50.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50.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52.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50.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52.xml" Type="http://schemas.openxmlformats.org/officeDocument/2006/relationships/slideLayout"/><Relationship Id="rId2" Target="../notesSlides/notesSlide1.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52.xml" Type="http://schemas.openxmlformats.org/officeDocument/2006/relationships/slideLayout"/><Relationship Id="rId2" Target="../notesSlides/notesSlide2.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52.xml" Type="http://schemas.openxmlformats.org/officeDocument/2006/relationships/slideLayout"/><Relationship Id="rId2" Target="../notesSlides/notesSlide3.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52.xml" Type="http://schemas.openxmlformats.org/officeDocument/2006/relationships/slideLayout"/><Relationship Id="rId2" Target="../notesSlides/notesSlide4.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8">
            <a:extLst>
              <a:ext uri="{FF2B5EF4-FFF2-40B4-BE49-F238E27FC236}">
                <a16:creationId xmlns:a16="http://schemas.microsoft.com/office/drawing/2014/main" id="{D168BD4F-1107-6B39-1873-9EF198CCCD71}"/>
              </a:ext>
            </a:extLst>
          </p:cNvPr>
          <p:cNvSpPr>
            <a:spLocks noGrp="1"/>
          </p:cNvSpPr>
          <p:nvPr>
            <p:ph type="sldNum" sz="quarter" idx="12"/>
          </p:nvPr>
        </p:nvSpPr>
        <p:spPr/>
        <p:txBody>
          <a:bodyPr/>
          <a:lstStyle/>
          <a:p>
            <a:pPr>
              <a:defRPr/>
            </a:pPr>
            <a:fld id="{89C7C03B-A288-48BC-AF41-68C85984BCA6}" type="slidenum">
              <a:rPr kumimoji="1" lang="ja-JP" altLang="en-US">
                <a:solidFill>
                  <a:prstClr val="black">
                    <a:tint val="75000"/>
                  </a:prstClr>
                </a:solidFill>
                <a:latin typeface="Calibri" panose="020F0502020204030204"/>
                <a:ea typeface="游ゴシック" panose="020B0400000000000000" pitchFamily="50" charset="-128"/>
              </a:rPr>
              <a:pPr>
                <a:defRPr/>
              </a:pPr>
              <a:t>1</a:t>
            </a:fld>
            <a:endParaRPr kumimoji="1" lang="ja-JP" altLang="en-US">
              <a:solidFill>
                <a:prstClr val="black">
                  <a:tint val="75000"/>
                </a:prstClr>
              </a:solidFill>
              <a:latin typeface="Calibri" panose="020F0502020204030204"/>
              <a:ea typeface="游ゴシック" panose="020B0400000000000000" pitchFamily="50" charset="-128"/>
            </a:endParaRPr>
          </a:p>
        </p:txBody>
      </p:sp>
      <p:sp>
        <p:nvSpPr>
          <p:cNvPr id="10" name="テキスト ボックス 9">
            <a:extLst>
              <a:ext uri="{FF2B5EF4-FFF2-40B4-BE49-F238E27FC236}">
                <a16:creationId xmlns:a16="http://schemas.microsoft.com/office/drawing/2014/main" id="{D205835A-54BE-96FC-FED7-C99264F27C64}"/>
              </a:ext>
            </a:extLst>
          </p:cNvPr>
          <p:cNvSpPr txBox="1"/>
          <p:nvPr/>
        </p:nvSpPr>
        <p:spPr>
          <a:xfrm>
            <a:off x="6304549" y="747734"/>
            <a:ext cx="1080000" cy="307777"/>
          </a:xfrm>
          <a:prstGeom prst="rect">
            <a:avLst/>
          </a:prstGeom>
          <a:noFill/>
        </p:spPr>
        <p:txBody>
          <a:bodyPr wrap="square" rtlCol="0">
            <a:spAutoFit/>
          </a:bodyPr>
          <a:lstStyle/>
          <a:p>
            <a:pPr>
              <a:spcAft>
                <a:spcPts val="555"/>
              </a:spcAft>
              <a:defRPr/>
            </a:pPr>
            <a:r>
              <a:rPr kumimoji="1" lang="ja-JP" altLang="en-US" sz="1400" dirty="0">
                <a:solidFill>
                  <a:schemeClr val="bg1"/>
                </a:solidFill>
                <a:latin typeface="メイリオ" panose="020B0604030504040204" pitchFamily="50" charset="-128"/>
                <a:ea typeface="メイリオ" panose="020B0604030504040204" pitchFamily="50" charset="-128"/>
              </a:rPr>
              <a:t>申請者：</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2C75E539-CB3A-7BB9-7FC1-0420952C9FF3}"/>
              </a:ext>
            </a:extLst>
          </p:cNvPr>
          <p:cNvSpPr txBox="1"/>
          <p:nvPr/>
        </p:nvSpPr>
        <p:spPr>
          <a:xfrm>
            <a:off x="7070629" y="747735"/>
            <a:ext cx="4968000" cy="307777"/>
          </a:xfrm>
          <a:prstGeom prst="rect">
            <a:avLst/>
          </a:prstGeom>
          <a:noFill/>
        </p:spPr>
        <p:txBody>
          <a:bodyPr wrap="square" rtlCol="0">
            <a:spAutoFit/>
          </a:bodyPr>
          <a:lstStyle/>
          <a:p>
            <a:pPr>
              <a:spcAft>
                <a:spcPts val="555"/>
              </a:spcAft>
              <a:defRPr/>
            </a:pPr>
            <a:r>
              <a:rPr kumimoji="1" lang="en-US" altLang="ja-JP" sz="1400" b="1" dirty="0">
                <a:solidFill>
                  <a:schemeClr val="bg1"/>
                </a:solidFill>
                <a:latin typeface="メイリオ" panose="020B0604030504040204" pitchFamily="50" charset="-128"/>
                <a:ea typeface="メイリオ" panose="020B0604030504040204" pitchFamily="50" charset="-128"/>
              </a:rPr>
              <a:t>【</a:t>
            </a:r>
            <a:r>
              <a:rPr kumimoji="1" lang="ja-JP" altLang="en-US" sz="1400" b="1" dirty="0">
                <a:solidFill>
                  <a:schemeClr val="bg1"/>
                </a:solidFill>
                <a:latin typeface="メイリオ" panose="020B0604030504040204" pitchFamily="50" charset="-128"/>
                <a:ea typeface="メイリオ" panose="020B0604030504040204" pitchFamily="50" charset="-128"/>
              </a:rPr>
              <a:t>申請者名をここに記入</a:t>
            </a:r>
            <a:r>
              <a:rPr kumimoji="1" lang="en-US" altLang="ja-JP" sz="1400" b="1" dirty="0">
                <a:solidFill>
                  <a:schemeClr val="bg1"/>
                </a:solidFill>
                <a:latin typeface="メイリオ" panose="020B0604030504040204" pitchFamily="50" charset="-128"/>
                <a:ea typeface="メイリオ" panose="020B0604030504040204" pitchFamily="50" charset="-128"/>
              </a:rPr>
              <a:t>】</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29" name="図プレースホルダー 19">
            <a:extLst>
              <a:ext uri="{FF2B5EF4-FFF2-40B4-BE49-F238E27FC236}">
                <a16:creationId xmlns:a16="http://schemas.microsoft.com/office/drawing/2014/main" id="{9F2BB934-B3A7-0140-29CD-063E4751EEEF}"/>
              </a:ext>
            </a:extLst>
          </p:cNvPr>
          <p:cNvSpPr txBox="1">
            <a:spLocks/>
          </p:cNvSpPr>
          <p:nvPr/>
        </p:nvSpPr>
        <p:spPr>
          <a:xfrm>
            <a:off x="8239652" y="1847986"/>
            <a:ext cx="3440719" cy="2219432"/>
          </a:xfrm>
          <a:prstGeom prst="rect">
            <a:avLst/>
          </a:prstGeom>
        </p:spPr>
      </p:sp>
      <p:graphicFrame>
        <p:nvGraphicFramePr>
          <p:cNvPr id="23" name="表 23">
            <a:extLst>
              <a:ext uri="{FF2B5EF4-FFF2-40B4-BE49-F238E27FC236}">
                <a16:creationId xmlns:a16="http://schemas.microsoft.com/office/drawing/2014/main" id="{42F091AE-CC85-AC09-81EB-62C0F241BA96}"/>
              </a:ext>
            </a:extLst>
          </p:cNvPr>
          <p:cNvGraphicFramePr>
            <a:graphicFrameLocks noGrp="1"/>
          </p:cNvGraphicFramePr>
          <p:nvPr>
            <p:extLst>
              <p:ext uri="{D42A27DB-BD31-4B8C-83A1-F6EECF244321}">
                <p14:modId xmlns:p14="http://schemas.microsoft.com/office/powerpoint/2010/main" val="3392180292"/>
              </p:ext>
            </p:extLst>
          </p:nvPr>
        </p:nvGraphicFramePr>
        <p:xfrm>
          <a:off x="339046" y="745432"/>
          <a:ext cx="11527605" cy="5699760"/>
        </p:xfrm>
        <a:graphic>
          <a:graphicData uri="http://schemas.openxmlformats.org/drawingml/2006/table">
            <a:tbl>
              <a:tblPr firstRow="1" bandRow="1">
                <a:tableStyleId>{5C22544A-7EE6-4342-B048-85BDC9FD1C3A}</a:tableStyleId>
              </a:tblPr>
              <a:tblGrid>
                <a:gridCol w="1448657">
                  <a:extLst>
                    <a:ext uri="{9D8B030D-6E8A-4147-A177-3AD203B41FA5}">
                      <a16:colId xmlns:a16="http://schemas.microsoft.com/office/drawing/2014/main" val="1775255844"/>
                    </a:ext>
                  </a:extLst>
                </a:gridCol>
                <a:gridCol w="5024063">
                  <a:extLst>
                    <a:ext uri="{9D8B030D-6E8A-4147-A177-3AD203B41FA5}">
                      <a16:colId xmlns:a16="http://schemas.microsoft.com/office/drawing/2014/main" val="64542949"/>
                    </a:ext>
                  </a:extLst>
                </a:gridCol>
                <a:gridCol w="1448656">
                  <a:extLst>
                    <a:ext uri="{9D8B030D-6E8A-4147-A177-3AD203B41FA5}">
                      <a16:colId xmlns:a16="http://schemas.microsoft.com/office/drawing/2014/main" val="2673874427"/>
                    </a:ext>
                  </a:extLst>
                </a:gridCol>
                <a:gridCol w="3606229">
                  <a:extLst>
                    <a:ext uri="{9D8B030D-6E8A-4147-A177-3AD203B41FA5}">
                      <a16:colId xmlns:a16="http://schemas.microsoft.com/office/drawing/2014/main" val="3837732797"/>
                    </a:ext>
                  </a:extLst>
                </a:gridCol>
              </a:tblGrid>
              <a:tr h="457200">
                <a:tc>
                  <a:txBody>
                    <a:bodyPr/>
                    <a:lstStyle/>
                    <a:p>
                      <a:pPr algn="l"/>
                      <a:r>
                        <a:rPr kumimoji="1" lang="ja-JP" altLang="en-US" sz="1400" b="1" dirty="0">
                          <a:solidFill>
                            <a:schemeClr val="bg1"/>
                          </a:solidFill>
                          <a:latin typeface="メイリオ" panose="020B0604030504040204" pitchFamily="50" charset="-128"/>
                          <a:ea typeface="メイリオ" panose="020B0604030504040204" pitchFamily="50" charset="-128"/>
                        </a:rPr>
                        <a:t>サイト名称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C89"/>
                    </a:solidFill>
                  </a:tcPr>
                </a:tc>
                <a:tc gridSpan="3">
                  <a:txBody>
                    <a:bodyPr/>
                    <a:lstStyle/>
                    <a:p>
                      <a:r>
                        <a:rPr kumimoji="1" lang="en-US" altLang="ja-JP" sz="1200" b="0" dirty="0">
                          <a:solidFill>
                            <a:schemeClr val="tx1"/>
                          </a:solidFill>
                          <a:latin typeface="メイリオ" panose="020B0604030504040204" pitchFamily="50" charset="-128"/>
                          <a:ea typeface="メイリオ" panose="020B0604030504040204" pitchFamily="50" charset="-128"/>
                        </a:rPr>
                        <a:t>【</a:t>
                      </a:r>
                      <a:r>
                        <a:rPr kumimoji="1" lang="ja-JP" altLang="en-US" sz="1200" b="0" dirty="0">
                          <a:solidFill>
                            <a:schemeClr val="tx1"/>
                          </a:solidFill>
                          <a:latin typeface="メイリオ" panose="020B0604030504040204" pitchFamily="50" charset="-128"/>
                          <a:ea typeface="メイリオ" panose="020B0604030504040204" pitchFamily="50" charset="-128"/>
                        </a:rPr>
                        <a:t>日本語</a:t>
                      </a:r>
                      <a:r>
                        <a:rPr kumimoji="1" lang="en-US" altLang="ja-JP" sz="1200" b="0" dirty="0">
                          <a:solidFill>
                            <a:schemeClr val="tx1"/>
                          </a:solidFill>
                          <a:latin typeface="メイリオ" panose="020B0604030504040204" pitchFamily="50" charset="-128"/>
                          <a:ea typeface="メイリオ" panose="020B0604030504040204" pitchFamily="50" charset="-128"/>
                        </a:rPr>
                        <a:t>】</a:t>
                      </a:r>
                    </a:p>
                    <a:p>
                      <a:r>
                        <a:rPr kumimoji="1" lang="en-US" altLang="ja-JP" sz="1200" b="0" dirty="0">
                          <a:solidFill>
                            <a:schemeClr val="tx1"/>
                          </a:solidFill>
                          <a:latin typeface="メイリオ" panose="020B0604030504040204" pitchFamily="50" charset="-128"/>
                          <a:ea typeface="メイリオ" panose="020B0604030504040204" pitchFamily="50" charset="-128"/>
                        </a:rPr>
                        <a:t>【</a:t>
                      </a:r>
                      <a:r>
                        <a:rPr kumimoji="1" lang="ja-JP" altLang="en-US" sz="1200" b="0" dirty="0">
                          <a:solidFill>
                            <a:schemeClr val="tx1"/>
                          </a:solidFill>
                          <a:latin typeface="メイリオ" panose="020B0604030504040204" pitchFamily="50" charset="-128"/>
                          <a:ea typeface="メイリオ" panose="020B0604030504040204" pitchFamily="50" charset="-128"/>
                        </a:rPr>
                        <a:t>英　語</a:t>
                      </a:r>
                      <a:r>
                        <a:rPr kumimoji="1" lang="en-US" altLang="ja-JP" sz="1200" b="0" dirty="0">
                          <a:solidFill>
                            <a:schemeClr val="tx1"/>
                          </a:solidFill>
                          <a:latin typeface="メイリオ" panose="020B0604030504040204" pitchFamily="50" charset="-128"/>
                          <a:ea typeface="メイリオ"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1535706372"/>
                  </a:ext>
                </a:extLst>
              </a:tr>
              <a:tr h="579120">
                <a:tc>
                  <a:txBody>
                    <a:bodyPr/>
                    <a:lstStyle/>
                    <a:p>
                      <a:r>
                        <a:rPr kumimoji="1" lang="ja-JP" altLang="en-US" sz="1400" b="1" dirty="0">
                          <a:solidFill>
                            <a:schemeClr val="bg1"/>
                          </a:solidFill>
                          <a:latin typeface="メイリオ" panose="020B0604030504040204" pitchFamily="50" charset="-128"/>
                          <a:ea typeface="メイリオ" panose="020B0604030504040204" pitchFamily="50" charset="-128"/>
                        </a:rPr>
                        <a:t>サイト住所</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C89"/>
                    </a:solidFill>
                  </a:tcPr>
                </a:tc>
                <a:tc gridSpan="3">
                  <a:txBody>
                    <a:bodyPr/>
                    <a:lstStyle/>
                    <a:p>
                      <a:endParaRPr kumimoji="1" lang="en-US" altLang="zh-CN"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2698405236"/>
                  </a:ext>
                </a:extLst>
              </a:tr>
              <a:tr h="579120">
                <a:tc>
                  <a:txBody>
                    <a:bodyPr/>
                    <a:lstStyle/>
                    <a:p>
                      <a:r>
                        <a:rPr kumimoji="1" lang="ja-JP" altLang="en-US" sz="1400" b="1" dirty="0">
                          <a:solidFill>
                            <a:schemeClr val="bg1"/>
                          </a:solidFill>
                          <a:latin typeface="メイリオ" panose="020B0604030504040204" pitchFamily="50" charset="-128"/>
                          <a:ea typeface="メイリオ" panose="020B0604030504040204" pitchFamily="50" charset="-128"/>
                        </a:rPr>
                        <a:t>サイト面積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C89"/>
                    </a:solidFill>
                  </a:tcPr>
                </a:tc>
                <a:tc gridSpan="3">
                  <a:txBody>
                    <a:bodyPr/>
                    <a:lstStyle/>
                    <a:p>
                      <a:r>
                        <a:rPr kumimoji="1" lang="ja-JP" altLang="en-US" sz="1200" b="0" u="sng" dirty="0">
                          <a:solidFill>
                            <a:schemeClr val="tx1"/>
                          </a:solidFill>
                          <a:latin typeface="メイリオ" panose="020B0604030504040204" pitchFamily="50" charset="-128"/>
                          <a:ea typeface="メイリオ" panose="020B0604030504040204" pitchFamily="50" charset="-128"/>
                        </a:rPr>
                        <a:t>　　　</a:t>
                      </a:r>
                      <a:r>
                        <a:rPr kumimoji="1" lang="en-US" altLang="ja-JP" sz="1200" b="0" dirty="0">
                          <a:solidFill>
                            <a:schemeClr val="tx1"/>
                          </a:solidFill>
                          <a:latin typeface="メイリオ" panose="020B0604030504040204" pitchFamily="50" charset="-128"/>
                          <a:ea typeface="メイリオ" panose="020B0604030504040204" pitchFamily="50" charset="-128"/>
                        </a:rPr>
                        <a:t>ha</a:t>
                      </a:r>
                      <a:r>
                        <a:rPr kumimoji="1" lang="ja-JP" altLang="en-US" sz="1200" b="0" dirty="0">
                          <a:solidFill>
                            <a:schemeClr val="tx1"/>
                          </a:solidFill>
                          <a:latin typeface="メイリオ" panose="020B0604030504040204" pitchFamily="50" charset="-128"/>
                          <a:ea typeface="メイリオ" panose="020B0604030504040204" pitchFamily="50" charset="-128"/>
                        </a:rPr>
                        <a:t>（うち海域部分：</a:t>
                      </a:r>
                      <a:r>
                        <a:rPr kumimoji="1" lang="ja-JP" altLang="en-US" sz="1200" b="0" u="sng" dirty="0">
                          <a:solidFill>
                            <a:schemeClr val="tx1"/>
                          </a:solidFill>
                          <a:latin typeface="メイリオ" panose="020B0604030504040204" pitchFamily="50" charset="-128"/>
                          <a:ea typeface="メイリオ" panose="020B0604030504040204" pitchFamily="50" charset="-128"/>
                        </a:rPr>
                        <a:t>　　　</a:t>
                      </a:r>
                      <a:r>
                        <a:rPr kumimoji="1" lang="en-US" altLang="ja-JP" sz="1200" b="0" dirty="0">
                          <a:solidFill>
                            <a:schemeClr val="tx1"/>
                          </a:solidFill>
                          <a:latin typeface="メイリオ" panose="020B0604030504040204" pitchFamily="50" charset="-128"/>
                          <a:ea typeface="メイリオ" panose="020B0604030504040204" pitchFamily="50" charset="-128"/>
                        </a:rPr>
                        <a:t>ha</a:t>
                      </a:r>
                      <a:r>
                        <a:rPr kumimoji="1" lang="ja-JP" altLang="en-US" sz="1200" b="0" dirty="0">
                          <a:solidFill>
                            <a:schemeClr val="tx1"/>
                          </a:solidFill>
                          <a:latin typeface="メイリオ" panose="020B0604030504040204" pitchFamily="50" charset="-128"/>
                          <a:ea typeface="メイリオ" panose="020B0604030504040204" pitchFamily="50" charset="-128"/>
                        </a:rPr>
                        <a:t>）　　　　　　　　　　　　　保護地域との重複がある場合（把握している場合）重複部分の面積</a:t>
                      </a:r>
                      <a:r>
                        <a:rPr kumimoji="1" lang="ja-JP" altLang="en-US" sz="1200" b="0" u="sng" dirty="0">
                          <a:solidFill>
                            <a:schemeClr val="tx1"/>
                          </a:solidFill>
                          <a:latin typeface="メイリオ" panose="020B0604030504040204" pitchFamily="50" charset="-128"/>
                          <a:ea typeface="メイリオ" panose="020B0604030504040204" pitchFamily="50" charset="-128"/>
                        </a:rPr>
                        <a:t>　　　</a:t>
                      </a:r>
                      <a:r>
                        <a:rPr kumimoji="1" lang="en-US" altLang="ja-JP" sz="1200" b="0" dirty="0">
                          <a:solidFill>
                            <a:schemeClr val="tx1"/>
                          </a:solidFill>
                          <a:latin typeface="メイリオ" panose="020B0604030504040204" pitchFamily="50" charset="-128"/>
                          <a:ea typeface="メイリオ" panose="020B0604030504040204" pitchFamily="50" charset="-128"/>
                        </a:rPr>
                        <a:t>ha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415429256"/>
                  </a:ext>
                </a:extLst>
              </a:tr>
              <a:tr h="579120">
                <a:tc>
                  <a:txBody>
                    <a:bodyPr/>
                    <a:lstStyle/>
                    <a:p>
                      <a:r>
                        <a:rPr kumimoji="1" lang="ja-JP" altLang="en-US" sz="1400" b="1" dirty="0">
                          <a:solidFill>
                            <a:schemeClr val="bg1"/>
                          </a:solidFill>
                          <a:latin typeface="メイリオ" panose="020B0604030504040204" pitchFamily="50" charset="-128"/>
                          <a:ea typeface="メイリオ" panose="020B0604030504040204" pitchFamily="50" charset="-128"/>
                        </a:rPr>
                        <a:t>申請者名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C89"/>
                    </a:solidFill>
                  </a:tcPr>
                </a:tc>
                <a:tc gridSpan="3">
                  <a:txBody>
                    <a:bodyPr/>
                    <a:lstStyle/>
                    <a:p>
                      <a:endParaRPr kumimoji="1" lang="en-US" altLang="ja-JP"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3839445299"/>
                  </a:ext>
                </a:extLst>
              </a:tr>
              <a:tr h="579120">
                <a:tc>
                  <a:txBody>
                    <a:bodyPr/>
                    <a:lstStyle/>
                    <a:p>
                      <a:r>
                        <a:rPr kumimoji="1" lang="ja-JP" altLang="en-US" sz="1400" b="1" dirty="0">
                          <a:solidFill>
                            <a:schemeClr val="bg1"/>
                          </a:solidFill>
                          <a:latin typeface="メイリオ" panose="020B0604030504040204" pitchFamily="50" charset="-128"/>
                          <a:ea typeface="メイリオ" panose="020B0604030504040204" pitchFamily="50" charset="-128"/>
                        </a:rPr>
                        <a:t>統治責任者名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C89"/>
                    </a:solidFill>
                  </a:tcPr>
                </a:tc>
                <a:tc gridSpan="3">
                  <a:txBody>
                    <a:bodyPr/>
                    <a:lstStyle/>
                    <a:p>
                      <a:endParaRPr kumimoji="1" lang="en-US" altLang="ja-JP"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2793919527"/>
                  </a:ext>
                </a:extLst>
              </a:tr>
              <a:tr h="579120">
                <a:tc>
                  <a:txBody>
                    <a:bodyPr/>
                    <a:lstStyle/>
                    <a:p>
                      <a:r>
                        <a:rPr kumimoji="1" lang="ja-JP" altLang="en-US" sz="1400" b="1" dirty="0">
                          <a:solidFill>
                            <a:schemeClr val="bg1"/>
                          </a:solidFill>
                          <a:latin typeface="メイリオ" panose="020B0604030504040204" pitchFamily="50" charset="-128"/>
                          <a:ea typeface="メイリオ" panose="020B0604030504040204" pitchFamily="50" charset="-128"/>
                        </a:rPr>
                        <a:t>管理責任者名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C89"/>
                    </a:solidFill>
                  </a:tcPr>
                </a:tc>
                <a:tc gridSpan="3">
                  <a:txBody>
                    <a:bodyPr/>
                    <a:lstStyle/>
                    <a:p>
                      <a:endParaRPr kumimoji="1" lang="en-US" altLang="ja-JP"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1398466347"/>
                  </a:ext>
                </a:extLst>
              </a:tr>
              <a:tr h="579120">
                <a:tc>
                  <a:txBody>
                    <a:bodyPr/>
                    <a:lstStyle/>
                    <a:p>
                      <a:r>
                        <a:rPr kumimoji="1" lang="ja-JP" altLang="en-US" sz="1400" b="1" dirty="0">
                          <a:solidFill>
                            <a:schemeClr val="bg1"/>
                          </a:solidFill>
                          <a:latin typeface="メイリオ" panose="020B0604030504040204" pitchFamily="50" charset="-128"/>
                          <a:ea typeface="メイリオ" panose="020B0604030504040204" pitchFamily="50" charset="-128"/>
                        </a:rPr>
                        <a:t>連携団体・</a:t>
                      </a:r>
                      <a:endParaRPr kumimoji="1" lang="en-US" altLang="ja-JP" sz="1400" b="1" dirty="0">
                        <a:solidFill>
                          <a:schemeClr val="bg1"/>
                        </a:solidFill>
                        <a:latin typeface="メイリオ" panose="020B0604030504040204" pitchFamily="50" charset="-128"/>
                        <a:ea typeface="メイリオ" panose="020B0604030504040204" pitchFamily="50" charset="-128"/>
                      </a:endParaRPr>
                    </a:p>
                    <a:p>
                      <a:r>
                        <a:rPr kumimoji="1" lang="ja-JP" altLang="en-US" sz="1400" b="1" dirty="0">
                          <a:solidFill>
                            <a:schemeClr val="bg1"/>
                          </a:solidFill>
                          <a:latin typeface="メイリオ" panose="020B0604030504040204" pitchFamily="50" charset="-128"/>
                          <a:ea typeface="メイリオ" panose="020B0604030504040204" pitchFamily="50" charset="-128"/>
                        </a:rPr>
                        <a:t>有識者名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C89"/>
                    </a:solidFill>
                  </a:tcPr>
                </a:tc>
                <a:tc gridSpan="3">
                  <a:txBody>
                    <a:bodyPr/>
                    <a:lstStyle/>
                    <a:p>
                      <a:r>
                        <a:rPr kumimoji="1" lang="en-US" altLang="ja-JP" sz="1200" b="1" dirty="0">
                          <a:solidFill>
                            <a:srgbClr val="009C89"/>
                          </a:solidFill>
                          <a:latin typeface="メイリオ" panose="020B0604030504040204" pitchFamily="50" charset="-128"/>
                          <a:ea typeface="メイリオ" panose="020B0604030504040204" pitchFamily="50" charset="-128"/>
                        </a:rPr>
                        <a:t>【</a:t>
                      </a:r>
                      <a:r>
                        <a:rPr kumimoji="1" lang="ja-JP" altLang="en-US" sz="1200" b="1" dirty="0">
                          <a:solidFill>
                            <a:srgbClr val="009C89"/>
                          </a:solidFill>
                          <a:latin typeface="メイリオ" panose="020B0604030504040204" pitchFamily="50" charset="-128"/>
                          <a:ea typeface="メイリオ" panose="020B0604030504040204" pitchFamily="50" charset="-128"/>
                        </a:rPr>
                        <a:t>連携団体名・連携の内容</a:t>
                      </a:r>
                      <a:r>
                        <a:rPr kumimoji="1" lang="en-US" altLang="ja-JP" sz="1200" b="1" dirty="0">
                          <a:solidFill>
                            <a:srgbClr val="009C89"/>
                          </a:solidFill>
                          <a:latin typeface="メイリオ" panose="020B0604030504040204" pitchFamily="50" charset="-128"/>
                          <a:ea typeface="メイリオ" panose="020B0604030504040204" pitchFamily="50" charset="-128"/>
                        </a:rPr>
                        <a:t>】</a:t>
                      </a:r>
                    </a:p>
                    <a:p>
                      <a:endParaRPr kumimoji="1" lang="en-US" altLang="ja-JP" sz="1200" b="0" dirty="0">
                        <a:solidFill>
                          <a:schemeClr val="tx1"/>
                        </a:solidFill>
                        <a:latin typeface="メイリオ" panose="020B0604030504040204" pitchFamily="50" charset="-128"/>
                        <a:ea typeface="メイリオ" panose="020B0604030504040204" pitchFamily="50" charset="-128"/>
                      </a:endParaRPr>
                    </a:p>
                    <a:p>
                      <a:endParaRPr kumimoji="1" lang="en-US" altLang="ja-JP" sz="1200" b="0" dirty="0">
                        <a:solidFill>
                          <a:schemeClr val="tx1"/>
                        </a:solidFill>
                        <a:latin typeface="メイリオ" panose="020B0604030504040204" pitchFamily="50" charset="-128"/>
                        <a:ea typeface="メイリオ" panose="020B0604030504040204" pitchFamily="50" charset="-128"/>
                      </a:endParaRPr>
                    </a:p>
                    <a:p>
                      <a:r>
                        <a:rPr kumimoji="1" lang="en-US" altLang="ja-JP" sz="1200" b="1" dirty="0">
                          <a:solidFill>
                            <a:srgbClr val="009C89"/>
                          </a:solidFill>
                          <a:latin typeface="メイリオ" panose="020B0604030504040204" pitchFamily="50" charset="-128"/>
                          <a:ea typeface="メイリオ" panose="020B0604030504040204" pitchFamily="50" charset="-128"/>
                        </a:rPr>
                        <a:t>【</a:t>
                      </a:r>
                      <a:r>
                        <a:rPr kumimoji="1" lang="ja-JP" altLang="en-US" sz="1200" b="1" dirty="0">
                          <a:solidFill>
                            <a:srgbClr val="009C89"/>
                          </a:solidFill>
                          <a:latin typeface="メイリオ" panose="020B0604030504040204" pitchFamily="50" charset="-128"/>
                          <a:ea typeface="メイリオ" panose="020B0604030504040204" pitchFamily="50" charset="-128"/>
                        </a:rPr>
                        <a:t>有識者名　・連携の内容</a:t>
                      </a:r>
                      <a:r>
                        <a:rPr kumimoji="1" lang="en-US" altLang="ja-JP" sz="1200" b="1" dirty="0">
                          <a:solidFill>
                            <a:srgbClr val="009C89"/>
                          </a:solidFill>
                          <a:latin typeface="メイリオ" panose="020B0604030504040204" pitchFamily="50" charset="-128"/>
                          <a:ea typeface="メイリオ" panose="020B0604030504040204" pitchFamily="50" charset="-128"/>
                        </a:rPr>
                        <a:t>】</a:t>
                      </a:r>
                    </a:p>
                    <a:p>
                      <a:endParaRPr kumimoji="1" lang="en-US" altLang="ja-JP" sz="1200" b="0" dirty="0">
                        <a:solidFill>
                          <a:schemeClr val="tx1"/>
                        </a:solidFill>
                        <a:latin typeface="メイリオ" panose="020B0604030504040204" pitchFamily="50" charset="-128"/>
                        <a:ea typeface="メイリオ" panose="020B0604030504040204" pitchFamily="50" charset="-128"/>
                      </a:endParaRPr>
                    </a:p>
                    <a:p>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4045104021"/>
                  </a:ext>
                </a:extLst>
              </a:tr>
              <a:tr h="579120">
                <a:tc>
                  <a:txBody>
                    <a:bodyPr/>
                    <a:lstStyle/>
                    <a:p>
                      <a:r>
                        <a:rPr kumimoji="1" lang="ja-JP" altLang="en-US" sz="1400" b="1" dirty="0">
                          <a:solidFill>
                            <a:schemeClr val="bg1"/>
                          </a:solidFill>
                          <a:latin typeface="メイリオ" panose="020B0604030504040204" pitchFamily="50" charset="-128"/>
                          <a:ea typeface="メイリオ" panose="020B0604030504040204" pitchFamily="50" charset="-128"/>
                        </a:rPr>
                        <a:t>年間の管理期間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C89"/>
                    </a:solidFill>
                  </a:tcPr>
                </a:tc>
                <a:tc>
                  <a:txBody>
                    <a:bodyPr/>
                    <a:lstStyle/>
                    <a:p>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b="1" dirty="0">
                          <a:solidFill>
                            <a:schemeClr val="bg1"/>
                          </a:solidFill>
                          <a:latin typeface="メイリオ" panose="020B0604030504040204" pitchFamily="50" charset="-128"/>
                          <a:ea typeface="メイリオ" panose="020B0604030504040204" pitchFamily="50" charset="-128"/>
                        </a:rPr>
                        <a:t>管理開始年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C89"/>
                    </a:solidFill>
                  </a:tcPr>
                </a:tc>
                <a:tc>
                  <a:txBody>
                    <a:bodyPr/>
                    <a:lstStyle/>
                    <a:p>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26340937"/>
                  </a:ext>
                </a:extLst>
              </a:tr>
              <a:tr h="579120">
                <a:tc>
                  <a:txBody>
                    <a:bodyPr/>
                    <a:lstStyle/>
                    <a:p>
                      <a:r>
                        <a:rPr kumimoji="1" lang="ja-JP" altLang="en-US" sz="1400" b="1" dirty="0">
                          <a:solidFill>
                            <a:schemeClr val="bg1"/>
                          </a:solidFill>
                          <a:latin typeface="メイリオ" panose="020B0604030504040204" pitchFamily="50" charset="-128"/>
                          <a:ea typeface="メイリオ" panose="020B0604030504040204" pitchFamily="50" charset="-128"/>
                        </a:rPr>
                        <a:t>取得した認定、表彰、資格　等</a:t>
                      </a:r>
                      <a:endParaRPr kumimoji="1" lang="en-US" altLang="ja-JP" sz="1400" b="1" dirty="0">
                        <a:solidFill>
                          <a:schemeClr val="bg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C89"/>
                    </a:solidFill>
                  </a:tcPr>
                </a:tc>
                <a:tc gridSpan="3">
                  <a:txBody>
                    <a:bodyPr/>
                    <a:lstStyle/>
                    <a:p>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400" b="1" dirty="0">
                        <a:solidFill>
                          <a:schemeClr val="bg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C89"/>
                    </a:solidFill>
                  </a:tcPr>
                </a:tc>
                <a:tc hMerge="1">
                  <a:txBody>
                    <a:bodyPr/>
                    <a:lstStyle/>
                    <a:p>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60465853"/>
                  </a:ext>
                </a:extLst>
              </a:tr>
            </a:tbl>
          </a:graphicData>
        </a:graphic>
      </p:graphicFrame>
      <p:sp>
        <p:nvSpPr>
          <p:cNvPr id="3" name="テキスト ボックス 2">
            <a:extLst>
              <a:ext uri="{FF2B5EF4-FFF2-40B4-BE49-F238E27FC236}">
                <a16:creationId xmlns:a16="http://schemas.microsoft.com/office/drawing/2014/main" id="{903FC6B3-466D-5F90-9E69-E9AE4F18C006}"/>
              </a:ext>
            </a:extLst>
          </p:cNvPr>
          <p:cNvSpPr txBox="1"/>
          <p:nvPr/>
        </p:nvSpPr>
        <p:spPr>
          <a:xfrm>
            <a:off x="7890554" y="266376"/>
            <a:ext cx="4301446" cy="276999"/>
          </a:xfrm>
          <a:prstGeom prst="rect">
            <a:avLst/>
          </a:prstGeom>
          <a:noFill/>
        </p:spPr>
        <p:txBody>
          <a:bodyPr wrap="square">
            <a:spAutoFit/>
          </a:bodyPr>
          <a:lstStyle/>
          <a:p>
            <a:pPr algn="r"/>
            <a:r>
              <a:rPr lang="ja-JP" altLang="en-US" sz="1200" kern="100" dirty="0">
                <a:solidFill>
                  <a:srgbClr val="009C89"/>
                </a:solidFill>
                <a:latin typeface="メイリオ" panose="020B0604030504040204" pitchFamily="50" charset="-128"/>
                <a:ea typeface="メイリオ" panose="020B0604030504040204" pitchFamily="50" charset="-128"/>
                <a:cs typeface="Times New Roman" panose="02020603050405020304" pitchFamily="18" charset="0"/>
              </a:rPr>
              <a:t>自然共生サイト認定申請書 様式２</a:t>
            </a:r>
            <a:endParaRPr lang="ja-JP" altLang="ja-JP" sz="1200" kern="100" dirty="0">
              <a:solidFill>
                <a:srgbClr val="009C89"/>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4" name="テキスト ボックス 3">
            <a:extLst>
              <a:ext uri="{FF2B5EF4-FFF2-40B4-BE49-F238E27FC236}">
                <a16:creationId xmlns:a16="http://schemas.microsoft.com/office/drawing/2014/main" id="{AE0746EB-7C13-86E6-849B-1C4B31B7084F}"/>
              </a:ext>
            </a:extLst>
          </p:cNvPr>
          <p:cNvSpPr txBox="1"/>
          <p:nvPr/>
        </p:nvSpPr>
        <p:spPr>
          <a:xfrm>
            <a:off x="339046" y="188060"/>
            <a:ext cx="6097712" cy="369332"/>
          </a:xfrm>
          <a:prstGeom prst="rect">
            <a:avLst/>
          </a:prstGeom>
          <a:noFill/>
        </p:spPr>
        <p:txBody>
          <a:bodyPr wrap="square">
            <a:spAutoFit/>
          </a:bodyPr>
          <a:lstStyle/>
          <a:p>
            <a:pPr algn="just"/>
            <a:r>
              <a:rPr lang="en-US" altLang="ja-JP" b="1" kern="100" dirty="0">
                <a:latin typeface="メイリオ" panose="020B0604030504040204" pitchFamily="50" charset="-128"/>
                <a:ea typeface="メイリオ" panose="020B0604030504040204" pitchFamily="50" charset="-128"/>
                <a:cs typeface="Times New Roman" panose="02020603050405020304" pitchFamily="18" charset="0"/>
              </a:rPr>
              <a:t>1. </a:t>
            </a:r>
            <a:r>
              <a:rPr lang="ja-JP" altLang="ja-JP" b="1" kern="100" dirty="0">
                <a:latin typeface="メイリオ" panose="020B0604030504040204" pitchFamily="50" charset="-128"/>
                <a:ea typeface="メイリオ" panose="020B0604030504040204" pitchFamily="50" charset="-128"/>
                <a:cs typeface="Times New Roman" panose="02020603050405020304" pitchFamily="18" charset="0"/>
              </a:rPr>
              <a:t>サイトの基礎情報</a:t>
            </a:r>
            <a:endParaRPr lang="ja-JP" altLang="ja-JP"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5" name="正方形/長方形 4">
            <a:extLst>
              <a:ext uri="{FF2B5EF4-FFF2-40B4-BE49-F238E27FC236}">
                <a16:creationId xmlns:a16="http://schemas.microsoft.com/office/drawing/2014/main" id="{8946D6C7-0AC9-3787-1918-5358A53B8BC2}"/>
              </a:ext>
            </a:extLst>
          </p:cNvPr>
          <p:cNvSpPr/>
          <p:nvPr/>
        </p:nvSpPr>
        <p:spPr>
          <a:xfrm>
            <a:off x="10602" y="495910"/>
            <a:ext cx="12184491" cy="49768"/>
          </a:xfrm>
          <a:prstGeom prst="rect">
            <a:avLst/>
          </a:prstGeom>
          <a:solidFill>
            <a:srgbClr val="009C89"/>
          </a:solidFill>
          <a:ln>
            <a:solidFill>
              <a:srgbClr val="009C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8651887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12">
            <a:extLst>
              <a:ext uri="{FF2B5EF4-FFF2-40B4-BE49-F238E27FC236}">
                <a16:creationId xmlns:a16="http://schemas.microsoft.com/office/drawing/2014/main" id="{85AC067E-63F6-26E1-2515-F140CF016615}"/>
              </a:ext>
            </a:extLst>
          </p:cNvPr>
          <p:cNvGraphicFramePr>
            <a:graphicFrameLocks noGrp="1"/>
          </p:cNvGraphicFramePr>
          <p:nvPr>
            <p:extLst>
              <p:ext uri="{D42A27DB-BD31-4B8C-83A1-F6EECF244321}">
                <p14:modId xmlns:p14="http://schemas.microsoft.com/office/powerpoint/2010/main" val="1984525102"/>
              </p:ext>
            </p:extLst>
          </p:nvPr>
        </p:nvGraphicFramePr>
        <p:xfrm>
          <a:off x="184192" y="681869"/>
          <a:ext cx="11733832" cy="6096217"/>
        </p:xfrm>
        <a:graphic>
          <a:graphicData uri="http://schemas.openxmlformats.org/drawingml/2006/table">
            <a:tbl>
              <a:tblPr firstRow="1" bandRow="1">
                <a:tableStyleId>{5C22544A-7EE6-4342-B048-85BDC9FD1C3A}</a:tableStyleId>
              </a:tblPr>
              <a:tblGrid>
                <a:gridCol w="7336491">
                  <a:extLst>
                    <a:ext uri="{9D8B030D-6E8A-4147-A177-3AD203B41FA5}">
                      <a16:colId xmlns:a16="http://schemas.microsoft.com/office/drawing/2014/main" val="227637697"/>
                    </a:ext>
                  </a:extLst>
                </a:gridCol>
                <a:gridCol w="4397341">
                  <a:extLst>
                    <a:ext uri="{9D8B030D-6E8A-4147-A177-3AD203B41FA5}">
                      <a16:colId xmlns:a16="http://schemas.microsoft.com/office/drawing/2014/main" val="486754468"/>
                    </a:ext>
                  </a:extLst>
                </a:gridCol>
              </a:tblGrid>
              <a:tr h="421180">
                <a:tc gridSpan="2">
                  <a:txBody>
                    <a:bodyPr/>
                    <a:lstStyle/>
                    <a:p>
                      <a:pPr algn="ctr"/>
                      <a:r>
                        <a:rPr kumimoji="1" lang="ja-JP" altLang="en-US" sz="1800" dirty="0">
                          <a:latin typeface="メイリオ" panose="020B0604030504040204" pitchFamily="50" charset="-128"/>
                          <a:ea typeface="メイリオ" panose="020B0604030504040204" pitchFamily="50" charset="-128"/>
                        </a:rPr>
                        <a:t>価値（</a:t>
                      </a:r>
                      <a:r>
                        <a:rPr kumimoji="1" lang="en-US" altLang="ja-JP" sz="1800" dirty="0">
                          <a:latin typeface="メイリオ" panose="020B0604030504040204" pitchFamily="50" charset="-128"/>
                          <a:ea typeface="メイリオ" panose="020B0604030504040204" pitchFamily="50" charset="-128"/>
                        </a:rPr>
                        <a:t>5</a:t>
                      </a:r>
                      <a:r>
                        <a:rPr kumimoji="1" lang="ja-JP" altLang="en-US" sz="1800" dirty="0">
                          <a:latin typeface="メイリオ" panose="020B0604030504040204" pitchFamily="50" charset="-128"/>
                          <a:ea typeface="メイリオ" panose="020B0604030504040204" pitchFamily="50" charset="-128"/>
                        </a:rPr>
                        <a:t>）伝統工芸や伝統行事といった地域の伝統文化のために活用されている自然資源の供給の場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C89"/>
                    </a:solidFill>
                  </a:tcPr>
                </a:tc>
                <a:tc h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C89"/>
                    </a:solidFill>
                  </a:tcPr>
                </a:tc>
                <a:extLst>
                  <a:ext uri="{0D108BD9-81ED-4DB2-BD59-A6C34878D82A}">
                    <a16:rowId xmlns:a16="http://schemas.microsoft.com/office/drawing/2014/main" val="2172919394"/>
                  </a:ext>
                </a:extLst>
              </a:tr>
              <a:tr h="5675037">
                <a:tc>
                  <a:txBody>
                    <a:bodyPr/>
                    <a:lstStyle/>
                    <a:p>
                      <a:endParaRPr kumimoji="1" lang="en-US" altLang="ja-JP" sz="1400" dirty="0">
                        <a:latin typeface="メイリオ" panose="020B0604030504040204" pitchFamily="50" charset="-128"/>
                        <a:ea typeface="メイリオ" panose="020B0604030504040204" pitchFamily="50" charset="-128"/>
                      </a:endParaRPr>
                    </a:p>
                    <a:p>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場の概況</a:t>
                      </a:r>
                      <a:r>
                        <a:rPr kumimoji="1" lang="en-US" altLang="ja-JP" sz="1400" dirty="0">
                          <a:latin typeface="メイリオ" panose="020B0604030504040204" pitchFamily="50" charset="-128"/>
                          <a:ea typeface="メイリオ" panose="020B0604030504040204" pitchFamily="50" charset="-128"/>
                        </a:rPr>
                        <a:t>】</a:t>
                      </a: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伝統文化等の名称</a:t>
                      </a:r>
                      <a:r>
                        <a:rPr kumimoji="1" lang="en-US" altLang="ja-JP" sz="1400" dirty="0">
                          <a:latin typeface="メイリオ" panose="020B0604030504040204" pitchFamily="50" charset="-128"/>
                          <a:ea typeface="メイリオ" panose="020B0604030504040204" pitchFamily="50" charset="-128"/>
                        </a:rPr>
                        <a:t>】</a:t>
                      </a: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活用している自然資源</a:t>
                      </a:r>
                      <a:r>
                        <a:rPr kumimoji="1" lang="en-US" altLang="ja-JP" sz="1400" dirty="0">
                          <a:latin typeface="メイリオ" panose="020B0604030504040204" pitchFamily="50" charset="-128"/>
                          <a:ea typeface="メイリオ" panose="020B0604030504040204" pitchFamily="50" charset="-128"/>
                        </a:rPr>
                        <a:t>】</a:t>
                      </a: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r>
                        <a:rPr kumimoji="1" lang="ja-JP" altLang="en-US" sz="1400" b="1" dirty="0">
                          <a:latin typeface="メイリオ" panose="020B0604030504040204" pitchFamily="50" charset="-128"/>
                          <a:ea typeface="メイリオ" panose="020B0604030504040204" pitchFamily="50" charset="-128"/>
                        </a:rPr>
                        <a:t>＜添付資料＞</a:t>
                      </a:r>
                    </a:p>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sz="1400" dirty="0">
                        <a:solidFill>
                          <a:schemeClr val="tx1"/>
                        </a:solidFill>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ja-JP" altLang="en-US" sz="1400" dirty="0">
                        <a:latin typeface="メイリオ" panose="020B0604030504040204" pitchFamily="50" charset="-128"/>
                        <a:ea typeface="メイリオ" panose="020B0604030504040204" pitchFamily="50" charset="-128"/>
                      </a:endParaRPr>
                    </a:p>
                    <a:p>
                      <a:endParaRPr kumimoji="1" lang="en-US" altLang="ja-JP" sz="1400" b="1" dirty="0">
                        <a:latin typeface="メイリオ" panose="020B0604030504040204" pitchFamily="50" charset="-128"/>
                        <a:ea typeface="メイリオ" panose="020B0604030504040204" pitchFamily="50" charset="-128"/>
                      </a:endParaRPr>
                    </a:p>
                    <a:p>
                      <a:endParaRPr kumimoji="1" lang="en-US" altLang="ja-JP" sz="1400" b="1" dirty="0">
                        <a:latin typeface="メイリオ" panose="020B0604030504040204" pitchFamily="50" charset="-128"/>
                        <a:ea typeface="メイリオ" panose="020B0604030504040204" pitchFamily="50" charset="-128"/>
                      </a:endParaRPr>
                    </a:p>
                    <a:p>
                      <a:endParaRPr kumimoji="1" lang="ja-JP" altLang="en-US" sz="1200" b="1"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61556580"/>
                  </a:ext>
                </a:extLst>
              </a:tr>
            </a:tbl>
          </a:graphicData>
        </a:graphic>
      </p:graphicFrame>
      <p:sp>
        <p:nvSpPr>
          <p:cNvPr id="9" name="スライド番号プレースホルダー 8">
            <a:extLst>
              <a:ext uri="{FF2B5EF4-FFF2-40B4-BE49-F238E27FC236}">
                <a16:creationId xmlns:a16="http://schemas.microsoft.com/office/drawing/2014/main" id="{D168BD4F-1107-6B39-1873-9EF198CCCD71}"/>
              </a:ext>
            </a:extLst>
          </p:cNvPr>
          <p:cNvSpPr>
            <a:spLocks noGrp="1"/>
          </p:cNvSpPr>
          <p:nvPr>
            <p:ph type="sldNum" sz="quarter" idx="12"/>
          </p:nvPr>
        </p:nvSpPr>
        <p:spPr/>
        <p:txBody>
          <a:bodyPr/>
          <a:lstStyle/>
          <a:p>
            <a:pPr>
              <a:defRPr/>
            </a:pPr>
            <a:fld id="{89C7C03B-A288-48BC-AF41-68C85984BCA6}" type="slidenum">
              <a:rPr kumimoji="1" lang="ja-JP" altLang="en-US">
                <a:solidFill>
                  <a:prstClr val="black">
                    <a:tint val="75000"/>
                  </a:prstClr>
                </a:solidFill>
                <a:latin typeface="Calibri" panose="020F0502020204030204"/>
                <a:ea typeface="游ゴシック" panose="020B0400000000000000" pitchFamily="50" charset="-128"/>
              </a:rPr>
              <a:pPr>
                <a:defRPr/>
              </a:pPr>
              <a:t>10</a:t>
            </a:fld>
            <a:endParaRPr kumimoji="1" lang="ja-JP" altLang="en-US">
              <a:solidFill>
                <a:prstClr val="black">
                  <a:tint val="75000"/>
                </a:prstClr>
              </a:solidFill>
              <a:latin typeface="Calibri" panose="020F0502020204030204"/>
              <a:ea typeface="游ゴシック" panose="020B0400000000000000" pitchFamily="50" charset="-128"/>
            </a:endParaRPr>
          </a:p>
        </p:txBody>
      </p:sp>
      <p:sp>
        <p:nvSpPr>
          <p:cNvPr id="3" name="テキスト ボックス 2">
            <a:extLst>
              <a:ext uri="{FF2B5EF4-FFF2-40B4-BE49-F238E27FC236}">
                <a16:creationId xmlns:a16="http://schemas.microsoft.com/office/drawing/2014/main" id="{99321A4A-035F-48B1-58F4-36CE445A7C9A}"/>
              </a:ext>
            </a:extLst>
          </p:cNvPr>
          <p:cNvSpPr txBox="1"/>
          <p:nvPr/>
        </p:nvSpPr>
        <p:spPr>
          <a:xfrm>
            <a:off x="-15970" y="28542"/>
            <a:ext cx="864000" cy="280581"/>
          </a:xfrm>
          <a:prstGeom prst="rect">
            <a:avLst/>
          </a:prstGeom>
          <a:noFill/>
        </p:spPr>
        <p:txBody>
          <a:bodyPr wrap="square" lIns="36000" tIns="36000" rIns="36000" bIns="36000" rtlCol="0">
            <a:spAutoFit/>
          </a:bodyPr>
          <a:lstStyle/>
          <a:p>
            <a:pPr algn="ctr">
              <a:defRPr/>
            </a:pPr>
            <a:r>
              <a:rPr kumimoji="1" lang="en-US" altLang="ja-JP" sz="1351" dirty="0">
                <a:solidFill>
                  <a:schemeClr val="bg1"/>
                </a:solidFill>
                <a:latin typeface="メイリオ" panose="020B0604030504040204" pitchFamily="50" charset="-128"/>
                <a:ea typeface="メイリオ" panose="020B0604030504040204" pitchFamily="50" charset="-128"/>
              </a:rPr>
              <a:t>【ID※】</a:t>
            </a:r>
            <a:endParaRPr kumimoji="1" lang="ja-JP" altLang="en-US" sz="1351" dirty="0">
              <a:solidFill>
                <a:schemeClr val="bg1"/>
              </a:solidFill>
              <a:latin typeface="メイリオ" panose="020B0604030504040204" pitchFamily="50" charset="-128"/>
              <a:ea typeface="メイリオ" panose="020B0604030504040204" pitchFamily="50" charset="-128"/>
            </a:endParaRPr>
          </a:p>
        </p:txBody>
      </p:sp>
      <p:sp>
        <p:nvSpPr>
          <p:cNvPr id="2" name="テキスト ボックス 1">
            <a:extLst>
              <a:ext uri="{FF2B5EF4-FFF2-40B4-BE49-F238E27FC236}">
                <a16:creationId xmlns:a16="http://schemas.microsoft.com/office/drawing/2014/main" id="{F0298B7C-712D-E40B-1048-E28A732177A0}"/>
              </a:ext>
            </a:extLst>
          </p:cNvPr>
          <p:cNvSpPr txBox="1"/>
          <p:nvPr/>
        </p:nvSpPr>
        <p:spPr>
          <a:xfrm>
            <a:off x="735143" y="28543"/>
            <a:ext cx="1080000" cy="307777"/>
          </a:xfrm>
          <a:prstGeom prst="rect">
            <a:avLst/>
          </a:prstGeom>
          <a:noFill/>
        </p:spPr>
        <p:txBody>
          <a:bodyPr wrap="square" rtlCol="0">
            <a:spAutoFit/>
          </a:bodyPr>
          <a:lstStyle/>
          <a:p>
            <a:pPr>
              <a:spcAft>
                <a:spcPts val="555"/>
              </a:spcAft>
              <a:defRPr/>
            </a:pPr>
            <a:r>
              <a:rPr kumimoji="1" lang="ja-JP" altLang="en-US" sz="1400" dirty="0">
                <a:solidFill>
                  <a:schemeClr val="bg1"/>
                </a:solidFill>
                <a:latin typeface="メイリオ" panose="020B0604030504040204" pitchFamily="50" charset="-128"/>
                <a:ea typeface="メイリオ" panose="020B0604030504040204" pitchFamily="50" charset="-128"/>
              </a:rPr>
              <a:t>サイト名：</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D205835A-54BE-96FC-FED7-C99264F27C64}"/>
              </a:ext>
            </a:extLst>
          </p:cNvPr>
          <p:cNvSpPr txBox="1"/>
          <p:nvPr/>
        </p:nvSpPr>
        <p:spPr>
          <a:xfrm>
            <a:off x="6304551" y="28544"/>
            <a:ext cx="1080000" cy="307777"/>
          </a:xfrm>
          <a:prstGeom prst="rect">
            <a:avLst/>
          </a:prstGeom>
          <a:noFill/>
        </p:spPr>
        <p:txBody>
          <a:bodyPr wrap="square" rtlCol="0">
            <a:spAutoFit/>
          </a:bodyPr>
          <a:lstStyle/>
          <a:p>
            <a:pPr>
              <a:spcAft>
                <a:spcPts val="555"/>
              </a:spcAft>
              <a:defRPr/>
            </a:pPr>
            <a:r>
              <a:rPr kumimoji="1" lang="ja-JP" altLang="en-US" sz="1400" dirty="0">
                <a:solidFill>
                  <a:schemeClr val="bg1"/>
                </a:solidFill>
                <a:latin typeface="メイリオ" panose="020B0604030504040204" pitchFamily="50" charset="-128"/>
                <a:ea typeface="メイリオ" panose="020B0604030504040204" pitchFamily="50" charset="-128"/>
              </a:rPr>
              <a:t>申者：</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2C75E539-CB3A-7BB9-7FC1-0420952C9FF3}"/>
              </a:ext>
            </a:extLst>
          </p:cNvPr>
          <p:cNvSpPr txBox="1"/>
          <p:nvPr/>
        </p:nvSpPr>
        <p:spPr>
          <a:xfrm>
            <a:off x="7070631" y="28544"/>
            <a:ext cx="4968000" cy="307777"/>
          </a:xfrm>
          <a:prstGeom prst="rect">
            <a:avLst/>
          </a:prstGeom>
          <a:noFill/>
        </p:spPr>
        <p:txBody>
          <a:bodyPr wrap="square" rtlCol="0">
            <a:spAutoFit/>
          </a:bodyPr>
          <a:lstStyle/>
          <a:p>
            <a:pPr>
              <a:spcAft>
                <a:spcPts val="555"/>
              </a:spcAft>
              <a:defRPr/>
            </a:pPr>
            <a:r>
              <a:rPr kumimoji="1" lang="en-US" altLang="ja-JP" sz="1400" b="1" dirty="0">
                <a:solidFill>
                  <a:schemeClr val="bg1"/>
                </a:solidFill>
                <a:latin typeface="メイリオ" panose="020B0604030504040204" pitchFamily="50" charset="-128"/>
                <a:ea typeface="メイリオ" panose="020B0604030504040204" pitchFamily="50" charset="-128"/>
              </a:rPr>
              <a:t>【</a:t>
            </a:r>
            <a:r>
              <a:rPr kumimoji="1" lang="ja-JP" altLang="en-US" sz="1400" b="1" dirty="0">
                <a:solidFill>
                  <a:schemeClr val="bg1"/>
                </a:solidFill>
                <a:latin typeface="メイリオ" panose="020B0604030504040204" pitchFamily="50" charset="-128"/>
                <a:ea typeface="メイリオ" panose="020B0604030504040204" pitchFamily="50" charset="-128"/>
              </a:rPr>
              <a:t>申請者名をここに記入</a:t>
            </a:r>
            <a:r>
              <a:rPr kumimoji="1" lang="en-US" altLang="ja-JP" sz="1400" b="1" dirty="0">
                <a:solidFill>
                  <a:schemeClr val="bg1"/>
                </a:solidFill>
                <a:latin typeface="メイリオ" panose="020B0604030504040204" pitchFamily="50" charset="-128"/>
                <a:ea typeface="メイリオ" panose="020B0604030504040204" pitchFamily="50" charset="-128"/>
              </a:rPr>
              <a:t>】</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4" name="テキスト ボックス 3">
            <a:extLst>
              <a:ext uri="{FF2B5EF4-FFF2-40B4-BE49-F238E27FC236}">
                <a16:creationId xmlns:a16="http://schemas.microsoft.com/office/drawing/2014/main" id="{4072169D-5EAA-2E5F-34BC-65FBB259E523}"/>
              </a:ext>
            </a:extLst>
          </p:cNvPr>
          <p:cNvSpPr txBox="1"/>
          <p:nvPr/>
        </p:nvSpPr>
        <p:spPr>
          <a:xfrm>
            <a:off x="7890554" y="266376"/>
            <a:ext cx="4301446" cy="276999"/>
          </a:xfrm>
          <a:prstGeom prst="rect">
            <a:avLst/>
          </a:prstGeom>
          <a:noFill/>
        </p:spPr>
        <p:txBody>
          <a:bodyPr wrap="square">
            <a:spAutoFit/>
          </a:bodyPr>
          <a:lstStyle/>
          <a:p>
            <a:pPr algn="r"/>
            <a:r>
              <a:rPr lang="ja-JP" altLang="en-US" sz="1200" kern="100" dirty="0">
                <a:solidFill>
                  <a:srgbClr val="009C89"/>
                </a:solidFill>
                <a:latin typeface="メイリオ" panose="020B0604030504040204" pitchFamily="50" charset="-128"/>
                <a:ea typeface="メイリオ" panose="020B0604030504040204" pitchFamily="50" charset="-128"/>
                <a:cs typeface="Times New Roman" panose="02020603050405020304" pitchFamily="18" charset="0"/>
              </a:rPr>
              <a:t>自然共生サイト認定申請書 様式２</a:t>
            </a:r>
            <a:endParaRPr lang="ja-JP" altLang="ja-JP" sz="1200" kern="100" dirty="0">
              <a:solidFill>
                <a:srgbClr val="009C89"/>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5" name="テキスト ボックス 4">
            <a:extLst>
              <a:ext uri="{FF2B5EF4-FFF2-40B4-BE49-F238E27FC236}">
                <a16:creationId xmlns:a16="http://schemas.microsoft.com/office/drawing/2014/main" id="{F8CB4CE3-2BF5-B875-F8D0-42B31F7BA336}"/>
              </a:ext>
            </a:extLst>
          </p:cNvPr>
          <p:cNvSpPr txBox="1"/>
          <p:nvPr/>
        </p:nvSpPr>
        <p:spPr>
          <a:xfrm>
            <a:off x="339046" y="188060"/>
            <a:ext cx="6097712" cy="369332"/>
          </a:xfrm>
          <a:prstGeom prst="rect">
            <a:avLst/>
          </a:prstGeom>
          <a:noFill/>
        </p:spPr>
        <p:txBody>
          <a:bodyPr wrap="square">
            <a:spAutoFit/>
          </a:bodyPr>
          <a:lstStyle/>
          <a:p>
            <a:pPr algn="just"/>
            <a:r>
              <a:rPr lang="ja-JP" altLang="en-US" b="1" kern="100" dirty="0">
                <a:latin typeface="メイリオ" panose="020B0604030504040204" pitchFamily="50" charset="-128"/>
                <a:ea typeface="メイリオ" panose="020B0604030504040204" pitchFamily="50" charset="-128"/>
                <a:cs typeface="Times New Roman" panose="02020603050405020304" pitchFamily="18" charset="0"/>
              </a:rPr>
              <a:t>３</a:t>
            </a:r>
            <a:r>
              <a:rPr lang="en-US" altLang="ja-JP" b="1"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b="1" kern="100" dirty="0">
                <a:latin typeface="メイリオ" panose="020B0604030504040204" pitchFamily="50" charset="-128"/>
                <a:ea typeface="メイリオ" panose="020B0604030504040204" pitchFamily="50" charset="-128"/>
                <a:cs typeface="Times New Roman" panose="02020603050405020304" pitchFamily="18" charset="0"/>
              </a:rPr>
              <a:t>サイトの</a:t>
            </a:r>
            <a:r>
              <a:rPr lang="ja-JP" altLang="en-US" b="1" kern="100" dirty="0">
                <a:latin typeface="メイリオ" panose="020B0604030504040204" pitchFamily="50" charset="-128"/>
                <a:ea typeface="メイリオ" panose="020B0604030504040204" pitchFamily="50" charset="-128"/>
                <a:cs typeface="Times New Roman" panose="02020603050405020304" pitchFamily="18" charset="0"/>
              </a:rPr>
              <a:t>生物多様性の様子</a:t>
            </a:r>
            <a:endParaRPr lang="ja-JP" altLang="ja-JP"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7" name="正方形/長方形 6">
            <a:extLst>
              <a:ext uri="{FF2B5EF4-FFF2-40B4-BE49-F238E27FC236}">
                <a16:creationId xmlns:a16="http://schemas.microsoft.com/office/drawing/2014/main" id="{711BC3C0-4CEC-F585-7CEC-993FCB5B6708}"/>
              </a:ext>
            </a:extLst>
          </p:cNvPr>
          <p:cNvSpPr/>
          <p:nvPr/>
        </p:nvSpPr>
        <p:spPr>
          <a:xfrm>
            <a:off x="10602" y="495910"/>
            <a:ext cx="12184491" cy="49768"/>
          </a:xfrm>
          <a:prstGeom prst="rect">
            <a:avLst/>
          </a:prstGeom>
          <a:solidFill>
            <a:srgbClr val="009C89"/>
          </a:solidFill>
          <a:ln>
            <a:solidFill>
              <a:srgbClr val="009C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60CD9E6F-1EAD-D7DE-0875-D327DC76D72C}"/>
              </a:ext>
            </a:extLst>
          </p:cNvPr>
          <p:cNvSpPr/>
          <p:nvPr/>
        </p:nvSpPr>
        <p:spPr>
          <a:xfrm>
            <a:off x="7641203" y="1194897"/>
            <a:ext cx="4150466" cy="23336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当該価値に該当する</a:t>
            </a:r>
            <a:r>
              <a:rPr kumimoji="1" lang="ja-JP" altLang="en-US" sz="1400" dirty="0">
                <a:solidFill>
                  <a:schemeClr val="tx1"/>
                </a:solidFill>
                <a:latin typeface="メイリオ" panose="020B0604030504040204" pitchFamily="50" charset="-128"/>
                <a:ea typeface="メイリオ" panose="020B0604030504040204" pitchFamily="50" charset="-128"/>
              </a:rPr>
              <a:t>写真を添付</a:t>
            </a:r>
          </a:p>
        </p:txBody>
      </p:sp>
      <p:sp>
        <p:nvSpPr>
          <p:cNvPr id="24" name="テキスト ボックス 23">
            <a:extLst>
              <a:ext uri="{FF2B5EF4-FFF2-40B4-BE49-F238E27FC236}">
                <a16:creationId xmlns:a16="http://schemas.microsoft.com/office/drawing/2014/main" id="{BFBE3B5E-1C39-F4F0-2319-176107756D82}"/>
              </a:ext>
            </a:extLst>
          </p:cNvPr>
          <p:cNvSpPr txBox="1"/>
          <p:nvPr/>
        </p:nvSpPr>
        <p:spPr>
          <a:xfrm>
            <a:off x="7641203" y="3550935"/>
            <a:ext cx="4276821" cy="43088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メイリオ" panose="020B0604030504040204" pitchFamily="50" charset="-128"/>
                <a:ea typeface="メイリオ" panose="020B0604030504040204" pitchFamily="50" charset="-128"/>
              </a:rPr>
              <a:t>写真番号：　　写真の撮影年月：</a:t>
            </a:r>
            <a:endParaRPr kumimoji="1" lang="en-US" altLang="ja-JP" sz="11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メイリオ" panose="020B0604030504040204" pitchFamily="50" charset="-128"/>
                <a:ea typeface="メイリオ" panose="020B0604030504040204" pitchFamily="50" charset="-128"/>
              </a:rPr>
              <a:t>写真の説明：</a:t>
            </a:r>
            <a:endParaRPr kumimoji="1" lang="en-US" altLang="ja-JP" sz="1100" dirty="0">
              <a:latin typeface="メイリオ" panose="020B0604030504040204" pitchFamily="50" charset="-128"/>
              <a:ea typeface="メイリオ" panose="020B0604030504040204" pitchFamily="50" charset="-128"/>
            </a:endParaRPr>
          </a:p>
        </p:txBody>
      </p:sp>
      <p:sp>
        <p:nvSpPr>
          <p:cNvPr id="6" name="吹き出し: 四角形 5">
            <a:extLst>
              <a:ext uri="{FF2B5EF4-FFF2-40B4-BE49-F238E27FC236}">
                <a16:creationId xmlns:a16="http://schemas.microsoft.com/office/drawing/2014/main" id="{1C659540-70BB-D3E5-001B-1F4CBDC713DD}"/>
              </a:ext>
            </a:extLst>
          </p:cNvPr>
          <p:cNvSpPr/>
          <p:nvPr/>
        </p:nvSpPr>
        <p:spPr>
          <a:xfrm>
            <a:off x="-2342508" y="520793"/>
            <a:ext cx="2161147" cy="3492241"/>
          </a:xfrm>
          <a:prstGeom prst="wedgeRectCallout">
            <a:avLst>
              <a:gd name="adj1" fmla="val 54180"/>
              <a:gd name="adj2" fmla="val -57336"/>
            </a:avLst>
          </a:prstGeom>
          <a:solidFill>
            <a:schemeClr val="bg1"/>
          </a:solidFill>
          <a:ln w="28575">
            <a:solidFill>
              <a:srgbClr val="33CC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u="sng" dirty="0">
                <a:solidFill>
                  <a:srgbClr val="009C89"/>
                </a:solidFill>
                <a:latin typeface="メイリオ" panose="020B0604030504040204" pitchFamily="50" charset="-128"/>
                <a:ea typeface="メイリオ" panose="020B0604030504040204" pitchFamily="50" charset="-128"/>
              </a:rPr>
              <a:t>スライド６～１４は、該当する価値のスライドのみ</a:t>
            </a:r>
            <a:r>
              <a:rPr kumimoji="1" lang="ja-JP" altLang="en-US" sz="1400" dirty="0">
                <a:solidFill>
                  <a:srgbClr val="009C89"/>
                </a:solidFill>
                <a:latin typeface="メイリオ" panose="020B0604030504040204" pitchFamily="50" charset="-128"/>
                <a:ea typeface="メイリオ" panose="020B0604030504040204" pitchFamily="50" charset="-128"/>
              </a:rPr>
              <a:t>記入ください。</a:t>
            </a:r>
            <a:endParaRPr kumimoji="1" lang="en-US" altLang="ja-JP" sz="1400" dirty="0">
              <a:solidFill>
                <a:srgbClr val="009C89"/>
              </a:solidFill>
              <a:latin typeface="メイリオ" panose="020B0604030504040204" pitchFamily="50" charset="-128"/>
              <a:ea typeface="メイリオ" panose="020B0604030504040204" pitchFamily="50" charset="-128"/>
            </a:endParaRPr>
          </a:p>
          <a:p>
            <a:endParaRPr kumimoji="1" lang="en-US" altLang="ja-JP" sz="1400" dirty="0">
              <a:solidFill>
                <a:srgbClr val="009C89"/>
              </a:solidFill>
              <a:latin typeface="メイリオ" panose="020B0604030504040204" pitchFamily="50" charset="-128"/>
              <a:ea typeface="メイリオ" panose="020B0604030504040204" pitchFamily="50" charset="-128"/>
            </a:endParaRPr>
          </a:p>
          <a:p>
            <a:r>
              <a:rPr kumimoji="1" lang="ja-JP" altLang="en-US" sz="1400" dirty="0">
                <a:solidFill>
                  <a:srgbClr val="009C89"/>
                </a:solidFill>
                <a:latin typeface="メイリオ" panose="020B0604030504040204" pitchFamily="50" charset="-128"/>
                <a:ea typeface="メイリオ" panose="020B0604030504040204" pitchFamily="50" charset="-128"/>
              </a:rPr>
              <a:t>（例えば、「価値（６）希少種」の価値に該当する場合は、スライド１１に記入ください。）</a:t>
            </a:r>
            <a:endParaRPr kumimoji="1" lang="en-US" altLang="ja-JP" sz="1400" dirty="0">
              <a:solidFill>
                <a:srgbClr val="009C89"/>
              </a:solidFill>
              <a:latin typeface="メイリオ" panose="020B0604030504040204" pitchFamily="50" charset="-128"/>
              <a:ea typeface="メイリオ" panose="020B0604030504040204" pitchFamily="50" charset="-128"/>
            </a:endParaRPr>
          </a:p>
          <a:p>
            <a:r>
              <a:rPr kumimoji="1" lang="ja-JP" altLang="en-US" sz="1400" dirty="0">
                <a:solidFill>
                  <a:srgbClr val="009C89"/>
                </a:solidFill>
                <a:latin typeface="メイリオ" panose="020B0604030504040204" pitchFamily="50" charset="-128"/>
                <a:ea typeface="メイリオ" panose="020B0604030504040204" pitchFamily="50" charset="-128"/>
              </a:rPr>
              <a:t>なお、</a:t>
            </a:r>
            <a:r>
              <a:rPr kumimoji="1" lang="ja-JP" altLang="en-US" sz="1400" b="1" u="sng" dirty="0">
                <a:solidFill>
                  <a:srgbClr val="009C89"/>
                </a:solidFill>
                <a:latin typeface="メイリオ" panose="020B0604030504040204" pitchFamily="50" charset="-128"/>
                <a:ea typeface="メイリオ" panose="020B0604030504040204" pitchFamily="50" charset="-128"/>
              </a:rPr>
              <a:t>複数の価値に該当する場合は、それぞれの価値に対応するスライド</a:t>
            </a:r>
            <a:r>
              <a:rPr kumimoji="1" lang="ja-JP" altLang="en-US" sz="1400" dirty="0">
                <a:solidFill>
                  <a:srgbClr val="009C89"/>
                </a:solidFill>
                <a:latin typeface="メイリオ" panose="020B0604030504040204" pitchFamily="50" charset="-128"/>
                <a:ea typeface="メイリオ" panose="020B0604030504040204" pitchFamily="50" charset="-128"/>
              </a:rPr>
              <a:t>に記入ください。</a:t>
            </a:r>
            <a:endParaRPr kumimoji="1" lang="en-US" altLang="ja-JP" sz="1400" dirty="0">
              <a:solidFill>
                <a:srgbClr val="009C89"/>
              </a:solidFill>
              <a:latin typeface="メイリオ" panose="020B0604030504040204" pitchFamily="50" charset="-128"/>
              <a:ea typeface="メイリオ" panose="020B0604030504040204" pitchFamily="50" charset="-128"/>
            </a:endParaRPr>
          </a:p>
          <a:p>
            <a:r>
              <a:rPr kumimoji="1" lang="ja-JP" altLang="en-US" sz="1400" dirty="0">
                <a:solidFill>
                  <a:srgbClr val="009C89"/>
                </a:solidFill>
                <a:latin typeface="メイリオ" panose="020B0604030504040204" pitchFamily="50" charset="-128"/>
                <a:ea typeface="メイリオ" panose="020B0604030504040204" pitchFamily="50" charset="-128"/>
              </a:rPr>
              <a:t>（例えば、「価値（３）と価値（６）」に該当する場合、スライド８とスライド１１に記入</a:t>
            </a:r>
          </a:p>
        </p:txBody>
      </p:sp>
      <p:sp>
        <p:nvSpPr>
          <p:cNvPr id="16" name="正方形/長方形 15">
            <a:extLst>
              <a:ext uri="{FF2B5EF4-FFF2-40B4-BE49-F238E27FC236}">
                <a16:creationId xmlns:a16="http://schemas.microsoft.com/office/drawing/2014/main" id="{3324A1EF-997D-386E-FE9C-5EBD8D932092}"/>
              </a:ext>
            </a:extLst>
          </p:cNvPr>
          <p:cNvSpPr/>
          <p:nvPr/>
        </p:nvSpPr>
        <p:spPr>
          <a:xfrm>
            <a:off x="7641203" y="3934552"/>
            <a:ext cx="4150466" cy="23336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当該価値に該当する</a:t>
            </a:r>
            <a:r>
              <a:rPr kumimoji="1" lang="ja-JP" altLang="en-US" sz="1400" dirty="0">
                <a:solidFill>
                  <a:schemeClr val="tx1"/>
                </a:solidFill>
                <a:latin typeface="メイリオ" panose="020B0604030504040204" pitchFamily="50" charset="-128"/>
                <a:ea typeface="メイリオ" panose="020B0604030504040204" pitchFamily="50" charset="-128"/>
              </a:rPr>
              <a:t>写真を添付</a:t>
            </a:r>
          </a:p>
        </p:txBody>
      </p:sp>
      <p:sp>
        <p:nvSpPr>
          <p:cNvPr id="17" name="テキスト ボックス 16">
            <a:extLst>
              <a:ext uri="{FF2B5EF4-FFF2-40B4-BE49-F238E27FC236}">
                <a16:creationId xmlns:a16="http://schemas.microsoft.com/office/drawing/2014/main" id="{5BF73B21-6424-7C00-4AE4-8234C4899B28}"/>
              </a:ext>
            </a:extLst>
          </p:cNvPr>
          <p:cNvSpPr txBox="1"/>
          <p:nvPr/>
        </p:nvSpPr>
        <p:spPr>
          <a:xfrm>
            <a:off x="7641203" y="6290590"/>
            <a:ext cx="4276821" cy="43088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メイリオ" panose="020B0604030504040204" pitchFamily="50" charset="-128"/>
                <a:ea typeface="メイリオ" panose="020B0604030504040204" pitchFamily="50" charset="-128"/>
              </a:rPr>
              <a:t>写真番号：　　写真の撮影年月：</a:t>
            </a:r>
            <a:endParaRPr kumimoji="1" lang="en-US" altLang="ja-JP" sz="11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メイリオ" panose="020B0604030504040204" pitchFamily="50" charset="-128"/>
                <a:ea typeface="メイリオ" panose="020B0604030504040204" pitchFamily="50" charset="-128"/>
              </a:rPr>
              <a:t>写真の説明：</a:t>
            </a:r>
            <a:endParaRPr kumimoji="1" lang="en-US" altLang="ja-JP" sz="11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7238731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12">
            <a:extLst>
              <a:ext uri="{FF2B5EF4-FFF2-40B4-BE49-F238E27FC236}">
                <a16:creationId xmlns:a16="http://schemas.microsoft.com/office/drawing/2014/main" id="{85AC067E-63F6-26E1-2515-F140CF016615}"/>
              </a:ext>
            </a:extLst>
          </p:cNvPr>
          <p:cNvGraphicFramePr>
            <a:graphicFrameLocks noGrp="1"/>
          </p:cNvGraphicFramePr>
          <p:nvPr>
            <p:extLst>
              <p:ext uri="{D42A27DB-BD31-4B8C-83A1-F6EECF244321}">
                <p14:modId xmlns:p14="http://schemas.microsoft.com/office/powerpoint/2010/main" val="4255699494"/>
              </p:ext>
            </p:extLst>
          </p:nvPr>
        </p:nvGraphicFramePr>
        <p:xfrm>
          <a:off x="184192" y="681869"/>
          <a:ext cx="11733832" cy="6096217"/>
        </p:xfrm>
        <a:graphic>
          <a:graphicData uri="http://schemas.openxmlformats.org/drawingml/2006/table">
            <a:tbl>
              <a:tblPr firstRow="1" bandRow="1">
                <a:tableStyleId>{5C22544A-7EE6-4342-B048-85BDC9FD1C3A}</a:tableStyleId>
              </a:tblPr>
              <a:tblGrid>
                <a:gridCol w="7336491">
                  <a:extLst>
                    <a:ext uri="{9D8B030D-6E8A-4147-A177-3AD203B41FA5}">
                      <a16:colId xmlns:a16="http://schemas.microsoft.com/office/drawing/2014/main" val="227637697"/>
                    </a:ext>
                  </a:extLst>
                </a:gridCol>
                <a:gridCol w="4397341">
                  <a:extLst>
                    <a:ext uri="{9D8B030D-6E8A-4147-A177-3AD203B41FA5}">
                      <a16:colId xmlns:a16="http://schemas.microsoft.com/office/drawing/2014/main" val="486754468"/>
                    </a:ext>
                  </a:extLst>
                </a:gridCol>
              </a:tblGrid>
              <a:tr h="421180">
                <a:tc gridSpan="2">
                  <a:txBody>
                    <a:bodyPr/>
                    <a:lstStyle/>
                    <a:p>
                      <a:pPr algn="ctr"/>
                      <a:r>
                        <a:rPr kumimoji="1" lang="ja-JP" altLang="en-US" sz="1800" dirty="0">
                          <a:latin typeface="メイリオ" panose="020B0604030504040204" pitchFamily="50" charset="-128"/>
                          <a:ea typeface="メイリオ" panose="020B0604030504040204" pitchFamily="50" charset="-128"/>
                        </a:rPr>
                        <a:t>価値（</a:t>
                      </a:r>
                      <a:r>
                        <a:rPr kumimoji="1" lang="en-US" altLang="ja-JP" sz="1800" dirty="0">
                          <a:latin typeface="メイリオ" panose="020B0604030504040204" pitchFamily="50" charset="-128"/>
                          <a:ea typeface="メイリオ" panose="020B0604030504040204" pitchFamily="50" charset="-128"/>
                        </a:rPr>
                        <a:t>6</a:t>
                      </a:r>
                      <a:r>
                        <a:rPr kumimoji="1" lang="ja-JP" altLang="en-US" sz="1800" dirty="0">
                          <a:latin typeface="メイリオ" panose="020B0604030504040204" pitchFamily="50" charset="-128"/>
                          <a:ea typeface="メイリオ" panose="020B0604030504040204" pitchFamily="50" charset="-128"/>
                        </a:rPr>
                        <a:t>）希少な動植物種が生息生育している場あるいは生息生育している可能性が高い場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C89"/>
                    </a:solidFill>
                  </a:tcPr>
                </a:tc>
                <a:tc h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C89"/>
                    </a:solidFill>
                  </a:tcPr>
                </a:tc>
                <a:extLst>
                  <a:ext uri="{0D108BD9-81ED-4DB2-BD59-A6C34878D82A}">
                    <a16:rowId xmlns:a16="http://schemas.microsoft.com/office/drawing/2014/main" val="2172919394"/>
                  </a:ext>
                </a:extLst>
              </a:tr>
              <a:tr h="5675037">
                <a:tc>
                  <a:txBody>
                    <a:bodyPr/>
                    <a:lstStyle/>
                    <a:p>
                      <a:endParaRPr kumimoji="1" lang="en-US" altLang="ja-JP" sz="1400" dirty="0">
                        <a:latin typeface="メイリオ" panose="020B0604030504040204" pitchFamily="50" charset="-128"/>
                        <a:ea typeface="メイリオ" panose="020B0604030504040204" pitchFamily="50" charset="-128"/>
                      </a:endParaRPr>
                    </a:p>
                    <a:p>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場の概況</a:t>
                      </a:r>
                      <a:r>
                        <a:rPr kumimoji="1" lang="en-US" altLang="ja-JP" sz="1400" dirty="0">
                          <a:latin typeface="メイリオ" panose="020B0604030504040204" pitchFamily="50" charset="-128"/>
                          <a:ea typeface="メイリオ" panose="020B0604030504040204" pitchFamily="50" charset="-128"/>
                        </a:rPr>
                        <a:t>】</a:t>
                      </a: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確認された希少種</a:t>
                      </a:r>
                      <a:r>
                        <a:rPr kumimoji="1" lang="en-US" altLang="ja-JP" sz="1400" dirty="0">
                          <a:latin typeface="メイリオ" panose="020B0604030504040204" pitchFamily="50" charset="-128"/>
                          <a:ea typeface="メイリオ" panose="020B0604030504040204" pitchFamily="50" charset="-128"/>
                        </a:rPr>
                        <a:t>】</a:t>
                      </a: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r>
                        <a:rPr kumimoji="1" lang="ja-JP" altLang="en-US" sz="1400" b="1" dirty="0">
                          <a:latin typeface="メイリオ" panose="020B0604030504040204" pitchFamily="50" charset="-128"/>
                          <a:ea typeface="メイリオ" panose="020B0604030504040204" pitchFamily="50" charset="-128"/>
                        </a:rPr>
                        <a:t>＜添付資料＞</a:t>
                      </a:r>
                    </a:p>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sz="1400" dirty="0">
                        <a:solidFill>
                          <a:schemeClr val="tx1"/>
                        </a:solidFill>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ja-JP" altLang="en-US" sz="1400" dirty="0">
                        <a:latin typeface="メイリオ" panose="020B0604030504040204" pitchFamily="50" charset="-128"/>
                        <a:ea typeface="メイリオ" panose="020B0604030504040204" pitchFamily="50" charset="-128"/>
                      </a:endParaRPr>
                    </a:p>
                    <a:p>
                      <a:endParaRPr kumimoji="1" lang="en-US" altLang="ja-JP" sz="1400" b="1" dirty="0">
                        <a:latin typeface="メイリオ" panose="020B0604030504040204" pitchFamily="50" charset="-128"/>
                        <a:ea typeface="メイリオ" panose="020B0604030504040204" pitchFamily="50" charset="-128"/>
                      </a:endParaRPr>
                    </a:p>
                    <a:p>
                      <a:endParaRPr kumimoji="1" lang="en-US" altLang="ja-JP" sz="1400" b="1" dirty="0">
                        <a:latin typeface="メイリオ" panose="020B0604030504040204" pitchFamily="50" charset="-128"/>
                        <a:ea typeface="メイリオ" panose="020B0604030504040204" pitchFamily="50" charset="-128"/>
                      </a:endParaRPr>
                    </a:p>
                    <a:p>
                      <a:endParaRPr kumimoji="1" lang="ja-JP" altLang="en-US" sz="1200" b="1"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61556580"/>
                  </a:ext>
                </a:extLst>
              </a:tr>
            </a:tbl>
          </a:graphicData>
        </a:graphic>
      </p:graphicFrame>
      <p:sp>
        <p:nvSpPr>
          <p:cNvPr id="9" name="スライド番号プレースホルダー 8">
            <a:extLst>
              <a:ext uri="{FF2B5EF4-FFF2-40B4-BE49-F238E27FC236}">
                <a16:creationId xmlns:a16="http://schemas.microsoft.com/office/drawing/2014/main" id="{D168BD4F-1107-6B39-1873-9EF198CCCD71}"/>
              </a:ext>
            </a:extLst>
          </p:cNvPr>
          <p:cNvSpPr>
            <a:spLocks noGrp="1"/>
          </p:cNvSpPr>
          <p:nvPr>
            <p:ph type="sldNum" sz="quarter" idx="12"/>
          </p:nvPr>
        </p:nvSpPr>
        <p:spPr/>
        <p:txBody>
          <a:bodyPr/>
          <a:lstStyle/>
          <a:p>
            <a:pPr>
              <a:defRPr/>
            </a:pPr>
            <a:fld id="{89C7C03B-A288-48BC-AF41-68C85984BCA6}" type="slidenum">
              <a:rPr kumimoji="1" lang="ja-JP" altLang="en-US">
                <a:solidFill>
                  <a:prstClr val="black">
                    <a:tint val="75000"/>
                  </a:prstClr>
                </a:solidFill>
                <a:latin typeface="Calibri" panose="020F0502020204030204"/>
                <a:ea typeface="游ゴシック" panose="020B0400000000000000" pitchFamily="50" charset="-128"/>
              </a:rPr>
              <a:pPr>
                <a:defRPr/>
              </a:pPr>
              <a:t>11</a:t>
            </a:fld>
            <a:endParaRPr kumimoji="1" lang="ja-JP" altLang="en-US">
              <a:solidFill>
                <a:prstClr val="black">
                  <a:tint val="75000"/>
                </a:prstClr>
              </a:solidFill>
              <a:latin typeface="Calibri" panose="020F0502020204030204"/>
              <a:ea typeface="游ゴシック" panose="020B0400000000000000" pitchFamily="50" charset="-128"/>
            </a:endParaRPr>
          </a:p>
        </p:txBody>
      </p:sp>
      <p:sp>
        <p:nvSpPr>
          <p:cNvPr id="3" name="テキスト ボックス 2">
            <a:extLst>
              <a:ext uri="{FF2B5EF4-FFF2-40B4-BE49-F238E27FC236}">
                <a16:creationId xmlns:a16="http://schemas.microsoft.com/office/drawing/2014/main" id="{99321A4A-035F-48B1-58F4-36CE445A7C9A}"/>
              </a:ext>
            </a:extLst>
          </p:cNvPr>
          <p:cNvSpPr txBox="1"/>
          <p:nvPr/>
        </p:nvSpPr>
        <p:spPr>
          <a:xfrm>
            <a:off x="-15970" y="28542"/>
            <a:ext cx="864000" cy="280581"/>
          </a:xfrm>
          <a:prstGeom prst="rect">
            <a:avLst/>
          </a:prstGeom>
          <a:noFill/>
        </p:spPr>
        <p:txBody>
          <a:bodyPr wrap="square" lIns="36000" tIns="36000" rIns="36000" bIns="36000" rtlCol="0">
            <a:spAutoFit/>
          </a:bodyPr>
          <a:lstStyle/>
          <a:p>
            <a:pPr algn="ctr">
              <a:defRPr/>
            </a:pPr>
            <a:r>
              <a:rPr kumimoji="1" lang="en-US" altLang="ja-JP" sz="1351" dirty="0">
                <a:solidFill>
                  <a:schemeClr val="bg1"/>
                </a:solidFill>
                <a:latin typeface="メイリオ" panose="020B0604030504040204" pitchFamily="50" charset="-128"/>
                <a:ea typeface="メイリオ" panose="020B0604030504040204" pitchFamily="50" charset="-128"/>
              </a:rPr>
              <a:t>【ID※】</a:t>
            </a:r>
            <a:endParaRPr kumimoji="1" lang="ja-JP" altLang="en-US" sz="1351" dirty="0">
              <a:solidFill>
                <a:schemeClr val="bg1"/>
              </a:solidFill>
              <a:latin typeface="メイリオ" panose="020B0604030504040204" pitchFamily="50" charset="-128"/>
              <a:ea typeface="メイリオ" panose="020B0604030504040204" pitchFamily="50" charset="-128"/>
            </a:endParaRPr>
          </a:p>
        </p:txBody>
      </p:sp>
      <p:sp>
        <p:nvSpPr>
          <p:cNvPr id="2" name="テキスト ボックス 1">
            <a:extLst>
              <a:ext uri="{FF2B5EF4-FFF2-40B4-BE49-F238E27FC236}">
                <a16:creationId xmlns:a16="http://schemas.microsoft.com/office/drawing/2014/main" id="{F0298B7C-712D-E40B-1048-E28A732177A0}"/>
              </a:ext>
            </a:extLst>
          </p:cNvPr>
          <p:cNvSpPr txBox="1"/>
          <p:nvPr/>
        </p:nvSpPr>
        <p:spPr>
          <a:xfrm>
            <a:off x="735143" y="28543"/>
            <a:ext cx="1080000" cy="307777"/>
          </a:xfrm>
          <a:prstGeom prst="rect">
            <a:avLst/>
          </a:prstGeom>
          <a:noFill/>
        </p:spPr>
        <p:txBody>
          <a:bodyPr wrap="square" rtlCol="0">
            <a:spAutoFit/>
          </a:bodyPr>
          <a:lstStyle/>
          <a:p>
            <a:pPr>
              <a:spcAft>
                <a:spcPts val="555"/>
              </a:spcAft>
              <a:defRPr/>
            </a:pPr>
            <a:r>
              <a:rPr kumimoji="1" lang="ja-JP" altLang="en-US" sz="1400" dirty="0">
                <a:solidFill>
                  <a:schemeClr val="bg1"/>
                </a:solidFill>
                <a:latin typeface="メイリオ" panose="020B0604030504040204" pitchFamily="50" charset="-128"/>
                <a:ea typeface="メイリオ" panose="020B0604030504040204" pitchFamily="50" charset="-128"/>
              </a:rPr>
              <a:t>サイト名：</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D205835A-54BE-96FC-FED7-C99264F27C64}"/>
              </a:ext>
            </a:extLst>
          </p:cNvPr>
          <p:cNvSpPr txBox="1"/>
          <p:nvPr/>
        </p:nvSpPr>
        <p:spPr>
          <a:xfrm>
            <a:off x="6304551" y="28544"/>
            <a:ext cx="1080000" cy="307777"/>
          </a:xfrm>
          <a:prstGeom prst="rect">
            <a:avLst/>
          </a:prstGeom>
          <a:noFill/>
        </p:spPr>
        <p:txBody>
          <a:bodyPr wrap="square" rtlCol="0">
            <a:spAutoFit/>
          </a:bodyPr>
          <a:lstStyle/>
          <a:p>
            <a:pPr>
              <a:spcAft>
                <a:spcPts val="555"/>
              </a:spcAft>
              <a:defRPr/>
            </a:pPr>
            <a:r>
              <a:rPr kumimoji="1" lang="ja-JP" altLang="en-US" sz="1400" dirty="0">
                <a:solidFill>
                  <a:schemeClr val="bg1"/>
                </a:solidFill>
                <a:latin typeface="メイリオ" panose="020B0604030504040204" pitchFamily="50" charset="-128"/>
                <a:ea typeface="メイリオ" panose="020B0604030504040204" pitchFamily="50" charset="-128"/>
              </a:rPr>
              <a:t>申者：</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2C75E539-CB3A-7BB9-7FC1-0420952C9FF3}"/>
              </a:ext>
            </a:extLst>
          </p:cNvPr>
          <p:cNvSpPr txBox="1"/>
          <p:nvPr/>
        </p:nvSpPr>
        <p:spPr>
          <a:xfrm>
            <a:off x="7070631" y="28544"/>
            <a:ext cx="4968000" cy="307777"/>
          </a:xfrm>
          <a:prstGeom prst="rect">
            <a:avLst/>
          </a:prstGeom>
          <a:noFill/>
        </p:spPr>
        <p:txBody>
          <a:bodyPr wrap="square" rtlCol="0">
            <a:spAutoFit/>
          </a:bodyPr>
          <a:lstStyle/>
          <a:p>
            <a:pPr>
              <a:spcAft>
                <a:spcPts val="555"/>
              </a:spcAft>
              <a:defRPr/>
            </a:pPr>
            <a:r>
              <a:rPr kumimoji="1" lang="en-US" altLang="ja-JP" sz="1400" b="1" dirty="0">
                <a:solidFill>
                  <a:schemeClr val="bg1"/>
                </a:solidFill>
                <a:latin typeface="メイリオ" panose="020B0604030504040204" pitchFamily="50" charset="-128"/>
                <a:ea typeface="メイリオ" panose="020B0604030504040204" pitchFamily="50" charset="-128"/>
              </a:rPr>
              <a:t>【</a:t>
            </a:r>
            <a:r>
              <a:rPr kumimoji="1" lang="ja-JP" altLang="en-US" sz="1400" b="1" dirty="0">
                <a:solidFill>
                  <a:schemeClr val="bg1"/>
                </a:solidFill>
                <a:latin typeface="メイリオ" panose="020B0604030504040204" pitchFamily="50" charset="-128"/>
                <a:ea typeface="メイリオ" panose="020B0604030504040204" pitchFamily="50" charset="-128"/>
              </a:rPr>
              <a:t>申請者名をここに記入</a:t>
            </a:r>
            <a:r>
              <a:rPr kumimoji="1" lang="en-US" altLang="ja-JP" sz="1400" b="1" dirty="0">
                <a:solidFill>
                  <a:schemeClr val="bg1"/>
                </a:solidFill>
                <a:latin typeface="メイリオ" panose="020B0604030504040204" pitchFamily="50" charset="-128"/>
                <a:ea typeface="メイリオ" panose="020B0604030504040204" pitchFamily="50" charset="-128"/>
              </a:rPr>
              <a:t>】</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4" name="テキスト ボックス 3">
            <a:extLst>
              <a:ext uri="{FF2B5EF4-FFF2-40B4-BE49-F238E27FC236}">
                <a16:creationId xmlns:a16="http://schemas.microsoft.com/office/drawing/2014/main" id="{4072169D-5EAA-2E5F-34BC-65FBB259E523}"/>
              </a:ext>
            </a:extLst>
          </p:cNvPr>
          <p:cNvSpPr txBox="1"/>
          <p:nvPr/>
        </p:nvSpPr>
        <p:spPr>
          <a:xfrm>
            <a:off x="7890554" y="266376"/>
            <a:ext cx="4301446" cy="276999"/>
          </a:xfrm>
          <a:prstGeom prst="rect">
            <a:avLst/>
          </a:prstGeom>
          <a:noFill/>
        </p:spPr>
        <p:txBody>
          <a:bodyPr wrap="square">
            <a:spAutoFit/>
          </a:bodyPr>
          <a:lstStyle/>
          <a:p>
            <a:pPr algn="r"/>
            <a:r>
              <a:rPr lang="ja-JP" altLang="en-US" sz="1200" kern="100" dirty="0">
                <a:solidFill>
                  <a:srgbClr val="009C89"/>
                </a:solidFill>
                <a:latin typeface="メイリオ" panose="020B0604030504040204" pitchFamily="50" charset="-128"/>
                <a:ea typeface="メイリオ" panose="020B0604030504040204" pitchFamily="50" charset="-128"/>
                <a:cs typeface="Times New Roman" panose="02020603050405020304" pitchFamily="18" charset="0"/>
              </a:rPr>
              <a:t>自然共生サイト認定申請書 様式２</a:t>
            </a:r>
            <a:endParaRPr lang="ja-JP" altLang="ja-JP" sz="1200" kern="100" dirty="0">
              <a:solidFill>
                <a:srgbClr val="009C89"/>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5" name="テキスト ボックス 4">
            <a:extLst>
              <a:ext uri="{FF2B5EF4-FFF2-40B4-BE49-F238E27FC236}">
                <a16:creationId xmlns:a16="http://schemas.microsoft.com/office/drawing/2014/main" id="{F8CB4CE3-2BF5-B875-F8D0-42B31F7BA336}"/>
              </a:ext>
            </a:extLst>
          </p:cNvPr>
          <p:cNvSpPr txBox="1"/>
          <p:nvPr/>
        </p:nvSpPr>
        <p:spPr>
          <a:xfrm>
            <a:off x="339046" y="188060"/>
            <a:ext cx="6097712" cy="369332"/>
          </a:xfrm>
          <a:prstGeom prst="rect">
            <a:avLst/>
          </a:prstGeom>
          <a:noFill/>
        </p:spPr>
        <p:txBody>
          <a:bodyPr wrap="square">
            <a:spAutoFit/>
          </a:bodyPr>
          <a:lstStyle/>
          <a:p>
            <a:pPr algn="just"/>
            <a:r>
              <a:rPr lang="ja-JP" altLang="en-US" b="1" kern="100" dirty="0">
                <a:latin typeface="メイリオ" panose="020B0604030504040204" pitchFamily="50" charset="-128"/>
                <a:ea typeface="メイリオ" panose="020B0604030504040204" pitchFamily="50" charset="-128"/>
                <a:cs typeface="Times New Roman" panose="02020603050405020304" pitchFamily="18" charset="0"/>
              </a:rPr>
              <a:t>３</a:t>
            </a:r>
            <a:r>
              <a:rPr lang="en-US" altLang="ja-JP" b="1"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b="1" kern="100" dirty="0">
                <a:latin typeface="メイリオ" panose="020B0604030504040204" pitchFamily="50" charset="-128"/>
                <a:ea typeface="メイリオ" panose="020B0604030504040204" pitchFamily="50" charset="-128"/>
                <a:cs typeface="Times New Roman" panose="02020603050405020304" pitchFamily="18" charset="0"/>
              </a:rPr>
              <a:t>サイトの</a:t>
            </a:r>
            <a:r>
              <a:rPr lang="ja-JP" altLang="en-US" b="1" kern="100" dirty="0">
                <a:latin typeface="メイリオ" panose="020B0604030504040204" pitchFamily="50" charset="-128"/>
                <a:ea typeface="メイリオ" panose="020B0604030504040204" pitchFamily="50" charset="-128"/>
                <a:cs typeface="Times New Roman" panose="02020603050405020304" pitchFamily="18" charset="0"/>
              </a:rPr>
              <a:t>生物多様性の様子</a:t>
            </a:r>
            <a:endParaRPr lang="ja-JP" altLang="ja-JP"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7" name="正方形/長方形 6">
            <a:extLst>
              <a:ext uri="{FF2B5EF4-FFF2-40B4-BE49-F238E27FC236}">
                <a16:creationId xmlns:a16="http://schemas.microsoft.com/office/drawing/2014/main" id="{711BC3C0-4CEC-F585-7CEC-993FCB5B6708}"/>
              </a:ext>
            </a:extLst>
          </p:cNvPr>
          <p:cNvSpPr/>
          <p:nvPr/>
        </p:nvSpPr>
        <p:spPr>
          <a:xfrm>
            <a:off x="10602" y="495910"/>
            <a:ext cx="12184491" cy="49768"/>
          </a:xfrm>
          <a:prstGeom prst="rect">
            <a:avLst/>
          </a:prstGeom>
          <a:solidFill>
            <a:srgbClr val="009C89"/>
          </a:solidFill>
          <a:ln>
            <a:solidFill>
              <a:srgbClr val="009C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60CD9E6F-1EAD-D7DE-0875-D327DC76D72C}"/>
              </a:ext>
            </a:extLst>
          </p:cNvPr>
          <p:cNvSpPr/>
          <p:nvPr/>
        </p:nvSpPr>
        <p:spPr>
          <a:xfrm>
            <a:off x="7641203" y="1194897"/>
            <a:ext cx="4150466" cy="23336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当該価値に該当する</a:t>
            </a:r>
            <a:r>
              <a:rPr kumimoji="1" lang="ja-JP" altLang="en-US" sz="1400" dirty="0">
                <a:solidFill>
                  <a:schemeClr val="tx1"/>
                </a:solidFill>
                <a:latin typeface="メイリオ" panose="020B0604030504040204" pitchFamily="50" charset="-128"/>
                <a:ea typeface="メイリオ" panose="020B0604030504040204" pitchFamily="50" charset="-128"/>
              </a:rPr>
              <a:t>写真を添付</a:t>
            </a:r>
          </a:p>
        </p:txBody>
      </p:sp>
      <p:sp>
        <p:nvSpPr>
          <p:cNvPr id="24" name="テキスト ボックス 23">
            <a:extLst>
              <a:ext uri="{FF2B5EF4-FFF2-40B4-BE49-F238E27FC236}">
                <a16:creationId xmlns:a16="http://schemas.microsoft.com/office/drawing/2014/main" id="{BFBE3B5E-1C39-F4F0-2319-176107756D82}"/>
              </a:ext>
            </a:extLst>
          </p:cNvPr>
          <p:cNvSpPr txBox="1"/>
          <p:nvPr/>
        </p:nvSpPr>
        <p:spPr>
          <a:xfrm>
            <a:off x="7641203" y="3550935"/>
            <a:ext cx="4276821" cy="43088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メイリオ" panose="020B0604030504040204" pitchFamily="50" charset="-128"/>
                <a:ea typeface="メイリオ" panose="020B0604030504040204" pitchFamily="50" charset="-128"/>
              </a:rPr>
              <a:t>写真番号：　　写真の撮影年月：</a:t>
            </a:r>
            <a:endParaRPr kumimoji="1" lang="en-US" altLang="ja-JP" sz="11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メイリオ" panose="020B0604030504040204" pitchFamily="50" charset="-128"/>
                <a:ea typeface="メイリオ" panose="020B0604030504040204" pitchFamily="50" charset="-128"/>
              </a:rPr>
              <a:t>写真の説明：</a:t>
            </a:r>
            <a:endParaRPr kumimoji="1" lang="en-US" altLang="ja-JP" sz="1100" dirty="0">
              <a:latin typeface="メイリオ" panose="020B0604030504040204" pitchFamily="50" charset="-128"/>
              <a:ea typeface="メイリオ" panose="020B0604030504040204" pitchFamily="50" charset="-128"/>
            </a:endParaRPr>
          </a:p>
        </p:txBody>
      </p:sp>
      <p:sp>
        <p:nvSpPr>
          <p:cNvPr id="6" name="吹き出し: 四角形 5">
            <a:extLst>
              <a:ext uri="{FF2B5EF4-FFF2-40B4-BE49-F238E27FC236}">
                <a16:creationId xmlns:a16="http://schemas.microsoft.com/office/drawing/2014/main" id="{1C659540-70BB-D3E5-001B-1F4CBDC713DD}"/>
              </a:ext>
            </a:extLst>
          </p:cNvPr>
          <p:cNvSpPr/>
          <p:nvPr/>
        </p:nvSpPr>
        <p:spPr>
          <a:xfrm>
            <a:off x="-2342508" y="520793"/>
            <a:ext cx="2161147" cy="3492241"/>
          </a:xfrm>
          <a:prstGeom prst="wedgeRectCallout">
            <a:avLst>
              <a:gd name="adj1" fmla="val 54180"/>
              <a:gd name="adj2" fmla="val -57336"/>
            </a:avLst>
          </a:prstGeom>
          <a:solidFill>
            <a:schemeClr val="bg1"/>
          </a:solidFill>
          <a:ln w="28575">
            <a:solidFill>
              <a:srgbClr val="33CC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u="sng" dirty="0">
                <a:solidFill>
                  <a:srgbClr val="009C89"/>
                </a:solidFill>
                <a:latin typeface="メイリオ" panose="020B0604030504040204" pitchFamily="50" charset="-128"/>
                <a:ea typeface="メイリオ" panose="020B0604030504040204" pitchFamily="50" charset="-128"/>
              </a:rPr>
              <a:t>スライド６～１４は、該当する価値のスライドのみ</a:t>
            </a:r>
            <a:r>
              <a:rPr kumimoji="1" lang="ja-JP" altLang="en-US" sz="1400" dirty="0">
                <a:solidFill>
                  <a:srgbClr val="009C89"/>
                </a:solidFill>
                <a:latin typeface="メイリオ" panose="020B0604030504040204" pitchFamily="50" charset="-128"/>
                <a:ea typeface="メイリオ" panose="020B0604030504040204" pitchFamily="50" charset="-128"/>
              </a:rPr>
              <a:t>記入ください。</a:t>
            </a:r>
            <a:endParaRPr kumimoji="1" lang="en-US" altLang="ja-JP" sz="1400" dirty="0">
              <a:solidFill>
                <a:srgbClr val="009C89"/>
              </a:solidFill>
              <a:latin typeface="メイリオ" panose="020B0604030504040204" pitchFamily="50" charset="-128"/>
              <a:ea typeface="メイリオ" panose="020B0604030504040204" pitchFamily="50" charset="-128"/>
            </a:endParaRPr>
          </a:p>
          <a:p>
            <a:endParaRPr kumimoji="1" lang="en-US" altLang="ja-JP" sz="1400" dirty="0">
              <a:solidFill>
                <a:srgbClr val="009C89"/>
              </a:solidFill>
              <a:latin typeface="メイリオ" panose="020B0604030504040204" pitchFamily="50" charset="-128"/>
              <a:ea typeface="メイリオ" panose="020B0604030504040204" pitchFamily="50" charset="-128"/>
            </a:endParaRPr>
          </a:p>
          <a:p>
            <a:r>
              <a:rPr kumimoji="1" lang="ja-JP" altLang="en-US" sz="1400" dirty="0">
                <a:solidFill>
                  <a:srgbClr val="009C89"/>
                </a:solidFill>
                <a:latin typeface="メイリオ" panose="020B0604030504040204" pitchFamily="50" charset="-128"/>
                <a:ea typeface="メイリオ" panose="020B0604030504040204" pitchFamily="50" charset="-128"/>
              </a:rPr>
              <a:t>（例えば、「価値（６）希少種」の価値に該当する場合は、スライド１１に記入ください。）</a:t>
            </a:r>
            <a:endParaRPr kumimoji="1" lang="en-US" altLang="ja-JP" sz="1400" dirty="0">
              <a:solidFill>
                <a:srgbClr val="009C89"/>
              </a:solidFill>
              <a:latin typeface="メイリオ" panose="020B0604030504040204" pitchFamily="50" charset="-128"/>
              <a:ea typeface="メイリオ" panose="020B0604030504040204" pitchFamily="50" charset="-128"/>
            </a:endParaRPr>
          </a:p>
          <a:p>
            <a:r>
              <a:rPr kumimoji="1" lang="ja-JP" altLang="en-US" sz="1400" dirty="0">
                <a:solidFill>
                  <a:srgbClr val="009C89"/>
                </a:solidFill>
                <a:latin typeface="メイリオ" panose="020B0604030504040204" pitchFamily="50" charset="-128"/>
                <a:ea typeface="メイリオ" panose="020B0604030504040204" pitchFamily="50" charset="-128"/>
              </a:rPr>
              <a:t>なお、</a:t>
            </a:r>
            <a:r>
              <a:rPr kumimoji="1" lang="ja-JP" altLang="en-US" sz="1400" b="1" u="sng" dirty="0">
                <a:solidFill>
                  <a:srgbClr val="009C89"/>
                </a:solidFill>
                <a:latin typeface="メイリオ" panose="020B0604030504040204" pitchFamily="50" charset="-128"/>
                <a:ea typeface="メイリオ" panose="020B0604030504040204" pitchFamily="50" charset="-128"/>
              </a:rPr>
              <a:t>複数の価値に該当する場合は、それぞれの価値に対応するスライド</a:t>
            </a:r>
            <a:r>
              <a:rPr kumimoji="1" lang="ja-JP" altLang="en-US" sz="1400" dirty="0">
                <a:solidFill>
                  <a:srgbClr val="009C89"/>
                </a:solidFill>
                <a:latin typeface="メイリオ" panose="020B0604030504040204" pitchFamily="50" charset="-128"/>
                <a:ea typeface="メイリオ" panose="020B0604030504040204" pitchFamily="50" charset="-128"/>
              </a:rPr>
              <a:t>に記入ください。</a:t>
            </a:r>
            <a:endParaRPr kumimoji="1" lang="en-US" altLang="ja-JP" sz="1400" dirty="0">
              <a:solidFill>
                <a:srgbClr val="009C89"/>
              </a:solidFill>
              <a:latin typeface="メイリオ" panose="020B0604030504040204" pitchFamily="50" charset="-128"/>
              <a:ea typeface="メイリオ" panose="020B0604030504040204" pitchFamily="50" charset="-128"/>
            </a:endParaRPr>
          </a:p>
          <a:p>
            <a:r>
              <a:rPr kumimoji="1" lang="ja-JP" altLang="en-US" sz="1400" dirty="0">
                <a:solidFill>
                  <a:srgbClr val="009C89"/>
                </a:solidFill>
                <a:latin typeface="メイリオ" panose="020B0604030504040204" pitchFamily="50" charset="-128"/>
                <a:ea typeface="メイリオ" panose="020B0604030504040204" pitchFamily="50" charset="-128"/>
              </a:rPr>
              <a:t>（例えば、「価値（３）と価値（６）」に該当する場合、スライド８とスライド１１に記入</a:t>
            </a:r>
          </a:p>
        </p:txBody>
      </p:sp>
      <p:sp>
        <p:nvSpPr>
          <p:cNvPr id="16" name="正方形/長方形 15">
            <a:extLst>
              <a:ext uri="{FF2B5EF4-FFF2-40B4-BE49-F238E27FC236}">
                <a16:creationId xmlns:a16="http://schemas.microsoft.com/office/drawing/2014/main" id="{3324A1EF-997D-386E-FE9C-5EBD8D932092}"/>
              </a:ext>
            </a:extLst>
          </p:cNvPr>
          <p:cNvSpPr/>
          <p:nvPr/>
        </p:nvSpPr>
        <p:spPr>
          <a:xfrm>
            <a:off x="7641203" y="3934552"/>
            <a:ext cx="4150466" cy="23336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当該価値に該当する</a:t>
            </a:r>
            <a:r>
              <a:rPr kumimoji="1" lang="ja-JP" altLang="en-US" sz="1400" dirty="0">
                <a:solidFill>
                  <a:schemeClr val="tx1"/>
                </a:solidFill>
                <a:latin typeface="メイリオ" panose="020B0604030504040204" pitchFamily="50" charset="-128"/>
                <a:ea typeface="メイリオ" panose="020B0604030504040204" pitchFamily="50" charset="-128"/>
              </a:rPr>
              <a:t>写真を添付</a:t>
            </a:r>
          </a:p>
        </p:txBody>
      </p:sp>
      <p:sp>
        <p:nvSpPr>
          <p:cNvPr id="17" name="テキスト ボックス 16">
            <a:extLst>
              <a:ext uri="{FF2B5EF4-FFF2-40B4-BE49-F238E27FC236}">
                <a16:creationId xmlns:a16="http://schemas.microsoft.com/office/drawing/2014/main" id="{5BF73B21-6424-7C00-4AE4-8234C4899B28}"/>
              </a:ext>
            </a:extLst>
          </p:cNvPr>
          <p:cNvSpPr txBox="1"/>
          <p:nvPr/>
        </p:nvSpPr>
        <p:spPr>
          <a:xfrm>
            <a:off x="7641203" y="6290590"/>
            <a:ext cx="4276821" cy="43088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メイリオ" panose="020B0604030504040204" pitchFamily="50" charset="-128"/>
                <a:ea typeface="メイリオ" panose="020B0604030504040204" pitchFamily="50" charset="-128"/>
              </a:rPr>
              <a:t>写真番号：　　写真の撮影年月：</a:t>
            </a:r>
            <a:endParaRPr kumimoji="1" lang="en-US" altLang="ja-JP" sz="11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メイリオ" panose="020B0604030504040204" pitchFamily="50" charset="-128"/>
                <a:ea typeface="メイリオ" panose="020B0604030504040204" pitchFamily="50" charset="-128"/>
              </a:rPr>
              <a:t>写真の説明：</a:t>
            </a:r>
            <a:endParaRPr kumimoji="1" lang="en-US" altLang="ja-JP" sz="11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7650733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12">
            <a:extLst>
              <a:ext uri="{FF2B5EF4-FFF2-40B4-BE49-F238E27FC236}">
                <a16:creationId xmlns:a16="http://schemas.microsoft.com/office/drawing/2014/main" id="{85AC067E-63F6-26E1-2515-F140CF016615}"/>
              </a:ext>
            </a:extLst>
          </p:cNvPr>
          <p:cNvGraphicFramePr>
            <a:graphicFrameLocks noGrp="1"/>
          </p:cNvGraphicFramePr>
          <p:nvPr>
            <p:extLst>
              <p:ext uri="{D42A27DB-BD31-4B8C-83A1-F6EECF244321}">
                <p14:modId xmlns:p14="http://schemas.microsoft.com/office/powerpoint/2010/main" val="1725083043"/>
              </p:ext>
            </p:extLst>
          </p:nvPr>
        </p:nvGraphicFramePr>
        <p:xfrm>
          <a:off x="184192" y="681869"/>
          <a:ext cx="11733832" cy="6096217"/>
        </p:xfrm>
        <a:graphic>
          <a:graphicData uri="http://schemas.openxmlformats.org/drawingml/2006/table">
            <a:tbl>
              <a:tblPr firstRow="1" bandRow="1">
                <a:tableStyleId>{5C22544A-7EE6-4342-B048-85BDC9FD1C3A}</a:tableStyleId>
              </a:tblPr>
              <a:tblGrid>
                <a:gridCol w="7336491">
                  <a:extLst>
                    <a:ext uri="{9D8B030D-6E8A-4147-A177-3AD203B41FA5}">
                      <a16:colId xmlns:a16="http://schemas.microsoft.com/office/drawing/2014/main" val="227637697"/>
                    </a:ext>
                  </a:extLst>
                </a:gridCol>
                <a:gridCol w="4397341">
                  <a:extLst>
                    <a:ext uri="{9D8B030D-6E8A-4147-A177-3AD203B41FA5}">
                      <a16:colId xmlns:a16="http://schemas.microsoft.com/office/drawing/2014/main" val="486754468"/>
                    </a:ext>
                  </a:extLst>
                </a:gridCol>
              </a:tblGrid>
              <a:tr h="421180">
                <a:tc gridSpan="2">
                  <a:txBody>
                    <a:bodyPr/>
                    <a:lstStyle/>
                    <a:p>
                      <a:pPr algn="ctr"/>
                      <a:r>
                        <a:rPr kumimoji="1" lang="ja-JP" altLang="en-US" sz="1200" dirty="0">
                          <a:latin typeface="メイリオ" panose="020B0604030504040204" pitchFamily="50" charset="-128"/>
                          <a:ea typeface="メイリオ" panose="020B0604030504040204" pitchFamily="50" charset="-128"/>
                        </a:rPr>
                        <a:t>価値（</a:t>
                      </a:r>
                      <a:r>
                        <a:rPr kumimoji="1" lang="en-US" altLang="ja-JP" sz="1200" dirty="0">
                          <a:latin typeface="メイリオ" panose="020B0604030504040204" pitchFamily="50" charset="-128"/>
                          <a:ea typeface="メイリオ" panose="020B0604030504040204" pitchFamily="50" charset="-128"/>
                        </a:rPr>
                        <a:t>7</a:t>
                      </a:r>
                      <a:r>
                        <a:rPr kumimoji="1" lang="ja-JP" altLang="en-US" sz="1200" dirty="0">
                          <a:latin typeface="メイリオ" panose="020B0604030504040204" pitchFamily="50" charset="-128"/>
                          <a:ea typeface="メイリオ" panose="020B0604030504040204" pitchFamily="50" charset="-128"/>
                        </a:rPr>
                        <a:t>）分布が限定されている、特異な環境へ依存するなど、その生態に特殊性のある種が生息生育している場又は生息生育の可能性が高い場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C89"/>
                    </a:solidFill>
                  </a:tcPr>
                </a:tc>
                <a:tc h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C89"/>
                    </a:solidFill>
                  </a:tcPr>
                </a:tc>
                <a:extLst>
                  <a:ext uri="{0D108BD9-81ED-4DB2-BD59-A6C34878D82A}">
                    <a16:rowId xmlns:a16="http://schemas.microsoft.com/office/drawing/2014/main" val="2172919394"/>
                  </a:ext>
                </a:extLst>
              </a:tr>
              <a:tr h="5675037">
                <a:tc>
                  <a:txBody>
                    <a:bodyPr/>
                    <a:lstStyle/>
                    <a:p>
                      <a:endParaRPr kumimoji="1" lang="en-US" altLang="ja-JP" sz="1400" dirty="0">
                        <a:latin typeface="メイリオ" panose="020B0604030504040204" pitchFamily="50" charset="-128"/>
                        <a:ea typeface="メイリオ" panose="020B0604030504040204" pitchFamily="50" charset="-128"/>
                      </a:endParaRPr>
                    </a:p>
                    <a:p>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場の概況</a:t>
                      </a:r>
                      <a:r>
                        <a:rPr kumimoji="1" lang="en-US" altLang="ja-JP" sz="1400" dirty="0">
                          <a:latin typeface="メイリオ" panose="020B0604030504040204" pitchFamily="50" charset="-128"/>
                          <a:ea typeface="メイリオ" panose="020B0604030504040204" pitchFamily="50" charset="-128"/>
                        </a:rPr>
                        <a:t>】</a:t>
                      </a: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確認された分布限定等種</a:t>
                      </a:r>
                      <a:r>
                        <a:rPr kumimoji="1" lang="en-US" altLang="ja-JP" sz="1400" dirty="0">
                          <a:latin typeface="メイリオ" panose="020B0604030504040204" pitchFamily="50" charset="-128"/>
                          <a:ea typeface="メイリオ" panose="020B0604030504040204" pitchFamily="50" charset="-128"/>
                        </a:rPr>
                        <a:t>】</a:t>
                      </a:r>
                    </a:p>
                    <a:p>
                      <a:endParaRPr kumimoji="1" lang="en-US" altLang="ja-JP" sz="1400" dirty="0">
                        <a:solidFill>
                          <a:schemeClr val="tx1"/>
                        </a:solidFill>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r>
                        <a:rPr kumimoji="1" lang="ja-JP" altLang="en-US" sz="1400" b="1" dirty="0">
                          <a:latin typeface="メイリオ" panose="020B0604030504040204" pitchFamily="50" charset="-128"/>
                          <a:ea typeface="メイリオ" panose="020B0604030504040204" pitchFamily="50" charset="-128"/>
                        </a:rPr>
                        <a:t>＜添付資料＞</a:t>
                      </a:r>
                    </a:p>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sz="1400" dirty="0">
                        <a:solidFill>
                          <a:schemeClr val="tx1"/>
                        </a:solidFill>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ja-JP" altLang="en-US" sz="1400" dirty="0">
                        <a:latin typeface="メイリオ" panose="020B0604030504040204" pitchFamily="50" charset="-128"/>
                        <a:ea typeface="メイリオ" panose="020B0604030504040204" pitchFamily="50" charset="-128"/>
                      </a:endParaRPr>
                    </a:p>
                    <a:p>
                      <a:endParaRPr kumimoji="1" lang="en-US" altLang="ja-JP" sz="1400" b="1" dirty="0">
                        <a:latin typeface="メイリオ" panose="020B0604030504040204" pitchFamily="50" charset="-128"/>
                        <a:ea typeface="メイリオ" panose="020B0604030504040204" pitchFamily="50" charset="-128"/>
                      </a:endParaRPr>
                    </a:p>
                    <a:p>
                      <a:endParaRPr kumimoji="1" lang="en-US" altLang="ja-JP" sz="1400" b="1" dirty="0">
                        <a:latin typeface="メイリオ" panose="020B0604030504040204" pitchFamily="50" charset="-128"/>
                        <a:ea typeface="メイリオ" panose="020B0604030504040204" pitchFamily="50" charset="-128"/>
                      </a:endParaRPr>
                    </a:p>
                    <a:p>
                      <a:endParaRPr kumimoji="1" lang="ja-JP" altLang="en-US" sz="1200" b="1"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61556580"/>
                  </a:ext>
                </a:extLst>
              </a:tr>
            </a:tbl>
          </a:graphicData>
        </a:graphic>
      </p:graphicFrame>
      <p:sp>
        <p:nvSpPr>
          <p:cNvPr id="9" name="スライド番号プレースホルダー 8">
            <a:extLst>
              <a:ext uri="{FF2B5EF4-FFF2-40B4-BE49-F238E27FC236}">
                <a16:creationId xmlns:a16="http://schemas.microsoft.com/office/drawing/2014/main" id="{D168BD4F-1107-6B39-1873-9EF198CCCD71}"/>
              </a:ext>
            </a:extLst>
          </p:cNvPr>
          <p:cNvSpPr>
            <a:spLocks noGrp="1"/>
          </p:cNvSpPr>
          <p:nvPr>
            <p:ph type="sldNum" sz="quarter" idx="12"/>
          </p:nvPr>
        </p:nvSpPr>
        <p:spPr/>
        <p:txBody>
          <a:bodyPr/>
          <a:lstStyle/>
          <a:p>
            <a:pPr>
              <a:defRPr/>
            </a:pPr>
            <a:fld id="{89C7C03B-A288-48BC-AF41-68C85984BCA6}" type="slidenum">
              <a:rPr kumimoji="1" lang="ja-JP" altLang="en-US">
                <a:solidFill>
                  <a:prstClr val="black">
                    <a:tint val="75000"/>
                  </a:prstClr>
                </a:solidFill>
                <a:latin typeface="Calibri" panose="020F0502020204030204"/>
                <a:ea typeface="游ゴシック" panose="020B0400000000000000" pitchFamily="50" charset="-128"/>
              </a:rPr>
              <a:pPr>
                <a:defRPr/>
              </a:pPr>
              <a:t>12</a:t>
            </a:fld>
            <a:endParaRPr kumimoji="1" lang="ja-JP" altLang="en-US">
              <a:solidFill>
                <a:prstClr val="black">
                  <a:tint val="75000"/>
                </a:prstClr>
              </a:solidFill>
              <a:latin typeface="Calibri" panose="020F0502020204030204"/>
              <a:ea typeface="游ゴシック" panose="020B0400000000000000" pitchFamily="50" charset="-128"/>
            </a:endParaRPr>
          </a:p>
        </p:txBody>
      </p:sp>
      <p:sp>
        <p:nvSpPr>
          <p:cNvPr id="3" name="テキスト ボックス 2">
            <a:extLst>
              <a:ext uri="{FF2B5EF4-FFF2-40B4-BE49-F238E27FC236}">
                <a16:creationId xmlns:a16="http://schemas.microsoft.com/office/drawing/2014/main" id="{99321A4A-035F-48B1-58F4-36CE445A7C9A}"/>
              </a:ext>
            </a:extLst>
          </p:cNvPr>
          <p:cNvSpPr txBox="1"/>
          <p:nvPr/>
        </p:nvSpPr>
        <p:spPr>
          <a:xfrm>
            <a:off x="-15970" y="28542"/>
            <a:ext cx="864000" cy="280581"/>
          </a:xfrm>
          <a:prstGeom prst="rect">
            <a:avLst/>
          </a:prstGeom>
          <a:noFill/>
        </p:spPr>
        <p:txBody>
          <a:bodyPr wrap="square" lIns="36000" tIns="36000" rIns="36000" bIns="36000" rtlCol="0">
            <a:spAutoFit/>
          </a:bodyPr>
          <a:lstStyle/>
          <a:p>
            <a:pPr algn="ctr">
              <a:defRPr/>
            </a:pPr>
            <a:r>
              <a:rPr kumimoji="1" lang="en-US" altLang="ja-JP" sz="1351" dirty="0">
                <a:solidFill>
                  <a:schemeClr val="bg1"/>
                </a:solidFill>
                <a:latin typeface="メイリオ" panose="020B0604030504040204" pitchFamily="50" charset="-128"/>
                <a:ea typeface="メイリオ" panose="020B0604030504040204" pitchFamily="50" charset="-128"/>
              </a:rPr>
              <a:t>【ID※】</a:t>
            </a:r>
            <a:endParaRPr kumimoji="1" lang="ja-JP" altLang="en-US" sz="1351" dirty="0">
              <a:solidFill>
                <a:schemeClr val="bg1"/>
              </a:solidFill>
              <a:latin typeface="メイリオ" panose="020B0604030504040204" pitchFamily="50" charset="-128"/>
              <a:ea typeface="メイリオ" panose="020B0604030504040204" pitchFamily="50" charset="-128"/>
            </a:endParaRPr>
          </a:p>
        </p:txBody>
      </p:sp>
      <p:sp>
        <p:nvSpPr>
          <p:cNvPr id="2" name="テキスト ボックス 1">
            <a:extLst>
              <a:ext uri="{FF2B5EF4-FFF2-40B4-BE49-F238E27FC236}">
                <a16:creationId xmlns:a16="http://schemas.microsoft.com/office/drawing/2014/main" id="{F0298B7C-712D-E40B-1048-E28A732177A0}"/>
              </a:ext>
            </a:extLst>
          </p:cNvPr>
          <p:cNvSpPr txBox="1"/>
          <p:nvPr/>
        </p:nvSpPr>
        <p:spPr>
          <a:xfrm>
            <a:off x="735143" y="28543"/>
            <a:ext cx="1080000" cy="307777"/>
          </a:xfrm>
          <a:prstGeom prst="rect">
            <a:avLst/>
          </a:prstGeom>
          <a:noFill/>
        </p:spPr>
        <p:txBody>
          <a:bodyPr wrap="square" rtlCol="0">
            <a:spAutoFit/>
          </a:bodyPr>
          <a:lstStyle/>
          <a:p>
            <a:pPr>
              <a:spcAft>
                <a:spcPts val="555"/>
              </a:spcAft>
              <a:defRPr/>
            </a:pPr>
            <a:r>
              <a:rPr kumimoji="1" lang="ja-JP" altLang="en-US" sz="1400" dirty="0">
                <a:solidFill>
                  <a:schemeClr val="bg1"/>
                </a:solidFill>
                <a:latin typeface="メイリオ" panose="020B0604030504040204" pitchFamily="50" charset="-128"/>
                <a:ea typeface="メイリオ" panose="020B0604030504040204" pitchFamily="50" charset="-128"/>
              </a:rPr>
              <a:t>サイト名：</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D205835A-54BE-96FC-FED7-C99264F27C64}"/>
              </a:ext>
            </a:extLst>
          </p:cNvPr>
          <p:cNvSpPr txBox="1"/>
          <p:nvPr/>
        </p:nvSpPr>
        <p:spPr>
          <a:xfrm>
            <a:off x="6304551" y="28544"/>
            <a:ext cx="1080000" cy="307777"/>
          </a:xfrm>
          <a:prstGeom prst="rect">
            <a:avLst/>
          </a:prstGeom>
          <a:noFill/>
        </p:spPr>
        <p:txBody>
          <a:bodyPr wrap="square" rtlCol="0">
            <a:spAutoFit/>
          </a:bodyPr>
          <a:lstStyle/>
          <a:p>
            <a:pPr>
              <a:spcAft>
                <a:spcPts val="555"/>
              </a:spcAft>
              <a:defRPr/>
            </a:pPr>
            <a:r>
              <a:rPr kumimoji="1" lang="ja-JP" altLang="en-US" sz="1400" dirty="0">
                <a:solidFill>
                  <a:schemeClr val="bg1"/>
                </a:solidFill>
                <a:latin typeface="メイリオ" panose="020B0604030504040204" pitchFamily="50" charset="-128"/>
                <a:ea typeface="メイリオ" panose="020B0604030504040204" pitchFamily="50" charset="-128"/>
              </a:rPr>
              <a:t>申者：</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2C75E539-CB3A-7BB9-7FC1-0420952C9FF3}"/>
              </a:ext>
            </a:extLst>
          </p:cNvPr>
          <p:cNvSpPr txBox="1"/>
          <p:nvPr/>
        </p:nvSpPr>
        <p:spPr>
          <a:xfrm>
            <a:off x="7070631" y="28544"/>
            <a:ext cx="4968000" cy="307777"/>
          </a:xfrm>
          <a:prstGeom prst="rect">
            <a:avLst/>
          </a:prstGeom>
          <a:noFill/>
        </p:spPr>
        <p:txBody>
          <a:bodyPr wrap="square" rtlCol="0">
            <a:spAutoFit/>
          </a:bodyPr>
          <a:lstStyle/>
          <a:p>
            <a:pPr>
              <a:spcAft>
                <a:spcPts val="555"/>
              </a:spcAft>
              <a:defRPr/>
            </a:pPr>
            <a:r>
              <a:rPr kumimoji="1" lang="en-US" altLang="ja-JP" sz="1400" b="1" dirty="0">
                <a:solidFill>
                  <a:schemeClr val="bg1"/>
                </a:solidFill>
                <a:latin typeface="メイリオ" panose="020B0604030504040204" pitchFamily="50" charset="-128"/>
                <a:ea typeface="メイリオ" panose="020B0604030504040204" pitchFamily="50" charset="-128"/>
              </a:rPr>
              <a:t>【</a:t>
            </a:r>
            <a:r>
              <a:rPr kumimoji="1" lang="ja-JP" altLang="en-US" sz="1400" b="1" dirty="0">
                <a:solidFill>
                  <a:schemeClr val="bg1"/>
                </a:solidFill>
                <a:latin typeface="メイリオ" panose="020B0604030504040204" pitchFamily="50" charset="-128"/>
                <a:ea typeface="メイリオ" panose="020B0604030504040204" pitchFamily="50" charset="-128"/>
              </a:rPr>
              <a:t>申請者名をここに記入</a:t>
            </a:r>
            <a:r>
              <a:rPr kumimoji="1" lang="en-US" altLang="ja-JP" sz="1400" b="1" dirty="0">
                <a:solidFill>
                  <a:schemeClr val="bg1"/>
                </a:solidFill>
                <a:latin typeface="メイリオ" panose="020B0604030504040204" pitchFamily="50" charset="-128"/>
                <a:ea typeface="メイリオ" panose="020B0604030504040204" pitchFamily="50" charset="-128"/>
              </a:rPr>
              <a:t>】</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4" name="テキスト ボックス 3">
            <a:extLst>
              <a:ext uri="{FF2B5EF4-FFF2-40B4-BE49-F238E27FC236}">
                <a16:creationId xmlns:a16="http://schemas.microsoft.com/office/drawing/2014/main" id="{4072169D-5EAA-2E5F-34BC-65FBB259E523}"/>
              </a:ext>
            </a:extLst>
          </p:cNvPr>
          <p:cNvSpPr txBox="1"/>
          <p:nvPr/>
        </p:nvSpPr>
        <p:spPr>
          <a:xfrm>
            <a:off x="7890554" y="266376"/>
            <a:ext cx="4301446" cy="276999"/>
          </a:xfrm>
          <a:prstGeom prst="rect">
            <a:avLst/>
          </a:prstGeom>
          <a:noFill/>
        </p:spPr>
        <p:txBody>
          <a:bodyPr wrap="square">
            <a:spAutoFit/>
          </a:bodyPr>
          <a:lstStyle/>
          <a:p>
            <a:pPr algn="r"/>
            <a:r>
              <a:rPr lang="ja-JP" altLang="en-US" sz="1200" kern="100" dirty="0">
                <a:solidFill>
                  <a:srgbClr val="009C89"/>
                </a:solidFill>
                <a:latin typeface="メイリオ" panose="020B0604030504040204" pitchFamily="50" charset="-128"/>
                <a:ea typeface="メイリオ" panose="020B0604030504040204" pitchFamily="50" charset="-128"/>
                <a:cs typeface="Times New Roman" panose="02020603050405020304" pitchFamily="18" charset="0"/>
              </a:rPr>
              <a:t>自然共生サイト認定申請書 様式２</a:t>
            </a:r>
            <a:endParaRPr lang="ja-JP" altLang="ja-JP" sz="1200" kern="100" dirty="0">
              <a:solidFill>
                <a:srgbClr val="009C89"/>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5" name="テキスト ボックス 4">
            <a:extLst>
              <a:ext uri="{FF2B5EF4-FFF2-40B4-BE49-F238E27FC236}">
                <a16:creationId xmlns:a16="http://schemas.microsoft.com/office/drawing/2014/main" id="{F8CB4CE3-2BF5-B875-F8D0-42B31F7BA336}"/>
              </a:ext>
            </a:extLst>
          </p:cNvPr>
          <p:cNvSpPr txBox="1"/>
          <p:nvPr/>
        </p:nvSpPr>
        <p:spPr>
          <a:xfrm>
            <a:off x="339046" y="188060"/>
            <a:ext cx="6097712" cy="369332"/>
          </a:xfrm>
          <a:prstGeom prst="rect">
            <a:avLst/>
          </a:prstGeom>
          <a:noFill/>
        </p:spPr>
        <p:txBody>
          <a:bodyPr wrap="square">
            <a:spAutoFit/>
          </a:bodyPr>
          <a:lstStyle/>
          <a:p>
            <a:pPr algn="just"/>
            <a:r>
              <a:rPr lang="ja-JP" altLang="en-US" b="1" kern="100" dirty="0">
                <a:latin typeface="メイリオ" panose="020B0604030504040204" pitchFamily="50" charset="-128"/>
                <a:ea typeface="メイリオ" panose="020B0604030504040204" pitchFamily="50" charset="-128"/>
                <a:cs typeface="Times New Roman" panose="02020603050405020304" pitchFamily="18" charset="0"/>
              </a:rPr>
              <a:t>３</a:t>
            </a:r>
            <a:r>
              <a:rPr lang="en-US" altLang="ja-JP" b="1"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b="1" kern="100" dirty="0">
                <a:latin typeface="メイリオ" panose="020B0604030504040204" pitchFamily="50" charset="-128"/>
                <a:ea typeface="メイリオ" panose="020B0604030504040204" pitchFamily="50" charset="-128"/>
                <a:cs typeface="Times New Roman" panose="02020603050405020304" pitchFamily="18" charset="0"/>
              </a:rPr>
              <a:t>サイトの</a:t>
            </a:r>
            <a:r>
              <a:rPr lang="ja-JP" altLang="en-US" b="1" kern="100" dirty="0">
                <a:latin typeface="メイリオ" panose="020B0604030504040204" pitchFamily="50" charset="-128"/>
                <a:ea typeface="メイリオ" panose="020B0604030504040204" pitchFamily="50" charset="-128"/>
                <a:cs typeface="Times New Roman" panose="02020603050405020304" pitchFamily="18" charset="0"/>
              </a:rPr>
              <a:t>生物多様性の様子</a:t>
            </a:r>
            <a:endParaRPr lang="ja-JP" altLang="ja-JP"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7" name="正方形/長方形 6">
            <a:extLst>
              <a:ext uri="{FF2B5EF4-FFF2-40B4-BE49-F238E27FC236}">
                <a16:creationId xmlns:a16="http://schemas.microsoft.com/office/drawing/2014/main" id="{711BC3C0-4CEC-F585-7CEC-993FCB5B6708}"/>
              </a:ext>
            </a:extLst>
          </p:cNvPr>
          <p:cNvSpPr/>
          <p:nvPr/>
        </p:nvSpPr>
        <p:spPr>
          <a:xfrm>
            <a:off x="10602" y="495910"/>
            <a:ext cx="12184491" cy="49768"/>
          </a:xfrm>
          <a:prstGeom prst="rect">
            <a:avLst/>
          </a:prstGeom>
          <a:solidFill>
            <a:srgbClr val="009C89"/>
          </a:solidFill>
          <a:ln>
            <a:solidFill>
              <a:srgbClr val="009C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60CD9E6F-1EAD-D7DE-0875-D327DC76D72C}"/>
              </a:ext>
            </a:extLst>
          </p:cNvPr>
          <p:cNvSpPr/>
          <p:nvPr/>
        </p:nvSpPr>
        <p:spPr>
          <a:xfrm>
            <a:off x="7641203" y="1194897"/>
            <a:ext cx="4150466" cy="23336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当該価値に該当する</a:t>
            </a:r>
            <a:r>
              <a:rPr kumimoji="1" lang="ja-JP" altLang="en-US" sz="1400" dirty="0">
                <a:solidFill>
                  <a:schemeClr val="tx1"/>
                </a:solidFill>
                <a:latin typeface="メイリオ" panose="020B0604030504040204" pitchFamily="50" charset="-128"/>
                <a:ea typeface="メイリオ" panose="020B0604030504040204" pitchFamily="50" charset="-128"/>
              </a:rPr>
              <a:t>写真を添付</a:t>
            </a:r>
          </a:p>
        </p:txBody>
      </p:sp>
      <p:sp>
        <p:nvSpPr>
          <p:cNvPr id="24" name="テキスト ボックス 23">
            <a:extLst>
              <a:ext uri="{FF2B5EF4-FFF2-40B4-BE49-F238E27FC236}">
                <a16:creationId xmlns:a16="http://schemas.microsoft.com/office/drawing/2014/main" id="{BFBE3B5E-1C39-F4F0-2319-176107756D82}"/>
              </a:ext>
            </a:extLst>
          </p:cNvPr>
          <p:cNvSpPr txBox="1"/>
          <p:nvPr/>
        </p:nvSpPr>
        <p:spPr>
          <a:xfrm>
            <a:off x="7641203" y="3550935"/>
            <a:ext cx="4276821" cy="43088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メイリオ" panose="020B0604030504040204" pitchFamily="50" charset="-128"/>
                <a:ea typeface="メイリオ" panose="020B0604030504040204" pitchFamily="50" charset="-128"/>
              </a:rPr>
              <a:t>写真番号：　　写真の撮影年月：</a:t>
            </a:r>
            <a:endParaRPr kumimoji="1" lang="en-US" altLang="ja-JP" sz="11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メイリオ" panose="020B0604030504040204" pitchFamily="50" charset="-128"/>
                <a:ea typeface="メイリオ" panose="020B0604030504040204" pitchFamily="50" charset="-128"/>
              </a:rPr>
              <a:t>写真の説明：</a:t>
            </a:r>
            <a:endParaRPr kumimoji="1" lang="en-US" altLang="ja-JP" sz="1100" dirty="0">
              <a:latin typeface="メイリオ" panose="020B0604030504040204" pitchFamily="50" charset="-128"/>
              <a:ea typeface="メイリオ" panose="020B0604030504040204" pitchFamily="50" charset="-128"/>
            </a:endParaRPr>
          </a:p>
        </p:txBody>
      </p:sp>
      <p:sp>
        <p:nvSpPr>
          <p:cNvPr id="6" name="吹き出し: 四角形 5">
            <a:extLst>
              <a:ext uri="{FF2B5EF4-FFF2-40B4-BE49-F238E27FC236}">
                <a16:creationId xmlns:a16="http://schemas.microsoft.com/office/drawing/2014/main" id="{1C659540-70BB-D3E5-001B-1F4CBDC713DD}"/>
              </a:ext>
            </a:extLst>
          </p:cNvPr>
          <p:cNvSpPr/>
          <p:nvPr/>
        </p:nvSpPr>
        <p:spPr>
          <a:xfrm>
            <a:off x="-2342508" y="520793"/>
            <a:ext cx="2161147" cy="3492241"/>
          </a:xfrm>
          <a:prstGeom prst="wedgeRectCallout">
            <a:avLst>
              <a:gd name="adj1" fmla="val 54180"/>
              <a:gd name="adj2" fmla="val -57336"/>
            </a:avLst>
          </a:prstGeom>
          <a:solidFill>
            <a:schemeClr val="bg1"/>
          </a:solidFill>
          <a:ln w="28575">
            <a:solidFill>
              <a:srgbClr val="33CC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u="sng" dirty="0">
                <a:solidFill>
                  <a:srgbClr val="009C89"/>
                </a:solidFill>
                <a:latin typeface="メイリオ" panose="020B0604030504040204" pitchFamily="50" charset="-128"/>
                <a:ea typeface="メイリオ" panose="020B0604030504040204" pitchFamily="50" charset="-128"/>
              </a:rPr>
              <a:t>スライド６～１４は、該当する価値のスライドのみ</a:t>
            </a:r>
            <a:r>
              <a:rPr kumimoji="1" lang="ja-JP" altLang="en-US" sz="1400" dirty="0">
                <a:solidFill>
                  <a:srgbClr val="009C89"/>
                </a:solidFill>
                <a:latin typeface="メイリオ" panose="020B0604030504040204" pitchFamily="50" charset="-128"/>
                <a:ea typeface="メイリオ" panose="020B0604030504040204" pitchFamily="50" charset="-128"/>
              </a:rPr>
              <a:t>記入ください。</a:t>
            </a:r>
            <a:endParaRPr kumimoji="1" lang="en-US" altLang="ja-JP" sz="1400" dirty="0">
              <a:solidFill>
                <a:srgbClr val="009C89"/>
              </a:solidFill>
              <a:latin typeface="メイリオ" panose="020B0604030504040204" pitchFamily="50" charset="-128"/>
              <a:ea typeface="メイリオ" panose="020B0604030504040204" pitchFamily="50" charset="-128"/>
            </a:endParaRPr>
          </a:p>
          <a:p>
            <a:endParaRPr kumimoji="1" lang="en-US" altLang="ja-JP" sz="1400" dirty="0">
              <a:solidFill>
                <a:srgbClr val="009C89"/>
              </a:solidFill>
              <a:latin typeface="メイリオ" panose="020B0604030504040204" pitchFamily="50" charset="-128"/>
              <a:ea typeface="メイリオ" panose="020B0604030504040204" pitchFamily="50" charset="-128"/>
            </a:endParaRPr>
          </a:p>
          <a:p>
            <a:r>
              <a:rPr kumimoji="1" lang="ja-JP" altLang="en-US" sz="1400" dirty="0">
                <a:solidFill>
                  <a:srgbClr val="009C89"/>
                </a:solidFill>
                <a:latin typeface="メイリオ" panose="020B0604030504040204" pitchFamily="50" charset="-128"/>
                <a:ea typeface="メイリオ" panose="020B0604030504040204" pitchFamily="50" charset="-128"/>
              </a:rPr>
              <a:t>（例えば、「価値（６）希少種」の価値に該当する場合は、スライド１１に記入ください。）</a:t>
            </a:r>
            <a:endParaRPr kumimoji="1" lang="en-US" altLang="ja-JP" sz="1400" dirty="0">
              <a:solidFill>
                <a:srgbClr val="009C89"/>
              </a:solidFill>
              <a:latin typeface="メイリオ" panose="020B0604030504040204" pitchFamily="50" charset="-128"/>
              <a:ea typeface="メイリオ" panose="020B0604030504040204" pitchFamily="50" charset="-128"/>
            </a:endParaRPr>
          </a:p>
          <a:p>
            <a:r>
              <a:rPr kumimoji="1" lang="ja-JP" altLang="en-US" sz="1400" dirty="0">
                <a:solidFill>
                  <a:srgbClr val="009C89"/>
                </a:solidFill>
                <a:latin typeface="メイリオ" panose="020B0604030504040204" pitchFamily="50" charset="-128"/>
                <a:ea typeface="メイリオ" panose="020B0604030504040204" pitchFamily="50" charset="-128"/>
              </a:rPr>
              <a:t>なお、</a:t>
            </a:r>
            <a:r>
              <a:rPr kumimoji="1" lang="ja-JP" altLang="en-US" sz="1400" b="1" u="sng" dirty="0">
                <a:solidFill>
                  <a:srgbClr val="009C89"/>
                </a:solidFill>
                <a:latin typeface="メイリオ" panose="020B0604030504040204" pitchFamily="50" charset="-128"/>
                <a:ea typeface="メイリオ" panose="020B0604030504040204" pitchFamily="50" charset="-128"/>
              </a:rPr>
              <a:t>複数の価値に該当する場合は、それぞれの価値に対応するスライド</a:t>
            </a:r>
            <a:r>
              <a:rPr kumimoji="1" lang="ja-JP" altLang="en-US" sz="1400" dirty="0">
                <a:solidFill>
                  <a:srgbClr val="009C89"/>
                </a:solidFill>
                <a:latin typeface="メイリオ" panose="020B0604030504040204" pitchFamily="50" charset="-128"/>
                <a:ea typeface="メイリオ" panose="020B0604030504040204" pitchFamily="50" charset="-128"/>
              </a:rPr>
              <a:t>に記入ください。</a:t>
            </a:r>
            <a:endParaRPr kumimoji="1" lang="en-US" altLang="ja-JP" sz="1400" dirty="0">
              <a:solidFill>
                <a:srgbClr val="009C89"/>
              </a:solidFill>
              <a:latin typeface="メイリオ" panose="020B0604030504040204" pitchFamily="50" charset="-128"/>
              <a:ea typeface="メイリオ" panose="020B0604030504040204" pitchFamily="50" charset="-128"/>
            </a:endParaRPr>
          </a:p>
          <a:p>
            <a:r>
              <a:rPr kumimoji="1" lang="ja-JP" altLang="en-US" sz="1400" dirty="0">
                <a:solidFill>
                  <a:srgbClr val="009C89"/>
                </a:solidFill>
                <a:latin typeface="メイリオ" panose="020B0604030504040204" pitchFamily="50" charset="-128"/>
                <a:ea typeface="メイリオ" panose="020B0604030504040204" pitchFamily="50" charset="-128"/>
              </a:rPr>
              <a:t>（例えば、「価値（３）と価値（６）」に該当する場合、スライド８とスライド１１に記入</a:t>
            </a:r>
          </a:p>
        </p:txBody>
      </p:sp>
      <p:sp>
        <p:nvSpPr>
          <p:cNvPr id="16" name="正方形/長方形 15">
            <a:extLst>
              <a:ext uri="{FF2B5EF4-FFF2-40B4-BE49-F238E27FC236}">
                <a16:creationId xmlns:a16="http://schemas.microsoft.com/office/drawing/2014/main" id="{3324A1EF-997D-386E-FE9C-5EBD8D932092}"/>
              </a:ext>
            </a:extLst>
          </p:cNvPr>
          <p:cNvSpPr/>
          <p:nvPr/>
        </p:nvSpPr>
        <p:spPr>
          <a:xfrm>
            <a:off x="7641203" y="3934552"/>
            <a:ext cx="4150466" cy="23336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当該価値に該当する</a:t>
            </a:r>
            <a:r>
              <a:rPr kumimoji="1" lang="ja-JP" altLang="en-US" sz="1400" dirty="0">
                <a:solidFill>
                  <a:schemeClr val="tx1"/>
                </a:solidFill>
                <a:latin typeface="メイリオ" panose="020B0604030504040204" pitchFamily="50" charset="-128"/>
                <a:ea typeface="メイリオ" panose="020B0604030504040204" pitchFamily="50" charset="-128"/>
              </a:rPr>
              <a:t>写真を添付</a:t>
            </a:r>
          </a:p>
        </p:txBody>
      </p:sp>
      <p:sp>
        <p:nvSpPr>
          <p:cNvPr id="17" name="テキスト ボックス 16">
            <a:extLst>
              <a:ext uri="{FF2B5EF4-FFF2-40B4-BE49-F238E27FC236}">
                <a16:creationId xmlns:a16="http://schemas.microsoft.com/office/drawing/2014/main" id="{5BF73B21-6424-7C00-4AE4-8234C4899B28}"/>
              </a:ext>
            </a:extLst>
          </p:cNvPr>
          <p:cNvSpPr txBox="1"/>
          <p:nvPr/>
        </p:nvSpPr>
        <p:spPr>
          <a:xfrm>
            <a:off x="7641203" y="6290590"/>
            <a:ext cx="4276821" cy="43088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メイリオ" panose="020B0604030504040204" pitchFamily="50" charset="-128"/>
                <a:ea typeface="メイリオ" panose="020B0604030504040204" pitchFamily="50" charset="-128"/>
              </a:rPr>
              <a:t>写真番号：　　写真の撮影年月：</a:t>
            </a:r>
            <a:endParaRPr kumimoji="1" lang="en-US" altLang="ja-JP" sz="11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メイリオ" panose="020B0604030504040204" pitchFamily="50" charset="-128"/>
                <a:ea typeface="メイリオ" panose="020B0604030504040204" pitchFamily="50" charset="-128"/>
              </a:rPr>
              <a:t>写真の説明：</a:t>
            </a:r>
            <a:endParaRPr kumimoji="1" lang="en-US" altLang="ja-JP" sz="11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233349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12">
            <a:extLst>
              <a:ext uri="{FF2B5EF4-FFF2-40B4-BE49-F238E27FC236}">
                <a16:creationId xmlns:a16="http://schemas.microsoft.com/office/drawing/2014/main" id="{85AC067E-63F6-26E1-2515-F140CF016615}"/>
              </a:ext>
            </a:extLst>
          </p:cNvPr>
          <p:cNvGraphicFramePr>
            <a:graphicFrameLocks noGrp="1"/>
          </p:cNvGraphicFramePr>
          <p:nvPr>
            <p:extLst>
              <p:ext uri="{D42A27DB-BD31-4B8C-83A1-F6EECF244321}">
                <p14:modId xmlns:p14="http://schemas.microsoft.com/office/powerpoint/2010/main" val="3527296113"/>
              </p:ext>
            </p:extLst>
          </p:nvPr>
        </p:nvGraphicFramePr>
        <p:xfrm>
          <a:off x="184192" y="681869"/>
          <a:ext cx="11733832" cy="6096217"/>
        </p:xfrm>
        <a:graphic>
          <a:graphicData uri="http://schemas.openxmlformats.org/drawingml/2006/table">
            <a:tbl>
              <a:tblPr firstRow="1" bandRow="1">
                <a:tableStyleId>{5C22544A-7EE6-4342-B048-85BDC9FD1C3A}</a:tableStyleId>
              </a:tblPr>
              <a:tblGrid>
                <a:gridCol w="7336491">
                  <a:extLst>
                    <a:ext uri="{9D8B030D-6E8A-4147-A177-3AD203B41FA5}">
                      <a16:colId xmlns:a16="http://schemas.microsoft.com/office/drawing/2014/main" val="227637697"/>
                    </a:ext>
                  </a:extLst>
                </a:gridCol>
                <a:gridCol w="4397341">
                  <a:extLst>
                    <a:ext uri="{9D8B030D-6E8A-4147-A177-3AD203B41FA5}">
                      <a16:colId xmlns:a16="http://schemas.microsoft.com/office/drawing/2014/main" val="486754468"/>
                    </a:ext>
                  </a:extLst>
                </a:gridCol>
              </a:tblGrid>
              <a:tr h="421180">
                <a:tc gridSpan="2">
                  <a:txBody>
                    <a:bodyPr/>
                    <a:lstStyle/>
                    <a:p>
                      <a:pPr algn="ctr"/>
                      <a:r>
                        <a:rPr kumimoji="1" lang="ja-JP" altLang="en-US" sz="1800" dirty="0">
                          <a:latin typeface="メイリオ" panose="020B0604030504040204" pitchFamily="50" charset="-128"/>
                          <a:ea typeface="メイリオ" panose="020B0604030504040204" pitchFamily="50" charset="-128"/>
                        </a:rPr>
                        <a:t>価値（</a:t>
                      </a:r>
                      <a:r>
                        <a:rPr kumimoji="1" lang="en-US" altLang="ja-JP" sz="1800" dirty="0">
                          <a:latin typeface="メイリオ" panose="020B0604030504040204" pitchFamily="50" charset="-128"/>
                          <a:ea typeface="メイリオ" panose="020B0604030504040204" pitchFamily="50" charset="-128"/>
                        </a:rPr>
                        <a:t>8</a:t>
                      </a:r>
                      <a:r>
                        <a:rPr kumimoji="1" lang="ja-JP" altLang="en-US" sz="1800" dirty="0">
                          <a:latin typeface="メイリオ" panose="020B0604030504040204" pitchFamily="50" charset="-128"/>
                          <a:ea typeface="メイリオ" panose="020B0604030504040204" pitchFamily="50" charset="-128"/>
                        </a:rPr>
                        <a:t>）越冬、休息、繁殖、採餌、移動（渡り）など、地域の動物の生活史にとって重要な場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C89"/>
                    </a:solidFill>
                  </a:tcPr>
                </a:tc>
                <a:tc h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C89"/>
                    </a:solidFill>
                  </a:tcPr>
                </a:tc>
                <a:extLst>
                  <a:ext uri="{0D108BD9-81ED-4DB2-BD59-A6C34878D82A}">
                    <a16:rowId xmlns:a16="http://schemas.microsoft.com/office/drawing/2014/main" val="2172919394"/>
                  </a:ext>
                </a:extLst>
              </a:tr>
              <a:tr h="5675037">
                <a:tc>
                  <a:txBody>
                    <a:bodyPr/>
                    <a:lstStyle/>
                    <a:p>
                      <a:endParaRPr kumimoji="1" lang="en-US" altLang="ja-JP" sz="1400" dirty="0">
                        <a:latin typeface="メイリオ" panose="020B0604030504040204" pitchFamily="50" charset="-128"/>
                        <a:ea typeface="メイリオ" panose="020B0604030504040204" pitchFamily="50" charset="-128"/>
                      </a:endParaRPr>
                    </a:p>
                    <a:p>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場の概況</a:t>
                      </a:r>
                      <a:r>
                        <a:rPr kumimoji="1" lang="en-US" altLang="ja-JP" sz="1400" dirty="0">
                          <a:latin typeface="メイリオ" panose="020B0604030504040204" pitchFamily="50" charset="-128"/>
                          <a:ea typeface="メイリオ" panose="020B0604030504040204" pitchFamily="50" charset="-128"/>
                        </a:rPr>
                        <a:t>】</a:t>
                      </a: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r>
                        <a:rPr kumimoji="1" lang="en-US" altLang="ja-JP" sz="1400" dirty="0">
                          <a:latin typeface="メイリオ" panose="020B0604030504040204" pitchFamily="50" charset="-128"/>
                          <a:ea typeface="メイリオ" panose="020B0604030504040204" pitchFamily="50" charset="-128"/>
                        </a:rPr>
                        <a:t>【</a:t>
                      </a:r>
                      <a:r>
                        <a:rPr kumimoji="1" lang="ja-JP" altLang="en-US" sz="1400">
                          <a:latin typeface="メイリオ" panose="020B0604030504040204" pitchFamily="50" charset="-128"/>
                          <a:ea typeface="メイリオ" panose="020B0604030504040204" pitchFamily="50" charset="-128"/>
                        </a:rPr>
                        <a:t>対象となる動物</a:t>
                      </a:r>
                      <a:r>
                        <a:rPr kumimoji="1" lang="ja-JP" altLang="en-US" sz="1400" dirty="0">
                          <a:latin typeface="メイリオ" panose="020B0604030504040204" pitchFamily="50" charset="-128"/>
                          <a:ea typeface="メイリオ" panose="020B0604030504040204" pitchFamily="50" charset="-128"/>
                        </a:rPr>
                        <a:t>種</a:t>
                      </a:r>
                      <a:r>
                        <a:rPr kumimoji="1" lang="en-US" altLang="ja-JP" sz="1400" dirty="0">
                          <a:latin typeface="メイリオ" panose="020B0604030504040204" pitchFamily="50" charset="-128"/>
                          <a:ea typeface="メイリオ" panose="020B0604030504040204" pitchFamily="50" charset="-128"/>
                        </a:rPr>
                        <a:t>】</a:t>
                      </a:r>
                    </a:p>
                    <a:p>
                      <a:endParaRPr kumimoji="1" lang="en-US" altLang="ja-JP" sz="1400" dirty="0">
                        <a:solidFill>
                          <a:schemeClr val="tx1"/>
                        </a:solidFill>
                        <a:latin typeface="メイリオ" panose="020B0604030504040204" pitchFamily="50" charset="-128"/>
                        <a:ea typeface="メイリオ" panose="020B0604030504040204" pitchFamily="50" charset="-128"/>
                      </a:endParaRPr>
                    </a:p>
                    <a:p>
                      <a:endParaRPr kumimoji="1" lang="en-US" altLang="ja-JP" sz="1400" dirty="0">
                        <a:solidFill>
                          <a:schemeClr val="tx1"/>
                        </a:solidFill>
                        <a:latin typeface="メイリオ" panose="020B0604030504040204" pitchFamily="50" charset="-128"/>
                        <a:ea typeface="メイリオ" panose="020B0604030504040204" pitchFamily="50" charset="-128"/>
                      </a:endParaRPr>
                    </a:p>
                    <a:p>
                      <a:r>
                        <a:rPr kumimoji="1" lang="en-US" altLang="ja-JP" sz="1400" dirty="0">
                          <a:solidFill>
                            <a:schemeClr val="tx1"/>
                          </a:solidFill>
                          <a:latin typeface="メイリオ" panose="020B0604030504040204" pitchFamily="50" charset="-128"/>
                          <a:ea typeface="メイリオ" panose="020B0604030504040204" pitchFamily="50" charset="-128"/>
                        </a:rPr>
                        <a:t>【</a:t>
                      </a:r>
                      <a:r>
                        <a:rPr kumimoji="1" lang="ja-JP" altLang="en-US" sz="1400" dirty="0">
                          <a:solidFill>
                            <a:schemeClr val="tx1"/>
                          </a:solidFill>
                          <a:latin typeface="メイリオ" panose="020B0604030504040204" pitchFamily="50" charset="-128"/>
                          <a:ea typeface="メイリオ" panose="020B0604030504040204" pitchFamily="50" charset="-128"/>
                        </a:rPr>
                        <a:t>動物が利用している生活史</a:t>
                      </a:r>
                      <a:r>
                        <a:rPr kumimoji="1" lang="en-US" altLang="ja-JP" sz="1400" dirty="0">
                          <a:solidFill>
                            <a:schemeClr val="tx1"/>
                          </a:solidFill>
                          <a:latin typeface="メイリオ" panose="020B0604030504040204" pitchFamily="50" charset="-128"/>
                          <a:ea typeface="メイリオ" panose="020B0604030504040204" pitchFamily="50" charset="-128"/>
                        </a:rPr>
                        <a:t>】</a:t>
                      </a:r>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r>
                        <a:rPr kumimoji="1" lang="ja-JP" altLang="en-US" sz="1400" b="1" dirty="0">
                          <a:latin typeface="メイリオ" panose="020B0604030504040204" pitchFamily="50" charset="-128"/>
                          <a:ea typeface="メイリオ" panose="020B0604030504040204" pitchFamily="50" charset="-128"/>
                        </a:rPr>
                        <a:t>＜添付資料＞</a:t>
                      </a:r>
                    </a:p>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sz="1400" dirty="0">
                        <a:solidFill>
                          <a:schemeClr val="tx1"/>
                        </a:solidFill>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ja-JP" altLang="en-US" sz="1400" dirty="0">
                        <a:latin typeface="メイリオ" panose="020B0604030504040204" pitchFamily="50" charset="-128"/>
                        <a:ea typeface="メイリオ" panose="020B0604030504040204" pitchFamily="50" charset="-128"/>
                      </a:endParaRPr>
                    </a:p>
                    <a:p>
                      <a:endParaRPr kumimoji="1" lang="en-US" altLang="ja-JP" sz="1400" b="1" dirty="0">
                        <a:latin typeface="メイリオ" panose="020B0604030504040204" pitchFamily="50" charset="-128"/>
                        <a:ea typeface="メイリオ" panose="020B0604030504040204" pitchFamily="50" charset="-128"/>
                      </a:endParaRPr>
                    </a:p>
                    <a:p>
                      <a:endParaRPr kumimoji="1" lang="en-US" altLang="ja-JP" sz="1400" b="1" dirty="0">
                        <a:latin typeface="メイリオ" panose="020B0604030504040204" pitchFamily="50" charset="-128"/>
                        <a:ea typeface="メイリオ" panose="020B0604030504040204" pitchFamily="50" charset="-128"/>
                      </a:endParaRPr>
                    </a:p>
                    <a:p>
                      <a:endParaRPr kumimoji="1" lang="ja-JP" altLang="en-US" sz="1200" b="1"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61556580"/>
                  </a:ext>
                </a:extLst>
              </a:tr>
            </a:tbl>
          </a:graphicData>
        </a:graphic>
      </p:graphicFrame>
      <p:sp>
        <p:nvSpPr>
          <p:cNvPr id="9" name="スライド番号プレースホルダー 8">
            <a:extLst>
              <a:ext uri="{FF2B5EF4-FFF2-40B4-BE49-F238E27FC236}">
                <a16:creationId xmlns:a16="http://schemas.microsoft.com/office/drawing/2014/main" id="{D168BD4F-1107-6B39-1873-9EF198CCCD71}"/>
              </a:ext>
            </a:extLst>
          </p:cNvPr>
          <p:cNvSpPr>
            <a:spLocks noGrp="1"/>
          </p:cNvSpPr>
          <p:nvPr>
            <p:ph type="sldNum" sz="quarter" idx="12"/>
          </p:nvPr>
        </p:nvSpPr>
        <p:spPr/>
        <p:txBody>
          <a:bodyPr/>
          <a:lstStyle/>
          <a:p>
            <a:pPr>
              <a:defRPr/>
            </a:pPr>
            <a:fld id="{89C7C03B-A288-48BC-AF41-68C85984BCA6}" type="slidenum">
              <a:rPr kumimoji="1" lang="ja-JP" altLang="en-US">
                <a:solidFill>
                  <a:prstClr val="black">
                    <a:tint val="75000"/>
                  </a:prstClr>
                </a:solidFill>
                <a:latin typeface="Calibri" panose="020F0502020204030204"/>
                <a:ea typeface="游ゴシック" panose="020B0400000000000000" pitchFamily="50" charset="-128"/>
              </a:rPr>
              <a:pPr>
                <a:defRPr/>
              </a:pPr>
              <a:t>13</a:t>
            </a:fld>
            <a:endParaRPr kumimoji="1" lang="ja-JP" altLang="en-US">
              <a:solidFill>
                <a:prstClr val="black">
                  <a:tint val="75000"/>
                </a:prstClr>
              </a:solidFill>
              <a:latin typeface="Calibri" panose="020F0502020204030204"/>
              <a:ea typeface="游ゴシック" panose="020B0400000000000000" pitchFamily="50" charset="-128"/>
            </a:endParaRPr>
          </a:p>
        </p:txBody>
      </p:sp>
      <p:sp>
        <p:nvSpPr>
          <p:cNvPr id="3" name="テキスト ボックス 2">
            <a:extLst>
              <a:ext uri="{FF2B5EF4-FFF2-40B4-BE49-F238E27FC236}">
                <a16:creationId xmlns:a16="http://schemas.microsoft.com/office/drawing/2014/main" id="{99321A4A-035F-48B1-58F4-36CE445A7C9A}"/>
              </a:ext>
            </a:extLst>
          </p:cNvPr>
          <p:cNvSpPr txBox="1"/>
          <p:nvPr/>
        </p:nvSpPr>
        <p:spPr>
          <a:xfrm>
            <a:off x="-15970" y="28542"/>
            <a:ext cx="864000" cy="280581"/>
          </a:xfrm>
          <a:prstGeom prst="rect">
            <a:avLst/>
          </a:prstGeom>
          <a:noFill/>
        </p:spPr>
        <p:txBody>
          <a:bodyPr wrap="square" lIns="36000" tIns="36000" rIns="36000" bIns="36000" rtlCol="0">
            <a:spAutoFit/>
          </a:bodyPr>
          <a:lstStyle/>
          <a:p>
            <a:pPr algn="ctr">
              <a:defRPr/>
            </a:pPr>
            <a:r>
              <a:rPr kumimoji="1" lang="en-US" altLang="ja-JP" sz="1351" dirty="0">
                <a:solidFill>
                  <a:schemeClr val="bg1"/>
                </a:solidFill>
                <a:latin typeface="メイリオ" panose="020B0604030504040204" pitchFamily="50" charset="-128"/>
                <a:ea typeface="メイリオ" panose="020B0604030504040204" pitchFamily="50" charset="-128"/>
              </a:rPr>
              <a:t>【ID※】</a:t>
            </a:r>
            <a:endParaRPr kumimoji="1" lang="ja-JP" altLang="en-US" sz="1351" dirty="0">
              <a:solidFill>
                <a:schemeClr val="bg1"/>
              </a:solidFill>
              <a:latin typeface="メイリオ" panose="020B0604030504040204" pitchFamily="50" charset="-128"/>
              <a:ea typeface="メイリオ" panose="020B0604030504040204" pitchFamily="50" charset="-128"/>
            </a:endParaRPr>
          </a:p>
        </p:txBody>
      </p:sp>
      <p:sp>
        <p:nvSpPr>
          <p:cNvPr id="2" name="テキスト ボックス 1">
            <a:extLst>
              <a:ext uri="{FF2B5EF4-FFF2-40B4-BE49-F238E27FC236}">
                <a16:creationId xmlns:a16="http://schemas.microsoft.com/office/drawing/2014/main" id="{F0298B7C-712D-E40B-1048-E28A732177A0}"/>
              </a:ext>
            </a:extLst>
          </p:cNvPr>
          <p:cNvSpPr txBox="1"/>
          <p:nvPr/>
        </p:nvSpPr>
        <p:spPr>
          <a:xfrm>
            <a:off x="735143" y="28543"/>
            <a:ext cx="1080000" cy="307777"/>
          </a:xfrm>
          <a:prstGeom prst="rect">
            <a:avLst/>
          </a:prstGeom>
          <a:noFill/>
        </p:spPr>
        <p:txBody>
          <a:bodyPr wrap="square" rtlCol="0">
            <a:spAutoFit/>
          </a:bodyPr>
          <a:lstStyle/>
          <a:p>
            <a:pPr>
              <a:spcAft>
                <a:spcPts val="555"/>
              </a:spcAft>
              <a:defRPr/>
            </a:pPr>
            <a:r>
              <a:rPr kumimoji="1" lang="ja-JP" altLang="en-US" sz="1400" dirty="0">
                <a:solidFill>
                  <a:schemeClr val="bg1"/>
                </a:solidFill>
                <a:latin typeface="メイリオ" panose="020B0604030504040204" pitchFamily="50" charset="-128"/>
                <a:ea typeface="メイリオ" panose="020B0604030504040204" pitchFamily="50" charset="-128"/>
              </a:rPr>
              <a:t>サイト名：</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D205835A-54BE-96FC-FED7-C99264F27C64}"/>
              </a:ext>
            </a:extLst>
          </p:cNvPr>
          <p:cNvSpPr txBox="1"/>
          <p:nvPr/>
        </p:nvSpPr>
        <p:spPr>
          <a:xfrm>
            <a:off x="6304551" y="28544"/>
            <a:ext cx="1080000" cy="307777"/>
          </a:xfrm>
          <a:prstGeom prst="rect">
            <a:avLst/>
          </a:prstGeom>
          <a:noFill/>
        </p:spPr>
        <p:txBody>
          <a:bodyPr wrap="square" rtlCol="0">
            <a:spAutoFit/>
          </a:bodyPr>
          <a:lstStyle/>
          <a:p>
            <a:pPr>
              <a:spcAft>
                <a:spcPts val="555"/>
              </a:spcAft>
              <a:defRPr/>
            </a:pPr>
            <a:r>
              <a:rPr kumimoji="1" lang="ja-JP" altLang="en-US" sz="1400" dirty="0">
                <a:solidFill>
                  <a:schemeClr val="bg1"/>
                </a:solidFill>
                <a:latin typeface="メイリオ" panose="020B0604030504040204" pitchFamily="50" charset="-128"/>
                <a:ea typeface="メイリオ" panose="020B0604030504040204" pitchFamily="50" charset="-128"/>
              </a:rPr>
              <a:t>申者：</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2C75E539-CB3A-7BB9-7FC1-0420952C9FF3}"/>
              </a:ext>
            </a:extLst>
          </p:cNvPr>
          <p:cNvSpPr txBox="1"/>
          <p:nvPr/>
        </p:nvSpPr>
        <p:spPr>
          <a:xfrm>
            <a:off x="7070631" y="28544"/>
            <a:ext cx="4968000" cy="307777"/>
          </a:xfrm>
          <a:prstGeom prst="rect">
            <a:avLst/>
          </a:prstGeom>
          <a:noFill/>
        </p:spPr>
        <p:txBody>
          <a:bodyPr wrap="square" rtlCol="0">
            <a:spAutoFit/>
          </a:bodyPr>
          <a:lstStyle/>
          <a:p>
            <a:pPr>
              <a:spcAft>
                <a:spcPts val="555"/>
              </a:spcAft>
              <a:defRPr/>
            </a:pPr>
            <a:r>
              <a:rPr kumimoji="1" lang="en-US" altLang="ja-JP" sz="1400" b="1" dirty="0">
                <a:solidFill>
                  <a:schemeClr val="bg1"/>
                </a:solidFill>
                <a:latin typeface="メイリオ" panose="020B0604030504040204" pitchFamily="50" charset="-128"/>
                <a:ea typeface="メイリオ" panose="020B0604030504040204" pitchFamily="50" charset="-128"/>
              </a:rPr>
              <a:t>【</a:t>
            </a:r>
            <a:r>
              <a:rPr kumimoji="1" lang="ja-JP" altLang="en-US" sz="1400" b="1" dirty="0">
                <a:solidFill>
                  <a:schemeClr val="bg1"/>
                </a:solidFill>
                <a:latin typeface="メイリオ" panose="020B0604030504040204" pitchFamily="50" charset="-128"/>
                <a:ea typeface="メイリオ" panose="020B0604030504040204" pitchFamily="50" charset="-128"/>
              </a:rPr>
              <a:t>申請者名をここに記入</a:t>
            </a:r>
            <a:r>
              <a:rPr kumimoji="1" lang="en-US" altLang="ja-JP" sz="1400" b="1" dirty="0">
                <a:solidFill>
                  <a:schemeClr val="bg1"/>
                </a:solidFill>
                <a:latin typeface="メイリオ" panose="020B0604030504040204" pitchFamily="50" charset="-128"/>
                <a:ea typeface="メイリオ" panose="020B0604030504040204" pitchFamily="50" charset="-128"/>
              </a:rPr>
              <a:t>】</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4" name="テキスト ボックス 3">
            <a:extLst>
              <a:ext uri="{FF2B5EF4-FFF2-40B4-BE49-F238E27FC236}">
                <a16:creationId xmlns:a16="http://schemas.microsoft.com/office/drawing/2014/main" id="{4072169D-5EAA-2E5F-34BC-65FBB259E523}"/>
              </a:ext>
            </a:extLst>
          </p:cNvPr>
          <p:cNvSpPr txBox="1"/>
          <p:nvPr/>
        </p:nvSpPr>
        <p:spPr>
          <a:xfrm>
            <a:off x="7890554" y="266376"/>
            <a:ext cx="4301446" cy="276999"/>
          </a:xfrm>
          <a:prstGeom prst="rect">
            <a:avLst/>
          </a:prstGeom>
          <a:noFill/>
        </p:spPr>
        <p:txBody>
          <a:bodyPr wrap="square">
            <a:spAutoFit/>
          </a:bodyPr>
          <a:lstStyle/>
          <a:p>
            <a:pPr algn="r"/>
            <a:r>
              <a:rPr lang="ja-JP" altLang="en-US" sz="1200" kern="100" dirty="0">
                <a:solidFill>
                  <a:srgbClr val="009C89"/>
                </a:solidFill>
                <a:latin typeface="メイリオ" panose="020B0604030504040204" pitchFamily="50" charset="-128"/>
                <a:ea typeface="メイリオ" panose="020B0604030504040204" pitchFamily="50" charset="-128"/>
                <a:cs typeface="Times New Roman" panose="02020603050405020304" pitchFamily="18" charset="0"/>
              </a:rPr>
              <a:t>自然共生サイト認定申請書 様式２</a:t>
            </a:r>
            <a:endParaRPr lang="ja-JP" altLang="ja-JP" sz="1200" kern="100" dirty="0">
              <a:solidFill>
                <a:srgbClr val="009C89"/>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5" name="テキスト ボックス 4">
            <a:extLst>
              <a:ext uri="{FF2B5EF4-FFF2-40B4-BE49-F238E27FC236}">
                <a16:creationId xmlns:a16="http://schemas.microsoft.com/office/drawing/2014/main" id="{F8CB4CE3-2BF5-B875-F8D0-42B31F7BA336}"/>
              </a:ext>
            </a:extLst>
          </p:cNvPr>
          <p:cNvSpPr txBox="1"/>
          <p:nvPr/>
        </p:nvSpPr>
        <p:spPr>
          <a:xfrm>
            <a:off x="339046" y="188060"/>
            <a:ext cx="6097712" cy="369332"/>
          </a:xfrm>
          <a:prstGeom prst="rect">
            <a:avLst/>
          </a:prstGeom>
          <a:noFill/>
        </p:spPr>
        <p:txBody>
          <a:bodyPr wrap="square">
            <a:spAutoFit/>
          </a:bodyPr>
          <a:lstStyle/>
          <a:p>
            <a:pPr algn="just"/>
            <a:r>
              <a:rPr lang="ja-JP" altLang="en-US" b="1" kern="100" dirty="0">
                <a:latin typeface="メイリオ" panose="020B0604030504040204" pitchFamily="50" charset="-128"/>
                <a:ea typeface="メイリオ" panose="020B0604030504040204" pitchFamily="50" charset="-128"/>
                <a:cs typeface="Times New Roman" panose="02020603050405020304" pitchFamily="18" charset="0"/>
              </a:rPr>
              <a:t>３</a:t>
            </a:r>
            <a:r>
              <a:rPr lang="en-US" altLang="ja-JP" b="1"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b="1" kern="100" dirty="0">
                <a:latin typeface="メイリオ" panose="020B0604030504040204" pitchFamily="50" charset="-128"/>
                <a:ea typeface="メイリオ" panose="020B0604030504040204" pitchFamily="50" charset="-128"/>
                <a:cs typeface="Times New Roman" panose="02020603050405020304" pitchFamily="18" charset="0"/>
              </a:rPr>
              <a:t>サイトの</a:t>
            </a:r>
            <a:r>
              <a:rPr lang="ja-JP" altLang="en-US" b="1" kern="100" dirty="0">
                <a:latin typeface="メイリオ" panose="020B0604030504040204" pitchFamily="50" charset="-128"/>
                <a:ea typeface="メイリオ" panose="020B0604030504040204" pitchFamily="50" charset="-128"/>
                <a:cs typeface="Times New Roman" panose="02020603050405020304" pitchFamily="18" charset="0"/>
              </a:rPr>
              <a:t>生物多様性の様子</a:t>
            </a:r>
            <a:endParaRPr lang="ja-JP" altLang="ja-JP"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7" name="正方形/長方形 6">
            <a:extLst>
              <a:ext uri="{FF2B5EF4-FFF2-40B4-BE49-F238E27FC236}">
                <a16:creationId xmlns:a16="http://schemas.microsoft.com/office/drawing/2014/main" id="{711BC3C0-4CEC-F585-7CEC-993FCB5B6708}"/>
              </a:ext>
            </a:extLst>
          </p:cNvPr>
          <p:cNvSpPr/>
          <p:nvPr/>
        </p:nvSpPr>
        <p:spPr>
          <a:xfrm>
            <a:off x="10602" y="495910"/>
            <a:ext cx="12184491" cy="49768"/>
          </a:xfrm>
          <a:prstGeom prst="rect">
            <a:avLst/>
          </a:prstGeom>
          <a:solidFill>
            <a:srgbClr val="009C89"/>
          </a:solidFill>
          <a:ln>
            <a:solidFill>
              <a:srgbClr val="009C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60CD9E6F-1EAD-D7DE-0875-D327DC76D72C}"/>
              </a:ext>
            </a:extLst>
          </p:cNvPr>
          <p:cNvSpPr/>
          <p:nvPr/>
        </p:nvSpPr>
        <p:spPr>
          <a:xfrm>
            <a:off x="7641203" y="1194897"/>
            <a:ext cx="4150466" cy="23336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当該価値に該当する</a:t>
            </a:r>
            <a:r>
              <a:rPr kumimoji="1" lang="ja-JP" altLang="en-US" sz="1400" dirty="0">
                <a:solidFill>
                  <a:schemeClr val="tx1"/>
                </a:solidFill>
                <a:latin typeface="メイリオ" panose="020B0604030504040204" pitchFamily="50" charset="-128"/>
                <a:ea typeface="メイリオ" panose="020B0604030504040204" pitchFamily="50" charset="-128"/>
              </a:rPr>
              <a:t>写真を添付</a:t>
            </a:r>
          </a:p>
        </p:txBody>
      </p:sp>
      <p:sp>
        <p:nvSpPr>
          <p:cNvPr id="24" name="テキスト ボックス 23">
            <a:extLst>
              <a:ext uri="{FF2B5EF4-FFF2-40B4-BE49-F238E27FC236}">
                <a16:creationId xmlns:a16="http://schemas.microsoft.com/office/drawing/2014/main" id="{BFBE3B5E-1C39-F4F0-2319-176107756D82}"/>
              </a:ext>
            </a:extLst>
          </p:cNvPr>
          <p:cNvSpPr txBox="1"/>
          <p:nvPr/>
        </p:nvSpPr>
        <p:spPr>
          <a:xfrm>
            <a:off x="7641203" y="3550935"/>
            <a:ext cx="4276821" cy="43088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メイリオ" panose="020B0604030504040204" pitchFamily="50" charset="-128"/>
                <a:ea typeface="メイリオ" panose="020B0604030504040204" pitchFamily="50" charset="-128"/>
              </a:rPr>
              <a:t>写真番号：　　写真の撮影年月：</a:t>
            </a:r>
            <a:endParaRPr kumimoji="1" lang="en-US" altLang="ja-JP" sz="11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メイリオ" panose="020B0604030504040204" pitchFamily="50" charset="-128"/>
                <a:ea typeface="メイリオ" panose="020B0604030504040204" pitchFamily="50" charset="-128"/>
              </a:rPr>
              <a:t>写真の説明：</a:t>
            </a:r>
            <a:endParaRPr kumimoji="1" lang="en-US" altLang="ja-JP" sz="1100" dirty="0">
              <a:latin typeface="メイリオ" panose="020B0604030504040204" pitchFamily="50" charset="-128"/>
              <a:ea typeface="メイリオ" panose="020B0604030504040204" pitchFamily="50" charset="-128"/>
            </a:endParaRPr>
          </a:p>
        </p:txBody>
      </p:sp>
      <p:sp>
        <p:nvSpPr>
          <p:cNvPr id="6" name="吹き出し: 四角形 5">
            <a:extLst>
              <a:ext uri="{FF2B5EF4-FFF2-40B4-BE49-F238E27FC236}">
                <a16:creationId xmlns:a16="http://schemas.microsoft.com/office/drawing/2014/main" id="{1C659540-70BB-D3E5-001B-1F4CBDC713DD}"/>
              </a:ext>
            </a:extLst>
          </p:cNvPr>
          <p:cNvSpPr/>
          <p:nvPr/>
        </p:nvSpPr>
        <p:spPr>
          <a:xfrm>
            <a:off x="-2342508" y="520793"/>
            <a:ext cx="2161147" cy="3492241"/>
          </a:xfrm>
          <a:prstGeom prst="wedgeRectCallout">
            <a:avLst>
              <a:gd name="adj1" fmla="val 54180"/>
              <a:gd name="adj2" fmla="val -57336"/>
            </a:avLst>
          </a:prstGeom>
          <a:solidFill>
            <a:schemeClr val="bg1"/>
          </a:solidFill>
          <a:ln w="28575">
            <a:solidFill>
              <a:srgbClr val="33CC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u="sng" dirty="0">
                <a:solidFill>
                  <a:srgbClr val="009C89"/>
                </a:solidFill>
                <a:latin typeface="メイリオ" panose="020B0604030504040204" pitchFamily="50" charset="-128"/>
                <a:ea typeface="メイリオ" panose="020B0604030504040204" pitchFamily="50" charset="-128"/>
              </a:rPr>
              <a:t>スライド６～１４は、該当する価値のスライドのみ</a:t>
            </a:r>
            <a:r>
              <a:rPr kumimoji="1" lang="ja-JP" altLang="en-US" sz="1400" dirty="0">
                <a:solidFill>
                  <a:srgbClr val="009C89"/>
                </a:solidFill>
                <a:latin typeface="メイリオ" panose="020B0604030504040204" pitchFamily="50" charset="-128"/>
                <a:ea typeface="メイリオ" panose="020B0604030504040204" pitchFamily="50" charset="-128"/>
              </a:rPr>
              <a:t>記入ください。</a:t>
            </a:r>
            <a:endParaRPr kumimoji="1" lang="en-US" altLang="ja-JP" sz="1400" dirty="0">
              <a:solidFill>
                <a:srgbClr val="009C89"/>
              </a:solidFill>
              <a:latin typeface="メイリオ" panose="020B0604030504040204" pitchFamily="50" charset="-128"/>
              <a:ea typeface="メイリオ" panose="020B0604030504040204" pitchFamily="50" charset="-128"/>
            </a:endParaRPr>
          </a:p>
          <a:p>
            <a:endParaRPr kumimoji="1" lang="en-US" altLang="ja-JP" sz="1400" dirty="0">
              <a:solidFill>
                <a:srgbClr val="009C89"/>
              </a:solidFill>
              <a:latin typeface="メイリオ" panose="020B0604030504040204" pitchFamily="50" charset="-128"/>
              <a:ea typeface="メイリオ" panose="020B0604030504040204" pitchFamily="50" charset="-128"/>
            </a:endParaRPr>
          </a:p>
          <a:p>
            <a:r>
              <a:rPr kumimoji="1" lang="ja-JP" altLang="en-US" sz="1400" dirty="0">
                <a:solidFill>
                  <a:srgbClr val="009C89"/>
                </a:solidFill>
                <a:latin typeface="メイリオ" panose="020B0604030504040204" pitchFamily="50" charset="-128"/>
                <a:ea typeface="メイリオ" panose="020B0604030504040204" pitchFamily="50" charset="-128"/>
              </a:rPr>
              <a:t>（例えば、「価値（６）希少種」の価値に該当する場合は、スライド１１に記入ください。）</a:t>
            </a:r>
            <a:endParaRPr kumimoji="1" lang="en-US" altLang="ja-JP" sz="1400" dirty="0">
              <a:solidFill>
                <a:srgbClr val="009C89"/>
              </a:solidFill>
              <a:latin typeface="メイリオ" panose="020B0604030504040204" pitchFamily="50" charset="-128"/>
              <a:ea typeface="メイリオ" panose="020B0604030504040204" pitchFamily="50" charset="-128"/>
            </a:endParaRPr>
          </a:p>
          <a:p>
            <a:r>
              <a:rPr kumimoji="1" lang="ja-JP" altLang="en-US" sz="1400" dirty="0">
                <a:solidFill>
                  <a:srgbClr val="009C89"/>
                </a:solidFill>
                <a:latin typeface="メイリオ" panose="020B0604030504040204" pitchFamily="50" charset="-128"/>
                <a:ea typeface="メイリオ" panose="020B0604030504040204" pitchFamily="50" charset="-128"/>
              </a:rPr>
              <a:t>なお、</a:t>
            </a:r>
            <a:r>
              <a:rPr kumimoji="1" lang="ja-JP" altLang="en-US" sz="1400" b="1" u="sng" dirty="0">
                <a:solidFill>
                  <a:srgbClr val="009C89"/>
                </a:solidFill>
                <a:latin typeface="メイリオ" panose="020B0604030504040204" pitchFamily="50" charset="-128"/>
                <a:ea typeface="メイリオ" panose="020B0604030504040204" pitchFamily="50" charset="-128"/>
              </a:rPr>
              <a:t>複数の価値に該当する場合は、それぞれの価値に対応するスライド</a:t>
            </a:r>
            <a:r>
              <a:rPr kumimoji="1" lang="ja-JP" altLang="en-US" sz="1400" dirty="0">
                <a:solidFill>
                  <a:srgbClr val="009C89"/>
                </a:solidFill>
                <a:latin typeface="メイリオ" panose="020B0604030504040204" pitchFamily="50" charset="-128"/>
                <a:ea typeface="メイリオ" panose="020B0604030504040204" pitchFamily="50" charset="-128"/>
              </a:rPr>
              <a:t>に記入ください。</a:t>
            </a:r>
            <a:endParaRPr kumimoji="1" lang="en-US" altLang="ja-JP" sz="1400" dirty="0">
              <a:solidFill>
                <a:srgbClr val="009C89"/>
              </a:solidFill>
              <a:latin typeface="メイリオ" panose="020B0604030504040204" pitchFamily="50" charset="-128"/>
              <a:ea typeface="メイリオ" panose="020B0604030504040204" pitchFamily="50" charset="-128"/>
            </a:endParaRPr>
          </a:p>
          <a:p>
            <a:r>
              <a:rPr kumimoji="1" lang="ja-JP" altLang="en-US" sz="1400" dirty="0">
                <a:solidFill>
                  <a:srgbClr val="009C89"/>
                </a:solidFill>
                <a:latin typeface="メイリオ" panose="020B0604030504040204" pitchFamily="50" charset="-128"/>
                <a:ea typeface="メイリオ" panose="020B0604030504040204" pitchFamily="50" charset="-128"/>
              </a:rPr>
              <a:t>（例えば、「価値（３）と価値（６）」に該当する場合、スライド８とスライド１１に記入</a:t>
            </a:r>
          </a:p>
        </p:txBody>
      </p:sp>
      <p:sp>
        <p:nvSpPr>
          <p:cNvPr id="16" name="正方形/長方形 15">
            <a:extLst>
              <a:ext uri="{FF2B5EF4-FFF2-40B4-BE49-F238E27FC236}">
                <a16:creationId xmlns:a16="http://schemas.microsoft.com/office/drawing/2014/main" id="{3324A1EF-997D-386E-FE9C-5EBD8D932092}"/>
              </a:ext>
            </a:extLst>
          </p:cNvPr>
          <p:cNvSpPr/>
          <p:nvPr/>
        </p:nvSpPr>
        <p:spPr>
          <a:xfrm>
            <a:off x="7641203" y="3934552"/>
            <a:ext cx="4150466" cy="23336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当該価値に該当する</a:t>
            </a:r>
            <a:r>
              <a:rPr kumimoji="1" lang="ja-JP" altLang="en-US" sz="1400" dirty="0">
                <a:solidFill>
                  <a:schemeClr val="tx1"/>
                </a:solidFill>
                <a:latin typeface="メイリオ" panose="020B0604030504040204" pitchFamily="50" charset="-128"/>
                <a:ea typeface="メイリオ" panose="020B0604030504040204" pitchFamily="50" charset="-128"/>
              </a:rPr>
              <a:t>写真を添付</a:t>
            </a:r>
          </a:p>
        </p:txBody>
      </p:sp>
      <p:sp>
        <p:nvSpPr>
          <p:cNvPr id="17" name="テキスト ボックス 16">
            <a:extLst>
              <a:ext uri="{FF2B5EF4-FFF2-40B4-BE49-F238E27FC236}">
                <a16:creationId xmlns:a16="http://schemas.microsoft.com/office/drawing/2014/main" id="{5BF73B21-6424-7C00-4AE4-8234C4899B28}"/>
              </a:ext>
            </a:extLst>
          </p:cNvPr>
          <p:cNvSpPr txBox="1"/>
          <p:nvPr/>
        </p:nvSpPr>
        <p:spPr>
          <a:xfrm>
            <a:off x="7641203" y="6290590"/>
            <a:ext cx="4276821" cy="43088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メイリオ" panose="020B0604030504040204" pitchFamily="50" charset="-128"/>
                <a:ea typeface="メイリオ" panose="020B0604030504040204" pitchFamily="50" charset="-128"/>
              </a:rPr>
              <a:t>写真番号：　　写真の撮影年月：</a:t>
            </a:r>
            <a:endParaRPr kumimoji="1" lang="en-US" altLang="ja-JP" sz="11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メイリオ" panose="020B0604030504040204" pitchFamily="50" charset="-128"/>
                <a:ea typeface="メイリオ" panose="020B0604030504040204" pitchFamily="50" charset="-128"/>
              </a:rPr>
              <a:t>写真の説明：</a:t>
            </a:r>
            <a:endParaRPr kumimoji="1" lang="en-US" altLang="ja-JP" sz="11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1170320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12">
            <a:extLst>
              <a:ext uri="{FF2B5EF4-FFF2-40B4-BE49-F238E27FC236}">
                <a16:creationId xmlns:a16="http://schemas.microsoft.com/office/drawing/2014/main" id="{85AC067E-63F6-26E1-2515-F140CF016615}"/>
              </a:ext>
            </a:extLst>
          </p:cNvPr>
          <p:cNvGraphicFramePr>
            <a:graphicFrameLocks noGrp="1"/>
          </p:cNvGraphicFramePr>
          <p:nvPr>
            <p:extLst>
              <p:ext uri="{D42A27DB-BD31-4B8C-83A1-F6EECF244321}">
                <p14:modId xmlns:p14="http://schemas.microsoft.com/office/powerpoint/2010/main" val="1854665380"/>
              </p:ext>
            </p:extLst>
          </p:nvPr>
        </p:nvGraphicFramePr>
        <p:xfrm>
          <a:off x="184192" y="681869"/>
          <a:ext cx="11733832" cy="6096217"/>
        </p:xfrm>
        <a:graphic>
          <a:graphicData uri="http://schemas.openxmlformats.org/drawingml/2006/table">
            <a:tbl>
              <a:tblPr firstRow="1" bandRow="1">
                <a:tableStyleId>{5C22544A-7EE6-4342-B048-85BDC9FD1C3A}</a:tableStyleId>
              </a:tblPr>
              <a:tblGrid>
                <a:gridCol w="7336491">
                  <a:extLst>
                    <a:ext uri="{9D8B030D-6E8A-4147-A177-3AD203B41FA5}">
                      <a16:colId xmlns:a16="http://schemas.microsoft.com/office/drawing/2014/main" val="227637697"/>
                    </a:ext>
                  </a:extLst>
                </a:gridCol>
                <a:gridCol w="4397341">
                  <a:extLst>
                    <a:ext uri="{9D8B030D-6E8A-4147-A177-3AD203B41FA5}">
                      <a16:colId xmlns:a16="http://schemas.microsoft.com/office/drawing/2014/main" val="486754468"/>
                    </a:ext>
                  </a:extLst>
                </a:gridCol>
              </a:tblGrid>
              <a:tr h="421180">
                <a:tc gridSpan="2">
                  <a:txBody>
                    <a:bodyPr/>
                    <a:lstStyle/>
                    <a:p>
                      <a:pPr algn="ctr"/>
                      <a:r>
                        <a:rPr kumimoji="1" lang="ja-JP" altLang="en-US" sz="1200" dirty="0">
                          <a:latin typeface="メイリオ" panose="020B0604030504040204" pitchFamily="50" charset="-128"/>
                          <a:ea typeface="メイリオ" panose="020B0604030504040204" pitchFamily="50" charset="-128"/>
                        </a:rPr>
                        <a:t>価値（</a:t>
                      </a:r>
                      <a:r>
                        <a:rPr kumimoji="1" lang="en-US" altLang="ja-JP" sz="1200" dirty="0">
                          <a:latin typeface="メイリオ" panose="020B0604030504040204" pitchFamily="50" charset="-128"/>
                          <a:ea typeface="メイリオ" panose="020B0604030504040204" pitchFamily="50" charset="-128"/>
                        </a:rPr>
                        <a:t>9</a:t>
                      </a:r>
                      <a:r>
                        <a:rPr kumimoji="1" lang="ja-JP" altLang="en-US" sz="1200" dirty="0">
                          <a:latin typeface="メイリオ" panose="020B0604030504040204" pitchFamily="50" charset="-128"/>
                          <a:ea typeface="メイリオ" panose="020B0604030504040204" pitchFamily="50" charset="-128"/>
                        </a:rPr>
                        <a:t>）既存の保護地域又は自然共生サイト認定区域に隣接する若しくはそれらを接続するなど、緩衝機能や連続性・連結性を高める機能を有する場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C89"/>
                    </a:solidFill>
                  </a:tcPr>
                </a:tc>
                <a:tc h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C89"/>
                    </a:solidFill>
                  </a:tcPr>
                </a:tc>
                <a:extLst>
                  <a:ext uri="{0D108BD9-81ED-4DB2-BD59-A6C34878D82A}">
                    <a16:rowId xmlns:a16="http://schemas.microsoft.com/office/drawing/2014/main" val="2172919394"/>
                  </a:ext>
                </a:extLst>
              </a:tr>
              <a:tr h="5675037">
                <a:tc>
                  <a:txBody>
                    <a:bodyPr/>
                    <a:lstStyle/>
                    <a:p>
                      <a:endParaRPr kumimoji="1" lang="en-US" altLang="ja-JP" sz="1400" dirty="0">
                        <a:latin typeface="メイリオ" panose="020B0604030504040204" pitchFamily="50" charset="-128"/>
                        <a:ea typeface="メイリオ" panose="020B0604030504040204" pitchFamily="50" charset="-128"/>
                      </a:endParaRPr>
                    </a:p>
                    <a:p>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場の概況</a:t>
                      </a:r>
                      <a:r>
                        <a:rPr kumimoji="1" lang="en-US" altLang="ja-JP" sz="1400" dirty="0">
                          <a:latin typeface="メイリオ" panose="020B0604030504040204" pitchFamily="50" charset="-128"/>
                          <a:ea typeface="メイリオ" panose="020B0604030504040204" pitchFamily="50" charset="-128"/>
                        </a:rPr>
                        <a:t>】</a:t>
                      </a: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主な植生</a:t>
                      </a:r>
                      <a:r>
                        <a:rPr kumimoji="1" lang="en-US" altLang="ja-JP" sz="1400" dirty="0">
                          <a:latin typeface="メイリオ" panose="020B0604030504040204" pitchFamily="50" charset="-128"/>
                          <a:ea typeface="メイリオ" panose="020B0604030504040204" pitchFamily="50" charset="-128"/>
                        </a:rPr>
                        <a:t>】</a:t>
                      </a: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隣接・接続する保護地域等</a:t>
                      </a:r>
                      <a:r>
                        <a:rPr kumimoji="1" lang="en-US" altLang="ja-JP" sz="1400" dirty="0">
                          <a:latin typeface="メイリオ" panose="020B0604030504040204" pitchFamily="50" charset="-128"/>
                          <a:ea typeface="メイリオ" panose="020B0604030504040204" pitchFamily="50" charset="-128"/>
                        </a:rPr>
                        <a:t>】</a:t>
                      </a:r>
                    </a:p>
                    <a:p>
                      <a:endParaRPr kumimoji="1" lang="en-US" altLang="ja-JP" sz="1400" dirty="0">
                        <a:solidFill>
                          <a:schemeClr val="tx1"/>
                        </a:solidFill>
                        <a:latin typeface="メイリオ" panose="020B0604030504040204" pitchFamily="50" charset="-128"/>
                        <a:ea typeface="メイリオ" panose="020B0604030504040204" pitchFamily="50" charset="-128"/>
                      </a:endParaRPr>
                    </a:p>
                    <a:p>
                      <a:endParaRPr kumimoji="1" lang="en-US" altLang="ja-JP" sz="1400" dirty="0">
                        <a:solidFill>
                          <a:schemeClr val="tx1"/>
                        </a:solidFill>
                        <a:latin typeface="メイリオ" panose="020B0604030504040204" pitchFamily="50" charset="-128"/>
                        <a:ea typeface="メイリオ" panose="020B0604030504040204" pitchFamily="50" charset="-128"/>
                      </a:endParaRPr>
                    </a:p>
                    <a:p>
                      <a:r>
                        <a:rPr kumimoji="1" lang="en-US" altLang="ja-JP" sz="1400" dirty="0">
                          <a:solidFill>
                            <a:schemeClr val="tx1"/>
                          </a:solidFill>
                          <a:latin typeface="メイリオ" panose="020B0604030504040204" pitchFamily="50" charset="-128"/>
                          <a:ea typeface="メイリオ" panose="020B0604030504040204" pitchFamily="50" charset="-128"/>
                        </a:rPr>
                        <a:t>【</a:t>
                      </a:r>
                      <a:r>
                        <a:rPr kumimoji="1" lang="ja-JP" altLang="en-US" sz="1400" dirty="0">
                          <a:solidFill>
                            <a:schemeClr val="tx1"/>
                          </a:solidFill>
                          <a:latin typeface="メイリオ" panose="020B0604030504040204" pitchFamily="50" charset="-128"/>
                          <a:ea typeface="メイリオ" panose="020B0604030504040204" pitchFamily="50" charset="-128"/>
                        </a:rPr>
                        <a:t>緩衝機能や連続性・連結性の機能</a:t>
                      </a:r>
                      <a:r>
                        <a:rPr kumimoji="1" lang="en-US" altLang="ja-JP" sz="1400" dirty="0">
                          <a:solidFill>
                            <a:schemeClr val="tx1"/>
                          </a:solidFill>
                          <a:latin typeface="メイリオ" panose="020B0604030504040204" pitchFamily="50" charset="-128"/>
                          <a:ea typeface="メイリオ" panose="020B0604030504040204" pitchFamily="50" charset="-128"/>
                        </a:rPr>
                        <a:t>】</a:t>
                      </a:r>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r>
                        <a:rPr kumimoji="1" lang="ja-JP" altLang="en-US" sz="1400" b="1" dirty="0">
                          <a:latin typeface="メイリオ" panose="020B0604030504040204" pitchFamily="50" charset="-128"/>
                          <a:ea typeface="メイリオ" panose="020B0604030504040204" pitchFamily="50" charset="-128"/>
                        </a:rPr>
                        <a:t>＜添付資料＞</a:t>
                      </a:r>
                    </a:p>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sz="1400" dirty="0">
                        <a:solidFill>
                          <a:schemeClr val="tx1"/>
                        </a:solidFill>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ja-JP" altLang="en-US" sz="1400" dirty="0">
                        <a:latin typeface="メイリオ" panose="020B0604030504040204" pitchFamily="50" charset="-128"/>
                        <a:ea typeface="メイリオ" panose="020B0604030504040204" pitchFamily="50" charset="-128"/>
                      </a:endParaRPr>
                    </a:p>
                    <a:p>
                      <a:endParaRPr kumimoji="1" lang="en-US" altLang="ja-JP" sz="1400" b="1" dirty="0">
                        <a:latin typeface="メイリオ" panose="020B0604030504040204" pitchFamily="50" charset="-128"/>
                        <a:ea typeface="メイリオ" panose="020B0604030504040204" pitchFamily="50" charset="-128"/>
                      </a:endParaRPr>
                    </a:p>
                    <a:p>
                      <a:endParaRPr kumimoji="1" lang="en-US" altLang="ja-JP" sz="1400" b="1" dirty="0">
                        <a:latin typeface="メイリオ" panose="020B0604030504040204" pitchFamily="50" charset="-128"/>
                        <a:ea typeface="メイリオ" panose="020B0604030504040204" pitchFamily="50" charset="-128"/>
                      </a:endParaRPr>
                    </a:p>
                    <a:p>
                      <a:endParaRPr kumimoji="1" lang="ja-JP" altLang="en-US" sz="1200" b="1"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61556580"/>
                  </a:ext>
                </a:extLst>
              </a:tr>
            </a:tbl>
          </a:graphicData>
        </a:graphic>
      </p:graphicFrame>
      <p:sp>
        <p:nvSpPr>
          <p:cNvPr id="9" name="スライド番号プレースホルダー 8">
            <a:extLst>
              <a:ext uri="{FF2B5EF4-FFF2-40B4-BE49-F238E27FC236}">
                <a16:creationId xmlns:a16="http://schemas.microsoft.com/office/drawing/2014/main" id="{D168BD4F-1107-6B39-1873-9EF198CCCD71}"/>
              </a:ext>
            </a:extLst>
          </p:cNvPr>
          <p:cNvSpPr>
            <a:spLocks noGrp="1"/>
          </p:cNvSpPr>
          <p:nvPr>
            <p:ph type="sldNum" sz="quarter" idx="12"/>
          </p:nvPr>
        </p:nvSpPr>
        <p:spPr/>
        <p:txBody>
          <a:bodyPr/>
          <a:lstStyle/>
          <a:p>
            <a:pPr>
              <a:defRPr/>
            </a:pPr>
            <a:fld id="{89C7C03B-A288-48BC-AF41-68C85984BCA6}" type="slidenum">
              <a:rPr kumimoji="1" lang="ja-JP" altLang="en-US">
                <a:solidFill>
                  <a:prstClr val="black">
                    <a:tint val="75000"/>
                  </a:prstClr>
                </a:solidFill>
                <a:latin typeface="Calibri" panose="020F0502020204030204"/>
                <a:ea typeface="游ゴシック" panose="020B0400000000000000" pitchFamily="50" charset="-128"/>
              </a:rPr>
              <a:pPr>
                <a:defRPr/>
              </a:pPr>
              <a:t>14</a:t>
            </a:fld>
            <a:endParaRPr kumimoji="1" lang="ja-JP" altLang="en-US">
              <a:solidFill>
                <a:prstClr val="black">
                  <a:tint val="75000"/>
                </a:prstClr>
              </a:solidFill>
              <a:latin typeface="Calibri" panose="020F0502020204030204"/>
              <a:ea typeface="游ゴシック" panose="020B0400000000000000" pitchFamily="50" charset="-128"/>
            </a:endParaRPr>
          </a:p>
        </p:txBody>
      </p:sp>
      <p:sp>
        <p:nvSpPr>
          <p:cNvPr id="3" name="テキスト ボックス 2">
            <a:extLst>
              <a:ext uri="{FF2B5EF4-FFF2-40B4-BE49-F238E27FC236}">
                <a16:creationId xmlns:a16="http://schemas.microsoft.com/office/drawing/2014/main" id="{99321A4A-035F-48B1-58F4-36CE445A7C9A}"/>
              </a:ext>
            </a:extLst>
          </p:cNvPr>
          <p:cNvSpPr txBox="1"/>
          <p:nvPr/>
        </p:nvSpPr>
        <p:spPr>
          <a:xfrm>
            <a:off x="-15970" y="28542"/>
            <a:ext cx="864000" cy="280581"/>
          </a:xfrm>
          <a:prstGeom prst="rect">
            <a:avLst/>
          </a:prstGeom>
          <a:noFill/>
        </p:spPr>
        <p:txBody>
          <a:bodyPr wrap="square" lIns="36000" tIns="36000" rIns="36000" bIns="36000" rtlCol="0">
            <a:spAutoFit/>
          </a:bodyPr>
          <a:lstStyle/>
          <a:p>
            <a:pPr algn="ctr">
              <a:defRPr/>
            </a:pPr>
            <a:r>
              <a:rPr kumimoji="1" lang="en-US" altLang="ja-JP" sz="1351" dirty="0">
                <a:solidFill>
                  <a:schemeClr val="bg1"/>
                </a:solidFill>
                <a:latin typeface="メイリオ" panose="020B0604030504040204" pitchFamily="50" charset="-128"/>
                <a:ea typeface="メイリオ" panose="020B0604030504040204" pitchFamily="50" charset="-128"/>
              </a:rPr>
              <a:t>【ID※】</a:t>
            </a:r>
            <a:endParaRPr kumimoji="1" lang="ja-JP" altLang="en-US" sz="1351" dirty="0">
              <a:solidFill>
                <a:schemeClr val="bg1"/>
              </a:solidFill>
              <a:latin typeface="メイリオ" panose="020B0604030504040204" pitchFamily="50" charset="-128"/>
              <a:ea typeface="メイリオ" panose="020B0604030504040204" pitchFamily="50" charset="-128"/>
            </a:endParaRPr>
          </a:p>
        </p:txBody>
      </p:sp>
      <p:sp>
        <p:nvSpPr>
          <p:cNvPr id="2" name="テキスト ボックス 1">
            <a:extLst>
              <a:ext uri="{FF2B5EF4-FFF2-40B4-BE49-F238E27FC236}">
                <a16:creationId xmlns:a16="http://schemas.microsoft.com/office/drawing/2014/main" id="{F0298B7C-712D-E40B-1048-E28A732177A0}"/>
              </a:ext>
            </a:extLst>
          </p:cNvPr>
          <p:cNvSpPr txBox="1"/>
          <p:nvPr/>
        </p:nvSpPr>
        <p:spPr>
          <a:xfrm>
            <a:off x="735143" y="28543"/>
            <a:ext cx="1080000" cy="307777"/>
          </a:xfrm>
          <a:prstGeom prst="rect">
            <a:avLst/>
          </a:prstGeom>
          <a:noFill/>
        </p:spPr>
        <p:txBody>
          <a:bodyPr wrap="square" rtlCol="0">
            <a:spAutoFit/>
          </a:bodyPr>
          <a:lstStyle/>
          <a:p>
            <a:pPr>
              <a:spcAft>
                <a:spcPts val="555"/>
              </a:spcAft>
              <a:defRPr/>
            </a:pPr>
            <a:r>
              <a:rPr kumimoji="1" lang="ja-JP" altLang="en-US" sz="1400" dirty="0">
                <a:solidFill>
                  <a:schemeClr val="bg1"/>
                </a:solidFill>
                <a:latin typeface="メイリオ" panose="020B0604030504040204" pitchFamily="50" charset="-128"/>
                <a:ea typeface="メイリオ" panose="020B0604030504040204" pitchFamily="50" charset="-128"/>
              </a:rPr>
              <a:t>サイト名：</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D205835A-54BE-96FC-FED7-C99264F27C64}"/>
              </a:ext>
            </a:extLst>
          </p:cNvPr>
          <p:cNvSpPr txBox="1"/>
          <p:nvPr/>
        </p:nvSpPr>
        <p:spPr>
          <a:xfrm>
            <a:off x="6304551" y="28544"/>
            <a:ext cx="1080000" cy="307777"/>
          </a:xfrm>
          <a:prstGeom prst="rect">
            <a:avLst/>
          </a:prstGeom>
          <a:noFill/>
        </p:spPr>
        <p:txBody>
          <a:bodyPr wrap="square" rtlCol="0">
            <a:spAutoFit/>
          </a:bodyPr>
          <a:lstStyle/>
          <a:p>
            <a:pPr>
              <a:spcAft>
                <a:spcPts val="555"/>
              </a:spcAft>
              <a:defRPr/>
            </a:pPr>
            <a:r>
              <a:rPr kumimoji="1" lang="ja-JP" altLang="en-US" sz="1400" dirty="0">
                <a:solidFill>
                  <a:schemeClr val="bg1"/>
                </a:solidFill>
                <a:latin typeface="メイリオ" panose="020B0604030504040204" pitchFamily="50" charset="-128"/>
                <a:ea typeface="メイリオ" panose="020B0604030504040204" pitchFamily="50" charset="-128"/>
              </a:rPr>
              <a:t>申者：</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2C75E539-CB3A-7BB9-7FC1-0420952C9FF3}"/>
              </a:ext>
            </a:extLst>
          </p:cNvPr>
          <p:cNvSpPr txBox="1"/>
          <p:nvPr/>
        </p:nvSpPr>
        <p:spPr>
          <a:xfrm>
            <a:off x="7070631" y="28544"/>
            <a:ext cx="4968000" cy="307777"/>
          </a:xfrm>
          <a:prstGeom prst="rect">
            <a:avLst/>
          </a:prstGeom>
          <a:noFill/>
        </p:spPr>
        <p:txBody>
          <a:bodyPr wrap="square" rtlCol="0">
            <a:spAutoFit/>
          </a:bodyPr>
          <a:lstStyle/>
          <a:p>
            <a:pPr>
              <a:spcAft>
                <a:spcPts val="555"/>
              </a:spcAft>
              <a:defRPr/>
            </a:pPr>
            <a:r>
              <a:rPr kumimoji="1" lang="en-US" altLang="ja-JP" sz="1400" b="1" dirty="0">
                <a:solidFill>
                  <a:schemeClr val="bg1"/>
                </a:solidFill>
                <a:latin typeface="メイリオ" panose="020B0604030504040204" pitchFamily="50" charset="-128"/>
                <a:ea typeface="メイリオ" panose="020B0604030504040204" pitchFamily="50" charset="-128"/>
              </a:rPr>
              <a:t>【</a:t>
            </a:r>
            <a:r>
              <a:rPr kumimoji="1" lang="ja-JP" altLang="en-US" sz="1400" b="1" dirty="0">
                <a:solidFill>
                  <a:schemeClr val="bg1"/>
                </a:solidFill>
                <a:latin typeface="メイリオ" panose="020B0604030504040204" pitchFamily="50" charset="-128"/>
                <a:ea typeface="メイリオ" panose="020B0604030504040204" pitchFamily="50" charset="-128"/>
              </a:rPr>
              <a:t>申請者名をここに記入</a:t>
            </a:r>
            <a:r>
              <a:rPr kumimoji="1" lang="en-US" altLang="ja-JP" sz="1400" b="1" dirty="0">
                <a:solidFill>
                  <a:schemeClr val="bg1"/>
                </a:solidFill>
                <a:latin typeface="メイリオ" panose="020B0604030504040204" pitchFamily="50" charset="-128"/>
                <a:ea typeface="メイリオ" panose="020B0604030504040204" pitchFamily="50" charset="-128"/>
              </a:rPr>
              <a:t>】</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4" name="テキスト ボックス 3">
            <a:extLst>
              <a:ext uri="{FF2B5EF4-FFF2-40B4-BE49-F238E27FC236}">
                <a16:creationId xmlns:a16="http://schemas.microsoft.com/office/drawing/2014/main" id="{4072169D-5EAA-2E5F-34BC-65FBB259E523}"/>
              </a:ext>
            </a:extLst>
          </p:cNvPr>
          <p:cNvSpPr txBox="1"/>
          <p:nvPr/>
        </p:nvSpPr>
        <p:spPr>
          <a:xfrm>
            <a:off x="7890554" y="266376"/>
            <a:ext cx="4301446" cy="276999"/>
          </a:xfrm>
          <a:prstGeom prst="rect">
            <a:avLst/>
          </a:prstGeom>
          <a:noFill/>
        </p:spPr>
        <p:txBody>
          <a:bodyPr wrap="square">
            <a:spAutoFit/>
          </a:bodyPr>
          <a:lstStyle/>
          <a:p>
            <a:pPr algn="r"/>
            <a:r>
              <a:rPr lang="ja-JP" altLang="en-US" sz="1200" kern="100" dirty="0">
                <a:solidFill>
                  <a:srgbClr val="009C89"/>
                </a:solidFill>
                <a:latin typeface="メイリオ" panose="020B0604030504040204" pitchFamily="50" charset="-128"/>
                <a:ea typeface="メイリオ" panose="020B0604030504040204" pitchFamily="50" charset="-128"/>
                <a:cs typeface="Times New Roman" panose="02020603050405020304" pitchFamily="18" charset="0"/>
              </a:rPr>
              <a:t>自然共生サイト認定申請書 様式２</a:t>
            </a:r>
            <a:endParaRPr lang="ja-JP" altLang="ja-JP" sz="1200" kern="100" dirty="0">
              <a:solidFill>
                <a:srgbClr val="009C89"/>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5" name="テキスト ボックス 4">
            <a:extLst>
              <a:ext uri="{FF2B5EF4-FFF2-40B4-BE49-F238E27FC236}">
                <a16:creationId xmlns:a16="http://schemas.microsoft.com/office/drawing/2014/main" id="{F8CB4CE3-2BF5-B875-F8D0-42B31F7BA336}"/>
              </a:ext>
            </a:extLst>
          </p:cNvPr>
          <p:cNvSpPr txBox="1"/>
          <p:nvPr/>
        </p:nvSpPr>
        <p:spPr>
          <a:xfrm>
            <a:off x="339046" y="188060"/>
            <a:ext cx="6097712" cy="369332"/>
          </a:xfrm>
          <a:prstGeom prst="rect">
            <a:avLst/>
          </a:prstGeom>
          <a:noFill/>
        </p:spPr>
        <p:txBody>
          <a:bodyPr wrap="square">
            <a:spAutoFit/>
          </a:bodyPr>
          <a:lstStyle/>
          <a:p>
            <a:pPr algn="just"/>
            <a:r>
              <a:rPr lang="ja-JP" altLang="en-US" b="1" kern="100" dirty="0">
                <a:latin typeface="メイリオ" panose="020B0604030504040204" pitchFamily="50" charset="-128"/>
                <a:ea typeface="メイリオ" panose="020B0604030504040204" pitchFamily="50" charset="-128"/>
                <a:cs typeface="Times New Roman" panose="02020603050405020304" pitchFamily="18" charset="0"/>
              </a:rPr>
              <a:t>３</a:t>
            </a:r>
            <a:r>
              <a:rPr lang="en-US" altLang="ja-JP" b="1"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b="1" kern="100" dirty="0">
                <a:latin typeface="メイリオ" panose="020B0604030504040204" pitchFamily="50" charset="-128"/>
                <a:ea typeface="メイリオ" panose="020B0604030504040204" pitchFamily="50" charset="-128"/>
                <a:cs typeface="Times New Roman" panose="02020603050405020304" pitchFamily="18" charset="0"/>
              </a:rPr>
              <a:t>サイトの</a:t>
            </a:r>
            <a:r>
              <a:rPr lang="ja-JP" altLang="en-US" b="1" kern="100" dirty="0">
                <a:latin typeface="メイリオ" panose="020B0604030504040204" pitchFamily="50" charset="-128"/>
                <a:ea typeface="メイリオ" panose="020B0604030504040204" pitchFamily="50" charset="-128"/>
                <a:cs typeface="Times New Roman" panose="02020603050405020304" pitchFamily="18" charset="0"/>
              </a:rPr>
              <a:t>生物多様性の様子</a:t>
            </a:r>
            <a:endParaRPr lang="ja-JP" altLang="ja-JP"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7" name="正方形/長方形 6">
            <a:extLst>
              <a:ext uri="{FF2B5EF4-FFF2-40B4-BE49-F238E27FC236}">
                <a16:creationId xmlns:a16="http://schemas.microsoft.com/office/drawing/2014/main" id="{711BC3C0-4CEC-F585-7CEC-993FCB5B6708}"/>
              </a:ext>
            </a:extLst>
          </p:cNvPr>
          <p:cNvSpPr/>
          <p:nvPr/>
        </p:nvSpPr>
        <p:spPr>
          <a:xfrm>
            <a:off x="10602" y="495910"/>
            <a:ext cx="12184491" cy="49768"/>
          </a:xfrm>
          <a:prstGeom prst="rect">
            <a:avLst/>
          </a:prstGeom>
          <a:solidFill>
            <a:srgbClr val="009C89"/>
          </a:solidFill>
          <a:ln>
            <a:solidFill>
              <a:srgbClr val="009C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60CD9E6F-1EAD-D7DE-0875-D327DC76D72C}"/>
              </a:ext>
            </a:extLst>
          </p:cNvPr>
          <p:cNvSpPr/>
          <p:nvPr/>
        </p:nvSpPr>
        <p:spPr>
          <a:xfrm>
            <a:off x="7641203" y="1194897"/>
            <a:ext cx="4150466" cy="23336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当該価値に該当する</a:t>
            </a:r>
            <a:r>
              <a:rPr kumimoji="1" lang="ja-JP" altLang="en-US" sz="1400" dirty="0">
                <a:solidFill>
                  <a:schemeClr val="tx1"/>
                </a:solidFill>
                <a:latin typeface="メイリオ" panose="020B0604030504040204" pitchFamily="50" charset="-128"/>
                <a:ea typeface="メイリオ" panose="020B0604030504040204" pitchFamily="50" charset="-128"/>
              </a:rPr>
              <a:t>写真を添付</a:t>
            </a:r>
          </a:p>
        </p:txBody>
      </p:sp>
      <p:sp>
        <p:nvSpPr>
          <p:cNvPr id="24" name="テキスト ボックス 23">
            <a:extLst>
              <a:ext uri="{FF2B5EF4-FFF2-40B4-BE49-F238E27FC236}">
                <a16:creationId xmlns:a16="http://schemas.microsoft.com/office/drawing/2014/main" id="{BFBE3B5E-1C39-F4F0-2319-176107756D82}"/>
              </a:ext>
            </a:extLst>
          </p:cNvPr>
          <p:cNvSpPr txBox="1"/>
          <p:nvPr/>
        </p:nvSpPr>
        <p:spPr>
          <a:xfrm>
            <a:off x="7641203" y="3550935"/>
            <a:ext cx="4276821" cy="43088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メイリオ" panose="020B0604030504040204" pitchFamily="50" charset="-128"/>
                <a:ea typeface="メイリオ" panose="020B0604030504040204" pitchFamily="50" charset="-128"/>
              </a:rPr>
              <a:t>写真番号：　　写真の撮影年月：</a:t>
            </a:r>
            <a:endParaRPr kumimoji="1" lang="en-US" altLang="ja-JP" sz="11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メイリオ" panose="020B0604030504040204" pitchFamily="50" charset="-128"/>
                <a:ea typeface="メイリオ" panose="020B0604030504040204" pitchFamily="50" charset="-128"/>
              </a:rPr>
              <a:t>写真の説明：</a:t>
            </a:r>
            <a:endParaRPr kumimoji="1" lang="en-US" altLang="ja-JP" sz="1100" dirty="0">
              <a:latin typeface="メイリオ" panose="020B0604030504040204" pitchFamily="50" charset="-128"/>
              <a:ea typeface="メイリオ" panose="020B0604030504040204" pitchFamily="50" charset="-128"/>
            </a:endParaRPr>
          </a:p>
        </p:txBody>
      </p:sp>
      <p:sp>
        <p:nvSpPr>
          <p:cNvPr id="6" name="吹き出し: 四角形 5">
            <a:extLst>
              <a:ext uri="{FF2B5EF4-FFF2-40B4-BE49-F238E27FC236}">
                <a16:creationId xmlns:a16="http://schemas.microsoft.com/office/drawing/2014/main" id="{1C659540-70BB-D3E5-001B-1F4CBDC713DD}"/>
              </a:ext>
            </a:extLst>
          </p:cNvPr>
          <p:cNvSpPr/>
          <p:nvPr/>
        </p:nvSpPr>
        <p:spPr>
          <a:xfrm>
            <a:off x="-2342508" y="520793"/>
            <a:ext cx="2161147" cy="3492241"/>
          </a:xfrm>
          <a:prstGeom prst="wedgeRectCallout">
            <a:avLst>
              <a:gd name="adj1" fmla="val 54180"/>
              <a:gd name="adj2" fmla="val -57336"/>
            </a:avLst>
          </a:prstGeom>
          <a:solidFill>
            <a:schemeClr val="bg1"/>
          </a:solidFill>
          <a:ln w="28575">
            <a:solidFill>
              <a:srgbClr val="33CC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u="sng" dirty="0">
                <a:solidFill>
                  <a:srgbClr val="009C89"/>
                </a:solidFill>
                <a:latin typeface="メイリオ" panose="020B0604030504040204" pitchFamily="50" charset="-128"/>
                <a:ea typeface="メイリオ" panose="020B0604030504040204" pitchFamily="50" charset="-128"/>
              </a:rPr>
              <a:t>スライド６～１４は、該当する価値のスライドのみ</a:t>
            </a:r>
            <a:r>
              <a:rPr kumimoji="1" lang="ja-JP" altLang="en-US" sz="1400" dirty="0">
                <a:solidFill>
                  <a:srgbClr val="009C89"/>
                </a:solidFill>
                <a:latin typeface="メイリオ" panose="020B0604030504040204" pitchFamily="50" charset="-128"/>
                <a:ea typeface="メイリオ" panose="020B0604030504040204" pitchFamily="50" charset="-128"/>
              </a:rPr>
              <a:t>記入ください。</a:t>
            </a:r>
            <a:endParaRPr kumimoji="1" lang="en-US" altLang="ja-JP" sz="1400" dirty="0">
              <a:solidFill>
                <a:srgbClr val="009C89"/>
              </a:solidFill>
              <a:latin typeface="メイリオ" panose="020B0604030504040204" pitchFamily="50" charset="-128"/>
              <a:ea typeface="メイリオ" panose="020B0604030504040204" pitchFamily="50" charset="-128"/>
            </a:endParaRPr>
          </a:p>
          <a:p>
            <a:endParaRPr kumimoji="1" lang="en-US" altLang="ja-JP" sz="1400" dirty="0">
              <a:solidFill>
                <a:srgbClr val="009C89"/>
              </a:solidFill>
              <a:latin typeface="メイリオ" panose="020B0604030504040204" pitchFamily="50" charset="-128"/>
              <a:ea typeface="メイリオ" panose="020B0604030504040204" pitchFamily="50" charset="-128"/>
            </a:endParaRPr>
          </a:p>
          <a:p>
            <a:r>
              <a:rPr kumimoji="1" lang="ja-JP" altLang="en-US" sz="1400" dirty="0">
                <a:solidFill>
                  <a:srgbClr val="009C89"/>
                </a:solidFill>
                <a:latin typeface="メイリオ" panose="020B0604030504040204" pitchFamily="50" charset="-128"/>
                <a:ea typeface="メイリオ" panose="020B0604030504040204" pitchFamily="50" charset="-128"/>
              </a:rPr>
              <a:t>（例えば、「価値（６）希少種」の価値に該当する場合は、スライド１１に記入ください。）</a:t>
            </a:r>
            <a:endParaRPr kumimoji="1" lang="en-US" altLang="ja-JP" sz="1400" dirty="0">
              <a:solidFill>
                <a:srgbClr val="009C89"/>
              </a:solidFill>
              <a:latin typeface="メイリオ" panose="020B0604030504040204" pitchFamily="50" charset="-128"/>
              <a:ea typeface="メイリオ" panose="020B0604030504040204" pitchFamily="50" charset="-128"/>
            </a:endParaRPr>
          </a:p>
          <a:p>
            <a:r>
              <a:rPr kumimoji="1" lang="ja-JP" altLang="en-US" sz="1400" dirty="0">
                <a:solidFill>
                  <a:srgbClr val="009C89"/>
                </a:solidFill>
                <a:latin typeface="メイリオ" panose="020B0604030504040204" pitchFamily="50" charset="-128"/>
                <a:ea typeface="メイリオ" panose="020B0604030504040204" pitchFamily="50" charset="-128"/>
              </a:rPr>
              <a:t>なお、</a:t>
            </a:r>
            <a:r>
              <a:rPr kumimoji="1" lang="ja-JP" altLang="en-US" sz="1400" b="1" u="sng" dirty="0">
                <a:solidFill>
                  <a:srgbClr val="009C89"/>
                </a:solidFill>
                <a:latin typeface="メイリオ" panose="020B0604030504040204" pitchFamily="50" charset="-128"/>
                <a:ea typeface="メイリオ" panose="020B0604030504040204" pitchFamily="50" charset="-128"/>
              </a:rPr>
              <a:t>複数の価値に該当する場合は、それぞれの価値に対応するスライド</a:t>
            </a:r>
            <a:r>
              <a:rPr kumimoji="1" lang="ja-JP" altLang="en-US" sz="1400" dirty="0">
                <a:solidFill>
                  <a:srgbClr val="009C89"/>
                </a:solidFill>
                <a:latin typeface="メイリオ" panose="020B0604030504040204" pitchFamily="50" charset="-128"/>
                <a:ea typeface="メイリオ" panose="020B0604030504040204" pitchFamily="50" charset="-128"/>
              </a:rPr>
              <a:t>に記入ください。</a:t>
            </a:r>
            <a:endParaRPr kumimoji="1" lang="en-US" altLang="ja-JP" sz="1400" dirty="0">
              <a:solidFill>
                <a:srgbClr val="009C89"/>
              </a:solidFill>
              <a:latin typeface="メイリオ" panose="020B0604030504040204" pitchFamily="50" charset="-128"/>
              <a:ea typeface="メイリオ" panose="020B0604030504040204" pitchFamily="50" charset="-128"/>
            </a:endParaRPr>
          </a:p>
          <a:p>
            <a:r>
              <a:rPr kumimoji="1" lang="ja-JP" altLang="en-US" sz="1400" dirty="0">
                <a:solidFill>
                  <a:srgbClr val="009C89"/>
                </a:solidFill>
                <a:latin typeface="メイリオ" panose="020B0604030504040204" pitchFamily="50" charset="-128"/>
                <a:ea typeface="メイリオ" panose="020B0604030504040204" pitchFamily="50" charset="-128"/>
              </a:rPr>
              <a:t>（例えば、「価値（３）と価値（６）」に該当する場合、スライド８とスライド１１に記入</a:t>
            </a:r>
          </a:p>
        </p:txBody>
      </p:sp>
      <p:sp>
        <p:nvSpPr>
          <p:cNvPr id="16" name="正方形/長方形 15">
            <a:extLst>
              <a:ext uri="{FF2B5EF4-FFF2-40B4-BE49-F238E27FC236}">
                <a16:creationId xmlns:a16="http://schemas.microsoft.com/office/drawing/2014/main" id="{3324A1EF-997D-386E-FE9C-5EBD8D932092}"/>
              </a:ext>
            </a:extLst>
          </p:cNvPr>
          <p:cNvSpPr/>
          <p:nvPr/>
        </p:nvSpPr>
        <p:spPr>
          <a:xfrm>
            <a:off x="7641203" y="3934552"/>
            <a:ext cx="4150466" cy="23336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当該価値に該当する</a:t>
            </a:r>
            <a:r>
              <a:rPr kumimoji="1" lang="ja-JP" altLang="en-US" sz="1400" dirty="0">
                <a:solidFill>
                  <a:schemeClr val="tx1"/>
                </a:solidFill>
                <a:latin typeface="メイリオ" panose="020B0604030504040204" pitchFamily="50" charset="-128"/>
                <a:ea typeface="メイリオ" panose="020B0604030504040204" pitchFamily="50" charset="-128"/>
              </a:rPr>
              <a:t>写真を添付</a:t>
            </a:r>
          </a:p>
        </p:txBody>
      </p:sp>
      <p:sp>
        <p:nvSpPr>
          <p:cNvPr id="17" name="テキスト ボックス 16">
            <a:extLst>
              <a:ext uri="{FF2B5EF4-FFF2-40B4-BE49-F238E27FC236}">
                <a16:creationId xmlns:a16="http://schemas.microsoft.com/office/drawing/2014/main" id="{5BF73B21-6424-7C00-4AE4-8234C4899B28}"/>
              </a:ext>
            </a:extLst>
          </p:cNvPr>
          <p:cNvSpPr txBox="1"/>
          <p:nvPr/>
        </p:nvSpPr>
        <p:spPr>
          <a:xfrm>
            <a:off x="7641203" y="6290590"/>
            <a:ext cx="4276821" cy="43088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メイリオ" panose="020B0604030504040204" pitchFamily="50" charset="-128"/>
                <a:ea typeface="メイリオ" panose="020B0604030504040204" pitchFamily="50" charset="-128"/>
              </a:rPr>
              <a:t>写真番号：　　写真の撮影年月：</a:t>
            </a:r>
            <a:endParaRPr kumimoji="1" lang="en-US" altLang="ja-JP" sz="11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メイリオ" panose="020B0604030504040204" pitchFamily="50" charset="-128"/>
                <a:ea typeface="メイリオ" panose="020B0604030504040204" pitchFamily="50" charset="-128"/>
              </a:rPr>
              <a:t>写真の説明：</a:t>
            </a:r>
            <a:endParaRPr kumimoji="1" lang="en-US" altLang="ja-JP" sz="11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1549602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12">
            <a:extLst>
              <a:ext uri="{FF2B5EF4-FFF2-40B4-BE49-F238E27FC236}">
                <a16:creationId xmlns:a16="http://schemas.microsoft.com/office/drawing/2014/main" id="{85AC067E-63F6-26E1-2515-F140CF016615}"/>
              </a:ext>
            </a:extLst>
          </p:cNvPr>
          <p:cNvGraphicFramePr>
            <a:graphicFrameLocks noGrp="1"/>
          </p:cNvGraphicFramePr>
          <p:nvPr>
            <p:extLst>
              <p:ext uri="{D42A27DB-BD31-4B8C-83A1-F6EECF244321}">
                <p14:modId xmlns:p14="http://schemas.microsoft.com/office/powerpoint/2010/main" val="3118690660"/>
              </p:ext>
            </p:extLst>
          </p:nvPr>
        </p:nvGraphicFramePr>
        <p:xfrm>
          <a:off x="187079" y="682535"/>
          <a:ext cx="11733832" cy="6003482"/>
        </p:xfrm>
        <a:graphic>
          <a:graphicData uri="http://schemas.openxmlformats.org/drawingml/2006/table">
            <a:tbl>
              <a:tblPr firstRow="1" bandRow="1">
                <a:tableStyleId>{5C22544A-7EE6-4342-B048-85BDC9FD1C3A}</a:tableStyleId>
              </a:tblPr>
              <a:tblGrid>
                <a:gridCol w="6977360">
                  <a:extLst>
                    <a:ext uri="{9D8B030D-6E8A-4147-A177-3AD203B41FA5}">
                      <a16:colId xmlns:a16="http://schemas.microsoft.com/office/drawing/2014/main" val="227637697"/>
                    </a:ext>
                  </a:extLst>
                </a:gridCol>
                <a:gridCol w="4756472">
                  <a:extLst>
                    <a:ext uri="{9D8B030D-6E8A-4147-A177-3AD203B41FA5}">
                      <a16:colId xmlns:a16="http://schemas.microsoft.com/office/drawing/2014/main" val="3816322795"/>
                    </a:ext>
                  </a:extLst>
                </a:gridCol>
              </a:tblGrid>
              <a:tr h="395162">
                <a:tc>
                  <a:txBody>
                    <a:bodyPr/>
                    <a:lstStyle/>
                    <a:p>
                      <a:pPr algn="ctr"/>
                      <a:r>
                        <a:rPr kumimoji="1" lang="ja-JP" altLang="en-US" sz="1800" dirty="0">
                          <a:latin typeface="メイリオ" panose="020B0604030504040204" pitchFamily="50" charset="-128"/>
                          <a:ea typeface="メイリオ" panose="020B0604030504040204" pitchFamily="50" charset="-128"/>
                        </a:rPr>
                        <a:t>管理計画の内容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C89"/>
                    </a:solidFill>
                  </a:tcPr>
                </a:tc>
                <a:tc>
                  <a:txBody>
                    <a:bodyPr/>
                    <a:lstStyle/>
                    <a:p>
                      <a:pPr algn="ctr"/>
                      <a:r>
                        <a:rPr kumimoji="1" lang="ja-JP" altLang="en-US" sz="1800" dirty="0">
                          <a:latin typeface="メイリオ" panose="020B0604030504040204" pitchFamily="50" charset="-128"/>
                          <a:ea typeface="メイリオ" panose="020B0604030504040204" pitchFamily="50" charset="-128"/>
                        </a:rPr>
                        <a:t>モニタリング計画の内容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C89"/>
                    </a:solidFill>
                  </a:tcPr>
                </a:tc>
                <a:extLst>
                  <a:ext uri="{0D108BD9-81ED-4DB2-BD59-A6C34878D82A}">
                    <a16:rowId xmlns:a16="http://schemas.microsoft.com/office/drawing/2014/main" val="2172919394"/>
                  </a:ext>
                </a:extLst>
              </a:tr>
              <a:tr h="5324473">
                <a:tc>
                  <a:txBody>
                    <a:bodyPr/>
                    <a:lstStyle/>
                    <a:p>
                      <a:endParaRPr kumimoji="1"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r>
                        <a:rPr kumimoji="1" lang="en-US" altLang="ja-JP" sz="1400" dirty="0">
                          <a:solidFill>
                            <a:schemeClr val="tx1">
                              <a:lumMod val="75000"/>
                              <a:lumOff val="25000"/>
                            </a:schemeClr>
                          </a:solidFill>
                          <a:latin typeface="メイリオ" panose="020B0604030504040204" pitchFamily="50" charset="-128"/>
                          <a:ea typeface="メイリオ" panose="020B0604030504040204" pitchFamily="50" charset="-128"/>
                        </a:rPr>
                        <a:t>【</a:t>
                      </a:r>
                      <a:r>
                        <a:rPr kumimoji="1"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管理計画の内容</a:t>
                      </a:r>
                      <a:r>
                        <a:rPr kumimoji="1" lang="en-US" altLang="ja-JP" sz="1400" dirty="0">
                          <a:solidFill>
                            <a:schemeClr val="tx1">
                              <a:lumMod val="75000"/>
                              <a:lumOff val="25000"/>
                            </a:schemeClr>
                          </a:solidFill>
                          <a:latin typeface="メイリオ" panose="020B0604030504040204" pitchFamily="50" charset="-128"/>
                          <a:ea typeface="メイリオ" panose="020B0604030504040204" pitchFamily="50" charset="-128"/>
                        </a:rPr>
                        <a:t>】</a:t>
                      </a:r>
                    </a:p>
                    <a:p>
                      <a:endParaRPr kumimoji="1"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endParaRPr kumimoji="1"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endParaRPr kumimoji="1"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endParaRPr kumimoji="1"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endParaRPr kumimoji="1"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endParaRPr kumimoji="1"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endParaRPr kumimoji="1"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r>
                        <a:rPr kumimoji="1" lang="en-US" altLang="ja-JP" sz="1400" dirty="0">
                          <a:solidFill>
                            <a:schemeClr val="tx1">
                              <a:lumMod val="75000"/>
                              <a:lumOff val="25000"/>
                            </a:schemeClr>
                          </a:solidFill>
                          <a:latin typeface="メイリオ" panose="020B0604030504040204" pitchFamily="50" charset="-128"/>
                          <a:ea typeface="メイリオ" panose="020B0604030504040204" pitchFamily="50" charset="-128"/>
                        </a:rPr>
                        <a:t>【</a:t>
                      </a:r>
                      <a:r>
                        <a:rPr kumimoji="1"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管理計画の内容</a:t>
                      </a:r>
                      <a:r>
                        <a:rPr kumimoji="1" lang="en-US" altLang="ja-JP" sz="1400" dirty="0">
                          <a:solidFill>
                            <a:schemeClr val="tx1">
                              <a:lumMod val="75000"/>
                              <a:lumOff val="25000"/>
                            </a:schemeClr>
                          </a:solidFill>
                          <a:latin typeface="メイリオ" panose="020B0604030504040204" pitchFamily="50" charset="-128"/>
                          <a:ea typeface="メイリオ" panose="020B0604030504040204" pitchFamily="50" charset="-128"/>
                        </a:rPr>
                        <a:t>】</a:t>
                      </a:r>
                    </a:p>
                    <a:p>
                      <a:endParaRPr kumimoji="1"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endParaRPr kumimoji="1"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endParaRPr kumimoji="1"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endParaRPr kumimoji="1"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endParaRPr kumimoji="1"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endParaRPr kumimoji="1"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endParaRPr kumimoji="1" lang="en-US" altLang="ja-JP" sz="1400" b="1" dirty="0">
                        <a:latin typeface="メイリオ" panose="020B0604030504040204" pitchFamily="50" charset="-128"/>
                        <a:ea typeface="メイリオ" panose="020B0604030504040204" pitchFamily="50" charset="-128"/>
                      </a:endParaRPr>
                    </a:p>
                    <a:p>
                      <a:endParaRPr kumimoji="1" lang="en-US" altLang="ja-JP" sz="1400" b="1" dirty="0">
                        <a:latin typeface="メイリオ" panose="020B0604030504040204" pitchFamily="50" charset="-128"/>
                        <a:ea typeface="メイリオ" panose="020B0604030504040204" pitchFamily="50" charset="-128"/>
                      </a:endParaRPr>
                    </a:p>
                    <a:p>
                      <a:endParaRPr kumimoji="1" lang="en-US" altLang="ja-JP" sz="1400" b="1" dirty="0">
                        <a:latin typeface="メイリオ" panose="020B0604030504040204" pitchFamily="50" charset="-128"/>
                        <a:ea typeface="メイリオ" panose="020B0604030504040204" pitchFamily="50" charset="-128"/>
                      </a:endParaRPr>
                    </a:p>
                    <a:p>
                      <a:endParaRPr kumimoji="1" lang="en-US" altLang="ja-JP" sz="1400" b="1" dirty="0">
                        <a:latin typeface="メイリオ" panose="020B0604030504040204" pitchFamily="50" charset="-128"/>
                        <a:ea typeface="メイリオ" panose="020B0604030504040204" pitchFamily="50" charset="-128"/>
                      </a:endParaRPr>
                    </a:p>
                    <a:p>
                      <a:endParaRPr kumimoji="1" lang="en-US" altLang="ja-JP" sz="1400" b="1" dirty="0">
                        <a:latin typeface="メイリオ" panose="020B0604030504040204" pitchFamily="50" charset="-128"/>
                        <a:ea typeface="メイリオ" panose="020B0604030504040204" pitchFamily="50" charset="-128"/>
                      </a:endParaRPr>
                    </a:p>
                    <a:p>
                      <a:endParaRPr kumimoji="1" lang="en-US" altLang="ja-JP" sz="1400" b="1" dirty="0">
                        <a:latin typeface="メイリオ" panose="020B0604030504040204" pitchFamily="50" charset="-128"/>
                        <a:ea typeface="メイリオ" panose="020B0604030504040204" pitchFamily="50" charset="-128"/>
                      </a:endParaRPr>
                    </a:p>
                    <a:p>
                      <a:endParaRPr kumimoji="1" lang="en-US" altLang="ja-JP" sz="1400" b="1" dirty="0">
                        <a:latin typeface="メイリオ" panose="020B0604030504040204" pitchFamily="50" charset="-128"/>
                        <a:ea typeface="メイリオ" panose="020B0604030504040204" pitchFamily="50" charset="-128"/>
                      </a:endParaRPr>
                    </a:p>
                    <a:p>
                      <a:r>
                        <a:rPr kumimoji="1" lang="ja-JP" altLang="en-US" sz="1400" b="1" dirty="0">
                          <a:latin typeface="メイリオ" panose="020B0604030504040204" pitchFamily="50" charset="-128"/>
                          <a:ea typeface="メイリオ" panose="020B0604030504040204" pitchFamily="50" charset="-128"/>
                        </a:rPr>
                        <a:t>＜参考資料＞</a:t>
                      </a:r>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b="1" dirty="0">
                        <a:solidFill>
                          <a:srgbClr val="009C89"/>
                        </a:solidFill>
                        <a:latin typeface="メイリオ" panose="020B0604030504040204" pitchFamily="50" charset="-128"/>
                        <a:ea typeface="メイリオ" panose="020B0604030504040204" pitchFamily="50" charset="-128"/>
                      </a:endParaRPr>
                    </a:p>
                    <a:p>
                      <a:endParaRPr kumimoji="1" lang="ja-JP" altLang="en-US" sz="1200" b="1"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sz="1200" dirty="0">
                        <a:solidFill>
                          <a:schemeClr val="tx1">
                            <a:lumMod val="75000"/>
                            <a:lumOff val="25000"/>
                          </a:schemeClr>
                        </a:solidFill>
                        <a:latin typeface="メイリオ" panose="020B0604030504040204" pitchFamily="50" charset="-128"/>
                        <a:ea typeface="メイリオ" panose="020B0604030504040204" pitchFamily="50" charset="-128"/>
                      </a:endParaRPr>
                    </a:p>
                    <a:p>
                      <a:r>
                        <a:rPr kumimoji="1" lang="en-US" altLang="ja-JP" sz="1400" dirty="0">
                          <a:solidFill>
                            <a:schemeClr val="tx1">
                              <a:lumMod val="75000"/>
                              <a:lumOff val="25000"/>
                            </a:schemeClr>
                          </a:solidFill>
                          <a:latin typeface="メイリオ" panose="020B0604030504040204" pitchFamily="50" charset="-128"/>
                          <a:ea typeface="メイリオ" panose="020B0604030504040204" pitchFamily="50" charset="-128"/>
                        </a:rPr>
                        <a:t>【</a:t>
                      </a:r>
                      <a:r>
                        <a:rPr kumimoji="1"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モニタリング対象</a:t>
                      </a:r>
                      <a:r>
                        <a:rPr kumimoji="1" lang="en-US" altLang="ja-JP" sz="1400" dirty="0">
                          <a:solidFill>
                            <a:schemeClr val="tx1">
                              <a:lumMod val="75000"/>
                              <a:lumOff val="25000"/>
                            </a:schemeClr>
                          </a:solidFill>
                          <a:latin typeface="メイリオ" panose="020B0604030504040204" pitchFamily="50" charset="-128"/>
                          <a:ea typeface="メイリオ" panose="020B0604030504040204" pitchFamily="50" charset="-128"/>
                        </a:rPr>
                        <a:t>】</a:t>
                      </a:r>
                    </a:p>
                    <a:p>
                      <a:endParaRPr kumimoji="1"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r>
                        <a:rPr kumimoji="1" lang="en-US" altLang="ja-JP" sz="1400" dirty="0">
                          <a:solidFill>
                            <a:schemeClr val="tx1">
                              <a:lumMod val="75000"/>
                              <a:lumOff val="25000"/>
                            </a:schemeClr>
                          </a:solidFill>
                          <a:latin typeface="メイリオ" panose="020B0604030504040204" pitchFamily="50" charset="-128"/>
                          <a:ea typeface="メイリオ" panose="020B0604030504040204" pitchFamily="50" charset="-128"/>
                        </a:rPr>
                        <a:t>【</a:t>
                      </a:r>
                      <a:r>
                        <a:rPr kumimoji="1"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モニタリング場所</a:t>
                      </a:r>
                      <a:r>
                        <a:rPr kumimoji="1" lang="en-US" altLang="ja-JP" sz="1400" dirty="0">
                          <a:solidFill>
                            <a:schemeClr val="tx1">
                              <a:lumMod val="75000"/>
                              <a:lumOff val="25000"/>
                            </a:schemeClr>
                          </a:solidFill>
                          <a:latin typeface="メイリオ" panose="020B0604030504040204" pitchFamily="50" charset="-128"/>
                          <a:ea typeface="メイリオ" panose="020B0604030504040204" pitchFamily="50" charset="-128"/>
                        </a:rPr>
                        <a:t>】</a:t>
                      </a:r>
                    </a:p>
                    <a:p>
                      <a:endParaRPr kumimoji="1"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r>
                        <a:rPr kumimoji="1" lang="en-US" altLang="ja-JP" sz="1400" dirty="0">
                          <a:solidFill>
                            <a:schemeClr val="tx1">
                              <a:lumMod val="75000"/>
                              <a:lumOff val="25000"/>
                            </a:schemeClr>
                          </a:solidFill>
                          <a:latin typeface="メイリオ" panose="020B0604030504040204" pitchFamily="50" charset="-128"/>
                          <a:ea typeface="メイリオ" panose="020B0604030504040204" pitchFamily="50" charset="-128"/>
                        </a:rPr>
                        <a:t>【</a:t>
                      </a:r>
                      <a:r>
                        <a:rPr kumimoji="1"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モニタリング手法</a:t>
                      </a:r>
                      <a:r>
                        <a:rPr kumimoji="1" lang="en-US" altLang="ja-JP" sz="1400" dirty="0">
                          <a:solidFill>
                            <a:schemeClr val="tx1">
                              <a:lumMod val="75000"/>
                              <a:lumOff val="25000"/>
                            </a:schemeClr>
                          </a:solidFill>
                          <a:latin typeface="メイリオ" panose="020B0604030504040204" pitchFamily="50" charset="-128"/>
                          <a:ea typeface="メイリオ" panose="020B0604030504040204" pitchFamily="50" charset="-128"/>
                        </a:rPr>
                        <a:t>】</a:t>
                      </a:r>
                    </a:p>
                    <a:p>
                      <a:endParaRPr kumimoji="1"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r>
                        <a:rPr kumimoji="1" lang="en-US" altLang="ja-JP" sz="1400" dirty="0">
                          <a:solidFill>
                            <a:schemeClr val="tx1">
                              <a:lumMod val="75000"/>
                              <a:lumOff val="25000"/>
                            </a:schemeClr>
                          </a:solidFill>
                          <a:latin typeface="メイリオ" panose="020B0604030504040204" pitchFamily="50" charset="-128"/>
                          <a:ea typeface="メイリオ" panose="020B0604030504040204" pitchFamily="50" charset="-128"/>
                        </a:rPr>
                        <a:t>【</a:t>
                      </a:r>
                      <a:r>
                        <a:rPr kumimoji="1"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実施時期及び頻度</a:t>
                      </a:r>
                      <a:r>
                        <a:rPr kumimoji="1" lang="en-US" altLang="ja-JP" sz="1400" dirty="0">
                          <a:solidFill>
                            <a:schemeClr val="tx1">
                              <a:lumMod val="75000"/>
                              <a:lumOff val="25000"/>
                            </a:schemeClr>
                          </a:solidFill>
                          <a:latin typeface="メイリオ" panose="020B0604030504040204" pitchFamily="50" charset="-128"/>
                          <a:ea typeface="メイリオ" panose="020B0604030504040204" pitchFamily="50" charset="-128"/>
                        </a:rPr>
                        <a:t>】</a:t>
                      </a:r>
                    </a:p>
                    <a:p>
                      <a:endParaRPr kumimoji="1"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r>
                        <a:rPr kumimoji="1" lang="en-US" altLang="ja-JP" sz="1400" dirty="0">
                          <a:solidFill>
                            <a:schemeClr val="tx1">
                              <a:lumMod val="75000"/>
                              <a:lumOff val="25000"/>
                            </a:schemeClr>
                          </a:solidFill>
                          <a:latin typeface="メイリオ" panose="020B0604030504040204" pitchFamily="50" charset="-128"/>
                          <a:ea typeface="メイリオ" panose="020B0604030504040204" pitchFamily="50" charset="-128"/>
                        </a:rPr>
                        <a:t>【 </a:t>
                      </a:r>
                      <a:r>
                        <a:rPr kumimoji="1"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実　施　体　制  </a:t>
                      </a:r>
                      <a:r>
                        <a:rPr kumimoji="1" lang="en-US" altLang="ja-JP" sz="1400" dirty="0">
                          <a:solidFill>
                            <a:schemeClr val="tx1">
                              <a:lumMod val="75000"/>
                              <a:lumOff val="25000"/>
                            </a:schemeClr>
                          </a:solidFill>
                          <a:latin typeface="メイリオ" panose="020B0604030504040204" pitchFamily="50" charset="-128"/>
                          <a:ea typeface="メイリオ" panose="020B0604030504040204" pitchFamily="50" charset="-128"/>
                        </a:rPr>
                        <a:t>】</a:t>
                      </a: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b="1" dirty="0">
                        <a:latin typeface="メイリオ" panose="020B0604030504040204" pitchFamily="50" charset="-128"/>
                        <a:ea typeface="メイリオ" panose="020B0604030504040204" pitchFamily="50" charset="-128"/>
                      </a:endParaRPr>
                    </a:p>
                    <a:p>
                      <a:endParaRPr kumimoji="1" lang="en-US" altLang="ja-JP" sz="1400" b="1" dirty="0">
                        <a:latin typeface="メイリオ" panose="020B0604030504040204" pitchFamily="50" charset="-128"/>
                        <a:ea typeface="メイリオ" panose="020B0604030504040204" pitchFamily="50" charset="-128"/>
                      </a:endParaRPr>
                    </a:p>
                    <a:p>
                      <a:r>
                        <a:rPr kumimoji="1" lang="ja-JP" altLang="en-US" sz="1400" b="1" dirty="0">
                          <a:latin typeface="メイリオ" panose="020B0604030504040204" pitchFamily="50" charset="-128"/>
                          <a:ea typeface="メイリオ" panose="020B0604030504040204" pitchFamily="50" charset="-128"/>
                        </a:rPr>
                        <a:t>＜参考資料＞</a:t>
                      </a:r>
                      <a:endParaRPr kumimoji="1" lang="en-US" altLang="ja-JP" sz="1400" b="1" dirty="0">
                        <a:latin typeface="メイリオ" panose="020B0604030504040204" pitchFamily="50" charset="-128"/>
                        <a:ea typeface="メイリオ" panose="020B0604030504040204" pitchFamily="50" charset="-128"/>
                      </a:endParaRPr>
                    </a:p>
                    <a:p>
                      <a:endParaRPr kumimoji="1" lang="ja-JP" altLang="en-US" sz="1200" b="1"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61556580"/>
                  </a:ext>
                </a:extLst>
              </a:tr>
            </a:tbl>
          </a:graphicData>
        </a:graphic>
      </p:graphicFrame>
      <p:sp>
        <p:nvSpPr>
          <p:cNvPr id="9" name="スライド番号プレースホルダー 8">
            <a:extLst>
              <a:ext uri="{FF2B5EF4-FFF2-40B4-BE49-F238E27FC236}">
                <a16:creationId xmlns:a16="http://schemas.microsoft.com/office/drawing/2014/main" id="{D168BD4F-1107-6B39-1873-9EF198CCCD71}"/>
              </a:ext>
            </a:extLst>
          </p:cNvPr>
          <p:cNvSpPr>
            <a:spLocks noGrp="1"/>
          </p:cNvSpPr>
          <p:nvPr>
            <p:ph type="sldNum" sz="quarter" idx="12"/>
          </p:nvPr>
        </p:nvSpPr>
        <p:spPr/>
        <p:txBody>
          <a:bodyPr/>
          <a:lstStyle/>
          <a:p>
            <a:pPr>
              <a:defRPr/>
            </a:pPr>
            <a:fld id="{89C7C03B-A288-48BC-AF41-68C85984BCA6}" type="slidenum">
              <a:rPr kumimoji="1" lang="ja-JP" altLang="en-US">
                <a:solidFill>
                  <a:prstClr val="black">
                    <a:tint val="75000"/>
                  </a:prstClr>
                </a:solidFill>
                <a:latin typeface="Calibri" panose="020F0502020204030204"/>
                <a:ea typeface="游ゴシック" panose="020B0400000000000000" pitchFamily="50" charset="-128"/>
              </a:rPr>
              <a:pPr>
                <a:defRPr/>
              </a:pPr>
              <a:t>15</a:t>
            </a:fld>
            <a:endParaRPr kumimoji="1" lang="ja-JP" altLang="en-US">
              <a:solidFill>
                <a:prstClr val="black">
                  <a:tint val="75000"/>
                </a:prstClr>
              </a:solidFill>
              <a:latin typeface="Calibri" panose="020F0502020204030204"/>
              <a:ea typeface="游ゴシック" panose="020B0400000000000000" pitchFamily="50" charset="-128"/>
            </a:endParaRPr>
          </a:p>
        </p:txBody>
      </p:sp>
      <p:sp>
        <p:nvSpPr>
          <p:cNvPr id="3" name="テキスト ボックス 2">
            <a:extLst>
              <a:ext uri="{FF2B5EF4-FFF2-40B4-BE49-F238E27FC236}">
                <a16:creationId xmlns:a16="http://schemas.microsoft.com/office/drawing/2014/main" id="{99321A4A-035F-48B1-58F4-36CE445A7C9A}"/>
              </a:ext>
            </a:extLst>
          </p:cNvPr>
          <p:cNvSpPr txBox="1"/>
          <p:nvPr/>
        </p:nvSpPr>
        <p:spPr>
          <a:xfrm>
            <a:off x="-15970" y="28542"/>
            <a:ext cx="864000" cy="280581"/>
          </a:xfrm>
          <a:prstGeom prst="rect">
            <a:avLst/>
          </a:prstGeom>
          <a:noFill/>
        </p:spPr>
        <p:txBody>
          <a:bodyPr wrap="square" lIns="36000" tIns="36000" rIns="36000" bIns="36000" rtlCol="0">
            <a:spAutoFit/>
          </a:bodyPr>
          <a:lstStyle/>
          <a:p>
            <a:pPr algn="ctr">
              <a:defRPr/>
            </a:pPr>
            <a:r>
              <a:rPr kumimoji="1" lang="en-US" altLang="ja-JP" sz="1351" dirty="0">
                <a:solidFill>
                  <a:schemeClr val="bg1"/>
                </a:solidFill>
                <a:latin typeface="メイリオ" panose="020B0604030504040204" pitchFamily="50" charset="-128"/>
                <a:ea typeface="メイリオ" panose="020B0604030504040204" pitchFamily="50" charset="-128"/>
              </a:rPr>
              <a:t>【ID※】</a:t>
            </a:r>
            <a:endParaRPr kumimoji="1" lang="ja-JP" altLang="en-US" sz="1351" dirty="0">
              <a:solidFill>
                <a:schemeClr val="bg1"/>
              </a:solidFill>
              <a:latin typeface="メイリオ" panose="020B0604030504040204" pitchFamily="50" charset="-128"/>
              <a:ea typeface="メイリオ" panose="020B0604030504040204" pitchFamily="50" charset="-128"/>
            </a:endParaRPr>
          </a:p>
        </p:txBody>
      </p:sp>
      <p:sp>
        <p:nvSpPr>
          <p:cNvPr id="2" name="テキスト ボックス 1">
            <a:extLst>
              <a:ext uri="{FF2B5EF4-FFF2-40B4-BE49-F238E27FC236}">
                <a16:creationId xmlns:a16="http://schemas.microsoft.com/office/drawing/2014/main" id="{F0298B7C-712D-E40B-1048-E28A732177A0}"/>
              </a:ext>
            </a:extLst>
          </p:cNvPr>
          <p:cNvSpPr txBox="1"/>
          <p:nvPr/>
        </p:nvSpPr>
        <p:spPr>
          <a:xfrm>
            <a:off x="735143" y="28543"/>
            <a:ext cx="1080000" cy="307777"/>
          </a:xfrm>
          <a:prstGeom prst="rect">
            <a:avLst/>
          </a:prstGeom>
          <a:noFill/>
        </p:spPr>
        <p:txBody>
          <a:bodyPr wrap="square" rtlCol="0">
            <a:spAutoFit/>
          </a:bodyPr>
          <a:lstStyle/>
          <a:p>
            <a:pPr>
              <a:spcAft>
                <a:spcPts val="555"/>
              </a:spcAft>
              <a:defRPr/>
            </a:pPr>
            <a:r>
              <a:rPr kumimoji="1" lang="ja-JP" altLang="en-US" sz="1400" dirty="0">
                <a:solidFill>
                  <a:schemeClr val="bg1"/>
                </a:solidFill>
                <a:latin typeface="メイリオ" panose="020B0604030504040204" pitchFamily="50" charset="-128"/>
                <a:ea typeface="メイリオ" panose="020B0604030504040204" pitchFamily="50" charset="-128"/>
              </a:rPr>
              <a:t>サイト名：</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D205835A-54BE-96FC-FED7-C99264F27C64}"/>
              </a:ext>
            </a:extLst>
          </p:cNvPr>
          <p:cNvSpPr txBox="1"/>
          <p:nvPr/>
        </p:nvSpPr>
        <p:spPr>
          <a:xfrm>
            <a:off x="6304551" y="28544"/>
            <a:ext cx="1080000" cy="307777"/>
          </a:xfrm>
          <a:prstGeom prst="rect">
            <a:avLst/>
          </a:prstGeom>
          <a:noFill/>
        </p:spPr>
        <p:txBody>
          <a:bodyPr wrap="square" rtlCol="0">
            <a:spAutoFit/>
          </a:bodyPr>
          <a:lstStyle/>
          <a:p>
            <a:pPr>
              <a:spcAft>
                <a:spcPts val="555"/>
              </a:spcAft>
              <a:defRPr/>
            </a:pPr>
            <a:r>
              <a:rPr kumimoji="1" lang="ja-JP" altLang="en-US" sz="1400" dirty="0">
                <a:solidFill>
                  <a:schemeClr val="bg1"/>
                </a:solidFill>
                <a:latin typeface="メイリオ" panose="020B0604030504040204" pitchFamily="50" charset="-128"/>
                <a:ea typeface="メイリオ" panose="020B0604030504040204" pitchFamily="50" charset="-128"/>
              </a:rPr>
              <a:t>申者：</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2C75E539-CB3A-7BB9-7FC1-0420952C9FF3}"/>
              </a:ext>
            </a:extLst>
          </p:cNvPr>
          <p:cNvSpPr txBox="1"/>
          <p:nvPr/>
        </p:nvSpPr>
        <p:spPr>
          <a:xfrm>
            <a:off x="7070631" y="28544"/>
            <a:ext cx="4968000" cy="307777"/>
          </a:xfrm>
          <a:prstGeom prst="rect">
            <a:avLst/>
          </a:prstGeom>
          <a:noFill/>
        </p:spPr>
        <p:txBody>
          <a:bodyPr wrap="square" rtlCol="0">
            <a:spAutoFit/>
          </a:bodyPr>
          <a:lstStyle/>
          <a:p>
            <a:pPr>
              <a:spcAft>
                <a:spcPts val="555"/>
              </a:spcAft>
              <a:defRPr/>
            </a:pPr>
            <a:r>
              <a:rPr kumimoji="1" lang="en-US" altLang="ja-JP" sz="1400" b="1" dirty="0">
                <a:solidFill>
                  <a:schemeClr val="bg1"/>
                </a:solidFill>
                <a:latin typeface="メイリオ" panose="020B0604030504040204" pitchFamily="50" charset="-128"/>
                <a:ea typeface="メイリオ" panose="020B0604030504040204" pitchFamily="50" charset="-128"/>
              </a:rPr>
              <a:t>【</a:t>
            </a:r>
            <a:r>
              <a:rPr kumimoji="1" lang="ja-JP" altLang="en-US" sz="1400" b="1" dirty="0">
                <a:solidFill>
                  <a:schemeClr val="bg1"/>
                </a:solidFill>
                <a:latin typeface="メイリオ" panose="020B0604030504040204" pitchFamily="50" charset="-128"/>
                <a:ea typeface="メイリオ" panose="020B0604030504040204" pitchFamily="50" charset="-128"/>
              </a:rPr>
              <a:t>申請者名をここに記入</a:t>
            </a:r>
            <a:r>
              <a:rPr kumimoji="1" lang="en-US" altLang="ja-JP" sz="1400" b="1" dirty="0">
                <a:solidFill>
                  <a:schemeClr val="bg1"/>
                </a:solidFill>
                <a:latin typeface="メイリオ" panose="020B0604030504040204" pitchFamily="50" charset="-128"/>
                <a:ea typeface="メイリオ" panose="020B0604030504040204" pitchFamily="50" charset="-128"/>
              </a:rPr>
              <a:t>】</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4" name="テキスト ボックス 3">
            <a:extLst>
              <a:ext uri="{FF2B5EF4-FFF2-40B4-BE49-F238E27FC236}">
                <a16:creationId xmlns:a16="http://schemas.microsoft.com/office/drawing/2014/main" id="{4072169D-5EAA-2E5F-34BC-65FBB259E523}"/>
              </a:ext>
            </a:extLst>
          </p:cNvPr>
          <p:cNvSpPr txBox="1"/>
          <p:nvPr/>
        </p:nvSpPr>
        <p:spPr>
          <a:xfrm>
            <a:off x="7890554" y="266376"/>
            <a:ext cx="4301446" cy="276999"/>
          </a:xfrm>
          <a:prstGeom prst="rect">
            <a:avLst/>
          </a:prstGeom>
          <a:noFill/>
        </p:spPr>
        <p:txBody>
          <a:bodyPr wrap="square">
            <a:spAutoFit/>
          </a:bodyPr>
          <a:lstStyle/>
          <a:p>
            <a:pPr algn="r"/>
            <a:r>
              <a:rPr lang="ja-JP" altLang="en-US" sz="1200" kern="100" dirty="0">
                <a:solidFill>
                  <a:srgbClr val="009C89"/>
                </a:solidFill>
                <a:latin typeface="メイリオ" panose="020B0604030504040204" pitchFamily="50" charset="-128"/>
                <a:ea typeface="メイリオ" panose="020B0604030504040204" pitchFamily="50" charset="-128"/>
                <a:cs typeface="Times New Roman" panose="02020603050405020304" pitchFamily="18" charset="0"/>
              </a:rPr>
              <a:t>自然共生サイト認定申請書 様式２</a:t>
            </a:r>
            <a:endParaRPr lang="ja-JP" altLang="ja-JP" sz="1200" kern="100" dirty="0">
              <a:solidFill>
                <a:srgbClr val="009C89"/>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5" name="テキスト ボックス 4">
            <a:extLst>
              <a:ext uri="{FF2B5EF4-FFF2-40B4-BE49-F238E27FC236}">
                <a16:creationId xmlns:a16="http://schemas.microsoft.com/office/drawing/2014/main" id="{F8CB4CE3-2BF5-B875-F8D0-42B31F7BA336}"/>
              </a:ext>
            </a:extLst>
          </p:cNvPr>
          <p:cNvSpPr txBox="1"/>
          <p:nvPr/>
        </p:nvSpPr>
        <p:spPr>
          <a:xfrm>
            <a:off x="339046" y="188060"/>
            <a:ext cx="6097712" cy="369332"/>
          </a:xfrm>
          <a:prstGeom prst="rect">
            <a:avLst/>
          </a:prstGeom>
          <a:noFill/>
        </p:spPr>
        <p:txBody>
          <a:bodyPr wrap="square">
            <a:spAutoFit/>
          </a:bodyPr>
          <a:lstStyle/>
          <a:p>
            <a:pPr algn="just"/>
            <a:r>
              <a:rPr lang="ja-JP" altLang="en-US" b="1" kern="100" dirty="0">
                <a:latin typeface="メイリオ" panose="020B0604030504040204" pitchFamily="50" charset="-128"/>
                <a:ea typeface="メイリオ" panose="020B0604030504040204" pitchFamily="50" charset="-128"/>
                <a:cs typeface="Times New Roman" panose="02020603050405020304" pitchFamily="18" charset="0"/>
              </a:rPr>
              <a:t>４</a:t>
            </a:r>
            <a:r>
              <a:rPr lang="en-US" altLang="ja-JP" b="1"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b="1" kern="100" dirty="0">
                <a:latin typeface="メイリオ" panose="020B0604030504040204" pitchFamily="50" charset="-128"/>
                <a:ea typeface="メイリオ" panose="020B0604030504040204" pitchFamily="50" charset="-128"/>
                <a:cs typeface="Times New Roman" panose="02020603050405020304" pitchFamily="18" charset="0"/>
              </a:rPr>
              <a:t>サイトの</a:t>
            </a:r>
            <a:r>
              <a:rPr lang="ja-JP" altLang="en-US" b="1" kern="100" dirty="0">
                <a:latin typeface="メイリオ" panose="020B0604030504040204" pitchFamily="50" charset="-128"/>
                <a:ea typeface="メイリオ" panose="020B0604030504040204" pitchFamily="50" charset="-128"/>
                <a:cs typeface="Times New Roman" panose="02020603050405020304" pitchFamily="18" charset="0"/>
              </a:rPr>
              <a:t>管理計画・モニタリング計画</a:t>
            </a:r>
            <a:endParaRPr lang="ja-JP" altLang="ja-JP"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7" name="正方形/長方形 6">
            <a:extLst>
              <a:ext uri="{FF2B5EF4-FFF2-40B4-BE49-F238E27FC236}">
                <a16:creationId xmlns:a16="http://schemas.microsoft.com/office/drawing/2014/main" id="{711BC3C0-4CEC-F585-7CEC-993FCB5B6708}"/>
              </a:ext>
            </a:extLst>
          </p:cNvPr>
          <p:cNvSpPr/>
          <p:nvPr/>
        </p:nvSpPr>
        <p:spPr>
          <a:xfrm>
            <a:off x="10602" y="495910"/>
            <a:ext cx="12184491" cy="49768"/>
          </a:xfrm>
          <a:prstGeom prst="rect">
            <a:avLst/>
          </a:prstGeom>
          <a:solidFill>
            <a:srgbClr val="009C89"/>
          </a:solidFill>
          <a:ln>
            <a:solidFill>
              <a:srgbClr val="009C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吹き出し: 四角形 5">
            <a:extLst>
              <a:ext uri="{FF2B5EF4-FFF2-40B4-BE49-F238E27FC236}">
                <a16:creationId xmlns:a16="http://schemas.microsoft.com/office/drawing/2014/main" id="{5D3BFFB5-10CC-34A2-951B-B88DADD39553}"/>
              </a:ext>
            </a:extLst>
          </p:cNvPr>
          <p:cNvSpPr/>
          <p:nvPr/>
        </p:nvSpPr>
        <p:spPr>
          <a:xfrm>
            <a:off x="-2856216" y="520794"/>
            <a:ext cx="2674855" cy="3186766"/>
          </a:xfrm>
          <a:prstGeom prst="wedgeRectCallout">
            <a:avLst>
              <a:gd name="adj1" fmla="val 52278"/>
              <a:gd name="adj2" fmla="val -58271"/>
            </a:avLst>
          </a:prstGeom>
          <a:solidFill>
            <a:schemeClr val="bg1"/>
          </a:solidFill>
          <a:ln w="28575">
            <a:solidFill>
              <a:srgbClr val="33CC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rgbClr val="009C89"/>
                </a:solidFill>
                <a:latin typeface="メイリオ" panose="020B0604030504040204" pitchFamily="50" charset="-128"/>
                <a:ea typeface="メイリオ" panose="020B0604030504040204" pitchFamily="50" charset="-128"/>
              </a:rPr>
              <a:t>複数の「生物多様性の価値」に該当しており</a:t>
            </a:r>
            <a:r>
              <a:rPr kumimoji="1" lang="ja-JP" altLang="en-US" sz="1600" b="1" dirty="0">
                <a:solidFill>
                  <a:srgbClr val="009C89"/>
                </a:solidFill>
                <a:latin typeface="メイリオ" panose="020B0604030504040204" pitchFamily="50" charset="-128"/>
                <a:ea typeface="メイリオ" panose="020B0604030504040204" pitchFamily="50" charset="-128"/>
              </a:rPr>
              <a:t>、</a:t>
            </a:r>
            <a:r>
              <a:rPr kumimoji="1" lang="ja-JP" altLang="en-US" sz="1600" b="1" u="sng" dirty="0">
                <a:solidFill>
                  <a:srgbClr val="009C89"/>
                </a:solidFill>
                <a:latin typeface="メイリオ" panose="020B0604030504040204" pitchFamily="50" charset="-128"/>
                <a:ea typeface="メイリオ" panose="020B0604030504040204" pitchFamily="50" charset="-128"/>
              </a:rPr>
              <a:t>価値に応じて管理内容やモニタリング内容を変えている場合</a:t>
            </a:r>
            <a:r>
              <a:rPr kumimoji="1" lang="ja-JP" altLang="en-US" sz="1600" dirty="0">
                <a:solidFill>
                  <a:srgbClr val="009C89"/>
                </a:solidFill>
                <a:latin typeface="メイリオ" panose="020B0604030504040204" pitchFamily="50" charset="-128"/>
                <a:ea typeface="メイリオ" panose="020B0604030504040204" pitchFamily="50" charset="-128"/>
              </a:rPr>
              <a:t>は、</a:t>
            </a:r>
            <a:r>
              <a:rPr kumimoji="1" lang="ja-JP" altLang="en-US" sz="1600" b="1" u="sng" dirty="0">
                <a:solidFill>
                  <a:srgbClr val="009C89"/>
                </a:solidFill>
                <a:latin typeface="メイリオ" panose="020B0604030504040204" pitchFamily="50" charset="-128"/>
                <a:ea typeface="メイリオ" panose="020B0604030504040204" pitchFamily="50" charset="-128"/>
              </a:rPr>
              <a:t>価値毎の管理内容やモニタリング内容が分かるように記載</a:t>
            </a:r>
            <a:r>
              <a:rPr kumimoji="1" lang="ja-JP" altLang="en-US" sz="1600" dirty="0">
                <a:solidFill>
                  <a:srgbClr val="009C89"/>
                </a:solidFill>
                <a:latin typeface="メイリオ" panose="020B0604030504040204" pitchFamily="50" charset="-128"/>
                <a:ea typeface="メイリオ" panose="020B0604030504040204" pitchFamily="50" charset="-128"/>
              </a:rPr>
              <a:t>ください。</a:t>
            </a:r>
          </a:p>
        </p:txBody>
      </p:sp>
    </p:spTree>
    <p:extLst>
      <p:ext uri="{BB962C8B-B14F-4D97-AF65-F5344CB8AC3E}">
        <p14:creationId xmlns:p14="http://schemas.microsoft.com/office/powerpoint/2010/main" val="13097289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AA2D27EC-96AE-9B00-4109-E295882F75DD}"/>
              </a:ext>
            </a:extLst>
          </p:cNvPr>
          <p:cNvSpPr/>
          <p:nvPr/>
        </p:nvSpPr>
        <p:spPr>
          <a:xfrm>
            <a:off x="337897" y="1119883"/>
            <a:ext cx="5405259" cy="3040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メイリオ" panose="020B0604030504040204" pitchFamily="50" charset="-128"/>
                <a:ea typeface="メイリオ" panose="020B0604030504040204" pitchFamily="50" charset="-128"/>
              </a:rPr>
              <a:t>写真を添付</a:t>
            </a:r>
          </a:p>
        </p:txBody>
      </p:sp>
      <p:sp>
        <p:nvSpPr>
          <p:cNvPr id="8" name="正方形/長方形 7">
            <a:extLst>
              <a:ext uri="{FF2B5EF4-FFF2-40B4-BE49-F238E27FC236}">
                <a16:creationId xmlns:a16="http://schemas.microsoft.com/office/drawing/2014/main" id="{A071CF8B-826D-5441-1E43-5347350748A2}"/>
              </a:ext>
            </a:extLst>
          </p:cNvPr>
          <p:cNvSpPr/>
          <p:nvPr/>
        </p:nvSpPr>
        <p:spPr>
          <a:xfrm>
            <a:off x="337897" y="4474285"/>
            <a:ext cx="5405259" cy="12638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l"/>
            </a:pPr>
            <a:r>
              <a:rPr kumimoji="1" lang="ja-JP" altLang="en-US" sz="1400" dirty="0">
                <a:solidFill>
                  <a:schemeClr val="tx1"/>
                </a:solidFill>
                <a:latin typeface="メイリオ" panose="020B0604030504040204" pitchFamily="50" charset="-128"/>
                <a:ea typeface="メイリオ" panose="020B0604030504040204" pitchFamily="50" charset="-128"/>
              </a:rPr>
              <a:t>写真番号：</a:t>
            </a:r>
            <a:endParaRPr kumimoji="1" lang="en-US" altLang="ja-JP" sz="1400" dirty="0">
              <a:solidFill>
                <a:schemeClr val="tx1"/>
              </a:solidFill>
              <a:latin typeface="メイリオ" panose="020B0604030504040204" pitchFamily="50" charset="-128"/>
              <a:ea typeface="メイリオ" panose="020B0604030504040204" pitchFamily="50" charset="-128"/>
            </a:endParaRPr>
          </a:p>
          <a:p>
            <a:pPr marL="285750" indent="-285750">
              <a:buFont typeface="Wingdings" panose="05000000000000000000" pitchFamily="2" charset="2"/>
              <a:buChar char="l"/>
            </a:pPr>
            <a:r>
              <a:rPr kumimoji="1" lang="ja-JP" altLang="en-US" sz="1400" dirty="0">
                <a:solidFill>
                  <a:schemeClr val="tx1"/>
                </a:solidFill>
                <a:latin typeface="メイリオ" panose="020B0604030504040204" pitchFamily="50" charset="-128"/>
                <a:ea typeface="メイリオ" panose="020B0604030504040204" pitchFamily="50" charset="-128"/>
              </a:rPr>
              <a:t>撮影日又は撮影年月：</a:t>
            </a:r>
            <a:endParaRPr kumimoji="1" lang="en-US" altLang="ja-JP" sz="1400" dirty="0">
              <a:solidFill>
                <a:schemeClr val="tx1"/>
              </a:solidFill>
              <a:latin typeface="メイリオ" panose="020B0604030504040204" pitchFamily="50" charset="-128"/>
              <a:ea typeface="メイリオ" panose="020B0604030504040204" pitchFamily="50" charset="-128"/>
            </a:endParaRPr>
          </a:p>
          <a:p>
            <a:pPr marL="285750" indent="-285750">
              <a:buFont typeface="Wingdings" panose="05000000000000000000" pitchFamily="2" charset="2"/>
              <a:buChar char="l"/>
            </a:pPr>
            <a:r>
              <a:rPr kumimoji="1" lang="ja-JP" altLang="en-US" sz="1400" dirty="0">
                <a:solidFill>
                  <a:schemeClr val="tx1"/>
                </a:solidFill>
                <a:latin typeface="メイリオ" panose="020B0604030504040204" pitchFamily="50" charset="-128"/>
                <a:ea typeface="メイリオ" panose="020B0604030504040204" pitchFamily="50" charset="-128"/>
              </a:rPr>
              <a:t>写真の説明：</a:t>
            </a:r>
            <a:endParaRPr kumimoji="1" lang="en-US" altLang="ja-JP" sz="1400" dirty="0">
              <a:solidFill>
                <a:schemeClr val="tx1"/>
              </a:solidFill>
              <a:latin typeface="メイリオ" panose="020B0604030504040204" pitchFamily="50" charset="-128"/>
              <a:ea typeface="メイリオ" panose="020B0604030504040204" pitchFamily="50" charset="-128"/>
            </a:endParaRPr>
          </a:p>
        </p:txBody>
      </p:sp>
      <p:sp>
        <p:nvSpPr>
          <p:cNvPr id="4" name="テキスト ボックス 3">
            <a:extLst>
              <a:ext uri="{FF2B5EF4-FFF2-40B4-BE49-F238E27FC236}">
                <a16:creationId xmlns:a16="http://schemas.microsoft.com/office/drawing/2014/main" id="{FCC9C4AC-F038-5040-DCDF-A3A6BAD54A67}"/>
              </a:ext>
            </a:extLst>
          </p:cNvPr>
          <p:cNvSpPr txBox="1"/>
          <p:nvPr/>
        </p:nvSpPr>
        <p:spPr>
          <a:xfrm>
            <a:off x="7890554" y="266376"/>
            <a:ext cx="4301446" cy="276999"/>
          </a:xfrm>
          <a:prstGeom prst="rect">
            <a:avLst/>
          </a:prstGeom>
          <a:noFill/>
        </p:spPr>
        <p:txBody>
          <a:bodyPr wrap="square">
            <a:spAutoFit/>
          </a:bodyPr>
          <a:lstStyle/>
          <a:p>
            <a:pPr algn="r"/>
            <a:r>
              <a:rPr lang="ja-JP" altLang="en-US" sz="1200" kern="100" dirty="0">
                <a:solidFill>
                  <a:srgbClr val="009C89"/>
                </a:solidFill>
                <a:latin typeface="メイリオ" panose="020B0604030504040204" pitchFamily="50" charset="-128"/>
                <a:ea typeface="メイリオ" panose="020B0604030504040204" pitchFamily="50" charset="-128"/>
                <a:cs typeface="Times New Roman" panose="02020603050405020304" pitchFamily="18" charset="0"/>
              </a:rPr>
              <a:t>自然共生サイト認定申請書 様式２</a:t>
            </a:r>
            <a:endParaRPr lang="ja-JP" altLang="ja-JP" sz="1200" kern="100" dirty="0">
              <a:solidFill>
                <a:srgbClr val="009C89"/>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5" name="テキスト ボックス 4">
            <a:extLst>
              <a:ext uri="{FF2B5EF4-FFF2-40B4-BE49-F238E27FC236}">
                <a16:creationId xmlns:a16="http://schemas.microsoft.com/office/drawing/2014/main" id="{F8A3F9BA-4747-7798-9A10-E6EBA1765525}"/>
              </a:ext>
            </a:extLst>
          </p:cNvPr>
          <p:cNvSpPr txBox="1"/>
          <p:nvPr/>
        </p:nvSpPr>
        <p:spPr>
          <a:xfrm>
            <a:off x="339045" y="188060"/>
            <a:ext cx="7548415" cy="369332"/>
          </a:xfrm>
          <a:prstGeom prst="rect">
            <a:avLst/>
          </a:prstGeom>
          <a:noFill/>
        </p:spPr>
        <p:txBody>
          <a:bodyPr wrap="square">
            <a:spAutoFit/>
          </a:bodyPr>
          <a:lstStyle/>
          <a:p>
            <a:pPr algn="just"/>
            <a:r>
              <a:rPr lang="ja-JP" altLang="en-US" b="1" kern="100" dirty="0">
                <a:latin typeface="メイリオ" panose="020B0604030504040204" pitchFamily="50" charset="-128"/>
                <a:ea typeface="メイリオ" panose="020B0604030504040204" pitchFamily="50" charset="-128"/>
                <a:cs typeface="Times New Roman" panose="02020603050405020304" pitchFamily="18" charset="0"/>
              </a:rPr>
              <a:t>５</a:t>
            </a:r>
            <a:r>
              <a:rPr lang="en-US" altLang="ja-JP" b="1"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b="1" kern="100" dirty="0">
                <a:latin typeface="メイリオ" panose="020B0604030504040204" pitchFamily="50" charset="-128"/>
                <a:ea typeface="メイリオ" panose="020B0604030504040204" pitchFamily="50" charset="-128"/>
                <a:cs typeface="Times New Roman" panose="02020603050405020304" pitchFamily="18" charset="0"/>
              </a:rPr>
              <a:t>追加写真用シート</a:t>
            </a:r>
            <a:r>
              <a:rPr lang="ja-JP" altLang="en-US"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（任意）</a:t>
            </a:r>
            <a:endParaRPr lang="ja-JP" altLang="ja-JP"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0" name="正方形/長方形 9">
            <a:extLst>
              <a:ext uri="{FF2B5EF4-FFF2-40B4-BE49-F238E27FC236}">
                <a16:creationId xmlns:a16="http://schemas.microsoft.com/office/drawing/2014/main" id="{276C421D-54C4-E92D-E208-04DA6C4FC519}"/>
              </a:ext>
            </a:extLst>
          </p:cNvPr>
          <p:cNvSpPr/>
          <p:nvPr/>
        </p:nvSpPr>
        <p:spPr>
          <a:xfrm>
            <a:off x="10602" y="495910"/>
            <a:ext cx="12184491" cy="49768"/>
          </a:xfrm>
          <a:prstGeom prst="rect">
            <a:avLst/>
          </a:prstGeom>
          <a:solidFill>
            <a:srgbClr val="009C89"/>
          </a:solidFill>
          <a:ln>
            <a:solidFill>
              <a:srgbClr val="009C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E6E8B115-E9D6-3B25-899E-F4421F8A8C56}"/>
              </a:ext>
            </a:extLst>
          </p:cNvPr>
          <p:cNvSpPr/>
          <p:nvPr/>
        </p:nvSpPr>
        <p:spPr>
          <a:xfrm>
            <a:off x="6436758" y="1119883"/>
            <a:ext cx="5405259" cy="3040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メイリオ" panose="020B0604030504040204" pitchFamily="50" charset="-128"/>
                <a:ea typeface="メイリオ" panose="020B0604030504040204" pitchFamily="50" charset="-128"/>
              </a:rPr>
              <a:t>写真を添付</a:t>
            </a:r>
          </a:p>
        </p:txBody>
      </p:sp>
      <p:sp>
        <p:nvSpPr>
          <p:cNvPr id="2" name="正方形/長方形 1">
            <a:extLst>
              <a:ext uri="{FF2B5EF4-FFF2-40B4-BE49-F238E27FC236}">
                <a16:creationId xmlns:a16="http://schemas.microsoft.com/office/drawing/2014/main" id="{ABB6E8A7-0D9D-9F53-B79F-D703E3FDDC04}"/>
              </a:ext>
            </a:extLst>
          </p:cNvPr>
          <p:cNvSpPr/>
          <p:nvPr/>
        </p:nvSpPr>
        <p:spPr>
          <a:xfrm>
            <a:off x="6436757" y="4474285"/>
            <a:ext cx="5405259" cy="12638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l"/>
            </a:pPr>
            <a:r>
              <a:rPr kumimoji="1" lang="ja-JP" altLang="en-US" sz="1400" dirty="0">
                <a:solidFill>
                  <a:schemeClr val="tx1"/>
                </a:solidFill>
                <a:latin typeface="メイリオ" panose="020B0604030504040204" pitchFamily="50" charset="-128"/>
                <a:ea typeface="メイリオ" panose="020B0604030504040204" pitchFamily="50" charset="-128"/>
              </a:rPr>
              <a:t>写真番号：</a:t>
            </a:r>
            <a:endParaRPr kumimoji="1" lang="en-US" altLang="ja-JP" sz="1400" dirty="0">
              <a:solidFill>
                <a:schemeClr val="tx1"/>
              </a:solidFill>
              <a:latin typeface="メイリオ" panose="020B0604030504040204" pitchFamily="50" charset="-128"/>
              <a:ea typeface="メイリオ" panose="020B0604030504040204" pitchFamily="50" charset="-128"/>
            </a:endParaRPr>
          </a:p>
          <a:p>
            <a:pPr marL="285750" indent="-285750">
              <a:buFont typeface="Wingdings" panose="05000000000000000000" pitchFamily="2" charset="2"/>
              <a:buChar char="l"/>
            </a:pPr>
            <a:r>
              <a:rPr kumimoji="1" lang="ja-JP" altLang="en-US" sz="1400" dirty="0">
                <a:solidFill>
                  <a:schemeClr val="tx1"/>
                </a:solidFill>
                <a:latin typeface="メイリオ" panose="020B0604030504040204" pitchFamily="50" charset="-128"/>
                <a:ea typeface="メイリオ" panose="020B0604030504040204" pitchFamily="50" charset="-128"/>
              </a:rPr>
              <a:t>撮影日又は撮影年月：</a:t>
            </a:r>
            <a:endParaRPr kumimoji="1" lang="en-US" altLang="ja-JP" sz="1400" dirty="0">
              <a:solidFill>
                <a:schemeClr val="tx1"/>
              </a:solidFill>
              <a:latin typeface="メイリオ" panose="020B0604030504040204" pitchFamily="50" charset="-128"/>
              <a:ea typeface="メイリオ" panose="020B0604030504040204" pitchFamily="50" charset="-128"/>
            </a:endParaRPr>
          </a:p>
          <a:p>
            <a:pPr marL="285750" indent="-285750">
              <a:buFont typeface="Wingdings" panose="05000000000000000000" pitchFamily="2" charset="2"/>
              <a:buChar char="l"/>
            </a:pPr>
            <a:r>
              <a:rPr kumimoji="1" lang="ja-JP" altLang="en-US" sz="1400" dirty="0">
                <a:solidFill>
                  <a:schemeClr val="tx1"/>
                </a:solidFill>
                <a:latin typeface="メイリオ" panose="020B0604030504040204" pitchFamily="50" charset="-128"/>
                <a:ea typeface="メイリオ" panose="020B0604030504040204" pitchFamily="50" charset="-128"/>
              </a:rPr>
              <a:t>写真の説明：</a:t>
            </a:r>
            <a:endParaRPr kumimoji="1" lang="en-US" altLang="ja-JP" sz="140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53803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730D5AC4-DB07-479E-9500-32D5554D563D}"/>
              </a:ext>
            </a:extLst>
          </p:cNvPr>
          <p:cNvSpPr>
            <a:spLocks noGrp="1"/>
          </p:cNvSpPr>
          <p:nvPr>
            <p:ph type="sldNum" sz="quarter" idx="12"/>
          </p:nvPr>
        </p:nvSpPr>
        <p:spPr/>
        <p:txBody>
          <a:bodyPr/>
          <a:lstStyle/>
          <a:p>
            <a:fld id="{E388EACA-E4DD-4AB3-950B-C450314FBBCA}" type="slidenum">
              <a:rPr kumimoji="1" lang="ja-JP" altLang="en-US" smtClean="0"/>
              <a:t>17</a:t>
            </a:fld>
            <a:endParaRPr kumimoji="1" lang="ja-JP" altLang="en-US"/>
          </a:p>
        </p:txBody>
      </p:sp>
      <p:sp>
        <p:nvSpPr>
          <p:cNvPr id="3" name="正方形/長方形 2">
            <a:extLst>
              <a:ext uri="{FF2B5EF4-FFF2-40B4-BE49-F238E27FC236}">
                <a16:creationId xmlns:a16="http://schemas.microsoft.com/office/drawing/2014/main" id="{AA2D27EC-96AE-9B00-4109-E295882F75DD}"/>
              </a:ext>
            </a:extLst>
          </p:cNvPr>
          <p:cNvSpPr/>
          <p:nvPr/>
        </p:nvSpPr>
        <p:spPr>
          <a:xfrm>
            <a:off x="337897" y="656928"/>
            <a:ext cx="11549303" cy="569712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u="sng" dirty="0">
                <a:solidFill>
                  <a:schemeClr val="tx1"/>
                </a:solidFill>
                <a:latin typeface="メイリオ" panose="020B0604030504040204" pitchFamily="50" charset="-128"/>
                <a:ea typeface="メイリオ" panose="020B0604030504040204" pitchFamily="50" charset="-128"/>
              </a:rPr>
              <a:t>写真の</a:t>
            </a:r>
            <a:r>
              <a:rPr kumimoji="1" lang="ja-JP" altLang="en-US" sz="2800" b="1" u="sng" dirty="0">
                <a:solidFill>
                  <a:schemeClr val="tx1"/>
                </a:solidFill>
                <a:latin typeface="メイリオ" panose="020B0604030504040204" pitchFamily="50" charset="-128"/>
                <a:ea typeface="メイリオ" panose="020B0604030504040204" pitchFamily="50" charset="-128"/>
              </a:rPr>
              <a:t>撮影位置</a:t>
            </a:r>
            <a:r>
              <a:rPr kumimoji="1" lang="ja-JP" altLang="en-US" sz="2800" u="sng" dirty="0">
                <a:solidFill>
                  <a:schemeClr val="tx1"/>
                </a:solidFill>
                <a:latin typeface="メイリオ" panose="020B0604030504040204" pitchFamily="50" charset="-128"/>
                <a:ea typeface="メイリオ" panose="020B0604030504040204" pitchFamily="50" charset="-128"/>
              </a:rPr>
              <a:t>を（可能な場合撮影方向も）示した図面</a:t>
            </a:r>
            <a:r>
              <a:rPr kumimoji="1" lang="ja-JP" altLang="en-US" sz="2800" dirty="0">
                <a:solidFill>
                  <a:schemeClr val="tx1"/>
                </a:solidFill>
                <a:latin typeface="メイリオ" panose="020B0604030504040204" pitchFamily="50" charset="-128"/>
                <a:ea typeface="メイリオ" panose="020B0604030504040204" pitchFamily="50" charset="-128"/>
              </a:rPr>
              <a:t>を添付</a:t>
            </a:r>
          </a:p>
        </p:txBody>
      </p:sp>
      <p:sp>
        <p:nvSpPr>
          <p:cNvPr id="4" name="テキスト ボックス 3">
            <a:extLst>
              <a:ext uri="{FF2B5EF4-FFF2-40B4-BE49-F238E27FC236}">
                <a16:creationId xmlns:a16="http://schemas.microsoft.com/office/drawing/2014/main" id="{FCC9C4AC-F038-5040-DCDF-A3A6BAD54A67}"/>
              </a:ext>
            </a:extLst>
          </p:cNvPr>
          <p:cNvSpPr txBox="1"/>
          <p:nvPr/>
        </p:nvSpPr>
        <p:spPr>
          <a:xfrm>
            <a:off x="7890554" y="266376"/>
            <a:ext cx="4301446" cy="276999"/>
          </a:xfrm>
          <a:prstGeom prst="rect">
            <a:avLst/>
          </a:prstGeom>
          <a:noFill/>
        </p:spPr>
        <p:txBody>
          <a:bodyPr wrap="square">
            <a:spAutoFit/>
          </a:bodyPr>
          <a:lstStyle/>
          <a:p>
            <a:pPr algn="r"/>
            <a:r>
              <a:rPr lang="ja-JP" altLang="en-US" sz="1200" kern="100" dirty="0">
                <a:solidFill>
                  <a:srgbClr val="009C89"/>
                </a:solidFill>
                <a:latin typeface="メイリオ" panose="020B0604030504040204" pitchFamily="50" charset="-128"/>
                <a:ea typeface="メイリオ" panose="020B0604030504040204" pitchFamily="50" charset="-128"/>
                <a:cs typeface="Times New Roman" panose="02020603050405020304" pitchFamily="18" charset="0"/>
              </a:rPr>
              <a:t>自然共生サイト認定申請書 様式２</a:t>
            </a:r>
            <a:endParaRPr lang="ja-JP" altLang="ja-JP" sz="1200" kern="100" dirty="0">
              <a:solidFill>
                <a:srgbClr val="009C89"/>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5" name="テキスト ボックス 4">
            <a:extLst>
              <a:ext uri="{FF2B5EF4-FFF2-40B4-BE49-F238E27FC236}">
                <a16:creationId xmlns:a16="http://schemas.microsoft.com/office/drawing/2014/main" id="{F8A3F9BA-4747-7798-9A10-E6EBA1765525}"/>
              </a:ext>
            </a:extLst>
          </p:cNvPr>
          <p:cNvSpPr txBox="1"/>
          <p:nvPr/>
        </p:nvSpPr>
        <p:spPr>
          <a:xfrm>
            <a:off x="339045" y="188060"/>
            <a:ext cx="7962473" cy="369332"/>
          </a:xfrm>
          <a:prstGeom prst="rect">
            <a:avLst/>
          </a:prstGeom>
          <a:noFill/>
        </p:spPr>
        <p:txBody>
          <a:bodyPr wrap="square">
            <a:spAutoFit/>
          </a:bodyPr>
          <a:lstStyle/>
          <a:p>
            <a:pPr algn="just"/>
            <a:r>
              <a:rPr lang="ja-JP" altLang="en-US" b="1" kern="100" dirty="0">
                <a:latin typeface="メイリオ" panose="020B0604030504040204" pitchFamily="50" charset="-128"/>
                <a:ea typeface="メイリオ" panose="020B0604030504040204" pitchFamily="50" charset="-128"/>
                <a:cs typeface="Times New Roman" panose="02020603050405020304" pitchFamily="18" charset="0"/>
              </a:rPr>
              <a:t>６</a:t>
            </a:r>
            <a:r>
              <a:rPr lang="en-US" altLang="ja-JP" b="1"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en-US" b="1" kern="100" dirty="0">
                <a:latin typeface="メイリオ" panose="020B0604030504040204" pitchFamily="50" charset="-128"/>
                <a:ea typeface="メイリオ" panose="020B0604030504040204" pitchFamily="50" charset="-128"/>
                <a:cs typeface="Times New Roman" panose="02020603050405020304" pitchFamily="18" charset="0"/>
              </a:rPr>
              <a:t>写真撮影位置</a:t>
            </a:r>
            <a:endParaRPr lang="ja-JP" altLang="ja-JP"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0" name="正方形/長方形 9">
            <a:extLst>
              <a:ext uri="{FF2B5EF4-FFF2-40B4-BE49-F238E27FC236}">
                <a16:creationId xmlns:a16="http://schemas.microsoft.com/office/drawing/2014/main" id="{276C421D-54C4-E92D-E208-04DA6C4FC519}"/>
              </a:ext>
            </a:extLst>
          </p:cNvPr>
          <p:cNvSpPr/>
          <p:nvPr/>
        </p:nvSpPr>
        <p:spPr>
          <a:xfrm>
            <a:off x="10602" y="495910"/>
            <a:ext cx="12184491" cy="49768"/>
          </a:xfrm>
          <a:prstGeom prst="rect">
            <a:avLst/>
          </a:prstGeom>
          <a:solidFill>
            <a:srgbClr val="009C89"/>
          </a:solidFill>
          <a:ln>
            <a:solidFill>
              <a:srgbClr val="009C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159274BF-C96C-E497-830A-E0C04201B8B0}"/>
              </a:ext>
            </a:extLst>
          </p:cNvPr>
          <p:cNvSpPr txBox="1"/>
          <p:nvPr/>
        </p:nvSpPr>
        <p:spPr>
          <a:xfrm>
            <a:off x="1458930" y="4132055"/>
            <a:ext cx="9626886" cy="646331"/>
          </a:xfrm>
          <a:prstGeom prst="rect">
            <a:avLst/>
          </a:prstGeom>
          <a:noFill/>
        </p:spPr>
        <p:txBody>
          <a:bodyPr wrap="square">
            <a:spAutoFit/>
          </a:bodyPr>
          <a:lstStyle/>
          <a:p>
            <a:pPr marL="285750" indent="-285750">
              <a:buFont typeface="Wingdings" panose="05000000000000000000" pitchFamily="2" charset="2"/>
              <a:buChar char="Ø"/>
            </a:pPr>
            <a:r>
              <a:rPr kumimoji="1" lang="ja-JP" altLang="en-US" dirty="0">
                <a:solidFill>
                  <a:srgbClr val="009C89"/>
                </a:solidFill>
                <a:latin typeface="メイリオ" panose="020B0604030504040204" pitchFamily="50" charset="-128"/>
                <a:ea typeface="メイリオ" panose="020B0604030504040204" pitchFamily="50" charset="-128"/>
              </a:rPr>
              <a:t>スライド２の「区域の範囲と付近の状況が分かる図面」を背景に、写真の撮影位置を示してください。</a:t>
            </a:r>
            <a:endParaRPr kumimoji="1" lang="en-US" altLang="ja-JP" dirty="0">
              <a:solidFill>
                <a:srgbClr val="009C89"/>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0116982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730D5AC4-DB07-479E-9500-32D5554D563D}"/>
              </a:ext>
            </a:extLst>
          </p:cNvPr>
          <p:cNvSpPr>
            <a:spLocks noGrp="1"/>
          </p:cNvSpPr>
          <p:nvPr>
            <p:ph type="sldNum" sz="quarter" idx="12"/>
          </p:nvPr>
        </p:nvSpPr>
        <p:spPr/>
        <p:txBody>
          <a:bodyPr/>
          <a:lstStyle/>
          <a:p>
            <a:fld id="{E388EACA-E4DD-4AB3-950B-C450314FBBCA}" type="slidenum">
              <a:rPr kumimoji="1" lang="ja-JP" altLang="en-US" smtClean="0"/>
              <a:t>18</a:t>
            </a:fld>
            <a:endParaRPr kumimoji="1" lang="ja-JP" altLang="en-US"/>
          </a:p>
        </p:txBody>
      </p:sp>
      <p:sp>
        <p:nvSpPr>
          <p:cNvPr id="3" name="正方形/長方形 2">
            <a:extLst>
              <a:ext uri="{FF2B5EF4-FFF2-40B4-BE49-F238E27FC236}">
                <a16:creationId xmlns:a16="http://schemas.microsoft.com/office/drawing/2014/main" id="{AA2D27EC-96AE-9B00-4109-E295882F75DD}"/>
              </a:ext>
            </a:extLst>
          </p:cNvPr>
          <p:cNvSpPr/>
          <p:nvPr/>
        </p:nvSpPr>
        <p:spPr>
          <a:xfrm>
            <a:off x="337897" y="656928"/>
            <a:ext cx="11549303" cy="569712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tx1"/>
                </a:solidFill>
                <a:latin typeface="メイリオ" panose="020B0604030504040204" pitchFamily="50" charset="-128"/>
                <a:ea typeface="メイリオ" panose="020B0604030504040204" pitchFamily="50" charset="-128"/>
              </a:rPr>
              <a:t>伝えたい情報などあれば、</a:t>
            </a:r>
            <a:r>
              <a:rPr kumimoji="1" lang="ja-JP" altLang="en-US" sz="2800" b="1" dirty="0">
                <a:solidFill>
                  <a:schemeClr val="tx1"/>
                </a:solidFill>
                <a:latin typeface="メイリオ" panose="020B0604030504040204" pitchFamily="50" charset="-128"/>
                <a:ea typeface="メイリオ" panose="020B0604030504040204" pitchFamily="50" charset="-128"/>
              </a:rPr>
              <a:t>自由に記載</a:t>
            </a:r>
            <a:r>
              <a:rPr kumimoji="1" lang="ja-JP" altLang="en-US" sz="2800" dirty="0">
                <a:solidFill>
                  <a:schemeClr val="tx1"/>
                </a:solidFill>
                <a:latin typeface="メイリオ" panose="020B0604030504040204" pitchFamily="50" charset="-128"/>
                <a:ea typeface="メイリオ" panose="020B0604030504040204" pitchFamily="50" charset="-128"/>
              </a:rPr>
              <a:t>ください。（最大３枚程度）</a:t>
            </a:r>
          </a:p>
        </p:txBody>
      </p:sp>
      <p:sp>
        <p:nvSpPr>
          <p:cNvPr id="4" name="テキスト ボックス 3">
            <a:extLst>
              <a:ext uri="{FF2B5EF4-FFF2-40B4-BE49-F238E27FC236}">
                <a16:creationId xmlns:a16="http://schemas.microsoft.com/office/drawing/2014/main" id="{FCC9C4AC-F038-5040-DCDF-A3A6BAD54A67}"/>
              </a:ext>
            </a:extLst>
          </p:cNvPr>
          <p:cNvSpPr txBox="1"/>
          <p:nvPr/>
        </p:nvSpPr>
        <p:spPr>
          <a:xfrm>
            <a:off x="7890554" y="266376"/>
            <a:ext cx="4301446" cy="276999"/>
          </a:xfrm>
          <a:prstGeom prst="rect">
            <a:avLst/>
          </a:prstGeom>
          <a:noFill/>
        </p:spPr>
        <p:txBody>
          <a:bodyPr wrap="square">
            <a:spAutoFit/>
          </a:bodyPr>
          <a:lstStyle/>
          <a:p>
            <a:pPr algn="r"/>
            <a:r>
              <a:rPr lang="ja-JP" altLang="en-US" sz="1200" kern="100" dirty="0">
                <a:solidFill>
                  <a:srgbClr val="009C89"/>
                </a:solidFill>
                <a:latin typeface="メイリオ" panose="020B0604030504040204" pitchFamily="50" charset="-128"/>
                <a:ea typeface="メイリオ" panose="020B0604030504040204" pitchFamily="50" charset="-128"/>
                <a:cs typeface="Times New Roman" panose="02020603050405020304" pitchFamily="18" charset="0"/>
              </a:rPr>
              <a:t>自然共生サイト認定申請書 様式２</a:t>
            </a:r>
            <a:endParaRPr lang="ja-JP" altLang="ja-JP" sz="1200" kern="100" dirty="0">
              <a:solidFill>
                <a:srgbClr val="009C89"/>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5" name="テキスト ボックス 4">
            <a:extLst>
              <a:ext uri="{FF2B5EF4-FFF2-40B4-BE49-F238E27FC236}">
                <a16:creationId xmlns:a16="http://schemas.microsoft.com/office/drawing/2014/main" id="{F8A3F9BA-4747-7798-9A10-E6EBA1765525}"/>
              </a:ext>
            </a:extLst>
          </p:cNvPr>
          <p:cNvSpPr txBox="1"/>
          <p:nvPr/>
        </p:nvSpPr>
        <p:spPr>
          <a:xfrm>
            <a:off x="339045" y="188060"/>
            <a:ext cx="7962473" cy="369332"/>
          </a:xfrm>
          <a:prstGeom prst="rect">
            <a:avLst/>
          </a:prstGeom>
          <a:noFill/>
        </p:spPr>
        <p:txBody>
          <a:bodyPr wrap="square">
            <a:spAutoFit/>
          </a:bodyPr>
          <a:lstStyle/>
          <a:p>
            <a:pPr algn="just"/>
            <a:r>
              <a:rPr lang="ja-JP" altLang="en-US" b="1" kern="100" dirty="0">
                <a:latin typeface="メイリオ" panose="020B0604030504040204" pitchFamily="50" charset="-128"/>
                <a:ea typeface="メイリオ" panose="020B0604030504040204" pitchFamily="50" charset="-128"/>
                <a:cs typeface="Times New Roman" panose="02020603050405020304" pitchFamily="18" charset="0"/>
              </a:rPr>
              <a:t>７</a:t>
            </a:r>
            <a:r>
              <a:rPr lang="en-US" altLang="ja-JP" b="1"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b="1" kern="100" dirty="0">
                <a:latin typeface="メイリオ" panose="020B0604030504040204" pitchFamily="50" charset="-128"/>
                <a:ea typeface="メイリオ" panose="020B0604030504040204" pitchFamily="50" charset="-128"/>
                <a:cs typeface="Times New Roman" panose="02020603050405020304" pitchFamily="18" charset="0"/>
              </a:rPr>
              <a:t>サイトの</a:t>
            </a:r>
            <a:r>
              <a:rPr lang="ja-JP" altLang="en-US" b="1" kern="100" dirty="0">
                <a:latin typeface="メイリオ" panose="020B0604030504040204" pitchFamily="50" charset="-128"/>
                <a:ea typeface="メイリオ" panose="020B0604030504040204" pitchFamily="50" charset="-128"/>
                <a:cs typeface="Times New Roman" panose="02020603050405020304" pitchFamily="18" charset="0"/>
              </a:rPr>
              <a:t>追加情報</a:t>
            </a:r>
            <a:r>
              <a:rPr lang="ja-JP" altLang="en-US"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（任意）</a:t>
            </a:r>
            <a:endParaRPr lang="ja-JP" altLang="ja-JP"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0" name="正方形/長方形 9">
            <a:extLst>
              <a:ext uri="{FF2B5EF4-FFF2-40B4-BE49-F238E27FC236}">
                <a16:creationId xmlns:a16="http://schemas.microsoft.com/office/drawing/2014/main" id="{276C421D-54C4-E92D-E208-04DA6C4FC519}"/>
              </a:ext>
            </a:extLst>
          </p:cNvPr>
          <p:cNvSpPr/>
          <p:nvPr/>
        </p:nvSpPr>
        <p:spPr>
          <a:xfrm>
            <a:off x="10602" y="495910"/>
            <a:ext cx="12184491" cy="49768"/>
          </a:xfrm>
          <a:prstGeom prst="rect">
            <a:avLst/>
          </a:prstGeom>
          <a:solidFill>
            <a:srgbClr val="009C89"/>
          </a:solidFill>
          <a:ln>
            <a:solidFill>
              <a:srgbClr val="009C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145318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5B109553-0556-835B-5AB0-1943057E2279}"/>
              </a:ext>
            </a:extLst>
          </p:cNvPr>
          <p:cNvSpPr>
            <a:spLocks noGrp="1"/>
          </p:cNvSpPr>
          <p:nvPr>
            <p:ph type="sldNum" sz="quarter" idx="12"/>
          </p:nvPr>
        </p:nvSpPr>
        <p:spPr/>
        <p:txBody>
          <a:bodyPr/>
          <a:lstStyle/>
          <a:p>
            <a:fld id="{E388EACA-E4DD-4AB3-950B-C450314FBBCA}" type="slidenum">
              <a:rPr kumimoji="1" lang="ja-JP" altLang="en-US" smtClean="0"/>
              <a:t>2</a:t>
            </a:fld>
            <a:endParaRPr kumimoji="1" lang="ja-JP" altLang="en-US"/>
          </a:p>
        </p:txBody>
      </p:sp>
      <p:sp>
        <p:nvSpPr>
          <p:cNvPr id="4" name="正方形/長方形 3">
            <a:extLst>
              <a:ext uri="{FF2B5EF4-FFF2-40B4-BE49-F238E27FC236}">
                <a16:creationId xmlns:a16="http://schemas.microsoft.com/office/drawing/2014/main" id="{DEAF324B-8767-5D42-12CA-E1CC939B3062}"/>
              </a:ext>
            </a:extLst>
          </p:cNvPr>
          <p:cNvSpPr/>
          <p:nvPr/>
        </p:nvSpPr>
        <p:spPr>
          <a:xfrm>
            <a:off x="339046" y="607160"/>
            <a:ext cx="11527606" cy="615130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tx1"/>
                </a:solidFill>
                <a:latin typeface="メイリオ" panose="020B0604030504040204" pitchFamily="50" charset="-128"/>
                <a:ea typeface="メイリオ" panose="020B0604030504040204" pitchFamily="50" charset="-128"/>
              </a:rPr>
              <a:t>「</a:t>
            </a:r>
            <a:r>
              <a:rPr kumimoji="1" lang="ja-JP" altLang="en-US" sz="2800" b="1" u="sng" dirty="0">
                <a:solidFill>
                  <a:schemeClr val="tx1"/>
                </a:solidFill>
                <a:latin typeface="メイリオ" panose="020B0604030504040204" pitchFamily="50" charset="-128"/>
                <a:ea typeface="メイリオ" panose="020B0604030504040204" pitchFamily="50" charset="-128"/>
              </a:rPr>
              <a:t>区域の範囲</a:t>
            </a:r>
            <a:r>
              <a:rPr kumimoji="1" lang="ja-JP" altLang="en-US" sz="2800" u="sng" dirty="0">
                <a:solidFill>
                  <a:schemeClr val="tx1"/>
                </a:solidFill>
                <a:latin typeface="メイリオ" panose="020B0604030504040204" pitchFamily="50" charset="-128"/>
                <a:ea typeface="メイリオ" panose="020B0604030504040204" pitchFamily="50" charset="-128"/>
              </a:rPr>
              <a:t>と</a:t>
            </a:r>
            <a:r>
              <a:rPr kumimoji="1" lang="ja-JP" altLang="en-US" sz="2800" b="1" u="sng" dirty="0">
                <a:solidFill>
                  <a:schemeClr val="tx1"/>
                </a:solidFill>
                <a:latin typeface="メイリオ" panose="020B0604030504040204" pitchFamily="50" charset="-128"/>
                <a:ea typeface="メイリオ" panose="020B0604030504040204" pitchFamily="50" charset="-128"/>
              </a:rPr>
              <a:t>付近の状況</a:t>
            </a:r>
            <a:r>
              <a:rPr kumimoji="1" lang="ja-JP" altLang="en-US" sz="2800" u="sng" dirty="0">
                <a:solidFill>
                  <a:schemeClr val="tx1"/>
                </a:solidFill>
                <a:latin typeface="メイリオ" panose="020B0604030504040204" pitchFamily="50" charset="-128"/>
                <a:ea typeface="メイリオ" panose="020B0604030504040204" pitchFamily="50" charset="-128"/>
              </a:rPr>
              <a:t>が分かる</a:t>
            </a:r>
            <a:r>
              <a:rPr kumimoji="1" lang="ja-JP" altLang="en-US" sz="2800" b="1" u="sng" dirty="0">
                <a:solidFill>
                  <a:schemeClr val="tx1"/>
                </a:solidFill>
                <a:latin typeface="メイリオ" panose="020B0604030504040204" pitchFamily="50" charset="-128"/>
                <a:ea typeface="メイリオ" panose="020B0604030504040204" pitchFamily="50" charset="-128"/>
              </a:rPr>
              <a:t>図面</a:t>
            </a:r>
            <a:r>
              <a:rPr kumimoji="1" lang="ja-JP" altLang="en-US" sz="2800" dirty="0">
                <a:solidFill>
                  <a:schemeClr val="tx1"/>
                </a:solidFill>
                <a:latin typeface="メイリオ" panose="020B0604030504040204" pitchFamily="50" charset="-128"/>
                <a:ea typeface="メイリオ" panose="020B0604030504040204" pitchFamily="50" charset="-128"/>
              </a:rPr>
              <a:t>」を添付</a:t>
            </a:r>
            <a:endParaRPr kumimoji="1" lang="en-US" altLang="ja-JP" sz="2800" dirty="0">
              <a:solidFill>
                <a:schemeClr val="tx1"/>
              </a:solidFill>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77924978-E911-FEA8-C077-25B1312F9445}"/>
              </a:ext>
            </a:extLst>
          </p:cNvPr>
          <p:cNvSpPr txBox="1"/>
          <p:nvPr/>
        </p:nvSpPr>
        <p:spPr>
          <a:xfrm>
            <a:off x="7890554" y="266376"/>
            <a:ext cx="4301446" cy="276999"/>
          </a:xfrm>
          <a:prstGeom prst="rect">
            <a:avLst/>
          </a:prstGeom>
          <a:noFill/>
        </p:spPr>
        <p:txBody>
          <a:bodyPr wrap="square">
            <a:spAutoFit/>
          </a:bodyPr>
          <a:lstStyle/>
          <a:p>
            <a:pPr algn="r"/>
            <a:r>
              <a:rPr lang="ja-JP" altLang="en-US" sz="1200" kern="100" dirty="0">
                <a:solidFill>
                  <a:srgbClr val="009C89"/>
                </a:solidFill>
                <a:latin typeface="メイリオ" panose="020B0604030504040204" pitchFamily="50" charset="-128"/>
                <a:ea typeface="メイリオ" panose="020B0604030504040204" pitchFamily="50" charset="-128"/>
                <a:cs typeface="Times New Roman" panose="02020603050405020304" pitchFamily="18" charset="0"/>
              </a:rPr>
              <a:t>自然共生サイト認定申請書 様式２</a:t>
            </a:r>
            <a:endParaRPr lang="ja-JP" altLang="ja-JP" sz="1200" kern="100" dirty="0">
              <a:solidFill>
                <a:srgbClr val="009C89"/>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7" name="テキスト ボックス 6">
            <a:extLst>
              <a:ext uri="{FF2B5EF4-FFF2-40B4-BE49-F238E27FC236}">
                <a16:creationId xmlns:a16="http://schemas.microsoft.com/office/drawing/2014/main" id="{58D96E7A-3B15-F60B-EA6B-F27749B54705}"/>
              </a:ext>
            </a:extLst>
          </p:cNvPr>
          <p:cNvSpPr txBox="1"/>
          <p:nvPr/>
        </p:nvSpPr>
        <p:spPr>
          <a:xfrm>
            <a:off x="339046" y="188060"/>
            <a:ext cx="6097712" cy="369332"/>
          </a:xfrm>
          <a:prstGeom prst="rect">
            <a:avLst/>
          </a:prstGeom>
          <a:noFill/>
        </p:spPr>
        <p:txBody>
          <a:bodyPr wrap="square">
            <a:spAutoFit/>
          </a:bodyPr>
          <a:lstStyle/>
          <a:p>
            <a:pPr algn="just"/>
            <a:r>
              <a:rPr lang="en-US" altLang="ja-JP" b="1" kern="100" dirty="0">
                <a:latin typeface="メイリオ" panose="020B0604030504040204" pitchFamily="50" charset="-128"/>
                <a:ea typeface="メイリオ" panose="020B0604030504040204" pitchFamily="50" charset="-128"/>
                <a:cs typeface="Times New Roman" panose="02020603050405020304" pitchFamily="18" charset="0"/>
              </a:rPr>
              <a:t>1. </a:t>
            </a:r>
            <a:r>
              <a:rPr lang="ja-JP" altLang="ja-JP" b="1" kern="100" dirty="0">
                <a:latin typeface="メイリオ" panose="020B0604030504040204" pitchFamily="50" charset="-128"/>
                <a:ea typeface="メイリオ" panose="020B0604030504040204" pitchFamily="50" charset="-128"/>
                <a:cs typeface="Times New Roman" panose="02020603050405020304" pitchFamily="18" charset="0"/>
              </a:rPr>
              <a:t>サイトの基礎情報</a:t>
            </a:r>
            <a:r>
              <a:rPr lang="ja-JP" altLang="en-US" b="1"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b="1" kern="100" dirty="0">
                <a:solidFill>
                  <a:srgbClr val="009C89"/>
                </a:solidFill>
                <a:latin typeface="メイリオ" panose="020B0604030504040204" pitchFamily="50" charset="-128"/>
                <a:ea typeface="メイリオ" panose="020B0604030504040204" pitchFamily="50" charset="-128"/>
                <a:cs typeface="Times New Roman" panose="02020603050405020304" pitchFamily="18" charset="0"/>
              </a:rPr>
              <a:t>区域図</a:t>
            </a:r>
            <a:r>
              <a:rPr lang="ja-JP" altLang="en-US" b="1" kern="100" dirty="0">
                <a:latin typeface="メイリオ" panose="020B0604030504040204" pitchFamily="50" charset="-128"/>
                <a:ea typeface="メイリオ" panose="020B0604030504040204" pitchFamily="50" charset="-128"/>
                <a:cs typeface="Times New Roman" panose="02020603050405020304" pitchFamily="18" charset="0"/>
              </a:rPr>
              <a:t>）</a:t>
            </a:r>
            <a:endParaRPr lang="ja-JP" altLang="ja-JP"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8" name="正方形/長方形 7">
            <a:extLst>
              <a:ext uri="{FF2B5EF4-FFF2-40B4-BE49-F238E27FC236}">
                <a16:creationId xmlns:a16="http://schemas.microsoft.com/office/drawing/2014/main" id="{10B406D1-CE5D-F776-3125-5DF9439CE040}"/>
              </a:ext>
            </a:extLst>
          </p:cNvPr>
          <p:cNvSpPr/>
          <p:nvPr/>
        </p:nvSpPr>
        <p:spPr>
          <a:xfrm>
            <a:off x="10602" y="495910"/>
            <a:ext cx="12184491" cy="49768"/>
          </a:xfrm>
          <a:prstGeom prst="rect">
            <a:avLst/>
          </a:prstGeom>
          <a:solidFill>
            <a:srgbClr val="009C89"/>
          </a:solidFill>
          <a:ln>
            <a:solidFill>
              <a:srgbClr val="009C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E1C4C70B-7A22-1408-3B1E-AAF6E7B4CC9D}"/>
              </a:ext>
            </a:extLst>
          </p:cNvPr>
          <p:cNvSpPr txBox="1"/>
          <p:nvPr/>
        </p:nvSpPr>
        <p:spPr>
          <a:xfrm>
            <a:off x="1458930" y="4132055"/>
            <a:ext cx="9626886" cy="2031325"/>
          </a:xfrm>
          <a:prstGeom prst="rect">
            <a:avLst/>
          </a:prstGeom>
          <a:noFill/>
        </p:spPr>
        <p:txBody>
          <a:bodyPr wrap="square">
            <a:spAutoFit/>
          </a:bodyPr>
          <a:lstStyle/>
          <a:p>
            <a:pPr marL="285750" indent="-285750">
              <a:buFont typeface="Wingdings" panose="05000000000000000000" pitchFamily="2" charset="2"/>
              <a:buChar char="Ø"/>
            </a:pPr>
            <a:r>
              <a:rPr kumimoji="1" lang="ja-JP" altLang="en-US" b="1" dirty="0">
                <a:solidFill>
                  <a:srgbClr val="009C89"/>
                </a:solidFill>
                <a:latin typeface="メイリオ" panose="020B0604030504040204" pitchFamily="50" charset="-128"/>
                <a:ea typeface="メイリオ" panose="020B0604030504040204" pitchFamily="50" charset="-128"/>
              </a:rPr>
              <a:t>縮尺</a:t>
            </a:r>
            <a:r>
              <a:rPr kumimoji="1" lang="ja-JP" altLang="en-US" dirty="0">
                <a:solidFill>
                  <a:srgbClr val="009C89"/>
                </a:solidFill>
                <a:latin typeface="メイリオ" panose="020B0604030504040204" pitchFamily="50" charset="-128"/>
                <a:ea typeface="メイリオ" panose="020B0604030504040204" pitchFamily="50" charset="-128"/>
              </a:rPr>
              <a:t>は</a:t>
            </a:r>
            <a:r>
              <a:rPr kumimoji="1" lang="ja-JP" altLang="en-US" b="1" dirty="0">
                <a:solidFill>
                  <a:srgbClr val="009C89"/>
                </a:solidFill>
                <a:latin typeface="メイリオ" panose="020B0604030504040204" pitchFamily="50" charset="-128"/>
                <a:ea typeface="メイリオ" panose="020B0604030504040204" pitchFamily="50" charset="-128"/>
              </a:rPr>
              <a:t>区域の範囲</a:t>
            </a:r>
            <a:r>
              <a:rPr kumimoji="1" lang="ja-JP" altLang="en-US" dirty="0">
                <a:solidFill>
                  <a:srgbClr val="009C89"/>
                </a:solidFill>
                <a:latin typeface="メイリオ" panose="020B0604030504040204" pitchFamily="50" charset="-128"/>
                <a:ea typeface="メイリオ" panose="020B0604030504040204" pitchFamily="50" charset="-128"/>
              </a:rPr>
              <a:t>と</a:t>
            </a:r>
            <a:r>
              <a:rPr kumimoji="1" lang="ja-JP" altLang="en-US" b="1" dirty="0">
                <a:solidFill>
                  <a:srgbClr val="009C89"/>
                </a:solidFill>
                <a:latin typeface="メイリオ" panose="020B0604030504040204" pitchFamily="50" charset="-128"/>
                <a:ea typeface="メイリオ" panose="020B0604030504040204" pitchFamily="50" charset="-128"/>
              </a:rPr>
              <a:t>付近の状況が明確に分かる程度</a:t>
            </a:r>
            <a:r>
              <a:rPr kumimoji="1" lang="ja-JP" altLang="en-US" dirty="0">
                <a:solidFill>
                  <a:srgbClr val="009C89"/>
                </a:solidFill>
                <a:latin typeface="メイリオ" panose="020B0604030504040204" pitchFamily="50" charset="-128"/>
                <a:ea typeface="メイリオ" panose="020B0604030504040204" pitchFamily="50" charset="-128"/>
              </a:rPr>
              <a:t>のものを用いてください。</a:t>
            </a:r>
            <a:endParaRPr kumimoji="1" lang="en-US" altLang="ja-JP" dirty="0">
              <a:solidFill>
                <a:srgbClr val="009C89"/>
              </a:solidFill>
              <a:latin typeface="メイリオ" panose="020B0604030504040204" pitchFamily="50" charset="-128"/>
              <a:ea typeface="メイリオ" panose="020B0604030504040204" pitchFamily="50" charset="-128"/>
            </a:endParaRPr>
          </a:p>
          <a:p>
            <a:pPr marL="285750" indent="-285750">
              <a:buFont typeface="Wingdings" panose="05000000000000000000" pitchFamily="2" charset="2"/>
              <a:buChar char="Ø"/>
            </a:pPr>
            <a:endParaRPr kumimoji="1" lang="ja-JP" altLang="en-US" dirty="0">
              <a:solidFill>
                <a:srgbClr val="009C89"/>
              </a:solidFill>
              <a:latin typeface="メイリオ" panose="020B0604030504040204" pitchFamily="50" charset="-128"/>
              <a:ea typeface="メイリオ" panose="020B0604030504040204" pitchFamily="50" charset="-128"/>
            </a:endParaRPr>
          </a:p>
          <a:p>
            <a:pPr marL="285750" indent="-285750">
              <a:buFont typeface="Wingdings" panose="05000000000000000000" pitchFamily="2" charset="2"/>
              <a:buChar char="Ø"/>
            </a:pPr>
            <a:r>
              <a:rPr kumimoji="1" lang="ja-JP" altLang="en-US" dirty="0">
                <a:solidFill>
                  <a:srgbClr val="009C89"/>
                </a:solidFill>
                <a:latin typeface="メイリオ" panose="020B0604030504040204" pitchFamily="50" charset="-128"/>
                <a:ea typeface="メイリオ" panose="020B0604030504040204" pitchFamily="50" charset="-128"/>
              </a:rPr>
              <a:t>添付資料１の</a:t>
            </a:r>
            <a:r>
              <a:rPr kumimoji="1" lang="en-US" altLang="ja-JP" dirty="0">
                <a:solidFill>
                  <a:srgbClr val="009C89"/>
                </a:solidFill>
                <a:latin typeface="メイリオ" panose="020B0604030504040204" pitchFamily="50" charset="-128"/>
                <a:ea typeface="メイリオ" panose="020B0604030504040204" pitchFamily="50" charset="-128"/>
              </a:rPr>
              <a:t>GIS</a:t>
            </a:r>
            <a:r>
              <a:rPr kumimoji="1" lang="ja-JP" altLang="en-US" dirty="0">
                <a:solidFill>
                  <a:srgbClr val="009C89"/>
                </a:solidFill>
                <a:latin typeface="メイリオ" panose="020B0604030504040204" pitchFamily="50" charset="-128"/>
                <a:ea typeface="メイリオ" panose="020B0604030504040204" pitchFamily="50" charset="-128"/>
              </a:rPr>
              <a:t>データを元に作成した図面で構いません。衛星画像を背景に申請区域を赤枠で囲った図面が望ましいです。試行後期の概要資料（令和４年度 第２回</a:t>
            </a:r>
            <a:r>
              <a:rPr kumimoji="1" lang="en-US" altLang="ja-JP" dirty="0">
                <a:solidFill>
                  <a:srgbClr val="009C89"/>
                </a:solidFill>
                <a:latin typeface="メイリオ" panose="020B0604030504040204" pitchFamily="50" charset="-128"/>
                <a:ea typeface="メイリオ" panose="020B0604030504040204" pitchFamily="50" charset="-128"/>
              </a:rPr>
              <a:t>OECM</a:t>
            </a:r>
            <a:r>
              <a:rPr kumimoji="1" lang="ja-JP" altLang="en-US" dirty="0">
                <a:solidFill>
                  <a:srgbClr val="009C89"/>
                </a:solidFill>
                <a:latin typeface="メイリオ" panose="020B0604030504040204" pitchFamily="50" charset="-128"/>
                <a:ea typeface="メイリオ" panose="020B0604030504040204" pitchFamily="50" charset="-128"/>
              </a:rPr>
              <a:t>検討会資料２－２の「位置図」）を参考ください。</a:t>
            </a:r>
            <a:endParaRPr kumimoji="1" lang="en-US" altLang="ja-JP" dirty="0">
              <a:solidFill>
                <a:srgbClr val="009C89"/>
              </a:solidFill>
              <a:latin typeface="メイリオ" panose="020B0604030504040204" pitchFamily="50" charset="-128"/>
              <a:ea typeface="メイリオ" panose="020B0604030504040204" pitchFamily="50" charset="-128"/>
            </a:endParaRPr>
          </a:p>
          <a:p>
            <a:pPr marL="285750" indent="-285750">
              <a:buFont typeface="Wingdings" panose="05000000000000000000" pitchFamily="2" charset="2"/>
              <a:buChar char="Ø"/>
            </a:pPr>
            <a:endParaRPr kumimoji="1" lang="en-US" altLang="ja-JP" dirty="0">
              <a:solidFill>
                <a:srgbClr val="009C89"/>
              </a:solidFill>
              <a:latin typeface="メイリオ" panose="020B0604030504040204" pitchFamily="50" charset="-128"/>
              <a:ea typeface="メイリオ" panose="020B0604030504040204" pitchFamily="50" charset="-128"/>
            </a:endParaRPr>
          </a:p>
          <a:p>
            <a:pPr marL="285750" indent="-285750">
              <a:buFont typeface="Wingdings" panose="05000000000000000000" pitchFamily="2" charset="2"/>
              <a:buChar char="Ø"/>
            </a:pPr>
            <a:r>
              <a:rPr kumimoji="1" lang="ja-JP" altLang="en-US" b="1" dirty="0">
                <a:solidFill>
                  <a:srgbClr val="009C89"/>
                </a:solidFill>
                <a:latin typeface="メイリオ" panose="020B0604030504040204" pitchFamily="50" charset="-128"/>
                <a:ea typeface="メイリオ" panose="020B0604030504040204" pitchFamily="50" charset="-128"/>
              </a:rPr>
              <a:t>別紙として提出</a:t>
            </a:r>
            <a:r>
              <a:rPr kumimoji="1" lang="ja-JP" altLang="en-US" dirty="0">
                <a:solidFill>
                  <a:srgbClr val="009C89"/>
                </a:solidFill>
                <a:latin typeface="メイリオ" panose="020B0604030504040204" pitchFamily="50" charset="-128"/>
                <a:ea typeface="メイリオ" panose="020B0604030504040204" pitchFamily="50" charset="-128"/>
              </a:rPr>
              <a:t>いただいても</a:t>
            </a:r>
            <a:r>
              <a:rPr kumimoji="1" lang="ja-JP" altLang="en-US" b="1" dirty="0">
                <a:solidFill>
                  <a:srgbClr val="009C89"/>
                </a:solidFill>
                <a:latin typeface="メイリオ" panose="020B0604030504040204" pitchFamily="50" charset="-128"/>
                <a:ea typeface="メイリオ" panose="020B0604030504040204" pitchFamily="50" charset="-128"/>
              </a:rPr>
              <a:t>構いません</a:t>
            </a:r>
            <a:r>
              <a:rPr kumimoji="1" lang="ja-JP" altLang="en-US" dirty="0">
                <a:solidFill>
                  <a:srgbClr val="009C89"/>
                </a:solidFill>
                <a:latin typeface="メイリオ" panose="020B0604030504040204" pitchFamily="50" charset="-128"/>
                <a:ea typeface="メイリオ" panose="020B0604030504040204" pitchFamily="50" charset="-128"/>
              </a:rPr>
              <a:t>。</a:t>
            </a:r>
            <a:endParaRPr kumimoji="1" lang="en-US" altLang="ja-JP" dirty="0">
              <a:solidFill>
                <a:srgbClr val="009C89"/>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167978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5B109553-0556-835B-5AB0-1943057E2279}"/>
              </a:ext>
            </a:extLst>
          </p:cNvPr>
          <p:cNvSpPr>
            <a:spLocks noGrp="1"/>
          </p:cNvSpPr>
          <p:nvPr>
            <p:ph type="sldNum" sz="quarter" idx="12"/>
          </p:nvPr>
        </p:nvSpPr>
        <p:spPr/>
        <p:txBody>
          <a:bodyPr/>
          <a:lstStyle/>
          <a:p>
            <a:fld id="{E388EACA-E4DD-4AB3-950B-C450314FBBCA}" type="slidenum">
              <a:rPr kumimoji="1" lang="ja-JP" altLang="en-US" smtClean="0"/>
              <a:t>3</a:t>
            </a:fld>
            <a:endParaRPr kumimoji="1" lang="ja-JP" altLang="en-US"/>
          </a:p>
        </p:txBody>
      </p:sp>
      <p:sp>
        <p:nvSpPr>
          <p:cNvPr id="5" name="正方形/長方形 4">
            <a:extLst>
              <a:ext uri="{FF2B5EF4-FFF2-40B4-BE49-F238E27FC236}">
                <a16:creationId xmlns:a16="http://schemas.microsoft.com/office/drawing/2014/main" id="{4DC1D1A4-27D3-5503-CBE1-877DB1009573}"/>
              </a:ext>
            </a:extLst>
          </p:cNvPr>
          <p:cNvSpPr/>
          <p:nvPr/>
        </p:nvSpPr>
        <p:spPr>
          <a:xfrm>
            <a:off x="339047" y="607160"/>
            <a:ext cx="11517332" cy="6201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tx1"/>
                </a:solidFill>
                <a:latin typeface="メイリオ" panose="020B0604030504040204" pitchFamily="50" charset="-128"/>
                <a:ea typeface="メイリオ" panose="020B0604030504040204" pitchFamily="50" charset="-128"/>
              </a:rPr>
              <a:t>「</a:t>
            </a:r>
            <a:r>
              <a:rPr kumimoji="1" lang="ja-JP" altLang="en-US" sz="2800" b="1" u="sng" dirty="0">
                <a:solidFill>
                  <a:schemeClr val="tx1"/>
                </a:solidFill>
                <a:latin typeface="メイリオ" panose="020B0604030504040204" pitchFamily="50" charset="-128"/>
                <a:ea typeface="メイリオ" panose="020B0604030504040204" pitchFamily="50" charset="-128"/>
              </a:rPr>
              <a:t>区域全体の様子</a:t>
            </a:r>
            <a:r>
              <a:rPr kumimoji="1" lang="ja-JP" altLang="en-US" sz="2800" u="sng" dirty="0">
                <a:solidFill>
                  <a:schemeClr val="tx1"/>
                </a:solidFill>
                <a:latin typeface="メイリオ" panose="020B0604030504040204" pitchFamily="50" charset="-128"/>
                <a:ea typeface="メイリオ" panose="020B0604030504040204" pitchFamily="50" charset="-128"/>
              </a:rPr>
              <a:t>が分かる</a:t>
            </a:r>
            <a:r>
              <a:rPr kumimoji="1" lang="ja-JP" altLang="en-US" sz="2800" b="1" u="sng" dirty="0">
                <a:solidFill>
                  <a:schemeClr val="tx1"/>
                </a:solidFill>
                <a:latin typeface="メイリオ" panose="020B0604030504040204" pitchFamily="50" charset="-128"/>
                <a:ea typeface="メイリオ" panose="020B0604030504040204" pitchFamily="50" charset="-128"/>
              </a:rPr>
              <a:t>写真</a:t>
            </a:r>
            <a:r>
              <a:rPr kumimoji="1" lang="ja-JP" altLang="en-US" sz="2800" dirty="0">
                <a:solidFill>
                  <a:schemeClr val="tx1"/>
                </a:solidFill>
                <a:latin typeface="メイリオ" panose="020B0604030504040204" pitchFamily="50" charset="-128"/>
                <a:ea typeface="メイリオ" panose="020B0604030504040204" pitchFamily="50" charset="-128"/>
              </a:rPr>
              <a:t>」を添付</a:t>
            </a:r>
          </a:p>
        </p:txBody>
      </p:sp>
      <p:sp>
        <p:nvSpPr>
          <p:cNvPr id="6" name="テキスト ボックス 5">
            <a:extLst>
              <a:ext uri="{FF2B5EF4-FFF2-40B4-BE49-F238E27FC236}">
                <a16:creationId xmlns:a16="http://schemas.microsoft.com/office/drawing/2014/main" id="{77924978-E911-FEA8-C077-25B1312F9445}"/>
              </a:ext>
            </a:extLst>
          </p:cNvPr>
          <p:cNvSpPr txBox="1"/>
          <p:nvPr/>
        </p:nvSpPr>
        <p:spPr>
          <a:xfrm>
            <a:off x="7890554" y="266376"/>
            <a:ext cx="4301446" cy="276999"/>
          </a:xfrm>
          <a:prstGeom prst="rect">
            <a:avLst/>
          </a:prstGeom>
          <a:noFill/>
        </p:spPr>
        <p:txBody>
          <a:bodyPr wrap="square">
            <a:spAutoFit/>
          </a:bodyPr>
          <a:lstStyle/>
          <a:p>
            <a:pPr algn="r"/>
            <a:r>
              <a:rPr lang="ja-JP" altLang="en-US" sz="1200" kern="100" dirty="0">
                <a:solidFill>
                  <a:srgbClr val="009C89"/>
                </a:solidFill>
                <a:latin typeface="メイリオ" panose="020B0604030504040204" pitchFamily="50" charset="-128"/>
                <a:ea typeface="メイリオ" panose="020B0604030504040204" pitchFamily="50" charset="-128"/>
                <a:cs typeface="Times New Roman" panose="02020603050405020304" pitchFamily="18" charset="0"/>
              </a:rPr>
              <a:t>自然共生サイト認定申請書 様式２</a:t>
            </a:r>
            <a:endParaRPr lang="ja-JP" altLang="ja-JP" sz="1200" kern="100" dirty="0">
              <a:solidFill>
                <a:srgbClr val="009C89"/>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7" name="テキスト ボックス 6">
            <a:extLst>
              <a:ext uri="{FF2B5EF4-FFF2-40B4-BE49-F238E27FC236}">
                <a16:creationId xmlns:a16="http://schemas.microsoft.com/office/drawing/2014/main" id="{58D96E7A-3B15-F60B-EA6B-F27749B54705}"/>
              </a:ext>
            </a:extLst>
          </p:cNvPr>
          <p:cNvSpPr txBox="1"/>
          <p:nvPr/>
        </p:nvSpPr>
        <p:spPr>
          <a:xfrm>
            <a:off x="339046" y="188060"/>
            <a:ext cx="6097712" cy="369332"/>
          </a:xfrm>
          <a:prstGeom prst="rect">
            <a:avLst/>
          </a:prstGeom>
          <a:noFill/>
        </p:spPr>
        <p:txBody>
          <a:bodyPr wrap="square">
            <a:spAutoFit/>
          </a:bodyPr>
          <a:lstStyle/>
          <a:p>
            <a:pPr algn="just"/>
            <a:r>
              <a:rPr lang="en-US" altLang="ja-JP" b="1" kern="100" dirty="0">
                <a:latin typeface="メイリオ" panose="020B0604030504040204" pitchFamily="50" charset="-128"/>
                <a:ea typeface="メイリオ" panose="020B0604030504040204" pitchFamily="50" charset="-128"/>
                <a:cs typeface="Times New Roman" panose="02020603050405020304" pitchFamily="18" charset="0"/>
              </a:rPr>
              <a:t>1. </a:t>
            </a:r>
            <a:r>
              <a:rPr lang="ja-JP" altLang="ja-JP" b="1" kern="100" dirty="0">
                <a:latin typeface="メイリオ" panose="020B0604030504040204" pitchFamily="50" charset="-128"/>
                <a:ea typeface="メイリオ" panose="020B0604030504040204" pitchFamily="50" charset="-128"/>
                <a:cs typeface="Times New Roman" panose="02020603050405020304" pitchFamily="18" charset="0"/>
              </a:rPr>
              <a:t>サイトの基礎情報</a:t>
            </a:r>
            <a:r>
              <a:rPr lang="ja-JP" altLang="en-US" b="1"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b="1" kern="100" dirty="0">
                <a:solidFill>
                  <a:srgbClr val="009C89"/>
                </a:solidFill>
                <a:latin typeface="メイリオ" panose="020B0604030504040204" pitchFamily="50" charset="-128"/>
                <a:ea typeface="メイリオ" panose="020B0604030504040204" pitchFamily="50" charset="-128"/>
                <a:cs typeface="Times New Roman" panose="02020603050405020304" pitchFamily="18" charset="0"/>
              </a:rPr>
              <a:t>全体写真</a:t>
            </a:r>
            <a:r>
              <a:rPr lang="ja-JP" altLang="en-US" b="1" kern="100" dirty="0">
                <a:latin typeface="メイリオ" panose="020B0604030504040204" pitchFamily="50" charset="-128"/>
                <a:ea typeface="メイリオ" panose="020B0604030504040204" pitchFamily="50" charset="-128"/>
                <a:cs typeface="Times New Roman" panose="02020603050405020304" pitchFamily="18" charset="0"/>
              </a:rPr>
              <a:t>）</a:t>
            </a:r>
            <a:endParaRPr lang="ja-JP" altLang="ja-JP"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8" name="正方形/長方形 7">
            <a:extLst>
              <a:ext uri="{FF2B5EF4-FFF2-40B4-BE49-F238E27FC236}">
                <a16:creationId xmlns:a16="http://schemas.microsoft.com/office/drawing/2014/main" id="{10B406D1-CE5D-F776-3125-5DF9439CE040}"/>
              </a:ext>
            </a:extLst>
          </p:cNvPr>
          <p:cNvSpPr/>
          <p:nvPr/>
        </p:nvSpPr>
        <p:spPr>
          <a:xfrm>
            <a:off x="10602" y="495910"/>
            <a:ext cx="12184491" cy="49768"/>
          </a:xfrm>
          <a:prstGeom prst="rect">
            <a:avLst/>
          </a:prstGeom>
          <a:solidFill>
            <a:srgbClr val="009C89"/>
          </a:solidFill>
          <a:ln>
            <a:solidFill>
              <a:srgbClr val="009C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a:extLst>
              <a:ext uri="{FF2B5EF4-FFF2-40B4-BE49-F238E27FC236}">
                <a16:creationId xmlns:a16="http://schemas.microsoft.com/office/drawing/2014/main" id="{526905D4-B0CC-FF2C-912D-2402FF5BAAF0}"/>
              </a:ext>
            </a:extLst>
          </p:cNvPr>
          <p:cNvSpPr/>
          <p:nvPr/>
        </p:nvSpPr>
        <p:spPr>
          <a:xfrm>
            <a:off x="8892282" y="6134467"/>
            <a:ext cx="2960672" cy="8088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l"/>
            </a:pPr>
            <a:r>
              <a:rPr kumimoji="1" lang="ja-JP" altLang="en-US" sz="1400" dirty="0">
                <a:solidFill>
                  <a:schemeClr val="tx1"/>
                </a:solidFill>
                <a:latin typeface="メイリオ" panose="020B0604030504040204" pitchFamily="50" charset="-128"/>
                <a:ea typeface="メイリオ" panose="020B0604030504040204" pitchFamily="50" charset="-128"/>
              </a:rPr>
              <a:t>写真番号：</a:t>
            </a:r>
            <a:endParaRPr kumimoji="1" lang="en-US" altLang="ja-JP" sz="1400" dirty="0">
              <a:solidFill>
                <a:schemeClr val="tx1"/>
              </a:solidFill>
              <a:latin typeface="メイリオ" panose="020B0604030504040204" pitchFamily="50" charset="-128"/>
              <a:ea typeface="メイリオ" panose="020B0604030504040204" pitchFamily="50" charset="-128"/>
            </a:endParaRPr>
          </a:p>
          <a:p>
            <a:pPr marL="285750" indent="-285750">
              <a:buFont typeface="Wingdings" panose="05000000000000000000" pitchFamily="2" charset="2"/>
              <a:buChar char="l"/>
            </a:pPr>
            <a:r>
              <a:rPr kumimoji="1" lang="ja-JP" altLang="en-US" sz="1400" dirty="0">
                <a:solidFill>
                  <a:schemeClr val="tx1"/>
                </a:solidFill>
                <a:latin typeface="メイリオ" panose="020B0604030504040204" pitchFamily="50" charset="-128"/>
                <a:ea typeface="メイリオ" panose="020B0604030504040204" pitchFamily="50" charset="-128"/>
              </a:rPr>
              <a:t>撮影日又は撮影年月：</a:t>
            </a:r>
            <a:endParaRPr kumimoji="1" lang="en-US" altLang="ja-JP" sz="140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635946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8">
            <a:extLst>
              <a:ext uri="{FF2B5EF4-FFF2-40B4-BE49-F238E27FC236}">
                <a16:creationId xmlns:a16="http://schemas.microsoft.com/office/drawing/2014/main" id="{D168BD4F-1107-6B39-1873-9EF198CCCD71}"/>
              </a:ext>
            </a:extLst>
          </p:cNvPr>
          <p:cNvSpPr>
            <a:spLocks noGrp="1"/>
          </p:cNvSpPr>
          <p:nvPr>
            <p:ph type="sldNum" sz="quarter" idx="12"/>
          </p:nvPr>
        </p:nvSpPr>
        <p:spPr/>
        <p:txBody>
          <a:bodyPr/>
          <a:lstStyle/>
          <a:p>
            <a:pPr>
              <a:defRPr/>
            </a:pPr>
            <a:fld id="{89C7C03B-A288-48BC-AF41-68C85984BCA6}" type="slidenum">
              <a:rPr kumimoji="1" lang="ja-JP" altLang="en-US">
                <a:solidFill>
                  <a:prstClr val="black">
                    <a:tint val="75000"/>
                  </a:prstClr>
                </a:solidFill>
                <a:latin typeface="Calibri" panose="020F0502020204030204"/>
                <a:ea typeface="游ゴシック" panose="020B0400000000000000" pitchFamily="50" charset="-128"/>
              </a:rPr>
              <a:pPr>
                <a:defRPr/>
              </a:pPr>
              <a:t>4</a:t>
            </a:fld>
            <a:endParaRPr kumimoji="1" lang="ja-JP" altLang="en-US">
              <a:solidFill>
                <a:prstClr val="black">
                  <a:tint val="75000"/>
                </a:prstClr>
              </a:solidFill>
              <a:latin typeface="Calibri" panose="020F0502020204030204"/>
              <a:ea typeface="游ゴシック" panose="020B0400000000000000" pitchFamily="50" charset="-128"/>
            </a:endParaRPr>
          </a:p>
        </p:txBody>
      </p:sp>
      <p:sp>
        <p:nvSpPr>
          <p:cNvPr id="2" name="テキスト ボックス 1">
            <a:extLst>
              <a:ext uri="{FF2B5EF4-FFF2-40B4-BE49-F238E27FC236}">
                <a16:creationId xmlns:a16="http://schemas.microsoft.com/office/drawing/2014/main" id="{F0298B7C-712D-E40B-1048-E28A732177A0}"/>
              </a:ext>
            </a:extLst>
          </p:cNvPr>
          <p:cNvSpPr txBox="1"/>
          <p:nvPr/>
        </p:nvSpPr>
        <p:spPr>
          <a:xfrm>
            <a:off x="735143" y="28543"/>
            <a:ext cx="1080000" cy="307777"/>
          </a:xfrm>
          <a:prstGeom prst="rect">
            <a:avLst/>
          </a:prstGeom>
          <a:noFill/>
        </p:spPr>
        <p:txBody>
          <a:bodyPr wrap="square" rtlCol="0">
            <a:spAutoFit/>
          </a:bodyPr>
          <a:lstStyle/>
          <a:p>
            <a:pPr>
              <a:spcAft>
                <a:spcPts val="555"/>
              </a:spcAft>
              <a:defRPr/>
            </a:pPr>
            <a:r>
              <a:rPr kumimoji="1" lang="ja-JP" altLang="en-US" sz="1400" dirty="0">
                <a:solidFill>
                  <a:schemeClr val="bg1"/>
                </a:solidFill>
                <a:latin typeface="メイリオ" panose="020B0604030504040204" pitchFamily="50" charset="-128"/>
                <a:ea typeface="メイリオ" panose="020B0604030504040204" pitchFamily="50" charset="-128"/>
              </a:rPr>
              <a:t>サイト名：</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D205835A-54BE-96FC-FED7-C99264F27C64}"/>
              </a:ext>
            </a:extLst>
          </p:cNvPr>
          <p:cNvSpPr txBox="1"/>
          <p:nvPr/>
        </p:nvSpPr>
        <p:spPr>
          <a:xfrm>
            <a:off x="6304551" y="28543"/>
            <a:ext cx="1080000" cy="307777"/>
          </a:xfrm>
          <a:prstGeom prst="rect">
            <a:avLst/>
          </a:prstGeom>
          <a:noFill/>
        </p:spPr>
        <p:txBody>
          <a:bodyPr wrap="square" rtlCol="0">
            <a:spAutoFit/>
          </a:bodyPr>
          <a:lstStyle/>
          <a:p>
            <a:pPr>
              <a:spcAft>
                <a:spcPts val="555"/>
              </a:spcAft>
              <a:defRPr/>
            </a:pPr>
            <a:r>
              <a:rPr kumimoji="1" lang="ja-JP" altLang="en-US" sz="1400" dirty="0">
                <a:solidFill>
                  <a:schemeClr val="bg1"/>
                </a:solidFill>
                <a:latin typeface="メイリオ" panose="020B0604030504040204" pitchFamily="50" charset="-128"/>
                <a:ea typeface="メイリオ" panose="020B0604030504040204" pitchFamily="50" charset="-128"/>
              </a:rPr>
              <a:t>申請者：</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2C75E539-CB3A-7BB9-7FC1-0420952C9FF3}"/>
              </a:ext>
            </a:extLst>
          </p:cNvPr>
          <p:cNvSpPr txBox="1"/>
          <p:nvPr/>
        </p:nvSpPr>
        <p:spPr>
          <a:xfrm>
            <a:off x="7070631" y="28544"/>
            <a:ext cx="4968000" cy="307777"/>
          </a:xfrm>
          <a:prstGeom prst="rect">
            <a:avLst/>
          </a:prstGeom>
          <a:noFill/>
        </p:spPr>
        <p:txBody>
          <a:bodyPr wrap="square" rtlCol="0">
            <a:spAutoFit/>
          </a:bodyPr>
          <a:lstStyle/>
          <a:p>
            <a:pPr>
              <a:spcAft>
                <a:spcPts val="555"/>
              </a:spcAft>
              <a:defRPr/>
            </a:pPr>
            <a:r>
              <a:rPr kumimoji="1" lang="en-US" altLang="ja-JP" sz="1400" b="1" dirty="0">
                <a:solidFill>
                  <a:schemeClr val="bg1"/>
                </a:solidFill>
                <a:latin typeface="メイリオ" panose="020B0604030504040204" pitchFamily="50" charset="-128"/>
                <a:ea typeface="メイリオ" panose="020B0604030504040204" pitchFamily="50" charset="-128"/>
              </a:rPr>
              <a:t>【</a:t>
            </a:r>
            <a:r>
              <a:rPr kumimoji="1" lang="ja-JP" altLang="en-US" sz="1400" b="1" dirty="0">
                <a:solidFill>
                  <a:schemeClr val="bg1"/>
                </a:solidFill>
                <a:latin typeface="メイリオ" panose="020B0604030504040204" pitchFamily="50" charset="-128"/>
                <a:ea typeface="メイリオ" panose="020B0604030504040204" pitchFamily="50" charset="-128"/>
              </a:rPr>
              <a:t>申請者名をここに記入</a:t>
            </a:r>
            <a:r>
              <a:rPr kumimoji="1" lang="en-US" altLang="ja-JP" sz="1400" b="1" dirty="0">
                <a:solidFill>
                  <a:schemeClr val="bg1"/>
                </a:solidFill>
                <a:latin typeface="メイリオ" panose="020B0604030504040204" pitchFamily="50" charset="-128"/>
                <a:ea typeface="メイリオ" panose="020B0604030504040204" pitchFamily="50" charset="-128"/>
              </a:rPr>
              <a:t>】</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29" name="図プレースホルダー 19">
            <a:extLst>
              <a:ext uri="{FF2B5EF4-FFF2-40B4-BE49-F238E27FC236}">
                <a16:creationId xmlns:a16="http://schemas.microsoft.com/office/drawing/2014/main" id="{9F2BB934-B3A7-0140-29CD-063E4751EEEF}"/>
              </a:ext>
            </a:extLst>
          </p:cNvPr>
          <p:cNvSpPr txBox="1">
            <a:spLocks/>
          </p:cNvSpPr>
          <p:nvPr/>
        </p:nvSpPr>
        <p:spPr>
          <a:xfrm>
            <a:off x="8239654" y="1128795"/>
            <a:ext cx="3440719" cy="2219432"/>
          </a:xfrm>
          <a:prstGeom prst="rect">
            <a:avLst/>
          </a:prstGeom>
        </p:spPr>
      </p:sp>
      <p:graphicFrame>
        <p:nvGraphicFramePr>
          <p:cNvPr id="23" name="表 23">
            <a:extLst>
              <a:ext uri="{FF2B5EF4-FFF2-40B4-BE49-F238E27FC236}">
                <a16:creationId xmlns:a16="http://schemas.microsoft.com/office/drawing/2014/main" id="{42F091AE-CC85-AC09-81EB-62C0F241BA96}"/>
              </a:ext>
            </a:extLst>
          </p:cNvPr>
          <p:cNvGraphicFramePr>
            <a:graphicFrameLocks noGrp="1"/>
          </p:cNvGraphicFramePr>
          <p:nvPr>
            <p:extLst>
              <p:ext uri="{D42A27DB-BD31-4B8C-83A1-F6EECF244321}">
                <p14:modId xmlns:p14="http://schemas.microsoft.com/office/powerpoint/2010/main" val="1791006911"/>
              </p:ext>
            </p:extLst>
          </p:nvPr>
        </p:nvGraphicFramePr>
        <p:xfrm>
          <a:off x="339046" y="644170"/>
          <a:ext cx="11537880" cy="6125031"/>
        </p:xfrm>
        <a:graphic>
          <a:graphicData uri="http://schemas.openxmlformats.org/drawingml/2006/table">
            <a:tbl>
              <a:tblPr firstRow="1" bandRow="1">
                <a:tableStyleId>{5C22544A-7EE6-4342-B048-85BDC9FD1C3A}</a:tableStyleId>
              </a:tblPr>
              <a:tblGrid>
                <a:gridCol w="1428634">
                  <a:extLst>
                    <a:ext uri="{9D8B030D-6E8A-4147-A177-3AD203B41FA5}">
                      <a16:colId xmlns:a16="http://schemas.microsoft.com/office/drawing/2014/main" val="1775255844"/>
                    </a:ext>
                  </a:extLst>
                </a:gridCol>
                <a:gridCol w="10109246">
                  <a:extLst>
                    <a:ext uri="{9D8B030D-6E8A-4147-A177-3AD203B41FA5}">
                      <a16:colId xmlns:a16="http://schemas.microsoft.com/office/drawing/2014/main" val="64542949"/>
                    </a:ext>
                  </a:extLst>
                </a:gridCol>
              </a:tblGrid>
              <a:tr h="873204">
                <a:tc>
                  <a:txBody>
                    <a:bodyPr/>
                    <a:lstStyle/>
                    <a:p>
                      <a:r>
                        <a:rPr kumimoji="1" lang="ja-JP" altLang="en-US" sz="1400" b="1" dirty="0">
                          <a:solidFill>
                            <a:schemeClr val="bg1"/>
                          </a:solidFill>
                          <a:latin typeface="メイリオ" panose="020B0604030504040204" pitchFamily="50" charset="-128"/>
                          <a:ea typeface="メイリオ" panose="020B0604030504040204" pitchFamily="50" charset="-128"/>
                        </a:rPr>
                        <a:t>管理目的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C89"/>
                    </a:solidFill>
                  </a:tcPr>
                </a:tc>
                <a:tc>
                  <a:txBody>
                    <a:bodyPr/>
                    <a:lstStyle/>
                    <a:p>
                      <a:pPr marL="0" indent="0" algn="l">
                        <a:spcAft>
                          <a:spcPts val="554"/>
                        </a:spcAft>
                        <a:buFont typeface="Wingdings" panose="05000000000000000000" pitchFamily="2" charset="2"/>
                        <a:buNone/>
                        <a:defRPr/>
                      </a:pPr>
                      <a:endParaRPr kumimoji="1" lang="en-US" altLang="ja-JP" sz="1200" b="0" dirty="0">
                        <a:solidFill>
                          <a:schemeClr val="tx1"/>
                        </a:solidFill>
                        <a:latin typeface="メイリオ" panose="020B0604030504040204" pitchFamily="50" charset="-128"/>
                        <a:ea typeface="メイリオ" panose="020B0604030504040204" pitchFamily="50" charset="-128"/>
                      </a:endParaRPr>
                    </a:p>
                    <a:p>
                      <a:pPr marL="0" indent="0" algn="l">
                        <a:spcAft>
                          <a:spcPts val="554"/>
                        </a:spcAft>
                        <a:buFont typeface="Wingdings" panose="05000000000000000000" pitchFamily="2" charset="2"/>
                        <a:buNone/>
                        <a:defRPr/>
                      </a:pP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45050802"/>
                  </a:ext>
                </a:extLst>
              </a:tr>
              <a:tr h="1547969">
                <a:tc>
                  <a:txBody>
                    <a:bodyPr/>
                    <a:lstStyle/>
                    <a:p>
                      <a:r>
                        <a:rPr kumimoji="1" lang="ja-JP" altLang="en-US" sz="1400" b="1" dirty="0">
                          <a:solidFill>
                            <a:schemeClr val="bg1"/>
                          </a:solidFill>
                          <a:latin typeface="メイリオ" panose="020B0604030504040204" pitchFamily="50" charset="-128"/>
                          <a:ea typeface="メイリオ" panose="020B0604030504040204" pitchFamily="50" charset="-128"/>
                        </a:rPr>
                        <a:t>サイト概要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C89"/>
                    </a:solidFill>
                  </a:tcPr>
                </a:tc>
                <a:tc>
                  <a:txBody>
                    <a:bodyPr/>
                    <a:lstStyle/>
                    <a:p>
                      <a:pPr marL="0" indent="0" algn="l">
                        <a:spcAft>
                          <a:spcPts val="554"/>
                        </a:spcAft>
                        <a:buFont typeface="Wingdings" panose="05000000000000000000" pitchFamily="2" charset="2"/>
                        <a:buNone/>
                        <a:defRPr/>
                      </a:pPr>
                      <a:endParaRPr kumimoji="1" lang="en-US" altLang="ja-JP" sz="1200" b="0" dirty="0">
                        <a:solidFill>
                          <a:schemeClr val="tx1"/>
                        </a:solidFill>
                        <a:latin typeface="メイリオ" panose="020B0604030504040204" pitchFamily="50" charset="-128"/>
                        <a:ea typeface="メイリオ" panose="020B0604030504040204" pitchFamily="50" charset="-128"/>
                      </a:endParaRPr>
                    </a:p>
                    <a:p>
                      <a:pPr marL="0" indent="0" algn="l">
                        <a:spcAft>
                          <a:spcPts val="554"/>
                        </a:spcAft>
                        <a:buFont typeface="Wingdings" panose="05000000000000000000" pitchFamily="2" charset="2"/>
                        <a:buNone/>
                        <a:defRPr/>
                      </a:pPr>
                      <a:endParaRPr kumimoji="1" lang="en-US" altLang="ja-JP" sz="1200" b="0" dirty="0">
                        <a:solidFill>
                          <a:schemeClr val="tx1"/>
                        </a:solidFill>
                        <a:latin typeface="メイリオ" panose="020B0604030504040204" pitchFamily="50" charset="-128"/>
                        <a:ea typeface="メイリオ" panose="020B0604030504040204" pitchFamily="50" charset="-128"/>
                      </a:endParaRPr>
                    </a:p>
                    <a:p>
                      <a:pPr marL="0" indent="0" algn="l">
                        <a:spcAft>
                          <a:spcPts val="554"/>
                        </a:spcAft>
                        <a:buFont typeface="Wingdings" panose="05000000000000000000" pitchFamily="2" charset="2"/>
                        <a:buNone/>
                        <a:defRPr/>
                      </a:pPr>
                      <a:endParaRPr kumimoji="1" lang="en-US" altLang="ja-JP" sz="1200" b="0" dirty="0">
                        <a:solidFill>
                          <a:schemeClr val="tx1"/>
                        </a:solidFill>
                        <a:latin typeface="メイリオ" panose="020B0604030504040204" pitchFamily="50" charset="-128"/>
                        <a:ea typeface="メイリオ" panose="020B0604030504040204" pitchFamily="50" charset="-128"/>
                      </a:endParaRPr>
                    </a:p>
                    <a:p>
                      <a:pPr marL="0" indent="0" algn="l">
                        <a:spcAft>
                          <a:spcPts val="554"/>
                        </a:spcAft>
                        <a:buFont typeface="Wingdings" panose="05000000000000000000" pitchFamily="2" charset="2"/>
                        <a:buNone/>
                        <a:defRPr/>
                      </a:pPr>
                      <a:endParaRPr kumimoji="1" lang="en-US" altLang="ja-JP" sz="1200" b="0" dirty="0">
                        <a:solidFill>
                          <a:schemeClr val="tx1"/>
                        </a:solidFill>
                        <a:latin typeface="メイリオ" panose="020B0604030504040204" pitchFamily="50" charset="-128"/>
                        <a:ea typeface="メイリオ" panose="020B0604030504040204" pitchFamily="50" charset="-128"/>
                      </a:endParaRPr>
                    </a:p>
                    <a:p>
                      <a:pPr marL="0" indent="0" algn="l">
                        <a:spcAft>
                          <a:spcPts val="554"/>
                        </a:spcAft>
                        <a:buFont typeface="Wingdings" panose="05000000000000000000" pitchFamily="2" charset="2"/>
                        <a:buNone/>
                        <a:defRPr/>
                      </a:pPr>
                      <a:endParaRPr kumimoji="1" lang="en-US" altLang="ja-JP" sz="1200" b="0" dirty="0">
                        <a:solidFill>
                          <a:schemeClr val="tx1"/>
                        </a:solidFill>
                        <a:latin typeface="メイリオ" panose="020B0604030504040204" pitchFamily="50" charset="-128"/>
                        <a:ea typeface="メイリオ" panose="020B0604030504040204" pitchFamily="50" charset="-128"/>
                      </a:endParaRPr>
                    </a:p>
                    <a:p>
                      <a:pPr marL="0" indent="0" algn="l">
                        <a:spcAft>
                          <a:spcPts val="554"/>
                        </a:spcAft>
                        <a:buFont typeface="Wingdings" panose="05000000000000000000" pitchFamily="2" charset="2"/>
                        <a:buNone/>
                        <a:defRPr/>
                      </a:pP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82044368"/>
                  </a:ext>
                </a:extLst>
              </a:tr>
              <a:tr h="811557">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bg1"/>
                          </a:solidFill>
                          <a:latin typeface="メイリオ" panose="020B0604030504040204" pitchFamily="50" charset="-128"/>
                          <a:ea typeface="メイリオ" panose="020B0604030504040204" pitchFamily="50" charset="-128"/>
                        </a:rPr>
                        <a:t>土地利用の変遷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C8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61873393"/>
                  </a:ext>
                </a:extLst>
              </a:tr>
              <a:tr h="853108">
                <a:tc>
                  <a:txBody>
                    <a:bodyPr/>
                    <a:lstStyle/>
                    <a:p>
                      <a:r>
                        <a:rPr kumimoji="1" lang="ja-JP" altLang="en-US" sz="1400" b="1" dirty="0">
                          <a:solidFill>
                            <a:schemeClr val="bg1"/>
                          </a:solidFill>
                          <a:latin typeface="メイリオ" panose="020B0604030504040204" pitchFamily="50" charset="-128"/>
                          <a:ea typeface="メイリオ" panose="020B0604030504040204" pitchFamily="50" charset="-128"/>
                        </a:rPr>
                        <a:t>サイト周辺の</a:t>
                      </a:r>
                    </a:p>
                    <a:p>
                      <a:r>
                        <a:rPr kumimoji="1" lang="ja-JP" altLang="en-US" sz="1400" b="1" dirty="0">
                          <a:solidFill>
                            <a:schemeClr val="bg1"/>
                          </a:solidFill>
                          <a:latin typeface="メイリオ" panose="020B0604030504040204" pitchFamily="50" charset="-128"/>
                          <a:ea typeface="メイリオ" panose="020B0604030504040204" pitchFamily="50" charset="-128"/>
                        </a:rPr>
                        <a:t>環境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C8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88489761"/>
                  </a:ext>
                </a:extLst>
              </a:tr>
              <a:tr h="1036989">
                <a:tc>
                  <a:txBody>
                    <a:bodyPr/>
                    <a:lstStyle/>
                    <a:p>
                      <a:r>
                        <a:rPr kumimoji="1" lang="ja-JP" altLang="en-US" sz="1400" b="1" dirty="0">
                          <a:solidFill>
                            <a:schemeClr val="bg1"/>
                          </a:solidFill>
                          <a:latin typeface="メイリオ" panose="020B0604030504040204" pitchFamily="50" charset="-128"/>
                          <a:ea typeface="メイリオ" panose="020B0604030504040204" pitchFamily="50" charset="-128"/>
                        </a:rPr>
                        <a:t>アピール</a:t>
                      </a:r>
                      <a:endParaRPr kumimoji="1" lang="en-US" altLang="ja-JP" sz="1400" b="1" dirty="0">
                        <a:solidFill>
                          <a:schemeClr val="bg1"/>
                        </a:solidFill>
                        <a:latin typeface="メイリオ" panose="020B0604030504040204" pitchFamily="50" charset="-128"/>
                        <a:ea typeface="メイリオ" panose="020B0604030504040204" pitchFamily="50" charset="-128"/>
                      </a:endParaRPr>
                    </a:p>
                    <a:p>
                      <a:r>
                        <a:rPr kumimoji="1" lang="ja-JP" altLang="en-US" sz="1400" b="1" dirty="0">
                          <a:solidFill>
                            <a:schemeClr val="bg1"/>
                          </a:solidFill>
                          <a:latin typeface="メイリオ" panose="020B0604030504040204" pitchFamily="50" charset="-128"/>
                          <a:ea typeface="メイリオ" panose="020B0604030504040204" pitchFamily="50" charset="-128"/>
                        </a:rPr>
                        <a:t>ポイント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C89"/>
                    </a:solidFill>
                  </a:tcPr>
                </a:tc>
                <a:tc>
                  <a:txBody>
                    <a:bodyPr/>
                    <a:lstStyle/>
                    <a:p>
                      <a:pPr marL="0" indent="0" algn="l">
                        <a:spcAft>
                          <a:spcPts val="554"/>
                        </a:spcAft>
                        <a:buFont typeface="Wingdings" panose="05000000000000000000" pitchFamily="2" charset="2"/>
                        <a:buNone/>
                        <a:defRPr/>
                      </a:pPr>
                      <a:endParaRPr kumimoji="1" lang="en-US" altLang="ja-JP" sz="1200" b="0" dirty="0">
                        <a:solidFill>
                          <a:schemeClr val="tx1"/>
                        </a:solidFill>
                        <a:latin typeface="メイリオ" panose="020B0604030504040204" pitchFamily="50" charset="-128"/>
                        <a:ea typeface="メイリオ" panose="020B0604030504040204" pitchFamily="50" charset="-128"/>
                      </a:endParaRPr>
                    </a:p>
                    <a:p>
                      <a:pPr marL="0" indent="0" algn="l">
                        <a:spcAft>
                          <a:spcPts val="554"/>
                        </a:spcAft>
                        <a:buFont typeface="Wingdings" panose="05000000000000000000" pitchFamily="2" charset="2"/>
                        <a:buNone/>
                        <a:defRPr/>
                      </a:pPr>
                      <a:endParaRPr kumimoji="1" lang="en-US" altLang="ja-JP" sz="1200" b="0" dirty="0">
                        <a:solidFill>
                          <a:schemeClr val="tx1"/>
                        </a:solidFill>
                        <a:latin typeface="メイリオ" panose="020B0604030504040204" pitchFamily="50" charset="-128"/>
                        <a:ea typeface="メイリオ" panose="020B0604030504040204" pitchFamily="50" charset="-128"/>
                      </a:endParaRPr>
                    </a:p>
                    <a:p>
                      <a:pPr marL="0" indent="0" algn="l">
                        <a:spcAft>
                          <a:spcPts val="554"/>
                        </a:spcAft>
                        <a:buFont typeface="Wingdings" panose="05000000000000000000" pitchFamily="2" charset="2"/>
                        <a:buNone/>
                        <a:defRPr/>
                      </a:pPr>
                      <a:endParaRPr kumimoji="1" lang="en-US" altLang="ja-JP" sz="1200" b="0" dirty="0">
                        <a:solidFill>
                          <a:schemeClr val="tx1"/>
                        </a:solidFill>
                        <a:latin typeface="メイリオ" panose="020B0604030504040204" pitchFamily="50" charset="-128"/>
                        <a:ea typeface="メイリオ" panose="020B0604030504040204" pitchFamily="50" charset="-128"/>
                      </a:endParaRPr>
                    </a:p>
                    <a:p>
                      <a:pPr marL="0" indent="0" algn="l">
                        <a:spcAft>
                          <a:spcPts val="554"/>
                        </a:spcAft>
                        <a:buFont typeface="Wingdings" panose="05000000000000000000" pitchFamily="2" charset="2"/>
                        <a:buNone/>
                        <a:defRPr/>
                      </a:pP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96091495"/>
                  </a:ext>
                </a:extLst>
              </a:tr>
              <a:tr h="954479">
                <a:tc>
                  <a:txBody>
                    <a:bodyPr/>
                    <a:lstStyle/>
                    <a:p>
                      <a:r>
                        <a:rPr kumimoji="1" lang="ja-JP" altLang="en-US" sz="1400" b="1" dirty="0">
                          <a:solidFill>
                            <a:schemeClr val="bg1"/>
                          </a:solidFill>
                          <a:latin typeface="メイリオ" panose="020B0604030504040204" pitchFamily="50" charset="-128"/>
                          <a:ea typeface="メイリオ" panose="020B0604030504040204" pitchFamily="50" charset="-128"/>
                        </a:rPr>
                        <a:t>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C89"/>
                    </a:solidFill>
                  </a:tcPr>
                </a:tc>
                <a:tc>
                  <a:txBody>
                    <a:bodyPr/>
                    <a:lstStyle/>
                    <a:p>
                      <a:pPr marL="0" indent="0" algn="l">
                        <a:spcAft>
                          <a:spcPts val="554"/>
                        </a:spcAft>
                        <a:buFont typeface="Wingdings" panose="05000000000000000000" pitchFamily="2" charset="2"/>
                        <a:buNone/>
                        <a:defRPr/>
                      </a:pPr>
                      <a:endParaRPr kumimoji="1" lang="en-US" altLang="ja-JP" sz="1200" b="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22684986"/>
                  </a:ext>
                </a:extLst>
              </a:tr>
            </a:tbl>
          </a:graphicData>
        </a:graphic>
      </p:graphicFrame>
      <p:sp>
        <p:nvSpPr>
          <p:cNvPr id="4" name="テキスト ボックス 3">
            <a:extLst>
              <a:ext uri="{FF2B5EF4-FFF2-40B4-BE49-F238E27FC236}">
                <a16:creationId xmlns:a16="http://schemas.microsoft.com/office/drawing/2014/main" id="{3B438A49-9258-ADF8-E36A-4398A4C70B45}"/>
              </a:ext>
            </a:extLst>
          </p:cNvPr>
          <p:cNvSpPr txBox="1"/>
          <p:nvPr/>
        </p:nvSpPr>
        <p:spPr>
          <a:xfrm>
            <a:off x="7890554" y="266376"/>
            <a:ext cx="4301446" cy="276999"/>
          </a:xfrm>
          <a:prstGeom prst="rect">
            <a:avLst/>
          </a:prstGeom>
          <a:noFill/>
        </p:spPr>
        <p:txBody>
          <a:bodyPr wrap="square">
            <a:spAutoFit/>
          </a:bodyPr>
          <a:lstStyle/>
          <a:p>
            <a:pPr algn="r"/>
            <a:r>
              <a:rPr lang="ja-JP" altLang="en-US" sz="1200" kern="100" dirty="0">
                <a:solidFill>
                  <a:srgbClr val="009C89"/>
                </a:solidFill>
                <a:latin typeface="メイリオ" panose="020B0604030504040204" pitchFamily="50" charset="-128"/>
                <a:ea typeface="メイリオ" panose="020B0604030504040204" pitchFamily="50" charset="-128"/>
                <a:cs typeface="Times New Roman" panose="02020603050405020304" pitchFamily="18" charset="0"/>
              </a:rPr>
              <a:t>自然共生サイト認定申請書 様式２</a:t>
            </a:r>
            <a:endParaRPr lang="ja-JP" altLang="ja-JP" sz="1200" kern="100" dirty="0">
              <a:solidFill>
                <a:srgbClr val="009C89"/>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5" name="テキスト ボックス 4">
            <a:extLst>
              <a:ext uri="{FF2B5EF4-FFF2-40B4-BE49-F238E27FC236}">
                <a16:creationId xmlns:a16="http://schemas.microsoft.com/office/drawing/2014/main" id="{5284EE13-C67E-AC1B-F19E-CA3010A339AE}"/>
              </a:ext>
            </a:extLst>
          </p:cNvPr>
          <p:cNvSpPr txBox="1"/>
          <p:nvPr/>
        </p:nvSpPr>
        <p:spPr>
          <a:xfrm>
            <a:off x="339046" y="188060"/>
            <a:ext cx="6097712" cy="369332"/>
          </a:xfrm>
          <a:prstGeom prst="rect">
            <a:avLst/>
          </a:prstGeom>
          <a:noFill/>
        </p:spPr>
        <p:txBody>
          <a:bodyPr wrap="square">
            <a:spAutoFit/>
          </a:bodyPr>
          <a:lstStyle/>
          <a:p>
            <a:pPr algn="just"/>
            <a:r>
              <a:rPr lang="en-US" altLang="ja-JP" b="1" kern="100" dirty="0">
                <a:latin typeface="メイリオ" panose="020B0604030504040204" pitchFamily="50" charset="-128"/>
                <a:ea typeface="メイリオ" panose="020B0604030504040204" pitchFamily="50" charset="-128"/>
                <a:cs typeface="Times New Roman" panose="02020603050405020304" pitchFamily="18" charset="0"/>
              </a:rPr>
              <a:t>2. </a:t>
            </a:r>
            <a:r>
              <a:rPr lang="ja-JP" altLang="ja-JP" b="1" kern="100" dirty="0">
                <a:latin typeface="メイリオ" panose="020B0604030504040204" pitchFamily="50" charset="-128"/>
                <a:ea typeface="メイリオ" panose="020B0604030504040204" pitchFamily="50" charset="-128"/>
                <a:cs typeface="Times New Roman" panose="02020603050405020304" pitchFamily="18" charset="0"/>
              </a:rPr>
              <a:t>サイトの</a:t>
            </a:r>
            <a:r>
              <a:rPr lang="ja-JP" altLang="en-US" b="1" kern="100" dirty="0">
                <a:latin typeface="メイリオ" panose="020B0604030504040204" pitchFamily="50" charset="-128"/>
                <a:ea typeface="メイリオ" panose="020B0604030504040204" pitchFamily="50" charset="-128"/>
                <a:cs typeface="Times New Roman" panose="02020603050405020304" pitchFamily="18" charset="0"/>
              </a:rPr>
              <a:t>概要</a:t>
            </a:r>
            <a:endParaRPr lang="ja-JP" altLang="ja-JP"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6" name="正方形/長方形 5">
            <a:extLst>
              <a:ext uri="{FF2B5EF4-FFF2-40B4-BE49-F238E27FC236}">
                <a16:creationId xmlns:a16="http://schemas.microsoft.com/office/drawing/2014/main" id="{9FE6191D-4854-4548-E630-728EE331140D}"/>
              </a:ext>
            </a:extLst>
          </p:cNvPr>
          <p:cNvSpPr/>
          <p:nvPr/>
        </p:nvSpPr>
        <p:spPr>
          <a:xfrm>
            <a:off x="10602" y="495910"/>
            <a:ext cx="12184491" cy="49768"/>
          </a:xfrm>
          <a:prstGeom prst="rect">
            <a:avLst/>
          </a:prstGeom>
          <a:solidFill>
            <a:srgbClr val="009C89"/>
          </a:solidFill>
          <a:ln>
            <a:solidFill>
              <a:srgbClr val="009C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792436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4AC30AF1-D11C-DA9D-4BAB-8E0B93140D8D}"/>
              </a:ext>
            </a:extLst>
          </p:cNvPr>
          <p:cNvSpPr>
            <a:spLocks noGrp="1"/>
          </p:cNvSpPr>
          <p:nvPr>
            <p:ph type="sldNum" sz="quarter" idx="12"/>
          </p:nvPr>
        </p:nvSpPr>
        <p:spPr>
          <a:xfrm>
            <a:off x="8610600" y="6356351"/>
            <a:ext cx="2743200" cy="365125"/>
          </a:xfrm>
        </p:spPr>
        <p:txBody>
          <a:bodyPr vert="horz" lIns="91440" tIns="45720" rIns="91440" bIns="45720" rtlCol="0" anchor="ctr">
            <a:normAutofit/>
          </a:bodyPr>
          <a:lstStyle/>
          <a:p>
            <a:pPr marL="0" marR="0" lvl="0" indent="0" algn="r" defTabSz="914377" rtl="0" eaLnBrk="1" fontAlgn="auto" latinLnBrk="0" hangingPunct="1">
              <a:lnSpc>
                <a:spcPct val="100000"/>
              </a:lnSpc>
              <a:spcBef>
                <a:spcPts val="0"/>
              </a:spcBef>
              <a:spcAft>
                <a:spcPts val="600"/>
              </a:spcAft>
              <a:buClrTx/>
              <a:buSzTx/>
              <a:buFontTx/>
              <a:buNone/>
              <a:tabLst/>
              <a:defRPr/>
            </a:pPr>
            <a:fld id="{E388EACA-E4DD-4AB3-950B-C450314FBBCA}" type="slidenum">
              <a:rPr kumimoji="1" lang="en-US" altLang="ja-JP"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914377" rtl="0" eaLnBrk="1" fontAlgn="auto" latinLnBrk="0" hangingPunct="1">
                <a:lnSpc>
                  <a:spcPct val="100000"/>
                </a:lnSpc>
                <a:spcBef>
                  <a:spcPts val="0"/>
                </a:spcBef>
                <a:spcAft>
                  <a:spcPts val="600"/>
                </a:spcAft>
                <a:buClrTx/>
                <a:buSzTx/>
                <a:buFontTx/>
                <a:buNone/>
                <a:tabLst/>
                <a:defRPr/>
              </a:pPr>
              <a:t>5</a:t>
            </a:fld>
            <a:endParaRPr kumimoji="1" lang="en-US" altLang="ja-JP"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graphicFrame>
        <p:nvGraphicFramePr>
          <p:cNvPr id="3" name="表 2">
            <a:extLst>
              <a:ext uri="{FF2B5EF4-FFF2-40B4-BE49-F238E27FC236}">
                <a16:creationId xmlns:a16="http://schemas.microsoft.com/office/drawing/2014/main" id="{A755B0A4-5B73-1C56-32C4-712308D8089E}"/>
              </a:ext>
            </a:extLst>
          </p:cNvPr>
          <p:cNvGraphicFramePr>
            <a:graphicFrameLocks noGrp="1"/>
          </p:cNvGraphicFramePr>
          <p:nvPr>
            <p:extLst>
              <p:ext uri="{D42A27DB-BD31-4B8C-83A1-F6EECF244321}">
                <p14:modId xmlns:p14="http://schemas.microsoft.com/office/powerpoint/2010/main" val="4173984360"/>
              </p:ext>
            </p:extLst>
          </p:nvPr>
        </p:nvGraphicFramePr>
        <p:xfrm>
          <a:off x="327060" y="701091"/>
          <a:ext cx="11537880" cy="5890533"/>
        </p:xfrm>
        <a:graphic>
          <a:graphicData uri="http://schemas.openxmlformats.org/drawingml/2006/table">
            <a:tbl>
              <a:tblPr firstRow="1" firstCol="1" bandRow="1"/>
              <a:tblGrid>
                <a:gridCol w="1484040">
                  <a:extLst>
                    <a:ext uri="{9D8B030D-6E8A-4147-A177-3AD203B41FA5}">
                      <a16:colId xmlns:a16="http://schemas.microsoft.com/office/drawing/2014/main" val="1145239523"/>
                    </a:ext>
                  </a:extLst>
                </a:gridCol>
                <a:gridCol w="10053840">
                  <a:extLst>
                    <a:ext uri="{9D8B030D-6E8A-4147-A177-3AD203B41FA5}">
                      <a16:colId xmlns:a16="http://schemas.microsoft.com/office/drawing/2014/main" val="394889967"/>
                    </a:ext>
                  </a:extLst>
                </a:gridCol>
              </a:tblGrid>
              <a:tr h="1218979">
                <a:tc>
                  <a:txBody>
                    <a:bodyPr/>
                    <a:lstStyle/>
                    <a:p>
                      <a:pPr algn="just" fontAlgn="t">
                        <a:spcBef>
                          <a:spcPts val="0"/>
                        </a:spcBef>
                        <a:spcAft>
                          <a:spcPts val="0"/>
                        </a:spcAft>
                      </a:pPr>
                      <a:r>
                        <a:rPr lang="ja-JP" altLang="en-US" sz="1400" b="1" i="0" u="none" strike="noStrike"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区域が有している生態系サービス</a:t>
                      </a:r>
                      <a:endParaRPr lang="ja-JP" altLang="en-US" sz="1400" b="1" i="0" u="none" strike="noStrike" dirty="0">
                        <a:solidFill>
                          <a:schemeClr val="bg1"/>
                        </a:solidFill>
                        <a:effectLst/>
                        <a:latin typeface="メイリオ" panose="020B0604030504040204" pitchFamily="50" charset="-128"/>
                        <a:ea typeface="メイリオ" panose="020B0604030504040204" pitchFamily="50" charset="-128"/>
                      </a:endParaRPr>
                    </a:p>
                  </a:txBody>
                  <a:tcPr marL="60684" marR="60684" marT="84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C89"/>
                    </a:solidFill>
                  </a:tcPr>
                </a:tc>
                <a:tc>
                  <a:txBody>
                    <a:bodyPr/>
                    <a:lstStyle/>
                    <a:p>
                      <a:pPr algn="just" fontAlgn="t">
                        <a:lnSpc>
                          <a:spcPts val="1400"/>
                        </a:lnSpc>
                        <a:spcBef>
                          <a:spcPts val="0"/>
                        </a:spcBef>
                        <a:spcAft>
                          <a:spcPts val="0"/>
                        </a:spcAft>
                      </a:pPr>
                      <a:r>
                        <a:rPr lang="ja-JP" altLang="en-US" sz="1100" b="0" i="0" u="none" strike="noStrike" dirty="0">
                          <a:effectLst/>
                          <a:latin typeface="メイリオ" panose="020B0604030504040204" pitchFamily="50" charset="-128"/>
                          <a:ea typeface="メイリオ" panose="020B0604030504040204" pitchFamily="50" charset="-128"/>
                        </a:rPr>
                        <a:t>申請区域が有している生態系サービスについて、チェックを入れてください。</a:t>
                      </a:r>
                    </a:p>
                    <a:p>
                      <a:pPr algn="just" fontAlgn="t">
                        <a:lnSpc>
                          <a:spcPts val="1400"/>
                        </a:lnSpc>
                        <a:spcBef>
                          <a:spcPts val="0"/>
                        </a:spcBef>
                        <a:spcAft>
                          <a:spcPts val="0"/>
                        </a:spcAft>
                      </a:pPr>
                      <a:r>
                        <a:rPr lang="ja-JP" altLang="en-US" sz="1100" b="0" i="0" u="none" strike="noStrike" dirty="0">
                          <a:effectLst/>
                          <a:latin typeface="メイリオ" panose="020B0604030504040204" pitchFamily="50" charset="-128"/>
                          <a:ea typeface="メイリオ" panose="020B0604030504040204" pitchFamily="50" charset="-128"/>
                        </a:rPr>
                        <a:t> </a:t>
                      </a:r>
                    </a:p>
                    <a:p>
                      <a:pPr algn="just" fontAlgn="t">
                        <a:lnSpc>
                          <a:spcPts val="1400"/>
                        </a:lnSpc>
                        <a:spcBef>
                          <a:spcPts val="0"/>
                        </a:spcBef>
                        <a:spcAft>
                          <a:spcPts val="0"/>
                        </a:spcAft>
                      </a:pPr>
                      <a:endParaRPr lang="en-US" altLang="ja-JP" sz="1100" b="0" i="0" u="none" strike="noStrike" dirty="0">
                        <a:effectLst/>
                        <a:latin typeface="メイリオ" panose="020B0604030504040204" pitchFamily="50" charset="-128"/>
                        <a:ea typeface="メイリオ" panose="020B0604030504040204" pitchFamily="50" charset="-128"/>
                      </a:endParaRPr>
                    </a:p>
                    <a:p>
                      <a:pPr algn="just" fontAlgn="t">
                        <a:lnSpc>
                          <a:spcPts val="1400"/>
                        </a:lnSpc>
                        <a:spcBef>
                          <a:spcPts val="0"/>
                        </a:spcBef>
                        <a:spcAft>
                          <a:spcPts val="0"/>
                        </a:spcAft>
                      </a:pPr>
                      <a:endParaRPr lang="en-US" altLang="ja-JP" sz="1100" b="0" i="0" u="none" strike="noStrike" dirty="0">
                        <a:effectLst/>
                        <a:latin typeface="メイリオ" panose="020B0604030504040204" pitchFamily="50" charset="-128"/>
                        <a:ea typeface="メイリオ" panose="020B0604030504040204" pitchFamily="50" charset="-128"/>
                      </a:endParaRPr>
                    </a:p>
                    <a:p>
                      <a:pPr algn="just" fontAlgn="t">
                        <a:lnSpc>
                          <a:spcPts val="1400"/>
                        </a:lnSpc>
                        <a:spcBef>
                          <a:spcPts val="0"/>
                        </a:spcBef>
                        <a:spcAft>
                          <a:spcPts val="0"/>
                        </a:spcAft>
                      </a:pPr>
                      <a:endParaRPr lang="en-US" altLang="ja-JP" sz="1100" b="0" i="0" u="none" strike="noStrike" dirty="0">
                        <a:effectLst/>
                        <a:latin typeface="メイリオ" panose="020B0604030504040204" pitchFamily="50" charset="-128"/>
                        <a:ea typeface="メイリオ" panose="020B0604030504040204" pitchFamily="50" charset="-128"/>
                      </a:endParaRPr>
                    </a:p>
                    <a:p>
                      <a:pPr algn="just" fontAlgn="t">
                        <a:lnSpc>
                          <a:spcPts val="1400"/>
                        </a:lnSpc>
                        <a:spcBef>
                          <a:spcPts val="0"/>
                        </a:spcBef>
                        <a:spcAft>
                          <a:spcPts val="0"/>
                        </a:spcAft>
                      </a:pPr>
                      <a:endParaRPr lang="en-US" altLang="ja-JP" sz="1100" b="0" i="0" u="none" strike="noStrike" dirty="0">
                        <a:effectLst/>
                        <a:latin typeface="メイリオ" panose="020B0604030504040204" pitchFamily="50" charset="-128"/>
                        <a:ea typeface="メイリオ" panose="020B0604030504040204" pitchFamily="50" charset="-128"/>
                      </a:endParaRPr>
                    </a:p>
                    <a:p>
                      <a:pPr algn="just" fontAlgn="t">
                        <a:lnSpc>
                          <a:spcPts val="1400"/>
                        </a:lnSpc>
                        <a:spcBef>
                          <a:spcPts val="0"/>
                        </a:spcBef>
                        <a:spcAft>
                          <a:spcPts val="0"/>
                        </a:spcAft>
                      </a:pPr>
                      <a:endParaRPr lang="en-US" altLang="ja-JP" sz="1100" b="0" i="0" u="none" strike="noStrike" dirty="0">
                        <a:effectLst/>
                        <a:latin typeface="メイリオ" panose="020B0604030504040204" pitchFamily="50" charset="-128"/>
                        <a:ea typeface="メイリオ" panose="020B0604030504040204" pitchFamily="50" charset="-128"/>
                      </a:endParaRPr>
                    </a:p>
                    <a:p>
                      <a:pPr algn="just" fontAlgn="t">
                        <a:lnSpc>
                          <a:spcPts val="1400"/>
                        </a:lnSpc>
                        <a:spcBef>
                          <a:spcPts val="0"/>
                        </a:spcBef>
                        <a:spcAft>
                          <a:spcPts val="0"/>
                        </a:spcAft>
                      </a:pPr>
                      <a:endParaRPr lang="en-US" altLang="ja-JP" sz="1100" b="0" i="0" u="none" strike="noStrike" dirty="0">
                        <a:effectLst/>
                        <a:latin typeface="メイリオ" panose="020B0604030504040204" pitchFamily="50" charset="-128"/>
                        <a:ea typeface="メイリオ" panose="020B0604030504040204" pitchFamily="50" charset="-128"/>
                      </a:endParaRPr>
                    </a:p>
                    <a:p>
                      <a:pPr algn="just" fontAlgn="t">
                        <a:lnSpc>
                          <a:spcPts val="1400"/>
                        </a:lnSpc>
                        <a:spcBef>
                          <a:spcPts val="0"/>
                        </a:spcBef>
                        <a:spcAft>
                          <a:spcPts val="0"/>
                        </a:spcAft>
                      </a:pPr>
                      <a:endParaRPr lang="en-US" altLang="ja-JP" sz="1100" b="0" i="0" u="none" strike="noStrike" dirty="0">
                        <a:effectLst/>
                        <a:latin typeface="メイリオ" panose="020B0604030504040204" pitchFamily="50" charset="-128"/>
                        <a:ea typeface="メイリオ" panose="020B0604030504040204" pitchFamily="50" charset="-128"/>
                      </a:endParaRPr>
                    </a:p>
                    <a:p>
                      <a:pPr algn="just" fontAlgn="t">
                        <a:lnSpc>
                          <a:spcPts val="1400"/>
                        </a:lnSpc>
                        <a:spcBef>
                          <a:spcPts val="0"/>
                        </a:spcBef>
                        <a:spcAft>
                          <a:spcPts val="0"/>
                        </a:spcAft>
                      </a:pPr>
                      <a:endParaRPr lang="en-US" altLang="ja-JP" sz="1100" b="0" i="0" u="none" strike="noStrike" dirty="0">
                        <a:effectLst/>
                        <a:latin typeface="メイリオ" panose="020B0604030504040204" pitchFamily="50" charset="-128"/>
                        <a:ea typeface="メイリオ" panose="020B0604030504040204" pitchFamily="50" charset="-128"/>
                      </a:endParaRPr>
                    </a:p>
                    <a:p>
                      <a:pPr algn="just" fontAlgn="t">
                        <a:lnSpc>
                          <a:spcPts val="1400"/>
                        </a:lnSpc>
                        <a:spcBef>
                          <a:spcPts val="0"/>
                        </a:spcBef>
                        <a:spcAft>
                          <a:spcPts val="0"/>
                        </a:spcAft>
                      </a:pPr>
                      <a:endParaRPr lang="en-US" altLang="ja-JP" sz="1100" b="0" i="0" u="none" strike="noStrike" dirty="0">
                        <a:effectLst/>
                        <a:latin typeface="メイリオ" panose="020B0604030504040204" pitchFamily="50" charset="-128"/>
                        <a:ea typeface="メイリオ" panose="020B0604030504040204" pitchFamily="50" charset="-128"/>
                      </a:endParaRPr>
                    </a:p>
                    <a:p>
                      <a:pPr algn="just" fontAlgn="t">
                        <a:lnSpc>
                          <a:spcPts val="1400"/>
                        </a:lnSpc>
                        <a:spcBef>
                          <a:spcPts val="0"/>
                        </a:spcBef>
                        <a:spcAft>
                          <a:spcPts val="0"/>
                        </a:spcAft>
                      </a:pPr>
                      <a:endParaRPr lang="en-US" altLang="ja-JP" sz="1100" b="0" i="0" u="none" strike="noStrike" dirty="0">
                        <a:effectLst/>
                        <a:latin typeface="メイリオ" panose="020B0604030504040204" pitchFamily="50" charset="-128"/>
                        <a:ea typeface="メイリオ" panose="020B0604030504040204" pitchFamily="50" charset="-128"/>
                      </a:endParaRPr>
                    </a:p>
                    <a:p>
                      <a:pPr algn="just" fontAlgn="t">
                        <a:lnSpc>
                          <a:spcPts val="1400"/>
                        </a:lnSpc>
                        <a:spcBef>
                          <a:spcPts val="0"/>
                        </a:spcBef>
                        <a:spcAft>
                          <a:spcPts val="0"/>
                        </a:spcAft>
                      </a:pPr>
                      <a:endParaRPr lang="en-US" altLang="ja-JP" sz="1100" b="0" i="0" u="none" strike="noStrike" dirty="0">
                        <a:effectLst/>
                        <a:latin typeface="メイリオ" panose="020B0604030504040204" pitchFamily="50" charset="-128"/>
                        <a:ea typeface="メイリオ" panose="020B0604030504040204" pitchFamily="50" charset="-128"/>
                      </a:endParaRPr>
                    </a:p>
                    <a:p>
                      <a:pPr algn="just" fontAlgn="t">
                        <a:lnSpc>
                          <a:spcPts val="1400"/>
                        </a:lnSpc>
                        <a:spcBef>
                          <a:spcPts val="0"/>
                        </a:spcBef>
                        <a:spcAft>
                          <a:spcPts val="0"/>
                        </a:spcAft>
                      </a:pPr>
                      <a:endParaRPr lang="en-US" altLang="ja-JP" sz="1100" b="0" i="0" u="none" strike="noStrike" dirty="0">
                        <a:effectLst/>
                        <a:latin typeface="メイリオ" panose="020B0604030504040204" pitchFamily="50" charset="-128"/>
                        <a:ea typeface="メイリオ" panose="020B0604030504040204" pitchFamily="50" charset="-128"/>
                      </a:endParaRPr>
                    </a:p>
                    <a:p>
                      <a:pPr algn="just" fontAlgn="t">
                        <a:lnSpc>
                          <a:spcPts val="1400"/>
                        </a:lnSpc>
                        <a:spcBef>
                          <a:spcPts val="0"/>
                        </a:spcBef>
                        <a:spcAft>
                          <a:spcPts val="0"/>
                        </a:spcAft>
                      </a:pPr>
                      <a:endParaRPr lang="en-US" altLang="ja-JP" sz="1100" b="0" i="0" u="none" strike="noStrike" dirty="0">
                        <a:effectLst/>
                        <a:latin typeface="メイリオ" panose="020B0604030504040204" pitchFamily="50" charset="-128"/>
                        <a:ea typeface="メイリオ" panose="020B0604030504040204" pitchFamily="50" charset="-128"/>
                      </a:endParaRPr>
                    </a:p>
                    <a:p>
                      <a:pPr algn="just" fontAlgn="t">
                        <a:lnSpc>
                          <a:spcPts val="1400"/>
                        </a:lnSpc>
                        <a:spcBef>
                          <a:spcPts val="0"/>
                        </a:spcBef>
                        <a:spcAft>
                          <a:spcPts val="0"/>
                        </a:spcAft>
                      </a:pPr>
                      <a:endParaRPr lang="en-US" altLang="ja-JP" sz="1100" b="0" i="0" u="none" strike="noStrike" dirty="0">
                        <a:effectLst/>
                        <a:latin typeface="メイリオ" panose="020B0604030504040204" pitchFamily="50" charset="-128"/>
                        <a:ea typeface="メイリオ" panose="020B0604030504040204" pitchFamily="50" charset="-128"/>
                      </a:endParaRPr>
                    </a:p>
                    <a:p>
                      <a:pPr algn="just" fontAlgn="t">
                        <a:lnSpc>
                          <a:spcPts val="1400"/>
                        </a:lnSpc>
                        <a:spcBef>
                          <a:spcPts val="0"/>
                        </a:spcBef>
                        <a:spcAft>
                          <a:spcPts val="0"/>
                        </a:spcAft>
                      </a:pPr>
                      <a:endParaRPr lang="en-US" altLang="ja-JP" sz="1100" b="0" i="0" u="none" strike="noStrike" dirty="0">
                        <a:effectLst/>
                        <a:latin typeface="メイリオ" panose="020B0604030504040204" pitchFamily="50" charset="-128"/>
                        <a:ea typeface="メイリオ" panose="020B0604030504040204" pitchFamily="50" charset="-128"/>
                      </a:endParaRPr>
                    </a:p>
                  </a:txBody>
                  <a:tcPr marL="60684" marR="60684" marT="842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12426522"/>
                  </a:ext>
                </a:extLst>
              </a:tr>
              <a:tr h="1831942">
                <a:tc>
                  <a:txBody>
                    <a:bodyPr/>
                    <a:lstStyle/>
                    <a:p>
                      <a:pPr algn="just" fontAlgn="t">
                        <a:spcBef>
                          <a:spcPts val="0"/>
                        </a:spcBef>
                        <a:spcAft>
                          <a:spcPts val="0"/>
                        </a:spcAft>
                      </a:pPr>
                      <a:r>
                        <a:rPr lang="ja-JP" altLang="en-US" sz="1400" b="1" i="0" u="none" strike="noStrike"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生態系サービスの概況</a:t>
                      </a:r>
                      <a:endParaRPr lang="ja-JP" altLang="en-US" sz="1400" b="1" i="0" u="none" strike="noStrike" dirty="0">
                        <a:solidFill>
                          <a:schemeClr val="bg1"/>
                        </a:solidFill>
                        <a:effectLst/>
                        <a:latin typeface="メイリオ" panose="020B0604030504040204" pitchFamily="50" charset="-128"/>
                        <a:ea typeface="メイリオ" panose="020B0604030504040204" pitchFamily="50" charset="-128"/>
                      </a:endParaRPr>
                    </a:p>
                  </a:txBody>
                  <a:tcPr marL="60684" marR="60684" marT="84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C89"/>
                    </a:solidFill>
                  </a:tcPr>
                </a:tc>
                <a:tc>
                  <a:txBody>
                    <a:bodyPr/>
                    <a:lstStyle/>
                    <a:p>
                      <a:pPr algn="just" fontAlgn="t">
                        <a:lnSpc>
                          <a:spcPts val="1400"/>
                        </a:lnSpc>
                        <a:spcBef>
                          <a:spcPts val="0"/>
                        </a:spcBef>
                        <a:spcAft>
                          <a:spcPts val="0"/>
                        </a:spcAft>
                      </a:pPr>
                      <a:endParaRPr lang="en-US" altLang="ja-JP" sz="1200" b="0" i="0" u="none" strike="noStrike" dirty="0">
                        <a:effectLst/>
                        <a:latin typeface="メイリオ" panose="020B0604030504040204" pitchFamily="50" charset="-128"/>
                        <a:ea typeface="メイリオ" panose="020B0604030504040204" pitchFamily="50" charset="-128"/>
                      </a:endParaRPr>
                    </a:p>
                  </a:txBody>
                  <a:tcPr marL="60684" marR="60684" marT="842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2178061"/>
                  </a:ext>
                </a:extLst>
              </a:tr>
              <a:tr h="1027563">
                <a:tc>
                  <a:txBody>
                    <a:bodyPr/>
                    <a:lstStyle/>
                    <a:p>
                      <a:pPr algn="just" fontAlgn="t">
                        <a:spcBef>
                          <a:spcPts val="0"/>
                        </a:spcBef>
                        <a:spcAft>
                          <a:spcPts val="0"/>
                        </a:spcAft>
                      </a:pPr>
                      <a:r>
                        <a:rPr lang="ja-JP" altLang="en-US" sz="1400" b="1" i="0" u="none" strike="noStrike"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脱炭素に関連する取組</a:t>
                      </a:r>
                      <a:r>
                        <a:rPr lang="ja-JP" altLang="en-US" sz="1200" b="1" i="0" u="none" strike="noStrike"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（あれば）</a:t>
                      </a:r>
                      <a:endParaRPr lang="en-US" altLang="ja-JP" sz="1200" b="1" i="0" u="none" strike="noStrike"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0684" marR="60684" marT="84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C89"/>
                    </a:solidFill>
                  </a:tcPr>
                </a:tc>
                <a:tc>
                  <a:txBody>
                    <a:bodyPr/>
                    <a:lstStyle/>
                    <a:p>
                      <a:pPr algn="just" fontAlgn="t">
                        <a:spcBef>
                          <a:spcPts val="0"/>
                        </a:spcBef>
                        <a:spcAft>
                          <a:spcPts val="0"/>
                        </a:spcAft>
                      </a:pPr>
                      <a:r>
                        <a:rPr lang="en-US" sz="1200" b="0" i="0" u="none" strike="noStrike" kern="100" dirty="0">
                          <a:solidFill>
                            <a:srgbClr val="0000FF"/>
                          </a:solidFill>
                          <a:effectLst/>
                          <a:latin typeface="メイリオ" panose="020B0604030504040204" pitchFamily="50" charset="-128"/>
                          <a:ea typeface="メイリオ" panose="020B0604030504040204" pitchFamily="50" charset="-128"/>
                          <a:cs typeface="Times New Roman" panose="02020603050405020304" pitchFamily="18" charset="0"/>
                        </a:rPr>
                        <a:t> </a:t>
                      </a:r>
                      <a:endParaRPr lang="en-US" altLang="ja-JP" sz="1200" b="0" i="0" u="none" strike="noStrike" dirty="0">
                        <a:effectLst/>
                        <a:latin typeface="メイリオ" panose="020B0604030504040204" pitchFamily="50" charset="-128"/>
                        <a:ea typeface="メイリオ" panose="020B0604030504040204" pitchFamily="50" charset="-128"/>
                      </a:endParaRPr>
                    </a:p>
                  </a:txBody>
                  <a:tcPr marL="60684" marR="60684" marT="842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2560196"/>
                  </a:ext>
                </a:extLst>
              </a:tr>
            </a:tbl>
          </a:graphicData>
        </a:graphic>
      </p:graphicFrame>
      <p:sp>
        <p:nvSpPr>
          <p:cNvPr id="4" name="テキスト ボックス 3">
            <a:extLst>
              <a:ext uri="{FF2B5EF4-FFF2-40B4-BE49-F238E27FC236}">
                <a16:creationId xmlns:a16="http://schemas.microsoft.com/office/drawing/2014/main" id="{B6925185-6A48-0055-4DEB-A2FB2584C645}"/>
              </a:ext>
            </a:extLst>
          </p:cNvPr>
          <p:cNvSpPr txBox="1"/>
          <p:nvPr/>
        </p:nvSpPr>
        <p:spPr>
          <a:xfrm>
            <a:off x="7890554" y="266376"/>
            <a:ext cx="4301446" cy="276999"/>
          </a:xfrm>
          <a:prstGeom prst="rect">
            <a:avLst/>
          </a:prstGeom>
          <a:noFill/>
        </p:spPr>
        <p:txBody>
          <a:bodyPr wrap="square">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9C89"/>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自然共生サイト認定申請書 様式２</a:t>
            </a:r>
            <a:endParaRPr kumimoji="0" lang="ja-JP" altLang="ja-JP" sz="1200" b="0" i="0" u="none" strike="noStrike" kern="100" cap="none" spc="0" normalizeH="0" baseline="0" noProof="0" dirty="0">
              <a:ln>
                <a:noFill/>
              </a:ln>
              <a:solidFill>
                <a:srgbClr val="009C89"/>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6" name="テキスト ボックス 5">
            <a:extLst>
              <a:ext uri="{FF2B5EF4-FFF2-40B4-BE49-F238E27FC236}">
                <a16:creationId xmlns:a16="http://schemas.microsoft.com/office/drawing/2014/main" id="{21AA1A30-2942-574A-457C-110425F7A68C}"/>
              </a:ext>
            </a:extLst>
          </p:cNvPr>
          <p:cNvSpPr txBox="1"/>
          <p:nvPr/>
        </p:nvSpPr>
        <p:spPr>
          <a:xfrm>
            <a:off x="339046" y="188060"/>
            <a:ext cx="9606338" cy="369332"/>
          </a:xfrm>
          <a:prstGeom prst="rect">
            <a:avLst/>
          </a:prstGeom>
          <a:noFill/>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２</a:t>
            </a:r>
            <a:r>
              <a:rPr kumimoji="0" lang="en-US" altLang="ja-JP" sz="18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lang="ja-JP" altLang="ja-JP" b="1" kern="100" dirty="0">
                <a:latin typeface="メイリオ" panose="020B0604030504040204" pitchFamily="50" charset="-128"/>
                <a:ea typeface="メイリオ" panose="020B0604030504040204" pitchFamily="50" charset="-128"/>
                <a:cs typeface="Times New Roman" panose="02020603050405020304" pitchFamily="18" charset="0"/>
              </a:rPr>
              <a:t>サイトの</a:t>
            </a:r>
            <a:r>
              <a:rPr lang="ja-JP" altLang="en-US" b="1" kern="100" dirty="0">
                <a:latin typeface="メイリオ" panose="020B0604030504040204" pitchFamily="50" charset="-128"/>
                <a:ea typeface="メイリオ" panose="020B0604030504040204" pitchFamily="50" charset="-128"/>
                <a:cs typeface="Times New Roman" panose="02020603050405020304" pitchFamily="18" charset="0"/>
              </a:rPr>
              <a:t>概要（</a:t>
            </a:r>
            <a:r>
              <a:rPr kumimoji="0" lang="ja-JP" altLang="en-US" sz="1800" b="1" i="0" u="none" strike="noStrike" kern="100" cap="none" spc="0" normalizeH="0" baseline="0" noProof="0" dirty="0">
                <a:ln>
                  <a:noFill/>
                </a:ln>
                <a:solidFill>
                  <a:srgbClr val="009C89"/>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生態系サービス</a:t>
            </a:r>
            <a:r>
              <a:rPr kumimoji="0" lang="ja-JP" altLang="en-US" sz="18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0" lang="ja-JP" altLang="en-US" sz="1800" b="1" i="0" u="none" strike="noStrike" kern="1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（任意（</a:t>
            </a:r>
            <a:r>
              <a:rPr kumimoji="0" lang="en-US" altLang="ja-JP" sz="1800" b="1" i="0" u="none" strike="noStrike" kern="1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0" lang="ja-JP" altLang="en-US" sz="1800" b="1" i="0" u="none" strike="noStrike" kern="1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ただし、価値４に該当する場合は必須））</a:t>
            </a:r>
            <a:endParaRPr kumimoji="0" lang="ja-JP" altLang="ja-JP" sz="1800" b="0" i="0" u="none" strike="noStrike" kern="1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7" name="正方形/長方形 6">
            <a:extLst>
              <a:ext uri="{FF2B5EF4-FFF2-40B4-BE49-F238E27FC236}">
                <a16:creationId xmlns:a16="http://schemas.microsoft.com/office/drawing/2014/main" id="{8B3423B9-1C57-33DE-2B33-586905C96C0A}"/>
              </a:ext>
            </a:extLst>
          </p:cNvPr>
          <p:cNvSpPr/>
          <p:nvPr/>
        </p:nvSpPr>
        <p:spPr>
          <a:xfrm>
            <a:off x="10602" y="495910"/>
            <a:ext cx="12184491" cy="49768"/>
          </a:xfrm>
          <a:prstGeom prst="rect">
            <a:avLst/>
          </a:prstGeom>
          <a:solidFill>
            <a:srgbClr val="009C89"/>
          </a:solidFill>
          <a:ln>
            <a:solidFill>
              <a:srgbClr val="009C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9" name="AutoShape 12">
            <a:extLst>
              <a:ext uri="{FF2B5EF4-FFF2-40B4-BE49-F238E27FC236}">
                <a16:creationId xmlns:a16="http://schemas.microsoft.com/office/drawing/2014/main" id="{AFF78C0D-D376-BDA4-76FC-35D991801697}"/>
              </a:ext>
            </a:extLst>
          </p:cNvPr>
          <p:cNvSpPr>
            <a:spLocks noChangeArrowheads="1"/>
          </p:cNvSpPr>
          <p:nvPr/>
        </p:nvSpPr>
        <p:spPr bwMode="auto">
          <a:xfrm>
            <a:off x="1941261" y="1048002"/>
            <a:ext cx="2728021" cy="408781"/>
          </a:xfrm>
          <a:prstGeom prst="roundRect">
            <a:avLst>
              <a:gd name="adj" fmla="val 16667"/>
            </a:avLst>
          </a:prstGeom>
          <a:noFill/>
          <a:ln w="9525">
            <a:solidFill>
              <a:schemeClr val="tx1"/>
            </a:solidFill>
            <a:round/>
            <a:headEnd/>
            <a:tailEnd/>
          </a:ln>
          <a:effectLst/>
        </p:spPr>
        <p:txBody>
          <a:bodyPr anchor="ctr"/>
          <a:lstStyle/>
          <a:p>
            <a:pPr algn="ctr" eaLnBrk="1" hangingPunct="1">
              <a:defRPr/>
            </a:pP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 供給サービス</a:t>
            </a:r>
          </a:p>
        </p:txBody>
      </p:sp>
      <p:sp>
        <p:nvSpPr>
          <p:cNvPr id="10" name="Text Box 13">
            <a:extLst>
              <a:ext uri="{FF2B5EF4-FFF2-40B4-BE49-F238E27FC236}">
                <a16:creationId xmlns:a16="http://schemas.microsoft.com/office/drawing/2014/main" id="{5E721C21-EE8E-68AC-28B0-244A92D4FF1B}"/>
              </a:ext>
            </a:extLst>
          </p:cNvPr>
          <p:cNvSpPr txBox="1">
            <a:spLocks noChangeArrowheads="1"/>
          </p:cNvSpPr>
          <p:nvPr/>
        </p:nvSpPr>
        <p:spPr bwMode="auto">
          <a:xfrm>
            <a:off x="1941261" y="1488972"/>
            <a:ext cx="271983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latin typeface="メイリオ" panose="020B0604030504040204" pitchFamily="50" charset="-128"/>
                <a:ea typeface="メイリオ" panose="020B0604030504040204" pitchFamily="50" charset="-128"/>
              </a:rPr>
              <a:t>食糧、水、木材、繊維、燃料　など</a:t>
            </a:r>
          </a:p>
        </p:txBody>
      </p:sp>
      <p:sp>
        <p:nvSpPr>
          <p:cNvPr id="11" name="AutoShape 14">
            <a:extLst>
              <a:ext uri="{FF2B5EF4-FFF2-40B4-BE49-F238E27FC236}">
                <a16:creationId xmlns:a16="http://schemas.microsoft.com/office/drawing/2014/main" id="{E2AA0EEE-656C-3509-9E95-0D9037FFAE82}"/>
              </a:ext>
            </a:extLst>
          </p:cNvPr>
          <p:cNvSpPr>
            <a:spLocks noChangeArrowheads="1"/>
          </p:cNvSpPr>
          <p:nvPr/>
        </p:nvSpPr>
        <p:spPr bwMode="auto">
          <a:xfrm>
            <a:off x="5437010" y="1057131"/>
            <a:ext cx="2740874" cy="408781"/>
          </a:xfrm>
          <a:prstGeom prst="roundRect">
            <a:avLst>
              <a:gd name="adj" fmla="val 16667"/>
            </a:avLst>
          </a:prstGeom>
          <a:noFill/>
          <a:ln w="9525">
            <a:solidFill>
              <a:schemeClr val="tx1"/>
            </a:solidFill>
            <a:round/>
            <a:headEnd/>
            <a:tailEnd/>
          </a:ln>
          <a:effectLst/>
        </p:spPr>
        <p:txBody>
          <a:bodyPr anchor="ctr"/>
          <a:lstStyle/>
          <a:p>
            <a:pPr algn="ctr" eaLnBrk="1" hangingPunct="1">
              <a:defRPr/>
            </a:pP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 調整サービス</a:t>
            </a:r>
          </a:p>
        </p:txBody>
      </p:sp>
      <p:sp>
        <p:nvSpPr>
          <p:cNvPr id="12" name="Text Box 15">
            <a:extLst>
              <a:ext uri="{FF2B5EF4-FFF2-40B4-BE49-F238E27FC236}">
                <a16:creationId xmlns:a16="http://schemas.microsoft.com/office/drawing/2014/main" id="{2C05F44F-9CAD-B15F-699F-97526A6A3BAB}"/>
              </a:ext>
            </a:extLst>
          </p:cNvPr>
          <p:cNvSpPr txBox="1">
            <a:spLocks noChangeArrowheads="1"/>
          </p:cNvSpPr>
          <p:nvPr/>
        </p:nvSpPr>
        <p:spPr bwMode="auto">
          <a:xfrm>
            <a:off x="5437009" y="1483670"/>
            <a:ext cx="2888843" cy="466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ct val="85000"/>
              </a:lnSpc>
              <a:spcBef>
                <a:spcPct val="0"/>
              </a:spcBef>
              <a:buFontTx/>
              <a:buNone/>
            </a:pPr>
            <a:r>
              <a:rPr lang="ja-JP" altLang="en-US" sz="1400" dirty="0">
                <a:latin typeface="メイリオ" panose="020B0604030504040204" pitchFamily="50" charset="-128"/>
                <a:ea typeface="メイリオ" panose="020B0604030504040204" pitchFamily="50" charset="-128"/>
              </a:rPr>
              <a:t>気候調整、水質保全、病害虫抑制、防災・減災  など</a:t>
            </a:r>
          </a:p>
        </p:txBody>
      </p:sp>
      <p:sp>
        <p:nvSpPr>
          <p:cNvPr id="13" name="AutoShape 16">
            <a:extLst>
              <a:ext uri="{FF2B5EF4-FFF2-40B4-BE49-F238E27FC236}">
                <a16:creationId xmlns:a16="http://schemas.microsoft.com/office/drawing/2014/main" id="{6F629D65-D326-A024-837C-88082000EC69}"/>
              </a:ext>
            </a:extLst>
          </p:cNvPr>
          <p:cNvSpPr>
            <a:spLocks noChangeArrowheads="1"/>
          </p:cNvSpPr>
          <p:nvPr/>
        </p:nvSpPr>
        <p:spPr bwMode="auto">
          <a:xfrm>
            <a:off x="8826249" y="1048002"/>
            <a:ext cx="2743200" cy="410071"/>
          </a:xfrm>
          <a:prstGeom prst="roundRect">
            <a:avLst>
              <a:gd name="adj" fmla="val 16667"/>
            </a:avLst>
          </a:prstGeom>
          <a:noFill/>
          <a:ln w="9525">
            <a:solidFill>
              <a:schemeClr val="tx1"/>
            </a:solidFill>
            <a:round/>
            <a:headEnd/>
            <a:tailEnd/>
          </a:ln>
          <a:effectLst/>
        </p:spPr>
        <p:txBody>
          <a:bodyPr anchor="ctr"/>
          <a:lstStyle/>
          <a:p>
            <a:pPr algn="ctr" eaLnBrk="1" hangingPunct="1">
              <a:defRPr/>
            </a:pP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 文化的サービス</a:t>
            </a:r>
          </a:p>
        </p:txBody>
      </p:sp>
      <p:sp>
        <p:nvSpPr>
          <p:cNvPr id="14" name="Text Box 17">
            <a:extLst>
              <a:ext uri="{FF2B5EF4-FFF2-40B4-BE49-F238E27FC236}">
                <a16:creationId xmlns:a16="http://schemas.microsoft.com/office/drawing/2014/main" id="{A1CF9B43-84C2-0C48-0C23-D50F7302EB56}"/>
              </a:ext>
            </a:extLst>
          </p:cNvPr>
          <p:cNvSpPr txBox="1">
            <a:spLocks noChangeArrowheads="1"/>
          </p:cNvSpPr>
          <p:nvPr/>
        </p:nvSpPr>
        <p:spPr bwMode="auto">
          <a:xfrm>
            <a:off x="8833316" y="1474225"/>
            <a:ext cx="2743200" cy="466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ct val="85000"/>
              </a:lnSpc>
              <a:spcBef>
                <a:spcPct val="0"/>
              </a:spcBef>
              <a:buFontTx/>
              <a:buNone/>
            </a:pPr>
            <a:r>
              <a:rPr lang="ja-JP" altLang="en-US" sz="1400" dirty="0">
                <a:latin typeface="メイリオ" panose="020B0604030504040204" pitchFamily="50" charset="-128"/>
                <a:ea typeface="メイリオ" panose="020B0604030504040204" pitchFamily="50" charset="-128"/>
              </a:rPr>
              <a:t>精神的充足、美的楽しみ、</a:t>
            </a:r>
            <a:endParaRPr lang="en-US" altLang="ja-JP" sz="1400" dirty="0">
              <a:latin typeface="メイリオ" panose="020B0604030504040204" pitchFamily="50" charset="-128"/>
              <a:ea typeface="メイリオ" panose="020B0604030504040204" pitchFamily="50" charset="-128"/>
            </a:endParaRPr>
          </a:p>
          <a:p>
            <a:pPr eaLnBrk="1" hangingPunct="1">
              <a:lnSpc>
                <a:spcPct val="85000"/>
              </a:lnSpc>
              <a:spcBef>
                <a:spcPct val="0"/>
              </a:spcBef>
              <a:buFontTx/>
              <a:buNone/>
            </a:pPr>
            <a:r>
              <a:rPr lang="ja-JP" altLang="en-US" sz="1400" dirty="0">
                <a:latin typeface="メイリオ" panose="020B0604030504040204" pitchFamily="50" charset="-128"/>
                <a:ea typeface="メイリオ" panose="020B0604030504040204" pitchFamily="50" charset="-128"/>
              </a:rPr>
              <a:t>ﾚｸﾘｴｰｼｮﾝ、教育的効果　など</a:t>
            </a:r>
          </a:p>
        </p:txBody>
      </p:sp>
      <p:grpSp>
        <p:nvGrpSpPr>
          <p:cNvPr id="174" name="グループ化 173">
            <a:extLst>
              <a:ext uri="{FF2B5EF4-FFF2-40B4-BE49-F238E27FC236}">
                <a16:creationId xmlns:a16="http://schemas.microsoft.com/office/drawing/2014/main" id="{C70F4EBF-D3D4-A27D-E79E-40F003986270}"/>
              </a:ext>
            </a:extLst>
          </p:cNvPr>
          <p:cNvGrpSpPr/>
          <p:nvPr/>
        </p:nvGrpSpPr>
        <p:grpSpPr>
          <a:xfrm>
            <a:off x="10309449" y="2382452"/>
            <a:ext cx="1260522" cy="1268279"/>
            <a:chOff x="10461864" y="2008991"/>
            <a:chExt cx="1260522" cy="1268279"/>
          </a:xfrm>
        </p:grpSpPr>
        <p:grpSp>
          <p:nvGrpSpPr>
            <p:cNvPr id="27" name="グループ化 26">
              <a:extLst>
                <a:ext uri="{FF2B5EF4-FFF2-40B4-BE49-F238E27FC236}">
                  <a16:creationId xmlns:a16="http://schemas.microsoft.com/office/drawing/2014/main" id="{460093B3-5E3D-377B-1D2C-7141A8554F39}"/>
                </a:ext>
              </a:extLst>
            </p:cNvPr>
            <p:cNvGrpSpPr/>
            <p:nvPr/>
          </p:nvGrpSpPr>
          <p:grpSpPr>
            <a:xfrm>
              <a:off x="10461864" y="2017270"/>
              <a:ext cx="1260000" cy="1260000"/>
              <a:chOff x="5175094" y="5403976"/>
              <a:chExt cx="1260000" cy="1260000"/>
            </a:xfrm>
          </p:grpSpPr>
          <p:sp>
            <p:nvSpPr>
              <p:cNvPr id="28" name="楕円 27">
                <a:extLst>
                  <a:ext uri="{FF2B5EF4-FFF2-40B4-BE49-F238E27FC236}">
                    <a16:creationId xmlns:a16="http://schemas.microsoft.com/office/drawing/2014/main" id="{4D804CEC-A867-1B71-8729-2496F77EAA4D}"/>
                  </a:ext>
                </a:extLst>
              </p:cNvPr>
              <p:cNvSpPr/>
              <p:nvPr/>
            </p:nvSpPr>
            <p:spPr>
              <a:xfrm>
                <a:off x="5175094" y="5403976"/>
                <a:ext cx="1260000" cy="1260000"/>
              </a:xfrm>
              <a:prstGeom prst="ellipse">
                <a:avLst/>
              </a:prstGeom>
              <a:solidFill>
                <a:srgbClr val="009C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9" name="グループ化 34">
                <a:extLst>
                  <a:ext uri="{FF2B5EF4-FFF2-40B4-BE49-F238E27FC236}">
                    <a16:creationId xmlns:a16="http://schemas.microsoft.com/office/drawing/2014/main" id="{AA757570-7FB1-318F-E9B8-5A44C8577F49}"/>
                  </a:ext>
                </a:extLst>
              </p:cNvPr>
              <p:cNvGrpSpPr>
                <a:grpSpLocks/>
              </p:cNvGrpSpPr>
              <p:nvPr/>
            </p:nvGrpSpPr>
            <p:grpSpPr bwMode="auto">
              <a:xfrm>
                <a:off x="5341019" y="5519973"/>
                <a:ext cx="815975" cy="815975"/>
                <a:chOff x="415925" y="5935663"/>
                <a:chExt cx="815975" cy="815975"/>
              </a:xfrm>
            </p:grpSpPr>
            <p:sp>
              <p:nvSpPr>
                <p:cNvPr id="31" name="楕円 30">
                  <a:extLst>
                    <a:ext uri="{FF2B5EF4-FFF2-40B4-BE49-F238E27FC236}">
                      <a16:creationId xmlns:a16="http://schemas.microsoft.com/office/drawing/2014/main" id="{7ECBAD3A-C49D-E412-DF7F-AF66D3A3C783}"/>
                    </a:ext>
                  </a:extLst>
                </p:cNvPr>
                <p:cNvSpPr/>
                <p:nvPr/>
              </p:nvSpPr>
              <p:spPr bwMode="auto">
                <a:xfrm>
                  <a:off x="415925" y="5935663"/>
                  <a:ext cx="815975" cy="815975"/>
                </a:xfrm>
                <a:prstGeom prst="ellipse">
                  <a:avLst/>
                </a:prstGeom>
                <a:solidFill>
                  <a:srgbClr val="009C8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32" name="楕円 31">
                  <a:extLst>
                    <a:ext uri="{FF2B5EF4-FFF2-40B4-BE49-F238E27FC236}">
                      <a16:creationId xmlns:a16="http://schemas.microsoft.com/office/drawing/2014/main" id="{E825841B-EA16-DFD0-B9CD-6F62AA5F60FE}"/>
                    </a:ext>
                  </a:extLst>
                </p:cNvPr>
                <p:cNvSpPr/>
                <p:nvPr/>
              </p:nvSpPr>
              <p:spPr bwMode="auto">
                <a:xfrm rot="1169598">
                  <a:off x="822325" y="6005513"/>
                  <a:ext cx="203200" cy="2000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3" name="楕円 32">
                  <a:extLst>
                    <a:ext uri="{FF2B5EF4-FFF2-40B4-BE49-F238E27FC236}">
                      <a16:creationId xmlns:a16="http://schemas.microsoft.com/office/drawing/2014/main" id="{D293292A-DDAE-CCAA-FE84-8EF4F55A8D10}"/>
                    </a:ext>
                  </a:extLst>
                </p:cNvPr>
                <p:cNvSpPr/>
                <p:nvPr/>
              </p:nvSpPr>
              <p:spPr bwMode="auto">
                <a:xfrm>
                  <a:off x="996950" y="6313488"/>
                  <a:ext cx="120650" cy="1079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4" name="楕円 33">
                  <a:extLst>
                    <a:ext uri="{FF2B5EF4-FFF2-40B4-BE49-F238E27FC236}">
                      <a16:creationId xmlns:a16="http://schemas.microsoft.com/office/drawing/2014/main" id="{57B479FD-730E-B12C-B5B2-02CA2DE8D9E4}"/>
                    </a:ext>
                  </a:extLst>
                </p:cNvPr>
                <p:cNvSpPr/>
                <p:nvPr/>
              </p:nvSpPr>
              <p:spPr bwMode="auto">
                <a:xfrm>
                  <a:off x="568325" y="6142038"/>
                  <a:ext cx="103188" cy="10001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5" name="楕円 34">
                  <a:extLst>
                    <a:ext uri="{FF2B5EF4-FFF2-40B4-BE49-F238E27FC236}">
                      <a16:creationId xmlns:a16="http://schemas.microsoft.com/office/drawing/2014/main" id="{CB1252E3-4A46-2B36-2F93-C1D5B5DA0652}"/>
                    </a:ext>
                  </a:extLst>
                </p:cNvPr>
                <p:cNvSpPr/>
                <p:nvPr/>
              </p:nvSpPr>
              <p:spPr bwMode="auto">
                <a:xfrm rot="844445">
                  <a:off x="792163" y="6211888"/>
                  <a:ext cx="158750" cy="2333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6" name="フリーフォーム 121">
                  <a:extLst>
                    <a:ext uri="{FF2B5EF4-FFF2-40B4-BE49-F238E27FC236}">
                      <a16:creationId xmlns:a16="http://schemas.microsoft.com/office/drawing/2014/main" id="{EB78C14D-C6B3-535F-4652-39A7E5AA4AD7}"/>
                    </a:ext>
                  </a:extLst>
                </p:cNvPr>
                <p:cNvSpPr/>
                <p:nvPr/>
              </p:nvSpPr>
              <p:spPr bwMode="auto">
                <a:xfrm rot="19187853">
                  <a:off x="588963" y="6483350"/>
                  <a:ext cx="306387" cy="46038"/>
                </a:xfrm>
                <a:custGeom>
                  <a:avLst/>
                  <a:gdLst>
                    <a:gd name="connsiteX0" fmla="*/ 0 w 161365"/>
                    <a:gd name="connsiteY0" fmla="*/ 9779 h 19841"/>
                    <a:gd name="connsiteX1" fmla="*/ 73348 w 161365"/>
                    <a:gd name="connsiteY1" fmla="*/ 19559 h 19841"/>
                    <a:gd name="connsiteX2" fmla="*/ 161365 w 161365"/>
                    <a:gd name="connsiteY2" fmla="*/ 0 h 19841"/>
                  </a:gdLst>
                  <a:ahLst/>
                  <a:cxnLst>
                    <a:cxn ang="0">
                      <a:pos x="connsiteX0" y="connsiteY0"/>
                    </a:cxn>
                    <a:cxn ang="0">
                      <a:pos x="connsiteX1" y="connsiteY1"/>
                    </a:cxn>
                    <a:cxn ang="0">
                      <a:pos x="connsiteX2" y="connsiteY2"/>
                    </a:cxn>
                  </a:cxnLst>
                  <a:rect l="l" t="t" r="r" b="b"/>
                  <a:pathLst>
                    <a:path w="161365" h="19841">
                      <a:moveTo>
                        <a:pt x="0" y="9779"/>
                      </a:moveTo>
                      <a:cubicBezTo>
                        <a:pt x="23227" y="15484"/>
                        <a:pt x="46454" y="21189"/>
                        <a:pt x="73348" y="19559"/>
                      </a:cubicBezTo>
                      <a:cubicBezTo>
                        <a:pt x="100242" y="17929"/>
                        <a:pt x="130803" y="8964"/>
                        <a:pt x="161365" y="0"/>
                      </a:cubicBezTo>
                    </a:path>
                  </a:pathLst>
                </a:cu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7" name="星 4 122">
                  <a:extLst>
                    <a:ext uri="{FF2B5EF4-FFF2-40B4-BE49-F238E27FC236}">
                      <a16:creationId xmlns:a16="http://schemas.microsoft.com/office/drawing/2014/main" id="{22F4C3EA-6EC6-7D61-73BA-F134318E4BCB}"/>
                    </a:ext>
                  </a:extLst>
                </p:cNvPr>
                <p:cNvSpPr/>
                <p:nvPr/>
              </p:nvSpPr>
              <p:spPr bwMode="auto">
                <a:xfrm>
                  <a:off x="1104900" y="6448425"/>
                  <a:ext cx="63500" cy="71438"/>
                </a:xfrm>
                <a:prstGeom prst="star4">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8" name="星 4 123">
                  <a:extLst>
                    <a:ext uri="{FF2B5EF4-FFF2-40B4-BE49-F238E27FC236}">
                      <a16:creationId xmlns:a16="http://schemas.microsoft.com/office/drawing/2014/main" id="{AC6F9E49-B592-D9A9-BC2F-2344C874AD77}"/>
                    </a:ext>
                  </a:extLst>
                </p:cNvPr>
                <p:cNvSpPr/>
                <p:nvPr/>
              </p:nvSpPr>
              <p:spPr bwMode="auto">
                <a:xfrm>
                  <a:off x="1104900" y="6156325"/>
                  <a:ext cx="60325" cy="61913"/>
                </a:xfrm>
                <a:prstGeom prst="star4">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9" name="星 4 124">
                  <a:extLst>
                    <a:ext uri="{FF2B5EF4-FFF2-40B4-BE49-F238E27FC236}">
                      <a16:creationId xmlns:a16="http://schemas.microsoft.com/office/drawing/2014/main" id="{C3E32FF3-C06A-601F-B258-D2C596F83431}"/>
                    </a:ext>
                  </a:extLst>
                </p:cNvPr>
                <p:cNvSpPr/>
                <p:nvPr/>
              </p:nvSpPr>
              <p:spPr bwMode="auto">
                <a:xfrm flipH="1">
                  <a:off x="490538" y="6276975"/>
                  <a:ext cx="36512" cy="34925"/>
                </a:xfrm>
                <a:prstGeom prst="star4">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0" name="フリーフォーム 125">
                  <a:extLst>
                    <a:ext uri="{FF2B5EF4-FFF2-40B4-BE49-F238E27FC236}">
                      <a16:creationId xmlns:a16="http://schemas.microsoft.com/office/drawing/2014/main" id="{46B747B6-7595-C4C6-1215-0012E02DBCC1}"/>
                    </a:ext>
                  </a:extLst>
                </p:cNvPr>
                <p:cNvSpPr/>
                <p:nvPr/>
              </p:nvSpPr>
              <p:spPr bwMode="auto">
                <a:xfrm rot="2412147" flipH="1">
                  <a:off x="820738" y="6465888"/>
                  <a:ext cx="176212" cy="125412"/>
                </a:xfrm>
                <a:custGeom>
                  <a:avLst/>
                  <a:gdLst>
                    <a:gd name="connsiteX0" fmla="*/ 0 w 161365"/>
                    <a:gd name="connsiteY0" fmla="*/ 9779 h 19841"/>
                    <a:gd name="connsiteX1" fmla="*/ 73348 w 161365"/>
                    <a:gd name="connsiteY1" fmla="*/ 19559 h 19841"/>
                    <a:gd name="connsiteX2" fmla="*/ 161365 w 161365"/>
                    <a:gd name="connsiteY2" fmla="*/ 0 h 19841"/>
                  </a:gdLst>
                  <a:ahLst/>
                  <a:cxnLst>
                    <a:cxn ang="0">
                      <a:pos x="connsiteX0" y="connsiteY0"/>
                    </a:cxn>
                    <a:cxn ang="0">
                      <a:pos x="connsiteX1" y="connsiteY1"/>
                    </a:cxn>
                    <a:cxn ang="0">
                      <a:pos x="connsiteX2" y="connsiteY2"/>
                    </a:cxn>
                  </a:cxnLst>
                  <a:rect l="l" t="t" r="r" b="b"/>
                  <a:pathLst>
                    <a:path w="161365" h="19841">
                      <a:moveTo>
                        <a:pt x="0" y="9779"/>
                      </a:moveTo>
                      <a:cubicBezTo>
                        <a:pt x="23227" y="15484"/>
                        <a:pt x="46454" y="21189"/>
                        <a:pt x="73348" y="19559"/>
                      </a:cubicBezTo>
                      <a:cubicBezTo>
                        <a:pt x="100242" y="17929"/>
                        <a:pt x="130803" y="8964"/>
                        <a:pt x="161365" y="0"/>
                      </a:cubicBezTo>
                    </a:path>
                  </a:pathLst>
                </a:cu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1" name="弦 40">
                  <a:extLst>
                    <a:ext uri="{FF2B5EF4-FFF2-40B4-BE49-F238E27FC236}">
                      <a16:creationId xmlns:a16="http://schemas.microsoft.com/office/drawing/2014/main" id="{216C4A3C-F9F4-5510-2C89-93F96A55CD8E}"/>
                    </a:ext>
                  </a:extLst>
                </p:cNvPr>
                <p:cNvSpPr/>
                <p:nvPr/>
              </p:nvSpPr>
              <p:spPr>
                <a:xfrm rot="11159245">
                  <a:off x="509588" y="6548438"/>
                  <a:ext cx="163512" cy="163512"/>
                </a:xfrm>
                <a:prstGeom prst="chord">
                  <a:avLst>
                    <a:gd name="adj1" fmla="val 4054285"/>
                    <a:gd name="adj2" fmla="val 11789250"/>
                  </a:avLst>
                </a:prstGeom>
                <a:solidFill>
                  <a:schemeClr val="bg1"/>
                </a:solidFill>
                <a:ln cap="rnd">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2" name="正方形/長方形 41">
                  <a:extLst>
                    <a:ext uri="{FF2B5EF4-FFF2-40B4-BE49-F238E27FC236}">
                      <a16:creationId xmlns:a16="http://schemas.microsoft.com/office/drawing/2014/main" id="{38802092-7F29-5743-0837-127EBF984B6D}"/>
                    </a:ext>
                  </a:extLst>
                </p:cNvPr>
                <p:cNvSpPr/>
                <p:nvPr/>
              </p:nvSpPr>
              <p:spPr>
                <a:xfrm rot="3984618">
                  <a:off x="636588" y="6611938"/>
                  <a:ext cx="71437" cy="65087"/>
                </a:xfrm>
                <a:prstGeom prst="rect">
                  <a:avLst/>
                </a:prstGeom>
                <a:solidFill>
                  <a:srgbClr val="009C89"/>
                </a:solidFill>
                <a:ln cap="rnd">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3" name="弦 42">
                  <a:extLst>
                    <a:ext uri="{FF2B5EF4-FFF2-40B4-BE49-F238E27FC236}">
                      <a16:creationId xmlns:a16="http://schemas.microsoft.com/office/drawing/2014/main" id="{876F51B9-2B58-64F4-EBB9-E365DCA4BB61}"/>
                    </a:ext>
                  </a:extLst>
                </p:cNvPr>
                <p:cNvSpPr/>
                <p:nvPr/>
              </p:nvSpPr>
              <p:spPr>
                <a:xfrm rot="3341888">
                  <a:off x="952500" y="6511925"/>
                  <a:ext cx="163513" cy="163513"/>
                </a:xfrm>
                <a:prstGeom prst="chord">
                  <a:avLst>
                    <a:gd name="adj1" fmla="val 4054285"/>
                    <a:gd name="adj2" fmla="val 11789250"/>
                  </a:avLst>
                </a:prstGeom>
                <a:solidFill>
                  <a:schemeClr val="bg1"/>
                </a:solidFill>
                <a:ln cap="rnd">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4" name="正方形/長方形 43">
                  <a:extLst>
                    <a:ext uri="{FF2B5EF4-FFF2-40B4-BE49-F238E27FC236}">
                      <a16:creationId xmlns:a16="http://schemas.microsoft.com/office/drawing/2014/main" id="{D4D312F6-ADBE-BE84-6DF2-B5AD2CD8E3C8}"/>
                    </a:ext>
                  </a:extLst>
                </p:cNvPr>
                <p:cNvSpPr/>
                <p:nvPr/>
              </p:nvSpPr>
              <p:spPr>
                <a:xfrm rot="15655208">
                  <a:off x="927894" y="6460332"/>
                  <a:ext cx="101600" cy="112712"/>
                </a:xfrm>
                <a:prstGeom prst="rect">
                  <a:avLst/>
                </a:prstGeom>
                <a:solidFill>
                  <a:srgbClr val="009C89"/>
                </a:solidFill>
                <a:ln cap="rnd">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5" name="フリーフォーム 130">
                  <a:extLst>
                    <a:ext uri="{FF2B5EF4-FFF2-40B4-BE49-F238E27FC236}">
                      <a16:creationId xmlns:a16="http://schemas.microsoft.com/office/drawing/2014/main" id="{001166DC-40B0-21F9-33CD-18FCF439BE4E}"/>
                    </a:ext>
                  </a:extLst>
                </p:cNvPr>
                <p:cNvSpPr/>
                <p:nvPr/>
              </p:nvSpPr>
              <p:spPr>
                <a:xfrm>
                  <a:off x="614363" y="6202363"/>
                  <a:ext cx="242887" cy="104775"/>
                </a:xfrm>
                <a:custGeom>
                  <a:avLst/>
                  <a:gdLst>
                    <a:gd name="connsiteX0" fmla="*/ 242515 w 242515"/>
                    <a:gd name="connsiteY0" fmla="*/ 59635 h 105483"/>
                    <a:gd name="connsiteX1" fmla="*/ 73550 w 242515"/>
                    <a:gd name="connsiteY1" fmla="*/ 103367 h 105483"/>
                    <a:gd name="connsiteX2" fmla="*/ 0 w 242515"/>
                    <a:gd name="connsiteY2" fmla="*/ 0 h 105483"/>
                  </a:gdLst>
                  <a:ahLst/>
                  <a:cxnLst>
                    <a:cxn ang="0">
                      <a:pos x="connsiteX0" y="connsiteY0"/>
                    </a:cxn>
                    <a:cxn ang="0">
                      <a:pos x="connsiteX1" y="connsiteY1"/>
                    </a:cxn>
                    <a:cxn ang="0">
                      <a:pos x="connsiteX2" y="connsiteY2"/>
                    </a:cxn>
                  </a:cxnLst>
                  <a:rect l="l" t="t" r="r" b="b"/>
                  <a:pathLst>
                    <a:path w="242515" h="105483">
                      <a:moveTo>
                        <a:pt x="242515" y="59635"/>
                      </a:moveTo>
                      <a:cubicBezTo>
                        <a:pt x="178242" y="86470"/>
                        <a:pt x="113969" y="113306"/>
                        <a:pt x="73550" y="103367"/>
                      </a:cubicBezTo>
                      <a:cubicBezTo>
                        <a:pt x="33131" y="93428"/>
                        <a:pt x="16565" y="46714"/>
                        <a:pt x="0" y="0"/>
                      </a:cubicBezTo>
                    </a:path>
                  </a:pathLst>
                </a:cu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6" name="フリーフォーム 131">
                  <a:extLst>
                    <a:ext uri="{FF2B5EF4-FFF2-40B4-BE49-F238E27FC236}">
                      <a16:creationId xmlns:a16="http://schemas.microsoft.com/office/drawing/2014/main" id="{3CB10AFC-E09D-9CE8-ACBA-5B0F1C5EB5F8}"/>
                    </a:ext>
                  </a:extLst>
                </p:cNvPr>
                <p:cNvSpPr/>
                <p:nvPr/>
              </p:nvSpPr>
              <p:spPr>
                <a:xfrm>
                  <a:off x="915988" y="6248400"/>
                  <a:ext cx="139700" cy="107950"/>
                </a:xfrm>
                <a:custGeom>
                  <a:avLst/>
                  <a:gdLst>
                    <a:gd name="connsiteX0" fmla="*/ 0 w 139148"/>
                    <a:gd name="connsiteY0" fmla="*/ 31878 h 109403"/>
                    <a:gd name="connsiteX1" fmla="*/ 115294 w 139148"/>
                    <a:gd name="connsiteY1" fmla="*/ 4048 h 109403"/>
                    <a:gd name="connsiteX2" fmla="*/ 139148 w 139148"/>
                    <a:gd name="connsiteY2" fmla="*/ 109403 h 109403"/>
                  </a:gdLst>
                  <a:ahLst/>
                  <a:cxnLst>
                    <a:cxn ang="0">
                      <a:pos x="connsiteX0" y="connsiteY0"/>
                    </a:cxn>
                    <a:cxn ang="0">
                      <a:pos x="connsiteX1" y="connsiteY1"/>
                    </a:cxn>
                    <a:cxn ang="0">
                      <a:pos x="connsiteX2" y="connsiteY2"/>
                    </a:cxn>
                  </a:cxnLst>
                  <a:rect l="l" t="t" r="r" b="b"/>
                  <a:pathLst>
                    <a:path w="139148" h="109403">
                      <a:moveTo>
                        <a:pt x="0" y="31878"/>
                      </a:moveTo>
                      <a:cubicBezTo>
                        <a:pt x="46051" y="11502"/>
                        <a:pt x="92103" y="-8873"/>
                        <a:pt x="115294" y="4048"/>
                      </a:cubicBezTo>
                      <a:cubicBezTo>
                        <a:pt x="138485" y="16969"/>
                        <a:pt x="138816" y="63186"/>
                        <a:pt x="139148" y="109403"/>
                      </a:cubicBezTo>
                    </a:path>
                  </a:pathLst>
                </a:cu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7" name="月 46">
                  <a:extLst>
                    <a:ext uri="{FF2B5EF4-FFF2-40B4-BE49-F238E27FC236}">
                      <a16:creationId xmlns:a16="http://schemas.microsoft.com/office/drawing/2014/main" id="{439EF9ED-F620-E84E-9DC4-003D5E6494D8}"/>
                    </a:ext>
                  </a:extLst>
                </p:cNvPr>
                <p:cNvSpPr/>
                <p:nvPr/>
              </p:nvSpPr>
              <p:spPr>
                <a:xfrm rot="17580490">
                  <a:off x="736600" y="5970588"/>
                  <a:ext cx="119063" cy="287337"/>
                </a:xfrm>
                <a:prstGeom prst="moon">
                  <a:avLst/>
                </a:prstGeom>
                <a:solidFill>
                  <a:srgbClr val="009C89"/>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8" name="星 4 133">
                  <a:extLst>
                    <a:ext uri="{FF2B5EF4-FFF2-40B4-BE49-F238E27FC236}">
                      <a16:creationId xmlns:a16="http://schemas.microsoft.com/office/drawing/2014/main" id="{E2595895-F680-92E4-3505-53D7C391329B}"/>
                    </a:ext>
                  </a:extLst>
                </p:cNvPr>
                <p:cNvSpPr/>
                <p:nvPr/>
              </p:nvSpPr>
              <p:spPr bwMode="auto">
                <a:xfrm>
                  <a:off x="723900" y="5980113"/>
                  <a:ext cx="46038" cy="44450"/>
                </a:xfrm>
                <a:prstGeom prst="star4">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9" name="楕円 48">
                  <a:extLst>
                    <a:ext uri="{FF2B5EF4-FFF2-40B4-BE49-F238E27FC236}">
                      <a16:creationId xmlns:a16="http://schemas.microsoft.com/office/drawing/2014/main" id="{3620872A-FEE6-EC35-F133-BA3D1FB39D83}"/>
                    </a:ext>
                  </a:extLst>
                </p:cNvPr>
                <p:cNvSpPr/>
                <p:nvPr/>
              </p:nvSpPr>
              <p:spPr>
                <a:xfrm>
                  <a:off x="862013" y="6032500"/>
                  <a:ext cx="36512" cy="36513"/>
                </a:xfrm>
                <a:prstGeom prst="ellipse">
                  <a:avLst/>
                </a:prstGeom>
                <a:solidFill>
                  <a:srgbClr val="009C89"/>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0" name="正方形/長方形 49">
                  <a:extLst>
                    <a:ext uri="{FF2B5EF4-FFF2-40B4-BE49-F238E27FC236}">
                      <a16:creationId xmlns:a16="http://schemas.microsoft.com/office/drawing/2014/main" id="{76B4CE26-8049-7231-4E86-5D2830C12A6E}"/>
                    </a:ext>
                  </a:extLst>
                </p:cNvPr>
                <p:cNvSpPr/>
                <p:nvPr/>
              </p:nvSpPr>
              <p:spPr>
                <a:xfrm rot="636758">
                  <a:off x="852488" y="6064250"/>
                  <a:ext cx="133350" cy="46038"/>
                </a:xfrm>
                <a:prstGeom prst="rect">
                  <a:avLst/>
                </a:prstGeom>
                <a:solidFill>
                  <a:schemeClr val="bg1"/>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sp>
            <p:nvSpPr>
              <p:cNvPr id="30" name="テキスト ボックス 29">
                <a:extLst>
                  <a:ext uri="{FF2B5EF4-FFF2-40B4-BE49-F238E27FC236}">
                    <a16:creationId xmlns:a16="http://schemas.microsoft.com/office/drawing/2014/main" id="{8DB7120F-8E04-2AB7-6157-86F886B06734}"/>
                  </a:ext>
                </a:extLst>
              </p:cNvPr>
              <p:cNvSpPr txBox="1"/>
              <p:nvPr/>
            </p:nvSpPr>
            <p:spPr>
              <a:xfrm>
                <a:off x="5308922" y="6249421"/>
                <a:ext cx="986115" cy="369332"/>
              </a:xfrm>
              <a:prstGeom prst="rect">
                <a:avLst/>
              </a:prstGeom>
              <a:noFill/>
            </p:spPr>
            <p:txBody>
              <a:bodyPr wrap="square" rtlCol="0">
                <a:spAutoFit/>
              </a:bodyPr>
              <a:lstStyle/>
              <a:p>
                <a:pPr algn="ctr"/>
                <a:r>
                  <a:rPr kumimoji="1" lang="ja-JP" altLang="en-US" dirty="0">
                    <a:solidFill>
                      <a:schemeClr val="bg1"/>
                    </a:solidFill>
                    <a:latin typeface="メイリオ" panose="020B0604030504040204" pitchFamily="50" charset="-128"/>
                    <a:ea typeface="メイリオ" panose="020B0604030504040204" pitchFamily="50" charset="-128"/>
                  </a:rPr>
                  <a:t>健康</a:t>
                </a:r>
              </a:p>
            </p:txBody>
          </p:sp>
        </p:grpSp>
        <p:sp>
          <p:nvSpPr>
            <p:cNvPr id="51" name="楕円 50">
              <a:extLst>
                <a:ext uri="{FF2B5EF4-FFF2-40B4-BE49-F238E27FC236}">
                  <a16:creationId xmlns:a16="http://schemas.microsoft.com/office/drawing/2014/main" id="{8D0F6715-643D-3DB6-6D83-09AFB2FD07AE}"/>
                </a:ext>
              </a:extLst>
            </p:cNvPr>
            <p:cNvSpPr/>
            <p:nvPr/>
          </p:nvSpPr>
          <p:spPr>
            <a:xfrm>
              <a:off x="10462386" y="2008991"/>
              <a:ext cx="1260000" cy="1260000"/>
            </a:xfrm>
            <a:prstGeom prst="ellipse">
              <a:avLst/>
            </a:pr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72" name="グループ化 171">
            <a:extLst>
              <a:ext uri="{FF2B5EF4-FFF2-40B4-BE49-F238E27FC236}">
                <a16:creationId xmlns:a16="http://schemas.microsoft.com/office/drawing/2014/main" id="{F1141B50-4AB0-5455-825B-B4A98C1324B8}"/>
              </a:ext>
            </a:extLst>
          </p:cNvPr>
          <p:cNvGrpSpPr/>
          <p:nvPr/>
        </p:nvGrpSpPr>
        <p:grpSpPr>
          <a:xfrm>
            <a:off x="3401098" y="2390731"/>
            <a:ext cx="1268184" cy="1286116"/>
            <a:chOff x="3881391" y="2090200"/>
            <a:chExt cx="1268184" cy="1286116"/>
          </a:xfrm>
        </p:grpSpPr>
        <p:grpSp>
          <p:nvGrpSpPr>
            <p:cNvPr id="52" name="グループ化 51">
              <a:extLst>
                <a:ext uri="{FF2B5EF4-FFF2-40B4-BE49-F238E27FC236}">
                  <a16:creationId xmlns:a16="http://schemas.microsoft.com/office/drawing/2014/main" id="{15D8B90F-80BE-358B-F91F-6D338BEA598F}"/>
                </a:ext>
              </a:extLst>
            </p:cNvPr>
            <p:cNvGrpSpPr/>
            <p:nvPr/>
          </p:nvGrpSpPr>
          <p:grpSpPr>
            <a:xfrm>
              <a:off x="3889575" y="2098479"/>
              <a:ext cx="1260000" cy="1277837"/>
              <a:chOff x="1683071" y="4608873"/>
              <a:chExt cx="1260000" cy="1277837"/>
            </a:xfrm>
          </p:grpSpPr>
          <p:sp>
            <p:nvSpPr>
              <p:cNvPr id="53" name="楕円 52">
                <a:extLst>
                  <a:ext uri="{FF2B5EF4-FFF2-40B4-BE49-F238E27FC236}">
                    <a16:creationId xmlns:a16="http://schemas.microsoft.com/office/drawing/2014/main" id="{1DE7C08B-667A-025C-7DA8-751F005CB0A4}"/>
                  </a:ext>
                </a:extLst>
              </p:cNvPr>
              <p:cNvSpPr/>
              <p:nvPr/>
            </p:nvSpPr>
            <p:spPr>
              <a:xfrm>
                <a:off x="1683071" y="4608873"/>
                <a:ext cx="1260000" cy="1260000"/>
              </a:xfrm>
              <a:prstGeom prst="ellipse">
                <a:avLst/>
              </a:prstGeom>
              <a:solidFill>
                <a:srgbClr val="009C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テキスト ボックス 53">
                <a:extLst>
                  <a:ext uri="{FF2B5EF4-FFF2-40B4-BE49-F238E27FC236}">
                    <a16:creationId xmlns:a16="http://schemas.microsoft.com/office/drawing/2014/main" id="{4DC1F815-3378-6703-CC55-32FCCF203CFD}"/>
                  </a:ext>
                </a:extLst>
              </p:cNvPr>
              <p:cNvSpPr txBox="1"/>
              <p:nvPr/>
            </p:nvSpPr>
            <p:spPr>
              <a:xfrm>
                <a:off x="1827409" y="5517378"/>
                <a:ext cx="986115" cy="369332"/>
              </a:xfrm>
              <a:prstGeom prst="rect">
                <a:avLst/>
              </a:prstGeom>
              <a:noFill/>
            </p:spPr>
            <p:txBody>
              <a:bodyPr wrap="square" rtlCol="0">
                <a:spAutoFit/>
              </a:bodyPr>
              <a:lstStyle/>
              <a:p>
                <a:pPr algn="ctr"/>
                <a:r>
                  <a:rPr lang="ja-JP" altLang="en-US" dirty="0">
                    <a:solidFill>
                      <a:schemeClr val="bg1"/>
                    </a:solidFill>
                    <a:latin typeface="メイリオ" panose="020B0604030504040204" pitchFamily="50" charset="-128"/>
                    <a:ea typeface="メイリオ" panose="020B0604030504040204" pitchFamily="50" charset="-128"/>
                  </a:rPr>
                  <a:t>食</a:t>
                </a:r>
                <a:endParaRPr kumimoji="1" lang="ja-JP" altLang="en-US" dirty="0">
                  <a:solidFill>
                    <a:schemeClr val="bg1"/>
                  </a:solidFill>
                  <a:latin typeface="メイリオ" panose="020B0604030504040204" pitchFamily="50" charset="-128"/>
                  <a:ea typeface="メイリオ" panose="020B0604030504040204" pitchFamily="50" charset="-128"/>
                </a:endParaRPr>
              </a:p>
            </p:txBody>
          </p:sp>
          <p:grpSp>
            <p:nvGrpSpPr>
              <p:cNvPr id="55" name="グループ化 54">
                <a:extLst>
                  <a:ext uri="{FF2B5EF4-FFF2-40B4-BE49-F238E27FC236}">
                    <a16:creationId xmlns:a16="http://schemas.microsoft.com/office/drawing/2014/main" id="{C9744216-C374-275C-9ABD-A21323EB1492}"/>
                  </a:ext>
                </a:extLst>
              </p:cNvPr>
              <p:cNvGrpSpPr/>
              <p:nvPr/>
            </p:nvGrpSpPr>
            <p:grpSpPr>
              <a:xfrm>
                <a:off x="1871704" y="4621944"/>
                <a:ext cx="817562" cy="911225"/>
                <a:chOff x="760733" y="4382713"/>
                <a:chExt cx="817562" cy="911225"/>
              </a:xfrm>
            </p:grpSpPr>
            <p:grpSp>
              <p:nvGrpSpPr>
                <p:cNvPr id="56" name="グループ化 72">
                  <a:extLst>
                    <a:ext uri="{FF2B5EF4-FFF2-40B4-BE49-F238E27FC236}">
                      <a16:creationId xmlns:a16="http://schemas.microsoft.com/office/drawing/2014/main" id="{11FC3D7C-B507-4F6C-75A3-17CA7100E3F5}"/>
                    </a:ext>
                  </a:extLst>
                </p:cNvPr>
                <p:cNvGrpSpPr>
                  <a:grpSpLocks/>
                </p:cNvGrpSpPr>
                <p:nvPr/>
              </p:nvGrpSpPr>
              <p:grpSpPr bwMode="auto">
                <a:xfrm>
                  <a:off x="760733" y="4382713"/>
                  <a:ext cx="815969" cy="911225"/>
                  <a:chOff x="1103468" y="4353674"/>
                  <a:chExt cx="815888" cy="910053"/>
                </a:xfrm>
              </p:grpSpPr>
              <p:grpSp>
                <p:nvGrpSpPr>
                  <p:cNvPr id="76" name="グループ化 71">
                    <a:extLst>
                      <a:ext uri="{FF2B5EF4-FFF2-40B4-BE49-F238E27FC236}">
                        <a16:creationId xmlns:a16="http://schemas.microsoft.com/office/drawing/2014/main" id="{69C3FCD4-4F3A-F0A7-651C-63EEDCF25EF7}"/>
                      </a:ext>
                    </a:extLst>
                  </p:cNvPr>
                  <p:cNvGrpSpPr>
                    <a:grpSpLocks/>
                  </p:cNvGrpSpPr>
                  <p:nvPr/>
                </p:nvGrpSpPr>
                <p:grpSpPr bwMode="auto">
                  <a:xfrm>
                    <a:off x="1103468" y="4353674"/>
                    <a:ext cx="815888" cy="910053"/>
                    <a:chOff x="1103468" y="4353674"/>
                    <a:chExt cx="815888" cy="910053"/>
                  </a:xfrm>
                </p:grpSpPr>
                <p:sp>
                  <p:nvSpPr>
                    <p:cNvPr id="78" name="楕円 77">
                      <a:extLst>
                        <a:ext uri="{FF2B5EF4-FFF2-40B4-BE49-F238E27FC236}">
                          <a16:creationId xmlns:a16="http://schemas.microsoft.com/office/drawing/2014/main" id="{BEA9B7B6-FD0E-3B33-B794-1B5EACF1B4C1}"/>
                        </a:ext>
                      </a:extLst>
                    </p:cNvPr>
                    <p:cNvSpPr/>
                    <p:nvPr/>
                  </p:nvSpPr>
                  <p:spPr>
                    <a:xfrm>
                      <a:off x="1103468" y="4353674"/>
                      <a:ext cx="815894" cy="816510"/>
                    </a:xfrm>
                    <a:prstGeom prst="ellipse">
                      <a:avLst/>
                    </a:prstGeom>
                    <a:solidFill>
                      <a:srgbClr val="009C8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79" name="弦 78">
                      <a:extLst>
                        <a:ext uri="{FF2B5EF4-FFF2-40B4-BE49-F238E27FC236}">
                          <a16:creationId xmlns:a16="http://schemas.microsoft.com/office/drawing/2014/main" id="{2C33A6CC-B67B-EAC0-E733-0E6F3BF3795D}"/>
                        </a:ext>
                      </a:extLst>
                    </p:cNvPr>
                    <p:cNvSpPr/>
                    <p:nvPr/>
                  </p:nvSpPr>
                  <p:spPr>
                    <a:xfrm rot="6240000">
                      <a:off x="1398835" y="5009963"/>
                      <a:ext cx="206110" cy="152385"/>
                    </a:xfrm>
                    <a:prstGeom prst="chord">
                      <a:avLst>
                        <a:gd name="adj1" fmla="val 3925597"/>
                        <a:gd name="adj2" fmla="val 16200000"/>
                      </a:avLst>
                    </a:prstGeom>
                    <a:solidFill>
                      <a:schemeClr val="bg1"/>
                    </a:solidFill>
                    <a:ln cap="rnd">
                      <a:no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0" name="弦 79">
                      <a:extLst>
                        <a:ext uri="{FF2B5EF4-FFF2-40B4-BE49-F238E27FC236}">
                          <a16:creationId xmlns:a16="http://schemas.microsoft.com/office/drawing/2014/main" id="{81762976-E54F-8583-394F-49951F2388B5}"/>
                        </a:ext>
                      </a:extLst>
                    </p:cNvPr>
                    <p:cNvSpPr/>
                    <p:nvPr/>
                  </p:nvSpPr>
                  <p:spPr>
                    <a:xfrm rot="6908721">
                      <a:off x="1571858" y="4868793"/>
                      <a:ext cx="209280" cy="260324"/>
                    </a:xfrm>
                    <a:prstGeom prst="chord">
                      <a:avLst/>
                    </a:prstGeom>
                    <a:solidFill>
                      <a:schemeClr val="bg1"/>
                    </a:solidFill>
                    <a:ln cap="rnd">
                      <a:no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1" name="涙形 80">
                      <a:extLst>
                        <a:ext uri="{FF2B5EF4-FFF2-40B4-BE49-F238E27FC236}">
                          <a16:creationId xmlns:a16="http://schemas.microsoft.com/office/drawing/2014/main" id="{ED5FF700-536C-F422-4EB0-1AEC8CF7865D}"/>
                        </a:ext>
                      </a:extLst>
                    </p:cNvPr>
                    <p:cNvSpPr/>
                    <p:nvPr/>
                  </p:nvSpPr>
                  <p:spPr>
                    <a:xfrm>
                      <a:off x="1625703" y="4551856"/>
                      <a:ext cx="193656" cy="204525"/>
                    </a:xfrm>
                    <a:prstGeom prst="teardrop">
                      <a:avLst/>
                    </a:prstGeom>
                    <a:noFill/>
                    <a:ln>
                      <a:solidFill>
                        <a:srgbClr val="009C8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2" name="月 81">
                      <a:extLst>
                        <a:ext uri="{FF2B5EF4-FFF2-40B4-BE49-F238E27FC236}">
                          <a16:creationId xmlns:a16="http://schemas.microsoft.com/office/drawing/2014/main" id="{F63209B2-7760-1AA5-7DDE-99BE92FB231B}"/>
                        </a:ext>
                      </a:extLst>
                    </p:cNvPr>
                    <p:cNvSpPr/>
                    <p:nvPr/>
                  </p:nvSpPr>
                  <p:spPr>
                    <a:xfrm rot="2820000" flipH="1">
                      <a:off x="1332134" y="5014604"/>
                      <a:ext cx="150619" cy="347627"/>
                    </a:xfrm>
                    <a:prstGeom prst="mo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sp>
                <p:nvSpPr>
                  <p:cNvPr id="77" name="月 76">
                    <a:extLst>
                      <a:ext uri="{FF2B5EF4-FFF2-40B4-BE49-F238E27FC236}">
                        <a16:creationId xmlns:a16="http://schemas.microsoft.com/office/drawing/2014/main" id="{806C33E1-427E-AD02-A1FF-6365FEC60753}"/>
                      </a:ext>
                    </a:extLst>
                  </p:cNvPr>
                  <p:cNvSpPr/>
                  <p:nvPr/>
                </p:nvSpPr>
                <p:spPr>
                  <a:xfrm rot="2820000" flipH="1">
                    <a:off x="1509930" y="4987714"/>
                    <a:ext cx="172815" cy="239689"/>
                  </a:xfrm>
                  <a:prstGeom prst="mo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sp>
              <p:nvSpPr>
                <p:cNvPr id="57" name="楕円 56">
                  <a:extLst>
                    <a:ext uri="{FF2B5EF4-FFF2-40B4-BE49-F238E27FC236}">
                      <a16:creationId xmlns:a16="http://schemas.microsoft.com/office/drawing/2014/main" id="{784B3A81-B52F-5ADC-A589-110C842F3A2F}"/>
                    </a:ext>
                  </a:extLst>
                </p:cNvPr>
                <p:cNvSpPr/>
                <p:nvPr/>
              </p:nvSpPr>
              <p:spPr bwMode="auto">
                <a:xfrm>
                  <a:off x="1167134" y="4646238"/>
                  <a:ext cx="263525" cy="266700"/>
                </a:xfrm>
                <a:prstGeom prst="ellipse">
                  <a:avLst/>
                </a:prstGeom>
                <a:solidFill>
                  <a:srgbClr val="009C8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8" name="二等辺三角形 57">
                  <a:extLst>
                    <a:ext uri="{FF2B5EF4-FFF2-40B4-BE49-F238E27FC236}">
                      <a16:creationId xmlns:a16="http://schemas.microsoft.com/office/drawing/2014/main" id="{3C631DB0-F7A5-0D20-39D1-0714683B89AA}"/>
                    </a:ext>
                  </a:extLst>
                </p:cNvPr>
                <p:cNvSpPr/>
                <p:nvPr/>
              </p:nvSpPr>
              <p:spPr bwMode="auto">
                <a:xfrm rot="20229616">
                  <a:off x="1122683" y="4489075"/>
                  <a:ext cx="209550" cy="130175"/>
                </a:xfrm>
                <a:prstGeom prst="triangle">
                  <a:avLst>
                    <a:gd name="adj" fmla="val 7222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9" name="フリーフォーム 140">
                  <a:extLst>
                    <a:ext uri="{FF2B5EF4-FFF2-40B4-BE49-F238E27FC236}">
                      <a16:creationId xmlns:a16="http://schemas.microsoft.com/office/drawing/2014/main" id="{2E7B09D7-24E0-04C6-8588-AF3AB27D4E30}"/>
                    </a:ext>
                  </a:extLst>
                </p:cNvPr>
                <p:cNvSpPr/>
                <p:nvPr/>
              </p:nvSpPr>
              <p:spPr>
                <a:xfrm>
                  <a:off x="1180905" y="4407004"/>
                  <a:ext cx="391584" cy="465666"/>
                </a:xfrm>
                <a:custGeom>
                  <a:avLst/>
                  <a:gdLst>
                    <a:gd name="connsiteX0" fmla="*/ 23284 w 391584"/>
                    <a:gd name="connsiteY0" fmla="*/ 279400 h 465666"/>
                    <a:gd name="connsiteX1" fmla="*/ 61384 w 391584"/>
                    <a:gd name="connsiteY1" fmla="*/ 251883 h 465666"/>
                    <a:gd name="connsiteX2" fmla="*/ 137584 w 391584"/>
                    <a:gd name="connsiteY2" fmla="*/ 243416 h 465666"/>
                    <a:gd name="connsiteX3" fmla="*/ 177800 w 391584"/>
                    <a:gd name="connsiteY3" fmla="*/ 268816 h 465666"/>
                    <a:gd name="connsiteX4" fmla="*/ 211667 w 391584"/>
                    <a:gd name="connsiteY4" fmla="*/ 302683 h 465666"/>
                    <a:gd name="connsiteX5" fmla="*/ 239184 w 391584"/>
                    <a:gd name="connsiteY5" fmla="*/ 351366 h 465666"/>
                    <a:gd name="connsiteX6" fmla="*/ 239184 w 391584"/>
                    <a:gd name="connsiteY6" fmla="*/ 391583 h 465666"/>
                    <a:gd name="connsiteX7" fmla="*/ 232834 w 391584"/>
                    <a:gd name="connsiteY7" fmla="*/ 427566 h 465666"/>
                    <a:gd name="connsiteX8" fmla="*/ 213784 w 391584"/>
                    <a:gd name="connsiteY8" fmla="*/ 461433 h 465666"/>
                    <a:gd name="connsiteX9" fmla="*/ 289984 w 391584"/>
                    <a:gd name="connsiteY9" fmla="*/ 465666 h 465666"/>
                    <a:gd name="connsiteX10" fmla="*/ 368300 w 391584"/>
                    <a:gd name="connsiteY10" fmla="*/ 446616 h 465666"/>
                    <a:gd name="connsiteX11" fmla="*/ 391584 w 391584"/>
                    <a:gd name="connsiteY11" fmla="*/ 423333 h 465666"/>
                    <a:gd name="connsiteX12" fmla="*/ 391584 w 391584"/>
                    <a:gd name="connsiteY12" fmla="*/ 372533 h 465666"/>
                    <a:gd name="connsiteX13" fmla="*/ 385234 w 391584"/>
                    <a:gd name="connsiteY13" fmla="*/ 304800 h 465666"/>
                    <a:gd name="connsiteX14" fmla="*/ 368300 w 391584"/>
                    <a:gd name="connsiteY14" fmla="*/ 239183 h 465666"/>
                    <a:gd name="connsiteX15" fmla="*/ 332317 w 391584"/>
                    <a:gd name="connsiteY15" fmla="*/ 171450 h 465666"/>
                    <a:gd name="connsiteX16" fmla="*/ 289984 w 391584"/>
                    <a:gd name="connsiteY16" fmla="*/ 110066 h 465666"/>
                    <a:gd name="connsiteX17" fmla="*/ 220134 w 391584"/>
                    <a:gd name="connsiteY17" fmla="*/ 52916 h 465666"/>
                    <a:gd name="connsiteX18" fmla="*/ 135467 w 391584"/>
                    <a:gd name="connsiteY18" fmla="*/ 19050 h 465666"/>
                    <a:gd name="connsiteX19" fmla="*/ 61384 w 391584"/>
                    <a:gd name="connsiteY19" fmla="*/ 0 h 465666"/>
                    <a:gd name="connsiteX20" fmla="*/ 31750 w 391584"/>
                    <a:gd name="connsiteY20" fmla="*/ 40216 h 465666"/>
                    <a:gd name="connsiteX21" fmla="*/ 10584 w 391584"/>
                    <a:gd name="connsiteY21" fmla="*/ 105833 h 465666"/>
                    <a:gd name="connsiteX22" fmla="*/ 0 w 391584"/>
                    <a:gd name="connsiteY22" fmla="*/ 162983 h 465666"/>
                    <a:gd name="connsiteX23" fmla="*/ 0 w 391584"/>
                    <a:gd name="connsiteY23" fmla="*/ 215900 h 465666"/>
                    <a:gd name="connsiteX24" fmla="*/ 23284 w 391584"/>
                    <a:gd name="connsiteY24" fmla="*/ 279400 h 465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91584" h="465666">
                      <a:moveTo>
                        <a:pt x="23284" y="279400"/>
                      </a:moveTo>
                      <a:lnTo>
                        <a:pt x="61384" y="251883"/>
                      </a:lnTo>
                      <a:lnTo>
                        <a:pt x="137584" y="243416"/>
                      </a:lnTo>
                      <a:lnTo>
                        <a:pt x="177800" y="268816"/>
                      </a:lnTo>
                      <a:lnTo>
                        <a:pt x="211667" y="302683"/>
                      </a:lnTo>
                      <a:lnTo>
                        <a:pt x="239184" y="351366"/>
                      </a:lnTo>
                      <a:lnTo>
                        <a:pt x="239184" y="391583"/>
                      </a:lnTo>
                      <a:lnTo>
                        <a:pt x="232834" y="427566"/>
                      </a:lnTo>
                      <a:lnTo>
                        <a:pt x="213784" y="461433"/>
                      </a:lnTo>
                      <a:lnTo>
                        <a:pt x="289984" y="465666"/>
                      </a:lnTo>
                      <a:lnTo>
                        <a:pt x="368300" y="446616"/>
                      </a:lnTo>
                      <a:lnTo>
                        <a:pt x="391584" y="423333"/>
                      </a:lnTo>
                      <a:lnTo>
                        <a:pt x="391584" y="372533"/>
                      </a:lnTo>
                      <a:lnTo>
                        <a:pt x="385234" y="304800"/>
                      </a:lnTo>
                      <a:lnTo>
                        <a:pt x="368300" y="239183"/>
                      </a:lnTo>
                      <a:lnTo>
                        <a:pt x="332317" y="171450"/>
                      </a:lnTo>
                      <a:lnTo>
                        <a:pt x="289984" y="110066"/>
                      </a:lnTo>
                      <a:lnTo>
                        <a:pt x="220134" y="52916"/>
                      </a:lnTo>
                      <a:lnTo>
                        <a:pt x="135467" y="19050"/>
                      </a:lnTo>
                      <a:lnTo>
                        <a:pt x="61384" y="0"/>
                      </a:lnTo>
                      <a:lnTo>
                        <a:pt x="31750" y="40216"/>
                      </a:lnTo>
                      <a:lnTo>
                        <a:pt x="10584" y="105833"/>
                      </a:lnTo>
                      <a:lnTo>
                        <a:pt x="0" y="162983"/>
                      </a:lnTo>
                      <a:lnTo>
                        <a:pt x="0" y="215900"/>
                      </a:lnTo>
                      <a:lnTo>
                        <a:pt x="23284" y="2794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0" name="グループ化 79">
                  <a:extLst>
                    <a:ext uri="{FF2B5EF4-FFF2-40B4-BE49-F238E27FC236}">
                      <a16:creationId xmlns:a16="http://schemas.microsoft.com/office/drawing/2014/main" id="{551922A7-C16C-4AF6-8178-1DAD08AA1EDF}"/>
                    </a:ext>
                  </a:extLst>
                </p:cNvPr>
                <p:cNvGrpSpPr>
                  <a:grpSpLocks/>
                </p:cNvGrpSpPr>
                <p:nvPr/>
              </p:nvGrpSpPr>
              <p:grpSpPr bwMode="auto">
                <a:xfrm rot="18900000">
                  <a:off x="818934" y="4720850"/>
                  <a:ext cx="284162" cy="361950"/>
                  <a:chOff x="1544629" y="4573130"/>
                  <a:chExt cx="283996" cy="361452"/>
                </a:xfrm>
              </p:grpSpPr>
              <p:sp>
                <p:nvSpPr>
                  <p:cNvPr id="63" name="フリーフォーム 144">
                    <a:extLst>
                      <a:ext uri="{FF2B5EF4-FFF2-40B4-BE49-F238E27FC236}">
                        <a16:creationId xmlns:a16="http://schemas.microsoft.com/office/drawing/2014/main" id="{AA20DE5E-5948-9902-9DA1-D3DFE4193298}"/>
                      </a:ext>
                    </a:extLst>
                  </p:cNvPr>
                  <p:cNvSpPr/>
                  <p:nvPr/>
                </p:nvSpPr>
                <p:spPr>
                  <a:xfrm>
                    <a:off x="1544679" y="4847399"/>
                    <a:ext cx="282410" cy="87193"/>
                  </a:xfrm>
                  <a:custGeom>
                    <a:avLst/>
                    <a:gdLst>
                      <a:gd name="connsiteX0" fmla="*/ 4771 w 282054"/>
                      <a:gd name="connsiteY0" fmla="*/ 0 h 87415"/>
                      <a:gd name="connsiteX1" fmla="*/ 9004 w 282054"/>
                      <a:gd name="connsiteY1" fmla="*/ 50800 h 87415"/>
                      <a:gd name="connsiteX2" fmla="*/ 2654 w 282054"/>
                      <a:gd name="connsiteY2" fmla="*/ 50800 h 87415"/>
                      <a:gd name="connsiteX3" fmla="*/ 59804 w 282054"/>
                      <a:gd name="connsiteY3" fmla="*/ 78316 h 87415"/>
                      <a:gd name="connsiteX4" fmla="*/ 146588 w 282054"/>
                      <a:gd name="connsiteY4" fmla="*/ 86783 h 87415"/>
                      <a:gd name="connsiteX5" fmla="*/ 216438 w 282054"/>
                      <a:gd name="connsiteY5" fmla="*/ 84666 h 87415"/>
                      <a:gd name="connsiteX6" fmla="*/ 265121 w 282054"/>
                      <a:gd name="connsiteY6" fmla="*/ 67733 h 87415"/>
                      <a:gd name="connsiteX7" fmla="*/ 282054 w 282054"/>
                      <a:gd name="connsiteY7" fmla="*/ 10583 h 87415"/>
                      <a:gd name="connsiteX8" fmla="*/ 282054 w 282054"/>
                      <a:gd name="connsiteY8" fmla="*/ 10583 h 87415"/>
                      <a:gd name="connsiteX9" fmla="*/ 191038 w 282054"/>
                      <a:gd name="connsiteY9" fmla="*/ 4233 h 87415"/>
                      <a:gd name="connsiteX10" fmla="*/ 97904 w 282054"/>
                      <a:gd name="connsiteY10" fmla="*/ 0 h 87415"/>
                      <a:gd name="connsiteX11" fmla="*/ 4771 w 282054"/>
                      <a:gd name="connsiteY11" fmla="*/ 0 h 874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82054" h="87415">
                        <a:moveTo>
                          <a:pt x="4771" y="0"/>
                        </a:moveTo>
                        <a:lnTo>
                          <a:pt x="9004" y="50800"/>
                        </a:lnTo>
                        <a:cubicBezTo>
                          <a:pt x="8651" y="59267"/>
                          <a:pt x="-5813" y="46214"/>
                          <a:pt x="2654" y="50800"/>
                        </a:cubicBezTo>
                        <a:cubicBezTo>
                          <a:pt x="11121" y="55386"/>
                          <a:pt x="35815" y="72319"/>
                          <a:pt x="59804" y="78316"/>
                        </a:cubicBezTo>
                        <a:cubicBezTo>
                          <a:pt x="83793" y="84313"/>
                          <a:pt x="120482" y="85725"/>
                          <a:pt x="146588" y="86783"/>
                        </a:cubicBezTo>
                        <a:cubicBezTo>
                          <a:pt x="172694" y="87841"/>
                          <a:pt x="196683" y="87841"/>
                          <a:pt x="216438" y="84666"/>
                        </a:cubicBezTo>
                        <a:cubicBezTo>
                          <a:pt x="236193" y="81491"/>
                          <a:pt x="254185" y="80080"/>
                          <a:pt x="265121" y="67733"/>
                        </a:cubicBezTo>
                        <a:cubicBezTo>
                          <a:pt x="276057" y="55386"/>
                          <a:pt x="282054" y="10583"/>
                          <a:pt x="282054" y="10583"/>
                        </a:cubicBezTo>
                        <a:lnTo>
                          <a:pt x="282054" y="10583"/>
                        </a:lnTo>
                        <a:lnTo>
                          <a:pt x="191038" y="4233"/>
                        </a:lnTo>
                        <a:cubicBezTo>
                          <a:pt x="160346" y="2469"/>
                          <a:pt x="97904" y="0"/>
                          <a:pt x="97904" y="0"/>
                        </a:cubicBezTo>
                        <a:lnTo>
                          <a:pt x="4771" y="0"/>
                        </a:lnTo>
                        <a:close/>
                      </a:path>
                    </a:pathLst>
                  </a:custGeom>
                  <a:solidFill>
                    <a:schemeClr val="bg1"/>
                  </a:solidFill>
                  <a:ln cap="rnd">
                    <a:solidFill>
                      <a:srgbClr val="009C8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nvGrpSpPr>
                  <p:cNvPr id="64" name="グループ化 78">
                    <a:extLst>
                      <a:ext uri="{FF2B5EF4-FFF2-40B4-BE49-F238E27FC236}">
                        <a16:creationId xmlns:a16="http://schemas.microsoft.com/office/drawing/2014/main" id="{7F3B62FB-66AD-599B-0B57-D55D2FACC60F}"/>
                      </a:ext>
                    </a:extLst>
                  </p:cNvPr>
                  <p:cNvGrpSpPr>
                    <a:grpSpLocks/>
                  </p:cNvGrpSpPr>
                  <p:nvPr/>
                </p:nvGrpSpPr>
                <p:grpSpPr bwMode="auto">
                  <a:xfrm>
                    <a:off x="1550461" y="4573130"/>
                    <a:ext cx="278164" cy="350234"/>
                    <a:chOff x="1550461" y="4573130"/>
                    <a:chExt cx="278164" cy="350234"/>
                  </a:xfrm>
                </p:grpSpPr>
                <p:grpSp>
                  <p:nvGrpSpPr>
                    <p:cNvPr id="65" name="グループ化 64">
                      <a:extLst>
                        <a:ext uri="{FF2B5EF4-FFF2-40B4-BE49-F238E27FC236}">
                          <a16:creationId xmlns:a16="http://schemas.microsoft.com/office/drawing/2014/main" id="{6993A33B-A543-72E7-DB27-7004460395C2}"/>
                        </a:ext>
                      </a:extLst>
                    </p:cNvPr>
                    <p:cNvGrpSpPr/>
                    <p:nvPr/>
                  </p:nvGrpSpPr>
                  <p:grpSpPr>
                    <a:xfrm>
                      <a:off x="1595676" y="4573130"/>
                      <a:ext cx="206818" cy="237124"/>
                      <a:chOff x="1575769" y="4448627"/>
                      <a:chExt cx="268261" cy="313639"/>
                    </a:xfrm>
                    <a:solidFill>
                      <a:schemeClr val="bg1"/>
                    </a:solidFill>
                  </p:grpSpPr>
                  <p:sp>
                    <p:nvSpPr>
                      <p:cNvPr id="74" name="フリーフォーム 155">
                        <a:extLst>
                          <a:ext uri="{FF2B5EF4-FFF2-40B4-BE49-F238E27FC236}">
                            <a16:creationId xmlns:a16="http://schemas.microsoft.com/office/drawing/2014/main" id="{F3F33A6D-4ADC-7FF9-6723-4E06EC6658DF}"/>
                          </a:ext>
                        </a:extLst>
                      </p:cNvPr>
                      <p:cNvSpPr/>
                      <p:nvPr/>
                    </p:nvSpPr>
                    <p:spPr>
                      <a:xfrm>
                        <a:off x="1662644" y="4448627"/>
                        <a:ext cx="181386" cy="243984"/>
                      </a:xfrm>
                      <a:custGeom>
                        <a:avLst/>
                        <a:gdLst>
                          <a:gd name="connsiteX0" fmla="*/ 103206 w 181386"/>
                          <a:gd name="connsiteY0" fmla="*/ 243567 h 243984"/>
                          <a:gd name="connsiteX1" fmla="*/ 173385 w 181386"/>
                          <a:gd name="connsiteY1" fmla="*/ 191965 h 243984"/>
                          <a:gd name="connsiteX2" fmla="*/ 177514 w 181386"/>
                          <a:gd name="connsiteY2" fmla="*/ 191965 h 243984"/>
                          <a:gd name="connsiteX3" fmla="*/ 152744 w 181386"/>
                          <a:gd name="connsiteY3" fmla="*/ 103208 h 243984"/>
                          <a:gd name="connsiteX4" fmla="*/ 86693 w 181386"/>
                          <a:gd name="connsiteY4" fmla="*/ 16515 h 243984"/>
                          <a:gd name="connsiteX5" fmla="*/ 68116 w 181386"/>
                          <a:gd name="connsiteY5" fmla="*/ 3 h 243984"/>
                          <a:gd name="connsiteX6" fmla="*/ 68116 w 181386"/>
                          <a:gd name="connsiteY6" fmla="*/ 3 h 243984"/>
                          <a:gd name="connsiteX7" fmla="*/ 28898 w 181386"/>
                          <a:gd name="connsiteY7" fmla="*/ 41285 h 243984"/>
                          <a:gd name="connsiteX8" fmla="*/ 0 w 181386"/>
                          <a:gd name="connsiteY8" fmla="*/ 105272 h 243984"/>
                          <a:gd name="connsiteX9" fmla="*/ 0 w 181386"/>
                          <a:gd name="connsiteY9" fmla="*/ 105272 h 243984"/>
                          <a:gd name="connsiteX10" fmla="*/ 51603 w 181386"/>
                          <a:gd name="connsiteY10" fmla="*/ 156875 h 243984"/>
                          <a:gd name="connsiteX11" fmla="*/ 103206 w 181386"/>
                          <a:gd name="connsiteY11" fmla="*/ 243567 h 2439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1386" h="243984">
                            <a:moveTo>
                              <a:pt x="103206" y="243567"/>
                            </a:moveTo>
                            <a:cubicBezTo>
                              <a:pt x="123503" y="249415"/>
                              <a:pt x="173385" y="191965"/>
                              <a:pt x="173385" y="191965"/>
                            </a:cubicBezTo>
                            <a:cubicBezTo>
                              <a:pt x="185770" y="183365"/>
                              <a:pt x="180954" y="206758"/>
                              <a:pt x="177514" y="191965"/>
                            </a:cubicBezTo>
                            <a:cubicBezTo>
                              <a:pt x="174074" y="177172"/>
                              <a:pt x="167881" y="132450"/>
                              <a:pt x="152744" y="103208"/>
                            </a:cubicBezTo>
                            <a:cubicBezTo>
                              <a:pt x="137607" y="73966"/>
                              <a:pt x="100798" y="33716"/>
                              <a:pt x="86693" y="16515"/>
                            </a:cubicBezTo>
                            <a:cubicBezTo>
                              <a:pt x="72588" y="-686"/>
                              <a:pt x="68116" y="3"/>
                              <a:pt x="68116" y="3"/>
                            </a:cubicBezTo>
                            <a:lnTo>
                              <a:pt x="68116" y="3"/>
                            </a:lnTo>
                            <a:cubicBezTo>
                              <a:pt x="61580" y="6883"/>
                              <a:pt x="40251" y="23740"/>
                              <a:pt x="28898" y="41285"/>
                            </a:cubicBezTo>
                            <a:cubicBezTo>
                              <a:pt x="17545" y="58830"/>
                              <a:pt x="0" y="105272"/>
                              <a:pt x="0" y="105272"/>
                            </a:cubicBezTo>
                            <a:lnTo>
                              <a:pt x="0" y="105272"/>
                            </a:lnTo>
                            <a:cubicBezTo>
                              <a:pt x="8600" y="113872"/>
                              <a:pt x="38186" y="141050"/>
                              <a:pt x="51603" y="156875"/>
                            </a:cubicBezTo>
                            <a:cubicBezTo>
                              <a:pt x="65020" y="172700"/>
                              <a:pt x="82909" y="237719"/>
                              <a:pt x="103206" y="243567"/>
                            </a:cubicBezTo>
                            <a:close/>
                          </a:path>
                        </a:pathLst>
                      </a:custGeom>
                      <a:grpFill/>
                      <a:ln cap="rnd">
                        <a:solidFill>
                          <a:srgbClr val="009C8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5" name="フリーフォーム 156">
                        <a:extLst>
                          <a:ext uri="{FF2B5EF4-FFF2-40B4-BE49-F238E27FC236}">
                            <a16:creationId xmlns:a16="http://schemas.microsoft.com/office/drawing/2014/main" id="{51AD85A4-ED8C-CB43-A0B0-5DF0E8E9E0AE}"/>
                          </a:ext>
                        </a:extLst>
                      </p:cNvPr>
                      <p:cNvSpPr/>
                      <p:nvPr/>
                    </p:nvSpPr>
                    <p:spPr>
                      <a:xfrm rot="1173006">
                        <a:off x="1575769" y="4502037"/>
                        <a:ext cx="224246" cy="260229"/>
                      </a:xfrm>
                      <a:custGeom>
                        <a:avLst/>
                        <a:gdLst>
                          <a:gd name="connsiteX0" fmla="*/ 117654 w 176621"/>
                          <a:gd name="connsiteY0" fmla="*/ 260077 h 260230"/>
                          <a:gd name="connsiteX1" fmla="*/ 90820 w 176621"/>
                          <a:gd name="connsiteY1" fmla="*/ 214667 h 260230"/>
                          <a:gd name="connsiteX2" fmla="*/ 41282 w 176621"/>
                          <a:gd name="connsiteY2" fmla="*/ 181641 h 260230"/>
                          <a:gd name="connsiteX3" fmla="*/ 0 w 176621"/>
                          <a:gd name="connsiteY3" fmla="*/ 163064 h 260230"/>
                          <a:gd name="connsiteX4" fmla="*/ 0 w 176621"/>
                          <a:gd name="connsiteY4" fmla="*/ 163064 h 260230"/>
                          <a:gd name="connsiteX5" fmla="*/ 6192 w 176621"/>
                          <a:gd name="connsiteY5" fmla="*/ 97013 h 260230"/>
                          <a:gd name="connsiteX6" fmla="*/ 33025 w 176621"/>
                          <a:gd name="connsiteY6" fmla="*/ 0 h 260230"/>
                          <a:gd name="connsiteX7" fmla="*/ 33025 w 176621"/>
                          <a:gd name="connsiteY7" fmla="*/ 0 h 260230"/>
                          <a:gd name="connsiteX8" fmla="*/ 113526 w 176621"/>
                          <a:gd name="connsiteY8" fmla="*/ 72243 h 260230"/>
                          <a:gd name="connsiteX9" fmla="*/ 150680 w 176621"/>
                          <a:gd name="connsiteY9" fmla="*/ 130038 h 260230"/>
                          <a:gd name="connsiteX10" fmla="*/ 173385 w 176621"/>
                          <a:gd name="connsiteY10" fmla="*/ 163064 h 260230"/>
                          <a:gd name="connsiteX11" fmla="*/ 173385 w 176621"/>
                          <a:gd name="connsiteY11" fmla="*/ 167192 h 260230"/>
                          <a:gd name="connsiteX12" fmla="*/ 144487 w 176621"/>
                          <a:gd name="connsiteY12" fmla="*/ 198154 h 260230"/>
                          <a:gd name="connsiteX13" fmla="*/ 117654 w 176621"/>
                          <a:gd name="connsiteY13" fmla="*/ 260077 h 260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6621" h="260230">
                            <a:moveTo>
                              <a:pt x="117654" y="260077"/>
                            </a:moveTo>
                            <a:cubicBezTo>
                              <a:pt x="108710" y="262829"/>
                              <a:pt x="103549" y="227740"/>
                              <a:pt x="90820" y="214667"/>
                            </a:cubicBezTo>
                            <a:cubicBezTo>
                              <a:pt x="78091" y="201594"/>
                              <a:pt x="56419" y="190241"/>
                              <a:pt x="41282" y="181641"/>
                            </a:cubicBezTo>
                            <a:cubicBezTo>
                              <a:pt x="26145" y="173040"/>
                              <a:pt x="0" y="163064"/>
                              <a:pt x="0" y="163064"/>
                            </a:cubicBezTo>
                            <a:lnTo>
                              <a:pt x="0" y="163064"/>
                            </a:lnTo>
                            <a:cubicBezTo>
                              <a:pt x="1032" y="152056"/>
                              <a:pt x="688" y="124190"/>
                              <a:pt x="6192" y="97013"/>
                            </a:cubicBezTo>
                            <a:cubicBezTo>
                              <a:pt x="11696" y="69836"/>
                              <a:pt x="33025" y="0"/>
                              <a:pt x="33025" y="0"/>
                            </a:cubicBezTo>
                            <a:lnTo>
                              <a:pt x="33025" y="0"/>
                            </a:lnTo>
                            <a:cubicBezTo>
                              <a:pt x="46442" y="12040"/>
                              <a:pt x="93917" y="50570"/>
                              <a:pt x="113526" y="72243"/>
                            </a:cubicBezTo>
                            <a:cubicBezTo>
                              <a:pt x="133135" y="93916"/>
                              <a:pt x="140704" y="114901"/>
                              <a:pt x="150680" y="130038"/>
                            </a:cubicBezTo>
                            <a:cubicBezTo>
                              <a:pt x="160657" y="145175"/>
                              <a:pt x="173385" y="163064"/>
                              <a:pt x="173385" y="163064"/>
                            </a:cubicBezTo>
                            <a:cubicBezTo>
                              <a:pt x="177169" y="169256"/>
                              <a:pt x="178201" y="161344"/>
                              <a:pt x="173385" y="167192"/>
                            </a:cubicBezTo>
                            <a:cubicBezTo>
                              <a:pt x="168569" y="173040"/>
                              <a:pt x="154119" y="184049"/>
                              <a:pt x="144487" y="198154"/>
                            </a:cubicBezTo>
                            <a:cubicBezTo>
                              <a:pt x="134855" y="212259"/>
                              <a:pt x="126598" y="257325"/>
                              <a:pt x="117654" y="260077"/>
                            </a:cubicBezTo>
                            <a:close/>
                          </a:path>
                        </a:pathLst>
                      </a:custGeom>
                      <a:grpFill/>
                      <a:ln cap="rnd">
                        <a:solidFill>
                          <a:srgbClr val="009C8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sp>
                  <p:nvSpPr>
                    <p:cNvPr id="66" name="フリーフォーム 147">
                      <a:extLst>
                        <a:ext uri="{FF2B5EF4-FFF2-40B4-BE49-F238E27FC236}">
                          <a16:creationId xmlns:a16="http://schemas.microsoft.com/office/drawing/2014/main" id="{6EE348AF-6D8B-7AE4-E75C-4B8CBBF3C163}"/>
                        </a:ext>
                      </a:extLst>
                    </p:cNvPr>
                    <p:cNvSpPr/>
                    <p:nvPr/>
                  </p:nvSpPr>
                  <p:spPr>
                    <a:xfrm>
                      <a:off x="1698998" y="4649043"/>
                      <a:ext cx="136445" cy="209261"/>
                    </a:xfrm>
                    <a:custGeom>
                      <a:avLst/>
                      <a:gdLst>
                        <a:gd name="connsiteX0" fmla="*/ 0 w 137144"/>
                        <a:gd name="connsiteY0" fmla="*/ 202789 h 207023"/>
                        <a:gd name="connsiteX1" fmla="*/ 10583 w 137144"/>
                        <a:gd name="connsiteY1" fmla="*/ 141406 h 207023"/>
                        <a:gd name="connsiteX2" fmla="*/ 50800 w 137144"/>
                        <a:gd name="connsiteY2" fmla="*/ 67323 h 207023"/>
                        <a:gd name="connsiteX3" fmla="*/ 105833 w 137144"/>
                        <a:gd name="connsiteY3" fmla="*/ 10173 h 207023"/>
                        <a:gd name="connsiteX4" fmla="*/ 107950 w 137144"/>
                        <a:gd name="connsiteY4" fmla="*/ 8056 h 207023"/>
                        <a:gd name="connsiteX5" fmla="*/ 135466 w 137144"/>
                        <a:gd name="connsiteY5" fmla="*/ 92723 h 207023"/>
                        <a:gd name="connsiteX6" fmla="*/ 133350 w 137144"/>
                        <a:gd name="connsiteY6" fmla="*/ 162573 h 207023"/>
                        <a:gd name="connsiteX7" fmla="*/ 127000 w 137144"/>
                        <a:gd name="connsiteY7" fmla="*/ 207023 h 207023"/>
                        <a:gd name="connsiteX8" fmla="*/ 127000 w 137144"/>
                        <a:gd name="connsiteY8" fmla="*/ 207023 h 207023"/>
                        <a:gd name="connsiteX9" fmla="*/ 0 w 137144"/>
                        <a:gd name="connsiteY9" fmla="*/ 202789 h 207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44" h="207023">
                          <a:moveTo>
                            <a:pt x="0" y="202789"/>
                          </a:moveTo>
                          <a:cubicBezTo>
                            <a:pt x="1058" y="183386"/>
                            <a:pt x="2116" y="163984"/>
                            <a:pt x="10583" y="141406"/>
                          </a:cubicBezTo>
                          <a:cubicBezTo>
                            <a:pt x="19050" y="118828"/>
                            <a:pt x="34925" y="89195"/>
                            <a:pt x="50800" y="67323"/>
                          </a:cubicBezTo>
                          <a:cubicBezTo>
                            <a:pt x="66675" y="45451"/>
                            <a:pt x="105833" y="10173"/>
                            <a:pt x="105833" y="10173"/>
                          </a:cubicBezTo>
                          <a:cubicBezTo>
                            <a:pt x="115358" y="295"/>
                            <a:pt x="103011" y="-5702"/>
                            <a:pt x="107950" y="8056"/>
                          </a:cubicBezTo>
                          <a:cubicBezTo>
                            <a:pt x="112889" y="21814"/>
                            <a:pt x="131233" y="66970"/>
                            <a:pt x="135466" y="92723"/>
                          </a:cubicBezTo>
                          <a:cubicBezTo>
                            <a:pt x="139699" y="118476"/>
                            <a:pt x="134761" y="143523"/>
                            <a:pt x="133350" y="162573"/>
                          </a:cubicBezTo>
                          <a:cubicBezTo>
                            <a:pt x="131939" y="181623"/>
                            <a:pt x="127000" y="207023"/>
                            <a:pt x="127000" y="207023"/>
                          </a:cubicBezTo>
                          <a:lnTo>
                            <a:pt x="127000" y="207023"/>
                          </a:lnTo>
                          <a:lnTo>
                            <a:pt x="0" y="202789"/>
                          </a:lnTo>
                          <a:close/>
                        </a:path>
                      </a:pathLst>
                    </a:custGeom>
                    <a:solidFill>
                      <a:schemeClr val="bg1"/>
                    </a:solidFill>
                    <a:ln cap="rnd">
                      <a:solidFill>
                        <a:srgbClr val="009C8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7" name="フリーフォーム 148">
                      <a:extLst>
                        <a:ext uri="{FF2B5EF4-FFF2-40B4-BE49-F238E27FC236}">
                          <a16:creationId xmlns:a16="http://schemas.microsoft.com/office/drawing/2014/main" id="{FE926720-839A-5744-572B-1C9D69690F31}"/>
                        </a:ext>
                      </a:extLst>
                    </p:cNvPr>
                    <p:cNvSpPr/>
                    <p:nvPr/>
                  </p:nvSpPr>
                  <p:spPr>
                    <a:xfrm>
                      <a:off x="1561834" y="4671951"/>
                      <a:ext cx="172936" cy="179141"/>
                    </a:xfrm>
                    <a:custGeom>
                      <a:avLst/>
                      <a:gdLst>
                        <a:gd name="connsiteX0" fmla="*/ 166524 w 166524"/>
                        <a:gd name="connsiteY0" fmla="*/ 165100 h 165100"/>
                        <a:gd name="connsiteX1" fmla="*/ 1424 w 166524"/>
                        <a:gd name="connsiteY1" fmla="*/ 160866 h 165100"/>
                        <a:gd name="connsiteX2" fmla="*/ 1424 w 166524"/>
                        <a:gd name="connsiteY2" fmla="*/ 160866 h 165100"/>
                        <a:gd name="connsiteX3" fmla="*/ 3540 w 166524"/>
                        <a:gd name="connsiteY3" fmla="*/ 76200 h 165100"/>
                        <a:gd name="connsiteX4" fmla="*/ 41640 w 166524"/>
                        <a:gd name="connsiteY4" fmla="*/ 0 h 165100"/>
                        <a:gd name="connsiteX5" fmla="*/ 41640 w 166524"/>
                        <a:gd name="connsiteY5" fmla="*/ 0 h 165100"/>
                        <a:gd name="connsiteX6" fmla="*/ 90324 w 166524"/>
                        <a:gd name="connsiteY6" fmla="*/ 33866 h 165100"/>
                        <a:gd name="connsiteX7" fmla="*/ 122074 w 166524"/>
                        <a:gd name="connsiteY7" fmla="*/ 55033 h 165100"/>
                        <a:gd name="connsiteX8" fmla="*/ 155940 w 166524"/>
                        <a:gd name="connsiteY8" fmla="*/ 88900 h 165100"/>
                        <a:gd name="connsiteX9" fmla="*/ 166524 w 166524"/>
                        <a:gd name="connsiteY9" fmla="*/ 165100 h 165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6524" h="165100">
                          <a:moveTo>
                            <a:pt x="166524" y="165100"/>
                          </a:moveTo>
                          <a:lnTo>
                            <a:pt x="1424" y="160866"/>
                          </a:lnTo>
                          <a:lnTo>
                            <a:pt x="1424" y="160866"/>
                          </a:lnTo>
                          <a:cubicBezTo>
                            <a:pt x="1777" y="146755"/>
                            <a:pt x="-3163" y="103011"/>
                            <a:pt x="3540" y="76200"/>
                          </a:cubicBezTo>
                          <a:cubicBezTo>
                            <a:pt x="10243" y="49389"/>
                            <a:pt x="41640" y="0"/>
                            <a:pt x="41640" y="0"/>
                          </a:cubicBezTo>
                          <a:lnTo>
                            <a:pt x="41640" y="0"/>
                          </a:lnTo>
                          <a:lnTo>
                            <a:pt x="90324" y="33866"/>
                          </a:lnTo>
                          <a:cubicBezTo>
                            <a:pt x="103730" y="43038"/>
                            <a:pt x="111138" y="45861"/>
                            <a:pt x="122074" y="55033"/>
                          </a:cubicBezTo>
                          <a:cubicBezTo>
                            <a:pt x="133010" y="64205"/>
                            <a:pt x="148179" y="77964"/>
                            <a:pt x="155940" y="88900"/>
                          </a:cubicBezTo>
                          <a:cubicBezTo>
                            <a:pt x="163701" y="99836"/>
                            <a:pt x="166170" y="110243"/>
                            <a:pt x="166524" y="165100"/>
                          </a:cubicBezTo>
                          <a:close/>
                        </a:path>
                      </a:pathLst>
                    </a:custGeom>
                    <a:solidFill>
                      <a:schemeClr val="bg1"/>
                    </a:solidFill>
                    <a:ln cap="rnd">
                      <a:solidFill>
                        <a:srgbClr val="009C8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8" name="楕円 67">
                      <a:extLst>
                        <a:ext uri="{FF2B5EF4-FFF2-40B4-BE49-F238E27FC236}">
                          <a16:creationId xmlns:a16="http://schemas.microsoft.com/office/drawing/2014/main" id="{EF99C0E2-7C10-5F52-D5D4-9A346A2C2585}"/>
                        </a:ext>
                      </a:extLst>
                    </p:cNvPr>
                    <p:cNvSpPr/>
                    <p:nvPr/>
                  </p:nvSpPr>
                  <p:spPr>
                    <a:xfrm>
                      <a:off x="1654216" y="4858231"/>
                      <a:ext cx="28558" cy="28536"/>
                    </a:xfrm>
                    <a:prstGeom prst="ellipse">
                      <a:avLst/>
                    </a:prstGeom>
                    <a:solidFill>
                      <a:srgbClr val="009C89"/>
                    </a:solidFill>
                    <a:ln cap="rnd">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9" name="楕円 68">
                      <a:extLst>
                        <a:ext uri="{FF2B5EF4-FFF2-40B4-BE49-F238E27FC236}">
                          <a16:creationId xmlns:a16="http://schemas.microsoft.com/office/drawing/2014/main" id="{F248155C-AF01-F412-74F4-C2A0901406F1}"/>
                        </a:ext>
                      </a:extLst>
                    </p:cNvPr>
                    <p:cNvSpPr/>
                    <p:nvPr/>
                  </p:nvSpPr>
                  <p:spPr>
                    <a:xfrm>
                      <a:off x="1684507" y="4888497"/>
                      <a:ext cx="28558" cy="28536"/>
                    </a:xfrm>
                    <a:prstGeom prst="ellipse">
                      <a:avLst/>
                    </a:prstGeom>
                    <a:solidFill>
                      <a:srgbClr val="009C89"/>
                    </a:solidFill>
                    <a:ln cap="rnd">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0" name="楕円 69">
                      <a:extLst>
                        <a:ext uri="{FF2B5EF4-FFF2-40B4-BE49-F238E27FC236}">
                          <a16:creationId xmlns:a16="http://schemas.microsoft.com/office/drawing/2014/main" id="{C2E487FB-C037-6647-B57B-A2BFF29E2816}"/>
                        </a:ext>
                      </a:extLst>
                    </p:cNvPr>
                    <p:cNvSpPr/>
                    <p:nvPr/>
                  </p:nvSpPr>
                  <p:spPr>
                    <a:xfrm>
                      <a:off x="1736906" y="4861923"/>
                      <a:ext cx="26972" cy="30120"/>
                    </a:xfrm>
                    <a:prstGeom prst="ellipse">
                      <a:avLst/>
                    </a:prstGeom>
                    <a:solidFill>
                      <a:srgbClr val="009C89"/>
                    </a:solidFill>
                    <a:ln cap="rnd">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1" name="楕円 70">
                      <a:extLst>
                        <a:ext uri="{FF2B5EF4-FFF2-40B4-BE49-F238E27FC236}">
                          <a16:creationId xmlns:a16="http://schemas.microsoft.com/office/drawing/2014/main" id="{163D1E6F-FD49-5170-A92E-05F54530CACA}"/>
                        </a:ext>
                      </a:extLst>
                    </p:cNvPr>
                    <p:cNvSpPr/>
                    <p:nvPr/>
                  </p:nvSpPr>
                  <p:spPr>
                    <a:xfrm>
                      <a:off x="1768648" y="4873925"/>
                      <a:ext cx="28558" cy="28536"/>
                    </a:xfrm>
                    <a:prstGeom prst="ellipse">
                      <a:avLst/>
                    </a:prstGeom>
                    <a:solidFill>
                      <a:srgbClr val="009C89"/>
                    </a:solidFill>
                    <a:ln cap="rnd">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2" name="楕円 71">
                      <a:extLst>
                        <a:ext uri="{FF2B5EF4-FFF2-40B4-BE49-F238E27FC236}">
                          <a16:creationId xmlns:a16="http://schemas.microsoft.com/office/drawing/2014/main" id="{37AEBDB6-C4F4-691D-611F-7826B167E70A}"/>
                        </a:ext>
                      </a:extLst>
                    </p:cNvPr>
                    <p:cNvSpPr/>
                    <p:nvPr/>
                  </p:nvSpPr>
                  <p:spPr>
                    <a:xfrm>
                      <a:off x="1573441" y="4869441"/>
                      <a:ext cx="28558" cy="28536"/>
                    </a:xfrm>
                    <a:prstGeom prst="ellipse">
                      <a:avLst/>
                    </a:prstGeom>
                    <a:solidFill>
                      <a:srgbClr val="009C89"/>
                    </a:solidFill>
                    <a:ln cap="rnd">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3" name="楕円 72">
                      <a:extLst>
                        <a:ext uri="{FF2B5EF4-FFF2-40B4-BE49-F238E27FC236}">
                          <a16:creationId xmlns:a16="http://schemas.microsoft.com/office/drawing/2014/main" id="{20F80AF1-8A75-1071-A056-BED531AE339F}"/>
                        </a:ext>
                      </a:extLst>
                    </p:cNvPr>
                    <p:cNvSpPr/>
                    <p:nvPr/>
                  </p:nvSpPr>
                  <p:spPr>
                    <a:xfrm>
                      <a:off x="1630889" y="4872244"/>
                      <a:ext cx="26971" cy="28536"/>
                    </a:xfrm>
                    <a:prstGeom prst="ellipse">
                      <a:avLst/>
                    </a:prstGeom>
                    <a:solidFill>
                      <a:srgbClr val="009C89"/>
                    </a:solidFill>
                    <a:ln cap="rnd">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grpSp>
            <p:sp>
              <p:nvSpPr>
                <p:cNvPr id="61" name="月 60">
                  <a:extLst>
                    <a:ext uri="{FF2B5EF4-FFF2-40B4-BE49-F238E27FC236}">
                      <a16:creationId xmlns:a16="http://schemas.microsoft.com/office/drawing/2014/main" id="{87E21F67-BDFC-D9C8-A236-7EE5260C071A}"/>
                    </a:ext>
                  </a:extLst>
                </p:cNvPr>
                <p:cNvSpPr/>
                <p:nvPr/>
              </p:nvSpPr>
              <p:spPr bwMode="auto">
                <a:xfrm rot="14880000">
                  <a:off x="1262383" y="4439861"/>
                  <a:ext cx="46038" cy="106363"/>
                </a:xfrm>
                <a:prstGeom prst="moon">
                  <a:avLst/>
                </a:prstGeom>
                <a:solidFill>
                  <a:srgbClr val="009C8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2" name="楕円 61">
                  <a:extLst>
                    <a:ext uri="{FF2B5EF4-FFF2-40B4-BE49-F238E27FC236}">
                      <a16:creationId xmlns:a16="http://schemas.microsoft.com/office/drawing/2014/main" id="{82510675-4D48-0D17-EF9B-7FD3FA53D4A4}"/>
                    </a:ext>
                  </a:extLst>
                </p:cNvPr>
                <p:cNvSpPr/>
                <p:nvPr/>
              </p:nvSpPr>
              <p:spPr bwMode="auto">
                <a:xfrm>
                  <a:off x="762320" y="4387177"/>
                  <a:ext cx="815975" cy="815976"/>
                </a:xfrm>
                <a:prstGeom prst="ellipse">
                  <a:avLst/>
                </a:prstGeom>
                <a:noFill/>
                <a:ln>
                  <a:solidFill>
                    <a:srgbClr val="009C8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grpSp>
        </p:grpSp>
        <p:sp>
          <p:nvSpPr>
            <p:cNvPr id="83" name="楕円 82">
              <a:extLst>
                <a:ext uri="{FF2B5EF4-FFF2-40B4-BE49-F238E27FC236}">
                  <a16:creationId xmlns:a16="http://schemas.microsoft.com/office/drawing/2014/main" id="{E6FC5B96-C6F2-23EE-E3BE-48475CE0ADB1}"/>
                </a:ext>
              </a:extLst>
            </p:cNvPr>
            <p:cNvSpPr/>
            <p:nvPr/>
          </p:nvSpPr>
          <p:spPr>
            <a:xfrm>
              <a:off x="3881391" y="2090200"/>
              <a:ext cx="1260000" cy="1260000"/>
            </a:xfrm>
            <a:prstGeom prst="ellipse">
              <a:avLst/>
            </a:pr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フリーフォーム 4">
              <a:extLst>
                <a:ext uri="{FF2B5EF4-FFF2-40B4-BE49-F238E27FC236}">
                  <a16:creationId xmlns:a16="http://schemas.microsoft.com/office/drawing/2014/main" id="{05D44036-DAB2-DD94-6463-5C6F69C46613}"/>
                </a:ext>
              </a:extLst>
            </p:cNvPr>
            <p:cNvSpPr/>
            <p:nvPr/>
          </p:nvSpPr>
          <p:spPr>
            <a:xfrm>
              <a:off x="4157103" y="2896246"/>
              <a:ext cx="513433" cy="190704"/>
            </a:xfrm>
            <a:custGeom>
              <a:avLst/>
              <a:gdLst>
                <a:gd name="connsiteX0" fmla="*/ 234712 w 513433"/>
                <a:gd name="connsiteY0" fmla="*/ 24450 h 190704"/>
                <a:gd name="connsiteX1" fmla="*/ 337399 w 513433"/>
                <a:gd name="connsiteY1" fmla="*/ 34229 h 190704"/>
                <a:gd name="connsiteX2" fmla="*/ 444975 w 513433"/>
                <a:gd name="connsiteY2" fmla="*/ 19560 h 190704"/>
                <a:gd name="connsiteX3" fmla="*/ 513433 w 513433"/>
                <a:gd name="connsiteY3" fmla="*/ 0 h 190704"/>
                <a:gd name="connsiteX4" fmla="*/ 508543 w 513433"/>
                <a:gd name="connsiteY4" fmla="*/ 44009 h 190704"/>
                <a:gd name="connsiteX5" fmla="*/ 420526 w 513433"/>
                <a:gd name="connsiteY5" fmla="*/ 83128 h 190704"/>
                <a:gd name="connsiteX6" fmla="*/ 332509 w 513433"/>
                <a:gd name="connsiteY6" fmla="*/ 68458 h 190704"/>
                <a:gd name="connsiteX7" fmla="*/ 249381 w 513433"/>
                <a:gd name="connsiteY7" fmla="*/ 156475 h 190704"/>
                <a:gd name="connsiteX8" fmla="*/ 132025 w 513433"/>
                <a:gd name="connsiteY8" fmla="*/ 190704 h 190704"/>
                <a:gd name="connsiteX9" fmla="*/ 39118 w 513433"/>
                <a:gd name="connsiteY9" fmla="*/ 136916 h 190704"/>
                <a:gd name="connsiteX10" fmla="*/ 0 w 513433"/>
                <a:gd name="connsiteY10" fmla="*/ 92907 h 190704"/>
                <a:gd name="connsiteX11" fmla="*/ 234712 w 513433"/>
                <a:gd name="connsiteY11" fmla="*/ 24450 h 1907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3433" h="190704">
                  <a:moveTo>
                    <a:pt x="234712" y="24450"/>
                  </a:moveTo>
                  <a:lnTo>
                    <a:pt x="337399" y="34229"/>
                  </a:lnTo>
                  <a:lnTo>
                    <a:pt x="444975" y="19560"/>
                  </a:lnTo>
                  <a:lnTo>
                    <a:pt x="513433" y="0"/>
                  </a:lnTo>
                  <a:lnTo>
                    <a:pt x="508543" y="44009"/>
                  </a:lnTo>
                  <a:lnTo>
                    <a:pt x="420526" y="83128"/>
                  </a:lnTo>
                  <a:lnTo>
                    <a:pt x="332509" y="68458"/>
                  </a:lnTo>
                  <a:lnTo>
                    <a:pt x="249381" y="156475"/>
                  </a:lnTo>
                  <a:lnTo>
                    <a:pt x="132025" y="190704"/>
                  </a:lnTo>
                  <a:lnTo>
                    <a:pt x="39118" y="136916"/>
                  </a:lnTo>
                  <a:lnTo>
                    <a:pt x="0" y="92907"/>
                  </a:lnTo>
                  <a:lnTo>
                    <a:pt x="234712" y="24450"/>
                  </a:lnTo>
                  <a:close/>
                </a:path>
              </a:pathLst>
            </a:custGeom>
            <a:solidFill>
              <a:srgbClr val="33B0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76" name="グループ化 175">
            <a:extLst>
              <a:ext uri="{FF2B5EF4-FFF2-40B4-BE49-F238E27FC236}">
                <a16:creationId xmlns:a16="http://schemas.microsoft.com/office/drawing/2014/main" id="{1B9268DF-CC26-7367-6B8C-E1F73B65CEC3}"/>
              </a:ext>
            </a:extLst>
          </p:cNvPr>
          <p:cNvGrpSpPr/>
          <p:nvPr/>
        </p:nvGrpSpPr>
        <p:grpSpPr>
          <a:xfrm>
            <a:off x="5437010" y="2388766"/>
            <a:ext cx="1264648" cy="1263672"/>
            <a:chOff x="7177042" y="1908604"/>
            <a:chExt cx="1264648" cy="1263672"/>
          </a:xfrm>
        </p:grpSpPr>
        <p:grpSp>
          <p:nvGrpSpPr>
            <p:cNvPr id="85" name="グループ化 84">
              <a:extLst>
                <a:ext uri="{FF2B5EF4-FFF2-40B4-BE49-F238E27FC236}">
                  <a16:creationId xmlns:a16="http://schemas.microsoft.com/office/drawing/2014/main" id="{59E87D1D-243A-350E-8734-6134F5D95AC5}"/>
                </a:ext>
              </a:extLst>
            </p:cNvPr>
            <p:cNvGrpSpPr/>
            <p:nvPr/>
          </p:nvGrpSpPr>
          <p:grpSpPr>
            <a:xfrm>
              <a:off x="7177042" y="1912276"/>
              <a:ext cx="1260000" cy="1260000"/>
              <a:chOff x="478615" y="3253637"/>
              <a:chExt cx="1260000" cy="1260000"/>
            </a:xfrm>
          </p:grpSpPr>
          <p:sp>
            <p:nvSpPr>
              <p:cNvPr id="86" name="楕円 85">
                <a:extLst>
                  <a:ext uri="{FF2B5EF4-FFF2-40B4-BE49-F238E27FC236}">
                    <a16:creationId xmlns:a16="http://schemas.microsoft.com/office/drawing/2014/main" id="{80A6EBD4-0CDE-644C-4CA8-2EEFCD35C694}"/>
                  </a:ext>
                </a:extLst>
              </p:cNvPr>
              <p:cNvSpPr/>
              <p:nvPr/>
            </p:nvSpPr>
            <p:spPr>
              <a:xfrm>
                <a:off x="478615" y="3253637"/>
                <a:ext cx="1260000" cy="1260000"/>
              </a:xfrm>
              <a:prstGeom prst="ellipse">
                <a:avLst/>
              </a:prstGeom>
              <a:solidFill>
                <a:srgbClr val="009C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7" name="グループ化 86">
                <a:extLst>
                  <a:ext uri="{FF2B5EF4-FFF2-40B4-BE49-F238E27FC236}">
                    <a16:creationId xmlns:a16="http://schemas.microsoft.com/office/drawing/2014/main" id="{E58F223D-AB76-F87E-12B9-7E5456446530}"/>
                  </a:ext>
                </a:extLst>
              </p:cNvPr>
              <p:cNvGrpSpPr/>
              <p:nvPr/>
            </p:nvGrpSpPr>
            <p:grpSpPr>
              <a:xfrm>
                <a:off x="694913" y="3265526"/>
                <a:ext cx="819663" cy="828260"/>
                <a:chOff x="726443" y="3268052"/>
                <a:chExt cx="819663" cy="828260"/>
              </a:xfrm>
            </p:grpSpPr>
            <p:grpSp>
              <p:nvGrpSpPr>
                <p:cNvPr id="89" name="グループ化 6159">
                  <a:extLst>
                    <a:ext uri="{FF2B5EF4-FFF2-40B4-BE49-F238E27FC236}">
                      <a16:creationId xmlns:a16="http://schemas.microsoft.com/office/drawing/2014/main" id="{780FCC27-DC85-54D8-C984-9AE70BA7E1F2}"/>
                    </a:ext>
                  </a:extLst>
                </p:cNvPr>
                <p:cNvGrpSpPr>
                  <a:grpSpLocks/>
                </p:cNvGrpSpPr>
                <p:nvPr/>
              </p:nvGrpSpPr>
              <p:grpSpPr bwMode="auto">
                <a:xfrm>
                  <a:off x="726443" y="3280336"/>
                  <a:ext cx="815975" cy="815976"/>
                  <a:chOff x="1296136" y="2863925"/>
                  <a:chExt cx="914400" cy="914400"/>
                </a:xfrm>
              </p:grpSpPr>
              <p:sp>
                <p:nvSpPr>
                  <p:cNvPr id="92" name="楕円 91">
                    <a:extLst>
                      <a:ext uri="{FF2B5EF4-FFF2-40B4-BE49-F238E27FC236}">
                        <a16:creationId xmlns:a16="http://schemas.microsoft.com/office/drawing/2014/main" id="{8D6DEB4B-DF96-346E-BA8C-3E774A632F52}"/>
                      </a:ext>
                    </a:extLst>
                  </p:cNvPr>
                  <p:cNvSpPr/>
                  <p:nvPr/>
                </p:nvSpPr>
                <p:spPr>
                  <a:xfrm>
                    <a:off x="1296136" y="2863925"/>
                    <a:ext cx="914400" cy="914400"/>
                  </a:xfrm>
                  <a:prstGeom prst="ellipse">
                    <a:avLst/>
                  </a:prstGeom>
                  <a:solidFill>
                    <a:srgbClr val="009C8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grpSp>
                <p:nvGrpSpPr>
                  <p:cNvPr id="93" name="グループ化 6158">
                    <a:extLst>
                      <a:ext uri="{FF2B5EF4-FFF2-40B4-BE49-F238E27FC236}">
                        <a16:creationId xmlns:a16="http://schemas.microsoft.com/office/drawing/2014/main" id="{43CA0F94-A337-9EDC-092F-7F0DBB1D0373}"/>
                      </a:ext>
                    </a:extLst>
                  </p:cNvPr>
                  <p:cNvGrpSpPr>
                    <a:grpSpLocks/>
                  </p:cNvGrpSpPr>
                  <p:nvPr/>
                </p:nvGrpSpPr>
                <p:grpSpPr bwMode="auto">
                  <a:xfrm>
                    <a:off x="1409491" y="2934142"/>
                    <a:ext cx="708274" cy="708980"/>
                    <a:chOff x="1409491" y="2934142"/>
                    <a:chExt cx="708274" cy="708980"/>
                  </a:xfrm>
                </p:grpSpPr>
                <p:grpSp>
                  <p:nvGrpSpPr>
                    <p:cNvPr id="95" name="グループ化 37">
                      <a:extLst>
                        <a:ext uri="{FF2B5EF4-FFF2-40B4-BE49-F238E27FC236}">
                          <a16:creationId xmlns:a16="http://schemas.microsoft.com/office/drawing/2014/main" id="{953B18E4-CF95-56A5-A79E-DC7506F04BBF}"/>
                        </a:ext>
                      </a:extLst>
                    </p:cNvPr>
                    <p:cNvGrpSpPr>
                      <a:grpSpLocks/>
                    </p:cNvGrpSpPr>
                    <p:nvPr/>
                  </p:nvGrpSpPr>
                  <p:grpSpPr bwMode="auto">
                    <a:xfrm rot="1547473">
                      <a:off x="1409491" y="3189841"/>
                      <a:ext cx="301777" cy="257844"/>
                      <a:chOff x="1488531" y="3007916"/>
                      <a:chExt cx="315916" cy="269925"/>
                    </a:xfrm>
                  </p:grpSpPr>
                  <p:sp>
                    <p:nvSpPr>
                      <p:cNvPr id="111" name="楕円 110">
                        <a:extLst>
                          <a:ext uri="{FF2B5EF4-FFF2-40B4-BE49-F238E27FC236}">
                            <a16:creationId xmlns:a16="http://schemas.microsoft.com/office/drawing/2014/main" id="{171A2B6B-BDD1-82F5-925E-215B76EB9A87}"/>
                          </a:ext>
                        </a:extLst>
                      </p:cNvPr>
                      <p:cNvSpPr/>
                      <p:nvPr/>
                    </p:nvSpPr>
                    <p:spPr>
                      <a:xfrm rot="4582839">
                        <a:off x="1512040" y="3004214"/>
                        <a:ext cx="223481" cy="21789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2" name="楕円 111">
                        <a:extLst>
                          <a:ext uri="{FF2B5EF4-FFF2-40B4-BE49-F238E27FC236}">
                            <a16:creationId xmlns:a16="http://schemas.microsoft.com/office/drawing/2014/main" id="{87908099-787C-8450-8DBE-B837DCA00638}"/>
                          </a:ext>
                        </a:extLst>
                      </p:cNvPr>
                      <p:cNvSpPr/>
                      <p:nvPr/>
                    </p:nvSpPr>
                    <p:spPr>
                      <a:xfrm rot="4582839">
                        <a:off x="1479083" y="3131829"/>
                        <a:ext cx="139675" cy="132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3" name="楕円 112">
                        <a:extLst>
                          <a:ext uri="{FF2B5EF4-FFF2-40B4-BE49-F238E27FC236}">
                            <a16:creationId xmlns:a16="http://schemas.microsoft.com/office/drawing/2014/main" id="{16AF309C-FD6D-B9BC-A51D-A20F42275B5B}"/>
                          </a:ext>
                        </a:extLst>
                      </p:cNvPr>
                      <p:cNvSpPr/>
                      <p:nvPr/>
                    </p:nvSpPr>
                    <p:spPr>
                      <a:xfrm rot="4582839">
                        <a:off x="1655714" y="3026582"/>
                        <a:ext cx="141538" cy="1359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grpSp>
                  <p:nvGrpSpPr>
                    <p:cNvPr id="96" name="グループ化 41">
                      <a:extLst>
                        <a:ext uri="{FF2B5EF4-FFF2-40B4-BE49-F238E27FC236}">
                          <a16:creationId xmlns:a16="http://schemas.microsoft.com/office/drawing/2014/main" id="{375BA15D-91AF-1301-D490-777414E70C70}"/>
                        </a:ext>
                      </a:extLst>
                    </p:cNvPr>
                    <p:cNvGrpSpPr>
                      <a:grpSpLocks/>
                    </p:cNvGrpSpPr>
                    <p:nvPr/>
                  </p:nvGrpSpPr>
                  <p:grpSpPr bwMode="auto">
                    <a:xfrm rot="1428542">
                      <a:off x="1593785" y="2934142"/>
                      <a:ext cx="315916" cy="269925"/>
                      <a:chOff x="1488531" y="3007916"/>
                      <a:chExt cx="315916" cy="269925"/>
                    </a:xfrm>
                  </p:grpSpPr>
                  <p:sp>
                    <p:nvSpPr>
                      <p:cNvPr id="108" name="楕円 107">
                        <a:extLst>
                          <a:ext uri="{FF2B5EF4-FFF2-40B4-BE49-F238E27FC236}">
                            <a16:creationId xmlns:a16="http://schemas.microsoft.com/office/drawing/2014/main" id="{E401AC30-7E7D-9D94-E491-A6754171AE7E}"/>
                          </a:ext>
                        </a:extLst>
                      </p:cNvPr>
                      <p:cNvSpPr/>
                      <p:nvPr/>
                    </p:nvSpPr>
                    <p:spPr>
                      <a:xfrm rot="4582839">
                        <a:off x="1495551" y="2995232"/>
                        <a:ext cx="227710" cy="22948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09" name="楕円 108">
                        <a:extLst>
                          <a:ext uri="{FF2B5EF4-FFF2-40B4-BE49-F238E27FC236}">
                            <a16:creationId xmlns:a16="http://schemas.microsoft.com/office/drawing/2014/main" id="{A76F8BB7-300D-DC65-5215-14622667D489}"/>
                          </a:ext>
                        </a:extLst>
                      </p:cNvPr>
                      <p:cNvSpPr/>
                      <p:nvPr/>
                    </p:nvSpPr>
                    <p:spPr>
                      <a:xfrm rot="4582839">
                        <a:off x="1461323" y="3131094"/>
                        <a:ext cx="142319" cy="14231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0" name="楕円 109">
                        <a:extLst>
                          <a:ext uri="{FF2B5EF4-FFF2-40B4-BE49-F238E27FC236}">
                            <a16:creationId xmlns:a16="http://schemas.microsoft.com/office/drawing/2014/main" id="{AC343A60-1F5D-ED64-4281-574FE7AF1955}"/>
                          </a:ext>
                        </a:extLst>
                      </p:cNvPr>
                      <p:cNvSpPr/>
                      <p:nvPr/>
                    </p:nvSpPr>
                    <p:spPr>
                      <a:xfrm rot="4582839">
                        <a:off x="1648644" y="3017060"/>
                        <a:ext cx="138761" cy="14054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grpSp>
                  <p:nvGrpSpPr>
                    <p:cNvPr id="97" name="グループ化 49">
                      <a:extLst>
                        <a:ext uri="{FF2B5EF4-FFF2-40B4-BE49-F238E27FC236}">
                          <a16:creationId xmlns:a16="http://schemas.microsoft.com/office/drawing/2014/main" id="{6CB08662-672B-1ECD-4FE8-A4C529AC05CE}"/>
                        </a:ext>
                      </a:extLst>
                    </p:cNvPr>
                    <p:cNvGrpSpPr>
                      <a:grpSpLocks/>
                    </p:cNvGrpSpPr>
                    <p:nvPr/>
                  </p:nvGrpSpPr>
                  <p:grpSpPr bwMode="auto">
                    <a:xfrm rot="2536838">
                      <a:off x="1815988" y="3142936"/>
                      <a:ext cx="301777" cy="257844"/>
                      <a:chOff x="1488531" y="3007916"/>
                      <a:chExt cx="315916" cy="269925"/>
                    </a:xfrm>
                  </p:grpSpPr>
                  <p:sp>
                    <p:nvSpPr>
                      <p:cNvPr id="105" name="楕円 104">
                        <a:extLst>
                          <a:ext uri="{FF2B5EF4-FFF2-40B4-BE49-F238E27FC236}">
                            <a16:creationId xmlns:a16="http://schemas.microsoft.com/office/drawing/2014/main" id="{87E08475-0746-6C0E-1E59-C39DBD640CC3}"/>
                          </a:ext>
                        </a:extLst>
                      </p:cNvPr>
                      <p:cNvSpPr/>
                      <p:nvPr/>
                    </p:nvSpPr>
                    <p:spPr>
                      <a:xfrm rot="4582839">
                        <a:off x="1490663" y="2998522"/>
                        <a:ext cx="225344" cy="22720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06" name="楕円 105">
                        <a:extLst>
                          <a:ext uri="{FF2B5EF4-FFF2-40B4-BE49-F238E27FC236}">
                            <a16:creationId xmlns:a16="http://schemas.microsoft.com/office/drawing/2014/main" id="{45C7B1DC-E04E-8696-38D0-47C9775AC789}"/>
                          </a:ext>
                        </a:extLst>
                      </p:cNvPr>
                      <p:cNvSpPr/>
                      <p:nvPr/>
                    </p:nvSpPr>
                    <p:spPr>
                      <a:xfrm rot="4582839">
                        <a:off x="1459470" y="3128808"/>
                        <a:ext cx="139675" cy="14153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07" name="楕円 106">
                        <a:extLst>
                          <a:ext uri="{FF2B5EF4-FFF2-40B4-BE49-F238E27FC236}">
                            <a16:creationId xmlns:a16="http://schemas.microsoft.com/office/drawing/2014/main" id="{FB4EAB0D-34D5-2FB6-F59A-3C504649C097}"/>
                          </a:ext>
                        </a:extLst>
                      </p:cNvPr>
                      <p:cNvSpPr/>
                      <p:nvPr/>
                    </p:nvSpPr>
                    <p:spPr>
                      <a:xfrm rot="4582839">
                        <a:off x="1640227" y="3014786"/>
                        <a:ext cx="139675" cy="14153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cxnSp>
                  <p:nvCxnSpPr>
                    <p:cNvPr id="98" name="直線コネクタ 97">
                      <a:extLst>
                        <a:ext uri="{FF2B5EF4-FFF2-40B4-BE49-F238E27FC236}">
                          <a16:creationId xmlns:a16="http://schemas.microsoft.com/office/drawing/2014/main" id="{26DA2777-EC51-1ABC-58E7-8D66D776D179}"/>
                        </a:ext>
                      </a:extLst>
                    </p:cNvPr>
                    <p:cNvCxnSpPr>
                      <a:endCxn id="92" idx="5"/>
                    </p:cNvCxnSpPr>
                    <p:nvPr/>
                  </p:nvCxnSpPr>
                  <p:spPr>
                    <a:xfrm>
                      <a:off x="1420665" y="3636006"/>
                      <a:ext cx="654667" cy="7116"/>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9" name="直線コネクタ 98">
                      <a:extLst>
                        <a:ext uri="{FF2B5EF4-FFF2-40B4-BE49-F238E27FC236}">
                          <a16:creationId xmlns:a16="http://schemas.microsoft.com/office/drawing/2014/main" id="{A98B587B-E158-3C95-90B9-3D1AB06B8FF6}"/>
                        </a:ext>
                      </a:extLst>
                    </p:cNvPr>
                    <p:cNvCxnSpPr>
                      <a:endCxn id="111" idx="7"/>
                    </p:cNvCxnSpPr>
                    <p:nvPr/>
                  </p:nvCxnSpPr>
                  <p:spPr>
                    <a:xfrm flipH="1" flipV="1">
                      <a:off x="1612796" y="3378052"/>
                      <a:ext cx="213478" cy="259732"/>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0" name="直線コネクタ 99">
                      <a:extLst>
                        <a:ext uri="{FF2B5EF4-FFF2-40B4-BE49-F238E27FC236}">
                          <a16:creationId xmlns:a16="http://schemas.microsoft.com/office/drawing/2014/main" id="{639B15EE-5559-495F-F0AF-90996222614F}"/>
                        </a:ext>
                      </a:extLst>
                    </p:cNvPr>
                    <p:cNvCxnSpPr>
                      <a:endCxn id="109" idx="7"/>
                    </p:cNvCxnSpPr>
                    <p:nvPr/>
                  </p:nvCxnSpPr>
                  <p:spPr>
                    <a:xfrm flipH="1" flipV="1">
                      <a:off x="1683955" y="3150341"/>
                      <a:ext cx="154771" cy="49278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1" name="直線コネクタ 100">
                      <a:extLst>
                        <a:ext uri="{FF2B5EF4-FFF2-40B4-BE49-F238E27FC236}">
                          <a16:creationId xmlns:a16="http://schemas.microsoft.com/office/drawing/2014/main" id="{E80869DA-B0BA-74DE-6DCC-B40D85A5132A}"/>
                        </a:ext>
                      </a:extLst>
                    </p:cNvPr>
                    <p:cNvCxnSpPr>
                      <a:endCxn id="105" idx="6"/>
                    </p:cNvCxnSpPr>
                    <p:nvPr/>
                  </p:nvCxnSpPr>
                  <p:spPr>
                    <a:xfrm flipV="1">
                      <a:off x="1840506" y="3335356"/>
                      <a:ext cx="78275" cy="307765"/>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2" name="直線コネクタ 101">
                      <a:extLst>
                        <a:ext uri="{FF2B5EF4-FFF2-40B4-BE49-F238E27FC236}">
                          <a16:creationId xmlns:a16="http://schemas.microsoft.com/office/drawing/2014/main" id="{4B26A774-83A1-F1EA-2121-D70DDA7CB713}"/>
                        </a:ext>
                      </a:extLst>
                    </p:cNvPr>
                    <p:cNvCxnSpPr/>
                    <p:nvPr/>
                  </p:nvCxnSpPr>
                  <p:spPr>
                    <a:xfrm flipV="1">
                      <a:off x="1893876" y="3349588"/>
                      <a:ext cx="124529" cy="106739"/>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3" name="直線コネクタ 102">
                      <a:extLst>
                        <a:ext uri="{FF2B5EF4-FFF2-40B4-BE49-F238E27FC236}">
                          <a16:creationId xmlns:a16="http://schemas.microsoft.com/office/drawing/2014/main" id="{881F1ADF-38C4-C06E-B799-17B2B0A4EB1C}"/>
                        </a:ext>
                      </a:extLst>
                    </p:cNvPr>
                    <p:cNvCxnSpPr/>
                    <p:nvPr/>
                  </p:nvCxnSpPr>
                  <p:spPr>
                    <a:xfrm flipV="1">
                      <a:off x="1764009" y="3132552"/>
                      <a:ext cx="55149" cy="288196"/>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4" name="直線コネクタ 103">
                      <a:extLst>
                        <a:ext uri="{FF2B5EF4-FFF2-40B4-BE49-F238E27FC236}">
                          <a16:creationId xmlns:a16="http://schemas.microsoft.com/office/drawing/2014/main" id="{659193C2-0B27-EA9D-5D0F-D222468A2D27}"/>
                        </a:ext>
                      </a:extLst>
                    </p:cNvPr>
                    <p:cNvCxnSpPr>
                      <a:endCxn id="112" idx="7"/>
                    </p:cNvCxnSpPr>
                    <p:nvPr/>
                  </p:nvCxnSpPr>
                  <p:spPr>
                    <a:xfrm flipH="1" flipV="1">
                      <a:off x="1491824" y="3394063"/>
                      <a:ext cx="202805" cy="92507"/>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94" name="楕円 93">
                    <a:extLst>
                      <a:ext uri="{FF2B5EF4-FFF2-40B4-BE49-F238E27FC236}">
                        <a16:creationId xmlns:a16="http://schemas.microsoft.com/office/drawing/2014/main" id="{1BD2B177-D13C-1BBA-07F5-8B2AD5D5AEE8}"/>
                      </a:ext>
                    </a:extLst>
                  </p:cNvPr>
                  <p:cNvSpPr/>
                  <p:nvPr/>
                </p:nvSpPr>
                <p:spPr>
                  <a:xfrm>
                    <a:off x="1305030" y="2867483"/>
                    <a:ext cx="893052" cy="891273"/>
                  </a:xfrm>
                  <a:prstGeom prst="ellipse">
                    <a:avLst/>
                  </a:prstGeom>
                  <a:noFill/>
                  <a:ln>
                    <a:solidFill>
                      <a:srgbClr val="009C8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grpSp>
            <p:sp>
              <p:nvSpPr>
                <p:cNvPr id="90" name="フリーフォーム 46">
                  <a:extLst>
                    <a:ext uri="{FF2B5EF4-FFF2-40B4-BE49-F238E27FC236}">
                      <a16:creationId xmlns:a16="http://schemas.microsoft.com/office/drawing/2014/main" id="{24E1D2B0-F5C6-712A-A2A9-83D3F05CDDE4}"/>
                    </a:ext>
                  </a:extLst>
                </p:cNvPr>
                <p:cNvSpPr/>
                <p:nvPr/>
              </p:nvSpPr>
              <p:spPr>
                <a:xfrm>
                  <a:off x="850900" y="3962400"/>
                  <a:ext cx="546100" cy="114300"/>
                </a:xfrm>
                <a:custGeom>
                  <a:avLst/>
                  <a:gdLst>
                    <a:gd name="connsiteX0" fmla="*/ 0 w 546100"/>
                    <a:gd name="connsiteY0" fmla="*/ 0 h 114300"/>
                    <a:gd name="connsiteX1" fmla="*/ 546100 w 546100"/>
                    <a:gd name="connsiteY1" fmla="*/ 12700 h 114300"/>
                    <a:gd name="connsiteX2" fmla="*/ 476250 w 546100"/>
                    <a:gd name="connsiteY2" fmla="*/ 76200 h 114300"/>
                    <a:gd name="connsiteX3" fmla="*/ 342900 w 546100"/>
                    <a:gd name="connsiteY3" fmla="*/ 114300 h 114300"/>
                    <a:gd name="connsiteX4" fmla="*/ 266700 w 546100"/>
                    <a:gd name="connsiteY4" fmla="*/ 107950 h 114300"/>
                    <a:gd name="connsiteX5" fmla="*/ 127000 w 546100"/>
                    <a:gd name="connsiteY5" fmla="*/ 82550 h 114300"/>
                    <a:gd name="connsiteX6" fmla="*/ 0 w 546100"/>
                    <a:gd name="connsiteY6" fmla="*/ 0 h 114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6100" h="114300">
                      <a:moveTo>
                        <a:pt x="0" y="0"/>
                      </a:moveTo>
                      <a:lnTo>
                        <a:pt x="546100" y="12700"/>
                      </a:lnTo>
                      <a:lnTo>
                        <a:pt x="476250" y="76200"/>
                      </a:lnTo>
                      <a:lnTo>
                        <a:pt x="342900" y="114300"/>
                      </a:lnTo>
                      <a:lnTo>
                        <a:pt x="266700" y="107950"/>
                      </a:lnTo>
                      <a:lnTo>
                        <a:pt x="127000" y="82550"/>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楕円 90">
                  <a:extLst>
                    <a:ext uri="{FF2B5EF4-FFF2-40B4-BE49-F238E27FC236}">
                      <a16:creationId xmlns:a16="http://schemas.microsoft.com/office/drawing/2014/main" id="{8F462D69-E300-D44D-64CB-2984CFB18564}"/>
                    </a:ext>
                  </a:extLst>
                </p:cNvPr>
                <p:cNvSpPr/>
                <p:nvPr/>
              </p:nvSpPr>
              <p:spPr bwMode="auto">
                <a:xfrm>
                  <a:off x="730131" y="3268052"/>
                  <a:ext cx="815975" cy="815976"/>
                </a:xfrm>
                <a:prstGeom prst="ellipse">
                  <a:avLst/>
                </a:prstGeom>
                <a:noFill/>
                <a:ln>
                  <a:solidFill>
                    <a:srgbClr val="009C8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grpSp>
          <p:sp>
            <p:nvSpPr>
              <p:cNvPr id="88" name="テキスト ボックス 87">
                <a:extLst>
                  <a:ext uri="{FF2B5EF4-FFF2-40B4-BE49-F238E27FC236}">
                    <a16:creationId xmlns:a16="http://schemas.microsoft.com/office/drawing/2014/main" id="{1F59A0C5-80A6-21DA-9EFD-A235FEFEF38E}"/>
                  </a:ext>
                </a:extLst>
              </p:cNvPr>
              <p:cNvSpPr txBox="1"/>
              <p:nvPr/>
            </p:nvSpPr>
            <p:spPr>
              <a:xfrm>
                <a:off x="612443" y="4099082"/>
                <a:ext cx="986115" cy="369332"/>
              </a:xfrm>
              <a:prstGeom prst="rect">
                <a:avLst/>
              </a:prstGeom>
              <a:noFill/>
            </p:spPr>
            <p:txBody>
              <a:bodyPr wrap="square" rtlCol="0">
                <a:spAutoFit/>
              </a:bodyPr>
              <a:lstStyle/>
              <a:p>
                <a:pPr algn="ctr"/>
                <a:r>
                  <a:rPr kumimoji="1" lang="ja-JP" altLang="en-US" dirty="0">
                    <a:solidFill>
                      <a:schemeClr val="bg1"/>
                    </a:solidFill>
                    <a:latin typeface="メイリオ" panose="020B0604030504040204" pitchFamily="50" charset="-128"/>
                    <a:ea typeface="メイリオ" panose="020B0604030504040204" pitchFamily="50" charset="-128"/>
                  </a:rPr>
                  <a:t>脱炭素</a:t>
                </a:r>
              </a:p>
            </p:txBody>
          </p:sp>
        </p:grpSp>
        <p:sp>
          <p:nvSpPr>
            <p:cNvPr id="114" name="楕円 113">
              <a:extLst>
                <a:ext uri="{FF2B5EF4-FFF2-40B4-BE49-F238E27FC236}">
                  <a16:creationId xmlns:a16="http://schemas.microsoft.com/office/drawing/2014/main" id="{251021A8-8B38-DE11-2F57-801A22224EEA}"/>
                </a:ext>
              </a:extLst>
            </p:cNvPr>
            <p:cNvSpPr/>
            <p:nvPr/>
          </p:nvSpPr>
          <p:spPr>
            <a:xfrm>
              <a:off x="7181690" y="1908604"/>
              <a:ext cx="1260000" cy="1260000"/>
            </a:xfrm>
            <a:prstGeom prst="ellipse">
              <a:avLst/>
            </a:pr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71" name="グループ化 170">
            <a:extLst>
              <a:ext uri="{FF2B5EF4-FFF2-40B4-BE49-F238E27FC236}">
                <a16:creationId xmlns:a16="http://schemas.microsoft.com/office/drawing/2014/main" id="{47AEACFF-1CA9-F890-C49A-C16DC55FE83B}"/>
              </a:ext>
            </a:extLst>
          </p:cNvPr>
          <p:cNvGrpSpPr/>
          <p:nvPr/>
        </p:nvGrpSpPr>
        <p:grpSpPr>
          <a:xfrm>
            <a:off x="1932659" y="2383692"/>
            <a:ext cx="1268602" cy="1260561"/>
            <a:chOff x="1606710" y="2133267"/>
            <a:chExt cx="1268602" cy="1260561"/>
          </a:xfrm>
        </p:grpSpPr>
        <p:grpSp>
          <p:nvGrpSpPr>
            <p:cNvPr id="170" name="グループ化 169">
              <a:extLst>
                <a:ext uri="{FF2B5EF4-FFF2-40B4-BE49-F238E27FC236}">
                  <a16:creationId xmlns:a16="http://schemas.microsoft.com/office/drawing/2014/main" id="{E0753B69-072F-7B0A-CB80-0C1A83B41730}"/>
                </a:ext>
              </a:extLst>
            </p:cNvPr>
            <p:cNvGrpSpPr/>
            <p:nvPr/>
          </p:nvGrpSpPr>
          <p:grpSpPr>
            <a:xfrm>
              <a:off x="1606710" y="2133267"/>
              <a:ext cx="1268602" cy="1260561"/>
              <a:chOff x="1606710" y="2133267"/>
              <a:chExt cx="1268602" cy="1260561"/>
            </a:xfrm>
          </p:grpSpPr>
          <p:grpSp>
            <p:nvGrpSpPr>
              <p:cNvPr id="115" name="グループ化 114">
                <a:extLst>
                  <a:ext uri="{FF2B5EF4-FFF2-40B4-BE49-F238E27FC236}">
                    <a16:creationId xmlns:a16="http://schemas.microsoft.com/office/drawing/2014/main" id="{B54BB273-06C6-B0C9-1213-63D1AAD42FBE}"/>
                  </a:ext>
                </a:extLst>
              </p:cNvPr>
              <p:cNvGrpSpPr/>
              <p:nvPr/>
            </p:nvGrpSpPr>
            <p:grpSpPr>
              <a:xfrm>
                <a:off x="1615312" y="2133828"/>
                <a:ext cx="1260000" cy="1260000"/>
                <a:chOff x="3803552" y="3253517"/>
                <a:chExt cx="1260000" cy="1260000"/>
              </a:xfrm>
            </p:grpSpPr>
            <p:sp>
              <p:nvSpPr>
                <p:cNvPr id="116" name="楕円 115">
                  <a:extLst>
                    <a:ext uri="{FF2B5EF4-FFF2-40B4-BE49-F238E27FC236}">
                      <a16:creationId xmlns:a16="http://schemas.microsoft.com/office/drawing/2014/main" id="{09DE1077-1E83-BB4E-7059-504271C7033E}"/>
                    </a:ext>
                  </a:extLst>
                </p:cNvPr>
                <p:cNvSpPr/>
                <p:nvPr/>
              </p:nvSpPr>
              <p:spPr>
                <a:xfrm>
                  <a:off x="3803552" y="3253517"/>
                  <a:ext cx="1260000" cy="1260000"/>
                </a:xfrm>
                <a:prstGeom prst="ellipse">
                  <a:avLst/>
                </a:prstGeom>
                <a:solidFill>
                  <a:srgbClr val="009C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 name="テキスト ボックス 116">
                  <a:extLst>
                    <a:ext uri="{FF2B5EF4-FFF2-40B4-BE49-F238E27FC236}">
                      <a16:creationId xmlns:a16="http://schemas.microsoft.com/office/drawing/2014/main" id="{546E4BC6-C549-5E5B-91F1-2C221B49B9FB}"/>
                    </a:ext>
                  </a:extLst>
                </p:cNvPr>
                <p:cNvSpPr txBox="1"/>
                <p:nvPr/>
              </p:nvSpPr>
              <p:spPr>
                <a:xfrm>
                  <a:off x="3851907" y="4098964"/>
                  <a:ext cx="1198709" cy="338554"/>
                </a:xfrm>
                <a:prstGeom prst="rect">
                  <a:avLst/>
                </a:prstGeom>
                <a:noFill/>
              </p:spPr>
              <p:txBody>
                <a:bodyPr wrap="square" rtlCol="0">
                  <a:spAutoFit/>
                </a:bodyPr>
                <a:lstStyle/>
                <a:p>
                  <a:pPr algn="ctr"/>
                  <a:r>
                    <a:rPr lang="ja-JP" altLang="en-US" sz="1600" dirty="0">
                      <a:solidFill>
                        <a:schemeClr val="bg1"/>
                      </a:solidFill>
                      <a:latin typeface="メイリオ" panose="020B0604030504040204" pitchFamily="50" charset="-128"/>
                      <a:ea typeface="メイリオ" panose="020B0604030504040204" pitchFamily="50" charset="-128"/>
                    </a:rPr>
                    <a:t>循環経済</a:t>
                  </a:r>
                  <a:endParaRPr kumimoji="1" lang="ja-JP" altLang="en-US" sz="1600" dirty="0">
                    <a:solidFill>
                      <a:schemeClr val="bg1"/>
                    </a:solidFill>
                    <a:latin typeface="メイリオ" panose="020B0604030504040204" pitchFamily="50" charset="-128"/>
                    <a:ea typeface="メイリオ" panose="020B0604030504040204" pitchFamily="50" charset="-128"/>
                  </a:endParaRPr>
                </a:p>
              </p:txBody>
            </p:sp>
            <p:grpSp>
              <p:nvGrpSpPr>
                <p:cNvPr id="118" name="グループ化 6163">
                  <a:extLst>
                    <a:ext uri="{FF2B5EF4-FFF2-40B4-BE49-F238E27FC236}">
                      <a16:creationId xmlns:a16="http://schemas.microsoft.com/office/drawing/2014/main" id="{BD458A81-DEA6-B1D9-D22F-A1BF9C80158F}"/>
                    </a:ext>
                  </a:extLst>
                </p:cNvPr>
                <p:cNvGrpSpPr>
                  <a:grpSpLocks/>
                </p:cNvGrpSpPr>
                <p:nvPr/>
              </p:nvGrpSpPr>
              <p:grpSpPr bwMode="auto">
                <a:xfrm>
                  <a:off x="4025564" y="3254113"/>
                  <a:ext cx="815975" cy="831102"/>
                  <a:chOff x="1954071" y="2929970"/>
                  <a:chExt cx="816063" cy="831193"/>
                </a:xfrm>
              </p:grpSpPr>
              <p:sp>
                <p:nvSpPr>
                  <p:cNvPr id="119" name="楕円 118">
                    <a:extLst>
                      <a:ext uri="{FF2B5EF4-FFF2-40B4-BE49-F238E27FC236}">
                        <a16:creationId xmlns:a16="http://schemas.microsoft.com/office/drawing/2014/main" id="{B1E8163C-EF77-1A92-3CF4-38C041B44EDF}"/>
                      </a:ext>
                    </a:extLst>
                  </p:cNvPr>
                  <p:cNvSpPr/>
                  <p:nvPr/>
                </p:nvSpPr>
                <p:spPr>
                  <a:xfrm>
                    <a:off x="1954071" y="2929970"/>
                    <a:ext cx="816063" cy="816063"/>
                  </a:xfrm>
                  <a:prstGeom prst="ellipse">
                    <a:avLst/>
                  </a:prstGeom>
                  <a:solidFill>
                    <a:srgbClr val="009C8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20" name="アーチ 119">
                    <a:extLst>
                      <a:ext uri="{FF2B5EF4-FFF2-40B4-BE49-F238E27FC236}">
                        <a16:creationId xmlns:a16="http://schemas.microsoft.com/office/drawing/2014/main" id="{1772D427-03C1-3701-F606-624BE479B5E2}"/>
                      </a:ext>
                    </a:extLst>
                  </p:cNvPr>
                  <p:cNvSpPr/>
                  <p:nvPr/>
                </p:nvSpPr>
                <p:spPr>
                  <a:xfrm rot="16448215">
                    <a:off x="2011028" y="3041948"/>
                    <a:ext cx="719215" cy="719216"/>
                  </a:xfrm>
                  <a:prstGeom prst="blockArc">
                    <a:avLst>
                      <a:gd name="adj1" fmla="val 8693725"/>
                      <a:gd name="adj2" fmla="val 14318253"/>
                      <a:gd name="adj3" fmla="val 1457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chemeClr val="tx1"/>
                      </a:solidFill>
                    </a:endParaRPr>
                  </a:p>
                </p:txBody>
              </p:sp>
              <p:sp>
                <p:nvSpPr>
                  <p:cNvPr id="121" name="二等辺三角形 120">
                    <a:extLst>
                      <a:ext uri="{FF2B5EF4-FFF2-40B4-BE49-F238E27FC236}">
                        <a16:creationId xmlns:a16="http://schemas.microsoft.com/office/drawing/2014/main" id="{0F39B394-9F4D-C23B-E6DD-CF251A185551}"/>
                      </a:ext>
                    </a:extLst>
                  </p:cNvPr>
                  <p:cNvSpPr/>
                  <p:nvPr/>
                </p:nvSpPr>
                <p:spPr>
                  <a:xfrm rot="20269358">
                    <a:off x="1966065" y="3436244"/>
                    <a:ext cx="218441" cy="132373"/>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grpSp>
          <p:sp>
            <p:nvSpPr>
              <p:cNvPr id="122" name="楕円 121">
                <a:extLst>
                  <a:ext uri="{FF2B5EF4-FFF2-40B4-BE49-F238E27FC236}">
                    <a16:creationId xmlns:a16="http://schemas.microsoft.com/office/drawing/2014/main" id="{738BF258-A09D-D84E-F49E-BC9BAFE0CD90}"/>
                  </a:ext>
                </a:extLst>
              </p:cNvPr>
              <p:cNvSpPr/>
              <p:nvPr/>
            </p:nvSpPr>
            <p:spPr>
              <a:xfrm>
                <a:off x="1606710" y="2133267"/>
                <a:ext cx="1260000" cy="1260000"/>
              </a:xfrm>
              <a:prstGeom prst="ellipse">
                <a:avLst/>
              </a:pr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23" name="アーチ 122">
              <a:extLst>
                <a:ext uri="{FF2B5EF4-FFF2-40B4-BE49-F238E27FC236}">
                  <a16:creationId xmlns:a16="http://schemas.microsoft.com/office/drawing/2014/main" id="{69587C1F-A4BD-B55D-4D01-62CD32C22CDE}"/>
                </a:ext>
              </a:extLst>
            </p:cNvPr>
            <p:cNvSpPr/>
            <p:nvPr/>
          </p:nvSpPr>
          <p:spPr bwMode="auto">
            <a:xfrm rot="2164008">
              <a:off x="1874603" y="2259754"/>
              <a:ext cx="719137" cy="719138"/>
            </a:xfrm>
            <a:prstGeom prst="blockArc">
              <a:avLst>
                <a:gd name="adj1" fmla="val 8645723"/>
                <a:gd name="adj2" fmla="val 14517141"/>
                <a:gd name="adj3" fmla="val 140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chemeClr val="tx1"/>
                </a:solidFill>
              </a:endParaRPr>
            </a:p>
          </p:txBody>
        </p:sp>
        <p:sp>
          <p:nvSpPr>
            <p:cNvPr id="124" name="二等辺三角形 123">
              <a:extLst>
                <a:ext uri="{FF2B5EF4-FFF2-40B4-BE49-F238E27FC236}">
                  <a16:creationId xmlns:a16="http://schemas.microsoft.com/office/drawing/2014/main" id="{01894CEA-5EBE-7CB7-017B-834314273108}"/>
                </a:ext>
              </a:extLst>
            </p:cNvPr>
            <p:cNvSpPr/>
            <p:nvPr/>
          </p:nvSpPr>
          <p:spPr bwMode="auto">
            <a:xfrm rot="5881785">
              <a:off x="2231147" y="2264718"/>
              <a:ext cx="200175" cy="131906"/>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5" name="アーチ 124">
              <a:extLst>
                <a:ext uri="{FF2B5EF4-FFF2-40B4-BE49-F238E27FC236}">
                  <a16:creationId xmlns:a16="http://schemas.microsoft.com/office/drawing/2014/main" id="{E0C64D2C-AE7B-EB3A-7B0F-C0840E51AC2D}"/>
                </a:ext>
              </a:extLst>
            </p:cNvPr>
            <p:cNvSpPr/>
            <p:nvPr/>
          </p:nvSpPr>
          <p:spPr bwMode="auto">
            <a:xfrm rot="9836912">
              <a:off x="1889871" y="2256552"/>
              <a:ext cx="719137" cy="719138"/>
            </a:xfrm>
            <a:prstGeom prst="blockArc">
              <a:avLst>
                <a:gd name="adj1" fmla="val 8446838"/>
                <a:gd name="adj2" fmla="val 13815437"/>
                <a:gd name="adj3" fmla="val 139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chemeClr val="tx1"/>
                </a:solidFill>
              </a:endParaRPr>
            </a:p>
          </p:txBody>
        </p:sp>
        <p:sp>
          <p:nvSpPr>
            <p:cNvPr id="126" name="二等辺三角形 125">
              <a:extLst>
                <a:ext uri="{FF2B5EF4-FFF2-40B4-BE49-F238E27FC236}">
                  <a16:creationId xmlns:a16="http://schemas.microsoft.com/office/drawing/2014/main" id="{C7E809B1-3301-0132-0D1A-98BEEFDA6612}"/>
                </a:ext>
              </a:extLst>
            </p:cNvPr>
            <p:cNvSpPr/>
            <p:nvPr/>
          </p:nvSpPr>
          <p:spPr bwMode="auto">
            <a:xfrm rot="13062639">
              <a:off x="2373909" y="2733105"/>
              <a:ext cx="227359" cy="143424"/>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grpSp>
        <p:nvGrpSpPr>
          <p:cNvPr id="173" name="グループ化 172">
            <a:extLst>
              <a:ext uri="{FF2B5EF4-FFF2-40B4-BE49-F238E27FC236}">
                <a16:creationId xmlns:a16="http://schemas.microsoft.com/office/drawing/2014/main" id="{960A9BA5-E730-1C0C-EF2F-F482ED995191}"/>
              </a:ext>
            </a:extLst>
          </p:cNvPr>
          <p:cNvGrpSpPr/>
          <p:nvPr/>
        </p:nvGrpSpPr>
        <p:grpSpPr>
          <a:xfrm>
            <a:off x="6917884" y="2376502"/>
            <a:ext cx="1260000" cy="1262643"/>
            <a:chOff x="5272765" y="1940368"/>
            <a:chExt cx="1260000" cy="1262643"/>
          </a:xfrm>
        </p:grpSpPr>
        <p:grpSp>
          <p:nvGrpSpPr>
            <p:cNvPr id="127" name="グループ化 126">
              <a:extLst>
                <a:ext uri="{FF2B5EF4-FFF2-40B4-BE49-F238E27FC236}">
                  <a16:creationId xmlns:a16="http://schemas.microsoft.com/office/drawing/2014/main" id="{1C8EE226-BAA0-1C02-E0F8-D52BF3917558}"/>
                </a:ext>
              </a:extLst>
            </p:cNvPr>
            <p:cNvGrpSpPr/>
            <p:nvPr/>
          </p:nvGrpSpPr>
          <p:grpSpPr>
            <a:xfrm>
              <a:off x="5272765" y="1943011"/>
              <a:ext cx="1260000" cy="1260000"/>
              <a:chOff x="7293978" y="3418398"/>
              <a:chExt cx="1260000" cy="1260000"/>
            </a:xfrm>
          </p:grpSpPr>
          <p:sp>
            <p:nvSpPr>
              <p:cNvPr id="128" name="楕円 127">
                <a:extLst>
                  <a:ext uri="{FF2B5EF4-FFF2-40B4-BE49-F238E27FC236}">
                    <a16:creationId xmlns:a16="http://schemas.microsoft.com/office/drawing/2014/main" id="{10DFD06B-553F-9570-1B13-774CA660CACE}"/>
                  </a:ext>
                </a:extLst>
              </p:cNvPr>
              <p:cNvSpPr/>
              <p:nvPr/>
            </p:nvSpPr>
            <p:spPr>
              <a:xfrm>
                <a:off x="7293978" y="3418398"/>
                <a:ext cx="1260000" cy="1260000"/>
              </a:xfrm>
              <a:prstGeom prst="ellipse">
                <a:avLst/>
              </a:prstGeom>
              <a:solidFill>
                <a:srgbClr val="009C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9" name="シカ　ピクトグラム">
                <a:extLst>
                  <a:ext uri="{FF2B5EF4-FFF2-40B4-BE49-F238E27FC236}">
                    <a16:creationId xmlns:a16="http://schemas.microsoft.com/office/drawing/2014/main" id="{79CE4E2C-59AC-D13F-F0B8-8280DD4A2D96}"/>
                  </a:ext>
                </a:extLst>
              </p:cNvPr>
              <p:cNvGrpSpPr>
                <a:grpSpLocks/>
              </p:cNvGrpSpPr>
              <p:nvPr/>
            </p:nvGrpSpPr>
            <p:grpSpPr bwMode="auto">
              <a:xfrm>
                <a:off x="7491884" y="3461253"/>
                <a:ext cx="815975" cy="815975"/>
                <a:chOff x="4548188" y="4349750"/>
                <a:chExt cx="815975" cy="815975"/>
              </a:xfrm>
            </p:grpSpPr>
            <p:sp>
              <p:nvSpPr>
                <p:cNvPr id="131" name="楕円 130">
                  <a:extLst>
                    <a:ext uri="{FF2B5EF4-FFF2-40B4-BE49-F238E27FC236}">
                      <a16:creationId xmlns:a16="http://schemas.microsoft.com/office/drawing/2014/main" id="{134DEBF4-9E06-D676-F437-5E38CB3130DD}"/>
                    </a:ext>
                  </a:extLst>
                </p:cNvPr>
                <p:cNvSpPr/>
                <p:nvPr/>
              </p:nvSpPr>
              <p:spPr>
                <a:xfrm>
                  <a:off x="4813300" y="4797425"/>
                  <a:ext cx="298450" cy="142875"/>
                </a:xfrm>
                <a:prstGeom prst="ellipse">
                  <a:avLst/>
                </a:prstGeom>
                <a:solidFill>
                  <a:srgbClr val="009C89"/>
                </a:solidFill>
                <a:ln cap="rnd">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nvGrpSpPr>
                <p:cNvPr id="132" name="グループ化 275">
                  <a:extLst>
                    <a:ext uri="{FF2B5EF4-FFF2-40B4-BE49-F238E27FC236}">
                      <a16:creationId xmlns:a16="http://schemas.microsoft.com/office/drawing/2014/main" id="{7273984D-E6C7-9919-2146-CEC13CB2A8D3}"/>
                    </a:ext>
                  </a:extLst>
                </p:cNvPr>
                <p:cNvGrpSpPr>
                  <a:grpSpLocks/>
                </p:cNvGrpSpPr>
                <p:nvPr/>
              </p:nvGrpSpPr>
              <p:grpSpPr bwMode="auto">
                <a:xfrm>
                  <a:off x="4548188" y="4349750"/>
                  <a:ext cx="815975" cy="815975"/>
                  <a:chOff x="4372886" y="5277233"/>
                  <a:chExt cx="816063" cy="816063"/>
                </a:xfrm>
              </p:grpSpPr>
              <p:sp>
                <p:nvSpPr>
                  <p:cNvPr id="134" name="楕円 133">
                    <a:extLst>
                      <a:ext uri="{FF2B5EF4-FFF2-40B4-BE49-F238E27FC236}">
                        <a16:creationId xmlns:a16="http://schemas.microsoft.com/office/drawing/2014/main" id="{32CBA95A-3211-8B29-58EC-862D1C22579D}"/>
                      </a:ext>
                    </a:extLst>
                  </p:cNvPr>
                  <p:cNvSpPr/>
                  <p:nvPr/>
                </p:nvSpPr>
                <p:spPr>
                  <a:xfrm>
                    <a:off x="4372886" y="5277233"/>
                    <a:ext cx="816063" cy="816063"/>
                  </a:xfrm>
                  <a:prstGeom prst="ellipse">
                    <a:avLst/>
                  </a:prstGeom>
                  <a:solidFill>
                    <a:schemeClr val="bg1"/>
                  </a:solidFill>
                  <a:ln w="44450">
                    <a:solidFill>
                      <a:srgbClr val="009C8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35" name="フローチャート: 判断 134">
                    <a:extLst>
                      <a:ext uri="{FF2B5EF4-FFF2-40B4-BE49-F238E27FC236}">
                        <a16:creationId xmlns:a16="http://schemas.microsoft.com/office/drawing/2014/main" id="{84A6A973-4C04-9302-945E-A099F66F50B6}"/>
                      </a:ext>
                    </a:extLst>
                  </p:cNvPr>
                  <p:cNvSpPr/>
                  <p:nvPr/>
                </p:nvSpPr>
                <p:spPr>
                  <a:xfrm rot="1708633">
                    <a:off x="4439568" y="5656687"/>
                    <a:ext cx="274667" cy="119075"/>
                  </a:xfrm>
                  <a:prstGeom prst="flowChartDecision">
                    <a:avLst/>
                  </a:prstGeom>
                  <a:solidFill>
                    <a:srgbClr val="009C89"/>
                  </a:solidFill>
                  <a:ln cap="rnd">
                    <a:solidFill>
                      <a:srgbClr val="009C8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36" name="フローチャート: 判断 135">
                    <a:extLst>
                      <a:ext uri="{FF2B5EF4-FFF2-40B4-BE49-F238E27FC236}">
                        <a16:creationId xmlns:a16="http://schemas.microsoft.com/office/drawing/2014/main" id="{C9B7968F-F41D-AFA0-129E-B39BCF8C15AB}"/>
                      </a:ext>
                    </a:extLst>
                  </p:cNvPr>
                  <p:cNvSpPr/>
                  <p:nvPr/>
                </p:nvSpPr>
                <p:spPr>
                  <a:xfrm rot="3480000" flipH="1" flipV="1">
                    <a:off x="4960324" y="5602706"/>
                    <a:ext cx="114312" cy="234975"/>
                  </a:xfrm>
                  <a:prstGeom prst="flowChartDecision">
                    <a:avLst/>
                  </a:prstGeom>
                  <a:solidFill>
                    <a:srgbClr val="009C89"/>
                  </a:solidFill>
                  <a:ln cap="rnd">
                    <a:solidFill>
                      <a:srgbClr val="009C8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37" name="台形 136">
                    <a:extLst>
                      <a:ext uri="{FF2B5EF4-FFF2-40B4-BE49-F238E27FC236}">
                        <a16:creationId xmlns:a16="http://schemas.microsoft.com/office/drawing/2014/main" id="{4F06272E-E9C0-20DE-29AD-82F7360BEC63}"/>
                      </a:ext>
                    </a:extLst>
                  </p:cNvPr>
                  <p:cNvSpPr/>
                  <p:nvPr/>
                </p:nvSpPr>
                <p:spPr>
                  <a:xfrm flipV="1">
                    <a:off x="4644377" y="5782112"/>
                    <a:ext cx="281018" cy="166706"/>
                  </a:xfrm>
                  <a:prstGeom prst="trapezoid">
                    <a:avLst/>
                  </a:prstGeom>
                  <a:solidFill>
                    <a:srgbClr val="009C89"/>
                  </a:solidFill>
                  <a:ln cap="rnd">
                    <a:solidFill>
                      <a:srgbClr val="009C8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38" name="フリーフォーム 87">
                    <a:extLst>
                      <a:ext uri="{FF2B5EF4-FFF2-40B4-BE49-F238E27FC236}">
                        <a16:creationId xmlns:a16="http://schemas.microsoft.com/office/drawing/2014/main" id="{0EF5D089-E417-50C3-E4D4-9B7B4E15FABD}"/>
                      </a:ext>
                    </a:extLst>
                  </p:cNvPr>
                  <p:cNvSpPr/>
                  <p:nvPr/>
                </p:nvSpPr>
                <p:spPr>
                  <a:xfrm>
                    <a:off x="4653903" y="5432825"/>
                    <a:ext cx="73033" cy="285781"/>
                  </a:xfrm>
                  <a:custGeom>
                    <a:avLst/>
                    <a:gdLst>
                      <a:gd name="connsiteX0" fmla="*/ 98417 w 98417"/>
                      <a:gd name="connsiteY0" fmla="*/ 376517 h 376517"/>
                      <a:gd name="connsiteX1" fmla="*/ 620 w 98417"/>
                      <a:gd name="connsiteY1" fmla="*/ 151585 h 376517"/>
                      <a:gd name="connsiteX2" fmla="*/ 64188 w 98417"/>
                      <a:gd name="connsiteY2" fmla="*/ 0 h 376517"/>
                    </a:gdLst>
                    <a:ahLst/>
                    <a:cxnLst>
                      <a:cxn ang="0">
                        <a:pos x="connsiteX0" y="connsiteY0"/>
                      </a:cxn>
                      <a:cxn ang="0">
                        <a:pos x="connsiteX1" y="connsiteY1"/>
                      </a:cxn>
                      <a:cxn ang="0">
                        <a:pos x="connsiteX2" y="connsiteY2"/>
                      </a:cxn>
                    </a:cxnLst>
                    <a:rect l="l" t="t" r="r" b="b"/>
                    <a:pathLst>
                      <a:path w="98417" h="376517">
                        <a:moveTo>
                          <a:pt x="98417" y="376517"/>
                        </a:moveTo>
                        <a:cubicBezTo>
                          <a:pt x="52371" y="295427"/>
                          <a:pt x="6325" y="214338"/>
                          <a:pt x="620" y="151585"/>
                        </a:cubicBezTo>
                        <a:cubicBezTo>
                          <a:pt x="-5085" y="88832"/>
                          <a:pt x="29551" y="44416"/>
                          <a:pt x="64188" y="0"/>
                        </a:cubicBezTo>
                      </a:path>
                    </a:pathLst>
                  </a:custGeom>
                  <a:noFill/>
                  <a:ln cap="rnd">
                    <a:solidFill>
                      <a:srgbClr val="009C8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cxnSp>
                <p:nvCxnSpPr>
                  <p:cNvPr id="139" name="直線コネクタ 138">
                    <a:extLst>
                      <a:ext uri="{FF2B5EF4-FFF2-40B4-BE49-F238E27FC236}">
                        <a16:creationId xmlns:a16="http://schemas.microsoft.com/office/drawing/2014/main" id="{9F405AF1-F678-8300-5F43-27C77D05274E}"/>
                      </a:ext>
                    </a:extLst>
                  </p:cNvPr>
                  <p:cNvCxnSpPr/>
                  <p:nvPr/>
                </p:nvCxnSpPr>
                <p:spPr>
                  <a:xfrm flipH="1" flipV="1">
                    <a:off x="4726936" y="5590005"/>
                    <a:ext cx="3175" cy="192108"/>
                  </a:xfrm>
                  <a:prstGeom prst="line">
                    <a:avLst/>
                  </a:prstGeom>
                  <a:ln w="25400" cap="rnd">
                    <a:solidFill>
                      <a:srgbClr val="009C89"/>
                    </a:solidFill>
                  </a:ln>
                </p:spPr>
                <p:style>
                  <a:lnRef idx="1">
                    <a:schemeClr val="accent1"/>
                  </a:lnRef>
                  <a:fillRef idx="0">
                    <a:schemeClr val="accent1"/>
                  </a:fillRef>
                  <a:effectRef idx="0">
                    <a:schemeClr val="accent1"/>
                  </a:effectRef>
                  <a:fontRef idx="minor">
                    <a:schemeClr val="tx1"/>
                  </a:fontRef>
                </p:style>
              </p:cxnSp>
              <p:sp>
                <p:nvSpPr>
                  <p:cNvPr id="140" name="フリーフォーム 89">
                    <a:extLst>
                      <a:ext uri="{FF2B5EF4-FFF2-40B4-BE49-F238E27FC236}">
                        <a16:creationId xmlns:a16="http://schemas.microsoft.com/office/drawing/2014/main" id="{CB90F6C0-7F53-7829-EE86-83826E72921E}"/>
                      </a:ext>
                    </a:extLst>
                  </p:cNvPr>
                  <p:cNvSpPr/>
                  <p:nvPr/>
                </p:nvSpPr>
                <p:spPr>
                  <a:xfrm rot="20700000">
                    <a:off x="4599922" y="5413773"/>
                    <a:ext cx="46043" cy="200047"/>
                  </a:xfrm>
                  <a:custGeom>
                    <a:avLst/>
                    <a:gdLst>
                      <a:gd name="connsiteX0" fmla="*/ 98417 w 98417"/>
                      <a:gd name="connsiteY0" fmla="*/ 376517 h 376517"/>
                      <a:gd name="connsiteX1" fmla="*/ 620 w 98417"/>
                      <a:gd name="connsiteY1" fmla="*/ 151585 h 376517"/>
                      <a:gd name="connsiteX2" fmla="*/ 64188 w 98417"/>
                      <a:gd name="connsiteY2" fmla="*/ 0 h 376517"/>
                    </a:gdLst>
                    <a:ahLst/>
                    <a:cxnLst>
                      <a:cxn ang="0">
                        <a:pos x="connsiteX0" y="connsiteY0"/>
                      </a:cxn>
                      <a:cxn ang="0">
                        <a:pos x="connsiteX1" y="connsiteY1"/>
                      </a:cxn>
                      <a:cxn ang="0">
                        <a:pos x="connsiteX2" y="connsiteY2"/>
                      </a:cxn>
                    </a:cxnLst>
                    <a:rect l="l" t="t" r="r" b="b"/>
                    <a:pathLst>
                      <a:path w="98417" h="376517">
                        <a:moveTo>
                          <a:pt x="98417" y="376517"/>
                        </a:moveTo>
                        <a:cubicBezTo>
                          <a:pt x="52371" y="295427"/>
                          <a:pt x="6325" y="214338"/>
                          <a:pt x="620" y="151585"/>
                        </a:cubicBezTo>
                        <a:cubicBezTo>
                          <a:pt x="-5085" y="88832"/>
                          <a:pt x="29551" y="44416"/>
                          <a:pt x="64188" y="0"/>
                        </a:cubicBezTo>
                      </a:path>
                    </a:pathLst>
                  </a:custGeom>
                  <a:noFill/>
                  <a:ln cap="rnd">
                    <a:solidFill>
                      <a:srgbClr val="009C8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41" name="フリーフォーム 90">
                    <a:extLst>
                      <a:ext uri="{FF2B5EF4-FFF2-40B4-BE49-F238E27FC236}">
                        <a16:creationId xmlns:a16="http://schemas.microsoft.com/office/drawing/2014/main" id="{5FE0739E-B814-AA45-5415-FB00D7826E49}"/>
                      </a:ext>
                    </a:extLst>
                  </p:cNvPr>
                  <p:cNvSpPr/>
                  <p:nvPr/>
                </p:nvSpPr>
                <p:spPr>
                  <a:xfrm flipH="1">
                    <a:off x="4863476" y="5431238"/>
                    <a:ext cx="73033" cy="287368"/>
                  </a:xfrm>
                  <a:custGeom>
                    <a:avLst/>
                    <a:gdLst>
                      <a:gd name="connsiteX0" fmla="*/ 98417 w 98417"/>
                      <a:gd name="connsiteY0" fmla="*/ 376517 h 376517"/>
                      <a:gd name="connsiteX1" fmla="*/ 620 w 98417"/>
                      <a:gd name="connsiteY1" fmla="*/ 151585 h 376517"/>
                      <a:gd name="connsiteX2" fmla="*/ 64188 w 98417"/>
                      <a:gd name="connsiteY2" fmla="*/ 0 h 376517"/>
                    </a:gdLst>
                    <a:ahLst/>
                    <a:cxnLst>
                      <a:cxn ang="0">
                        <a:pos x="connsiteX0" y="connsiteY0"/>
                      </a:cxn>
                      <a:cxn ang="0">
                        <a:pos x="connsiteX1" y="connsiteY1"/>
                      </a:cxn>
                      <a:cxn ang="0">
                        <a:pos x="connsiteX2" y="connsiteY2"/>
                      </a:cxn>
                    </a:cxnLst>
                    <a:rect l="l" t="t" r="r" b="b"/>
                    <a:pathLst>
                      <a:path w="98417" h="376517">
                        <a:moveTo>
                          <a:pt x="98417" y="376517"/>
                        </a:moveTo>
                        <a:cubicBezTo>
                          <a:pt x="52371" y="295427"/>
                          <a:pt x="6325" y="214338"/>
                          <a:pt x="620" y="151585"/>
                        </a:cubicBezTo>
                        <a:cubicBezTo>
                          <a:pt x="-5085" y="88832"/>
                          <a:pt x="29551" y="44416"/>
                          <a:pt x="64188" y="0"/>
                        </a:cubicBezTo>
                      </a:path>
                    </a:pathLst>
                  </a:custGeom>
                  <a:noFill/>
                  <a:ln cap="rnd">
                    <a:solidFill>
                      <a:srgbClr val="009C8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cxnSp>
                <p:nvCxnSpPr>
                  <p:cNvPr id="142" name="直線コネクタ 141">
                    <a:extLst>
                      <a:ext uri="{FF2B5EF4-FFF2-40B4-BE49-F238E27FC236}">
                        <a16:creationId xmlns:a16="http://schemas.microsoft.com/office/drawing/2014/main" id="{3CA49167-F6D2-F136-E417-BDF11D0C0421}"/>
                      </a:ext>
                    </a:extLst>
                  </p:cNvPr>
                  <p:cNvCxnSpPr/>
                  <p:nvPr/>
                </p:nvCxnSpPr>
                <p:spPr>
                  <a:xfrm flipH="1" flipV="1">
                    <a:off x="4860301" y="5588417"/>
                    <a:ext cx="3175" cy="192109"/>
                  </a:xfrm>
                  <a:prstGeom prst="line">
                    <a:avLst/>
                  </a:prstGeom>
                  <a:ln w="25400" cap="rnd">
                    <a:solidFill>
                      <a:srgbClr val="009C89"/>
                    </a:solidFill>
                  </a:ln>
                </p:spPr>
                <p:style>
                  <a:lnRef idx="1">
                    <a:schemeClr val="accent1"/>
                  </a:lnRef>
                  <a:fillRef idx="0">
                    <a:schemeClr val="accent1"/>
                  </a:fillRef>
                  <a:effectRef idx="0">
                    <a:schemeClr val="accent1"/>
                  </a:effectRef>
                  <a:fontRef idx="minor">
                    <a:schemeClr val="tx1"/>
                  </a:fontRef>
                </p:style>
              </p:cxnSp>
              <p:sp>
                <p:nvSpPr>
                  <p:cNvPr id="143" name="フリーフォーム 92">
                    <a:extLst>
                      <a:ext uri="{FF2B5EF4-FFF2-40B4-BE49-F238E27FC236}">
                        <a16:creationId xmlns:a16="http://schemas.microsoft.com/office/drawing/2014/main" id="{8762CE14-C4BA-1059-B045-2AF28911EBFC}"/>
                      </a:ext>
                    </a:extLst>
                  </p:cNvPr>
                  <p:cNvSpPr/>
                  <p:nvPr/>
                </p:nvSpPr>
                <p:spPr>
                  <a:xfrm rot="180000" flipH="1">
                    <a:off x="4931746" y="5416948"/>
                    <a:ext cx="73033" cy="200047"/>
                  </a:xfrm>
                  <a:custGeom>
                    <a:avLst/>
                    <a:gdLst>
                      <a:gd name="connsiteX0" fmla="*/ 98417 w 98417"/>
                      <a:gd name="connsiteY0" fmla="*/ 376517 h 376517"/>
                      <a:gd name="connsiteX1" fmla="*/ 620 w 98417"/>
                      <a:gd name="connsiteY1" fmla="*/ 151585 h 376517"/>
                      <a:gd name="connsiteX2" fmla="*/ 64188 w 98417"/>
                      <a:gd name="connsiteY2" fmla="*/ 0 h 376517"/>
                    </a:gdLst>
                    <a:ahLst/>
                    <a:cxnLst>
                      <a:cxn ang="0">
                        <a:pos x="connsiteX0" y="connsiteY0"/>
                      </a:cxn>
                      <a:cxn ang="0">
                        <a:pos x="connsiteX1" y="connsiteY1"/>
                      </a:cxn>
                      <a:cxn ang="0">
                        <a:pos x="connsiteX2" y="connsiteY2"/>
                      </a:cxn>
                    </a:cxnLst>
                    <a:rect l="l" t="t" r="r" b="b"/>
                    <a:pathLst>
                      <a:path w="98417" h="376517">
                        <a:moveTo>
                          <a:pt x="98417" y="376517"/>
                        </a:moveTo>
                        <a:cubicBezTo>
                          <a:pt x="52371" y="295427"/>
                          <a:pt x="6325" y="214338"/>
                          <a:pt x="620" y="151585"/>
                        </a:cubicBezTo>
                        <a:cubicBezTo>
                          <a:pt x="-5085" y="88832"/>
                          <a:pt x="29551" y="44416"/>
                          <a:pt x="64188" y="0"/>
                        </a:cubicBezTo>
                      </a:path>
                    </a:pathLst>
                  </a:custGeom>
                  <a:noFill/>
                  <a:ln cap="rnd">
                    <a:solidFill>
                      <a:srgbClr val="009C8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44" name="楕円 143">
                    <a:extLst>
                      <a:ext uri="{FF2B5EF4-FFF2-40B4-BE49-F238E27FC236}">
                        <a16:creationId xmlns:a16="http://schemas.microsoft.com/office/drawing/2014/main" id="{7EC288E0-00AD-27C7-C47F-45DF38BDF64B}"/>
                      </a:ext>
                    </a:extLst>
                  </p:cNvPr>
                  <p:cNvSpPr/>
                  <p:nvPr/>
                </p:nvSpPr>
                <p:spPr>
                  <a:xfrm>
                    <a:off x="4671368" y="5851970"/>
                    <a:ext cx="34929" cy="36517"/>
                  </a:xfrm>
                  <a:prstGeom prst="ellipse">
                    <a:avLst/>
                  </a:prstGeom>
                  <a:solidFill>
                    <a:schemeClr val="bg1"/>
                  </a:solidFill>
                  <a:ln cap="rnd">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45" name="楕円 144">
                    <a:extLst>
                      <a:ext uri="{FF2B5EF4-FFF2-40B4-BE49-F238E27FC236}">
                        <a16:creationId xmlns:a16="http://schemas.microsoft.com/office/drawing/2014/main" id="{1AA0D35A-CA9C-996F-6C1C-C653737D44E5}"/>
                      </a:ext>
                    </a:extLst>
                  </p:cNvPr>
                  <p:cNvSpPr/>
                  <p:nvPr/>
                </p:nvSpPr>
                <p:spPr>
                  <a:xfrm>
                    <a:off x="4871415" y="5850383"/>
                    <a:ext cx="36516" cy="36516"/>
                  </a:xfrm>
                  <a:prstGeom prst="ellipse">
                    <a:avLst/>
                  </a:prstGeom>
                  <a:solidFill>
                    <a:schemeClr val="bg1"/>
                  </a:solidFill>
                  <a:ln cap="rnd">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cxnSp>
                <p:nvCxnSpPr>
                  <p:cNvPr id="146" name="直線コネクタ 145">
                    <a:extLst>
                      <a:ext uri="{FF2B5EF4-FFF2-40B4-BE49-F238E27FC236}">
                        <a16:creationId xmlns:a16="http://schemas.microsoft.com/office/drawing/2014/main" id="{D6A9B5DA-5DF1-900D-EF35-0B691B3EC427}"/>
                      </a:ext>
                    </a:extLst>
                  </p:cNvPr>
                  <p:cNvCxnSpPr>
                    <a:stCxn id="134" idx="5"/>
                    <a:endCxn id="134" idx="1"/>
                  </p:cNvCxnSpPr>
                  <p:nvPr/>
                </p:nvCxnSpPr>
                <p:spPr>
                  <a:xfrm flipH="1" flipV="1">
                    <a:off x="4491961" y="5396309"/>
                    <a:ext cx="577912" cy="577912"/>
                  </a:xfrm>
                  <a:prstGeom prst="line">
                    <a:avLst/>
                  </a:prstGeom>
                  <a:ln w="476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7" name="直線コネクタ 146">
                    <a:extLst>
                      <a:ext uri="{FF2B5EF4-FFF2-40B4-BE49-F238E27FC236}">
                        <a16:creationId xmlns:a16="http://schemas.microsoft.com/office/drawing/2014/main" id="{E4922B99-5E87-0E3D-CD63-8005E9C18F4D}"/>
                      </a:ext>
                    </a:extLst>
                  </p:cNvPr>
                  <p:cNvCxnSpPr>
                    <a:stCxn id="134" idx="5"/>
                  </p:cNvCxnSpPr>
                  <p:nvPr/>
                </p:nvCxnSpPr>
                <p:spPr>
                  <a:xfrm flipH="1" flipV="1">
                    <a:off x="4490374" y="5393133"/>
                    <a:ext cx="579499" cy="581088"/>
                  </a:xfrm>
                  <a:prstGeom prst="line">
                    <a:avLst/>
                  </a:prstGeom>
                  <a:ln w="41275">
                    <a:solidFill>
                      <a:srgbClr val="009C89"/>
                    </a:solidFill>
                  </a:ln>
                </p:spPr>
                <p:style>
                  <a:lnRef idx="1">
                    <a:schemeClr val="accent1"/>
                  </a:lnRef>
                  <a:fillRef idx="0">
                    <a:schemeClr val="accent1"/>
                  </a:fillRef>
                  <a:effectRef idx="0">
                    <a:schemeClr val="accent1"/>
                  </a:effectRef>
                  <a:fontRef idx="minor">
                    <a:schemeClr val="tx1"/>
                  </a:fontRef>
                </p:style>
              </p:cxnSp>
            </p:grpSp>
            <p:sp>
              <p:nvSpPr>
                <p:cNvPr id="133" name="楕円 132">
                  <a:extLst>
                    <a:ext uri="{FF2B5EF4-FFF2-40B4-BE49-F238E27FC236}">
                      <a16:creationId xmlns:a16="http://schemas.microsoft.com/office/drawing/2014/main" id="{7D64FF2D-8B21-E7AA-5A7D-3A9865F9861F}"/>
                    </a:ext>
                  </a:extLst>
                </p:cNvPr>
                <p:cNvSpPr/>
                <p:nvPr/>
              </p:nvSpPr>
              <p:spPr>
                <a:xfrm>
                  <a:off x="4849813" y="4924425"/>
                  <a:ext cx="215900" cy="212725"/>
                </a:xfrm>
                <a:prstGeom prst="ellipse">
                  <a:avLst/>
                </a:prstGeom>
                <a:solidFill>
                  <a:srgbClr val="009C89"/>
                </a:solidFill>
                <a:ln cap="rnd">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sp>
            <p:nvSpPr>
              <p:cNvPr id="130" name="テキスト ボックス 129">
                <a:extLst>
                  <a:ext uri="{FF2B5EF4-FFF2-40B4-BE49-F238E27FC236}">
                    <a16:creationId xmlns:a16="http://schemas.microsoft.com/office/drawing/2014/main" id="{7F9B5A18-3D63-D3D5-5EAA-2345651DEB76}"/>
                  </a:ext>
                </a:extLst>
              </p:cNvPr>
              <p:cNvSpPr txBox="1"/>
              <p:nvPr/>
            </p:nvSpPr>
            <p:spPr>
              <a:xfrm>
                <a:off x="7427806" y="4263843"/>
                <a:ext cx="986115" cy="369332"/>
              </a:xfrm>
              <a:prstGeom prst="rect">
                <a:avLst/>
              </a:prstGeom>
              <a:noFill/>
            </p:spPr>
            <p:txBody>
              <a:bodyPr wrap="square" rtlCol="0">
                <a:spAutoFit/>
              </a:bodyPr>
              <a:lstStyle/>
              <a:p>
                <a:pPr algn="ctr"/>
                <a:r>
                  <a:rPr lang="ja-JP" altLang="en-US" dirty="0">
                    <a:solidFill>
                      <a:schemeClr val="bg1"/>
                    </a:solidFill>
                    <a:latin typeface="メイリオ" panose="020B0604030504040204" pitchFamily="50" charset="-128"/>
                    <a:ea typeface="メイリオ" panose="020B0604030504040204" pitchFamily="50" charset="-128"/>
                  </a:rPr>
                  <a:t>農山村</a:t>
                </a:r>
                <a:endParaRPr kumimoji="1" lang="ja-JP" altLang="en-US" dirty="0">
                  <a:solidFill>
                    <a:schemeClr val="bg1"/>
                  </a:solidFill>
                  <a:latin typeface="メイリオ" panose="020B0604030504040204" pitchFamily="50" charset="-128"/>
                  <a:ea typeface="メイリオ" panose="020B0604030504040204" pitchFamily="50" charset="-128"/>
                </a:endParaRPr>
              </a:p>
            </p:txBody>
          </p:sp>
        </p:grpSp>
        <p:sp>
          <p:nvSpPr>
            <p:cNvPr id="148" name="楕円 147">
              <a:extLst>
                <a:ext uri="{FF2B5EF4-FFF2-40B4-BE49-F238E27FC236}">
                  <a16:creationId xmlns:a16="http://schemas.microsoft.com/office/drawing/2014/main" id="{BA5D3BFF-0A92-64A9-3C2B-96AB2A76C010}"/>
                </a:ext>
              </a:extLst>
            </p:cNvPr>
            <p:cNvSpPr/>
            <p:nvPr/>
          </p:nvSpPr>
          <p:spPr>
            <a:xfrm>
              <a:off x="5272765" y="1940368"/>
              <a:ext cx="1260000" cy="1260000"/>
            </a:xfrm>
            <a:prstGeom prst="ellipse">
              <a:avLst/>
            </a:pr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75" name="グループ化 174">
            <a:extLst>
              <a:ext uri="{FF2B5EF4-FFF2-40B4-BE49-F238E27FC236}">
                <a16:creationId xmlns:a16="http://schemas.microsoft.com/office/drawing/2014/main" id="{DBA01C9D-ED82-0C29-1274-B2C9A064EC64}"/>
              </a:ext>
            </a:extLst>
          </p:cNvPr>
          <p:cNvGrpSpPr/>
          <p:nvPr/>
        </p:nvGrpSpPr>
        <p:grpSpPr>
          <a:xfrm>
            <a:off x="8827420" y="2378596"/>
            <a:ext cx="1265896" cy="1263945"/>
            <a:chOff x="8635392" y="2219609"/>
            <a:chExt cx="1265896" cy="1263945"/>
          </a:xfrm>
        </p:grpSpPr>
        <p:grpSp>
          <p:nvGrpSpPr>
            <p:cNvPr id="149" name="グループ化 148">
              <a:extLst>
                <a:ext uri="{FF2B5EF4-FFF2-40B4-BE49-F238E27FC236}">
                  <a16:creationId xmlns:a16="http://schemas.microsoft.com/office/drawing/2014/main" id="{0DD81381-6F11-83CE-93B2-00B3CEB402BF}"/>
                </a:ext>
              </a:extLst>
            </p:cNvPr>
            <p:cNvGrpSpPr/>
            <p:nvPr/>
          </p:nvGrpSpPr>
          <p:grpSpPr>
            <a:xfrm>
              <a:off x="8641288" y="2223554"/>
              <a:ext cx="1260000" cy="1260000"/>
              <a:chOff x="3721062" y="4646810"/>
              <a:chExt cx="1260000" cy="1260000"/>
            </a:xfrm>
          </p:grpSpPr>
          <p:sp>
            <p:nvSpPr>
              <p:cNvPr id="150" name="楕円 149">
                <a:extLst>
                  <a:ext uri="{FF2B5EF4-FFF2-40B4-BE49-F238E27FC236}">
                    <a16:creationId xmlns:a16="http://schemas.microsoft.com/office/drawing/2014/main" id="{95E7E30F-2351-652D-77C2-E96CEAF03B1B}"/>
                  </a:ext>
                </a:extLst>
              </p:cNvPr>
              <p:cNvSpPr/>
              <p:nvPr/>
            </p:nvSpPr>
            <p:spPr>
              <a:xfrm>
                <a:off x="3721062" y="4646810"/>
                <a:ext cx="1260000" cy="1260000"/>
              </a:xfrm>
              <a:prstGeom prst="ellipse">
                <a:avLst/>
              </a:prstGeom>
              <a:solidFill>
                <a:srgbClr val="009C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51" name="脳みそピクトグラム">
                <a:extLst>
                  <a:ext uri="{FF2B5EF4-FFF2-40B4-BE49-F238E27FC236}">
                    <a16:creationId xmlns:a16="http://schemas.microsoft.com/office/drawing/2014/main" id="{72CCBA1A-E0A3-F01F-DA9F-FA26F9E3EEA7}"/>
                  </a:ext>
                </a:extLst>
              </p:cNvPr>
              <p:cNvGrpSpPr>
                <a:grpSpLocks/>
              </p:cNvGrpSpPr>
              <p:nvPr/>
            </p:nvGrpSpPr>
            <p:grpSpPr bwMode="auto">
              <a:xfrm>
                <a:off x="3939959" y="4649443"/>
                <a:ext cx="815975" cy="815975"/>
                <a:chOff x="4548188" y="5276851"/>
                <a:chExt cx="815975" cy="815975"/>
              </a:xfrm>
            </p:grpSpPr>
            <p:grpSp>
              <p:nvGrpSpPr>
                <p:cNvPr id="153" name="グループ化 34">
                  <a:extLst>
                    <a:ext uri="{FF2B5EF4-FFF2-40B4-BE49-F238E27FC236}">
                      <a16:creationId xmlns:a16="http://schemas.microsoft.com/office/drawing/2014/main" id="{77BBE699-5385-242F-3BC8-36DC4C24A52C}"/>
                    </a:ext>
                  </a:extLst>
                </p:cNvPr>
                <p:cNvGrpSpPr>
                  <a:grpSpLocks/>
                </p:cNvGrpSpPr>
                <p:nvPr/>
              </p:nvGrpSpPr>
              <p:grpSpPr bwMode="auto">
                <a:xfrm>
                  <a:off x="4548188" y="5276851"/>
                  <a:ext cx="815975" cy="815975"/>
                  <a:chOff x="4548188" y="5276851"/>
                  <a:chExt cx="815975" cy="815975"/>
                </a:xfrm>
              </p:grpSpPr>
              <p:grpSp>
                <p:nvGrpSpPr>
                  <p:cNvPr id="155" name="脳みそピクトグラム">
                    <a:extLst>
                      <a:ext uri="{FF2B5EF4-FFF2-40B4-BE49-F238E27FC236}">
                        <a16:creationId xmlns:a16="http://schemas.microsoft.com/office/drawing/2014/main" id="{E134096C-9F91-A63C-CDDA-E8E5D42F8775}"/>
                      </a:ext>
                    </a:extLst>
                  </p:cNvPr>
                  <p:cNvGrpSpPr>
                    <a:grpSpLocks/>
                  </p:cNvGrpSpPr>
                  <p:nvPr/>
                </p:nvGrpSpPr>
                <p:grpSpPr bwMode="auto">
                  <a:xfrm>
                    <a:off x="4548188" y="5276851"/>
                    <a:ext cx="815975" cy="815975"/>
                    <a:chOff x="4368277" y="4353675"/>
                    <a:chExt cx="816063" cy="816063"/>
                  </a:xfrm>
                </p:grpSpPr>
                <p:sp>
                  <p:nvSpPr>
                    <p:cNvPr id="161" name="楕円 160">
                      <a:extLst>
                        <a:ext uri="{FF2B5EF4-FFF2-40B4-BE49-F238E27FC236}">
                          <a16:creationId xmlns:a16="http://schemas.microsoft.com/office/drawing/2014/main" id="{2EA68925-C20B-D0A3-9362-92F824A029D7}"/>
                        </a:ext>
                      </a:extLst>
                    </p:cNvPr>
                    <p:cNvSpPr/>
                    <p:nvPr/>
                  </p:nvSpPr>
                  <p:spPr>
                    <a:xfrm>
                      <a:off x="4368277" y="4353675"/>
                      <a:ext cx="816063" cy="816063"/>
                    </a:xfrm>
                    <a:prstGeom prst="ellipse">
                      <a:avLst/>
                    </a:prstGeom>
                    <a:solidFill>
                      <a:srgbClr val="009C8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62" name="楕円 161">
                      <a:extLst>
                        <a:ext uri="{FF2B5EF4-FFF2-40B4-BE49-F238E27FC236}">
                          <a16:creationId xmlns:a16="http://schemas.microsoft.com/office/drawing/2014/main" id="{A3C5DF98-6CA8-A49D-B1D8-1D874B2B85E4}"/>
                        </a:ext>
                      </a:extLst>
                    </p:cNvPr>
                    <p:cNvSpPr/>
                    <p:nvPr/>
                  </p:nvSpPr>
                  <p:spPr>
                    <a:xfrm rot="21414329">
                      <a:off x="4495291" y="4544196"/>
                      <a:ext cx="573149" cy="61284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63" name="二等辺三角形 162">
                      <a:extLst>
                        <a:ext uri="{FF2B5EF4-FFF2-40B4-BE49-F238E27FC236}">
                          <a16:creationId xmlns:a16="http://schemas.microsoft.com/office/drawing/2014/main" id="{829F823B-BE77-C006-5798-4E2F5EADADEA}"/>
                        </a:ext>
                      </a:extLst>
                    </p:cNvPr>
                    <p:cNvSpPr/>
                    <p:nvPr/>
                  </p:nvSpPr>
                  <p:spPr>
                    <a:xfrm rot="21414329">
                      <a:off x="4433371" y="4658508"/>
                      <a:ext cx="193696" cy="222274"/>
                    </a:xfrm>
                    <a:prstGeom prst="triangle">
                      <a:avLst>
                        <a:gd name="adj" fmla="val 7222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64" name="雲 163">
                      <a:extLst>
                        <a:ext uri="{FF2B5EF4-FFF2-40B4-BE49-F238E27FC236}">
                          <a16:creationId xmlns:a16="http://schemas.microsoft.com/office/drawing/2014/main" id="{744E87BA-2428-77C3-33C8-93AC20DC1C8A}"/>
                        </a:ext>
                      </a:extLst>
                    </p:cNvPr>
                    <p:cNvSpPr/>
                    <p:nvPr/>
                  </p:nvSpPr>
                  <p:spPr>
                    <a:xfrm rot="11955266">
                      <a:off x="4577850" y="4583888"/>
                      <a:ext cx="403268" cy="258790"/>
                    </a:xfrm>
                    <a:prstGeom prst="cloud">
                      <a:avLst/>
                    </a:prstGeom>
                    <a:solidFill>
                      <a:srgbClr val="009C8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65" name="雲 164">
                      <a:extLst>
                        <a:ext uri="{FF2B5EF4-FFF2-40B4-BE49-F238E27FC236}">
                          <a16:creationId xmlns:a16="http://schemas.microsoft.com/office/drawing/2014/main" id="{D06CAA85-3DA8-C8D9-40B1-63F32301CBD2}"/>
                        </a:ext>
                      </a:extLst>
                    </p:cNvPr>
                    <p:cNvSpPr/>
                    <p:nvPr/>
                  </p:nvSpPr>
                  <p:spPr>
                    <a:xfrm rot="11955266" flipH="1">
                      <a:off x="4687398" y="4585475"/>
                      <a:ext cx="323885" cy="271492"/>
                    </a:xfrm>
                    <a:prstGeom prst="cloud">
                      <a:avLst/>
                    </a:prstGeom>
                    <a:solidFill>
                      <a:srgbClr val="009C8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66" name="正方形/長方形 165">
                      <a:extLst>
                        <a:ext uri="{FF2B5EF4-FFF2-40B4-BE49-F238E27FC236}">
                          <a16:creationId xmlns:a16="http://schemas.microsoft.com/office/drawing/2014/main" id="{CC786021-2F9E-6369-8009-3624C23C6756}"/>
                        </a:ext>
                      </a:extLst>
                    </p:cNvPr>
                    <p:cNvSpPr/>
                    <p:nvPr/>
                  </p:nvSpPr>
                  <p:spPr>
                    <a:xfrm rot="730356">
                      <a:off x="4527044" y="4775996"/>
                      <a:ext cx="495353" cy="1809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67" name="月 166">
                      <a:extLst>
                        <a:ext uri="{FF2B5EF4-FFF2-40B4-BE49-F238E27FC236}">
                          <a16:creationId xmlns:a16="http://schemas.microsoft.com/office/drawing/2014/main" id="{01558A5A-2BF5-1596-EFE0-1C31F9CF7588}"/>
                        </a:ext>
                      </a:extLst>
                    </p:cNvPr>
                    <p:cNvSpPr/>
                    <p:nvPr/>
                  </p:nvSpPr>
                  <p:spPr>
                    <a:xfrm rot="16014329">
                      <a:off x="4568324" y="4769645"/>
                      <a:ext cx="46042" cy="106374"/>
                    </a:xfrm>
                    <a:prstGeom prst="moon">
                      <a:avLst/>
                    </a:prstGeom>
                    <a:solidFill>
                      <a:srgbClr val="009C8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68" name="月 167">
                      <a:extLst>
                        <a:ext uri="{FF2B5EF4-FFF2-40B4-BE49-F238E27FC236}">
                          <a16:creationId xmlns:a16="http://schemas.microsoft.com/office/drawing/2014/main" id="{180F2965-0829-3ED7-17EC-410FFBEFA5C7}"/>
                        </a:ext>
                      </a:extLst>
                    </p:cNvPr>
                    <p:cNvSpPr/>
                    <p:nvPr/>
                  </p:nvSpPr>
                  <p:spPr>
                    <a:xfrm rot="17100000">
                      <a:off x="4524662" y="4916505"/>
                      <a:ext cx="46043" cy="165118"/>
                    </a:xfrm>
                    <a:prstGeom prst="moon">
                      <a:avLst/>
                    </a:prstGeom>
                    <a:solidFill>
                      <a:srgbClr val="009C8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sp>
                <p:nvSpPr>
                  <p:cNvPr id="156" name="アーチ 155">
                    <a:extLst>
                      <a:ext uri="{FF2B5EF4-FFF2-40B4-BE49-F238E27FC236}">
                        <a16:creationId xmlns:a16="http://schemas.microsoft.com/office/drawing/2014/main" id="{CE97B8B0-6941-55CF-A664-7E7BEDE3F082}"/>
                      </a:ext>
                    </a:extLst>
                  </p:cNvPr>
                  <p:cNvSpPr/>
                  <p:nvPr/>
                </p:nvSpPr>
                <p:spPr>
                  <a:xfrm>
                    <a:off x="4965700" y="5567364"/>
                    <a:ext cx="71438" cy="73025"/>
                  </a:xfrm>
                  <a:prstGeom prst="blockArc">
                    <a:avLst/>
                  </a:prstGeom>
                  <a:solidFill>
                    <a:schemeClr val="bg1"/>
                  </a:solidFill>
                  <a:ln w="63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solidFill>
                        <a:schemeClr val="tx1"/>
                      </a:solidFill>
                    </a:endParaRPr>
                  </a:p>
                </p:txBody>
              </p:sp>
              <p:sp>
                <p:nvSpPr>
                  <p:cNvPr id="157" name="アーチ 156">
                    <a:extLst>
                      <a:ext uri="{FF2B5EF4-FFF2-40B4-BE49-F238E27FC236}">
                        <a16:creationId xmlns:a16="http://schemas.microsoft.com/office/drawing/2014/main" id="{2EBC4B80-342E-802A-9EAA-F864B1A5C43A}"/>
                      </a:ext>
                    </a:extLst>
                  </p:cNvPr>
                  <p:cNvSpPr/>
                  <p:nvPr/>
                </p:nvSpPr>
                <p:spPr>
                  <a:xfrm rot="10800000">
                    <a:off x="5021263" y="5580064"/>
                    <a:ext cx="73025" cy="71437"/>
                  </a:xfrm>
                  <a:prstGeom prst="blockArc">
                    <a:avLst/>
                  </a:prstGeom>
                  <a:solidFill>
                    <a:schemeClr val="bg1"/>
                  </a:solidFill>
                  <a:ln w="63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chemeClr val="tx1"/>
                      </a:solidFill>
                    </a:endParaRPr>
                  </a:p>
                </p:txBody>
              </p:sp>
              <p:sp>
                <p:nvSpPr>
                  <p:cNvPr id="158" name="円弧 157">
                    <a:extLst>
                      <a:ext uri="{FF2B5EF4-FFF2-40B4-BE49-F238E27FC236}">
                        <a16:creationId xmlns:a16="http://schemas.microsoft.com/office/drawing/2014/main" id="{CC9BA91A-68F4-80D3-A36B-06B2871046E5}"/>
                      </a:ext>
                    </a:extLst>
                  </p:cNvPr>
                  <p:cNvSpPr/>
                  <p:nvPr/>
                </p:nvSpPr>
                <p:spPr>
                  <a:xfrm rot="3780000">
                    <a:off x="4953000" y="5607051"/>
                    <a:ext cx="84138" cy="109538"/>
                  </a:xfrm>
                  <a:prstGeom prst="arc">
                    <a:avLst/>
                  </a:prstGeom>
                  <a:ln w="22225">
                    <a:solidFill>
                      <a:schemeClr val="bg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159" name="円弧 158">
                    <a:extLst>
                      <a:ext uri="{FF2B5EF4-FFF2-40B4-BE49-F238E27FC236}">
                        <a16:creationId xmlns:a16="http://schemas.microsoft.com/office/drawing/2014/main" id="{1E4FA873-8BF4-7CC9-8DA2-0AD6167DB4D7}"/>
                      </a:ext>
                    </a:extLst>
                  </p:cNvPr>
                  <p:cNvSpPr/>
                  <p:nvPr/>
                </p:nvSpPr>
                <p:spPr>
                  <a:xfrm rot="9240000">
                    <a:off x="5041900" y="5602289"/>
                    <a:ext cx="82550" cy="107950"/>
                  </a:xfrm>
                  <a:prstGeom prst="arc">
                    <a:avLst/>
                  </a:prstGeom>
                  <a:ln w="22225">
                    <a:solidFill>
                      <a:schemeClr val="bg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160" name="アーチ 159">
                    <a:extLst>
                      <a:ext uri="{FF2B5EF4-FFF2-40B4-BE49-F238E27FC236}">
                        <a16:creationId xmlns:a16="http://schemas.microsoft.com/office/drawing/2014/main" id="{E313EC84-891B-FC45-A3BB-8E6623659F04}"/>
                      </a:ext>
                    </a:extLst>
                  </p:cNvPr>
                  <p:cNvSpPr/>
                  <p:nvPr/>
                </p:nvSpPr>
                <p:spPr>
                  <a:xfrm rot="-180000">
                    <a:off x="4919663" y="5595939"/>
                    <a:ext cx="73025" cy="73025"/>
                  </a:xfrm>
                  <a:prstGeom prst="blockArc">
                    <a:avLst/>
                  </a:prstGeom>
                  <a:solidFill>
                    <a:schemeClr val="bg1"/>
                  </a:solidFill>
                  <a:ln w="63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solidFill>
                        <a:schemeClr val="tx1"/>
                      </a:solidFill>
                    </a:endParaRPr>
                  </a:p>
                </p:txBody>
              </p:sp>
            </p:grpSp>
            <p:sp>
              <p:nvSpPr>
                <p:cNvPr id="154" name="アーチ 153">
                  <a:extLst>
                    <a:ext uri="{FF2B5EF4-FFF2-40B4-BE49-F238E27FC236}">
                      <a16:creationId xmlns:a16="http://schemas.microsoft.com/office/drawing/2014/main" id="{D6234F81-54EE-F106-44AD-0CF597C4D66B}"/>
                    </a:ext>
                  </a:extLst>
                </p:cNvPr>
                <p:cNvSpPr/>
                <p:nvPr/>
              </p:nvSpPr>
              <p:spPr>
                <a:xfrm>
                  <a:off x="4946650" y="5654676"/>
                  <a:ext cx="71438" cy="71438"/>
                </a:xfrm>
                <a:prstGeom prst="blockArc">
                  <a:avLst/>
                </a:prstGeom>
                <a:solidFill>
                  <a:schemeClr val="bg1"/>
                </a:solidFill>
                <a:ln w="63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solidFill>
                      <a:schemeClr val="tx1"/>
                    </a:solidFill>
                  </a:endParaRPr>
                </a:p>
              </p:txBody>
            </p:sp>
          </p:grpSp>
          <p:sp>
            <p:nvSpPr>
              <p:cNvPr id="152" name="テキスト ボックス 151">
                <a:extLst>
                  <a:ext uri="{FF2B5EF4-FFF2-40B4-BE49-F238E27FC236}">
                    <a16:creationId xmlns:a16="http://schemas.microsoft.com/office/drawing/2014/main" id="{668AE469-1BBE-30FB-C9ED-55970068DCF3}"/>
                  </a:ext>
                </a:extLst>
              </p:cNvPr>
              <p:cNvSpPr txBox="1"/>
              <p:nvPr/>
            </p:nvSpPr>
            <p:spPr>
              <a:xfrm>
                <a:off x="3854890" y="5492255"/>
                <a:ext cx="986115" cy="369332"/>
              </a:xfrm>
              <a:prstGeom prst="rect">
                <a:avLst/>
              </a:prstGeom>
              <a:noFill/>
            </p:spPr>
            <p:txBody>
              <a:bodyPr wrap="square" rtlCol="0">
                <a:spAutoFit/>
              </a:bodyPr>
              <a:lstStyle/>
              <a:p>
                <a:pPr algn="ctr"/>
                <a:r>
                  <a:rPr lang="ja-JP" altLang="en-US" dirty="0">
                    <a:solidFill>
                      <a:schemeClr val="bg1"/>
                    </a:solidFill>
                    <a:latin typeface="メイリオ" panose="020B0604030504040204" pitchFamily="50" charset="-128"/>
                    <a:ea typeface="メイリオ" panose="020B0604030504040204" pitchFamily="50" charset="-128"/>
                  </a:rPr>
                  <a:t>いやし</a:t>
                </a:r>
                <a:endParaRPr kumimoji="1" lang="ja-JP" altLang="en-US" dirty="0">
                  <a:solidFill>
                    <a:schemeClr val="bg1"/>
                  </a:solidFill>
                  <a:latin typeface="メイリオ" panose="020B0604030504040204" pitchFamily="50" charset="-128"/>
                  <a:ea typeface="メイリオ" panose="020B0604030504040204" pitchFamily="50" charset="-128"/>
                </a:endParaRPr>
              </a:p>
            </p:txBody>
          </p:sp>
        </p:grpSp>
        <p:sp>
          <p:nvSpPr>
            <p:cNvPr id="169" name="楕円 168">
              <a:extLst>
                <a:ext uri="{FF2B5EF4-FFF2-40B4-BE49-F238E27FC236}">
                  <a16:creationId xmlns:a16="http://schemas.microsoft.com/office/drawing/2014/main" id="{D36A071F-191A-2FEA-5548-F481EF05973F}"/>
                </a:ext>
              </a:extLst>
            </p:cNvPr>
            <p:cNvSpPr/>
            <p:nvPr/>
          </p:nvSpPr>
          <p:spPr>
            <a:xfrm>
              <a:off x="8635392" y="2219609"/>
              <a:ext cx="1260000" cy="1260000"/>
            </a:xfrm>
            <a:prstGeom prst="ellipse">
              <a:avLst/>
            </a:pr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4757604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12">
            <a:extLst>
              <a:ext uri="{FF2B5EF4-FFF2-40B4-BE49-F238E27FC236}">
                <a16:creationId xmlns:a16="http://schemas.microsoft.com/office/drawing/2014/main" id="{85AC067E-63F6-26E1-2515-F140CF016615}"/>
              </a:ext>
            </a:extLst>
          </p:cNvPr>
          <p:cNvGraphicFramePr>
            <a:graphicFrameLocks noGrp="1"/>
          </p:cNvGraphicFramePr>
          <p:nvPr>
            <p:extLst>
              <p:ext uri="{D42A27DB-BD31-4B8C-83A1-F6EECF244321}">
                <p14:modId xmlns:p14="http://schemas.microsoft.com/office/powerpoint/2010/main" val="1823172961"/>
              </p:ext>
            </p:extLst>
          </p:nvPr>
        </p:nvGraphicFramePr>
        <p:xfrm>
          <a:off x="184192" y="681869"/>
          <a:ext cx="11733832" cy="6096217"/>
        </p:xfrm>
        <a:graphic>
          <a:graphicData uri="http://schemas.openxmlformats.org/drawingml/2006/table">
            <a:tbl>
              <a:tblPr firstRow="1" bandRow="1">
                <a:tableStyleId>{5C22544A-7EE6-4342-B048-85BDC9FD1C3A}</a:tableStyleId>
              </a:tblPr>
              <a:tblGrid>
                <a:gridCol w="7336491">
                  <a:extLst>
                    <a:ext uri="{9D8B030D-6E8A-4147-A177-3AD203B41FA5}">
                      <a16:colId xmlns:a16="http://schemas.microsoft.com/office/drawing/2014/main" val="227637697"/>
                    </a:ext>
                  </a:extLst>
                </a:gridCol>
                <a:gridCol w="4397341">
                  <a:extLst>
                    <a:ext uri="{9D8B030D-6E8A-4147-A177-3AD203B41FA5}">
                      <a16:colId xmlns:a16="http://schemas.microsoft.com/office/drawing/2014/main" val="486754468"/>
                    </a:ext>
                  </a:extLst>
                </a:gridCol>
              </a:tblGrid>
              <a:tr h="421180">
                <a:tc gridSpan="2">
                  <a:txBody>
                    <a:bodyPr/>
                    <a:lstStyle/>
                    <a:p>
                      <a:pPr algn="ctr"/>
                      <a:r>
                        <a:rPr kumimoji="1" lang="ja-JP" altLang="en-US" sz="1800" dirty="0">
                          <a:latin typeface="メイリオ" panose="020B0604030504040204" pitchFamily="50" charset="-128"/>
                          <a:ea typeface="メイリオ" panose="020B0604030504040204" pitchFamily="50" charset="-128"/>
                        </a:rPr>
                        <a:t>価値（１）公的機関等によって、生物多様性保全上の重要性が既に認められている場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C89"/>
                    </a:solidFill>
                  </a:tcPr>
                </a:tc>
                <a:tc h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C89"/>
                    </a:solidFill>
                  </a:tcPr>
                </a:tc>
                <a:extLst>
                  <a:ext uri="{0D108BD9-81ED-4DB2-BD59-A6C34878D82A}">
                    <a16:rowId xmlns:a16="http://schemas.microsoft.com/office/drawing/2014/main" val="2172919394"/>
                  </a:ext>
                </a:extLst>
              </a:tr>
              <a:tr h="5675037">
                <a:tc>
                  <a:txBody>
                    <a:bodyPr/>
                    <a:lstStyle/>
                    <a:p>
                      <a:endParaRPr kumimoji="1" lang="en-US" altLang="ja-JP" sz="1400" dirty="0">
                        <a:solidFill>
                          <a:schemeClr val="tx1"/>
                        </a:solidFill>
                        <a:latin typeface="メイリオ" panose="020B0604030504040204" pitchFamily="50" charset="-128"/>
                        <a:ea typeface="メイリオ" panose="020B0604030504040204" pitchFamily="50" charset="-128"/>
                      </a:endParaRPr>
                    </a:p>
                    <a:p>
                      <a:r>
                        <a:rPr kumimoji="1" lang="en-US" altLang="ja-JP" sz="1400" dirty="0">
                          <a:solidFill>
                            <a:schemeClr val="tx1">
                              <a:lumMod val="75000"/>
                              <a:lumOff val="25000"/>
                            </a:schemeClr>
                          </a:solidFill>
                          <a:latin typeface="メイリオ" panose="020B0604030504040204" pitchFamily="50" charset="-128"/>
                          <a:ea typeface="メイリオ" panose="020B0604030504040204" pitchFamily="50" charset="-128"/>
                        </a:rPr>
                        <a:t>【</a:t>
                      </a:r>
                      <a:r>
                        <a:rPr kumimoji="1"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選定されている制度名</a:t>
                      </a:r>
                      <a:r>
                        <a:rPr kumimoji="1" lang="en-US" altLang="ja-JP" sz="1400" dirty="0">
                          <a:solidFill>
                            <a:schemeClr val="tx1">
                              <a:lumMod val="75000"/>
                              <a:lumOff val="25000"/>
                            </a:schemeClr>
                          </a:solidFill>
                          <a:latin typeface="メイリオ" panose="020B0604030504040204" pitchFamily="50" charset="-128"/>
                          <a:ea typeface="メイリオ" panose="020B0604030504040204" pitchFamily="50" charset="-128"/>
                        </a:rPr>
                        <a:t>】</a:t>
                      </a: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r>
                        <a:rPr kumimoji="1" lang="en-US" altLang="ja-JP" sz="1400" dirty="0">
                          <a:solidFill>
                            <a:schemeClr val="tx1">
                              <a:lumMod val="75000"/>
                              <a:lumOff val="25000"/>
                            </a:schemeClr>
                          </a:solidFill>
                          <a:latin typeface="メイリオ" panose="020B0604030504040204" pitchFamily="50" charset="-128"/>
                          <a:ea typeface="メイリオ" panose="020B0604030504040204" pitchFamily="50" charset="-128"/>
                        </a:rPr>
                        <a:t>【</a:t>
                      </a:r>
                      <a:r>
                        <a:rPr kumimoji="1"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選定理由や内容</a:t>
                      </a:r>
                      <a:r>
                        <a:rPr kumimoji="1" lang="en-US" altLang="ja-JP" sz="1400" dirty="0">
                          <a:solidFill>
                            <a:schemeClr val="tx1">
                              <a:lumMod val="75000"/>
                              <a:lumOff val="25000"/>
                            </a:schemeClr>
                          </a:solidFill>
                          <a:latin typeface="メイリオ" panose="020B0604030504040204" pitchFamily="50" charset="-128"/>
                          <a:ea typeface="メイリオ" panose="020B0604030504040204" pitchFamily="50" charset="-128"/>
                        </a:rPr>
                        <a:t>】</a:t>
                      </a: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r>
                        <a:rPr kumimoji="1" lang="ja-JP" altLang="en-US" sz="1400" b="1" dirty="0">
                          <a:latin typeface="メイリオ" panose="020B0604030504040204" pitchFamily="50" charset="-128"/>
                          <a:ea typeface="メイリオ" panose="020B0604030504040204" pitchFamily="50" charset="-128"/>
                        </a:rPr>
                        <a:t>＜添付資料＞</a:t>
                      </a:r>
                    </a:p>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sz="1400" dirty="0">
                        <a:solidFill>
                          <a:schemeClr val="tx1"/>
                        </a:solidFill>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ja-JP" altLang="en-US" sz="1400" dirty="0">
                        <a:latin typeface="メイリオ" panose="020B0604030504040204" pitchFamily="50" charset="-128"/>
                        <a:ea typeface="メイリオ" panose="020B0604030504040204" pitchFamily="50" charset="-128"/>
                      </a:endParaRPr>
                    </a:p>
                    <a:p>
                      <a:endParaRPr kumimoji="1" lang="en-US" altLang="ja-JP" sz="1400" b="1" dirty="0">
                        <a:latin typeface="メイリオ" panose="020B0604030504040204" pitchFamily="50" charset="-128"/>
                        <a:ea typeface="メイリオ" panose="020B0604030504040204" pitchFamily="50" charset="-128"/>
                      </a:endParaRPr>
                    </a:p>
                    <a:p>
                      <a:endParaRPr kumimoji="1" lang="en-US" altLang="ja-JP" sz="1400" b="1" dirty="0">
                        <a:latin typeface="メイリオ" panose="020B0604030504040204" pitchFamily="50" charset="-128"/>
                        <a:ea typeface="メイリオ" panose="020B0604030504040204" pitchFamily="50" charset="-128"/>
                      </a:endParaRPr>
                    </a:p>
                    <a:p>
                      <a:endParaRPr kumimoji="1" lang="ja-JP" altLang="en-US" sz="1200" b="1"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61556580"/>
                  </a:ext>
                </a:extLst>
              </a:tr>
            </a:tbl>
          </a:graphicData>
        </a:graphic>
      </p:graphicFrame>
      <p:sp>
        <p:nvSpPr>
          <p:cNvPr id="9" name="スライド番号プレースホルダー 8">
            <a:extLst>
              <a:ext uri="{FF2B5EF4-FFF2-40B4-BE49-F238E27FC236}">
                <a16:creationId xmlns:a16="http://schemas.microsoft.com/office/drawing/2014/main" id="{D168BD4F-1107-6B39-1873-9EF198CCCD71}"/>
              </a:ext>
            </a:extLst>
          </p:cNvPr>
          <p:cNvSpPr>
            <a:spLocks noGrp="1"/>
          </p:cNvSpPr>
          <p:nvPr>
            <p:ph type="sldNum" sz="quarter" idx="12"/>
          </p:nvPr>
        </p:nvSpPr>
        <p:spPr/>
        <p:txBody>
          <a:bodyPr/>
          <a:lstStyle/>
          <a:p>
            <a:pPr>
              <a:defRPr/>
            </a:pPr>
            <a:fld id="{89C7C03B-A288-48BC-AF41-68C85984BCA6}" type="slidenum">
              <a:rPr kumimoji="1" lang="ja-JP" altLang="en-US">
                <a:solidFill>
                  <a:prstClr val="black">
                    <a:tint val="75000"/>
                  </a:prstClr>
                </a:solidFill>
                <a:latin typeface="Calibri" panose="020F0502020204030204"/>
                <a:ea typeface="游ゴシック" panose="020B0400000000000000" pitchFamily="50" charset="-128"/>
              </a:rPr>
              <a:pPr>
                <a:defRPr/>
              </a:pPr>
              <a:t>6</a:t>
            </a:fld>
            <a:endParaRPr kumimoji="1" lang="ja-JP" altLang="en-US">
              <a:solidFill>
                <a:prstClr val="black">
                  <a:tint val="75000"/>
                </a:prstClr>
              </a:solidFill>
              <a:latin typeface="Calibri" panose="020F0502020204030204"/>
              <a:ea typeface="游ゴシック" panose="020B0400000000000000" pitchFamily="50" charset="-128"/>
            </a:endParaRPr>
          </a:p>
        </p:txBody>
      </p:sp>
      <p:sp>
        <p:nvSpPr>
          <p:cNvPr id="3" name="テキスト ボックス 2">
            <a:extLst>
              <a:ext uri="{FF2B5EF4-FFF2-40B4-BE49-F238E27FC236}">
                <a16:creationId xmlns:a16="http://schemas.microsoft.com/office/drawing/2014/main" id="{99321A4A-035F-48B1-58F4-36CE445A7C9A}"/>
              </a:ext>
            </a:extLst>
          </p:cNvPr>
          <p:cNvSpPr txBox="1"/>
          <p:nvPr/>
        </p:nvSpPr>
        <p:spPr>
          <a:xfrm>
            <a:off x="-15970" y="28542"/>
            <a:ext cx="864000" cy="280581"/>
          </a:xfrm>
          <a:prstGeom prst="rect">
            <a:avLst/>
          </a:prstGeom>
          <a:noFill/>
        </p:spPr>
        <p:txBody>
          <a:bodyPr wrap="square" lIns="36000" tIns="36000" rIns="36000" bIns="36000" rtlCol="0">
            <a:spAutoFit/>
          </a:bodyPr>
          <a:lstStyle/>
          <a:p>
            <a:pPr algn="ctr">
              <a:defRPr/>
            </a:pPr>
            <a:r>
              <a:rPr kumimoji="1" lang="en-US" altLang="ja-JP" sz="1351" dirty="0">
                <a:solidFill>
                  <a:schemeClr val="bg1"/>
                </a:solidFill>
                <a:latin typeface="メイリオ" panose="020B0604030504040204" pitchFamily="50" charset="-128"/>
                <a:ea typeface="メイリオ" panose="020B0604030504040204" pitchFamily="50" charset="-128"/>
              </a:rPr>
              <a:t>【ID※】</a:t>
            </a:r>
            <a:endParaRPr kumimoji="1" lang="ja-JP" altLang="en-US" sz="1351" dirty="0">
              <a:solidFill>
                <a:schemeClr val="bg1"/>
              </a:solidFill>
              <a:latin typeface="メイリオ" panose="020B0604030504040204" pitchFamily="50" charset="-128"/>
              <a:ea typeface="メイリオ" panose="020B0604030504040204" pitchFamily="50" charset="-128"/>
            </a:endParaRPr>
          </a:p>
        </p:txBody>
      </p:sp>
      <p:sp>
        <p:nvSpPr>
          <p:cNvPr id="2" name="テキスト ボックス 1">
            <a:extLst>
              <a:ext uri="{FF2B5EF4-FFF2-40B4-BE49-F238E27FC236}">
                <a16:creationId xmlns:a16="http://schemas.microsoft.com/office/drawing/2014/main" id="{F0298B7C-712D-E40B-1048-E28A732177A0}"/>
              </a:ext>
            </a:extLst>
          </p:cNvPr>
          <p:cNvSpPr txBox="1"/>
          <p:nvPr/>
        </p:nvSpPr>
        <p:spPr>
          <a:xfrm>
            <a:off x="735143" y="28543"/>
            <a:ext cx="1080000" cy="307777"/>
          </a:xfrm>
          <a:prstGeom prst="rect">
            <a:avLst/>
          </a:prstGeom>
          <a:noFill/>
        </p:spPr>
        <p:txBody>
          <a:bodyPr wrap="square" rtlCol="0">
            <a:spAutoFit/>
          </a:bodyPr>
          <a:lstStyle/>
          <a:p>
            <a:pPr>
              <a:spcAft>
                <a:spcPts val="555"/>
              </a:spcAft>
              <a:defRPr/>
            </a:pPr>
            <a:r>
              <a:rPr kumimoji="1" lang="ja-JP" altLang="en-US" sz="1400" dirty="0">
                <a:solidFill>
                  <a:schemeClr val="bg1"/>
                </a:solidFill>
                <a:latin typeface="メイリオ" panose="020B0604030504040204" pitchFamily="50" charset="-128"/>
                <a:ea typeface="メイリオ" panose="020B0604030504040204" pitchFamily="50" charset="-128"/>
              </a:rPr>
              <a:t>サイト名：</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D205835A-54BE-96FC-FED7-C99264F27C64}"/>
              </a:ext>
            </a:extLst>
          </p:cNvPr>
          <p:cNvSpPr txBox="1"/>
          <p:nvPr/>
        </p:nvSpPr>
        <p:spPr>
          <a:xfrm>
            <a:off x="6304551" y="28544"/>
            <a:ext cx="1080000" cy="307777"/>
          </a:xfrm>
          <a:prstGeom prst="rect">
            <a:avLst/>
          </a:prstGeom>
          <a:noFill/>
        </p:spPr>
        <p:txBody>
          <a:bodyPr wrap="square" rtlCol="0">
            <a:spAutoFit/>
          </a:bodyPr>
          <a:lstStyle/>
          <a:p>
            <a:pPr>
              <a:spcAft>
                <a:spcPts val="555"/>
              </a:spcAft>
              <a:defRPr/>
            </a:pPr>
            <a:r>
              <a:rPr kumimoji="1" lang="ja-JP" altLang="en-US" sz="1400" dirty="0">
                <a:solidFill>
                  <a:schemeClr val="bg1"/>
                </a:solidFill>
                <a:latin typeface="メイリオ" panose="020B0604030504040204" pitchFamily="50" charset="-128"/>
                <a:ea typeface="メイリオ" panose="020B0604030504040204" pitchFamily="50" charset="-128"/>
              </a:rPr>
              <a:t>申者：</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2C75E539-CB3A-7BB9-7FC1-0420952C9FF3}"/>
              </a:ext>
            </a:extLst>
          </p:cNvPr>
          <p:cNvSpPr txBox="1"/>
          <p:nvPr/>
        </p:nvSpPr>
        <p:spPr>
          <a:xfrm>
            <a:off x="7070631" y="28544"/>
            <a:ext cx="4968000" cy="307777"/>
          </a:xfrm>
          <a:prstGeom prst="rect">
            <a:avLst/>
          </a:prstGeom>
          <a:noFill/>
        </p:spPr>
        <p:txBody>
          <a:bodyPr wrap="square" rtlCol="0">
            <a:spAutoFit/>
          </a:bodyPr>
          <a:lstStyle/>
          <a:p>
            <a:pPr>
              <a:spcAft>
                <a:spcPts val="555"/>
              </a:spcAft>
              <a:defRPr/>
            </a:pPr>
            <a:r>
              <a:rPr kumimoji="1" lang="en-US" altLang="ja-JP" sz="1400" b="1" dirty="0">
                <a:solidFill>
                  <a:schemeClr val="bg1"/>
                </a:solidFill>
                <a:latin typeface="メイリオ" panose="020B0604030504040204" pitchFamily="50" charset="-128"/>
                <a:ea typeface="メイリオ" panose="020B0604030504040204" pitchFamily="50" charset="-128"/>
              </a:rPr>
              <a:t>【</a:t>
            </a:r>
            <a:r>
              <a:rPr kumimoji="1" lang="ja-JP" altLang="en-US" sz="1400" b="1" dirty="0">
                <a:solidFill>
                  <a:schemeClr val="bg1"/>
                </a:solidFill>
                <a:latin typeface="メイリオ" panose="020B0604030504040204" pitchFamily="50" charset="-128"/>
                <a:ea typeface="メイリオ" panose="020B0604030504040204" pitchFamily="50" charset="-128"/>
              </a:rPr>
              <a:t>申請者名をここに記入</a:t>
            </a:r>
            <a:r>
              <a:rPr kumimoji="1" lang="en-US" altLang="ja-JP" sz="1400" b="1" dirty="0">
                <a:solidFill>
                  <a:schemeClr val="bg1"/>
                </a:solidFill>
                <a:latin typeface="メイリオ" panose="020B0604030504040204" pitchFamily="50" charset="-128"/>
                <a:ea typeface="メイリオ" panose="020B0604030504040204" pitchFamily="50" charset="-128"/>
              </a:rPr>
              <a:t>】</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4" name="テキスト ボックス 3">
            <a:extLst>
              <a:ext uri="{FF2B5EF4-FFF2-40B4-BE49-F238E27FC236}">
                <a16:creationId xmlns:a16="http://schemas.microsoft.com/office/drawing/2014/main" id="{4072169D-5EAA-2E5F-34BC-65FBB259E523}"/>
              </a:ext>
            </a:extLst>
          </p:cNvPr>
          <p:cNvSpPr txBox="1"/>
          <p:nvPr/>
        </p:nvSpPr>
        <p:spPr>
          <a:xfrm>
            <a:off x="7890554" y="266376"/>
            <a:ext cx="4301446" cy="276999"/>
          </a:xfrm>
          <a:prstGeom prst="rect">
            <a:avLst/>
          </a:prstGeom>
          <a:noFill/>
        </p:spPr>
        <p:txBody>
          <a:bodyPr wrap="square">
            <a:spAutoFit/>
          </a:bodyPr>
          <a:lstStyle/>
          <a:p>
            <a:pPr algn="r"/>
            <a:r>
              <a:rPr lang="ja-JP" altLang="en-US" sz="1200" kern="100" dirty="0">
                <a:solidFill>
                  <a:srgbClr val="009C89"/>
                </a:solidFill>
                <a:latin typeface="メイリオ" panose="020B0604030504040204" pitchFamily="50" charset="-128"/>
                <a:ea typeface="メイリオ" panose="020B0604030504040204" pitchFamily="50" charset="-128"/>
                <a:cs typeface="Times New Roman" panose="02020603050405020304" pitchFamily="18" charset="0"/>
              </a:rPr>
              <a:t>自然共生サイト認定申請書 様式２</a:t>
            </a:r>
            <a:endParaRPr lang="ja-JP" altLang="ja-JP" sz="1200" kern="100" dirty="0">
              <a:solidFill>
                <a:srgbClr val="009C89"/>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5" name="テキスト ボックス 4">
            <a:extLst>
              <a:ext uri="{FF2B5EF4-FFF2-40B4-BE49-F238E27FC236}">
                <a16:creationId xmlns:a16="http://schemas.microsoft.com/office/drawing/2014/main" id="{F8CB4CE3-2BF5-B875-F8D0-42B31F7BA336}"/>
              </a:ext>
            </a:extLst>
          </p:cNvPr>
          <p:cNvSpPr txBox="1"/>
          <p:nvPr/>
        </p:nvSpPr>
        <p:spPr>
          <a:xfrm>
            <a:off x="339046" y="188060"/>
            <a:ext cx="6097712" cy="369332"/>
          </a:xfrm>
          <a:prstGeom prst="rect">
            <a:avLst/>
          </a:prstGeom>
          <a:noFill/>
        </p:spPr>
        <p:txBody>
          <a:bodyPr wrap="square">
            <a:spAutoFit/>
          </a:bodyPr>
          <a:lstStyle/>
          <a:p>
            <a:pPr algn="just"/>
            <a:r>
              <a:rPr lang="ja-JP" altLang="en-US" b="1" kern="100" dirty="0">
                <a:latin typeface="メイリオ" panose="020B0604030504040204" pitchFamily="50" charset="-128"/>
                <a:ea typeface="メイリオ" panose="020B0604030504040204" pitchFamily="50" charset="-128"/>
                <a:cs typeface="Times New Roman" panose="02020603050405020304" pitchFamily="18" charset="0"/>
              </a:rPr>
              <a:t>３</a:t>
            </a:r>
            <a:r>
              <a:rPr lang="en-US" altLang="ja-JP" b="1"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b="1" kern="100" dirty="0">
                <a:latin typeface="メイリオ" panose="020B0604030504040204" pitchFamily="50" charset="-128"/>
                <a:ea typeface="メイリオ" panose="020B0604030504040204" pitchFamily="50" charset="-128"/>
                <a:cs typeface="Times New Roman" panose="02020603050405020304" pitchFamily="18" charset="0"/>
              </a:rPr>
              <a:t>サイトの</a:t>
            </a:r>
            <a:r>
              <a:rPr lang="ja-JP" altLang="en-US" b="1" kern="100" dirty="0">
                <a:latin typeface="メイリオ" panose="020B0604030504040204" pitchFamily="50" charset="-128"/>
                <a:ea typeface="メイリオ" panose="020B0604030504040204" pitchFamily="50" charset="-128"/>
                <a:cs typeface="Times New Roman" panose="02020603050405020304" pitchFamily="18" charset="0"/>
              </a:rPr>
              <a:t>生物多様性の様子</a:t>
            </a:r>
            <a:endParaRPr lang="ja-JP" altLang="ja-JP"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7" name="正方形/長方形 6">
            <a:extLst>
              <a:ext uri="{FF2B5EF4-FFF2-40B4-BE49-F238E27FC236}">
                <a16:creationId xmlns:a16="http://schemas.microsoft.com/office/drawing/2014/main" id="{711BC3C0-4CEC-F585-7CEC-993FCB5B6708}"/>
              </a:ext>
            </a:extLst>
          </p:cNvPr>
          <p:cNvSpPr/>
          <p:nvPr/>
        </p:nvSpPr>
        <p:spPr>
          <a:xfrm>
            <a:off x="10602" y="495910"/>
            <a:ext cx="12184491" cy="49768"/>
          </a:xfrm>
          <a:prstGeom prst="rect">
            <a:avLst/>
          </a:prstGeom>
          <a:solidFill>
            <a:srgbClr val="009C89"/>
          </a:solidFill>
          <a:ln>
            <a:solidFill>
              <a:srgbClr val="009C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60CD9E6F-1EAD-D7DE-0875-D327DC76D72C}"/>
              </a:ext>
            </a:extLst>
          </p:cNvPr>
          <p:cNvSpPr/>
          <p:nvPr/>
        </p:nvSpPr>
        <p:spPr>
          <a:xfrm>
            <a:off x="7641203" y="1194897"/>
            <a:ext cx="4150466" cy="23336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当該価値に該当する</a:t>
            </a:r>
            <a:r>
              <a:rPr kumimoji="1" lang="ja-JP" altLang="en-US" sz="1400" dirty="0">
                <a:solidFill>
                  <a:schemeClr val="tx1"/>
                </a:solidFill>
                <a:latin typeface="メイリオ" panose="020B0604030504040204" pitchFamily="50" charset="-128"/>
                <a:ea typeface="メイリオ" panose="020B0604030504040204" pitchFamily="50" charset="-128"/>
              </a:rPr>
              <a:t>写真を添付</a:t>
            </a:r>
          </a:p>
        </p:txBody>
      </p:sp>
      <p:sp>
        <p:nvSpPr>
          <p:cNvPr id="24" name="テキスト ボックス 23">
            <a:extLst>
              <a:ext uri="{FF2B5EF4-FFF2-40B4-BE49-F238E27FC236}">
                <a16:creationId xmlns:a16="http://schemas.microsoft.com/office/drawing/2014/main" id="{BFBE3B5E-1C39-F4F0-2319-176107756D82}"/>
              </a:ext>
            </a:extLst>
          </p:cNvPr>
          <p:cNvSpPr txBox="1"/>
          <p:nvPr/>
        </p:nvSpPr>
        <p:spPr>
          <a:xfrm>
            <a:off x="7641203" y="3550935"/>
            <a:ext cx="4276821" cy="43088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メイリオ" panose="020B0604030504040204" pitchFamily="50" charset="-128"/>
                <a:ea typeface="メイリオ" panose="020B0604030504040204" pitchFamily="50" charset="-128"/>
              </a:rPr>
              <a:t>写真番号：　　写真の撮影年月：</a:t>
            </a:r>
            <a:endParaRPr kumimoji="1" lang="en-US" altLang="ja-JP" sz="11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メイリオ" panose="020B0604030504040204" pitchFamily="50" charset="-128"/>
                <a:ea typeface="メイリオ" panose="020B0604030504040204" pitchFamily="50" charset="-128"/>
              </a:rPr>
              <a:t>写真の説明：</a:t>
            </a:r>
            <a:endParaRPr kumimoji="1" lang="en-US" altLang="ja-JP" sz="1100" dirty="0">
              <a:latin typeface="メイリオ" panose="020B0604030504040204" pitchFamily="50" charset="-128"/>
              <a:ea typeface="メイリオ" panose="020B0604030504040204" pitchFamily="50" charset="-128"/>
            </a:endParaRPr>
          </a:p>
        </p:txBody>
      </p:sp>
      <p:sp>
        <p:nvSpPr>
          <p:cNvPr id="6" name="吹き出し: 四角形 5">
            <a:extLst>
              <a:ext uri="{FF2B5EF4-FFF2-40B4-BE49-F238E27FC236}">
                <a16:creationId xmlns:a16="http://schemas.microsoft.com/office/drawing/2014/main" id="{1C659540-70BB-D3E5-001B-1F4CBDC713DD}"/>
              </a:ext>
            </a:extLst>
          </p:cNvPr>
          <p:cNvSpPr/>
          <p:nvPr/>
        </p:nvSpPr>
        <p:spPr>
          <a:xfrm>
            <a:off x="-2877954" y="520793"/>
            <a:ext cx="2696593" cy="3492241"/>
          </a:xfrm>
          <a:prstGeom prst="wedgeRectCallout">
            <a:avLst>
              <a:gd name="adj1" fmla="val 54180"/>
              <a:gd name="adj2" fmla="val -57336"/>
            </a:avLst>
          </a:prstGeom>
          <a:solidFill>
            <a:schemeClr val="bg1"/>
          </a:solidFill>
          <a:ln w="28575">
            <a:solidFill>
              <a:srgbClr val="33CC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u="sng" dirty="0">
                <a:solidFill>
                  <a:srgbClr val="009C89"/>
                </a:solidFill>
                <a:latin typeface="メイリオ" panose="020B0604030504040204" pitchFamily="50" charset="-128"/>
                <a:ea typeface="メイリオ" panose="020B0604030504040204" pitchFamily="50" charset="-128"/>
              </a:rPr>
              <a:t>スライド６～１４は、該当する価値のスライドのみ</a:t>
            </a:r>
            <a:r>
              <a:rPr kumimoji="1" lang="ja-JP" altLang="en-US" sz="1400" dirty="0">
                <a:solidFill>
                  <a:srgbClr val="009C89"/>
                </a:solidFill>
                <a:latin typeface="メイリオ" panose="020B0604030504040204" pitchFamily="50" charset="-128"/>
                <a:ea typeface="メイリオ" panose="020B0604030504040204" pitchFamily="50" charset="-128"/>
              </a:rPr>
              <a:t>記入ください。</a:t>
            </a:r>
            <a:endParaRPr kumimoji="1" lang="en-US" altLang="ja-JP" sz="1400" dirty="0">
              <a:solidFill>
                <a:srgbClr val="009C89"/>
              </a:solidFill>
              <a:latin typeface="メイリオ" panose="020B0604030504040204" pitchFamily="50" charset="-128"/>
              <a:ea typeface="メイリオ" panose="020B0604030504040204" pitchFamily="50" charset="-128"/>
            </a:endParaRPr>
          </a:p>
          <a:p>
            <a:endParaRPr kumimoji="1" lang="en-US" altLang="ja-JP" sz="1400" dirty="0">
              <a:solidFill>
                <a:srgbClr val="009C89"/>
              </a:solidFill>
              <a:latin typeface="メイリオ" panose="020B0604030504040204" pitchFamily="50" charset="-128"/>
              <a:ea typeface="メイリオ" panose="020B0604030504040204" pitchFamily="50" charset="-128"/>
            </a:endParaRPr>
          </a:p>
          <a:p>
            <a:r>
              <a:rPr kumimoji="1" lang="ja-JP" altLang="en-US" sz="1400" dirty="0">
                <a:solidFill>
                  <a:srgbClr val="009C89"/>
                </a:solidFill>
                <a:latin typeface="メイリオ" panose="020B0604030504040204" pitchFamily="50" charset="-128"/>
                <a:ea typeface="メイリオ" panose="020B0604030504040204" pitchFamily="50" charset="-128"/>
              </a:rPr>
              <a:t>（例えば、「価値（６）希少種」の価値に該当する場合は、スライド１１に記入ください。）</a:t>
            </a:r>
            <a:endParaRPr kumimoji="1" lang="en-US" altLang="ja-JP" sz="1400" dirty="0">
              <a:solidFill>
                <a:srgbClr val="009C89"/>
              </a:solidFill>
              <a:latin typeface="メイリオ" panose="020B0604030504040204" pitchFamily="50" charset="-128"/>
              <a:ea typeface="メイリオ" panose="020B0604030504040204" pitchFamily="50" charset="-128"/>
            </a:endParaRPr>
          </a:p>
          <a:p>
            <a:r>
              <a:rPr kumimoji="1" lang="ja-JP" altLang="en-US" sz="1400" dirty="0">
                <a:solidFill>
                  <a:srgbClr val="009C89"/>
                </a:solidFill>
                <a:latin typeface="メイリオ" panose="020B0604030504040204" pitchFamily="50" charset="-128"/>
                <a:ea typeface="メイリオ" panose="020B0604030504040204" pitchFamily="50" charset="-128"/>
              </a:rPr>
              <a:t>なお、</a:t>
            </a:r>
            <a:r>
              <a:rPr kumimoji="1" lang="ja-JP" altLang="en-US" sz="1400" b="1" u="sng" dirty="0">
                <a:solidFill>
                  <a:srgbClr val="009C89"/>
                </a:solidFill>
                <a:latin typeface="メイリオ" panose="020B0604030504040204" pitchFamily="50" charset="-128"/>
                <a:ea typeface="メイリオ" panose="020B0604030504040204" pitchFamily="50" charset="-128"/>
              </a:rPr>
              <a:t>複数の価値に該当する場合は、それぞれの価値に対応するスライド</a:t>
            </a:r>
            <a:r>
              <a:rPr kumimoji="1" lang="ja-JP" altLang="en-US" sz="1400" dirty="0">
                <a:solidFill>
                  <a:srgbClr val="009C89"/>
                </a:solidFill>
                <a:latin typeface="メイリオ" panose="020B0604030504040204" pitchFamily="50" charset="-128"/>
                <a:ea typeface="メイリオ" panose="020B0604030504040204" pitchFamily="50" charset="-128"/>
              </a:rPr>
              <a:t>に記入ください。</a:t>
            </a:r>
            <a:endParaRPr kumimoji="1" lang="en-US" altLang="ja-JP" sz="1400" dirty="0">
              <a:solidFill>
                <a:srgbClr val="009C89"/>
              </a:solidFill>
              <a:latin typeface="メイリオ" panose="020B0604030504040204" pitchFamily="50" charset="-128"/>
              <a:ea typeface="メイリオ" panose="020B0604030504040204" pitchFamily="50" charset="-128"/>
            </a:endParaRPr>
          </a:p>
          <a:p>
            <a:r>
              <a:rPr kumimoji="1" lang="ja-JP" altLang="en-US" sz="1400" dirty="0">
                <a:solidFill>
                  <a:srgbClr val="009C89"/>
                </a:solidFill>
                <a:latin typeface="メイリオ" panose="020B0604030504040204" pitchFamily="50" charset="-128"/>
                <a:ea typeface="メイリオ" panose="020B0604030504040204" pitchFamily="50" charset="-128"/>
              </a:rPr>
              <a:t>（例えば、「価値（３）と価値（６）」に該当する場合、スライド８とスライド１１に記入）</a:t>
            </a:r>
          </a:p>
        </p:txBody>
      </p:sp>
      <p:sp>
        <p:nvSpPr>
          <p:cNvPr id="16" name="正方形/長方形 15">
            <a:extLst>
              <a:ext uri="{FF2B5EF4-FFF2-40B4-BE49-F238E27FC236}">
                <a16:creationId xmlns:a16="http://schemas.microsoft.com/office/drawing/2014/main" id="{3324A1EF-997D-386E-FE9C-5EBD8D932092}"/>
              </a:ext>
            </a:extLst>
          </p:cNvPr>
          <p:cNvSpPr/>
          <p:nvPr/>
        </p:nvSpPr>
        <p:spPr>
          <a:xfrm>
            <a:off x="7641203" y="3934552"/>
            <a:ext cx="4150466" cy="23336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当該価値に該当する</a:t>
            </a:r>
            <a:r>
              <a:rPr kumimoji="1" lang="ja-JP" altLang="en-US" sz="1400" dirty="0">
                <a:solidFill>
                  <a:schemeClr val="tx1"/>
                </a:solidFill>
                <a:latin typeface="メイリオ" panose="020B0604030504040204" pitchFamily="50" charset="-128"/>
                <a:ea typeface="メイリオ" panose="020B0604030504040204" pitchFamily="50" charset="-128"/>
              </a:rPr>
              <a:t>写真を添付</a:t>
            </a:r>
          </a:p>
        </p:txBody>
      </p:sp>
      <p:sp>
        <p:nvSpPr>
          <p:cNvPr id="17" name="テキスト ボックス 16">
            <a:extLst>
              <a:ext uri="{FF2B5EF4-FFF2-40B4-BE49-F238E27FC236}">
                <a16:creationId xmlns:a16="http://schemas.microsoft.com/office/drawing/2014/main" id="{5BF73B21-6424-7C00-4AE4-8234C4899B28}"/>
              </a:ext>
            </a:extLst>
          </p:cNvPr>
          <p:cNvSpPr txBox="1"/>
          <p:nvPr/>
        </p:nvSpPr>
        <p:spPr>
          <a:xfrm>
            <a:off x="7641203" y="6290590"/>
            <a:ext cx="4276821" cy="43088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メイリオ" panose="020B0604030504040204" pitchFamily="50" charset="-128"/>
                <a:ea typeface="メイリオ" panose="020B0604030504040204" pitchFamily="50" charset="-128"/>
              </a:rPr>
              <a:t>写真番号：　　写真の撮影年月：</a:t>
            </a:r>
            <a:endParaRPr kumimoji="1" lang="en-US" altLang="ja-JP" sz="11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メイリオ" panose="020B0604030504040204" pitchFamily="50" charset="-128"/>
                <a:ea typeface="メイリオ" panose="020B0604030504040204" pitchFamily="50" charset="-128"/>
              </a:rPr>
              <a:t>写真の説明：</a:t>
            </a:r>
            <a:endParaRPr kumimoji="1" lang="en-US" altLang="ja-JP" sz="11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307122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12">
            <a:extLst>
              <a:ext uri="{FF2B5EF4-FFF2-40B4-BE49-F238E27FC236}">
                <a16:creationId xmlns:a16="http://schemas.microsoft.com/office/drawing/2014/main" id="{85AC067E-63F6-26E1-2515-F140CF016615}"/>
              </a:ext>
            </a:extLst>
          </p:cNvPr>
          <p:cNvGraphicFramePr>
            <a:graphicFrameLocks noGrp="1"/>
          </p:cNvGraphicFramePr>
          <p:nvPr>
            <p:extLst>
              <p:ext uri="{D42A27DB-BD31-4B8C-83A1-F6EECF244321}">
                <p14:modId xmlns:p14="http://schemas.microsoft.com/office/powerpoint/2010/main" val="250067047"/>
              </p:ext>
            </p:extLst>
          </p:nvPr>
        </p:nvGraphicFramePr>
        <p:xfrm>
          <a:off x="184192" y="681869"/>
          <a:ext cx="11733832" cy="6096217"/>
        </p:xfrm>
        <a:graphic>
          <a:graphicData uri="http://schemas.openxmlformats.org/drawingml/2006/table">
            <a:tbl>
              <a:tblPr firstRow="1" bandRow="1">
                <a:tableStyleId>{5C22544A-7EE6-4342-B048-85BDC9FD1C3A}</a:tableStyleId>
              </a:tblPr>
              <a:tblGrid>
                <a:gridCol w="7336491">
                  <a:extLst>
                    <a:ext uri="{9D8B030D-6E8A-4147-A177-3AD203B41FA5}">
                      <a16:colId xmlns:a16="http://schemas.microsoft.com/office/drawing/2014/main" val="227637697"/>
                    </a:ext>
                  </a:extLst>
                </a:gridCol>
                <a:gridCol w="4397341">
                  <a:extLst>
                    <a:ext uri="{9D8B030D-6E8A-4147-A177-3AD203B41FA5}">
                      <a16:colId xmlns:a16="http://schemas.microsoft.com/office/drawing/2014/main" val="486754468"/>
                    </a:ext>
                  </a:extLst>
                </a:gridCol>
              </a:tblGrid>
              <a:tr h="421180">
                <a:tc gridSpan="2">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1" lang="ja-JP" altLang="en-US" sz="1800" dirty="0">
                          <a:latin typeface="メイリオ" panose="020B0604030504040204" pitchFamily="50" charset="-128"/>
                          <a:ea typeface="メイリオ" panose="020B0604030504040204" pitchFamily="50" charset="-128"/>
                        </a:rPr>
                        <a:t>価値</a:t>
                      </a:r>
                      <a:r>
                        <a:rPr lang="ja-JP" altLang="en-US" sz="18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800" dirty="0">
                          <a:effectLst/>
                          <a:latin typeface="メイリオ" panose="020B0604030504040204" pitchFamily="50" charset="-128"/>
                          <a:ea typeface="メイリオ" panose="020B0604030504040204" pitchFamily="50" charset="-128"/>
                          <a:cs typeface="Times New Roman" panose="02020603050405020304" pitchFamily="18" charset="0"/>
                        </a:rPr>
                        <a:t>2</a:t>
                      </a:r>
                      <a:r>
                        <a:rPr lang="ja-JP" altLang="en-US" sz="1800" dirty="0">
                          <a:effectLst/>
                          <a:latin typeface="メイリオ" panose="020B0604030504040204" pitchFamily="50" charset="-128"/>
                          <a:ea typeface="メイリオ" panose="020B0604030504040204" pitchFamily="50" charset="-128"/>
                          <a:cs typeface="Times New Roman" panose="02020603050405020304" pitchFamily="18" charset="0"/>
                        </a:rPr>
                        <a:t>）原生的な自然生態系が存する場</a:t>
                      </a:r>
                      <a:endParaRPr kumimoji="1" lang="ja-JP" altLang="en-US" sz="18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C89"/>
                    </a:solidFill>
                  </a:tcPr>
                </a:tc>
                <a:tc h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C89"/>
                    </a:solidFill>
                  </a:tcPr>
                </a:tc>
                <a:extLst>
                  <a:ext uri="{0D108BD9-81ED-4DB2-BD59-A6C34878D82A}">
                    <a16:rowId xmlns:a16="http://schemas.microsoft.com/office/drawing/2014/main" val="2172919394"/>
                  </a:ext>
                </a:extLst>
              </a:tr>
              <a:tr h="5675037">
                <a:tc>
                  <a:txBody>
                    <a:bodyPr/>
                    <a:lstStyle/>
                    <a:p>
                      <a:endParaRPr kumimoji="1" lang="en-US" altLang="ja-JP" sz="1400" dirty="0">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ts val="0"/>
                        </a:spcBef>
                        <a:spcAft>
                          <a:spcPts val="0"/>
                        </a:spcAft>
                        <a:buClrTx/>
                        <a:buSzTx/>
                        <a:buFontTx/>
                        <a:buNone/>
                        <a:tabLst/>
                        <a:defRPr/>
                      </a:pPr>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場の概況</a:t>
                      </a:r>
                      <a:r>
                        <a:rPr kumimoji="1" lang="en-US" altLang="ja-JP" sz="1400" dirty="0">
                          <a:latin typeface="メイリオ" panose="020B0604030504040204" pitchFamily="50" charset="-128"/>
                          <a:ea typeface="メイリオ" panose="020B0604030504040204" pitchFamily="50" charset="-128"/>
                        </a:rPr>
                        <a:t>】</a:t>
                      </a: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植生自然度</a:t>
                      </a:r>
                      <a:r>
                        <a:rPr kumimoji="1" lang="en-US" altLang="ja-JP" sz="1400" dirty="0">
                          <a:latin typeface="メイリオ" panose="020B0604030504040204" pitchFamily="50" charset="-128"/>
                          <a:ea typeface="メイリオ" panose="020B0604030504040204" pitchFamily="50" charset="-128"/>
                        </a:rPr>
                        <a:t>】</a:t>
                      </a: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主な植生</a:t>
                      </a:r>
                      <a:r>
                        <a:rPr kumimoji="1" lang="en-US" altLang="ja-JP" sz="1400" dirty="0">
                          <a:latin typeface="メイリオ" panose="020B0604030504040204" pitchFamily="50" charset="-128"/>
                          <a:ea typeface="メイリオ" panose="020B0604030504040204" pitchFamily="50" charset="-128"/>
                        </a:rPr>
                        <a:t>】</a:t>
                      </a: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確認された主な動植物</a:t>
                      </a:r>
                      <a:r>
                        <a:rPr kumimoji="1" lang="en-US" altLang="ja-JP" sz="1400" dirty="0">
                          <a:latin typeface="メイリオ" panose="020B0604030504040204" pitchFamily="50" charset="-128"/>
                          <a:ea typeface="メイリオ" panose="020B0604030504040204" pitchFamily="50" charset="-128"/>
                        </a:rPr>
                        <a:t>】</a:t>
                      </a: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r>
                        <a:rPr kumimoji="1" lang="ja-JP" altLang="en-US" sz="1400" b="1" dirty="0">
                          <a:latin typeface="メイリオ" panose="020B0604030504040204" pitchFamily="50" charset="-128"/>
                          <a:ea typeface="メイリオ" panose="020B0604030504040204" pitchFamily="50" charset="-128"/>
                        </a:rPr>
                        <a:t>＜添付資料＞</a:t>
                      </a:r>
                    </a:p>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sz="1400" dirty="0">
                        <a:solidFill>
                          <a:schemeClr val="tx1"/>
                        </a:solidFill>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ja-JP" altLang="en-US" sz="1400" dirty="0">
                        <a:latin typeface="メイリオ" panose="020B0604030504040204" pitchFamily="50" charset="-128"/>
                        <a:ea typeface="メイリオ" panose="020B0604030504040204" pitchFamily="50" charset="-128"/>
                      </a:endParaRPr>
                    </a:p>
                    <a:p>
                      <a:endParaRPr kumimoji="1" lang="en-US" altLang="ja-JP" sz="1400" b="1" dirty="0">
                        <a:latin typeface="メイリオ" panose="020B0604030504040204" pitchFamily="50" charset="-128"/>
                        <a:ea typeface="メイリオ" panose="020B0604030504040204" pitchFamily="50" charset="-128"/>
                      </a:endParaRPr>
                    </a:p>
                    <a:p>
                      <a:endParaRPr kumimoji="1" lang="en-US" altLang="ja-JP" sz="1400" b="1" dirty="0">
                        <a:latin typeface="メイリオ" panose="020B0604030504040204" pitchFamily="50" charset="-128"/>
                        <a:ea typeface="メイリオ" panose="020B0604030504040204" pitchFamily="50" charset="-128"/>
                      </a:endParaRPr>
                    </a:p>
                    <a:p>
                      <a:endParaRPr kumimoji="1" lang="ja-JP" altLang="en-US" sz="1200" b="1"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61556580"/>
                  </a:ext>
                </a:extLst>
              </a:tr>
            </a:tbl>
          </a:graphicData>
        </a:graphic>
      </p:graphicFrame>
      <p:sp>
        <p:nvSpPr>
          <p:cNvPr id="9" name="スライド番号プレースホルダー 8">
            <a:extLst>
              <a:ext uri="{FF2B5EF4-FFF2-40B4-BE49-F238E27FC236}">
                <a16:creationId xmlns:a16="http://schemas.microsoft.com/office/drawing/2014/main" id="{D168BD4F-1107-6B39-1873-9EF198CCCD71}"/>
              </a:ext>
            </a:extLst>
          </p:cNvPr>
          <p:cNvSpPr>
            <a:spLocks noGrp="1"/>
          </p:cNvSpPr>
          <p:nvPr>
            <p:ph type="sldNum" sz="quarter" idx="12"/>
          </p:nvPr>
        </p:nvSpPr>
        <p:spPr/>
        <p:txBody>
          <a:bodyPr/>
          <a:lstStyle/>
          <a:p>
            <a:pPr>
              <a:defRPr/>
            </a:pPr>
            <a:fld id="{89C7C03B-A288-48BC-AF41-68C85984BCA6}" type="slidenum">
              <a:rPr kumimoji="1" lang="ja-JP" altLang="en-US">
                <a:solidFill>
                  <a:prstClr val="black">
                    <a:tint val="75000"/>
                  </a:prstClr>
                </a:solidFill>
                <a:latin typeface="Calibri" panose="020F0502020204030204"/>
                <a:ea typeface="游ゴシック" panose="020B0400000000000000" pitchFamily="50" charset="-128"/>
              </a:rPr>
              <a:pPr>
                <a:defRPr/>
              </a:pPr>
              <a:t>7</a:t>
            </a:fld>
            <a:endParaRPr kumimoji="1" lang="ja-JP" altLang="en-US">
              <a:solidFill>
                <a:prstClr val="black">
                  <a:tint val="75000"/>
                </a:prstClr>
              </a:solidFill>
              <a:latin typeface="Calibri" panose="020F0502020204030204"/>
              <a:ea typeface="游ゴシック" panose="020B0400000000000000" pitchFamily="50" charset="-128"/>
            </a:endParaRPr>
          </a:p>
        </p:txBody>
      </p:sp>
      <p:sp>
        <p:nvSpPr>
          <p:cNvPr id="3" name="テキスト ボックス 2">
            <a:extLst>
              <a:ext uri="{FF2B5EF4-FFF2-40B4-BE49-F238E27FC236}">
                <a16:creationId xmlns:a16="http://schemas.microsoft.com/office/drawing/2014/main" id="{99321A4A-035F-48B1-58F4-36CE445A7C9A}"/>
              </a:ext>
            </a:extLst>
          </p:cNvPr>
          <p:cNvSpPr txBox="1"/>
          <p:nvPr/>
        </p:nvSpPr>
        <p:spPr>
          <a:xfrm>
            <a:off x="-15970" y="28542"/>
            <a:ext cx="864000" cy="280581"/>
          </a:xfrm>
          <a:prstGeom prst="rect">
            <a:avLst/>
          </a:prstGeom>
          <a:noFill/>
        </p:spPr>
        <p:txBody>
          <a:bodyPr wrap="square" lIns="36000" tIns="36000" rIns="36000" bIns="36000" rtlCol="0">
            <a:spAutoFit/>
          </a:bodyPr>
          <a:lstStyle/>
          <a:p>
            <a:pPr algn="ctr">
              <a:defRPr/>
            </a:pPr>
            <a:r>
              <a:rPr kumimoji="1" lang="en-US" altLang="ja-JP" sz="1351" dirty="0">
                <a:solidFill>
                  <a:schemeClr val="bg1"/>
                </a:solidFill>
                <a:latin typeface="メイリオ" panose="020B0604030504040204" pitchFamily="50" charset="-128"/>
                <a:ea typeface="メイリオ" panose="020B0604030504040204" pitchFamily="50" charset="-128"/>
              </a:rPr>
              <a:t>【ID※】</a:t>
            </a:r>
            <a:endParaRPr kumimoji="1" lang="ja-JP" altLang="en-US" sz="1351" dirty="0">
              <a:solidFill>
                <a:schemeClr val="bg1"/>
              </a:solidFill>
              <a:latin typeface="メイリオ" panose="020B0604030504040204" pitchFamily="50" charset="-128"/>
              <a:ea typeface="メイリオ" panose="020B0604030504040204" pitchFamily="50" charset="-128"/>
            </a:endParaRPr>
          </a:p>
        </p:txBody>
      </p:sp>
      <p:sp>
        <p:nvSpPr>
          <p:cNvPr id="2" name="テキスト ボックス 1">
            <a:extLst>
              <a:ext uri="{FF2B5EF4-FFF2-40B4-BE49-F238E27FC236}">
                <a16:creationId xmlns:a16="http://schemas.microsoft.com/office/drawing/2014/main" id="{F0298B7C-712D-E40B-1048-E28A732177A0}"/>
              </a:ext>
            </a:extLst>
          </p:cNvPr>
          <p:cNvSpPr txBox="1"/>
          <p:nvPr/>
        </p:nvSpPr>
        <p:spPr>
          <a:xfrm>
            <a:off x="735143" y="28543"/>
            <a:ext cx="1080000" cy="307777"/>
          </a:xfrm>
          <a:prstGeom prst="rect">
            <a:avLst/>
          </a:prstGeom>
          <a:noFill/>
        </p:spPr>
        <p:txBody>
          <a:bodyPr wrap="square" rtlCol="0">
            <a:spAutoFit/>
          </a:bodyPr>
          <a:lstStyle/>
          <a:p>
            <a:pPr>
              <a:spcAft>
                <a:spcPts val="555"/>
              </a:spcAft>
              <a:defRPr/>
            </a:pPr>
            <a:r>
              <a:rPr kumimoji="1" lang="ja-JP" altLang="en-US" sz="1400" dirty="0">
                <a:solidFill>
                  <a:schemeClr val="bg1"/>
                </a:solidFill>
                <a:latin typeface="メイリオ" panose="020B0604030504040204" pitchFamily="50" charset="-128"/>
                <a:ea typeface="メイリオ" panose="020B0604030504040204" pitchFamily="50" charset="-128"/>
              </a:rPr>
              <a:t>サイト名：</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D205835A-54BE-96FC-FED7-C99264F27C64}"/>
              </a:ext>
            </a:extLst>
          </p:cNvPr>
          <p:cNvSpPr txBox="1"/>
          <p:nvPr/>
        </p:nvSpPr>
        <p:spPr>
          <a:xfrm>
            <a:off x="6304551" y="28544"/>
            <a:ext cx="1080000" cy="307777"/>
          </a:xfrm>
          <a:prstGeom prst="rect">
            <a:avLst/>
          </a:prstGeom>
          <a:noFill/>
        </p:spPr>
        <p:txBody>
          <a:bodyPr wrap="square" rtlCol="0">
            <a:spAutoFit/>
          </a:bodyPr>
          <a:lstStyle/>
          <a:p>
            <a:pPr>
              <a:spcAft>
                <a:spcPts val="555"/>
              </a:spcAft>
              <a:defRPr/>
            </a:pPr>
            <a:r>
              <a:rPr kumimoji="1" lang="ja-JP" altLang="en-US" sz="1400" dirty="0">
                <a:solidFill>
                  <a:schemeClr val="bg1"/>
                </a:solidFill>
                <a:latin typeface="メイリオ" panose="020B0604030504040204" pitchFamily="50" charset="-128"/>
                <a:ea typeface="メイリオ" panose="020B0604030504040204" pitchFamily="50" charset="-128"/>
              </a:rPr>
              <a:t>申者：</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2C75E539-CB3A-7BB9-7FC1-0420952C9FF3}"/>
              </a:ext>
            </a:extLst>
          </p:cNvPr>
          <p:cNvSpPr txBox="1"/>
          <p:nvPr/>
        </p:nvSpPr>
        <p:spPr>
          <a:xfrm>
            <a:off x="7070631" y="28544"/>
            <a:ext cx="4968000" cy="307777"/>
          </a:xfrm>
          <a:prstGeom prst="rect">
            <a:avLst/>
          </a:prstGeom>
          <a:noFill/>
        </p:spPr>
        <p:txBody>
          <a:bodyPr wrap="square" rtlCol="0">
            <a:spAutoFit/>
          </a:bodyPr>
          <a:lstStyle/>
          <a:p>
            <a:pPr>
              <a:spcAft>
                <a:spcPts val="555"/>
              </a:spcAft>
              <a:defRPr/>
            </a:pPr>
            <a:r>
              <a:rPr kumimoji="1" lang="en-US" altLang="ja-JP" sz="1400" b="1" dirty="0">
                <a:solidFill>
                  <a:schemeClr val="bg1"/>
                </a:solidFill>
                <a:latin typeface="メイリオ" panose="020B0604030504040204" pitchFamily="50" charset="-128"/>
                <a:ea typeface="メイリオ" panose="020B0604030504040204" pitchFamily="50" charset="-128"/>
              </a:rPr>
              <a:t>【</a:t>
            </a:r>
            <a:r>
              <a:rPr kumimoji="1" lang="ja-JP" altLang="en-US" sz="1400" b="1" dirty="0">
                <a:solidFill>
                  <a:schemeClr val="bg1"/>
                </a:solidFill>
                <a:latin typeface="メイリオ" panose="020B0604030504040204" pitchFamily="50" charset="-128"/>
                <a:ea typeface="メイリオ" panose="020B0604030504040204" pitchFamily="50" charset="-128"/>
              </a:rPr>
              <a:t>申請者名をここに記入</a:t>
            </a:r>
            <a:r>
              <a:rPr kumimoji="1" lang="en-US" altLang="ja-JP" sz="1400" b="1" dirty="0">
                <a:solidFill>
                  <a:schemeClr val="bg1"/>
                </a:solidFill>
                <a:latin typeface="メイリオ" panose="020B0604030504040204" pitchFamily="50" charset="-128"/>
                <a:ea typeface="メイリオ" panose="020B0604030504040204" pitchFamily="50" charset="-128"/>
              </a:rPr>
              <a:t>】</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4" name="テキスト ボックス 3">
            <a:extLst>
              <a:ext uri="{FF2B5EF4-FFF2-40B4-BE49-F238E27FC236}">
                <a16:creationId xmlns:a16="http://schemas.microsoft.com/office/drawing/2014/main" id="{4072169D-5EAA-2E5F-34BC-65FBB259E523}"/>
              </a:ext>
            </a:extLst>
          </p:cNvPr>
          <p:cNvSpPr txBox="1"/>
          <p:nvPr/>
        </p:nvSpPr>
        <p:spPr>
          <a:xfrm>
            <a:off x="7890554" y="266376"/>
            <a:ext cx="4301446" cy="276999"/>
          </a:xfrm>
          <a:prstGeom prst="rect">
            <a:avLst/>
          </a:prstGeom>
          <a:noFill/>
        </p:spPr>
        <p:txBody>
          <a:bodyPr wrap="square">
            <a:spAutoFit/>
          </a:bodyPr>
          <a:lstStyle/>
          <a:p>
            <a:pPr algn="r"/>
            <a:r>
              <a:rPr lang="ja-JP" altLang="en-US" sz="1200" kern="100" dirty="0">
                <a:solidFill>
                  <a:srgbClr val="009C89"/>
                </a:solidFill>
                <a:latin typeface="メイリオ" panose="020B0604030504040204" pitchFamily="50" charset="-128"/>
                <a:ea typeface="メイリオ" panose="020B0604030504040204" pitchFamily="50" charset="-128"/>
                <a:cs typeface="Times New Roman" panose="02020603050405020304" pitchFamily="18" charset="0"/>
              </a:rPr>
              <a:t>自然共生サイト認定申請書 様式２</a:t>
            </a:r>
            <a:endParaRPr lang="ja-JP" altLang="ja-JP" sz="1200" kern="100" dirty="0">
              <a:solidFill>
                <a:srgbClr val="009C89"/>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5" name="テキスト ボックス 4">
            <a:extLst>
              <a:ext uri="{FF2B5EF4-FFF2-40B4-BE49-F238E27FC236}">
                <a16:creationId xmlns:a16="http://schemas.microsoft.com/office/drawing/2014/main" id="{F8CB4CE3-2BF5-B875-F8D0-42B31F7BA336}"/>
              </a:ext>
            </a:extLst>
          </p:cNvPr>
          <p:cNvSpPr txBox="1"/>
          <p:nvPr/>
        </p:nvSpPr>
        <p:spPr>
          <a:xfrm>
            <a:off x="339046" y="188060"/>
            <a:ext cx="6097712" cy="369332"/>
          </a:xfrm>
          <a:prstGeom prst="rect">
            <a:avLst/>
          </a:prstGeom>
          <a:noFill/>
        </p:spPr>
        <p:txBody>
          <a:bodyPr wrap="square">
            <a:spAutoFit/>
          </a:bodyPr>
          <a:lstStyle/>
          <a:p>
            <a:pPr algn="just"/>
            <a:r>
              <a:rPr lang="ja-JP" altLang="en-US" b="1" kern="100" dirty="0">
                <a:latin typeface="メイリオ" panose="020B0604030504040204" pitchFamily="50" charset="-128"/>
                <a:ea typeface="メイリオ" panose="020B0604030504040204" pitchFamily="50" charset="-128"/>
                <a:cs typeface="Times New Roman" panose="02020603050405020304" pitchFamily="18" charset="0"/>
              </a:rPr>
              <a:t>３</a:t>
            </a:r>
            <a:r>
              <a:rPr lang="en-US" altLang="ja-JP" b="1"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b="1" kern="100" dirty="0">
                <a:latin typeface="メイリオ" panose="020B0604030504040204" pitchFamily="50" charset="-128"/>
                <a:ea typeface="メイリオ" panose="020B0604030504040204" pitchFamily="50" charset="-128"/>
                <a:cs typeface="Times New Roman" panose="02020603050405020304" pitchFamily="18" charset="0"/>
              </a:rPr>
              <a:t>サイトの</a:t>
            </a:r>
            <a:r>
              <a:rPr lang="ja-JP" altLang="en-US" b="1" kern="100" dirty="0">
                <a:latin typeface="メイリオ" panose="020B0604030504040204" pitchFamily="50" charset="-128"/>
                <a:ea typeface="メイリオ" panose="020B0604030504040204" pitchFamily="50" charset="-128"/>
                <a:cs typeface="Times New Roman" panose="02020603050405020304" pitchFamily="18" charset="0"/>
              </a:rPr>
              <a:t>生物多様性の様子</a:t>
            </a:r>
            <a:endParaRPr lang="ja-JP" altLang="ja-JP"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7" name="正方形/長方形 6">
            <a:extLst>
              <a:ext uri="{FF2B5EF4-FFF2-40B4-BE49-F238E27FC236}">
                <a16:creationId xmlns:a16="http://schemas.microsoft.com/office/drawing/2014/main" id="{711BC3C0-4CEC-F585-7CEC-993FCB5B6708}"/>
              </a:ext>
            </a:extLst>
          </p:cNvPr>
          <p:cNvSpPr/>
          <p:nvPr/>
        </p:nvSpPr>
        <p:spPr>
          <a:xfrm>
            <a:off x="10602" y="495910"/>
            <a:ext cx="12184491" cy="49768"/>
          </a:xfrm>
          <a:prstGeom prst="rect">
            <a:avLst/>
          </a:prstGeom>
          <a:solidFill>
            <a:srgbClr val="009C89"/>
          </a:solidFill>
          <a:ln>
            <a:solidFill>
              <a:srgbClr val="009C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60CD9E6F-1EAD-D7DE-0875-D327DC76D72C}"/>
              </a:ext>
            </a:extLst>
          </p:cNvPr>
          <p:cNvSpPr/>
          <p:nvPr/>
        </p:nvSpPr>
        <p:spPr>
          <a:xfrm>
            <a:off x="7641203" y="1194897"/>
            <a:ext cx="4150466" cy="23336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当該価値に該当する</a:t>
            </a:r>
            <a:r>
              <a:rPr kumimoji="1" lang="ja-JP" altLang="en-US" sz="1400" dirty="0">
                <a:solidFill>
                  <a:schemeClr val="tx1"/>
                </a:solidFill>
                <a:latin typeface="メイリオ" panose="020B0604030504040204" pitchFamily="50" charset="-128"/>
                <a:ea typeface="メイリオ" panose="020B0604030504040204" pitchFamily="50" charset="-128"/>
              </a:rPr>
              <a:t>写真を添付</a:t>
            </a:r>
          </a:p>
        </p:txBody>
      </p:sp>
      <p:sp>
        <p:nvSpPr>
          <p:cNvPr id="24" name="テキスト ボックス 23">
            <a:extLst>
              <a:ext uri="{FF2B5EF4-FFF2-40B4-BE49-F238E27FC236}">
                <a16:creationId xmlns:a16="http://schemas.microsoft.com/office/drawing/2014/main" id="{BFBE3B5E-1C39-F4F0-2319-176107756D82}"/>
              </a:ext>
            </a:extLst>
          </p:cNvPr>
          <p:cNvSpPr txBox="1"/>
          <p:nvPr/>
        </p:nvSpPr>
        <p:spPr>
          <a:xfrm>
            <a:off x="7641203" y="3550935"/>
            <a:ext cx="4276821" cy="43088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メイリオ" panose="020B0604030504040204" pitchFamily="50" charset="-128"/>
                <a:ea typeface="メイリオ" panose="020B0604030504040204" pitchFamily="50" charset="-128"/>
              </a:rPr>
              <a:t>写真番号：　　写真の撮影年月：</a:t>
            </a:r>
            <a:endParaRPr kumimoji="1" lang="en-US" altLang="ja-JP" sz="11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メイリオ" panose="020B0604030504040204" pitchFamily="50" charset="-128"/>
                <a:ea typeface="メイリオ" panose="020B0604030504040204" pitchFamily="50" charset="-128"/>
              </a:rPr>
              <a:t>写真の説明：</a:t>
            </a:r>
            <a:endParaRPr kumimoji="1" lang="en-US" altLang="ja-JP" sz="1100" dirty="0">
              <a:latin typeface="メイリオ" panose="020B0604030504040204" pitchFamily="50" charset="-128"/>
              <a:ea typeface="メイリオ" panose="020B0604030504040204" pitchFamily="50" charset="-128"/>
            </a:endParaRPr>
          </a:p>
        </p:txBody>
      </p:sp>
      <p:sp>
        <p:nvSpPr>
          <p:cNvPr id="6" name="吹き出し: 四角形 5">
            <a:extLst>
              <a:ext uri="{FF2B5EF4-FFF2-40B4-BE49-F238E27FC236}">
                <a16:creationId xmlns:a16="http://schemas.microsoft.com/office/drawing/2014/main" id="{1C659540-70BB-D3E5-001B-1F4CBDC713DD}"/>
              </a:ext>
            </a:extLst>
          </p:cNvPr>
          <p:cNvSpPr/>
          <p:nvPr/>
        </p:nvSpPr>
        <p:spPr>
          <a:xfrm>
            <a:off x="-2342508" y="520793"/>
            <a:ext cx="2161147" cy="3492241"/>
          </a:xfrm>
          <a:prstGeom prst="wedgeRectCallout">
            <a:avLst>
              <a:gd name="adj1" fmla="val 54180"/>
              <a:gd name="adj2" fmla="val -57336"/>
            </a:avLst>
          </a:prstGeom>
          <a:solidFill>
            <a:schemeClr val="bg1"/>
          </a:solidFill>
          <a:ln w="28575">
            <a:solidFill>
              <a:srgbClr val="33CC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u="sng" dirty="0">
                <a:solidFill>
                  <a:srgbClr val="009C89"/>
                </a:solidFill>
                <a:latin typeface="メイリオ" panose="020B0604030504040204" pitchFamily="50" charset="-128"/>
                <a:ea typeface="メイリオ" panose="020B0604030504040204" pitchFamily="50" charset="-128"/>
              </a:rPr>
              <a:t>スライド６～１４は、該当する価値のスライドのみ</a:t>
            </a:r>
            <a:r>
              <a:rPr kumimoji="1" lang="ja-JP" altLang="en-US" sz="1400" dirty="0">
                <a:solidFill>
                  <a:srgbClr val="009C89"/>
                </a:solidFill>
                <a:latin typeface="メイリオ" panose="020B0604030504040204" pitchFamily="50" charset="-128"/>
                <a:ea typeface="メイリオ" panose="020B0604030504040204" pitchFamily="50" charset="-128"/>
              </a:rPr>
              <a:t>記入ください。</a:t>
            </a:r>
            <a:endParaRPr kumimoji="1" lang="en-US" altLang="ja-JP" sz="1400" dirty="0">
              <a:solidFill>
                <a:srgbClr val="009C89"/>
              </a:solidFill>
              <a:latin typeface="メイリオ" panose="020B0604030504040204" pitchFamily="50" charset="-128"/>
              <a:ea typeface="メイリオ" panose="020B0604030504040204" pitchFamily="50" charset="-128"/>
            </a:endParaRPr>
          </a:p>
          <a:p>
            <a:endParaRPr kumimoji="1" lang="en-US" altLang="ja-JP" sz="1400" dirty="0">
              <a:solidFill>
                <a:srgbClr val="009C89"/>
              </a:solidFill>
              <a:latin typeface="メイリオ" panose="020B0604030504040204" pitchFamily="50" charset="-128"/>
              <a:ea typeface="メイリオ" panose="020B0604030504040204" pitchFamily="50" charset="-128"/>
            </a:endParaRPr>
          </a:p>
          <a:p>
            <a:r>
              <a:rPr kumimoji="1" lang="ja-JP" altLang="en-US" sz="1400" dirty="0">
                <a:solidFill>
                  <a:srgbClr val="009C89"/>
                </a:solidFill>
                <a:latin typeface="メイリオ" panose="020B0604030504040204" pitchFamily="50" charset="-128"/>
                <a:ea typeface="メイリオ" panose="020B0604030504040204" pitchFamily="50" charset="-128"/>
              </a:rPr>
              <a:t>（例えば、「価値（６）希少種」の価値に該当する場合は、スライド１１に記入ください。）</a:t>
            </a:r>
            <a:endParaRPr kumimoji="1" lang="en-US" altLang="ja-JP" sz="1400" dirty="0">
              <a:solidFill>
                <a:srgbClr val="009C89"/>
              </a:solidFill>
              <a:latin typeface="メイリオ" panose="020B0604030504040204" pitchFamily="50" charset="-128"/>
              <a:ea typeface="メイリオ" panose="020B0604030504040204" pitchFamily="50" charset="-128"/>
            </a:endParaRPr>
          </a:p>
          <a:p>
            <a:r>
              <a:rPr kumimoji="1" lang="ja-JP" altLang="en-US" sz="1400" dirty="0">
                <a:solidFill>
                  <a:srgbClr val="009C89"/>
                </a:solidFill>
                <a:latin typeface="メイリオ" panose="020B0604030504040204" pitchFamily="50" charset="-128"/>
                <a:ea typeface="メイリオ" panose="020B0604030504040204" pitchFamily="50" charset="-128"/>
              </a:rPr>
              <a:t>なお、</a:t>
            </a:r>
            <a:r>
              <a:rPr kumimoji="1" lang="ja-JP" altLang="en-US" sz="1400" b="1" u="sng" dirty="0">
                <a:solidFill>
                  <a:srgbClr val="009C89"/>
                </a:solidFill>
                <a:latin typeface="メイリオ" panose="020B0604030504040204" pitchFamily="50" charset="-128"/>
                <a:ea typeface="メイリオ" panose="020B0604030504040204" pitchFamily="50" charset="-128"/>
              </a:rPr>
              <a:t>複数の価値に該当する場合は、それぞれの価値に対応するスライド</a:t>
            </a:r>
            <a:r>
              <a:rPr kumimoji="1" lang="ja-JP" altLang="en-US" sz="1400" dirty="0">
                <a:solidFill>
                  <a:srgbClr val="009C89"/>
                </a:solidFill>
                <a:latin typeface="メイリオ" panose="020B0604030504040204" pitchFamily="50" charset="-128"/>
                <a:ea typeface="メイリオ" panose="020B0604030504040204" pitchFamily="50" charset="-128"/>
              </a:rPr>
              <a:t>に記入ください。</a:t>
            </a:r>
            <a:endParaRPr kumimoji="1" lang="en-US" altLang="ja-JP" sz="1400" dirty="0">
              <a:solidFill>
                <a:srgbClr val="009C89"/>
              </a:solidFill>
              <a:latin typeface="メイリオ" panose="020B0604030504040204" pitchFamily="50" charset="-128"/>
              <a:ea typeface="メイリオ" panose="020B0604030504040204" pitchFamily="50" charset="-128"/>
            </a:endParaRPr>
          </a:p>
          <a:p>
            <a:r>
              <a:rPr kumimoji="1" lang="ja-JP" altLang="en-US" sz="1400" dirty="0">
                <a:solidFill>
                  <a:srgbClr val="009C89"/>
                </a:solidFill>
                <a:latin typeface="メイリオ" panose="020B0604030504040204" pitchFamily="50" charset="-128"/>
                <a:ea typeface="メイリオ" panose="020B0604030504040204" pitchFamily="50" charset="-128"/>
              </a:rPr>
              <a:t>（例えば、「価値（３）と価値（６）」に該当する場合、スライド８とスライド１１に記入</a:t>
            </a:r>
          </a:p>
        </p:txBody>
      </p:sp>
      <p:sp>
        <p:nvSpPr>
          <p:cNvPr id="16" name="正方形/長方形 15">
            <a:extLst>
              <a:ext uri="{FF2B5EF4-FFF2-40B4-BE49-F238E27FC236}">
                <a16:creationId xmlns:a16="http://schemas.microsoft.com/office/drawing/2014/main" id="{3324A1EF-997D-386E-FE9C-5EBD8D932092}"/>
              </a:ext>
            </a:extLst>
          </p:cNvPr>
          <p:cNvSpPr/>
          <p:nvPr/>
        </p:nvSpPr>
        <p:spPr>
          <a:xfrm>
            <a:off x="7641203" y="3934552"/>
            <a:ext cx="4150466" cy="23336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当該価値に該当する</a:t>
            </a:r>
            <a:r>
              <a:rPr kumimoji="1" lang="ja-JP" altLang="en-US" sz="1400" dirty="0">
                <a:solidFill>
                  <a:schemeClr val="tx1"/>
                </a:solidFill>
                <a:latin typeface="メイリオ" panose="020B0604030504040204" pitchFamily="50" charset="-128"/>
                <a:ea typeface="メイリオ" panose="020B0604030504040204" pitchFamily="50" charset="-128"/>
              </a:rPr>
              <a:t>写真を添付</a:t>
            </a:r>
          </a:p>
        </p:txBody>
      </p:sp>
      <p:sp>
        <p:nvSpPr>
          <p:cNvPr id="17" name="テキスト ボックス 16">
            <a:extLst>
              <a:ext uri="{FF2B5EF4-FFF2-40B4-BE49-F238E27FC236}">
                <a16:creationId xmlns:a16="http://schemas.microsoft.com/office/drawing/2014/main" id="{5BF73B21-6424-7C00-4AE4-8234C4899B28}"/>
              </a:ext>
            </a:extLst>
          </p:cNvPr>
          <p:cNvSpPr txBox="1"/>
          <p:nvPr/>
        </p:nvSpPr>
        <p:spPr>
          <a:xfrm>
            <a:off x="7641203" y="6290590"/>
            <a:ext cx="4276821" cy="43088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メイリオ" panose="020B0604030504040204" pitchFamily="50" charset="-128"/>
                <a:ea typeface="メイリオ" panose="020B0604030504040204" pitchFamily="50" charset="-128"/>
              </a:rPr>
              <a:t>写真番号：　　写真の撮影年月：</a:t>
            </a:r>
            <a:endParaRPr kumimoji="1" lang="en-US" altLang="ja-JP" sz="11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メイリオ" panose="020B0604030504040204" pitchFamily="50" charset="-128"/>
                <a:ea typeface="メイリオ" panose="020B0604030504040204" pitchFamily="50" charset="-128"/>
              </a:rPr>
              <a:t>写真の説明：</a:t>
            </a:r>
            <a:endParaRPr kumimoji="1" lang="en-US" altLang="ja-JP" sz="11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2377399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12">
            <a:extLst>
              <a:ext uri="{FF2B5EF4-FFF2-40B4-BE49-F238E27FC236}">
                <a16:creationId xmlns:a16="http://schemas.microsoft.com/office/drawing/2014/main" id="{85AC067E-63F6-26E1-2515-F140CF016615}"/>
              </a:ext>
            </a:extLst>
          </p:cNvPr>
          <p:cNvGraphicFramePr>
            <a:graphicFrameLocks noGrp="1"/>
          </p:cNvGraphicFramePr>
          <p:nvPr>
            <p:extLst>
              <p:ext uri="{D42A27DB-BD31-4B8C-83A1-F6EECF244321}">
                <p14:modId xmlns:p14="http://schemas.microsoft.com/office/powerpoint/2010/main" val="2114123190"/>
              </p:ext>
            </p:extLst>
          </p:nvPr>
        </p:nvGraphicFramePr>
        <p:xfrm>
          <a:off x="184192" y="681869"/>
          <a:ext cx="11733832" cy="6096217"/>
        </p:xfrm>
        <a:graphic>
          <a:graphicData uri="http://schemas.openxmlformats.org/drawingml/2006/table">
            <a:tbl>
              <a:tblPr firstRow="1" bandRow="1">
                <a:tableStyleId>{5C22544A-7EE6-4342-B048-85BDC9FD1C3A}</a:tableStyleId>
              </a:tblPr>
              <a:tblGrid>
                <a:gridCol w="7336491">
                  <a:extLst>
                    <a:ext uri="{9D8B030D-6E8A-4147-A177-3AD203B41FA5}">
                      <a16:colId xmlns:a16="http://schemas.microsoft.com/office/drawing/2014/main" val="227637697"/>
                    </a:ext>
                  </a:extLst>
                </a:gridCol>
                <a:gridCol w="4397341">
                  <a:extLst>
                    <a:ext uri="{9D8B030D-6E8A-4147-A177-3AD203B41FA5}">
                      <a16:colId xmlns:a16="http://schemas.microsoft.com/office/drawing/2014/main" val="486754468"/>
                    </a:ext>
                  </a:extLst>
                </a:gridCol>
              </a:tblGrid>
              <a:tr h="421180">
                <a:tc gridSpan="2">
                  <a:txBody>
                    <a:bodyPr/>
                    <a:lstStyle/>
                    <a:p>
                      <a:pPr algn="ctr"/>
                      <a:r>
                        <a:rPr kumimoji="1" lang="ja-JP" altLang="en-US" sz="1800" dirty="0">
                          <a:latin typeface="メイリオ" panose="020B0604030504040204" pitchFamily="50" charset="-128"/>
                          <a:ea typeface="メイリオ" panose="020B0604030504040204" pitchFamily="50" charset="-128"/>
                        </a:rPr>
                        <a:t>価値（</a:t>
                      </a:r>
                      <a:r>
                        <a:rPr kumimoji="1" lang="en-US" altLang="ja-JP" sz="1800" dirty="0">
                          <a:latin typeface="メイリオ" panose="020B0604030504040204" pitchFamily="50" charset="-128"/>
                          <a:ea typeface="メイリオ" panose="020B0604030504040204" pitchFamily="50" charset="-128"/>
                        </a:rPr>
                        <a:t>3</a:t>
                      </a:r>
                      <a:r>
                        <a:rPr kumimoji="1" lang="ja-JP" altLang="en-US" sz="1800" dirty="0">
                          <a:latin typeface="メイリオ" panose="020B0604030504040204" pitchFamily="50" charset="-128"/>
                          <a:ea typeface="メイリオ" panose="020B0604030504040204" pitchFamily="50" charset="-128"/>
                        </a:rPr>
                        <a:t>）里地里山といった二次的な自然環境に特徴的な生態系が存する場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C89"/>
                    </a:solidFill>
                  </a:tcPr>
                </a:tc>
                <a:tc h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C89"/>
                    </a:solidFill>
                  </a:tcPr>
                </a:tc>
                <a:extLst>
                  <a:ext uri="{0D108BD9-81ED-4DB2-BD59-A6C34878D82A}">
                    <a16:rowId xmlns:a16="http://schemas.microsoft.com/office/drawing/2014/main" val="2172919394"/>
                  </a:ext>
                </a:extLst>
              </a:tr>
              <a:tr h="5675037">
                <a:tc>
                  <a:txBody>
                    <a:bodyPr/>
                    <a:lstStyle/>
                    <a:p>
                      <a:endParaRPr kumimoji="1" lang="en-US" altLang="ja-JP" sz="1400" dirty="0">
                        <a:latin typeface="メイリオ" panose="020B0604030504040204" pitchFamily="50" charset="-128"/>
                        <a:ea typeface="メイリオ" panose="020B0604030504040204" pitchFamily="50" charset="-128"/>
                      </a:endParaRPr>
                    </a:p>
                    <a:p>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場の概況</a:t>
                      </a:r>
                      <a:r>
                        <a:rPr kumimoji="1" lang="en-US" altLang="ja-JP" sz="1400" dirty="0">
                          <a:latin typeface="メイリオ" panose="020B0604030504040204" pitchFamily="50" charset="-128"/>
                          <a:ea typeface="メイリオ" panose="020B0604030504040204" pitchFamily="50" charset="-128"/>
                        </a:rPr>
                        <a:t>】</a:t>
                      </a: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主な植生</a:t>
                      </a:r>
                      <a:r>
                        <a:rPr kumimoji="1" lang="en-US" altLang="ja-JP" sz="1400" dirty="0">
                          <a:latin typeface="メイリオ" panose="020B0604030504040204" pitchFamily="50" charset="-128"/>
                          <a:ea typeface="メイリオ" panose="020B0604030504040204" pitchFamily="50" charset="-128"/>
                        </a:rPr>
                        <a:t>】</a:t>
                      </a: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確認された主な動植物</a:t>
                      </a:r>
                      <a:r>
                        <a:rPr kumimoji="1" lang="en-US" altLang="ja-JP" sz="1400" dirty="0">
                          <a:latin typeface="メイリオ" panose="020B0604030504040204" pitchFamily="50" charset="-128"/>
                          <a:ea typeface="メイリオ" panose="020B0604030504040204" pitchFamily="50" charset="-128"/>
                        </a:rPr>
                        <a:t>】</a:t>
                      </a: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r>
                        <a:rPr kumimoji="1" lang="ja-JP" altLang="en-US" sz="1400" b="1" dirty="0">
                          <a:latin typeface="メイリオ" panose="020B0604030504040204" pitchFamily="50" charset="-128"/>
                          <a:ea typeface="メイリオ" panose="020B0604030504040204" pitchFamily="50" charset="-128"/>
                        </a:rPr>
                        <a:t>＜添付資料＞</a:t>
                      </a:r>
                    </a:p>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sz="1400" dirty="0">
                        <a:solidFill>
                          <a:schemeClr val="tx1"/>
                        </a:solidFill>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ja-JP" altLang="en-US" sz="1400" dirty="0">
                        <a:latin typeface="メイリオ" panose="020B0604030504040204" pitchFamily="50" charset="-128"/>
                        <a:ea typeface="メイリオ" panose="020B0604030504040204" pitchFamily="50" charset="-128"/>
                      </a:endParaRPr>
                    </a:p>
                    <a:p>
                      <a:endParaRPr kumimoji="1" lang="en-US" altLang="ja-JP" sz="1400" b="1" dirty="0">
                        <a:latin typeface="メイリオ" panose="020B0604030504040204" pitchFamily="50" charset="-128"/>
                        <a:ea typeface="メイリオ" panose="020B0604030504040204" pitchFamily="50" charset="-128"/>
                      </a:endParaRPr>
                    </a:p>
                    <a:p>
                      <a:endParaRPr kumimoji="1" lang="en-US" altLang="ja-JP" sz="1400" b="1" dirty="0">
                        <a:latin typeface="メイリオ" panose="020B0604030504040204" pitchFamily="50" charset="-128"/>
                        <a:ea typeface="メイリオ" panose="020B0604030504040204" pitchFamily="50" charset="-128"/>
                      </a:endParaRPr>
                    </a:p>
                    <a:p>
                      <a:endParaRPr kumimoji="1" lang="ja-JP" altLang="en-US" sz="1200" b="1"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61556580"/>
                  </a:ext>
                </a:extLst>
              </a:tr>
            </a:tbl>
          </a:graphicData>
        </a:graphic>
      </p:graphicFrame>
      <p:sp>
        <p:nvSpPr>
          <p:cNvPr id="9" name="スライド番号プレースホルダー 8">
            <a:extLst>
              <a:ext uri="{FF2B5EF4-FFF2-40B4-BE49-F238E27FC236}">
                <a16:creationId xmlns:a16="http://schemas.microsoft.com/office/drawing/2014/main" id="{D168BD4F-1107-6B39-1873-9EF198CCCD71}"/>
              </a:ext>
            </a:extLst>
          </p:cNvPr>
          <p:cNvSpPr>
            <a:spLocks noGrp="1"/>
          </p:cNvSpPr>
          <p:nvPr>
            <p:ph type="sldNum" sz="quarter" idx="12"/>
          </p:nvPr>
        </p:nvSpPr>
        <p:spPr/>
        <p:txBody>
          <a:bodyPr/>
          <a:lstStyle/>
          <a:p>
            <a:pPr>
              <a:defRPr/>
            </a:pPr>
            <a:fld id="{89C7C03B-A288-48BC-AF41-68C85984BCA6}" type="slidenum">
              <a:rPr kumimoji="1" lang="ja-JP" altLang="en-US">
                <a:solidFill>
                  <a:prstClr val="black">
                    <a:tint val="75000"/>
                  </a:prstClr>
                </a:solidFill>
                <a:latin typeface="Calibri" panose="020F0502020204030204"/>
                <a:ea typeface="游ゴシック" panose="020B0400000000000000" pitchFamily="50" charset="-128"/>
              </a:rPr>
              <a:pPr>
                <a:defRPr/>
              </a:pPr>
              <a:t>8</a:t>
            </a:fld>
            <a:endParaRPr kumimoji="1" lang="ja-JP" altLang="en-US">
              <a:solidFill>
                <a:prstClr val="black">
                  <a:tint val="75000"/>
                </a:prstClr>
              </a:solidFill>
              <a:latin typeface="Calibri" panose="020F0502020204030204"/>
              <a:ea typeface="游ゴシック" panose="020B0400000000000000" pitchFamily="50" charset="-128"/>
            </a:endParaRPr>
          </a:p>
        </p:txBody>
      </p:sp>
      <p:sp>
        <p:nvSpPr>
          <p:cNvPr id="3" name="テキスト ボックス 2">
            <a:extLst>
              <a:ext uri="{FF2B5EF4-FFF2-40B4-BE49-F238E27FC236}">
                <a16:creationId xmlns:a16="http://schemas.microsoft.com/office/drawing/2014/main" id="{99321A4A-035F-48B1-58F4-36CE445A7C9A}"/>
              </a:ext>
            </a:extLst>
          </p:cNvPr>
          <p:cNvSpPr txBox="1"/>
          <p:nvPr/>
        </p:nvSpPr>
        <p:spPr>
          <a:xfrm>
            <a:off x="-15970" y="28542"/>
            <a:ext cx="864000" cy="280581"/>
          </a:xfrm>
          <a:prstGeom prst="rect">
            <a:avLst/>
          </a:prstGeom>
          <a:noFill/>
        </p:spPr>
        <p:txBody>
          <a:bodyPr wrap="square" lIns="36000" tIns="36000" rIns="36000" bIns="36000" rtlCol="0">
            <a:spAutoFit/>
          </a:bodyPr>
          <a:lstStyle/>
          <a:p>
            <a:pPr algn="ctr">
              <a:defRPr/>
            </a:pPr>
            <a:r>
              <a:rPr kumimoji="1" lang="en-US" altLang="ja-JP" sz="1351" dirty="0">
                <a:solidFill>
                  <a:schemeClr val="bg1"/>
                </a:solidFill>
                <a:latin typeface="メイリオ" panose="020B0604030504040204" pitchFamily="50" charset="-128"/>
                <a:ea typeface="メイリオ" panose="020B0604030504040204" pitchFamily="50" charset="-128"/>
              </a:rPr>
              <a:t>【ID※】</a:t>
            </a:r>
            <a:endParaRPr kumimoji="1" lang="ja-JP" altLang="en-US" sz="1351" dirty="0">
              <a:solidFill>
                <a:schemeClr val="bg1"/>
              </a:solidFill>
              <a:latin typeface="メイリオ" panose="020B0604030504040204" pitchFamily="50" charset="-128"/>
              <a:ea typeface="メイリオ" panose="020B0604030504040204" pitchFamily="50" charset="-128"/>
            </a:endParaRPr>
          </a:p>
        </p:txBody>
      </p:sp>
      <p:sp>
        <p:nvSpPr>
          <p:cNvPr id="2" name="テキスト ボックス 1">
            <a:extLst>
              <a:ext uri="{FF2B5EF4-FFF2-40B4-BE49-F238E27FC236}">
                <a16:creationId xmlns:a16="http://schemas.microsoft.com/office/drawing/2014/main" id="{F0298B7C-712D-E40B-1048-E28A732177A0}"/>
              </a:ext>
            </a:extLst>
          </p:cNvPr>
          <p:cNvSpPr txBox="1"/>
          <p:nvPr/>
        </p:nvSpPr>
        <p:spPr>
          <a:xfrm>
            <a:off x="735143" y="28543"/>
            <a:ext cx="1080000" cy="307777"/>
          </a:xfrm>
          <a:prstGeom prst="rect">
            <a:avLst/>
          </a:prstGeom>
          <a:noFill/>
        </p:spPr>
        <p:txBody>
          <a:bodyPr wrap="square" rtlCol="0">
            <a:spAutoFit/>
          </a:bodyPr>
          <a:lstStyle/>
          <a:p>
            <a:pPr>
              <a:spcAft>
                <a:spcPts val="555"/>
              </a:spcAft>
              <a:defRPr/>
            </a:pPr>
            <a:r>
              <a:rPr kumimoji="1" lang="ja-JP" altLang="en-US" sz="1400" dirty="0">
                <a:solidFill>
                  <a:schemeClr val="bg1"/>
                </a:solidFill>
                <a:latin typeface="メイリオ" panose="020B0604030504040204" pitchFamily="50" charset="-128"/>
                <a:ea typeface="メイリオ" panose="020B0604030504040204" pitchFamily="50" charset="-128"/>
              </a:rPr>
              <a:t>サイト名：</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D205835A-54BE-96FC-FED7-C99264F27C64}"/>
              </a:ext>
            </a:extLst>
          </p:cNvPr>
          <p:cNvSpPr txBox="1"/>
          <p:nvPr/>
        </p:nvSpPr>
        <p:spPr>
          <a:xfrm>
            <a:off x="6304551" y="28544"/>
            <a:ext cx="1080000" cy="307777"/>
          </a:xfrm>
          <a:prstGeom prst="rect">
            <a:avLst/>
          </a:prstGeom>
          <a:noFill/>
        </p:spPr>
        <p:txBody>
          <a:bodyPr wrap="square" rtlCol="0">
            <a:spAutoFit/>
          </a:bodyPr>
          <a:lstStyle/>
          <a:p>
            <a:pPr>
              <a:spcAft>
                <a:spcPts val="555"/>
              </a:spcAft>
              <a:defRPr/>
            </a:pPr>
            <a:r>
              <a:rPr kumimoji="1" lang="ja-JP" altLang="en-US" sz="1400" dirty="0">
                <a:solidFill>
                  <a:schemeClr val="bg1"/>
                </a:solidFill>
                <a:latin typeface="メイリオ" panose="020B0604030504040204" pitchFamily="50" charset="-128"/>
                <a:ea typeface="メイリオ" panose="020B0604030504040204" pitchFamily="50" charset="-128"/>
              </a:rPr>
              <a:t>申者：</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2C75E539-CB3A-7BB9-7FC1-0420952C9FF3}"/>
              </a:ext>
            </a:extLst>
          </p:cNvPr>
          <p:cNvSpPr txBox="1"/>
          <p:nvPr/>
        </p:nvSpPr>
        <p:spPr>
          <a:xfrm>
            <a:off x="7070631" y="28544"/>
            <a:ext cx="4968000" cy="307777"/>
          </a:xfrm>
          <a:prstGeom prst="rect">
            <a:avLst/>
          </a:prstGeom>
          <a:noFill/>
        </p:spPr>
        <p:txBody>
          <a:bodyPr wrap="square" rtlCol="0">
            <a:spAutoFit/>
          </a:bodyPr>
          <a:lstStyle/>
          <a:p>
            <a:pPr>
              <a:spcAft>
                <a:spcPts val="555"/>
              </a:spcAft>
              <a:defRPr/>
            </a:pPr>
            <a:r>
              <a:rPr kumimoji="1" lang="en-US" altLang="ja-JP" sz="1400" b="1" dirty="0">
                <a:solidFill>
                  <a:schemeClr val="bg1"/>
                </a:solidFill>
                <a:latin typeface="メイリオ" panose="020B0604030504040204" pitchFamily="50" charset="-128"/>
                <a:ea typeface="メイリオ" panose="020B0604030504040204" pitchFamily="50" charset="-128"/>
              </a:rPr>
              <a:t>【</a:t>
            </a:r>
            <a:r>
              <a:rPr kumimoji="1" lang="ja-JP" altLang="en-US" sz="1400" b="1" dirty="0">
                <a:solidFill>
                  <a:schemeClr val="bg1"/>
                </a:solidFill>
                <a:latin typeface="メイリオ" panose="020B0604030504040204" pitchFamily="50" charset="-128"/>
                <a:ea typeface="メイリオ" panose="020B0604030504040204" pitchFamily="50" charset="-128"/>
              </a:rPr>
              <a:t>申請者名をここに記入</a:t>
            </a:r>
            <a:r>
              <a:rPr kumimoji="1" lang="en-US" altLang="ja-JP" sz="1400" b="1" dirty="0">
                <a:solidFill>
                  <a:schemeClr val="bg1"/>
                </a:solidFill>
                <a:latin typeface="メイリオ" panose="020B0604030504040204" pitchFamily="50" charset="-128"/>
                <a:ea typeface="メイリオ" panose="020B0604030504040204" pitchFamily="50" charset="-128"/>
              </a:rPr>
              <a:t>】</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4" name="テキスト ボックス 3">
            <a:extLst>
              <a:ext uri="{FF2B5EF4-FFF2-40B4-BE49-F238E27FC236}">
                <a16:creationId xmlns:a16="http://schemas.microsoft.com/office/drawing/2014/main" id="{4072169D-5EAA-2E5F-34BC-65FBB259E523}"/>
              </a:ext>
            </a:extLst>
          </p:cNvPr>
          <p:cNvSpPr txBox="1"/>
          <p:nvPr/>
        </p:nvSpPr>
        <p:spPr>
          <a:xfrm>
            <a:off x="7890554" y="266376"/>
            <a:ext cx="4301446" cy="276999"/>
          </a:xfrm>
          <a:prstGeom prst="rect">
            <a:avLst/>
          </a:prstGeom>
          <a:noFill/>
        </p:spPr>
        <p:txBody>
          <a:bodyPr wrap="square">
            <a:spAutoFit/>
          </a:bodyPr>
          <a:lstStyle/>
          <a:p>
            <a:pPr algn="r"/>
            <a:r>
              <a:rPr lang="ja-JP" altLang="en-US" sz="1200" kern="100" dirty="0">
                <a:solidFill>
                  <a:srgbClr val="009C89"/>
                </a:solidFill>
                <a:latin typeface="メイリオ" panose="020B0604030504040204" pitchFamily="50" charset="-128"/>
                <a:ea typeface="メイリオ" panose="020B0604030504040204" pitchFamily="50" charset="-128"/>
                <a:cs typeface="Times New Roman" panose="02020603050405020304" pitchFamily="18" charset="0"/>
              </a:rPr>
              <a:t>自然共生サイト認定申請書 様式２</a:t>
            </a:r>
            <a:endParaRPr lang="ja-JP" altLang="ja-JP" sz="1200" kern="100" dirty="0">
              <a:solidFill>
                <a:srgbClr val="009C89"/>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5" name="テキスト ボックス 4">
            <a:extLst>
              <a:ext uri="{FF2B5EF4-FFF2-40B4-BE49-F238E27FC236}">
                <a16:creationId xmlns:a16="http://schemas.microsoft.com/office/drawing/2014/main" id="{F8CB4CE3-2BF5-B875-F8D0-42B31F7BA336}"/>
              </a:ext>
            </a:extLst>
          </p:cNvPr>
          <p:cNvSpPr txBox="1"/>
          <p:nvPr/>
        </p:nvSpPr>
        <p:spPr>
          <a:xfrm>
            <a:off x="339046" y="188060"/>
            <a:ext cx="6097712" cy="369332"/>
          </a:xfrm>
          <a:prstGeom prst="rect">
            <a:avLst/>
          </a:prstGeom>
          <a:noFill/>
        </p:spPr>
        <p:txBody>
          <a:bodyPr wrap="square">
            <a:spAutoFit/>
          </a:bodyPr>
          <a:lstStyle/>
          <a:p>
            <a:pPr algn="just"/>
            <a:r>
              <a:rPr lang="ja-JP" altLang="en-US" b="1" kern="100" dirty="0">
                <a:latin typeface="メイリオ" panose="020B0604030504040204" pitchFamily="50" charset="-128"/>
                <a:ea typeface="メイリオ" panose="020B0604030504040204" pitchFamily="50" charset="-128"/>
                <a:cs typeface="Times New Roman" panose="02020603050405020304" pitchFamily="18" charset="0"/>
              </a:rPr>
              <a:t>３</a:t>
            </a:r>
            <a:r>
              <a:rPr lang="en-US" altLang="ja-JP" b="1"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b="1" kern="100" dirty="0">
                <a:latin typeface="メイリオ" panose="020B0604030504040204" pitchFamily="50" charset="-128"/>
                <a:ea typeface="メイリオ" panose="020B0604030504040204" pitchFamily="50" charset="-128"/>
                <a:cs typeface="Times New Roman" panose="02020603050405020304" pitchFamily="18" charset="0"/>
              </a:rPr>
              <a:t>サイトの</a:t>
            </a:r>
            <a:r>
              <a:rPr lang="ja-JP" altLang="en-US" b="1" kern="100" dirty="0">
                <a:latin typeface="メイリオ" panose="020B0604030504040204" pitchFamily="50" charset="-128"/>
                <a:ea typeface="メイリオ" panose="020B0604030504040204" pitchFamily="50" charset="-128"/>
                <a:cs typeface="Times New Roman" panose="02020603050405020304" pitchFamily="18" charset="0"/>
              </a:rPr>
              <a:t>生物多様性の様子</a:t>
            </a:r>
            <a:endParaRPr lang="ja-JP" altLang="ja-JP"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7" name="正方形/長方形 6">
            <a:extLst>
              <a:ext uri="{FF2B5EF4-FFF2-40B4-BE49-F238E27FC236}">
                <a16:creationId xmlns:a16="http://schemas.microsoft.com/office/drawing/2014/main" id="{711BC3C0-4CEC-F585-7CEC-993FCB5B6708}"/>
              </a:ext>
            </a:extLst>
          </p:cNvPr>
          <p:cNvSpPr/>
          <p:nvPr/>
        </p:nvSpPr>
        <p:spPr>
          <a:xfrm>
            <a:off x="10602" y="495910"/>
            <a:ext cx="12184491" cy="49768"/>
          </a:xfrm>
          <a:prstGeom prst="rect">
            <a:avLst/>
          </a:prstGeom>
          <a:solidFill>
            <a:srgbClr val="009C89"/>
          </a:solidFill>
          <a:ln>
            <a:solidFill>
              <a:srgbClr val="009C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60CD9E6F-1EAD-D7DE-0875-D327DC76D72C}"/>
              </a:ext>
            </a:extLst>
          </p:cNvPr>
          <p:cNvSpPr/>
          <p:nvPr/>
        </p:nvSpPr>
        <p:spPr>
          <a:xfrm>
            <a:off x="7641203" y="1194897"/>
            <a:ext cx="4150466" cy="23336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当該価値に該当する</a:t>
            </a:r>
            <a:r>
              <a:rPr kumimoji="1" lang="ja-JP" altLang="en-US" sz="1400" dirty="0">
                <a:solidFill>
                  <a:schemeClr val="tx1"/>
                </a:solidFill>
                <a:latin typeface="メイリオ" panose="020B0604030504040204" pitchFamily="50" charset="-128"/>
                <a:ea typeface="メイリオ" panose="020B0604030504040204" pitchFamily="50" charset="-128"/>
              </a:rPr>
              <a:t>写真を添付</a:t>
            </a:r>
          </a:p>
        </p:txBody>
      </p:sp>
      <p:sp>
        <p:nvSpPr>
          <p:cNvPr id="24" name="テキスト ボックス 23">
            <a:extLst>
              <a:ext uri="{FF2B5EF4-FFF2-40B4-BE49-F238E27FC236}">
                <a16:creationId xmlns:a16="http://schemas.microsoft.com/office/drawing/2014/main" id="{BFBE3B5E-1C39-F4F0-2319-176107756D82}"/>
              </a:ext>
            </a:extLst>
          </p:cNvPr>
          <p:cNvSpPr txBox="1"/>
          <p:nvPr/>
        </p:nvSpPr>
        <p:spPr>
          <a:xfrm>
            <a:off x="7641203" y="3550935"/>
            <a:ext cx="4276821" cy="43088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メイリオ" panose="020B0604030504040204" pitchFamily="50" charset="-128"/>
                <a:ea typeface="メイリオ" panose="020B0604030504040204" pitchFamily="50" charset="-128"/>
              </a:rPr>
              <a:t>写真番号：　　写真の撮影年月：</a:t>
            </a:r>
            <a:endParaRPr kumimoji="1" lang="en-US" altLang="ja-JP" sz="11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メイリオ" panose="020B0604030504040204" pitchFamily="50" charset="-128"/>
                <a:ea typeface="メイリオ" panose="020B0604030504040204" pitchFamily="50" charset="-128"/>
              </a:rPr>
              <a:t>写真の説明：</a:t>
            </a:r>
            <a:endParaRPr kumimoji="1" lang="en-US" altLang="ja-JP" sz="1100" dirty="0">
              <a:latin typeface="メイリオ" panose="020B0604030504040204" pitchFamily="50" charset="-128"/>
              <a:ea typeface="メイリオ" panose="020B0604030504040204" pitchFamily="50" charset="-128"/>
            </a:endParaRPr>
          </a:p>
        </p:txBody>
      </p:sp>
      <p:sp>
        <p:nvSpPr>
          <p:cNvPr id="6" name="吹き出し: 四角形 5">
            <a:extLst>
              <a:ext uri="{FF2B5EF4-FFF2-40B4-BE49-F238E27FC236}">
                <a16:creationId xmlns:a16="http://schemas.microsoft.com/office/drawing/2014/main" id="{1C659540-70BB-D3E5-001B-1F4CBDC713DD}"/>
              </a:ext>
            </a:extLst>
          </p:cNvPr>
          <p:cNvSpPr/>
          <p:nvPr/>
        </p:nvSpPr>
        <p:spPr>
          <a:xfrm>
            <a:off x="-2342508" y="520793"/>
            <a:ext cx="2161147" cy="3492241"/>
          </a:xfrm>
          <a:prstGeom prst="wedgeRectCallout">
            <a:avLst>
              <a:gd name="adj1" fmla="val 54180"/>
              <a:gd name="adj2" fmla="val -57336"/>
            </a:avLst>
          </a:prstGeom>
          <a:solidFill>
            <a:schemeClr val="bg1"/>
          </a:solidFill>
          <a:ln w="28575">
            <a:solidFill>
              <a:srgbClr val="33CC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u="sng" dirty="0">
                <a:solidFill>
                  <a:srgbClr val="009C89"/>
                </a:solidFill>
                <a:latin typeface="メイリオ" panose="020B0604030504040204" pitchFamily="50" charset="-128"/>
                <a:ea typeface="メイリオ" panose="020B0604030504040204" pitchFamily="50" charset="-128"/>
              </a:rPr>
              <a:t>スライド６～１４は、該当する価値のスライドのみ</a:t>
            </a:r>
            <a:r>
              <a:rPr kumimoji="1" lang="ja-JP" altLang="en-US" sz="1400" dirty="0">
                <a:solidFill>
                  <a:srgbClr val="009C89"/>
                </a:solidFill>
                <a:latin typeface="メイリオ" panose="020B0604030504040204" pitchFamily="50" charset="-128"/>
                <a:ea typeface="メイリオ" panose="020B0604030504040204" pitchFamily="50" charset="-128"/>
              </a:rPr>
              <a:t>記入ください。</a:t>
            </a:r>
            <a:endParaRPr kumimoji="1" lang="en-US" altLang="ja-JP" sz="1400" dirty="0">
              <a:solidFill>
                <a:srgbClr val="009C89"/>
              </a:solidFill>
              <a:latin typeface="メイリオ" panose="020B0604030504040204" pitchFamily="50" charset="-128"/>
              <a:ea typeface="メイリオ" panose="020B0604030504040204" pitchFamily="50" charset="-128"/>
            </a:endParaRPr>
          </a:p>
          <a:p>
            <a:endParaRPr kumimoji="1" lang="en-US" altLang="ja-JP" sz="1400" dirty="0">
              <a:solidFill>
                <a:srgbClr val="009C89"/>
              </a:solidFill>
              <a:latin typeface="メイリオ" panose="020B0604030504040204" pitchFamily="50" charset="-128"/>
              <a:ea typeface="メイリオ" panose="020B0604030504040204" pitchFamily="50" charset="-128"/>
            </a:endParaRPr>
          </a:p>
          <a:p>
            <a:r>
              <a:rPr kumimoji="1" lang="ja-JP" altLang="en-US" sz="1400" dirty="0">
                <a:solidFill>
                  <a:srgbClr val="009C89"/>
                </a:solidFill>
                <a:latin typeface="メイリオ" panose="020B0604030504040204" pitchFamily="50" charset="-128"/>
                <a:ea typeface="メイリオ" panose="020B0604030504040204" pitchFamily="50" charset="-128"/>
              </a:rPr>
              <a:t>（例えば、「価値（６）希少種」の価値に該当する場合は、スライド１１に記入ください。）</a:t>
            </a:r>
            <a:endParaRPr kumimoji="1" lang="en-US" altLang="ja-JP" sz="1400" dirty="0">
              <a:solidFill>
                <a:srgbClr val="009C89"/>
              </a:solidFill>
              <a:latin typeface="メイリオ" panose="020B0604030504040204" pitchFamily="50" charset="-128"/>
              <a:ea typeface="メイリオ" panose="020B0604030504040204" pitchFamily="50" charset="-128"/>
            </a:endParaRPr>
          </a:p>
          <a:p>
            <a:r>
              <a:rPr kumimoji="1" lang="ja-JP" altLang="en-US" sz="1400" dirty="0">
                <a:solidFill>
                  <a:srgbClr val="009C89"/>
                </a:solidFill>
                <a:latin typeface="メイリオ" panose="020B0604030504040204" pitchFamily="50" charset="-128"/>
                <a:ea typeface="メイリオ" panose="020B0604030504040204" pitchFamily="50" charset="-128"/>
              </a:rPr>
              <a:t>なお、</a:t>
            </a:r>
            <a:r>
              <a:rPr kumimoji="1" lang="ja-JP" altLang="en-US" sz="1400" b="1" u="sng" dirty="0">
                <a:solidFill>
                  <a:srgbClr val="009C89"/>
                </a:solidFill>
                <a:latin typeface="メイリオ" panose="020B0604030504040204" pitchFamily="50" charset="-128"/>
                <a:ea typeface="メイリオ" panose="020B0604030504040204" pitchFamily="50" charset="-128"/>
              </a:rPr>
              <a:t>複数の価値に該当する場合は、それぞれの価値に対応するスライド</a:t>
            </a:r>
            <a:r>
              <a:rPr kumimoji="1" lang="ja-JP" altLang="en-US" sz="1400" dirty="0">
                <a:solidFill>
                  <a:srgbClr val="009C89"/>
                </a:solidFill>
                <a:latin typeface="メイリオ" panose="020B0604030504040204" pitchFamily="50" charset="-128"/>
                <a:ea typeface="メイリオ" panose="020B0604030504040204" pitchFamily="50" charset="-128"/>
              </a:rPr>
              <a:t>に記入ください。</a:t>
            </a:r>
            <a:endParaRPr kumimoji="1" lang="en-US" altLang="ja-JP" sz="1400" dirty="0">
              <a:solidFill>
                <a:srgbClr val="009C89"/>
              </a:solidFill>
              <a:latin typeface="メイリオ" panose="020B0604030504040204" pitchFamily="50" charset="-128"/>
              <a:ea typeface="メイリオ" panose="020B0604030504040204" pitchFamily="50" charset="-128"/>
            </a:endParaRPr>
          </a:p>
          <a:p>
            <a:r>
              <a:rPr kumimoji="1" lang="ja-JP" altLang="en-US" sz="1400" dirty="0">
                <a:solidFill>
                  <a:srgbClr val="009C89"/>
                </a:solidFill>
                <a:latin typeface="メイリオ" panose="020B0604030504040204" pitchFamily="50" charset="-128"/>
                <a:ea typeface="メイリオ" panose="020B0604030504040204" pitchFamily="50" charset="-128"/>
              </a:rPr>
              <a:t>（例えば、「価値（３）と価値（６）」に該当する場合、スライド８とスライド１１に記入</a:t>
            </a:r>
          </a:p>
        </p:txBody>
      </p:sp>
      <p:sp>
        <p:nvSpPr>
          <p:cNvPr id="16" name="正方形/長方形 15">
            <a:extLst>
              <a:ext uri="{FF2B5EF4-FFF2-40B4-BE49-F238E27FC236}">
                <a16:creationId xmlns:a16="http://schemas.microsoft.com/office/drawing/2014/main" id="{3324A1EF-997D-386E-FE9C-5EBD8D932092}"/>
              </a:ext>
            </a:extLst>
          </p:cNvPr>
          <p:cNvSpPr/>
          <p:nvPr/>
        </p:nvSpPr>
        <p:spPr>
          <a:xfrm>
            <a:off x="7641203" y="3934552"/>
            <a:ext cx="4150466" cy="23336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当該価値に該当する</a:t>
            </a:r>
            <a:r>
              <a:rPr kumimoji="1" lang="ja-JP" altLang="en-US" sz="1400" dirty="0">
                <a:solidFill>
                  <a:schemeClr val="tx1"/>
                </a:solidFill>
                <a:latin typeface="メイリオ" panose="020B0604030504040204" pitchFamily="50" charset="-128"/>
                <a:ea typeface="メイリオ" panose="020B0604030504040204" pitchFamily="50" charset="-128"/>
              </a:rPr>
              <a:t>写真を添付</a:t>
            </a:r>
          </a:p>
        </p:txBody>
      </p:sp>
      <p:sp>
        <p:nvSpPr>
          <p:cNvPr id="17" name="テキスト ボックス 16">
            <a:extLst>
              <a:ext uri="{FF2B5EF4-FFF2-40B4-BE49-F238E27FC236}">
                <a16:creationId xmlns:a16="http://schemas.microsoft.com/office/drawing/2014/main" id="{5BF73B21-6424-7C00-4AE4-8234C4899B28}"/>
              </a:ext>
            </a:extLst>
          </p:cNvPr>
          <p:cNvSpPr txBox="1"/>
          <p:nvPr/>
        </p:nvSpPr>
        <p:spPr>
          <a:xfrm>
            <a:off x="7641203" y="6290590"/>
            <a:ext cx="4276821" cy="43088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メイリオ" panose="020B0604030504040204" pitchFamily="50" charset="-128"/>
                <a:ea typeface="メイリオ" panose="020B0604030504040204" pitchFamily="50" charset="-128"/>
              </a:rPr>
              <a:t>写真番号：　　写真の撮影年月：</a:t>
            </a:r>
            <a:endParaRPr kumimoji="1" lang="en-US" altLang="ja-JP" sz="11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メイリオ" panose="020B0604030504040204" pitchFamily="50" charset="-128"/>
                <a:ea typeface="メイリオ" panose="020B0604030504040204" pitchFamily="50" charset="-128"/>
              </a:rPr>
              <a:t>写真の説明：</a:t>
            </a:r>
            <a:endParaRPr kumimoji="1" lang="en-US" altLang="ja-JP" sz="11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6563868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12">
            <a:extLst>
              <a:ext uri="{FF2B5EF4-FFF2-40B4-BE49-F238E27FC236}">
                <a16:creationId xmlns:a16="http://schemas.microsoft.com/office/drawing/2014/main" id="{85AC067E-63F6-26E1-2515-F140CF016615}"/>
              </a:ext>
            </a:extLst>
          </p:cNvPr>
          <p:cNvGraphicFramePr>
            <a:graphicFrameLocks noGrp="1"/>
          </p:cNvGraphicFramePr>
          <p:nvPr>
            <p:extLst>
              <p:ext uri="{D42A27DB-BD31-4B8C-83A1-F6EECF244321}">
                <p14:modId xmlns:p14="http://schemas.microsoft.com/office/powerpoint/2010/main" val="1091949680"/>
              </p:ext>
            </p:extLst>
          </p:nvPr>
        </p:nvGraphicFramePr>
        <p:xfrm>
          <a:off x="184192" y="681869"/>
          <a:ext cx="11733832" cy="6096217"/>
        </p:xfrm>
        <a:graphic>
          <a:graphicData uri="http://schemas.openxmlformats.org/drawingml/2006/table">
            <a:tbl>
              <a:tblPr firstRow="1" bandRow="1">
                <a:tableStyleId>{5C22544A-7EE6-4342-B048-85BDC9FD1C3A}</a:tableStyleId>
              </a:tblPr>
              <a:tblGrid>
                <a:gridCol w="7336491">
                  <a:extLst>
                    <a:ext uri="{9D8B030D-6E8A-4147-A177-3AD203B41FA5}">
                      <a16:colId xmlns:a16="http://schemas.microsoft.com/office/drawing/2014/main" val="227637697"/>
                    </a:ext>
                  </a:extLst>
                </a:gridCol>
                <a:gridCol w="4397341">
                  <a:extLst>
                    <a:ext uri="{9D8B030D-6E8A-4147-A177-3AD203B41FA5}">
                      <a16:colId xmlns:a16="http://schemas.microsoft.com/office/drawing/2014/main" val="486754468"/>
                    </a:ext>
                  </a:extLst>
                </a:gridCol>
              </a:tblGrid>
              <a:tr h="421180">
                <a:tc gridSpan="2">
                  <a:txBody>
                    <a:bodyPr/>
                    <a:lstStyle/>
                    <a:p>
                      <a:pPr algn="ctr"/>
                      <a:r>
                        <a:rPr kumimoji="1" lang="ja-JP" altLang="en-US" sz="1600" dirty="0">
                          <a:latin typeface="メイリオ" panose="020B0604030504040204" pitchFamily="50" charset="-128"/>
                          <a:ea typeface="メイリオ" panose="020B0604030504040204" pitchFamily="50" charset="-128"/>
                        </a:rPr>
                        <a:t>価値（</a:t>
                      </a:r>
                      <a:r>
                        <a:rPr kumimoji="1" lang="en-US" altLang="ja-JP" sz="1600" dirty="0">
                          <a:latin typeface="メイリオ" panose="020B0604030504040204" pitchFamily="50" charset="-128"/>
                          <a:ea typeface="メイリオ" panose="020B0604030504040204" pitchFamily="50" charset="-128"/>
                        </a:rPr>
                        <a:t>4</a:t>
                      </a:r>
                      <a:r>
                        <a:rPr kumimoji="1" lang="ja-JP" altLang="en-US" sz="1600" dirty="0">
                          <a:latin typeface="メイリオ" panose="020B0604030504040204" pitchFamily="50" charset="-128"/>
                          <a:ea typeface="メイリオ" panose="020B0604030504040204" pitchFamily="50" charset="-128"/>
                        </a:rPr>
                        <a:t>）生態系サービスの提供の場であって、在来種を中心とした多様な動植物種からなる健全な生態系が存する場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C89"/>
                    </a:solidFill>
                  </a:tcPr>
                </a:tc>
                <a:tc h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C89"/>
                    </a:solidFill>
                  </a:tcPr>
                </a:tc>
                <a:extLst>
                  <a:ext uri="{0D108BD9-81ED-4DB2-BD59-A6C34878D82A}">
                    <a16:rowId xmlns:a16="http://schemas.microsoft.com/office/drawing/2014/main" val="2172919394"/>
                  </a:ext>
                </a:extLst>
              </a:tr>
              <a:tr h="5675037">
                <a:tc>
                  <a:txBody>
                    <a:bodyPr/>
                    <a:lstStyle/>
                    <a:p>
                      <a:endParaRPr kumimoji="1" lang="en-US" altLang="ja-JP" sz="1400" dirty="0">
                        <a:latin typeface="メイリオ" panose="020B0604030504040204" pitchFamily="50" charset="-128"/>
                        <a:ea typeface="メイリオ" panose="020B0604030504040204" pitchFamily="50" charset="-128"/>
                      </a:endParaRPr>
                    </a:p>
                    <a:p>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場の概況</a:t>
                      </a:r>
                      <a:r>
                        <a:rPr kumimoji="1" lang="en-US" altLang="ja-JP" sz="1400" dirty="0">
                          <a:latin typeface="メイリオ" panose="020B0604030504040204" pitchFamily="50" charset="-128"/>
                          <a:ea typeface="メイリオ" panose="020B0604030504040204" pitchFamily="50" charset="-128"/>
                        </a:rPr>
                        <a:t>】</a:t>
                      </a: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主な植生</a:t>
                      </a:r>
                      <a:r>
                        <a:rPr kumimoji="1" lang="en-US" altLang="ja-JP" sz="1400" dirty="0">
                          <a:latin typeface="メイリオ" panose="020B0604030504040204" pitchFamily="50" charset="-128"/>
                          <a:ea typeface="メイリオ" panose="020B0604030504040204" pitchFamily="50" charset="-128"/>
                        </a:rPr>
                        <a:t>】</a:t>
                      </a: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確認された主な動植物</a:t>
                      </a:r>
                      <a:r>
                        <a:rPr kumimoji="1" lang="en-US" altLang="ja-JP" sz="1400" dirty="0">
                          <a:latin typeface="メイリオ" panose="020B0604030504040204" pitchFamily="50" charset="-128"/>
                          <a:ea typeface="メイリオ" panose="020B0604030504040204" pitchFamily="50" charset="-128"/>
                        </a:rPr>
                        <a:t>】</a:t>
                      </a: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r>
                        <a:rPr kumimoji="1" lang="ja-JP" altLang="en-US" sz="1400" b="1" dirty="0">
                          <a:latin typeface="メイリオ" panose="020B0604030504040204" pitchFamily="50" charset="-128"/>
                          <a:ea typeface="メイリオ" panose="020B0604030504040204" pitchFamily="50" charset="-128"/>
                        </a:rPr>
                        <a:t>＜添付資料＞</a:t>
                      </a:r>
                    </a:p>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sz="1400" dirty="0">
                        <a:solidFill>
                          <a:schemeClr val="tx1"/>
                        </a:solidFill>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endParaRPr kumimoji="1" lang="ja-JP" altLang="en-US" sz="1400" dirty="0">
                        <a:latin typeface="メイリオ" panose="020B0604030504040204" pitchFamily="50" charset="-128"/>
                        <a:ea typeface="メイリオ" panose="020B0604030504040204" pitchFamily="50" charset="-128"/>
                      </a:endParaRPr>
                    </a:p>
                    <a:p>
                      <a:endParaRPr kumimoji="1" lang="en-US" altLang="ja-JP" sz="1400" b="1" dirty="0">
                        <a:latin typeface="メイリオ" panose="020B0604030504040204" pitchFamily="50" charset="-128"/>
                        <a:ea typeface="メイリオ" panose="020B0604030504040204" pitchFamily="50" charset="-128"/>
                      </a:endParaRPr>
                    </a:p>
                    <a:p>
                      <a:endParaRPr kumimoji="1" lang="en-US" altLang="ja-JP" sz="1400" b="1" dirty="0">
                        <a:latin typeface="メイリオ" panose="020B0604030504040204" pitchFamily="50" charset="-128"/>
                        <a:ea typeface="メイリオ" panose="020B0604030504040204" pitchFamily="50" charset="-128"/>
                      </a:endParaRPr>
                    </a:p>
                    <a:p>
                      <a:endParaRPr kumimoji="1" lang="ja-JP" altLang="en-US" sz="1200" b="1"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61556580"/>
                  </a:ext>
                </a:extLst>
              </a:tr>
            </a:tbl>
          </a:graphicData>
        </a:graphic>
      </p:graphicFrame>
      <p:sp>
        <p:nvSpPr>
          <p:cNvPr id="9" name="スライド番号プレースホルダー 8">
            <a:extLst>
              <a:ext uri="{FF2B5EF4-FFF2-40B4-BE49-F238E27FC236}">
                <a16:creationId xmlns:a16="http://schemas.microsoft.com/office/drawing/2014/main" id="{D168BD4F-1107-6B39-1873-9EF198CCCD71}"/>
              </a:ext>
            </a:extLst>
          </p:cNvPr>
          <p:cNvSpPr>
            <a:spLocks noGrp="1"/>
          </p:cNvSpPr>
          <p:nvPr>
            <p:ph type="sldNum" sz="quarter" idx="12"/>
          </p:nvPr>
        </p:nvSpPr>
        <p:spPr/>
        <p:txBody>
          <a:bodyPr/>
          <a:lstStyle/>
          <a:p>
            <a:pPr>
              <a:defRPr/>
            </a:pPr>
            <a:fld id="{89C7C03B-A288-48BC-AF41-68C85984BCA6}" type="slidenum">
              <a:rPr kumimoji="1" lang="ja-JP" altLang="en-US">
                <a:solidFill>
                  <a:prstClr val="black">
                    <a:tint val="75000"/>
                  </a:prstClr>
                </a:solidFill>
                <a:latin typeface="Calibri" panose="020F0502020204030204"/>
                <a:ea typeface="游ゴシック" panose="020B0400000000000000" pitchFamily="50" charset="-128"/>
              </a:rPr>
              <a:pPr>
                <a:defRPr/>
              </a:pPr>
              <a:t>9</a:t>
            </a:fld>
            <a:endParaRPr kumimoji="1" lang="ja-JP" altLang="en-US">
              <a:solidFill>
                <a:prstClr val="black">
                  <a:tint val="75000"/>
                </a:prstClr>
              </a:solidFill>
              <a:latin typeface="Calibri" panose="020F0502020204030204"/>
              <a:ea typeface="游ゴシック" panose="020B0400000000000000" pitchFamily="50" charset="-128"/>
            </a:endParaRPr>
          </a:p>
        </p:txBody>
      </p:sp>
      <p:sp>
        <p:nvSpPr>
          <p:cNvPr id="3" name="テキスト ボックス 2">
            <a:extLst>
              <a:ext uri="{FF2B5EF4-FFF2-40B4-BE49-F238E27FC236}">
                <a16:creationId xmlns:a16="http://schemas.microsoft.com/office/drawing/2014/main" id="{99321A4A-035F-48B1-58F4-36CE445A7C9A}"/>
              </a:ext>
            </a:extLst>
          </p:cNvPr>
          <p:cNvSpPr txBox="1"/>
          <p:nvPr/>
        </p:nvSpPr>
        <p:spPr>
          <a:xfrm>
            <a:off x="-15970" y="28542"/>
            <a:ext cx="864000" cy="280581"/>
          </a:xfrm>
          <a:prstGeom prst="rect">
            <a:avLst/>
          </a:prstGeom>
          <a:noFill/>
        </p:spPr>
        <p:txBody>
          <a:bodyPr wrap="square" lIns="36000" tIns="36000" rIns="36000" bIns="36000" rtlCol="0">
            <a:spAutoFit/>
          </a:bodyPr>
          <a:lstStyle/>
          <a:p>
            <a:pPr algn="ctr">
              <a:defRPr/>
            </a:pPr>
            <a:r>
              <a:rPr kumimoji="1" lang="en-US" altLang="ja-JP" sz="1351" dirty="0">
                <a:solidFill>
                  <a:schemeClr val="bg1"/>
                </a:solidFill>
                <a:latin typeface="メイリオ" panose="020B0604030504040204" pitchFamily="50" charset="-128"/>
                <a:ea typeface="メイリオ" panose="020B0604030504040204" pitchFamily="50" charset="-128"/>
              </a:rPr>
              <a:t>【ID※】</a:t>
            </a:r>
            <a:endParaRPr kumimoji="1" lang="ja-JP" altLang="en-US" sz="1351" dirty="0">
              <a:solidFill>
                <a:schemeClr val="bg1"/>
              </a:solidFill>
              <a:latin typeface="メイリオ" panose="020B0604030504040204" pitchFamily="50" charset="-128"/>
              <a:ea typeface="メイリオ" panose="020B0604030504040204" pitchFamily="50" charset="-128"/>
            </a:endParaRPr>
          </a:p>
        </p:txBody>
      </p:sp>
      <p:sp>
        <p:nvSpPr>
          <p:cNvPr id="2" name="テキスト ボックス 1">
            <a:extLst>
              <a:ext uri="{FF2B5EF4-FFF2-40B4-BE49-F238E27FC236}">
                <a16:creationId xmlns:a16="http://schemas.microsoft.com/office/drawing/2014/main" id="{F0298B7C-712D-E40B-1048-E28A732177A0}"/>
              </a:ext>
            </a:extLst>
          </p:cNvPr>
          <p:cNvSpPr txBox="1"/>
          <p:nvPr/>
        </p:nvSpPr>
        <p:spPr>
          <a:xfrm>
            <a:off x="735143" y="28543"/>
            <a:ext cx="1080000" cy="307777"/>
          </a:xfrm>
          <a:prstGeom prst="rect">
            <a:avLst/>
          </a:prstGeom>
          <a:noFill/>
        </p:spPr>
        <p:txBody>
          <a:bodyPr wrap="square" rtlCol="0">
            <a:spAutoFit/>
          </a:bodyPr>
          <a:lstStyle/>
          <a:p>
            <a:pPr>
              <a:spcAft>
                <a:spcPts val="555"/>
              </a:spcAft>
              <a:defRPr/>
            </a:pPr>
            <a:r>
              <a:rPr kumimoji="1" lang="ja-JP" altLang="en-US" sz="1400" dirty="0">
                <a:solidFill>
                  <a:schemeClr val="bg1"/>
                </a:solidFill>
                <a:latin typeface="メイリオ" panose="020B0604030504040204" pitchFamily="50" charset="-128"/>
                <a:ea typeface="メイリオ" panose="020B0604030504040204" pitchFamily="50" charset="-128"/>
              </a:rPr>
              <a:t>サイト名：</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D205835A-54BE-96FC-FED7-C99264F27C64}"/>
              </a:ext>
            </a:extLst>
          </p:cNvPr>
          <p:cNvSpPr txBox="1"/>
          <p:nvPr/>
        </p:nvSpPr>
        <p:spPr>
          <a:xfrm>
            <a:off x="6304551" y="28544"/>
            <a:ext cx="1080000" cy="307777"/>
          </a:xfrm>
          <a:prstGeom prst="rect">
            <a:avLst/>
          </a:prstGeom>
          <a:noFill/>
        </p:spPr>
        <p:txBody>
          <a:bodyPr wrap="square" rtlCol="0">
            <a:spAutoFit/>
          </a:bodyPr>
          <a:lstStyle/>
          <a:p>
            <a:pPr>
              <a:spcAft>
                <a:spcPts val="555"/>
              </a:spcAft>
              <a:defRPr/>
            </a:pPr>
            <a:r>
              <a:rPr kumimoji="1" lang="ja-JP" altLang="en-US" sz="1400" dirty="0">
                <a:solidFill>
                  <a:schemeClr val="bg1"/>
                </a:solidFill>
                <a:latin typeface="メイリオ" panose="020B0604030504040204" pitchFamily="50" charset="-128"/>
                <a:ea typeface="メイリオ" panose="020B0604030504040204" pitchFamily="50" charset="-128"/>
              </a:rPr>
              <a:t>申者：</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2C75E539-CB3A-7BB9-7FC1-0420952C9FF3}"/>
              </a:ext>
            </a:extLst>
          </p:cNvPr>
          <p:cNvSpPr txBox="1"/>
          <p:nvPr/>
        </p:nvSpPr>
        <p:spPr>
          <a:xfrm>
            <a:off x="7070631" y="28544"/>
            <a:ext cx="4968000" cy="307777"/>
          </a:xfrm>
          <a:prstGeom prst="rect">
            <a:avLst/>
          </a:prstGeom>
          <a:noFill/>
        </p:spPr>
        <p:txBody>
          <a:bodyPr wrap="square" rtlCol="0">
            <a:spAutoFit/>
          </a:bodyPr>
          <a:lstStyle/>
          <a:p>
            <a:pPr>
              <a:spcAft>
                <a:spcPts val="555"/>
              </a:spcAft>
              <a:defRPr/>
            </a:pPr>
            <a:r>
              <a:rPr kumimoji="1" lang="en-US" altLang="ja-JP" sz="1400" b="1" dirty="0">
                <a:solidFill>
                  <a:schemeClr val="bg1"/>
                </a:solidFill>
                <a:latin typeface="メイリオ" panose="020B0604030504040204" pitchFamily="50" charset="-128"/>
                <a:ea typeface="メイリオ" panose="020B0604030504040204" pitchFamily="50" charset="-128"/>
              </a:rPr>
              <a:t>【</a:t>
            </a:r>
            <a:r>
              <a:rPr kumimoji="1" lang="ja-JP" altLang="en-US" sz="1400" b="1" dirty="0">
                <a:solidFill>
                  <a:schemeClr val="bg1"/>
                </a:solidFill>
                <a:latin typeface="メイリオ" panose="020B0604030504040204" pitchFamily="50" charset="-128"/>
                <a:ea typeface="メイリオ" panose="020B0604030504040204" pitchFamily="50" charset="-128"/>
              </a:rPr>
              <a:t>申請者名をここに記入</a:t>
            </a:r>
            <a:r>
              <a:rPr kumimoji="1" lang="en-US" altLang="ja-JP" sz="1400" b="1" dirty="0">
                <a:solidFill>
                  <a:schemeClr val="bg1"/>
                </a:solidFill>
                <a:latin typeface="メイリオ" panose="020B0604030504040204" pitchFamily="50" charset="-128"/>
                <a:ea typeface="メイリオ" panose="020B0604030504040204" pitchFamily="50" charset="-128"/>
              </a:rPr>
              <a:t>】</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4" name="テキスト ボックス 3">
            <a:extLst>
              <a:ext uri="{FF2B5EF4-FFF2-40B4-BE49-F238E27FC236}">
                <a16:creationId xmlns:a16="http://schemas.microsoft.com/office/drawing/2014/main" id="{4072169D-5EAA-2E5F-34BC-65FBB259E523}"/>
              </a:ext>
            </a:extLst>
          </p:cNvPr>
          <p:cNvSpPr txBox="1"/>
          <p:nvPr/>
        </p:nvSpPr>
        <p:spPr>
          <a:xfrm>
            <a:off x="7890554" y="266376"/>
            <a:ext cx="4301446" cy="276999"/>
          </a:xfrm>
          <a:prstGeom prst="rect">
            <a:avLst/>
          </a:prstGeom>
          <a:noFill/>
        </p:spPr>
        <p:txBody>
          <a:bodyPr wrap="square">
            <a:spAutoFit/>
          </a:bodyPr>
          <a:lstStyle/>
          <a:p>
            <a:pPr algn="r"/>
            <a:r>
              <a:rPr lang="ja-JP" altLang="en-US" sz="1200" kern="100" dirty="0">
                <a:solidFill>
                  <a:srgbClr val="009C89"/>
                </a:solidFill>
                <a:latin typeface="メイリオ" panose="020B0604030504040204" pitchFamily="50" charset="-128"/>
                <a:ea typeface="メイリオ" panose="020B0604030504040204" pitchFamily="50" charset="-128"/>
                <a:cs typeface="Times New Roman" panose="02020603050405020304" pitchFamily="18" charset="0"/>
              </a:rPr>
              <a:t>自然共生サイト認定申請書 様式２</a:t>
            </a:r>
            <a:endParaRPr lang="ja-JP" altLang="ja-JP" sz="1200" kern="100" dirty="0">
              <a:solidFill>
                <a:srgbClr val="009C89"/>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5" name="テキスト ボックス 4">
            <a:extLst>
              <a:ext uri="{FF2B5EF4-FFF2-40B4-BE49-F238E27FC236}">
                <a16:creationId xmlns:a16="http://schemas.microsoft.com/office/drawing/2014/main" id="{F8CB4CE3-2BF5-B875-F8D0-42B31F7BA336}"/>
              </a:ext>
            </a:extLst>
          </p:cNvPr>
          <p:cNvSpPr txBox="1"/>
          <p:nvPr/>
        </p:nvSpPr>
        <p:spPr>
          <a:xfrm>
            <a:off x="339046" y="188060"/>
            <a:ext cx="6097712" cy="369332"/>
          </a:xfrm>
          <a:prstGeom prst="rect">
            <a:avLst/>
          </a:prstGeom>
          <a:noFill/>
        </p:spPr>
        <p:txBody>
          <a:bodyPr wrap="square">
            <a:spAutoFit/>
          </a:bodyPr>
          <a:lstStyle/>
          <a:p>
            <a:pPr algn="just"/>
            <a:r>
              <a:rPr lang="ja-JP" altLang="en-US" b="1" kern="100" dirty="0">
                <a:latin typeface="メイリオ" panose="020B0604030504040204" pitchFamily="50" charset="-128"/>
                <a:ea typeface="メイリオ" panose="020B0604030504040204" pitchFamily="50" charset="-128"/>
                <a:cs typeface="Times New Roman" panose="02020603050405020304" pitchFamily="18" charset="0"/>
              </a:rPr>
              <a:t>３</a:t>
            </a:r>
            <a:r>
              <a:rPr lang="en-US" altLang="ja-JP" b="1"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b="1" kern="100" dirty="0">
                <a:latin typeface="メイリオ" panose="020B0604030504040204" pitchFamily="50" charset="-128"/>
                <a:ea typeface="メイリオ" panose="020B0604030504040204" pitchFamily="50" charset="-128"/>
                <a:cs typeface="Times New Roman" panose="02020603050405020304" pitchFamily="18" charset="0"/>
              </a:rPr>
              <a:t>サイトの</a:t>
            </a:r>
            <a:r>
              <a:rPr lang="ja-JP" altLang="en-US" b="1" kern="100" dirty="0">
                <a:latin typeface="メイリオ" panose="020B0604030504040204" pitchFamily="50" charset="-128"/>
                <a:ea typeface="メイリオ" panose="020B0604030504040204" pitchFamily="50" charset="-128"/>
                <a:cs typeface="Times New Roman" panose="02020603050405020304" pitchFamily="18" charset="0"/>
              </a:rPr>
              <a:t>生物多様性の様子</a:t>
            </a:r>
            <a:endParaRPr lang="ja-JP" altLang="ja-JP"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7" name="正方形/長方形 6">
            <a:extLst>
              <a:ext uri="{FF2B5EF4-FFF2-40B4-BE49-F238E27FC236}">
                <a16:creationId xmlns:a16="http://schemas.microsoft.com/office/drawing/2014/main" id="{711BC3C0-4CEC-F585-7CEC-993FCB5B6708}"/>
              </a:ext>
            </a:extLst>
          </p:cNvPr>
          <p:cNvSpPr/>
          <p:nvPr/>
        </p:nvSpPr>
        <p:spPr>
          <a:xfrm>
            <a:off x="10602" y="495910"/>
            <a:ext cx="12184491" cy="49768"/>
          </a:xfrm>
          <a:prstGeom prst="rect">
            <a:avLst/>
          </a:prstGeom>
          <a:solidFill>
            <a:srgbClr val="009C89"/>
          </a:solidFill>
          <a:ln>
            <a:solidFill>
              <a:srgbClr val="009C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60CD9E6F-1EAD-D7DE-0875-D327DC76D72C}"/>
              </a:ext>
            </a:extLst>
          </p:cNvPr>
          <p:cNvSpPr/>
          <p:nvPr/>
        </p:nvSpPr>
        <p:spPr>
          <a:xfrm>
            <a:off x="7641203" y="1194897"/>
            <a:ext cx="4150466" cy="23336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当該価値に該当する</a:t>
            </a:r>
            <a:r>
              <a:rPr kumimoji="1" lang="ja-JP" altLang="en-US" sz="1400" dirty="0">
                <a:solidFill>
                  <a:schemeClr val="tx1"/>
                </a:solidFill>
                <a:latin typeface="メイリオ" panose="020B0604030504040204" pitchFamily="50" charset="-128"/>
                <a:ea typeface="メイリオ" panose="020B0604030504040204" pitchFamily="50" charset="-128"/>
              </a:rPr>
              <a:t>写真を添付</a:t>
            </a:r>
          </a:p>
        </p:txBody>
      </p:sp>
      <p:sp>
        <p:nvSpPr>
          <p:cNvPr id="24" name="テキスト ボックス 23">
            <a:extLst>
              <a:ext uri="{FF2B5EF4-FFF2-40B4-BE49-F238E27FC236}">
                <a16:creationId xmlns:a16="http://schemas.microsoft.com/office/drawing/2014/main" id="{BFBE3B5E-1C39-F4F0-2319-176107756D82}"/>
              </a:ext>
            </a:extLst>
          </p:cNvPr>
          <p:cNvSpPr txBox="1"/>
          <p:nvPr/>
        </p:nvSpPr>
        <p:spPr>
          <a:xfrm>
            <a:off x="7641203" y="3550935"/>
            <a:ext cx="4276821" cy="43088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メイリオ" panose="020B0604030504040204" pitchFamily="50" charset="-128"/>
                <a:ea typeface="メイリオ" panose="020B0604030504040204" pitchFamily="50" charset="-128"/>
              </a:rPr>
              <a:t>写真番号：　　写真の撮影年月：</a:t>
            </a:r>
            <a:endParaRPr kumimoji="1" lang="en-US" altLang="ja-JP" sz="11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メイリオ" panose="020B0604030504040204" pitchFamily="50" charset="-128"/>
                <a:ea typeface="メイリオ" panose="020B0604030504040204" pitchFamily="50" charset="-128"/>
              </a:rPr>
              <a:t>写真の説明：</a:t>
            </a:r>
            <a:endParaRPr kumimoji="1" lang="en-US" altLang="ja-JP" sz="1100" dirty="0">
              <a:latin typeface="メイリオ" panose="020B0604030504040204" pitchFamily="50" charset="-128"/>
              <a:ea typeface="メイリオ" panose="020B0604030504040204" pitchFamily="50" charset="-128"/>
            </a:endParaRPr>
          </a:p>
        </p:txBody>
      </p:sp>
      <p:sp>
        <p:nvSpPr>
          <p:cNvPr id="6" name="吹き出し: 四角形 5">
            <a:extLst>
              <a:ext uri="{FF2B5EF4-FFF2-40B4-BE49-F238E27FC236}">
                <a16:creationId xmlns:a16="http://schemas.microsoft.com/office/drawing/2014/main" id="{1C659540-70BB-D3E5-001B-1F4CBDC713DD}"/>
              </a:ext>
            </a:extLst>
          </p:cNvPr>
          <p:cNvSpPr/>
          <p:nvPr/>
        </p:nvSpPr>
        <p:spPr>
          <a:xfrm>
            <a:off x="-2342508" y="520793"/>
            <a:ext cx="2161147" cy="3492241"/>
          </a:xfrm>
          <a:prstGeom prst="wedgeRectCallout">
            <a:avLst>
              <a:gd name="adj1" fmla="val 54180"/>
              <a:gd name="adj2" fmla="val -57336"/>
            </a:avLst>
          </a:prstGeom>
          <a:solidFill>
            <a:schemeClr val="bg1"/>
          </a:solidFill>
          <a:ln w="28575">
            <a:solidFill>
              <a:srgbClr val="33CC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u="sng" dirty="0">
                <a:solidFill>
                  <a:srgbClr val="009C89"/>
                </a:solidFill>
                <a:latin typeface="メイリオ" panose="020B0604030504040204" pitchFamily="50" charset="-128"/>
                <a:ea typeface="メイリオ" panose="020B0604030504040204" pitchFamily="50" charset="-128"/>
              </a:rPr>
              <a:t>スライド６～１４は、該当する価値のスライドのみ</a:t>
            </a:r>
            <a:r>
              <a:rPr kumimoji="1" lang="ja-JP" altLang="en-US" sz="1400" dirty="0">
                <a:solidFill>
                  <a:srgbClr val="009C89"/>
                </a:solidFill>
                <a:latin typeface="メイリオ" panose="020B0604030504040204" pitchFamily="50" charset="-128"/>
                <a:ea typeface="メイリオ" panose="020B0604030504040204" pitchFamily="50" charset="-128"/>
              </a:rPr>
              <a:t>記入ください。</a:t>
            </a:r>
            <a:endParaRPr kumimoji="1" lang="en-US" altLang="ja-JP" sz="1400" dirty="0">
              <a:solidFill>
                <a:srgbClr val="009C89"/>
              </a:solidFill>
              <a:latin typeface="メイリオ" panose="020B0604030504040204" pitchFamily="50" charset="-128"/>
              <a:ea typeface="メイリオ" panose="020B0604030504040204" pitchFamily="50" charset="-128"/>
            </a:endParaRPr>
          </a:p>
          <a:p>
            <a:endParaRPr kumimoji="1" lang="en-US" altLang="ja-JP" sz="1400" dirty="0">
              <a:solidFill>
                <a:srgbClr val="009C89"/>
              </a:solidFill>
              <a:latin typeface="メイリオ" panose="020B0604030504040204" pitchFamily="50" charset="-128"/>
              <a:ea typeface="メイリオ" panose="020B0604030504040204" pitchFamily="50" charset="-128"/>
            </a:endParaRPr>
          </a:p>
          <a:p>
            <a:r>
              <a:rPr kumimoji="1" lang="ja-JP" altLang="en-US" sz="1400" dirty="0">
                <a:solidFill>
                  <a:srgbClr val="009C89"/>
                </a:solidFill>
                <a:latin typeface="メイリオ" panose="020B0604030504040204" pitchFamily="50" charset="-128"/>
                <a:ea typeface="メイリオ" panose="020B0604030504040204" pitchFamily="50" charset="-128"/>
              </a:rPr>
              <a:t>（例えば、「価値（６）希少種」の価値に該当する場合は、スライド１１に記入ください。）</a:t>
            </a:r>
            <a:endParaRPr kumimoji="1" lang="en-US" altLang="ja-JP" sz="1400" dirty="0">
              <a:solidFill>
                <a:srgbClr val="009C89"/>
              </a:solidFill>
              <a:latin typeface="メイリオ" panose="020B0604030504040204" pitchFamily="50" charset="-128"/>
              <a:ea typeface="メイリオ" panose="020B0604030504040204" pitchFamily="50" charset="-128"/>
            </a:endParaRPr>
          </a:p>
          <a:p>
            <a:r>
              <a:rPr kumimoji="1" lang="ja-JP" altLang="en-US" sz="1400" dirty="0">
                <a:solidFill>
                  <a:srgbClr val="009C89"/>
                </a:solidFill>
                <a:latin typeface="メイリオ" panose="020B0604030504040204" pitchFamily="50" charset="-128"/>
                <a:ea typeface="メイリオ" panose="020B0604030504040204" pitchFamily="50" charset="-128"/>
              </a:rPr>
              <a:t>なお、</a:t>
            </a:r>
            <a:r>
              <a:rPr kumimoji="1" lang="ja-JP" altLang="en-US" sz="1400" b="1" u="sng" dirty="0">
                <a:solidFill>
                  <a:srgbClr val="009C89"/>
                </a:solidFill>
                <a:latin typeface="メイリオ" panose="020B0604030504040204" pitchFamily="50" charset="-128"/>
                <a:ea typeface="メイリオ" panose="020B0604030504040204" pitchFamily="50" charset="-128"/>
              </a:rPr>
              <a:t>複数の価値に該当する場合は、それぞれの価値に対応するスライド</a:t>
            </a:r>
            <a:r>
              <a:rPr kumimoji="1" lang="ja-JP" altLang="en-US" sz="1400" dirty="0">
                <a:solidFill>
                  <a:srgbClr val="009C89"/>
                </a:solidFill>
                <a:latin typeface="メイリオ" panose="020B0604030504040204" pitchFamily="50" charset="-128"/>
                <a:ea typeface="メイリオ" panose="020B0604030504040204" pitchFamily="50" charset="-128"/>
              </a:rPr>
              <a:t>に記入ください。</a:t>
            </a:r>
            <a:endParaRPr kumimoji="1" lang="en-US" altLang="ja-JP" sz="1400" dirty="0">
              <a:solidFill>
                <a:srgbClr val="009C89"/>
              </a:solidFill>
              <a:latin typeface="メイリオ" panose="020B0604030504040204" pitchFamily="50" charset="-128"/>
              <a:ea typeface="メイリオ" panose="020B0604030504040204" pitchFamily="50" charset="-128"/>
            </a:endParaRPr>
          </a:p>
          <a:p>
            <a:r>
              <a:rPr kumimoji="1" lang="ja-JP" altLang="en-US" sz="1400" dirty="0">
                <a:solidFill>
                  <a:srgbClr val="009C89"/>
                </a:solidFill>
                <a:latin typeface="メイリオ" panose="020B0604030504040204" pitchFamily="50" charset="-128"/>
                <a:ea typeface="メイリオ" panose="020B0604030504040204" pitchFamily="50" charset="-128"/>
              </a:rPr>
              <a:t>（例えば、「価値（３）と価値（６）」に該当する場合、スライド８とスライド１１に記入</a:t>
            </a:r>
          </a:p>
        </p:txBody>
      </p:sp>
      <p:sp>
        <p:nvSpPr>
          <p:cNvPr id="16" name="正方形/長方形 15">
            <a:extLst>
              <a:ext uri="{FF2B5EF4-FFF2-40B4-BE49-F238E27FC236}">
                <a16:creationId xmlns:a16="http://schemas.microsoft.com/office/drawing/2014/main" id="{3324A1EF-997D-386E-FE9C-5EBD8D932092}"/>
              </a:ext>
            </a:extLst>
          </p:cNvPr>
          <p:cNvSpPr/>
          <p:nvPr/>
        </p:nvSpPr>
        <p:spPr>
          <a:xfrm>
            <a:off x="7641203" y="3934552"/>
            <a:ext cx="4150466" cy="23336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当該価値に該当する</a:t>
            </a:r>
            <a:r>
              <a:rPr kumimoji="1" lang="ja-JP" altLang="en-US" sz="1400" dirty="0">
                <a:solidFill>
                  <a:schemeClr val="tx1"/>
                </a:solidFill>
                <a:latin typeface="メイリオ" panose="020B0604030504040204" pitchFamily="50" charset="-128"/>
                <a:ea typeface="メイリオ" panose="020B0604030504040204" pitchFamily="50" charset="-128"/>
              </a:rPr>
              <a:t>写真を添付</a:t>
            </a:r>
          </a:p>
        </p:txBody>
      </p:sp>
      <p:sp>
        <p:nvSpPr>
          <p:cNvPr id="17" name="テキスト ボックス 16">
            <a:extLst>
              <a:ext uri="{FF2B5EF4-FFF2-40B4-BE49-F238E27FC236}">
                <a16:creationId xmlns:a16="http://schemas.microsoft.com/office/drawing/2014/main" id="{5BF73B21-6424-7C00-4AE4-8234C4899B28}"/>
              </a:ext>
            </a:extLst>
          </p:cNvPr>
          <p:cNvSpPr txBox="1"/>
          <p:nvPr/>
        </p:nvSpPr>
        <p:spPr>
          <a:xfrm>
            <a:off x="7641203" y="6290590"/>
            <a:ext cx="4276821" cy="43088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メイリオ" panose="020B0604030504040204" pitchFamily="50" charset="-128"/>
                <a:ea typeface="メイリオ" panose="020B0604030504040204" pitchFamily="50" charset="-128"/>
              </a:rPr>
              <a:t>写真番号：　　写真の撮影年月：</a:t>
            </a:r>
            <a:endParaRPr kumimoji="1" lang="en-US" altLang="ja-JP" sz="11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メイリオ" panose="020B0604030504040204" pitchFamily="50" charset="-128"/>
                <a:ea typeface="メイリオ" panose="020B0604030504040204" pitchFamily="50" charset="-128"/>
              </a:rPr>
              <a:t>写真の説明：</a:t>
            </a:r>
            <a:endParaRPr kumimoji="1" lang="en-US" altLang="ja-JP" sz="11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289274816"/>
      </p:ext>
    </p:extLst>
  </p:cSld>
  <p:clrMapOvr>
    <a:masterClrMapping/>
  </p:clrMapOvr>
</p:sld>
</file>

<file path=ppt/theme/theme1.xml><?xml version="1.0" encoding="utf-8"?>
<a:theme xmlns:a="http://schemas.openxmlformats.org/drawingml/2006/main" name="環境省template_A4横">
  <a:themeElements>
    <a:clrScheme name="環境省">
      <a:dk1>
        <a:sysClr val="windowText" lastClr="000000"/>
      </a:dk1>
      <a:lt1>
        <a:sysClr val="window" lastClr="FFFFFF"/>
      </a:lt1>
      <a:dk2>
        <a:srgbClr val="44546A"/>
      </a:dk2>
      <a:lt2>
        <a:srgbClr val="E7E6E6"/>
      </a:lt2>
      <a:accent1>
        <a:srgbClr val="00584E"/>
      </a:accent1>
      <a:accent2>
        <a:srgbClr val="008676"/>
      </a:accent2>
      <a:accent3>
        <a:srgbClr val="009C89"/>
      </a:accent3>
      <a:accent4>
        <a:srgbClr val="00C0A9"/>
      </a:accent4>
      <a:accent5>
        <a:srgbClr val="00B0F6"/>
      </a:accent5>
      <a:accent6>
        <a:srgbClr val="ED7D31"/>
      </a:accent6>
      <a:hlink>
        <a:srgbClr val="0563C1"/>
      </a:hlink>
      <a:folHlink>
        <a:srgbClr val="954F72"/>
      </a:folHlink>
    </a:clrScheme>
    <a:fontScheme name="ユーザー定義 2">
      <a:majorFont>
        <a:latin typeface="Arial"/>
        <a:ea typeface="Meiryo UI"/>
        <a:cs typeface=""/>
      </a:majorFont>
      <a:minorFont>
        <a:latin typeface="Arial"/>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4_環境省template_A4横">
  <a:themeElements>
    <a:clrScheme name="環境省">
      <a:dk1>
        <a:sysClr val="windowText" lastClr="000000"/>
      </a:dk1>
      <a:lt1>
        <a:sysClr val="window" lastClr="FFFFFF"/>
      </a:lt1>
      <a:dk2>
        <a:srgbClr val="44546A"/>
      </a:dk2>
      <a:lt2>
        <a:srgbClr val="E7E6E6"/>
      </a:lt2>
      <a:accent1>
        <a:srgbClr val="00584E"/>
      </a:accent1>
      <a:accent2>
        <a:srgbClr val="008676"/>
      </a:accent2>
      <a:accent3>
        <a:srgbClr val="009C89"/>
      </a:accent3>
      <a:accent4>
        <a:srgbClr val="00C0A9"/>
      </a:accent4>
      <a:accent5>
        <a:srgbClr val="00B0F6"/>
      </a:accent5>
      <a:accent6>
        <a:srgbClr val="ED7D31"/>
      </a:accent6>
      <a:hlink>
        <a:srgbClr val="0563C1"/>
      </a:hlink>
      <a:folHlink>
        <a:srgbClr val="954F72"/>
      </a:folHlink>
    </a:clrScheme>
    <a:fontScheme name="ユーザー定義 2">
      <a:majorFont>
        <a:latin typeface="Arial"/>
        <a:ea typeface="Meiryo UI"/>
        <a:cs typeface=""/>
      </a:majorFont>
      <a:minorFont>
        <a:latin typeface="Arial"/>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テーマ">
  <a:themeElements>
    <a:clrScheme name="環境省template">
      <a:dk1>
        <a:sysClr val="windowText" lastClr="000000"/>
      </a:dk1>
      <a:lt1>
        <a:sysClr val="window" lastClr="FFFFFF"/>
      </a:lt1>
      <a:dk2>
        <a:srgbClr val="009C89"/>
      </a:dk2>
      <a:lt2>
        <a:srgbClr val="00584E"/>
      </a:lt2>
      <a:accent1>
        <a:srgbClr val="38BEE2"/>
      </a:accent1>
      <a:accent2>
        <a:srgbClr val="43B99A"/>
      </a:accent2>
      <a:accent3>
        <a:srgbClr val="83A4D1"/>
      </a:accent3>
      <a:accent4>
        <a:srgbClr val="C89E28"/>
      </a:accent4>
      <a:accent5>
        <a:srgbClr val="AC353C"/>
      </a:accent5>
      <a:accent6>
        <a:srgbClr val="ED7D31"/>
      </a:accent6>
      <a:hlink>
        <a:srgbClr val="0563C1"/>
      </a:hlink>
      <a:folHlink>
        <a:srgbClr val="954F72"/>
      </a:folHlink>
    </a:clrScheme>
    <a:fontScheme name="環境省template">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lIns="0" tIns="0" rIns="0" bIns="0" rtlCol="0" anchor="ctr"/>
      <a:lstStyle>
        <a:defPPr algn="ctr">
          <a:defRPr kumimoji="1" sz="1600" dirty="0" smtClean="0">
            <a:solidFill>
              <a:schemeClr val="tx1"/>
            </a:solidFill>
            <a:latin typeface="Meiryo UI" panose="020B0604030504040204" pitchFamily="50" charset="-128"/>
            <a:ea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noAutofit/>
      </a:bodyPr>
      <a:lstStyle>
        <a:defPPr algn="l">
          <a:defRPr kumimoji="1" dirty="0"/>
        </a:defPPr>
      </a:lstStyle>
    </a:txDef>
  </a:objectDefaults>
  <a:extraClrSchemeLst/>
  <a:extLst>
    <a:ext uri="{05A4C25C-085E-4340-85A3-A5531E510DB2}">
      <thm15:themeFamily xmlns:thm15="http://schemas.microsoft.com/office/thememl/2012/main" name="環境省template（ロゴ有16_9）_ver2.6_2021年11月.pptx" id="{5E302B7B-A4D3-4B83-8E9A-7052DCA3150B}" vid="{29BCBFDC-2EEC-4994-9EED-FA8E4AA6C98A}"/>
    </a:ext>
  </a:extLst>
</a:theme>
</file>

<file path=ppt/theme/theme4.xml><?xml version="1.0" encoding="utf-8"?>
<a:theme xmlns:a="http://schemas.openxmlformats.org/drawingml/2006/main" name="2_Office テーマ">
  <a:themeElements>
    <a:clrScheme name="環境省template">
      <a:dk1>
        <a:sysClr val="windowText" lastClr="000000"/>
      </a:dk1>
      <a:lt1>
        <a:sysClr val="window" lastClr="FFFFFF"/>
      </a:lt1>
      <a:dk2>
        <a:srgbClr val="009C89"/>
      </a:dk2>
      <a:lt2>
        <a:srgbClr val="00584E"/>
      </a:lt2>
      <a:accent1>
        <a:srgbClr val="38BEE2"/>
      </a:accent1>
      <a:accent2>
        <a:srgbClr val="43B99A"/>
      </a:accent2>
      <a:accent3>
        <a:srgbClr val="83A4D1"/>
      </a:accent3>
      <a:accent4>
        <a:srgbClr val="C89E28"/>
      </a:accent4>
      <a:accent5>
        <a:srgbClr val="AC353C"/>
      </a:accent5>
      <a:accent6>
        <a:srgbClr val="ED7D31"/>
      </a:accent6>
      <a:hlink>
        <a:srgbClr val="0563C1"/>
      </a:hlink>
      <a:folHlink>
        <a:srgbClr val="954F72"/>
      </a:folHlink>
    </a:clrScheme>
    <a:fontScheme name="環境省template">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lIns="0" tIns="0" rIns="0" bIns="0" rtlCol="0" anchor="ctr"/>
      <a:lstStyle>
        <a:defPPr algn="ctr">
          <a:defRPr kumimoji="1" sz="1600" dirty="0" smtClean="0">
            <a:solidFill>
              <a:schemeClr val="tx1"/>
            </a:solidFill>
            <a:latin typeface="Meiryo UI" panose="020B0604030504040204" pitchFamily="50" charset="-128"/>
            <a:ea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2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Words>2549</Words>
  <PresentationFormat>ワイド画面</PresentationFormat>
  <Paragraphs>741</Paragraphs>
  <Slides>18</Slides>
  <Notes>10</Notes>
  <HiddenSlides>0</HiddenSlides>
  <MMClips>0</MMClips>
  <ScaleCrop>false</ScaleCrop>
  <HeadingPairs>
    <vt:vector size="6" baseType="variant">
      <vt:variant>
        <vt:lpstr>使用されているフォント</vt:lpstr>
      </vt:variant>
      <vt:variant>
        <vt:i4>8</vt:i4>
      </vt:variant>
      <vt:variant>
        <vt:lpstr>テーマ</vt:lpstr>
      </vt:variant>
      <vt:variant>
        <vt:i4>6</vt:i4>
      </vt:variant>
      <vt:variant>
        <vt:lpstr>スライド タイトル</vt:lpstr>
      </vt:variant>
      <vt:variant>
        <vt:i4>18</vt:i4>
      </vt:variant>
    </vt:vector>
  </HeadingPairs>
  <TitlesOfParts>
    <vt:vector size="32" baseType="lpstr">
      <vt:lpstr>Meiryo UI</vt:lpstr>
      <vt:lpstr>メイリオ</vt:lpstr>
      <vt:lpstr>メイリオ</vt:lpstr>
      <vt:lpstr>游ゴシック</vt:lpstr>
      <vt:lpstr>Arial</vt:lpstr>
      <vt:lpstr>Calibri</vt:lpstr>
      <vt:lpstr>Calibri Light</vt:lpstr>
      <vt:lpstr>Wingdings</vt:lpstr>
      <vt:lpstr>環境省template_A4横</vt:lpstr>
      <vt:lpstr>4_環境省template_A4横</vt:lpstr>
      <vt:lpstr>1_Office テーマ</vt:lpstr>
      <vt:lpstr>2_Office テーマ</vt:lpstr>
      <vt:lpstr>12_デザインの設定</vt:lpstr>
      <vt:lpstr>3_Office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