
<file path=[Content_Types].xml><?xml version="1.0" encoding="utf-8"?>
<Types xmlns="http://schemas.openxmlformats.org/package/2006/content-types">
  <Default ContentType="image/jpeg" Extension="jpeg"/>
  <Default ContentType="image/jpeg" Extension="jpg"/>
  <Default ContentType="application/vnd.openxmlformats-package.relationships+xml" Extension="rels"/>
  <Default ContentType="image/vnd.ms-photo" Extension="wdp"/>
  <Default ContentType="application/xml" Extension="xml"/>
  <Override ContentType="application/vnd.openxmlformats-officedocument.customXmlProperties+xml" PartName="/customXml/itemProps1.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handoutMaster+xml" PartName="/ppt/handoutMasters/handout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handoutMasterIdLst>
    <p:handoutMasterId r:id="rId4"/>
  </p:handoutMasterIdLst>
  <p:sldIdLst>
    <p:sldId id="256" r:id="rId3"/>
  </p:sldIdLst>
  <p:sldSz cx="9906000" cy="6858000" type="A4"/>
  <p:notesSz cx="7099300" cy="10234613"/>
  <p:defaultTextStyle>
    <a:defPPr>
      <a:defRPr lang="ja-JP"/>
    </a:defPPr>
    <a:lvl1pPr marL="0" algn="l" defTabSz="957882" rtl="0" eaLnBrk="1" latinLnBrk="0" hangingPunct="1">
      <a:defRPr kumimoji="1" sz="1832" kern="1200">
        <a:solidFill>
          <a:schemeClr val="tx1"/>
        </a:solidFill>
        <a:latin typeface="+mn-lt"/>
        <a:ea typeface="+mn-ea"/>
        <a:cs typeface="+mn-cs"/>
      </a:defRPr>
    </a:lvl1pPr>
    <a:lvl2pPr marL="478942" algn="l" defTabSz="957882" rtl="0" eaLnBrk="1" latinLnBrk="0" hangingPunct="1">
      <a:defRPr kumimoji="1" sz="1832" kern="1200">
        <a:solidFill>
          <a:schemeClr val="tx1"/>
        </a:solidFill>
        <a:latin typeface="+mn-lt"/>
        <a:ea typeface="+mn-ea"/>
        <a:cs typeface="+mn-cs"/>
      </a:defRPr>
    </a:lvl2pPr>
    <a:lvl3pPr marL="957882" algn="l" defTabSz="957882" rtl="0" eaLnBrk="1" latinLnBrk="0" hangingPunct="1">
      <a:defRPr kumimoji="1" sz="1832" kern="1200">
        <a:solidFill>
          <a:schemeClr val="tx1"/>
        </a:solidFill>
        <a:latin typeface="+mn-lt"/>
        <a:ea typeface="+mn-ea"/>
        <a:cs typeface="+mn-cs"/>
      </a:defRPr>
    </a:lvl3pPr>
    <a:lvl4pPr marL="1436824" algn="l" defTabSz="957882" rtl="0" eaLnBrk="1" latinLnBrk="0" hangingPunct="1">
      <a:defRPr kumimoji="1" sz="1832" kern="1200">
        <a:solidFill>
          <a:schemeClr val="tx1"/>
        </a:solidFill>
        <a:latin typeface="+mn-lt"/>
        <a:ea typeface="+mn-ea"/>
        <a:cs typeface="+mn-cs"/>
      </a:defRPr>
    </a:lvl4pPr>
    <a:lvl5pPr marL="1915765" algn="l" defTabSz="957882" rtl="0" eaLnBrk="1" latinLnBrk="0" hangingPunct="1">
      <a:defRPr kumimoji="1" sz="1832" kern="1200">
        <a:solidFill>
          <a:schemeClr val="tx1"/>
        </a:solidFill>
        <a:latin typeface="+mn-lt"/>
        <a:ea typeface="+mn-ea"/>
        <a:cs typeface="+mn-cs"/>
      </a:defRPr>
    </a:lvl5pPr>
    <a:lvl6pPr marL="2394706" algn="l" defTabSz="957882" rtl="0" eaLnBrk="1" latinLnBrk="0" hangingPunct="1">
      <a:defRPr kumimoji="1" sz="1832" kern="1200">
        <a:solidFill>
          <a:schemeClr val="tx1"/>
        </a:solidFill>
        <a:latin typeface="+mn-lt"/>
        <a:ea typeface="+mn-ea"/>
        <a:cs typeface="+mn-cs"/>
      </a:defRPr>
    </a:lvl6pPr>
    <a:lvl7pPr marL="2873647" algn="l" defTabSz="957882" rtl="0" eaLnBrk="1" latinLnBrk="0" hangingPunct="1">
      <a:defRPr kumimoji="1" sz="1832" kern="1200">
        <a:solidFill>
          <a:schemeClr val="tx1"/>
        </a:solidFill>
        <a:latin typeface="+mn-lt"/>
        <a:ea typeface="+mn-ea"/>
        <a:cs typeface="+mn-cs"/>
      </a:defRPr>
    </a:lvl7pPr>
    <a:lvl8pPr marL="3352588" algn="l" defTabSz="957882" rtl="0" eaLnBrk="1" latinLnBrk="0" hangingPunct="1">
      <a:defRPr kumimoji="1" sz="1832" kern="1200">
        <a:solidFill>
          <a:schemeClr val="tx1"/>
        </a:solidFill>
        <a:latin typeface="+mn-lt"/>
        <a:ea typeface="+mn-ea"/>
        <a:cs typeface="+mn-cs"/>
      </a:defRPr>
    </a:lvl8pPr>
    <a:lvl9pPr marL="3831529" algn="l" defTabSz="957882" rtl="0" eaLnBrk="1" latinLnBrk="0" hangingPunct="1">
      <a:defRPr kumimoji="1" sz="183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92" autoAdjust="0"/>
    <p:restoredTop sz="96721" autoAdjust="0"/>
  </p:normalViewPr>
  <p:slideViewPr>
    <p:cSldViewPr>
      <p:cViewPr varScale="1">
        <p:scale>
          <a:sx n="64" d="100"/>
          <a:sy n="64" d="100"/>
        </p:scale>
        <p:origin x="880" y="56"/>
      </p:cViewPr>
      <p:guideLst>
        <p:guide orient="horz" pos="2160"/>
        <p:guide pos="312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2" d="100"/>
          <a:sy n="92" d="100"/>
        </p:scale>
        <p:origin x="4042" y="82"/>
      </p:cViewPr>
      <p:guideLst/>
    </p:cSldViewPr>
  </p:notesViewPr>
  <p:gridSpacing cx="72008" cy="72008"/>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2" Target="slideMasters/slideMaster1.xml" Type="http://schemas.openxmlformats.org/officeDocument/2006/relationships/slideMaster"/><Relationship Id="rId3" Target="slides/slide1.xml" Type="http://schemas.openxmlformats.org/officeDocument/2006/relationships/slide"/><Relationship Id="rId4" Target="handoutMasters/handoutMaster1.xml" Type="http://schemas.openxmlformats.org/officeDocument/2006/relationships/handoutMaster"/><Relationship Id="rId5" Target="presProps.xml" Type="http://schemas.openxmlformats.org/officeDocument/2006/relationships/presProps"/><Relationship Id="rId6" Target="viewProps.xml" Type="http://schemas.openxmlformats.org/officeDocument/2006/relationships/viewProps"/><Relationship Id="rId7" Target="theme/theme1.xml" Type="http://schemas.openxmlformats.org/officeDocument/2006/relationships/theme"/><Relationship Id="rId8" Target="tableStyles.xml" Type="http://schemas.openxmlformats.org/officeDocument/2006/relationships/tableStyles"/></Relationships>
</file>

<file path=ppt/handoutMasters/_rels/handoutMaster1.xml.rels><?xml version="1.0" encoding="UTF-8" standalone="yes"?><Relationships xmlns="http://schemas.openxmlformats.org/package/2006/relationships"><Relationship Id="rId1" Target="../theme/theme2.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888E9FB9-DBA4-47BD-9E89-5CE3B1238D9C}"/>
              </a:ext>
            </a:extLst>
          </p:cNvPr>
          <p:cNvSpPr>
            <a:spLocks noGrp="1"/>
          </p:cNvSpPr>
          <p:nvPr>
            <p:ph type="hdr" sz="quarter"/>
          </p:nvPr>
        </p:nvSpPr>
        <p:spPr>
          <a:xfrm>
            <a:off x="0" y="1"/>
            <a:ext cx="3076364" cy="513508"/>
          </a:xfrm>
          <a:prstGeom prst="rect">
            <a:avLst/>
          </a:prstGeom>
        </p:spPr>
        <p:txBody>
          <a:bodyPr vert="horz" lIns="94640" tIns="47320" rIns="94640" bIns="473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40E7A415-7019-4C54-A09E-CC0FE2C35368}"/>
              </a:ext>
            </a:extLst>
          </p:cNvPr>
          <p:cNvSpPr>
            <a:spLocks noGrp="1"/>
          </p:cNvSpPr>
          <p:nvPr>
            <p:ph type="dt" sz="quarter" idx="1"/>
          </p:nvPr>
        </p:nvSpPr>
        <p:spPr>
          <a:xfrm>
            <a:off x="4021294" y="1"/>
            <a:ext cx="3076364" cy="513508"/>
          </a:xfrm>
          <a:prstGeom prst="rect">
            <a:avLst/>
          </a:prstGeom>
        </p:spPr>
        <p:txBody>
          <a:bodyPr vert="horz" lIns="94640" tIns="47320" rIns="94640" bIns="47320" rtlCol="0"/>
          <a:lstStyle>
            <a:lvl1pPr algn="r">
              <a:defRPr sz="1200"/>
            </a:lvl1pPr>
          </a:lstStyle>
          <a:p>
            <a:fld id="{B94B881F-8FE5-4246-BB77-18161E9D140E}" type="datetimeFigureOut">
              <a:rPr kumimoji="1" lang="ja-JP" altLang="en-US" smtClean="0"/>
              <a:t>2021/12/28</a:t>
            </a:fld>
            <a:endParaRPr kumimoji="1" lang="ja-JP" altLang="en-US"/>
          </a:p>
        </p:txBody>
      </p:sp>
      <p:sp>
        <p:nvSpPr>
          <p:cNvPr id="4" name="フッター プレースホルダー 3">
            <a:extLst>
              <a:ext uri="{FF2B5EF4-FFF2-40B4-BE49-F238E27FC236}">
                <a16:creationId xmlns:a16="http://schemas.microsoft.com/office/drawing/2014/main" id="{B093645C-F435-4EAC-A5B1-006923A66E49}"/>
              </a:ext>
            </a:extLst>
          </p:cNvPr>
          <p:cNvSpPr>
            <a:spLocks noGrp="1"/>
          </p:cNvSpPr>
          <p:nvPr>
            <p:ph type="ftr" sz="quarter" idx="2"/>
          </p:nvPr>
        </p:nvSpPr>
        <p:spPr>
          <a:xfrm>
            <a:off x="0" y="9721107"/>
            <a:ext cx="3076364" cy="513507"/>
          </a:xfrm>
          <a:prstGeom prst="rect">
            <a:avLst/>
          </a:prstGeom>
        </p:spPr>
        <p:txBody>
          <a:bodyPr vert="horz" lIns="94640" tIns="47320" rIns="94640" bIns="473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40069517-C105-4BB1-9CB8-A17B93F1BAF8}"/>
              </a:ext>
            </a:extLst>
          </p:cNvPr>
          <p:cNvSpPr>
            <a:spLocks noGrp="1"/>
          </p:cNvSpPr>
          <p:nvPr>
            <p:ph type="sldNum" sz="quarter" idx="3"/>
          </p:nvPr>
        </p:nvSpPr>
        <p:spPr>
          <a:xfrm>
            <a:off x="4021294" y="9721107"/>
            <a:ext cx="3076364" cy="513507"/>
          </a:xfrm>
          <a:prstGeom prst="rect">
            <a:avLst/>
          </a:prstGeom>
        </p:spPr>
        <p:txBody>
          <a:bodyPr vert="horz" lIns="94640" tIns="47320" rIns="94640" bIns="47320" rtlCol="0" anchor="b"/>
          <a:lstStyle>
            <a:lvl1pPr algn="r">
              <a:defRPr sz="1200"/>
            </a:lvl1pPr>
          </a:lstStyle>
          <a:p>
            <a:fld id="{740A781E-F586-4216-ADC4-E0DE927A3DB1}" type="slidenum">
              <a:rPr kumimoji="1" lang="ja-JP" altLang="en-US" smtClean="0"/>
              <a:t>‹#›</a:t>
            </a:fld>
            <a:endParaRPr kumimoji="1" lang="ja-JP" altLang="en-US"/>
          </a:p>
        </p:txBody>
      </p:sp>
    </p:spTree>
    <p:extLst>
      <p:ext uri="{BB962C8B-B14F-4D97-AF65-F5344CB8AC3E}">
        <p14:creationId xmlns:p14="http://schemas.microsoft.com/office/powerpoint/2010/main" val="282296042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jpg" Type="http://schemas.openxmlformats.org/officeDocument/2006/relationships/image"/></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jpg" Type="http://schemas.openxmlformats.org/officeDocument/2006/relationships/image"/><Relationship Id="rId3" Target="../media/image3.jpeg" Type="http://schemas.openxmlformats.org/officeDocument/2006/relationships/image"/><Relationship Id="rId4" Target="../media/hdphoto1.wdp" Type="http://schemas.microsoft.com/office/2007/relationships/hdphoto"/><Relationship Id="rId5" Target="../media/image4.jpeg" Type="http://schemas.openxmlformats.org/officeDocument/2006/relationships/image"/><Relationship Id="rId6" Target="../media/hdphoto2.wdp" Type="http://schemas.microsoft.com/office/2007/relationships/hdphoto"/></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5.jpg" Type="http://schemas.openxmlformats.org/officeDocument/2006/relationships/image"/><Relationship Id="rId3" Target="../media/image6.jpeg" Type="http://schemas.openxmlformats.org/officeDocument/2006/relationships/image"/><Relationship Id="rId4" Target="../media/hdphoto3.wdp" Type="http://schemas.microsoft.com/office/2007/relationships/hdphoto"/></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7.jpg" Type="http://schemas.openxmlformats.org/officeDocument/2006/relationships/image"/><Relationship Id="rId3" Target="../media/image8.jpeg" Type="http://schemas.openxmlformats.org/officeDocument/2006/relationships/image"/><Relationship Id="rId4" Target="../media/hdphoto4.wdp" Type="http://schemas.microsoft.com/office/2007/relationships/hdphoto"/><Relationship Id="rId5" Target="../media/image9.jpeg" Type="http://schemas.openxmlformats.org/officeDocument/2006/relationships/image"/><Relationship Id="rId6" Target="../media/hdphoto5.wdp" Type="http://schemas.microsoft.com/office/2007/relationships/hdphoto"/><Relationship Id="rId7" Target="../media/image10.jpg" Type="http://schemas.openxmlformats.org/officeDocument/2006/relationships/image"/><Relationship Id="rId8" Target="../media/image11.jpeg" Type="http://schemas.openxmlformats.org/officeDocument/2006/relationships/image"/><Relationship Id="rId9" Target="../media/hdphoto6.wdp" Type="http://schemas.microsoft.com/office/2007/relationships/hdphoto"/></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2.jpg" Type="http://schemas.openxmlformats.org/officeDocument/2006/relationships/image"/><Relationship Id="rId3" Target="../media/image6.jpeg" Type="http://schemas.openxmlformats.org/officeDocument/2006/relationships/image"/><Relationship Id="rId4" Target="../media/hdphoto3.wdp" Type="http://schemas.microsoft.com/office/2007/relationships/hdphoto"/></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スライド1">
    <p:spTree>
      <p:nvGrpSpPr>
        <p:cNvPr id="1" name=""/>
        <p:cNvGrpSpPr/>
        <p:nvPr/>
      </p:nvGrpSpPr>
      <p:grpSpPr>
        <a:xfrm>
          <a:off x="0" y="0"/>
          <a:ext cx="0" cy="0"/>
          <a:chOff x="0" y="0"/>
          <a:chExt cx="0" cy="0"/>
        </a:xfrm>
      </p:grpSpPr>
      <p:pic>
        <p:nvPicPr>
          <p:cNvPr id="6" name="図 5"/>
          <p:cNvPicPr>
            <a:picLocks noChangeAspect="1"/>
          </p:cNvPicPr>
          <p:nvPr userDrawn="1"/>
        </p:nvPicPr>
        <p:blipFill rotWithShape="1">
          <a:blip r:embed="rId2">
            <a:extLst>
              <a:ext uri="{28A0092B-C50C-407E-A947-70E740481C1C}">
                <a14:useLocalDpi xmlns:a14="http://schemas.microsoft.com/office/drawing/2010/main" val="0"/>
              </a:ext>
            </a:extLst>
          </a:blip>
          <a:srcRect b="4842"/>
          <a:stretch/>
        </p:blipFill>
        <p:spPr>
          <a:xfrm>
            <a:off x="3872880" y="2876153"/>
            <a:ext cx="6033120" cy="3973783"/>
          </a:xfrm>
          <a:prstGeom prst="rect">
            <a:avLst/>
          </a:prstGeom>
        </p:spPr>
      </p:pic>
    </p:spTree>
    <p:extLst>
      <p:ext uri="{BB962C8B-B14F-4D97-AF65-F5344CB8AC3E}">
        <p14:creationId xmlns:p14="http://schemas.microsoft.com/office/powerpoint/2010/main" val="1314836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スライド3">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5"/>
            <a:ext cx="9906000" cy="6856710"/>
          </a:xfrm>
          <a:prstGeom prst="rect">
            <a:avLst/>
          </a:prstGeom>
        </p:spPr>
      </p:pic>
      <p:sp>
        <p:nvSpPr>
          <p:cNvPr id="8" name="図プレースホルダー 7"/>
          <p:cNvSpPr>
            <a:spLocks noGrp="1"/>
          </p:cNvSpPr>
          <p:nvPr>
            <p:ph type="pic" sz="quarter" idx="10" hasCustomPrompt="1"/>
          </p:nvPr>
        </p:nvSpPr>
        <p:spPr>
          <a:xfrm>
            <a:off x="390156" y="332656"/>
            <a:ext cx="4237028" cy="2808311"/>
          </a:xfrm>
          <a:blipFill dpi="0" rotWithShape="1">
            <a:blip r:embed="rId3">
              <a:extLst>
                <a:ext uri="{BEBA8EAE-BF5A-486C-A8C5-ECC9F3942E4B}">
                  <a14:imgProps xmlns:a14="http://schemas.microsoft.com/office/drawing/2010/main">
                    <a14:imgLayer r:embed="rId4">
                      <a14:imgEffect>
                        <a14:sharpenSoften amount="-25000"/>
                      </a14:imgEffect>
                    </a14:imgLayer>
                  </a14:imgProps>
                </a:ext>
              </a:extLst>
            </a:blip>
            <a:srcRect/>
            <a:stretch>
              <a:fillRect/>
            </a:stretch>
          </a:blipFill>
        </p:spPr>
        <p:txBody>
          <a:bodyPr>
            <a:normAutofit/>
          </a:bodyPr>
          <a:lstStyle>
            <a:lvl1pPr marL="0" indent="0">
              <a:buNone/>
              <a:defRPr sz="1800">
                <a:solidFill>
                  <a:srgbClr val="FF0000"/>
                </a:solidFill>
                <a:latin typeface="メイリオ" pitchFamily="50" charset="-128"/>
                <a:ea typeface="メイリオ" pitchFamily="50" charset="-128"/>
                <a:cs typeface="メイリオ" pitchFamily="50" charset="-128"/>
              </a:defRPr>
            </a:lvl1pPr>
          </a:lstStyle>
          <a:p>
            <a:r>
              <a:rPr kumimoji="1" lang="ja-JP" altLang="en-US" dirty="0"/>
              <a:t>写真を追加する</a:t>
            </a:r>
          </a:p>
        </p:txBody>
      </p:sp>
      <p:sp>
        <p:nvSpPr>
          <p:cNvPr id="9" name="図プレースホルダー 7"/>
          <p:cNvSpPr>
            <a:spLocks noGrp="1"/>
          </p:cNvSpPr>
          <p:nvPr>
            <p:ph type="pic" sz="quarter" idx="11" hasCustomPrompt="1"/>
          </p:nvPr>
        </p:nvSpPr>
        <p:spPr>
          <a:xfrm>
            <a:off x="5279393" y="3573015"/>
            <a:ext cx="4237028" cy="2808311"/>
          </a:xfrm>
          <a: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a:blipFill>
        </p:spPr>
        <p:txBody>
          <a:bodyPr>
            <a:normAutofit/>
          </a:bodyPr>
          <a:lstStyle>
            <a:lvl1pPr marL="0" indent="0">
              <a:buNone/>
              <a:defRPr sz="1800">
                <a:solidFill>
                  <a:srgbClr val="FF0000"/>
                </a:solidFill>
                <a:latin typeface="メイリオ" pitchFamily="50" charset="-128"/>
                <a:ea typeface="メイリオ" pitchFamily="50" charset="-128"/>
                <a:cs typeface="メイリオ" pitchFamily="50" charset="-128"/>
              </a:defRPr>
            </a:lvl1pPr>
          </a:lstStyle>
          <a:p>
            <a:r>
              <a:rPr kumimoji="1" lang="ja-JP" altLang="en-US" dirty="0"/>
              <a:t>写真を追加する</a:t>
            </a:r>
          </a:p>
        </p:txBody>
      </p:sp>
      <p:sp>
        <p:nvSpPr>
          <p:cNvPr id="12" name="テキスト プレースホルダー 10"/>
          <p:cNvSpPr>
            <a:spLocks noGrp="1"/>
          </p:cNvSpPr>
          <p:nvPr>
            <p:ph type="body" sz="quarter" idx="13" hasCustomPrompt="1"/>
          </p:nvPr>
        </p:nvSpPr>
        <p:spPr>
          <a:xfrm>
            <a:off x="390156" y="3186553"/>
            <a:ext cx="4246025" cy="294057"/>
          </a:xfrm>
        </p:spPr>
        <p:txBody>
          <a:bodyPr>
            <a:normAutofit/>
          </a:bodyPr>
          <a:lstStyle>
            <a:lvl1pPr marL="0" indent="0">
              <a:buNone/>
              <a:defRPr sz="1200">
                <a:latin typeface="メイリオ" pitchFamily="50" charset="-128"/>
                <a:ea typeface="メイリオ" pitchFamily="50" charset="-128"/>
                <a:cs typeface="メイリオ" pitchFamily="50" charset="-128"/>
              </a:defRPr>
            </a:lvl1pPr>
            <a:lvl2pPr marL="313730" indent="0">
              <a:buNone/>
              <a:defRPr>
                <a:latin typeface="メイリオ" pitchFamily="50" charset="-128"/>
                <a:ea typeface="メイリオ" pitchFamily="50" charset="-128"/>
                <a:cs typeface="メイリオ" pitchFamily="50" charset="-128"/>
              </a:defRPr>
            </a:lvl2pPr>
            <a:lvl3pPr marL="627462" indent="0">
              <a:buNone/>
              <a:defRPr>
                <a:latin typeface="メイリオ" pitchFamily="50" charset="-128"/>
                <a:ea typeface="メイリオ" pitchFamily="50" charset="-128"/>
                <a:cs typeface="メイリオ" pitchFamily="50" charset="-128"/>
              </a:defRPr>
            </a:lvl3pPr>
            <a:lvl4pPr marL="941192" indent="0">
              <a:buNone/>
              <a:defRPr>
                <a:latin typeface="メイリオ" pitchFamily="50" charset="-128"/>
                <a:ea typeface="メイリオ" pitchFamily="50" charset="-128"/>
                <a:cs typeface="メイリオ" pitchFamily="50" charset="-128"/>
              </a:defRPr>
            </a:lvl4pPr>
            <a:lvl5pPr marL="1254923" indent="0">
              <a:buNone/>
              <a:defRPr>
                <a:latin typeface="メイリオ" pitchFamily="50" charset="-128"/>
                <a:ea typeface="メイリオ" pitchFamily="50" charset="-128"/>
                <a:cs typeface="メイリオ" pitchFamily="50" charset="-128"/>
              </a:defRPr>
            </a:lvl5pPr>
          </a:lstStyle>
          <a:p>
            <a:pPr lvl="0"/>
            <a:r>
              <a:rPr kumimoji="1" lang="ja-JP" altLang="en-US" dirty="0"/>
              <a:t>文字を追加する</a:t>
            </a:r>
          </a:p>
        </p:txBody>
      </p:sp>
      <p:sp>
        <p:nvSpPr>
          <p:cNvPr id="10" name="図プレースホルダー 7">
            <a:extLst>
              <a:ext uri="{FF2B5EF4-FFF2-40B4-BE49-F238E27FC236}">
                <a16:creationId xmlns:a16="http://schemas.microsoft.com/office/drawing/2014/main" id="{B8991502-77C9-48E6-8A68-F154EC5D5484}"/>
              </a:ext>
            </a:extLst>
          </p:cNvPr>
          <p:cNvSpPr>
            <a:spLocks noGrp="1"/>
          </p:cNvSpPr>
          <p:nvPr>
            <p:ph type="pic" sz="quarter" idx="14" hasCustomPrompt="1"/>
          </p:nvPr>
        </p:nvSpPr>
        <p:spPr>
          <a:xfrm>
            <a:off x="5269417" y="336656"/>
            <a:ext cx="4237028" cy="2808311"/>
          </a:xfrm>
          <a:blipFill dpi="0" rotWithShape="1">
            <a:blip r:embed="rId3">
              <a:extLst>
                <a:ext uri="{BEBA8EAE-BF5A-486C-A8C5-ECC9F3942E4B}">
                  <a14:imgProps xmlns:a14="http://schemas.microsoft.com/office/drawing/2010/main">
                    <a14:imgLayer r:embed="rId4">
                      <a14:imgEffect>
                        <a14:sharpenSoften amount="-25000"/>
                      </a14:imgEffect>
                    </a14:imgLayer>
                  </a14:imgProps>
                </a:ext>
              </a:extLst>
            </a:blip>
            <a:srcRect/>
            <a:stretch>
              <a:fillRect/>
            </a:stretch>
          </a:blipFill>
        </p:spPr>
        <p:txBody>
          <a:bodyPr>
            <a:normAutofit/>
          </a:bodyPr>
          <a:lstStyle>
            <a:lvl1pPr marL="0" indent="0">
              <a:buNone/>
              <a:defRPr sz="1800">
                <a:solidFill>
                  <a:srgbClr val="FF0000"/>
                </a:solidFill>
                <a:latin typeface="メイリオ" pitchFamily="50" charset="-128"/>
                <a:ea typeface="メイリオ" pitchFamily="50" charset="-128"/>
                <a:cs typeface="メイリオ" pitchFamily="50" charset="-128"/>
              </a:defRPr>
            </a:lvl1pPr>
          </a:lstStyle>
          <a:p>
            <a:r>
              <a:rPr kumimoji="1" lang="ja-JP" altLang="en-US" dirty="0"/>
              <a:t>写真を追加する</a:t>
            </a:r>
          </a:p>
        </p:txBody>
      </p:sp>
      <p:sp>
        <p:nvSpPr>
          <p:cNvPr id="13" name="図プレースホルダー 7">
            <a:extLst>
              <a:ext uri="{FF2B5EF4-FFF2-40B4-BE49-F238E27FC236}">
                <a16:creationId xmlns:a16="http://schemas.microsoft.com/office/drawing/2014/main" id="{E56360E2-BD6D-46C2-8E1C-9059050F6D0D}"/>
              </a:ext>
            </a:extLst>
          </p:cNvPr>
          <p:cNvSpPr>
            <a:spLocks noGrp="1"/>
          </p:cNvSpPr>
          <p:nvPr>
            <p:ph type="pic" sz="quarter" idx="15" hasCustomPrompt="1"/>
          </p:nvPr>
        </p:nvSpPr>
        <p:spPr>
          <a:xfrm>
            <a:off x="384964" y="3573015"/>
            <a:ext cx="4237028" cy="2808311"/>
          </a:xfrm>
          <a:blipFill dpi="0" rotWithShape="1">
            <a:blip r:embed="rId3">
              <a:extLst>
                <a:ext uri="{BEBA8EAE-BF5A-486C-A8C5-ECC9F3942E4B}">
                  <a14:imgProps xmlns:a14="http://schemas.microsoft.com/office/drawing/2010/main">
                    <a14:imgLayer r:embed="rId4">
                      <a14:imgEffect>
                        <a14:sharpenSoften amount="-25000"/>
                      </a14:imgEffect>
                    </a14:imgLayer>
                  </a14:imgProps>
                </a:ext>
              </a:extLst>
            </a:blip>
            <a:srcRect/>
            <a:stretch>
              <a:fillRect/>
            </a:stretch>
          </a:blipFill>
        </p:spPr>
        <p:txBody>
          <a:bodyPr>
            <a:normAutofit/>
          </a:bodyPr>
          <a:lstStyle>
            <a:lvl1pPr marL="0" indent="0">
              <a:buNone/>
              <a:defRPr sz="1800">
                <a:solidFill>
                  <a:srgbClr val="FF0000"/>
                </a:solidFill>
                <a:latin typeface="メイリオ" pitchFamily="50" charset="-128"/>
                <a:ea typeface="メイリオ" pitchFamily="50" charset="-128"/>
                <a:cs typeface="メイリオ" pitchFamily="50" charset="-128"/>
              </a:defRPr>
            </a:lvl1pPr>
          </a:lstStyle>
          <a:p>
            <a:r>
              <a:rPr kumimoji="1" lang="ja-JP" altLang="en-US" dirty="0"/>
              <a:t>写真を追加する</a:t>
            </a:r>
          </a:p>
        </p:txBody>
      </p:sp>
      <p:sp>
        <p:nvSpPr>
          <p:cNvPr id="14" name="テキスト プレースホルダー 10">
            <a:extLst>
              <a:ext uri="{FF2B5EF4-FFF2-40B4-BE49-F238E27FC236}">
                <a16:creationId xmlns:a16="http://schemas.microsoft.com/office/drawing/2014/main" id="{E27235D8-8FA3-4240-83A2-E3BFA8428DB4}"/>
              </a:ext>
            </a:extLst>
          </p:cNvPr>
          <p:cNvSpPr>
            <a:spLocks noGrp="1"/>
          </p:cNvSpPr>
          <p:nvPr>
            <p:ph type="body" sz="quarter" idx="16" hasCustomPrompt="1"/>
          </p:nvPr>
        </p:nvSpPr>
        <p:spPr>
          <a:xfrm>
            <a:off x="5269819" y="3188044"/>
            <a:ext cx="4246025" cy="294057"/>
          </a:xfrm>
        </p:spPr>
        <p:txBody>
          <a:bodyPr>
            <a:normAutofit/>
          </a:bodyPr>
          <a:lstStyle>
            <a:lvl1pPr marL="0" indent="0">
              <a:buNone/>
              <a:defRPr sz="1200">
                <a:latin typeface="メイリオ" pitchFamily="50" charset="-128"/>
                <a:ea typeface="メイリオ" pitchFamily="50" charset="-128"/>
                <a:cs typeface="メイリオ" pitchFamily="50" charset="-128"/>
              </a:defRPr>
            </a:lvl1pPr>
            <a:lvl2pPr marL="313730" indent="0">
              <a:buNone/>
              <a:defRPr>
                <a:latin typeface="メイリオ" pitchFamily="50" charset="-128"/>
                <a:ea typeface="メイリオ" pitchFamily="50" charset="-128"/>
                <a:cs typeface="メイリオ" pitchFamily="50" charset="-128"/>
              </a:defRPr>
            </a:lvl2pPr>
            <a:lvl3pPr marL="627462" indent="0">
              <a:buNone/>
              <a:defRPr>
                <a:latin typeface="メイリオ" pitchFamily="50" charset="-128"/>
                <a:ea typeface="メイリオ" pitchFamily="50" charset="-128"/>
                <a:cs typeface="メイリオ" pitchFamily="50" charset="-128"/>
              </a:defRPr>
            </a:lvl3pPr>
            <a:lvl4pPr marL="941192" indent="0">
              <a:buNone/>
              <a:defRPr>
                <a:latin typeface="メイリオ" pitchFamily="50" charset="-128"/>
                <a:ea typeface="メイリオ" pitchFamily="50" charset="-128"/>
                <a:cs typeface="メイリオ" pitchFamily="50" charset="-128"/>
              </a:defRPr>
            </a:lvl4pPr>
            <a:lvl5pPr marL="1254923" indent="0">
              <a:buNone/>
              <a:defRPr>
                <a:latin typeface="メイリオ" pitchFamily="50" charset="-128"/>
                <a:ea typeface="メイリオ" pitchFamily="50" charset="-128"/>
                <a:cs typeface="メイリオ" pitchFamily="50" charset="-128"/>
              </a:defRPr>
            </a:lvl5pPr>
          </a:lstStyle>
          <a:p>
            <a:pPr lvl="0"/>
            <a:r>
              <a:rPr kumimoji="1" lang="ja-JP" altLang="en-US" dirty="0"/>
              <a:t>文字を追加する</a:t>
            </a:r>
          </a:p>
        </p:txBody>
      </p:sp>
      <p:sp>
        <p:nvSpPr>
          <p:cNvPr id="15" name="テキスト プレースホルダー 10">
            <a:extLst>
              <a:ext uri="{FF2B5EF4-FFF2-40B4-BE49-F238E27FC236}">
                <a16:creationId xmlns:a16="http://schemas.microsoft.com/office/drawing/2014/main" id="{70D2E519-31A0-4A3F-A13E-ECA9EA2320AB}"/>
              </a:ext>
            </a:extLst>
          </p:cNvPr>
          <p:cNvSpPr>
            <a:spLocks noGrp="1"/>
          </p:cNvSpPr>
          <p:nvPr>
            <p:ph type="body" sz="quarter" idx="17" hasCustomPrompt="1"/>
          </p:nvPr>
        </p:nvSpPr>
        <p:spPr>
          <a:xfrm>
            <a:off x="384964" y="6426912"/>
            <a:ext cx="4246025" cy="294057"/>
          </a:xfrm>
        </p:spPr>
        <p:txBody>
          <a:bodyPr>
            <a:normAutofit/>
          </a:bodyPr>
          <a:lstStyle>
            <a:lvl1pPr marL="0" indent="0">
              <a:buNone/>
              <a:defRPr sz="1200">
                <a:latin typeface="メイリオ" pitchFamily="50" charset="-128"/>
                <a:ea typeface="メイリオ" pitchFamily="50" charset="-128"/>
                <a:cs typeface="メイリオ" pitchFamily="50" charset="-128"/>
              </a:defRPr>
            </a:lvl1pPr>
            <a:lvl2pPr marL="313730" indent="0">
              <a:buNone/>
              <a:defRPr>
                <a:latin typeface="メイリオ" pitchFamily="50" charset="-128"/>
                <a:ea typeface="メイリオ" pitchFamily="50" charset="-128"/>
                <a:cs typeface="メイリオ" pitchFamily="50" charset="-128"/>
              </a:defRPr>
            </a:lvl2pPr>
            <a:lvl3pPr marL="627462" indent="0">
              <a:buNone/>
              <a:defRPr>
                <a:latin typeface="メイリオ" pitchFamily="50" charset="-128"/>
                <a:ea typeface="メイリオ" pitchFamily="50" charset="-128"/>
                <a:cs typeface="メイリオ" pitchFamily="50" charset="-128"/>
              </a:defRPr>
            </a:lvl3pPr>
            <a:lvl4pPr marL="941192" indent="0">
              <a:buNone/>
              <a:defRPr>
                <a:latin typeface="メイリオ" pitchFamily="50" charset="-128"/>
                <a:ea typeface="メイリオ" pitchFamily="50" charset="-128"/>
                <a:cs typeface="メイリオ" pitchFamily="50" charset="-128"/>
              </a:defRPr>
            </a:lvl4pPr>
            <a:lvl5pPr marL="1254923" indent="0">
              <a:buNone/>
              <a:defRPr>
                <a:latin typeface="メイリオ" pitchFamily="50" charset="-128"/>
                <a:ea typeface="メイリオ" pitchFamily="50" charset="-128"/>
                <a:cs typeface="メイリオ" pitchFamily="50" charset="-128"/>
              </a:defRPr>
            </a:lvl5pPr>
          </a:lstStyle>
          <a:p>
            <a:pPr lvl="0"/>
            <a:r>
              <a:rPr kumimoji="1" lang="ja-JP" altLang="en-US" dirty="0"/>
              <a:t>文字を追加する</a:t>
            </a:r>
          </a:p>
        </p:txBody>
      </p:sp>
      <p:sp>
        <p:nvSpPr>
          <p:cNvPr id="16" name="テキスト プレースホルダー 10">
            <a:extLst>
              <a:ext uri="{FF2B5EF4-FFF2-40B4-BE49-F238E27FC236}">
                <a16:creationId xmlns:a16="http://schemas.microsoft.com/office/drawing/2014/main" id="{512F0DE0-64C2-4119-B49C-F9B65BBE4060}"/>
              </a:ext>
            </a:extLst>
          </p:cNvPr>
          <p:cNvSpPr>
            <a:spLocks noGrp="1"/>
          </p:cNvSpPr>
          <p:nvPr>
            <p:ph type="body" sz="quarter" idx="13" hasCustomPrompt="1"/>
          </p:nvPr>
        </p:nvSpPr>
        <p:spPr>
          <a:xfrm>
            <a:off x="5275013" y="6426911"/>
            <a:ext cx="4246025" cy="294057"/>
          </a:xfrm>
        </p:spPr>
        <p:txBody>
          <a:bodyPr>
            <a:normAutofit/>
          </a:bodyPr>
          <a:lstStyle>
            <a:lvl1pPr marL="0" indent="0">
              <a:buNone/>
              <a:defRPr sz="1200">
                <a:latin typeface="メイリオ" pitchFamily="50" charset="-128"/>
                <a:ea typeface="メイリオ" pitchFamily="50" charset="-128"/>
                <a:cs typeface="メイリオ" pitchFamily="50" charset="-128"/>
              </a:defRPr>
            </a:lvl1pPr>
            <a:lvl2pPr marL="313730" indent="0">
              <a:buNone/>
              <a:defRPr>
                <a:latin typeface="メイリオ" pitchFamily="50" charset="-128"/>
                <a:ea typeface="メイリオ" pitchFamily="50" charset="-128"/>
                <a:cs typeface="メイリオ" pitchFamily="50" charset="-128"/>
              </a:defRPr>
            </a:lvl2pPr>
            <a:lvl3pPr marL="627462" indent="0">
              <a:buNone/>
              <a:defRPr>
                <a:latin typeface="メイリオ" pitchFamily="50" charset="-128"/>
                <a:ea typeface="メイリオ" pitchFamily="50" charset="-128"/>
                <a:cs typeface="メイリオ" pitchFamily="50" charset="-128"/>
              </a:defRPr>
            </a:lvl3pPr>
            <a:lvl4pPr marL="941192" indent="0">
              <a:buNone/>
              <a:defRPr>
                <a:latin typeface="メイリオ" pitchFamily="50" charset="-128"/>
                <a:ea typeface="メイリオ" pitchFamily="50" charset="-128"/>
                <a:cs typeface="メイリオ" pitchFamily="50" charset="-128"/>
              </a:defRPr>
            </a:lvl4pPr>
            <a:lvl5pPr marL="1254923" indent="0">
              <a:buNone/>
              <a:defRPr>
                <a:latin typeface="メイリオ" pitchFamily="50" charset="-128"/>
                <a:ea typeface="メイリオ" pitchFamily="50" charset="-128"/>
                <a:cs typeface="メイリオ" pitchFamily="50" charset="-128"/>
              </a:defRPr>
            </a:lvl5pPr>
          </a:lstStyle>
          <a:p>
            <a:pPr lvl="0"/>
            <a:r>
              <a:rPr kumimoji="1" lang="ja-JP" altLang="en-US" dirty="0"/>
              <a:t>文字を追加する</a:t>
            </a:r>
          </a:p>
        </p:txBody>
      </p:sp>
    </p:spTree>
    <p:extLst>
      <p:ext uri="{BB962C8B-B14F-4D97-AF65-F5344CB8AC3E}">
        <p14:creationId xmlns:p14="http://schemas.microsoft.com/office/powerpoint/2010/main" val="3651468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スライド2">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5"/>
            <a:ext cx="9906000" cy="6856710"/>
          </a:xfrm>
          <a:prstGeom prst="rect">
            <a:avLst/>
          </a:prstGeom>
        </p:spPr>
      </p:pic>
      <p:sp>
        <p:nvSpPr>
          <p:cNvPr id="8" name="図プレースホルダー 7"/>
          <p:cNvSpPr>
            <a:spLocks noGrp="1"/>
          </p:cNvSpPr>
          <p:nvPr>
            <p:ph type="pic" sz="quarter" idx="10" hasCustomPrompt="1"/>
          </p:nvPr>
        </p:nvSpPr>
        <p:spPr>
          <a:xfrm>
            <a:off x="390156" y="404665"/>
            <a:ext cx="9125689" cy="6048524"/>
          </a:xfrm>
          <a: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a:blipFill>
        </p:spPr>
        <p:txBody>
          <a:bodyPr>
            <a:normAutofit/>
          </a:bodyPr>
          <a:lstStyle>
            <a:lvl1pPr marL="0" indent="0">
              <a:buNone/>
              <a:defRPr sz="1800">
                <a:solidFill>
                  <a:srgbClr val="FF0000"/>
                </a:solidFill>
                <a:latin typeface="メイリオ" pitchFamily="50" charset="-128"/>
                <a:ea typeface="メイリオ" pitchFamily="50" charset="-128"/>
                <a:cs typeface="メイリオ" pitchFamily="50" charset="-128"/>
              </a:defRPr>
            </a:lvl1pPr>
          </a:lstStyle>
          <a:p>
            <a:r>
              <a:rPr kumimoji="1" lang="ja-JP" altLang="en-US" dirty="0"/>
              <a:t>写真を追加する</a:t>
            </a:r>
          </a:p>
        </p:txBody>
      </p:sp>
    </p:spTree>
    <p:extLst>
      <p:ext uri="{BB962C8B-B14F-4D97-AF65-F5344CB8AC3E}">
        <p14:creationId xmlns:p14="http://schemas.microsoft.com/office/powerpoint/2010/main" val="3549084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スライド4">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5"/>
            <a:ext cx="9906000" cy="6856710"/>
          </a:xfrm>
          <a:prstGeom prst="rect">
            <a:avLst/>
          </a:prstGeom>
        </p:spPr>
      </p:pic>
      <p:sp>
        <p:nvSpPr>
          <p:cNvPr id="7" name="図プレースホルダー 7"/>
          <p:cNvSpPr>
            <a:spLocks noGrp="1"/>
          </p:cNvSpPr>
          <p:nvPr>
            <p:ph type="pic" sz="quarter" idx="10" hasCustomPrompt="1"/>
          </p:nvPr>
        </p:nvSpPr>
        <p:spPr>
          <a:xfrm>
            <a:off x="1" y="0"/>
            <a:ext cx="4953000" cy="3429000"/>
          </a:xfrm>
          <a: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a:blipFill>
        </p:spPr>
        <p:txBody>
          <a:bodyPr>
            <a:normAutofit/>
          </a:bodyPr>
          <a:lstStyle>
            <a:lvl1pPr marL="0" indent="0">
              <a:buNone/>
              <a:defRPr sz="1800">
                <a:solidFill>
                  <a:srgbClr val="FF0000"/>
                </a:solidFill>
                <a:latin typeface="メイリオ" pitchFamily="50" charset="-128"/>
                <a:ea typeface="メイリオ" pitchFamily="50" charset="-128"/>
                <a:cs typeface="メイリオ" pitchFamily="50" charset="-128"/>
              </a:defRPr>
            </a:lvl1pPr>
          </a:lstStyle>
          <a:p>
            <a:r>
              <a:rPr kumimoji="1" lang="ja-JP" altLang="en-US" dirty="0"/>
              <a:t>写真を追加する</a:t>
            </a:r>
          </a:p>
        </p:txBody>
      </p:sp>
      <p:sp>
        <p:nvSpPr>
          <p:cNvPr id="8" name="図プレースホルダー 7"/>
          <p:cNvSpPr>
            <a:spLocks noGrp="1"/>
          </p:cNvSpPr>
          <p:nvPr>
            <p:ph type="pic" sz="quarter" idx="11" hasCustomPrompt="1"/>
          </p:nvPr>
        </p:nvSpPr>
        <p:spPr>
          <a:xfrm>
            <a:off x="1" y="3428355"/>
            <a:ext cx="4953000" cy="3429000"/>
          </a:xfrm>
          <a:blipFill dpi="0" rotWithShape="1">
            <a:blip r:embed="rId5">
              <a:extLst>
                <a:ext uri="{BEBA8EAE-BF5A-486C-A8C5-ECC9F3942E4B}">
                  <a14:imgProps xmlns:a14="http://schemas.microsoft.com/office/drawing/2010/main">
                    <a14:imgLayer r:embed="rId6">
                      <a14:imgEffect>
                        <a14:sharpenSoften amount="-25000"/>
                      </a14:imgEffect>
                    </a14:imgLayer>
                  </a14:imgProps>
                </a:ext>
              </a:extLst>
            </a:blip>
            <a:srcRect/>
            <a:stretch>
              <a:fillRect/>
            </a:stretch>
          </a:blipFill>
        </p:spPr>
        <p:txBody>
          <a:bodyPr>
            <a:normAutofit/>
          </a:bodyPr>
          <a:lstStyle>
            <a:lvl1pPr marL="0" indent="0">
              <a:buNone/>
              <a:defRPr sz="1800">
                <a:solidFill>
                  <a:srgbClr val="FF0000"/>
                </a:solidFill>
                <a:latin typeface="メイリオ" pitchFamily="50" charset="-128"/>
                <a:ea typeface="メイリオ" pitchFamily="50" charset="-128"/>
                <a:cs typeface="メイリオ" pitchFamily="50" charset="-128"/>
              </a:defRPr>
            </a:lvl1pPr>
          </a:lstStyle>
          <a:p>
            <a:r>
              <a:rPr kumimoji="1" lang="ja-JP" altLang="en-US" dirty="0"/>
              <a:t>写真を追加する</a:t>
            </a:r>
          </a:p>
        </p:txBody>
      </p:sp>
      <p:sp>
        <p:nvSpPr>
          <p:cNvPr id="9" name="図プレースホルダー 7"/>
          <p:cNvSpPr>
            <a:spLocks noGrp="1"/>
          </p:cNvSpPr>
          <p:nvPr>
            <p:ph type="pic" sz="quarter" idx="12" hasCustomPrompt="1"/>
          </p:nvPr>
        </p:nvSpPr>
        <p:spPr>
          <a:xfrm>
            <a:off x="4953001" y="0"/>
            <a:ext cx="4953000" cy="3429000"/>
          </a:xfrm>
          <a:blipFill dpi="0" rotWithShape="1">
            <a:blip r:embed="rId7"/>
            <a:srcRect/>
            <a:tile tx="0" ty="-558800" sx="90000" sy="90000" flip="none" algn="tl"/>
          </a:blipFill>
        </p:spPr>
        <p:txBody>
          <a:bodyPr>
            <a:normAutofit/>
          </a:bodyPr>
          <a:lstStyle>
            <a:lvl1pPr marL="0" indent="0">
              <a:buNone/>
              <a:defRPr sz="1800">
                <a:solidFill>
                  <a:srgbClr val="FF0000"/>
                </a:solidFill>
                <a:latin typeface="メイリオ" pitchFamily="50" charset="-128"/>
                <a:ea typeface="メイリオ" pitchFamily="50" charset="-128"/>
                <a:cs typeface="メイリオ" pitchFamily="50" charset="-128"/>
              </a:defRPr>
            </a:lvl1pPr>
          </a:lstStyle>
          <a:p>
            <a:r>
              <a:rPr kumimoji="1" lang="ja-JP" altLang="en-US" dirty="0"/>
              <a:t>写真を追加する</a:t>
            </a:r>
          </a:p>
        </p:txBody>
      </p:sp>
      <p:sp>
        <p:nvSpPr>
          <p:cNvPr id="10" name="図プレースホルダー 7"/>
          <p:cNvSpPr>
            <a:spLocks noGrp="1"/>
          </p:cNvSpPr>
          <p:nvPr>
            <p:ph type="pic" sz="quarter" idx="13" hasCustomPrompt="1"/>
          </p:nvPr>
        </p:nvSpPr>
        <p:spPr>
          <a:xfrm>
            <a:off x="4953001" y="3428355"/>
            <a:ext cx="4953000" cy="3429000"/>
          </a:xfrm>
          <a:blipFill dpi="0" rotWithShape="1">
            <a:blip r:embed="rId8">
              <a:extLst>
                <a:ext uri="{BEBA8EAE-BF5A-486C-A8C5-ECC9F3942E4B}">
                  <a14:imgProps xmlns:a14="http://schemas.microsoft.com/office/drawing/2010/main">
                    <a14:imgLayer r:embed="rId9">
                      <a14:imgEffect>
                        <a14:sharpenSoften amount="-25000"/>
                      </a14:imgEffect>
                    </a14:imgLayer>
                  </a14:imgProps>
                </a:ext>
              </a:extLst>
            </a:blip>
            <a:srcRect/>
            <a:tile tx="0" ty="0" sx="90000" sy="90000" flip="none" algn="ctr"/>
          </a:blipFill>
        </p:spPr>
        <p:txBody>
          <a:bodyPr>
            <a:normAutofit/>
          </a:bodyPr>
          <a:lstStyle>
            <a:lvl1pPr marL="0" indent="0">
              <a:buNone/>
              <a:defRPr sz="1800">
                <a:solidFill>
                  <a:srgbClr val="FF0000"/>
                </a:solidFill>
                <a:latin typeface="メイリオ" pitchFamily="50" charset="-128"/>
                <a:ea typeface="メイリオ" pitchFamily="50" charset="-128"/>
                <a:cs typeface="メイリオ" pitchFamily="50" charset="-128"/>
              </a:defRPr>
            </a:lvl1pPr>
          </a:lstStyle>
          <a:p>
            <a:r>
              <a:rPr kumimoji="1" lang="ja-JP" altLang="en-US" dirty="0"/>
              <a:t>写真を追加する</a:t>
            </a:r>
          </a:p>
        </p:txBody>
      </p:sp>
    </p:spTree>
    <p:extLst>
      <p:ext uri="{BB962C8B-B14F-4D97-AF65-F5344CB8AC3E}">
        <p14:creationId xmlns:p14="http://schemas.microsoft.com/office/powerpoint/2010/main" val="1070188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スライド5">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5"/>
            <a:ext cx="9906000" cy="6856710"/>
          </a:xfrm>
          <a:prstGeom prst="rect">
            <a:avLst/>
          </a:prstGeom>
        </p:spPr>
      </p:pic>
      <p:sp>
        <p:nvSpPr>
          <p:cNvPr id="7" name="図プレースホルダー 7"/>
          <p:cNvSpPr>
            <a:spLocks noGrp="1"/>
          </p:cNvSpPr>
          <p:nvPr>
            <p:ph type="pic" sz="quarter" idx="10" hasCustomPrompt="1"/>
          </p:nvPr>
        </p:nvSpPr>
        <p:spPr>
          <a:xfrm>
            <a:off x="0" y="0"/>
            <a:ext cx="9906000" cy="6857355"/>
          </a:xfrm>
          <a: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a:blipFill>
        </p:spPr>
        <p:txBody>
          <a:bodyPr>
            <a:normAutofit/>
          </a:bodyPr>
          <a:lstStyle>
            <a:lvl1pPr marL="0" indent="0">
              <a:buNone/>
              <a:defRPr sz="1800">
                <a:solidFill>
                  <a:srgbClr val="FF0000"/>
                </a:solidFill>
                <a:latin typeface="メイリオ" pitchFamily="50" charset="-128"/>
                <a:ea typeface="メイリオ" pitchFamily="50" charset="-128"/>
                <a:cs typeface="メイリオ" pitchFamily="50" charset="-128"/>
              </a:defRPr>
            </a:lvl1pPr>
          </a:lstStyle>
          <a:p>
            <a:r>
              <a:rPr kumimoji="1" lang="ja-JP" altLang="en-US" dirty="0"/>
              <a:t>写真を追加する</a:t>
            </a:r>
          </a:p>
        </p:txBody>
      </p:sp>
    </p:spTree>
    <p:extLst>
      <p:ext uri="{BB962C8B-B14F-4D97-AF65-F5344CB8AC3E}">
        <p14:creationId xmlns:p14="http://schemas.microsoft.com/office/powerpoint/2010/main" val="2719532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0DFCF4C-0764-4651-92E9-18CEBC955E7C}" type="datetimeFigureOut">
              <a:rPr kumimoji="1" lang="ja-JP" altLang="en-US" smtClean="0"/>
              <a:t>2021/12/28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FF67432-32C5-4720-981D-E18AC336E430}" type="slidenum">
              <a:rPr kumimoji="1" lang="ja-JP" altLang="en-US" smtClean="0"/>
              <a:t>‹#›</a:t>
            </a:fld>
            <a:endParaRPr kumimoji="1" lang="ja-JP" altLang="en-US"/>
          </a:p>
        </p:txBody>
      </p:sp>
    </p:spTree>
    <p:extLst>
      <p:ext uri="{BB962C8B-B14F-4D97-AF65-F5344CB8AC3E}">
        <p14:creationId xmlns:p14="http://schemas.microsoft.com/office/powerpoint/2010/main" val="3128067202"/>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theme/theme1.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62746" tIns="31373" rIns="62746" bIns="31373"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4"/>
          </a:xfrm>
          <a:prstGeom prst="rect">
            <a:avLst/>
          </a:prstGeom>
        </p:spPr>
        <p:txBody>
          <a:bodyPr vert="horz" lIns="62746" tIns="31373" rIns="62746" bIns="31373"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6"/>
          </a:xfrm>
          <a:prstGeom prst="rect">
            <a:avLst/>
          </a:prstGeom>
        </p:spPr>
        <p:txBody>
          <a:bodyPr vert="horz" lIns="62746" tIns="31373" rIns="62746" bIns="31373" rtlCol="0" anchor="ctr"/>
          <a:lstStyle>
            <a:lvl1pPr algn="l">
              <a:defRPr sz="800">
                <a:solidFill>
                  <a:schemeClr val="tx1">
                    <a:tint val="75000"/>
                  </a:schemeClr>
                </a:solidFill>
              </a:defRPr>
            </a:lvl1pPr>
          </a:lstStyle>
          <a:p>
            <a:fld id="{30DFCF4C-0764-4651-92E9-18CEBC955E7C}" type="datetimeFigureOut">
              <a:rPr kumimoji="1" lang="ja-JP" altLang="en-US" smtClean="0"/>
              <a:t>2021/12/28</a:t>
            </a:fld>
            <a:endParaRPr kumimoji="1" lang="ja-JP" altLang="en-US"/>
          </a:p>
        </p:txBody>
      </p:sp>
      <p:sp>
        <p:nvSpPr>
          <p:cNvPr id="5" name="フッター プレースホルダー 4"/>
          <p:cNvSpPr>
            <a:spLocks noGrp="1"/>
          </p:cNvSpPr>
          <p:nvPr>
            <p:ph type="ftr" sz="quarter" idx="3"/>
          </p:nvPr>
        </p:nvSpPr>
        <p:spPr>
          <a:xfrm>
            <a:off x="3384550" y="6356351"/>
            <a:ext cx="3136900" cy="365126"/>
          </a:xfrm>
          <a:prstGeom prst="rect">
            <a:avLst/>
          </a:prstGeom>
        </p:spPr>
        <p:txBody>
          <a:bodyPr vert="horz" lIns="62746" tIns="31373" rIns="62746" bIns="31373" rtlCol="0" anchor="ctr"/>
          <a:lstStyle>
            <a:lvl1pPr algn="ctr">
              <a:defRPr sz="8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6"/>
          </a:xfrm>
          <a:prstGeom prst="rect">
            <a:avLst/>
          </a:prstGeom>
        </p:spPr>
        <p:txBody>
          <a:bodyPr vert="horz" lIns="62746" tIns="31373" rIns="62746" bIns="31373" rtlCol="0" anchor="ctr"/>
          <a:lstStyle>
            <a:lvl1pPr algn="r">
              <a:defRPr sz="800">
                <a:solidFill>
                  <a:schemeClr val="tx1">
                    <a:tint val="75000"/>
                  </a:schemeClr>
                </a:solidFill>
              </a:defRPr>
            </a:lvl1pPr>
          </a:lstStyle>
          <a:p>
            <a:fld id="{5FF67432-32C5-4720-981D-E18AC336E430}" type="slidenum">
              <a:rPr kumimoji="1" lang="ja-JP" altLang="en-US" smtClean="0"/>
              <a:t>‹#›</a:t>
            </a:fld>
            <a:endParaRPr kumimoji="1" lang="ja-JP" altLang="en-US"/>
          </a:p>
        </p:txBody>
      </p:sp>
    </p:spTree>
    <p:extLst>
      <p:ext uri="{BB962C8B-B14F-4D97-AF65-F5344CB8AC3E}">
        <p14:creationId xmlns:p14="http://schemas.microsoft.com/office/powerpoint/2010/main" val="2440034093"/>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1" r:id="rId3"/>
    <p:sldLayoutId id="2147483663" r:id="rId4"/>
    <p:sldLayoutId id="2147483664" r:id="rId5"/>
    <p:sldLayoutId id="2147483655" r:id="rId6"/>
  </p:sldLayoutIdLst>
  <p:txStyles>
    <p:titleStyle>
      <a:lvl1pPr algn="ctr" defTabSz="627461" rtl="0" eaLnBrk="1" latinLnBrk="0" hangingPunct="1">
        <a:spcBef>
          <a:spcPct val="0"/>
        </a:spcBef>
        <a:buNone/>
        <a:defRPr kumimoji="1" sz="3000" kern="1200">
          <a:solidFill>
            <a:schemeClr val="tx1"/>
          </a:solidFill>
          <a:latin typeface="+mj-lt"/>
          <a:ea typeface="+mj-ea"/>
          <a:cs typeface="+mj-cs"/>
        </a:defRPr>
      </a:lvl1pPr>
    </p:titleStyle>
    <p:bodyStyle>
      <a:lvl1pPr marL="235298" indent="-235298" algn="l" defTabSz="627461" rtl="0" eaLnBrk="1" latinLnBrk="0" hangingPunct="1">
        <a:spcBef>
          <a:spcPct val="20000"/>
        </a:spcBef>
        <a:buFont typeface="Arial" pitchFamily="34" charset="0"/>
        <a:buChar char="•"/>
        <a:defRPr kumimoji="1" sz="2200" kern="1200">
          <a:solidFill>
            <a:schemeClr val="tx1"/>
          </a:solidFill>
          <a:latin typeface="+mn-lt"/>
          <a:ea typeface="+mn-ea"/>
          <a:cs typeface="+mn-cs"/>
        </a:defRPr>
      </a:lvl1pPr>
      <a:lvl2pPr marL="509812" indent="-196082" algn="l" defTabSz="627461" rtl="0" eaLnBrk="1" latinLnBrk="0" hangingPunct="1">
        <a:spcBef>
          <a:spcPct val="20000"/>
        </a:spcBef>
        <a:buFont typeface="Arial" pitchFamily="34" charset="0"/>
        <a:buChar char="–"/>
        <a:defRPr kumimoji="1" sz="1900" kern="1200">
          <a:solidFill>
            <a:schemeClr val="tx1"/>
          </a:solidFill>
          <a:latin typeface="+mn-lt"/>
          <a:ea typeface="+mn-ea"/>
          <a:cs typeface="+mn-cs"/>
        </a:defRPr>
      </a:lvl2pPr>
      <a:lvl3pPr marL="784327" indent="-156865" algn="l" defTabSz="627461" rtl="0" eaLnBrk="1" latinLnBrk="0" hangingPunct="1">
        <a:spcBef>
          <a:spcPct val="20000"/>
        </a:spcBef>
        <a:buFont typeface="Arial" pitchFamily="34" charset="0"/>
        <a:buChar char="•"/>
        <a:defRPr kumimoji="1" sz="1600" kern="1200">
          <a:solidFill>
            <a:schemeClr val="tx1"/>
          </a:solidFill>
          <a:latin typeface="+mn-lt"/>
          <a:ea typeface="+mn-ea"/>
          <a:cs typeface="+mn-cs"/>
        </a:defRPr>
      </a:lvl3pPr>
      <a:lvl4pPr marL="1098057" indent="-156865" algn="l" defTabSz="627461" rtl="0" eaLnBrk="1" latinLnBrk="0" hangingPunct="1">
        <a:spcBef>
          <a:spcPct val="20000"/>
        </a:spcBef>
        <a:buFont typeface="Arial" pitchFamily="34" charset="0"/>
        <a:buChar char="–"/>
        <a:defRPr kumimoji="1" sz="1400" kern="1200">
          <a:solidFill>
            <a:schemeClr val="tx1"/>
          </a:solidFill>
          <a:latin typeface="+mn-lt"/>
          <a:ea typeface="+mn-ea"/>
          <a:cs typeface="+mn-cs"/>
        </a:defRPr>
      </a:lvl4pPr>
      <a:lvl5pPr marL="1411788" indent="-156865" algn="l" defTabSz="627461" rtl="0" eaLnBrk="1" latinLnBrk="0" hangingPunct="1">
        <a:spcBef>
          <a:spcPct val="20000"/>
        </a:spcBef>
        <a:buFont typeface="Arial" pitchFamily="34" charset="0"/>
        <a:buChar char="»"/>
        <a:defRPr kumimoji="1" sz="1400" kern="1200">
          <a:solidFill>
            <a:schemeClr val="tx1"/>
          </a:solidFill>
          <a:latin typeface="+mn-lt"/>
          <a:ea typeface="+mn-ea"/>
          <a:cs typeface="+mn-cs"/>
        </a:defRPr>
      </a:lvl5pPr>
      <a:lvl6pPr marL="1725519" indent="-156865" algn="l" defTabSz="627461" rtl="0" eaLnBrk="1" latinLnBrk="0" hangingPunct="1">
        <a:spcBef>
          <a:spcPct val="20000"/>
        </a:spcBef>
        <a:buFont typeface="Arial" pitchFamily="34" charset="0"/>
        <a:buChar char="•"/>
        <a:defRPr kumimoji="1" sz="1400" kern="1200">
          <a:solidFill>
            <a:schemeClr val="tx1"/>
          </a:solidFill>
          <a:latin typeface="+mn-lt"/>
          <a:ea typeface="+mn-ea"/>
          <a:cs typeface="+mn-cs"/>
        </a:defRPr>
      </a:lvl6pPr>
      <a:lvl7pPr marL="2039249" indent="-156865" algn="l" defTabSz="627461" rtl="0" eaLnBrk="1" latinLnBrk="0" hangingPunct="1">
        <a:spcBef>
          <a:spcPct val="20000"/>
        </a:spcBef>
        <a:buFont typeface="Arial" pitchFamily="34" charset="0"/>
        <a:buChar char="•"/>
        <a:defRPr kumimoji="1" sz="1400" kern="1200">
          <a:solidFill>
            <a:schemeClr val="tx1"/>
          </a:solidFill>
          <a:latin typeface="+mn-lt"/>
          <a:ea typeface="+mn-ea"/>
          <a:cs typeface="+mn-cs"/>
        </a:defRPr>
      </a:lvl7pPr>
      <a:lvl8pPr marL="2352980" indent="-156865" algn="l" defTabSz="627461" rtl="0" eaLnBrk="1" latinLnBrk="0" hangingPunct="1">
        <a:spcBef>
          <a:spcPct val="20000"/>
        </a:spcBef>
        <a:buFont typeface="Arial" pitchFamily="34" charset="0"/>
        <a:buChar char="•"/>
        <a:defRPr kumimoji="1" sz="1400" kern="1200">
          <a:solidFill>
            <a:schemeClr val="tx1"/>
          </a:solidFill>
          <a:latin typeface="+mn-lt"/>
          <a:ea typeface="+mn-ea"/>
          <a:cs typeface="+mn-cs"/>
        </a:defRPr>
      </a:lvl8pPr>
      <a:lvl9pPr marL="2666710" indent="-156865" algn="l" defTabSz="627461" rtl="0" eaLnBrk="1" latinLnBrk="0" hangingPunct="1">
        <a:spcBef>
          <a:spcPct val="20000"/>
        </a:spcBef>
        <a:buFont typeface="Arial" pitchFamily="34" charset="0"/>
        <a:buChar char="•"/>
        <a:defRPr kumimoji="1" sz="1400" kern="1200">
          <a:solidFill>
            <a:schemeClr val="tx1"/>
          </a:solidFill>
          <a:latin typeface="+mn-lt"/>
          <a:ea typeface="+mn-ea"/>
          <a:cs typeface="+mn-cs"/>
        </a:defRPr>
      </a:lvl9pPr>
    </p:bodyStyle>
    <p:otherStyle>
      <a:defPPr>
        <a:defRPr lang="ja-JP"/>
      </a:defPPr>
      <a:lvl1pPr marL="0" algn="l" defTabSz="627461" rtl="0" eaLnBrk="1" latinLnBrk="0" hangingPunct="1">
        <a:defRPr kumimoji="1" sz="1200" kern="1200">
          <a:solidFill>
            <a:schemeClr val="tx1"/>
          </a:solidFill>
          <a:latin typeface="+mn-lt"/>
          <a:ea typeface="+mn-ea"/>
          <a:cs typeface="+mn-cs"/>
        </a:defRPr>
      </a:lvl1pPr>
      <a:lvl2pPr marL="313731" algn="l" defTabSz="627461" rtl="0" eaLnBrk="1" latinLnBrk="0" hangingPunct="1">
        <a:defRPr kumimoji="1" sz="1200" kern="1200">
          <a:solidFill>
            <a:schemeClr val="tx1"/>
          </a:solidFill>
          <a:latin typeface="+mn-lt"/>
          <a:ea typeface="+mn-ea"/>
          <a:cs typeface="+mn-cs"/>
        </a:defRPr>
      </a:lvl2pPr>
      <a:lvl3pPr marL="627461" algn="l" defTabSz="627461" rtl="0" eaLnBrk="1" latinLnBrk="0" hangingPunct="1">
        <a:defRPr kumimoji="1" sz="1200" kern="1200">
          <a:solidFill>
            <a:schemeClr val="tx1"/>
          </a:solidFill>
          <a:latin typeface="+mn-lt"/>
          <a:ea typeface="+mn-ea"/>
          <a:cs typeface="+mn-cs"/>
        </a:defRPr>
      </a:lvl3pPr>
      <a:lvl4pPr marL="941192" algn="l" defTabSz="627461" rtl="0" eaLnBrk="1" latinLnBrk="0" hangingPunct="1">
        <a:defRPr kumimoji="1" sz="1200" kern="1200">
          <a:solidFill>
            <a:schemeClr val="tx1"/>
          </a:solidFill>
          <a:latin typeface="+mn-lt"/>
          <a:ea typeface="+mn-ea"/>
          <a:cs typeface="+mn-cs"/>
        </a:defRPr>
      </a:lvl4pPr>
      <a:lvl5pPr marL="1254923" algn="l" defTabSz="627461" rtl="0" eaLnBrk="1" latinLnBrk="0" hangingPunct="1">
        <a:defRPr kumimoji="1" sz="1200" kern="1200">
          <a:solidFill>
            <a:schemeClr val="tx1"/>
          </a:solidFill>
          <a:latin typeface="+mn-lt"/>
          <a:ea typeface="+mn-ea"/>
          <a:cs typeface="+mn-cs"/>
        </a:defRPr>
      </a:lvl5pPr>
      <a:lvl6pPr marL="1568653" algn="l" defTabSz="627461" rtl="0" eaLnBrk="1" latinLnBrk="0" hangingPunct="1">
        <a:defRPr kumimoji="1" sz="1200" kern="1200">
          <a:solidFill>
            <a:schemeClr val="tx1"/>
          </a:solidFill>
          <a:latin typeface="+mn-lt"/>
          <a:ea typeface="+mn-ea"/>
          <a:cs typeface="+mn-cs"/>
        </a:defRPr>
      </a:lvl6pPr>
      <a:lvl7pPr marL="1882384" algn="l" defTabSz="627461" rtl="0" eaLnBrk="1" latinLnBrk="0" hangingPunct="1">
        <a:defRPr kumimoji="1" sz="1200" kern="1200">
          <a:solidFill>
            <a:schemeClr val="tx1"/>
          </a:solidFill>
          <a:latin typeface="+mn-lt"/>
          <a:ea typeface="+mn-ea"/>
          <a:cs typeface="+mn-cs"/>
        </a:defRPr>
      </a:lvl7pPr>
      <a:lvl8pPr marL="2196114" algn="l" defTabSz="627461" rtl="0" eaLnBrk="1" latinLnBrk="0" hangingPunct="1">
        <a:defRPr kumimoji="1" sz="1200" kern="1200">
          <a:solidFill>
            <a:schemeClr val="tx1"/>
          </a:solidFill>
          <a:latin typeface="+mn-lt"/>
          <a:ea typeface="+mn-ea"/>
          <a:cs typeface="+mn-cs"/>
        </a:defRPr>
      </a:lvl8pPr>
      <a:lvl9pPr marL="2509845" algn="l" defTabSz="627461" rtl="0" eaLnBrk="1" latinLnBrk="0" hangingPunct="1">
        <a:defRPr kumimoji="1" sz="12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コンテンツ プレースホルダー 3">
            <a:extLst>
              <a:ext uri="{FF2B5EF4-FFF2-40B4-BE49-F238E27FC236}">
                <a16:creationId xmlns:a16="http://schemas.microsoft.com/office/drawing/2014/main" id="{F23BE109-9089-4888-A2EB-AD695E78F99D}"/>
              </a:ext>
            </a:extLst>
          </p:cNvPr>
          <p:cNvGraphicFramePr>
            <a:graphicFrameLocks/>
          </p:cNvGraphicFramePr>
          <p:nvPr>
            <p:extLst>
              <p:ext uri="{D42A27DB-BD31-4B8C-83A1-F6EECF244321}">
                <p14:modId xmlns:p14="http://schemas.microsoft.com/office/powerpoint/2010/main" val="2993277507"/>
              </p:ext>
            </p:extLst>
          </p:nvPr>
        </p:nvGraphicFramePr>
        <p:xfrm>
          <a:off x="632520" y="188640"/>
          <a:ext cx="8712968" cy="3617027"/>
        </p:xfrm>
        <a:graphic>
          <a:graphicData uri="http://schemas.openxmlformats.org/drawingml/2006/table">
            <a:tbl>
              <a:tblPr firstRow="1" firstCol="1" bandRow="1">
                <a:tableStyleId>{C083E6E3-FA7D-4D7B-A595-EF9225AFEA82}</a:tableStyleId>
              </a:tblPr>
              <a:tblGrid>
                <a:gridCol w="1379553">
                  <a:extLst>
                    <a:ext uri="{9D8B030D-6E8A-4147-A177-3AD203B41FA5}">
                      <a16:colId xmlns:a16="http://schemas.microsoft.com/office/drawing/2014/main" val="2813758434"/>
                    </a:ext>
                  </a:extLst>
                </a:gridCol>
                <a:gridCol w="7333415">
                  <a:extLst>
                    <a:ext uri="{9D8B030D-6E8A-4147-A177-3AD203B41FA5}">
                      <a16:colId xmlns:a16="http://schemas.microsoft.com/office/drawing/2014/main" val="1657471726"/>
                    </a:ext>
                  </a:extLst>
                </a:gridCol>
              </a:tblGrid>
              <a:tr h="169322">
                <a:tc>
                  <a:txBody>
                    <a:bodyPr/>
                    <a:lstStyle/>
                    <a:p>
                      <a:pPr algn="l">
                        <a:spcAft>
                          <a:spcPts val="0"/>
                        </a:spcAft>
                      </a:pPr>
                      <a:r>
                        <a:rPr lang="ja-JP" sz="1200" kern="100" dirty="0">
                          <a:effectLst/>
                        </a:rPr>
                        <a:t>団体</a:t>
                      </a:r>
                      <a:r>
                        <a:rPr lang="ja-JP" altLang="en-US" sz="1200" kern="100" dirty="0">
                          <a:effectLst/>
                        </a:rPr>
                        <a:t>名</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2677" marR="42677" marT="0" marB="0"/>
                </a:tc>
                <a:tc>
                  <a:txBody>
                    <a:bodyPr/>
                    <a:lstStyle/>
                    <a:p>
                      <a:pPr algn="l">
                        <a:spcAft>
                          <a:spcPts val="0"/>
                        </a:spcAft>
                      </a:pPr>
                      <a:endParaRPr lang="ja-JP" sz="1200" kern="100" dirty="0">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1114985680"/>
                  </a:ext>
                </a:extLst>
              </a:tr>
              <a:tr h="169322">
                <a:tc>
                  <a:txBody>
                    <a:bodyPr/>
                    <a:lstStyle/>
                    <a:p>
                      <a:pPr algn="l">
                        <a:spcAft>
                          <a:spcPts val="0"/>
                        </a:spcAft>
                      </a:pPr>
                      <a:r>
                        <a:rPr lang="ja-JP" sz="1200" kern="100" dirty="0">
                          <a:effectLst/>
                        </a:rPr>
                        <a:t>所在地</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2677" marR="42677" marT="0" marB="0"/>
                </a:tc>
                <a:tc>
                  <a:txBody>
                    <a:bodyPr/>
                    <a:lstStyle/>
                    <a:p>
                      <a:pPr algn="l">
                        <a:spcAft>
                          <a:spcPts val="0"/>
                        </a:spcAft>
                      </a:pPr>
                      <a:endParaRPr lang="ja-JP" sz="1200" kern="100" dirty="0">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3999071824"/>
                  </a:ext>
                </a:extLst>
              </a:tr>
              <a:tr h="348600">
                <a:tc>
                  <a:txBody>
                    <a:bodyPr/>
                    <a:lstStyle/>
                    <a:p>
                      <a:pPr algn="l">
                        <a:spcAft>
                          <a:spcPts val="0"/>
                        </a:spcAft>
                      </a:pP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団体の目的</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2677" marR="42677" marT="0" marB="0"/>
                </a:tc>
                <a:tc>
                  <a:txBody>
                    <a:bodyPr/>
                    <a:lstStyle/>
                    <a:p>
                      <a:endParaRPr lang="ja-JP" altLang="en-US" sz="1200" kern="100" dirty="0">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1297203768"/>
                  </a:ext>
                </a:extLst>
              </a:tr>
              <a:tr h="360040">
                <a:tc>
                  <a:txBody>
                    <a:bodyPr/>
                    <a:lstStyle/>
                    <a:p>
                      <a:pPr algn="l">
                        <a:spcAft>
                          <a:spcPts val="0"/>
                        </a:spcAft>
                      </a:pP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活動地域</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2677" marR="42677" marT="0" marB="0"/>
                </a:tc>
                <a:tc>
                  <a:txBody>
                    <a:bodyPr/>
                    <a:lstStyle/>
                    <a:p>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3029980294"/>
                  </a:ext>
                </a:extLst>
              </a:tr>
              <a:tr h="544095">
                <a:tc>
                  <a:txBody>
                    <a:bodyPr/>
                    <a:lstStyle/>
                    <a:p>
                      <a:pPr algn="l">
                        <a:spcAft>
                          <a:spcPts val="0"/>
                        </a:spcAft>
                      </a:pPr>
                      <a:r>
                        <a:rPr lang="ja-JP" sz="1200" kern="100" dirty="0">
                          <a:effectLst/>
                        </a:rPr>
                        <a:t>地域循環共生圏を活用して目指す地域の姿</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2677" marR="42677" marT="0" marB="0"/>
                </a:tc>
                <a:tc>
                  <a:txBody>
                    <a:bodyPr/>
                    <a:lstStyle/>
                    <a:p>
                      <a:endParaRPr lang="ja-JP" altLang="en-US" sz="1200" kern="100" dirty="0">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2188278840"/>
                  </a:ext>
                </a:extLst>
              </a:tr>
              <a:tr h="403448">
                <a:tc>
                  <a:txBody>
                    <a:bodyPr/>
                    <a:lstStyle/>
                    <a:p>
                      <a:pPr algn="l">
                        <a:spcAft>
                          <a:spcPts val="0"/>
                        </a:spcAft>
                      </a:pPr>
                      <a:r>
                        <a:rPr lang="ja-JP" sz="1200" kern="100" dirty="0">
                          <a:effectLst/>
                        </a:rPr>
                        <a:t>地域の現状・課題</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2677" marR="42677" marT="0" marB="0"/>
                </a:tc>
                <a:tc>
                  <a:txBody>
                    <a:bodyPr/>
                    <a:lstStyle/>
                    <a:p>
                      <a:endParaRPr lang="en-US" altLang="ja-JP" sz="1200" kern="100" dirty="0">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2674013523"/>
                  </a:ext>
                </a:extLst>
              </a:tr>
              <a:tr h="170263">
                <a:tc>
                  <a:txBody>
                    <a:bodyPr/>
                    <a:lstStyle/>
                    <a:p>
                      <a:pPr algn="l">
                        <a:spcAft>
                          <a:spcPts val="0"/>
                        </a:spcAft>
                      </a:pPr>
                      <a:r>
                        <a:rPr lang="ja-JP" sz="1200" kern="100" dirty="0">
                          <a:effectLst/>
                        </a:rPr>
                        <a:t>地域が持つ資源</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2677" marR="42677" marT="0" marB="0"/>
                </a:tc>
                <a:tc>
                  <a:txBody>
                    <a:bodyPr/>
                    <a:lstStyle/>
                    <a:p>
                      <a:pPr marL="171450" indent="-171450">
                        <a:buFont typeface="Arial" panose="020B0604020202020204" pitchFamily="34" charset="0"/>
                        <a:buChar char="•"/>
                      </a:pPr>
                      <a:endParaRPr lang="ja-JP" altLang="en-US" sz="1200" kern="100" dirty="0">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3885316624"/>
                  </a:ext>
                </a:extLst>
              </a:tr>
              <a:tr h="216024">
                <a:tc>
                  <a:txBody>
                    <a:bodyPr/>
                    <a:lstStyle/>
                    <a:p>
                      <a:pPr algn="l">
                        <a:spcAft>
                          <a:spcPts val="0"/>
                        </a:spcAft>
                      </a:pPr>
                      <a:r>
                        <a:rPr lang="ja-JP" sz="1200" kern="100" dirty="0">
                          <a:effectLst/>
                        </a:rPr>
                        <a:t>取組内容</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2677" marR="42677" marT="0" marB="0"/>
                </a:tc>
                <a:tc>
                  <a:txBody>
                    <a:bodyPr/>
                    <a:lstStyle/>
                    <a:p>
                      <a:pPr marL="0" indent="0">
                        <a:buFont typeface="Arial" panose="020B0604020202020204" pitchFamily="34" charset="0"/>
                        <a:buNone/>
                      </a:pPr>
                      <a:endParaRPr kumimoji="1" lang="ja-JP" altLang="en-US" sz="1200" b="0" i="0" u="none" strike="noStrike" kern="1200" baseline="0" dirty="0">
                        <a:solidFill>
                          <a:schemeClr val="tx1"/>
                        </a:solidFill>
                        <a:latin typeface="+mn-ea"/>
                        <a:ea typeface="+mn-ea"/>
                        <a:cs typeface="+mn-cs"/>
                      </a:endParaRPr>
                    </a:p>
                  </a:txBody>
                  <a:tcPr marL="68580" marR="68580" marT="0" marB="0"/>
                </a:tc>
                <a:extLst>
                  <a:ext uri="{0D108BD9-81ED-4DB2-BD59-A6C34878D82A}">
                    <a16:rowId xmlns:a16="http://schemas.microsoft.com/office/drawing/2014/main" val="240638085"/>
                  </a:ext>
                </a:extLst>
              </a:tr>
              <a:tr h="338643">
                <a:tc rowSpan="3">
                  <a:txBody>
                    <a:bodyPr/>
                    <a:lstStyle/>
                    <a:p>
                      <a:pPr algn="l">
                        <a:spcAft>
                          <a:spcPts val="0"/>
                        </a:spcAft>
                      </a:pPr>
                      <a:r>
                        <a:rPr lang="ja-JP" sz="1200" kern="100" dirty="0">
                          <a:effectLst/>
                        </a:rPr>
                        <a:t>地域循環共生圏を実践することで想定される</a:t>
                      </a:r>
                      <a:r>
                        <a:rPr lang="ja-JP" sz="1200" kern="100" dirty="0" smtClean="0">
                          <a:effectLst/>
                        </a:rPr>
                        <a:t>効果</a:t>
                      </a:r>
                      <a:r>
                        <a:rPr lang="en-US" altLang="ja-JP" sz="1200" kern="100" dirty="0" smtClean="0">
                          <a:effectLst/>
                        </a:rPr>
                        <a:t>(</a:t>
                      </a:r>
                      <a:r>
                        <a:rPr lang="ja-JP" altLang="en-US" sz="1200" kern="100" dirty="0" smtClean="0">
                          <a:effectLst/>
                        </a:rPr>
                        <a:t>変化</a:t>
                      </a:r>
                      <a:r>
                        <a:rPr lang="en-US" altLang="ja-JP" sz="1200" kern="100" dirty="0" smtClean="0">
                          <a:effectLst/>
                        </a:rPr>
                        <a:t>)</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2677" marR="42677" marT="0" marB="0"/>
                </a:tc>
                <a:tc>
                  <a:txBody>
                    <a:bodyPr/>
                    <a:lstStyle/>
                    <a:p>
                      <a:pPr marL="0" marR="0" lvl="0" indent="0" algn="l" defTabSz="62746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baseline="0" dirty="0" smtClean="0">
                          <a:solidFill>
                            <a:schemeClr val="tx1"/>
                          </a:solidFill>
                          <a:latin typeface="+mn-ea"/>
                          <a:ea typeface="+mn-ea"/>
                          <a:cs typeface="+mn-cs"/>
                        </a:rPr>
                        <a:t>（環境）</a:t>
                      </a:r>
                      <a:endParaRPr kumimoji="1" lang="en-US" altLang="ja-JP" sz="1200" b="0" i="0" u="none" strike="noStrike" kern="1200" baseline="0" dirty="0" smtClean="0">
                        <a:solidFill>
                          <a:schemeClr val="tx1"/>
                        </a:solidFill>
                        <a:latin typeface="+mn-ea"/>
                        <a:ea typeface="+mn-ea"/>
                        <a:cs typeface="+mn-cs"/>
                      </a:endParaRPr>
                    </a:p>
                    <a:p>
                      <a:endParaRPr kumimoji="1" lang="en-US" altLang="ja-JP" sz="1200" b="0" i="0" u="none" strike="noStrike" kern="1200" baseline="0" dirty="0">
                        <a:solidFill>
                          <a:schemeClr val="tx1"/>
                        </a:solidFill>
                        <a:latin typeface="+mn-ea"/>
                        <a:ea typeface="+mn-ea"/>
                        <a:cs typeface="+mn-cs"/>
                      </a:endParaRPr>
                    </a:p>
                  </a:txBody>
                  <a:tcPr marL="68580" marR="68580" marT="0" marB="0"/>
                </a:tc>
                <a:extLst>
                  <a:ext uri="{0D108BD9-81ED-4DB2-BD59-A6C34878D82A}">
                    <a16:rowId xmlns:a16="http://schemas.microsoft.com/office/drawing/2014/main" val="3548546288"/>
                  </a:ext>
                </a:extLst>
              </a:tr>
              <a:tr h="338643">
                <a:tc vMerge="1">
                  <a:txBody>
                    <a:bodyPr/>
                    <a:lstStyle/>
                    <a:p>
                      <a:endParaRPr kumimoji="1" lang="ja-JP" altLang="en-US"/>
                    </a:p>
                  </a:txBody>
                  <a:tcPr/>
                </a:tc>
                <a:tc>
                  <a:txBody>
                    <a:bodyPr/>
                    <a:lstStyle/>
                    <a:p>
                      <a:pPr marL="0" marR="0" lvl="0" indent="0" algn="l" defTabSz="62746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baseline="0" dirty="0" smtClean="0">
                          <a:solidFill>
                            <a:schemeClr val="tx1"/>
                          </a:solidFill>
                          <a:latin typeface="+mn-ea"/>
                          <a:ea typeface="+mn-ea"/>
                          <a:cs typeface="+mn-cs"/>
                        </a:rPr>
                        <a:t>（経済）</a:t>
                      </a:r>
                      <a:endParaRPr kumimoji="1" lang="en-US" altLang="ja-JP" sz="1200" b="0" i="0" u="none" strike="noStrike" kern="1200" baseline="0" dirty="0" smtClean="0">
                        <a:solidFill>
                          <a:schemeClr val="tx1"/>
                        </a:solidFill>
                        <a:latin typeface="+mn-ea"/>
                        <a:ea typeface="+mn-ea"/>
                        <a:cs typeface="+mn-cs"/>
                      </a:endParaRPr>
                    </a:p>
                    <a:p>
                      <a:endParaRPr kumimoji="1" lang="ja-JP" altLang="en-US" sz="1200" b="0" i="0" u="none" strike="noStrike" kern="1200" baseline="0" dirty="0">
                        <a:solidFill>
                          <a:schemeClr val="tx1"/>
                        </a:solidFill>
                        <a:latin typeface="+mn-ea"/>
                        <a:ea typeface="+mn-ea"/>
                        <a:cs typeface="+mn-cs"/>
                      </a:endParaRPr>
                    </a:p>
                  </a:txBody>
                  <a:tcPr marL="68580" marR="68580" marT="0" marB="0"/>
                </a:tc>
                <a:extLst>
                  <a:ext uri="{0D108BD9-81ED-4DB2-BD59-A6C34878D82A}">
                    <a16:rowId xmlns:a16="http://schemas.microsoft.com/office/drawing/2014/main" val="2656986763"/>
                  </a:ext>
                </a:extLst>
              </a:tr>
              <a:tr h="460115">
                <a:tc vMerge="1">
                  <a:txBody>
                    <a:bodyPr/>
                    <a:lstStyle/>
                    <a:p>
                      <a:endParaRPr kumimoji="1" lang="ja-JP" altLang="en-US"/>
                    </a:p>
                  </a:txBody>
                  <a:tcPr/>
                </a:tc>
                <a:tc>
                  <a:txBody>
                    <a:bodyPr/>
                    <a:lstStyle/>
                    <a:p>
                      <a:pPr marL="0" marR="0" lvl="0" indent="0" algn="l" defTabSz="62746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baseline="0" dirty="0" smtClean="0">
                          <a:solidFill>
                            <a:schemeClr val="tx1"/>
                          </a:solidFill>
                          <a:latin typeface="+mn-ea"/>
                          <a:ea typeface="+mn-ea"/>
                          <a:cs typeface="+mn-cs"/>
                        </a:rPr>
                        <a:t>（社会）</a:t>
                      </a:r>
                      <a:endParaRPr kumimoji="1" lang="en-US" altLang="ja-JP" sz="1200" b="0" i="0" u="none" strike="noStrike" kern="1200" baseline="0" dirty="0" smtClean="0">
                        <a:solidFill>
                          <a:schemeClr val="tx1"/>
                        </a:solidFill>
                        <a:latin typeface="+mn-ea"/>
                        <a:ea typeface="+mn-ea"/>
                        <a:cs typeface="+mn-cs"/>
                      </a:endParaRPr>
                    </a:p>
                    <a:p>
                      <a:endParaRPr kumimoji="1" lang="ja-JP" altLang="en-US" sz="1200" b="0" i="0" u="none" strike="noStrike" kern="1200" baseline="0" dirty="0">
                        <a:solidFill>
                          <a:schemeClr val="tx1"/>
                        </a:solidFill>
                        <a:latin typeface="+mn-ea"/>
                        <a:ea typeface="+mn-ea"/>
                        <a:cs typeface="+mn-cs"/>
                      </a:endParaRPr>
                    </a:p>
                  </a:txBody>
                  <a:tcPr marL="68580" marR="68580" marT="0" marB="0"/>
                </a:tc>
                <a:extLst>
                  <a:ext uri="{0D108BD9-81ED-4DB2-BD59-A6C34878D82A}">
                    <a16:rowId xmlns:a16="http://schemas.microsoft.com/office/drawing/2014/main" val="1947067174"/>
                  </a:ext>
                </a:extLst>
              </a:tr>
            </a:tbl>
          </a:graphicData>
        </a:graphic>
      </p:graphicFrame>
      <p:sp>
        <p:nvSpPr>
          <p:cNvPr id="4" name="吹き出し: 四角形 1">
            <a:extLst>
              <a:ext uri="{FF2B5EF4-FFF2-40B4-BE49-F238E27FC236}">
                <a16:creationId xmlns:a16="http://schemas.microsoft.com/office/drawing/2014/main" id="{75761EB7-1DC6-457D-A268-134DB21C48D7}"/>
              </a:ext>
            </a:extLst>
          </p:cNvPr>
          <p:cNvSpPr/>
          <p:nvPr/>
        </p:nvSpPr>
        <p:spPr>
          <a:xfrm>
            <a:off x="10461612" y="1772816"/>
            <a:ext cx="3024336" cy="3312368"/>
          </a:xfrm>
          <a:prstGeom prst="wedgeRectCallout">
            <a:avLst>
              <a:gd name="adj1" fmla="val -73212"/>
              <a:gd name="adj2" fmla="val -25771"/>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kumimoji="1" lang="en-US" altLang="ja-JP" sz="1400" dirty="0" smtClean="0">
                <a:solidFill>
                  <a:schemeClr val="tx1"/>
                </a:solidFill>
              </a:rPr>
              <a:t>【</a:t>
            </a:r>
            <a:r>
              <a:rPr kumimoji="1" lang="ja-JP" altLang="en-US" sz="1400" dirty="0" smtClean="0">
                <a:solidFill>
                  <a:schemeClr val="tx1"/>
                </a:solidFill>
              </a:rPr>
              <a:t>様式</a:t>
            </a:r>
            <a:r>
              <a:rPr lang="en-US" altLang="ja-JP" sz="1400" dirty="0">
                <a:solidFill>
                  <a:schemeClr val="tx1"/>
                </a:solidFill>
              </a:rPr>
              <a:t>2</a:t>
            </a:r>
            <a:r>
              <a:rPr lang="en-US" altLang="ja-JP" sz="1400" dirty="0" smtClean="0">
                <a:solidFill>
                  <a:schemeClr val="tx1"/>
                </a:solidFill>
              </a:rPr>
              <a:t>】</a:t>
            </a:r>
            <a:r>
              <a:rPr lang="ja-JP" altLang="en-US" sz="1400" dirty="0" smtClean="0">
                <a:solidFill>
                  <a:schemeClr val="tx1"/>
                </a:solidFill>
              </a:rPr>
              <a:t>活動計画書の内容を記載してください</a:t>
            </a:r>
            <a:r>
              <a:rPr lang="en-US" altLang="ja-JP" sz="1400" dirty="0" smtClean="0">
                <a:solidFill>
                  <a:schemeClr val="tx1"/>
                </a:solidFill>
              </a:rPr>
              <a:t>(HP</a:t>
            </a:r>
            <a:r>
              <a:rPr lang="ja-JP" altLang="en-US" sz="1400" dirty="0" smtClean="0">
                <a:solidFill>
                  <a:schemeClr val="tx1"/>
                </a:solidFill>
              </a:rPr>
              <a:t>に公開できる範囲で</a:t>
            </a:r>
            <a:r>
              <a:rPr lang="en-US" altLang="ja-JP" sz="1400" dirty="0" smtClean="0">
                <a:solidFill>
                  <a:schemeClr val="tx1"/>
                </a:solidFill>
              </a:rPr>
              <a:t>)</a:t>
            </a:r>
            <a:r>
              <a:rPr lang="ja-JP" altLang="en-US" sz="1400" dirty="0" err="1" smtClean="0">
                <a:solidFill>
                  <a:schemeClr val="tx1"/>
                </a:solidFill>
              </a:rPr>
              <a:t>。</a:t>
            </a:r>
            <a:endParaRPr lang="en-US" altLang="ja-JP" sz="1400" dirty="0">
              <a:solidFill>
                <a:schemeClr val="tx1"/>
              </a:solidFill>
            </a:endParaRPr>
          </a:p>
          <a:p>
            <a:pPr marL="285750" indent="-285750">
              <a:buFont typeface="Wingdings" panose="05000000000000000000" pitchFamily="2" charset="2"/>
              <a:buChar char="l"/>
            </a:pPr>
            <a:r>
              <a:rPr kumimoji="1" lang="ja-JP" altLang="en-US" sz="1400" dirty="0" smtClean="0">
                <a:solidFill>
                  <a:schemeClr val="tx1"/>
                </a:solidFill>
              </a:rPr>
              <a:t>フォント</a:t>
            </a:r>
            <a:r>
              <a:rPr kumimoji="1" lang="ja-JP" altLang="en-US" sz="1400" dirty="0">
                <a:solidFill>
                  <a:schemeClr val="tx1"/>
                </a:solidFill>
              </a:rPr>
              <a:t>は「</a:t>
            </a:r>
            <a:r>
              <a:rPr kumimoji="1" lang="en-US" altLang="ja-JP" sz="1400" dirty="0">
                <a:solidFill>
                  <a:schemeClr val="tx1"/>
                </a:solidFill>
              </a:rPr>
              <a:t>MSP</a:t>
            </a:r>
            <a:r>
              <a:rPr kumimoji="1" lang="ja-JP" altLang="en-US" sz="1400" dirty="0">
                <a:solidFill>
                  <a:schemeClr val="tx1"/>
                </a:solidFill>
              </a:rPr>
              <a:t>ゴシック」、文字の大きさは</a:t>
            </a:r>
            <a:r>
              <a:rPr kumimoji="1" lang="en-US" altLang="ja-JP" sz="1400" dirty="0" smtClean="0">
                <a:solidFill>
                  <a:schemeClr val="tx1"/>
                </a:solidFill>
              </a:rPr>
              <a:t>12pt</a:t>
            </a:r>
            <a:endParaRPr kumimoji="1" lang="ja-JP" altLang="en-US" sz="1400" dirty="0" smtClean="0">
              <a:solidFill>
                <a:schemeClr val="tx1"/>
              </a:solidFill>
            </a:endParaRPr>
          </a:p>
          <a:p>
            <a:pPr marL="285750" indent="-285750">
              <a:buFont typeface="Wingdings" panose="05000000000000000000" pitchFamily="2" charset="2"/>
              <a:buChar char="l"/>
            </a:pPr>
            <a:r>
              <a:rPr lang="ja-JP" altLang="en-US" sz="1400" dirty="0" smtClean="0">
                <a:solidFill>
                  <a:schemeClr val="tx1"/>
                </a:solidFill>
              </a:rPr>
              <a:t>スライド</a:t>
            </a:r>
            <a:r>
              <a:rPr lang="en-US" altLang="ja-JP" sz="1400" dirty="0" smtClean="0">
                <a:solidFill>
                  <a:schemeClr val="tx1"/>
                </a:solidFill>
              </a:rPr>
              <a:t>1</a:t>
            </a:r>
            <a:r>
              <a:rPr lang="ja-JP" altLang="en-US" sz="1400" dirty="0" smtClean="0">
                <a:solidFill>
                  <a:schemeClr val="tx1"/>
                </a:solidFill>
              </a:rPr>
              <a:t>枚にまとめてください</a:t>
            </a:r>
          </a:p>
          <a:p>
            <a:pPr marL="285750" indent="-285750">
              <a:buFont typeface="Wingdings" panose="05000000000000000000" pitchFamily="2" charset="2"/>
              <a:buChar char="l"/>
            </a:pPr>
            <a:r>
              <a:rPr lang="ja-JP" altLang="en-US" sz="1400" dirty="0" smtClean="0">
                <a:solidFill>
                  <a:schemeClr val="tx1"/>
                </a:solidFill>
              </a:rPr>
              <a:t>可能であれば、地域</a:t>
            </a:r>
            <a:r>
              <a:rPr lang="ja-JP" altLang="en-US" sz="1400" dirty="0">
                <a:solidFill>
                  <a:schemeClr val="tx1"/>
                </a:solidFill>
              </a:rPr>
              <a:t>を紹介するための写真（画像）を４枚程度、御提供ください</a:t>
            </a:r>
            <a:r>
              <a:rPr lang="ja-JP" altLang="en-US" sz="1400" dirty="0" smtClean="0">
                <a:solidFill>
                  <a:schemeClr val="tx1"/>
                </a:solidFill>
              </a:rPr>
              <a:t>。</a:t>
            </a:r>
          </a:p>
          <a:p>
            <a:pPr marL="285750" indent="-285750">
              <a:buFont typeface="Wingdings" panose="05000000000000000000" pitchFamily="2" charset="2"/>
              <a:buChar char="l"/>
            </a:pPr>
            <a:r>
              <a:rPr lang="ja-JP" altLang="en-US" sz="1400" dirty="0">
                <a:solidFill>
                  <a:schemeClr val="tx1"/>
                </a:solidFill>
              </a:rPr>
              <a:t>その他、地域の目指す姿を図示したものなど取組内容が分かる資料がある場合は、添付してください。</a:t>
            </a:r>
            <a:endParaRPr kumimoji="1" lang="ja-JP" altLang="en-US" sz="1400" dirty="0">
              <a:solidFill>
                <a:schemeClr val="tx1"/>
              </a:solidFill>
            </a:endParaRPr>
          </a:p>
        </p:txBody>
      </p:sp>
    </p:spTree>
    <p:extLst>
      <p:ext uri="{BB962C8B-B14F-4D97-AF65-F5344CB8AC3E}">
        <p14:creationId xmlns:p14="http://schemas.microsoft.com/office/powerpoint/2010/main" val="264584208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F1B5460-60ED-433B-9CCE-816E8E68C0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Words>136</Words>
  <PresentationFormat>A4 210 x 297 mm</PresentationFormat>
  <Paragraphs>17</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ＭＳ Ｐゴシック</vt:lpstr>
      <vt:lpstr>メイリオ</vt:lpstr>
      <vt:lpstr>游ゴシック</vt:lpstr>
      <vt:lpstr>Arial</vt:lpstr>
      <vt:lpstr>Calibri</vt:lpstr>
      <vt:lpstr>Times New Roman</vt:lpstr>
      <vt:lpstr>Wingdings</vt:lpstr>
      <vt:lpstr>Office ​​テーマ</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TC027769289991</vt:lpwstr>
  </property>
</Properties>
</file>