
<file path=[Content_Types].xml><?xml version="1.0" encoding="utf-8"?>
<Types xmlns="http://schemas.openxmlformats.org/package/2006/content-types">
  <Default ContentType="image/x-emf" Extension="emf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4567" r:id="rId5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阿部　修子" initials="阿部　修子" lastIdx="4" clrIdx="0">
    <p:extLst>
      <p:ext uri="{19B8F6BF-5375-455C-9EA6-DF929625EA0E}">
        <p15:presenceInfo xmlns:p15="http://schemas.microsoft.com/office/powerpoint/2012/main" userId="S::shuko_abe810@maff.go.jp::3d4be34e-5bb1-4fe6-88fa-dae713ace2a3" providerId="AD"/>
      </p:ext>
    </p:extLst>
  </p:cmAuthor>
  <p:cmAuthor id="2" name="miho_mori230" initials="m" lastIdx="1" clrIdx="1">
    <p:extLst>
      <p:ext uri="{19B8F6BF-5375-455C-9EA6-DF929625EA0E}">
        <p15:presenceInfo xmlns:p15="http://schemas.microsoft.com/office/powerpoint/2012/main" userId="S::miho_mori230@maffnet.onmicrosoft.com::3ea4ae0f-ec18-4ee0-b34e-dbe71ce292d5" providerId="AD"/>
      </p:ext>
    </p:extLst>
  </p:cmAuthor>
  <p:cmAuthor id="3" name="久保　牧衣子" initials="久保　牧衣子" lastIdx="2" clrIdx="2">
    <p:extLst>
      <p:ext uri="{19B8F6BF-5375-455C-9EA6-DF929625EA0E}">
        <p15:presenceInfo xmlns:p15="http://schemas.microsoft.com/office/powerpoint/2012/main" userId="S::maiko_kubo240@maff.go.jp::204879fd-ea11-456d-91be-59c891ed6fe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F0DD"/>
    <a:srgbClr val="149C34"/>
    <a:srgbClr val="1FE14D"/>
    <a:srgbClr val="82E7F2"/>
    <a:srgbClr val="E258AA"/>
    <a:srgbClr val="8FAADC"/>
    <a:srgbClr val="FFFFCC"/>
    <a:srgbClr val="FF7325"/>
    <a:srgbClr val="99000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252" autoAdjust="0"/>
    <p:restoredTop sz="95118" autoAdjust="0"/>
  </p:normalViewPr>
  <p:slideViewPr>
    <p:cSldViewPr snapToGrid="0">
      <p:cViewPr varScale="1">
        <p:scale>
          <a:sx n="110" d="100"/>
          <a:sy n="110" d="100"/>
        </p:scale>
        <p:origin x="9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heme/theme1.xml" Type="http://schemas.openxmlformats.org/officeDocument/2006/relationships/theme"/><Relationship Id="rId11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commentAuthors.xml" Type="http://schemas.openxmlformats.org/officeDocument/2006/relationships/commentAuthors"/><Relationship Id="rId8" Target="presProps.xml" Type="http://schemas.openxmlformats.org/officeDocument/2006/relationships/presProps"/><Relationship Id="rId9" Target="viewProps.xml" Type="http://schemas.openxmlformats.org/officeDocument/2006/relationships/viewProp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79DFC25A-4A2E-480F-840E-0AB7A8C85282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3013"/>
            <a:ext cx="48418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83357"/>
            <a:ext cx="5446723" cy="3913364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B76C6DF0-325C-4515-800A-7CB932EC2D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75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3D0C-9D2E-41E6-A1FB-0B42F2918A21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00386-D5E8-419C-95F3-D56C8F70D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950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3D0C-9D2E-41E6-A1FB-0B42F2918A21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00386-D5E8-419C-95F3-D56C8F70D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345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3D0C-9D2E-41E6-A1FB-0B42F2918A21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00386-D5E8-419C-95F3-D56C8F70D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604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3D0C-9D2E-41E6-A1FB-0B42F2918A21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00386-D5E8-419C-95F3-D56C8F70D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985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3D0C-9D2E-41E6-A1FB-0B42F2918A21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00386-D5E8-419C-95F3-D56C8F70D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1608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3D0C-9D2E-41E6-A1FB-0B42F2918A21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00386-D5E8-419C-95F3-D56C8F70D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17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3D0C-9D2E-41E6-A1FB-0B42F2918A21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00386-D5E8-419C-95F3-D56C8F70D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1297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3D0C-9D2E-41E6-A1FB-0B42F2918A21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00386-D5E8-419C-95F3-D56C8F70D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758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3D0C-9D2E-41E6-A1FB-0B42F2918A21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00386-D5E8-419C-95F3-D56C8F70D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693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3D0C-9D2E-41E6-A1FB-0B42F2918A21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00386-D5E8-419C-95F3-D56C8F70D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8753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63D0C-9D2E-41E6-A1FB-0B42F2918A21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00386-D5E8-419C-95F3-D56C8F70D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360510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63D0C-9D2E-41E6-A1FB-0B42F2918A21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00386-D5E8-419C-95F3-D56C8F70D8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768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emf" Type="http://schemas.openxmlformats.org/officeDocument/2006/relationships/image"/><Relationship Id="rId3" Target="../media/image2.emf" Type="http://schemas.openxmlformats.org/officeDocument/2006/relationships/image"/><Relationship Id="rId4" Target="../media/image3.emf" Type="http://schemas.openxmlformats.org/officeDocument/2006/relationships/image"/><Relationship Id="rId5" Target="../media/image4.emf" Type="http://schemas.openxmlformats.org/officeDocument/2006/relationships/image"/><Relationship Id="rId6" Target="../media/image5.emf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40">
            <a:extLst>
              <a:ext uri="{FF2B5EF4-FFF2-40B4-BE49-F238E27FC236}">
                <a16:creationId xmlns:a16="http://schemas.microsoft.com/office/drawing/2014/main" id="{4B18E26C-4665-4D09-8C1A-B61A910D9AB6}"/>
              </a:ext>
            </a:extLst>
          </p:cNvPr>
          <p:cNvSpPr txBox="1">
            <a:spLocks/>
          </p:cNvSpPr>
          <p:nvPr/>
        </p:nvSpPr>
        <p:spPr>
          <a:xfrm>
            <a:off x="0" y="59150"/>
            <a:ext cx="9905999" cy="455649"/>
          </a:xfrm>
          <a:prstGeom prst="rect">
            <a:avLst/>
          </a:prstGeom>
          <a:solidFill>
            <a:srgbClr val="4472C4">
              <a:lumMod val="5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vert="horz" lIns="89533" tIns="44767" rIns="89533" bIns="44767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4766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あふの環プロジェクト　プロジェクトメンバー一覧（</a:t>
            </a:r>
            <a:r>
              <a:rPr kumimoji="1" lang="en-US" altLang="ja-JP" sz="17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2022</a:t>
            </a:r>
            <a:r>
              <a:rPr kumimoji="1" lang="ja-JP" altLang="en-US" sz="17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</a:t>
            </a:r>
            <a:r>
              <a:rPr lang="ja-JP" altLang="en-US" sz="1763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８</a:t>
            </a:r>
            <a:r>
              <a:rPr kumimoji="1" lang="ja-JP" altLang="en-US" sz="17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月</a:t>
            </a:r>
            <a:r>
              <a:rPr lang="en-US" altLang="ja-JP" sz="1763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24</a:t>
            </a:r>
            <a:r>
              <a:rPr kumimoji="1" lang="ja-JP" altLang="en-US" sz="176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日時点）</a:t>
            </a:r>
            <a:endParaRPr kumimoji="1" lang="en-US" altLang="ja-JP" sz="1763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21F673E-B5BB-4D18-AE74-999B170053B6}"/>
              </a:ext>
            </a:extLst>
          </p:cNvPr>
          <p:cNvSpPr txBox="1"/>
          <p:nvPr/>
        </p:nvSpPr>
        <p:spPr>
          <a:xfrm>
            <a:off x="8023064" y="6018621"/>
            <a:ext cx="172835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33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計</a:t>
            </a:r>
            <a:r>
              <a:rPr kumimoji="1" lang="en-US" altLang="ja-JP" sz="1633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</a:t>
            </a:r>
            <a:r>
              <a:rPr kumimoji="1" lang="en-US" altLang="ja-JP" sz="1633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62</a:t>
            </a:r>
            <a:r>
              <a:rPr kumimoji="1" lang="ja-JP" altLang="en-US" sz="1633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社・団体等</a:t>
            </a: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7D2D5375-4977-4513-BC2D-4206E657F072}"/>
              </a:ext>
            </a:extLst>
          </p:cNvPr>
          <p:cNvSpPr/>
          <p:nvPr/>
        </p:nvSpPr>
        <p:spPr>
          <a:xfrm>
            <a:off x="8294645" y="66262"/>
            <a:ext cx="1838033" cy="441424"/>
          </a:xfrm>
          <a:prstGeom prst="roundRect">
            <a:avLst>
              <a:gd name="adj" fmla="val 5012"/>
            </a:avLst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8953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農林水産省</a:t>
            </a:r>
            <a:endParaRPr kumimoji="1" lang="en-US" altLang="ja-JP" sz="9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8953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地球環境対策室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89ADFBD7-6B76-486C-A1D1-A7092AD3EB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2998" y="592181"/>
            <a:ext cx="1919150" cy="2299063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6F6C264F-5F65-42D6-9CA6-D043C943F2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76" y="592183"/>
            <a:ext cx="1932213" cy="5886994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15731C88-B53B-4CB2-A8B4-A29A7F71B7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3002" y="592182"/>
            <a:ext cx="1860689" cy="6117771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CCFCAF6B-5D5F-40F1-BD5B-D08A604AF1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27274" y="592181"/>
            <a:ext cx="1735475" cy="6117772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7FCF02FF-149C-4C82-AC2E-ACBD7B2EE8E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36332" y="592181"/>
            <a:ext cx="1919150" cy="6117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203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E2F0DD">
            <a:alpha val="80000"/>
          </a:srgbClr>
        </a:soli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ctr">
          <a:lnSpc>
            <a:spcPct val="150000"/>
          </a:lnSpc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1A6165B3A6D0364FAC66BC44C221167C" ma:contentTypeVersion="" ma:contentTypeDescription="新しいドキュメントを作成します。" ma:contentTypeScope="" ma:versionID="fafaa1d100d34f596fda76bc516e9bd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7d3d67cacc1d587f3ab0ac60c579a8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3D9687F-FE85-42FE-881F-437C9C0E33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39B636-7D86-4007-9F5B-566EAC8736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D8F7345-FA63-46B1-8CAB-A29995D90292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24</Words>
  <PresentationFormat>A4 210 x 297 mm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0x0101001A6165B3A6D0364FAC66BC44C221167C</vt:lpwstr>
  </property>
</Properties>
</file>