
<file path=[Content_Types].xml><?xml version="1.0" encoding="utf-8"?>
<Types xmlns="http://schemas.openxmlformats.org/package/2006/content-types">
  <Default ContentType="application/vnd.openxmlformats-officedocument.oleObject" Extension="bin"/>
  <Default ContentType="image/x-emf" Extension="emf"/>
  <Default ContentType="image/jpeg" Extension="jpeg"/>
  <Default ContentType="image/png" Extension="png"/>
  <Default ContentType="application/vnd.openxmlformats-package.relationships+xml" Extension="rels"/>
  <Default ContentType="image/png" Extension="tmp"/>
  <Default ContentType="application/vnd.openxmlformats-officedocument.vmlDrawing" Extension="vml"/>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drawingml.diagramColors+xml" PartName="/ppt/diagrams/colors1.xml"/>
  <Override ContentType="application/vnd.openxmlformats-officedocument.drawingml.diagramData+xml" PartName="/ppt/diagrams/data1.xml"/>
  <Override ContentType="application/vnd.ms-office.drawingml.diagramDrawing+xml" PartName="/ppt/diagrams/drawing1.xml"/>
  <Override ContentType="application/vnd.openxmlformats-officedocument.drawingml.diagramLayout+xml" PartName="/ppt/diagrams/layout1.xml"/>
  <Override ContentType="application/vnd.openxmlformats-officedocument.drawingml.diagramStyle+xml" PartName="/ppt/diagrams/quickStyle1.xml"/>
  <Override ContentType="application/vnd.openxmlformats-officedocument.presentationml.handoutMaster+xml" PartName="/ppt/handoutMasters/handoutMaster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presentationml.slideLayout+xml" PartName="/ppt/slideLayouts/slideLayout28.xml"/>
  <Override ContentType="application/vnd.openxmlformats-officedocument.presentationml.slideLayout+xml" PartName="/ppt/slideLayouts/slideLayout29.xml"/>
  <Override ContentType="application/vnd.openxmlformats-officedocument.presentationml.slideLayout+xml" PartName="/ppt/slideLayouts/slideLayout30.xml"/>
  <Override ContentType="application/vnd.openxmlformats-officedocument.presentationml.slideLayout+xml" PartName="/ppt/slideLayouts/slideLayout31.xml"/>
  <Override ContentType="application/vnd.openxmlformats-officedocument.presentationml.slideLayout+xml" PartName="/ppt/slideLayouts/slideLayout32.xml"/>
  <Override ContentType="application/vnd.openxmlformats-officedocument.presentationml.slideLayout+xml" PartName="/ppt/slideLayouts/slideLayout33.xml"/>
  <Override ContentType="application/vnd.openxmlformats-officedocument.presentationml.slideLayout+xml" PartName="/ppt/slideLayouts/slideLayout34.xml"/>
  <Override ContentType="application/vnd.openxmlformats-officedocument.presentationml.slideLayout+xml" PartName="/ppt/slideLayouts/slideLayout35.xml"/>
  <Override ContentType="application/vnd.openxmlformats-officedocument.presentationml.slideLayout+xml" PartName="/ppt/slideLayouts/slideLayout36.xml"/>
  <Override ContentType="application/vnd.openxmlformats-officedocument.presentationml.slideLayout+xml" PartName="/ppt/slideLayouts/slideLayout37.xml"/>
  <Override ContentType="application/vnd.openxmlformats-officedocument.presentationml.slideLayout+xml" PartName="/ppt/slideLayouts/slideLayout38.xml"/>
  <Override ContentType="application/vnd.openxmlformats-officedocument.presentationml.slideLayout+xml" PartName="/ppt/slideLayouts/slideLayout39.xml"/>
  <Override ContentType="application/vnd.openxmlformats-officedocument.presentationml.slideLayout+xml" PartName="/ppt/slideLayouts/slideLayout40.xml"/>
  <Override ContentType="application/vnd.openxmlformats-officedocument.presentationml.slideLayout+xml" PartName="/ppt/slideLayouts/slideLayout41.xml"/>
  <Override ContentType="application/vnd.openxmlformats-officedocument.presentationml.slideLayout+xml" PartName="/ppt/slideLayouts/slideLayout42.xml"/>
  <Override ContentType="application/vnd.openxmlformats-officedocument.presentationml.slideLayout+xml" PartName="/ppt/slideLayouts/slideLayout43.xml"/>
  <Override ContentType="application/vnd.openxmlformats-officedocument.presentationml.slideLayout+xml" PartName="/ppt/slideLayouts/slideLayout44.xml"/>
  <Override ContentType="application/vnd.openxmlformats-officedocument.presentationml.slideLayout+xml" PartName="/ppt/slideLayouts/slideLayout45.xml"/>
  <Override ContentType="application/vnd.openxmlformats-officedocument.presentationml.slideLayout+xml" PartName="/ppt/slideLayouts/slideLayout46.xml"/>
  <Override ContentType="application/vnd.openxmlformats-officedocument.presentationml.slideLayout+xml" PartName="/ppt/slideLayouts/slideLayout47.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50.xml"/>
  <Override ContentType="application/vnd.openxmlformats-officedocument.presentationml.slideLayout+xml" PartName="/ppt/slideLayouts/slideLayout51.xml"/>
  <Override ContentType="application/vnd.openxmlformats-officedocument.presentationml.slideLayout+xml" PartName="/ppt/slideLayouts/slideLayout52.xml"/>
  <Override ContentType="application/vnd.openxmlformats-officedocument.presentationml.slideLayout+xml" PartName="/ppt/slideLayouts/slideLayout53.xml"/>
  <Override ContentType="application/vnd.openxmlformats-officedocument.presentationml.slideLayout+xml" PartName="/ppt/slideLayouts/slideLayout54.xml"/>
  <Override ContentType="application/vnd.openxmlformats-officedocument.presentationml.slideLayout+xml" PartName="/ppt/slideLayouts/slideLayout55.xml"/>
  <Override ContentType="application/vnd.openxmlformats-officedocument.presentationml.slideLayout+xml" PartName="/ppt/slideLayouts/slideLayout56.xml"/>
  <Override ContentType="application/vnd.openxmlformats-officedocument.presentationml.slideLayout+xml" PartName="/ppt/slideLayouts/slideLayout57.xml"/>
  <Override ContentType="application/vnd.openxmlformats-officedocument.presentationml.slideLayout+xml" PartName="/ppt/slideLayouts/slideLayout58.xml"/>
  <Override ContentType="application/vnd.openxmlformats-officedocument.presentationml.slideLayout+xml" PartName="/ppt/slideLayouts/slideLayout59.xml"/>
  <Override ContentType="application/vnd.openxmlformats-officedocument.presentationml.slideLayout+xml" PartName="/ppt/slideLayouts/slideLayout60.xml"/>
  <Override ContentType="application/vnd.openxmlformats-officedocument.presentationml.slideLayout+xml" PartName="/ppt/slideLayouts/slideLayout61.xml"/>
  <Override ContentType="application/vnd.openxmlformats-officedocument.presentationml.slideLayout+xml" PartName="/ppt/slideLayouts/slideLayout62.xml"/>
  <Override ContentType="application/vnd.openxmlformats-officedocument.presentationml.slideLayout+xml" PartName="/ppt/slideLayouts/slideLayout63.xml"/>
  <Override ContentType="application/vnd.openxmlformats-officedocument.presentationml.slideLayout+xml" PartName="/ppt/slideLayouts/slideLayout64.xml"/>
  <Override ContentType="application/vnd.openxmlformats-officedocument.presentationml.slideLayout+xml" PartName="/ppt/slideLayouts/slideLayout65.xml"/>
  <Override ContentType="application/vnd.openxmlformats-officedocument.presentationml.slideLayout+xml" PartName="/ppt/slideLayouts/slideLayout66.xml"/>
  <Override ContentType="application/vnd.openxmlformats-officedocument.presentationml.slideLayout+xml" PartName="/ppt/slideLayouts/slideLayout67.xml"/>
  <Override ContentType="application/vnd.openxmlformats-officedocument.presentationml.slideLayout+xml" PartName="/ppt/slideLayouts/slideLayout68.xml"/>
  <Override ContentType="application/vnd.openxmlformats-officedocument.presentationml.slideLayout+xml" PartName="/ppt/slideLayouts/slideLayout69.xml"/>
  <Override ContentType="application/vnd.openxmlformats-officedocument.presentationml.slideLayout+xml" PartName="/ppt/slideLayouts/slideLayout70.xml"/>
  <Override ContentType="application/vnd.openxmlformats-officedocument.presentationml.slideLayout+xml" PartName="/ppt/slideLayouts/slideLayout71.xml"/>
  <Override ContentType="application/vnd.openxmlformats-officedocument.presentationml.slideLayout+xml" PartName="/ppt/slideLayouts/slideLayout72.xml"/>
  <Override ContentType="application/vnd.openxmlformats-officedocument.presentationml.slideLayout+xml" PartName="/ppt/slideLayouts/slideLayout73.xml"/>
  <Override ContentType="application/vnd.openxmlformats-officedocument.presentationml.slideLayout+xml" PartName="/ppt/slideLayouts/slideLayout74.xml"/>
  <Override ContentType="application/vnd.openxmlformats-officedocument.presentationml.slideLayout+xml" PartName="/ppt/slideLayouts/slideLayout75.xml"/>
  <Override ContentType="application/vnd.openxmlformats-officedocument.presentationml.slideLayout+xml" PartName="/ppt/slideLayouts/slideLayout76.xml"/>
  <Override ContentType="application/vnd.openxmlformats-officedocument.presentationml.slideLayout+xml" PartName="/ppt/slideLayouts/slideLayout77.xml"/>
  <Override ContentType="application/vnd.openxmlformats-officedocument.presentationml.slideLayout+xml" PartName="/ppt/slideLayouts/slideLayout78.xml"/>
  <Override ContentType="application/vnd.openxmlformats-officedocument.presentationml.slideLayout+xml" PartName="/ppt/slideLayouts/slideLayout79.xml"/>
  <Override ContentType="application/vnd.openxmlformats-officedocument.presentationml.slideLayout+xml" PartName="/ppt/slideLayouts/slideLayout80.xml"/>
  <Override ContentType="application/vnd.openxmlformats-officedocument.presentationml.slideLayout+xml" PartName="/ppt/slideLayouts/slideLayout81.xml"/>
  <Override ContentType="application/vnd.openxmlformats-officedocument.presentationml.slideLayout+xml" PartName="/ppt/slideLayouts/slideLayout82.xml"/>
  <Override ContentType="application/vnd.openxmlformats-officedocument.presentationml.slideLayout+xml" PartName="/ppt/slideLayouts/slideLayout83.xml"/>
  <Override ContentType="application/vnd.openxmlformats-officedocument.presentationml.slideLayout+xml" PartName="/ppt/slideLayouts/slideLayout84.xml"/>
  <Override ContentType="application/vnd.openxmlformats-officedocument.presentationml.slideLayout+xml" PartName="/ppt/slideLayouts/slideLayout85.xml"/>
  <Override ContentType="application/vnd.openxmlformats-officedocument.presentationml.slideLayout+xml" PartName="/ppt/slideLayouts/slideLayout86.xml"/>
  <Override ContentType="application/vnd.openxmlformats-officedocument.presentationml.slideLayout+xml" PartName="/ppt/slideLayouts/slideLayout87.xml"/>
  <Override ContentType="application/vnd.openxmlformats-officedocument.presentationml.slideLayout+xml" PartName="/ppt/slideLayouts/slideLayout88.xml"/>
  <Override ContentType="application/vnd.openxmlformats-officedocument.presentationml.slideLayout+xml" PartName="/ppt/slideLayouts/slideLayout89.xml"/>
  <Override ContentType="application/vnd.openxmlformats-officedocument.presentationml.slideLayout+xml" PartName="/ppt/slideLayouts/slideLayout90.xml"/>
  <Override ContentType="application/vnd.openxmlformats-officedocument.presentationml.slideLayout+xml" PartName="/ppt/slideLayouts/slideLayout91.xml"/>
  <Override ContentType="application/vnd.openxmlformats-officedocument.presentationml.slideLayout+xml" PartName="/ppt/slideLayouts/slideLayout92.xml"/>
  <Override ContentType="application/vnd.openxmlformats-officedocument.presentationml.slideLayout+xml" PartName="/ppt/slideLayouts/slideLayout93.xml"/>
  <Override ContentType="application/vnd.openxmlformats-officedocument.presentationml.slideLayout+xml" PartName="/ppt/slideLayouts/slideLayout94.xml"/>
  <Override ContentType="application/vnd.openxmlformats-officedocument.presentationml.slideLayout+xml" PartName="/ppt/slideLayouts/slideLayout95.xml"/>
  <Override ContentType="application/vnd.openxmlformats-officedocument.presentationml.slideLayout+xml" PartName="/ppt/slideLayouts/slideLayout96.xml"/>
  <Override ContentType="application/vnd.openxmlformats-officedocument.presentationml.slideLayout+xml" PartName="/ppt/slideLayouts/slideLayout97.xml"/>
  <Override ContentType="application/vnd.openxmlformats-officedocument.presentationml.slideLayout+xml" PartName="/ppt/slideLayouts/slideLayout98.xml"/>
  <Override ContentType="application/vnd.openxmlformats-officedocument.presentationml.slideLayout+xml" PartName="/ppt/slideLayouts/slideLayout99.xml"/>
  <Override ContentType="application/vnd.openxmlformats-officedocument.presentationml.slideLayout+xml" PartName="/ppt/slideLayouts/slideLayout100.xml"/>
  <Override ContentType="application/vnd.openxmlformats-officedocument.presentationml.slideLayout+xml" PartName="/ppt/slideLayouts/slideLayout101.xml"/>
  <Override ContentType="application/vnd.openxmlformats-officedocument.presentationml.slideLayout+xml" PartName="/ppt/slideLayouts/slideLayout102.xml"/>
  <Override ContentType="application/vnd.openxmlformats-officedocument.presentationml.slideLayout+xml" PartName="/ppt/slideLayouts/slideLayout103.xml"/>
  <Override ContentType="application/vnd.openxmlformats-officedocument.presentationml.slideLayout+xml" PartName="/ppt/slideLayouts/slideLayout104.xml"/>
  <Override ContentType="application/vnd.openxmlformats-officedocument.presentationml.slideLayout+xml" PartName="/ppt/slideLayouts/slideLayout105.xml"/>
  <Override ContentType="application/vnd.openxmlformats-officedocument.presentationml.slideLayout+xml" PartName="/ppt/slideLayouts/slideLayout106.xml"/>
  <Override ContentType="application/vnd.openxmlformats-officedocument.presentationml.slideLayout+xml" PartName="/ppt/slideLayouts/slideLayout107.xml"/>
  <Override ContentType="application/vnd.openxmlformats-officedocument.presentationml.slideLayout+xml" PartName="/ppt/slideLayouts/slideLayout108.xml"/>
  <Override ContentType="application/vnd.openxmlformats-officedocument.presentationml.slideLayout+xml" PartName="/ppt/slideLayouts/slideLayout109.xml"/>
  <Override ContentType="application/vnd.openxmlformats-officedocument.presentationml.slideLayout+xml" PartName="/ppt/slideLayouts/slideLayout110.xml"/>
  <Override ContentType="application/vnd.openxmlformats-officedocument.presentationml.slideLayout+xml" PartName="/ppt/slideLayouts/slideLayout111.xml"/>
  <Override ContentType="application/vnd.openxmlformats-officedocument.presentationml.slideLayout+xml" PartName="/ppt/slideLayouts/slideLayout112.xml"/>
  <Override ContentType="application/vnd.openxmlformats-officedocument.presentationml.slideLayout+xml" PartName="/ppt/slideLayouts/slideLayout113.xml"/>
  <Override ContentType="application/vnd.openxmlformats-officedocument.presentationml.slideLayout+xml" PartName="/ppt/slideLayouts/slideLayout114.xml"/>
  <Override ContentType="application/vnd.openxmlformats-officedocument.presentationml.slideLayout+xml" PartName="/ppt/slideLayouts/slideLayout115.xml"/>
  <Override ContentType="application/vnd.openxmlformats-officedocument.presentationml.slideLayout+xml" PartName="/ppt/slideLayouts/slideLayout116.xml"/>
  <Override ContentType="application/vnd.openxmlformats-officedocument.presentationml.slideLayout+xml" PartName="/ppt/slideLayouts/slideLayout117.xml"/>
  <Override ContentType="application/vnd.openxmlformats-officedocument.presentationml.slideLayout+xml" PartName="/ppt/slideLayouts/slideLayout118.xml"/>
  <Override ContentType="application/vnd.openxmlformats-officedocument.presentationml.slideLayout+xml" PartName="/ppt/slideLayouts/slideLayout119.xml"/>
  <Override ContentType="application/vnd.openxmlformats-officedocument.presentationml.slideLayout+xml" PartName="/ppt/slideLayouts/slideLayout120.xml"/>
  <Override ContentType="application/vnd.openxmlformats-officedocument.presentationml.slideLayout+xml" PartName="/ppt/slideLayouts/slideLayout121.xml"/>
  <Override ContentType="application/vnd.openxmlformats-officedocument.presentationml.slideLayout+xml" PartName="/ppt/slideLayouts/slideLayout122.xml"/>
  <Override ContentType="application/vnd.openxmlformats-officedocument.presentationml.slideLayout+xml" PartName="/ppt/slideLayouts/slideLayout123.xml"/>
  <Override ContentType="application/vnd.openxmlformats-officedocument.presentationml.slideLayout+xml" PartName="/ppt/slideLayouts/slideLayout124.xml"/>
  <Override ContentType="application/vnd.openxmlformats-officedocument.presentationml.slideLayout+xml" PartName="/ppt/slideLayouts/slideLayout125.xml"/>
  <Override ContentType="application/vnd.openxmlformats-officedocument.presentationml.slideLayout+xml" PartName="/ppt/slideLayouts/slideLayout126.xml"/>
  <Override ContentType="application/vnd.openxmlformats-officedocument.presentationml.slideLayout+xml" PartName="/ppt/slideLayouts/slideLayout127.xml"/>
  <Override ContentType="application/vnd.openxmlformats-officedocument.presentationml.slideLayout+xml" PartName="/ppt/slideLayouts/slideLayout128.xml"/>
  <Override ContentType="application/vnd.openxmlformats-officedocument.presentationml.slideLayout+xml" PartName="/ppt/slideLayouts/slideLayout129.xml"/>
  <Override ContentType="application/vnd.openxmlformats-officedocument.presentationml.slideLayout+xml" PartName="/ppt/slideLayouts/slideLayout130.xml"/>
  <Override ContentType="application/vnd.openxmlformats-officedocument.presentationml.slideLayout+xml" PartName="/ppt/slideLayouts/slideLayout131.xml"/>
  <Override ContentType="application/vnd.openxmlformats-officedocument.presentationml.slideLayout+xml" PartName="/ppt/slideLayouts/slideLayout132.xml"/>
  <Override ContentType="application/vnd.openxmlformats-officedocument.presentationml.slideLayout+xml" PartName="/ppt/slideLayouts/slideLayout133.xml"/>
  <Override ContentType="application/vnd.openxmlformats-officedocument.presentationml.slideLayout+xml" PartName="/ppt/slideLayouts/slideLayout134.xml"/>
  <Override ContentType="application/vnd.openxmlformats-officedocument.presentationml.slideLayout+xml" PartName="/ppt/slideLayouts/slideLayout135.xml"/>
  <Override ContentType="application/vnd.openxmlformats-officedocument.presentationml.slideLayout+xml" PartName="/ppt/slideLayouts/slideLayout136.xml"/>
  <Override ContentType="application/vnd.openxmlformats-officedocument.presentationml.slideLayout+xml" PartName="/ppt/slideLayouts/slideLayout137.xml"/>
  <Override ContentType="application/vnd.openxmlformats-officedocument.presentationml.slideLayout+xml" PartName="/ppt/slideLayouts/slideLayout138.xml"/>
  <Override ContentType="application/vnd.openxmlformats-officedocument.presentationml.slideLayout+xml" PartName="/ppt/slideLayouts/slideLayout139.xml"/>
  <Override ContentType="application/vnd.openxmlformats-officedocument.presentationml.slideLayout+xml" PartName="/ppt/slideLayouts/slideLayout140.xml"/>
  <Override ContentType="application/vnd.openxmlformats-officedocument.presentationml.slideLayout+xml" PartName="/ppt/slideLayouts/slideLayout141.xml"/>
  <Override ContentType="application/vnd.openxmlformats-officedocument.presentationml.slideLayout+xml" PartName="/ppt/slideLayouts/slideLayout142.xml"/>
  <Override ContentType="application/vnd.openxmlformats-officedocument.presentationml.slideLayout+xml" PartName="/ppt/slideLayouts/slideLayout143.xml"/>
  <Override ContentType="application/vnd.openxmlformats-officedocument.presentationml.slideLayout+xml" PartName="/ppt/slideLayouts/slideLayout144.xml"/>
  <Override ContentType="application/vnd.openxmlformats-officedocument.presentationml.slideLayout+xml" PartName="/ppt/slideLayouts/slideLayout145.xml"/>
  <Override ContentType="application/vnd.openxmlformats-officedocument.presentationml.slideLayout+xml" PartName="/ppt/slideLayouts/slideLayout146.xml"/>
  <Override ContentType="application/vnd.openxmlformats-officedocument.presentationml.slideLayout+xml" PartName="/ppt/slideLayouts/slideLayout147.xml"/>
  <Override ContentType="application/vnd.openxmlformats-officedocument.presentationml.slideLayout+xml" PartName="/ppt/slideLayouts/slideLayout148.xml"/>
  <Override ContentType="application/vnd.openxmlformats-officedocument.presentationml.slideLayout+xml" PartName="/ppt/slideLayouts/slideLayout149.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Master+xml" PartName="/ppt/slideMasters/slideMaster3.xml"/>
  <Override ContentType="application/vnd.openxmlformats-officedocument.presentationml.slideMaster+xml" PartName="/ppt/slideMasters/slideMaster4.xml"/>
  <Override ContentType="application/vnd.openxmlformats-officedocument.presentationml.slideMaster+xml" PartName="/ppt/slideMasters/slideMaster5.xml"/>
  <Override ContentType="application/vnd.openxmlformats-officedocument.presentationml.slideMaster+xml" PartName="/ppt/slideMasters/slideMaster6.xml"/>
  <Override ContentType="application/vnd.openxmlformats-officedocument.presentationml.slideMaster+xml" PartName="/ppt/slideMasters/slideMaster7.xml"/>
  <Override ContentType="application/vnd.openxmlformats-officedocument.presentationml.slideMaster+xml" PartName="/ppt/slideMasters/slideMaster8.xml"/>
  <Override ContentType="application/vnd.openxmlformats-officedocument.presentationml.slideMaster+xml" PartName="/ppt/slideMasters/slideMaster9.xml"/>
  <Override ContentType="application/vnd.openxmlformats-officedocument.presentationml.slideMaster+xml" PartName="/ppt/slideMasters/slideMaster10.xml"/>
  <Override ContentType="application/vnd.openxmlformats-officedocument.presentationml.slideMaster+xml" PartName="/ppt/slideMasters/slideMaster11.xml"/>
  <Override ContentType="application/vnd.openxmlformats-officedocument.presentationml.slideMaster+xml" PartName="/ppt/slideMasters/slideMaster12.xml"/>
  <Override ContentType="application/vnd.openxmlformats-officedocument.presentationml.slideMaster+xml" PartName="/ppt/slideMasters/slideMaster13.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theme+xml" PartName="/ppt/theme/theme6.xml"/>
  <Override ContentType="application/vnd.openxmlformats-officedocument.theme+xml" PartName="/ppt/theme/theme7.xml"/>
  <Override ContentType="application/vnd.openxmlformats-officedocument.theme+xml" PartName="/ppt/theme/theme8.xml"/>
  <Override ContentType="application/vnd.openxmlformats-officedocument.theme+xml" PartName="/ppt/theme/theme9.xml"/>
  <Override ContentType="application/vnd.openxmlformats-officedocument.theme+xml" PartName="/ppt/theme/theme10.xml"/>
  <Override ContentType="application/vnd.openxmlformats-officedocument.theme+xml" PartName="/ppt/theme/theme11.xml"/>
  <Override ContentType="application/vnd.openxmlformats-officedocument.theme+xml" PartName="/ppt/theme/theme12.xml"/>
  <Override ContentType="application/vnd.openxmlformats-officedocument.theme+xml" PartName="/ppt/theme/theme13.xml"/>
  <Override ContentType="application/vnd.openxmlformats-officedocument.theme+xml" PartName="/ppt/theme/theme14.xml"/>
  <Override ContentType="application/vnd.openxmlformats-officedocument.theme+xml" PartName="/ppt/theme/theme15.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96" r:id="rId1"/>
    <p:sldMasterId id="2147483753" r:id="rId2"/>
    <p:sldMasterId id="2147483765" r:id="rId3"/>
    <p:sldMasterId id="2147483857" r:id="rId4"/>
    <p:sldMasterId id="2147483882" r:id="rId5"/>
    <p:sldMasterId id="2147483894" r:id="rId6"/>
    <p:sldMasterId id="2147483908" r:id="rId7"/>
    <p:sldMasterId id="2147483969" r:id="rId8"/>
    <p:sldMasterId id="2147483982" r:id="rId9"/>
    <p:sldMasterId id="2147483995" r:id="rId10"/>
    <p:sldMasterId id="2147484019" r:id="rId11"/>
    <p:sldMasterId id="2147484056" r:id="rId12"/>
    <p:sldMasterId id="2147484202" r:id="rId13"/>
  </p:sldMasterIdLst>
  <p:notesMasterIdLst>
    <p:notesMasterId r:id="rId20"/>
  </p:notesMasterIdLst>
  <p:handoutMasterIdLst>
    <p:handoutMasterId r:id="rId21"/>
  </p:handoutMasterIdLst>
  <p:sldIdLst>
    <p:sldId id="684" r:id="rId14"/>
    <p:sldId id="636" r:id="rId15"/>
    <p:sldId id="637" r:id="rId16"/>
    <p:sldId id="638" r:id="rId17"/>
    <p:sldId id="639" r:id="rId18"/>
    <p:sldId id="640" r:id="rId19"/>
  </p:sldIdLst>
  <p:sldSz cx="10691813" cy="7559675"/>
  <p:notesSz cx="7104063" cy="10234613"/>
  <p:custDataLst>
    <p:tags r:id="rId22"/>
  </p:custDataLst>
  <p:defaultTextStyle>
    <a:defPPr>
      <a:defRPr lang="ja-JP"/>
    </a:defPPr>
    <a:lvl1pPr marL="0" algn="l" defTabSz="981700" rtl="0" eaLnBrk="1" latinLnBrk="0" hangingPunct="1">
      <a:defRPr kumimoji="1" sz="1932" kern="1200">
        <a:solidFill>
          <a:schemeClr val="tx1"/>
        </a:solidFill>
        <a:latin typeface="+mn-lt"/>
        <a:ea typeface="+mn-ea"/>
        <a:cs typeface="+mn-cs"/>
      </a:defRPr>
    </a:lvl1pPr>
    <a:lvl2pPr marL="490850" algn="l" defTabSz="981700" rtl="0" eaLnBrk="1" latinLnBrk="0" hangingPunct="1">
      <a:defRPr kumimoji="1" sz="1932" kern="1200">
        <a:solidFill>
          <a:schemeClr val="tx1"/>
        </a:solidFill>
        <a:latin typeface="+mn-lt"/>
        <a:ea typeface="+mn-ea"/>
        <a:cs typeface="+mn-cs"/>
      </a:defRPr>
    </a:lvl2pPr>
    <a:lvl3pPr marL="981700" algn="l" defTabSz="981700" rtl="0" eaLnBrk="1" latinLnBrk="0" hangingPunct="1">
      <a:defRPr kumimoji="1" sz="1932" kern="1200">
        <a:solidFill>
          <a:schemeClr val="tx1"/>
        </a:solidFill>
        <a:latin typeface="+mn-lt"/>
        <a:ea typeface="+mn-ea"/>
        <a:cs typeface="+mn-cs"/>
      </a:defRPr>
    </a:lvl3pPr>
    <a:lvl4pPr marL="1472550" algn="l" defTabSz="981700" rtl="0" eaLnBrk="1" latinLnBrk="0" hangingPunct="1">
      <a:defRPr kumimoji="1" sz="1932" kern="1200">
        <a:solidFill>
          <a:schemeClr val="tx1"/>
        </a:solidFill>
        <a:latin typeface="+mn-lt"/>
        <a:ea typeface="+mn-ea"/>
        <a:cs typeface="+mn-cs"/>
      </a:defRPr>
    </a:lvl4pPr>
    <a:lvl5pPr marL="1963400" algn="l" defTabSz="981700" rtl="0" eaLnBrk="1" latinLnBrk="0" hangingPunct="1">
      <a:defRPr kumimoji="1" sz="1932" kern="1200">
        <a:solidFill>
          <a:schemeClr val="tx1"/>
        </a:solidFill>
        <a:latin typeface="+mn-lt"/>
        <a:ea typeface="+mn-ea"/>
        <a:cs typeface="+mn-cs"/>
      </a:defRPr>
    </a:lvl5pPr>
    <a:lvl6pPr marL="2454250" algn="l" defTabSz="981700" rtl="0" eaLnBrk="1" latinLnBrk="0" hangingPunct="1">
      <a:defRPr kumimoji="1" sz="1932" kern="1200">
        <a:solidFill>
          <a:schemeClr val="tx1"/>
        </a:solidFill>
        <a:latin typeface="+mn-lt"/>
        <a:ea typeface="+mn-ea"/>
        <a:cs typeface="+mn-cs"/>
      </a:defRPr>
    </a:lvl6pPr>
    <a:lvl7pPr marL="2945100" algn="l" defTabSz="981700" rtl="0" eaLnBrk="1" latinLnBrk="0" hangingPunct="1">
      <a:defRPr kumimoji="1" sz="1932" kern="1200">
        <a:solidFill>
          <a:schemeClr val="tx1"/>
        </a:solidFill>
        <a:latin typeface="+mn-lt"/>
        <a:ea typeface="+mn-ea"/>
        <a:cs typeface="+mn-cs"/>
      </a:defRPr>
    </a:lvl7pPr>
    <a:lvl8pPr marL="3435949" algn="l" defTabSz="981700" rtl="0" eaLnBrk="1" latinLnBrk="0" hangingPunct="1">
      <a:defRPr kumimoji="1" sz="1932" kern="1200">
        <a:solidFill>
          <a:schemeClr val="tx1"/>
        </a:solidFill>
        <a:latin typeface="+mn-lt"/>
        <a:ea typeface="+mn-ea"/>
        <a:cs typeface="+mn-cs"/>
      </a:defRPr>
    </a:lvl8pPr>
    <a:lvl9pPr marL="3926799" algn="l" defTabSz="981700" rtl="0" eaLnBrk="1" latinLnBrk="0" hangingPunct="1">
      <a:defRPr kumimoji="1" sz="1932"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C89"/>
    <a:srgbClr val="F4F1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941" autoAdjust="0"/>
    <p:restoredTop sz="96366" autoAdjust="0"/>
  </p:normalViewPr>
  <p:slideViewPr>
    <p:cSldViewPr snapToGrid="0" snapToObjects="1">
      <p:cViewPr varScale="1">
        <p:scale>
          <a:sx n="62" d="100"/>
          <a:sy n="62" d="100"/>
        </p:scale>
        <p:origin x="1350" y="0"/>
      </p:cViewPr>
      <p:guideLst/>
    </p:cSldViewPr>
  </p:slideViewPr>
  <p:notesTextViewPr>
    <p:cViewPr>
      <p:scale>
        <a:sx n="1" d="1"/>
        <a:sy n="1" d="1"/>
      </p:scale>
      <p:origin x="0" y="0"/>
    </p:cViewPr>
  </p:notesTextViewPr>
  <p:sorterViewPr>
    <p:cViewPr varScale="1">
      <p:scale>
        <a:sx n="1" d="1"/>
        <a:sy n="1" d="1"/>
      </p:scale>
      <p:origin x="0" y="0"/>
    </p:cViewPr>
  </p:sorterViewPr>
  <p:notesViewPr>
    <p:cSldViewPr snapToGrid="0" snapToObjects="1">
      <p:cViewPr varScale="1">
        <p:scale>
          <a:sx n="79" d="100"/>
          <a:sy n="79" d="100"/>
        </p:scale>
        <p:origin x="3882" y="96"/>
      </p:cViewPr>
      <p:guideLst/>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Masters/slideMaster10.xml" Type="http://schemas.openxmlformats.org/officeDocument/2006/relationships/slideMaster"/><Relationship Id="rId11" Target="slideMasters/slideMaster11.xml" Type="http://schemas.openxmlformats.org/officeDocument/2006/relationships/slideMaster"/><Relationship Id="rId12" Target="slideMasters/slideMaster12.xml" Type="http://schemas.openxmlformats.org/officeDocument/2006/relationships/slideMaster"/><Relationship Id="rId13" Target="slideMasters/slideMaster13.xml" Type="http://schemas.openxmlformats.org/officeDocument/2006/relationships/slideMaster"/><Relationship Id="rId14" Target="slides/slide1.xml" Type="http://schemas.openxmlformats.org/officeDocument/2006/relationships/slide"/><Relationship Id="rId15" Target="slides/slide2.xml" Type="http://schemas.openxmlformats.org/officeDocument/2006/relationships/slide"/><Relationship Id="rId16" Target="slides/slide3.xml" Type="http://schemas.openxmlformats.org/officeDocument/2006/relationships/slide"/><Relationship Id="rId17" Target="slides/slide4.xml" Type="http://schemas.openxmlformats.org/officeDocument/2006/relationships/slide"/><Relationship Id="rId18" Target="slides/slide5.xml" Type="http://schemas.openxmlformats.org/officeDocument/2006/relationships/slide"/><Relationship Id="rId19" Target="slides/slide6.xml" Type="http://schemas.openxmlformats.org/officeDocument/2006/relationships/slide"/><Relationship Id="rId2" Target="slideMasters/slideMaster2.xml" Type="http://schemas.openxmlformats.org/officeDocument/2006/relationships/slideMaster"/><Relationship Id="rId20" Target="notesMasters/notesMaster1.xml" Type="http://schemas.openxmlformats.org/officeDocument/2006/relationships/notesMaster"/><Relationship Id="rId21" Target="handoutMasters/handoutMaster1.xml" Type="http://schemas.openxmlformats.org/officeDocument/2006/relationships/handoutMaster"/><Relationship Id="rId22" Target="tags/tag1.xml" Type="http://schemas.openxmlformats.org/officeDocument/2006/relationships/tags"/><Relationship Id="rId23" Target="presProps.xml" Type="http://schemas.openxmlformats.org/officeDocument/2006/relationships/presProps"/><Relationship Id="rId24" Target="viewProps.xml" Type="http://schemas.openxmlformats.org/officeDocument/2006/relationships/viewProps"/><Relationship Id="rId25" Target="theme/theme1.xml" Type="http://schemas.openxmlformats.org/officeDocument/2006/relationships/theme"/><Relationship Id="rId26" Target="tableStyles.xml" Type="http://schemas.openxmlformats.org/officeDocument/2006/relationships/tableStyles"/><Relationship Id="rId3" Target="slideMasters/slideMaster3.xml" Type="http://schemas.openxmlformats.org/officeDocument/2006/relationships/slideMaster"/><Relationship Id="rId4" Target="slideMasters/slideMaster4.xml" Type="http://schemas.openxmlformats.org/officeDocument/2006/relationships/slideMaster"/><Relationship Id="rId5" Target="slideMasters/slideMaster5.xml" Type="http://schemas.openxmlformats.org/officeDocument/2006/relationships/slideMaster"/><Relationship Id="rId6" Target="slideMasters/slideMaster6.xml" Type="http://schemas.openxmlformats.org/officeDocument/2006/relationships/slideMaster"/><Relationship Id="rId7" Target="slideMasters/slideMaster7.xml" Type="http://schemas.openxmlformats.org/officeDocument/2006/relationships/slideMaster"/><Relationship Id="rId8" Target="slideMasters/slideMaster8.xml" Type="http://schemas.openxmlformats.org/officeDocument/2006/relationships/slideMaster"/><Relationship Id="rId9" Target="slideMasters/slideMaster9.xml" Type="http://schemas.openxmlformats.org/officeDocument/2006/relationships/slideMaster"/></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ED3DA9-22F7-4C66-A23E-C9938F1843E0}" type="doc">
      <dgm:prSet loTypeId="urn:microsoft.com/office/officeart/2005/8/layout/arrow2" loCatId="process" qsTypeId="urn:microsoft.com/office/officeart/2005/8/quickstyle/simple1" qsCatId="simple" csTypeId="urn:microsoft.com/office/officeart/2005/8/colors/accent1_2" csCatId="accent1" phldr="1"/>
      <dgm:spPr/>
      <dgm:t>
        <a:bodyPr/>
        <a:lstStyle/>
        <a:p>
          <a:endParaRPr kumimoji="1" lang="ja-JP" altLang="en-US"/>
        </a:p>
      </dgm:t>
    </dgm:pt>
    <dgm:pt modelId="{9F2CE20A-8E40-454C-A883-ADE2AFA2DEC4}">
      <dgm:prSet phldrT="[テキスト]" custT="1"/>
      <dgm:spPr>
        <a:xfrm>
          <a:off x="601109" y="1607487"/>
          <a:ext cx="730187" cy="215999"/>
        </a:xfrm>
        <a:noFill/>
        <a:ln>
          <a:noFill/>
        </a:ln>
        <a:effectLst/>
      </dgm:spPr>
      <dgm:t>
        <a:bodyPr/>
        <a:lstStyle/>
        <a:p>
          <a:r>
            <a:rPr kumimoji="1" lang="ja-JP" altLang="en-US" sz="1000" dirty="0">
              <a:solidFill>
                <a:sysClr val="windowText" lastClr="000000">
                  <a:hueOff val="0"/>
                  <a:satOff val="0"/>
                  <a:lumOff val="0"/>
                  <a:alphaOff val="0"/>
                </a:sysClr>
              </a:solidFill>
              <a:latin typeface="Cambria"/>
              <a:ea typeface="メイリオ"/>
              <a:cs typeface="+mn-cs"/>
            </a:rPr>
            <a:t>基礎研究</a:t>
          </a:r>
        </a:p>
      </dgm:t>
    </dgm:pt>
    <dgm:pt modelId="{7D49C771-AB45-4FFE-AB5B-0C02295BA815}" type="parTrans" cxnId="{463282BB-8347-4458-B88F-4A213BB59A43}">
      <dgm:prSet/>
      <dgm:spPr/>
      <dgm:t>
        <a:bodyPr/>
        <a:lstStyle/>
        <a:p>
          <a:endParaRPr kumimoji="1" lang="ja-JP" altLang="en-US"/>
        </a:p>
      </dgm:t>
    </dgm:pt>
    <dgm:pt modelId="{278C2E4A-A189-40EE-8807-9A194E845014}" type="sibTrans" cxnId="{463282BB-8347-4458-B88F-4A213BB59A43}">
      <dgm:prSet/>
      <dgm:spPr/>
      <dgm:t>
        <a:bodyPr/>
        <a:lstStyle/>
        <a:p>
          <a:endParaRPr kumimoji="1" lang="ja-JP" altLang="en-US"/>
        </a:p>
      </dgm:t>
    </dgm:pt>
    <dgm:pt modelId="{AB4A1947-255E-42D9-B10D-13F8A8EDAE74}">
      <dgm:prSet phldrT="[テキスト]" custT="1"/>
      <dgm:spPr>
        <a:xfrm>
          <a:off x="1193755" y="1053031"/>
          <a:ext cx="689022" cy="504000"/>
        </a:xfrm>
        <a:noFill/>
        <a:ln>
          <a:noFill/>
        </a:ln>
        <a:effectLst/>
      </dgm:spPr>
      <dgm:t>
        <a:bodyPr/>
        <a:lstStyle/>
        <a:p>
          <a:r>
            <a:rPr kumimoji="1" lang="ja-JP" altLang="en-US" sz="1100" dirty="0">
              <a:solidFill>
                <a:sysClr val="windowText" lastClr="000000">
                  <a:hueOff val="0"/>
                  <a:satOff val="0"/>
                  <a:lumOff val="0"/>
                  <a:alphaOff val="0"/>
                </a:sysClr>
              </a:solidFill>
              <a:latin typeface="Cambria"/>
              <a:ea typeface="メイリオ"/>
              <a:cs typeface="+mn-cs"/>
            </a:rPr>
            <a:t>応用研究</a:t>
          </a:r>
        </a:p>
      </dgm:t>
    </dgm:pt>
    <dgm:pt modelId="{747AF1C6-D1D7-4B9B-B0D5-F510DD72CAA3}" type="parTrans" cxnId="{DD1EC5E5-827B-408B-87B7-576AEF4ECFED}">
      <dgm:prSet/>
      <dgm:spPr/>
      <dgm:t>
        <a:bodyPr/>
        <a:lstStyle/>
        <a:p>
          <a:endParaRPr kumimoji="1" lang="ja-JP" altLang="en-US"/>
        </a:p>
      </dgm:t>
    </dgm:pt>
    <dgm:pt modelId="{58EF221B-8342-4C06-9C31-1B633F49D388}" type="sibTrans" cxnId="{DD1EC5E5-827B-408B-87B7-576AEF4ECFED}">
      <dgm:prSet/>
      <dgm:spPr/>
      <dgm:t>
        <a:bodyPr/>
        <a:lstStyle/>
        <a:p>
          <a:endParaRPr kumimoji="1" lang="ja-JP" altLang="en-US"/>
        </a:p>
      </dgm:t>
    </dgm:pt>
    <dgm:pt modelId="{8F05CED6-B0F9-4861-B882-06807880AEFD}">
      <dgm:prSet phldrT="[テキスト]" custT="1"/>
      <dgm:spPr>
        <a:xfrm>
          <a:off x="1882775" y="781232"/>
          <a:ext cx="1198884" cy="469436"/>
        </a:xfrm>
        <a:noFill/>
        <a:ln>
          <a:noFill/>
        </a:ln>
        <a:effectLst/>
      </dgm:spPr>
      <dgm:t>
        <a:bodyPr/>
        <a:lstStyle/>
        <a:p>
          <a:r>
            <a:rPr kumimoji="1" lang="ja-JP" altLang="en-US" sz="1300" dirty="0">
              <a:solidFill>
                <a:sysClr val="windowText" lastClr="000000">
                  <a:hueOff val="0"/>
                  <a:satOff val="0"/>
                  <a:lumOff val="0"/>
                  <a:alphaOff val="0"/>
                </a:sysClr>
              </a:solidFill>
              <a:latin typeface="Cambria"/>
              <a:ea typeface="メイリオ"/>
              <a:cs typeface="+mn-cs"/>
            </a:rPr>
            <a:t>技術開発</a:t>
          </a:r>
        </a:p>
      </dgm:t>
    </dgm:pt>
    <dgm:pt modelId="{B1EE203C-80F8-4B77-A436-99D1F98EB1ED}" type="parTrans" cxnId="{54088588-2B2E-43FA-B058-FE06471AD2BF}">
      <dgm:prSet/>
      <dgm:spPr/>
      <dgm:t>
        <a:bodyPr/>
        <a:lstStyle/>
        <a:p>
          <a:endParaRPr kumimoji="1" lang="ja-JP" altLang="en-US"/>
        </a:p>
      </dgm:t>
    </dgm:pt>
    <dgm:pt modelId="{6B10A2AB-C0FB-4114-AE04-591E84B3A669}" type="sibTrans" cxnId="{54088588-2B2E-43FA-B058-FE06471AD2BF}">
      <dgm:prSet/>
      <dgm:spPr/>
      <dgm:t>
        <a:bodyPr/>
        <a:lstStyle/>
        <a:p>
          <a:endParaRPr kumimoji="1" lang="ja-JP" altLang="en-US"/>
        </a:p>
      </dgm:t>
    </dgm:pt>
    <dgm:pt modelId="{F6546CBE-2048-47C0-818A-611992B60E20}">
      <dgm:prSet custT="1"/>
      <dgm:spPr>
        <a:xfrm>
          <a:off x="2632133" y="544937"/>
          <a:ext cx="689022" cy="1470323"/>
        </a:xfrm>
        <a:noFill/>
        <a:ln>
          <a:noFill/>
        </a:ln>
        <a:effectLst/>
      </dgm:spPr>
      <dgm:t>
        <a:bodyPr/>
        <a:lstStyle/>
        <a:p>
          <a:r>
            <a:rPr kumimoji="1" lang="ja-JP" altLang="en-US" sz="1400" dirty="0">
              <a:solidFill>
                <a:sysClr val="windowText" lastClr="000000">
                  <a:hueOff val="0"/>
                  <a:satOff val="0"/>
                  <a:lumOff val="0"/>
                  <a:alphaOff val="0"/>
                </a:sysClr>
              </a:solidFill>
              <a:latin typeface="Cambria"/>
              <a:ea typeface="メイリオ"/>
              <a:cs typeface="+mn-cs"/>
            </a:rPr>
            <a:t>実証</a:t>
          </a:r>
        </a:p>
      </dgm:t>
    </dgm:pt>
    <dgm:pt modelId="{D638C8E8-868C-40E6-87F6-40EDDA628425}" type="parTrans" cxnId="{257315B2-491A-460F-855E-A6BA7F164A9B}">
      <dgm:prSet/>
      <dgm:spPr/>
      <dgm:t>
        <a:bodyPr/>
        <a:lstStyle/>
        <a:p>
          <a:endParaRPr kumimoji="1" lang="ja-JP" altLang="en-US"/>
        </a:p>
      </dgm:t>
    </dgm:pt>
    <dgm:pt modelId="{339BAC61-180B-42E8-AC1F-3C2FFA55B239}" type="sibTrans" cxnId="{257315B2-491A-460F-855E-A6BA7F164A9B}">
      <dgm:prSet/>
      <dgm:spPr/>
      <dgm:t>
        <a:bodyPr/>
        <a:lstStyle/>
        <a:p>
          <a:endParaRPr kumimoji="1" lang="ja-JP" altLang="en-US"/>
        </a:p>
      </dgm:t>
    </dgm:pt>
    <dgm:pt modelId="{F206F858-1F5C-49F8-B50C-8A1EE88ABB90}" type="pres">
      <dgm:prSet presAssocID="{9AED3DA9-22F7-4C66-A23E-C9938F1843E0}" presName="arrowDiagram" presStyleCnt="0">
        <dgm:presLayoutVars>
          <dgm:chMax val="5"/>
          <dgm:dir/>
          <dgm:resizeHandles val="exact"/>
        </dgm:presLayoutVars>
      </dgm:prSet>
      <dgm:spPr/>
    </dgm:pt>
    <dgm:pt modelId="{59241B57-169B-47B2-9612-0F2D92CCD3E2}" type="pres">
      <dgm:prSet presAssocID="{9AED3DA9-22F7-4C66-A23E-C9938F1843E0}" presName="arrow" presStyleLbl="bgShp" presStyleIdx="0" presStyleCnt="1" custAng="0" custScaleX="100406" custScaleY="93095" custLinFactNeighborX="3670" custLinFactNeighborY="8690"/>
      <dgm:spPr>
        <a:xfrm>
          <a:off x="350715" y="35399"/>
          <a:ext cx="3294378" cy="1909062"/>
        </a:xfrm>
        <a:prstGeom prst="swooshArrow">
          <a:avLst>
            <a:gd name="adj1" fmla="val 25000"/>
            <a:gd name="adj2" fmla="val 25000"/>
          </a:avLst>
        </a:prstGeom>
        <a:solidFill>
          <a:srgbClr val="53548A">
            <a:lumMod val="40000"/>
            <a:lumOff val="60000"/>
          </a:srgbClr>
        </a:solidFill>
        <a:ln>
          <a:solidFill>
            <a:srgbClr val="424456">
              <a:lumMod val="50000"/>
            </a:srgbClr>
          </a:solidFill>
        </a:ln>
        <a:effectLst/>
      </dgm:spPr>
    </dgm:pt>
    <dgm:pt modelId="{BF2D026E-A04A-49F9-A64B-61A471C77788}" type="pres">
      <dgm:prSet presAssocID="{9AED3DA9-22F7-4C66-A23E-C9938F1843E0}" presName="arrowDiagram4" presStyleCnt="0"/>
      <dgm:spPr/>
    </dgm:pt>
    <dgm:pt modelId="{E585ACEB-01EA-4B9D-9F22-92EE7339B1DD}" type="pres">
      <dgm:prSet presAssocID="{9F2CE20A-8E40-454C-A883-ADE2AFA2DEC4}" presName="bullet4a" presStyleLbl="node1" presStyleIdx="0" presStyleCnt="4" custLinFactNeighborX="49254" custLinFactNeighborY="89621"/>
      <dgm:spPr>
        <a:xfrm>
          <a:off x="597315" y="1557103"/>
          <a:ext cx="75464" cy="75464"/>
        </a:xfrm>
        <a:prstGeom prst="ellipse">
          <a:avLst/>
        </a:prstGeom>
        <a:solidFill>
          <a:srgbClr val="53548A">
            <a:hueOff val="0"/>
            <a:satOff val="0"/>
            <a:lumOff val="0"/>
            <a:alphaOff val="0"/>
          </a:srgbClr>
        </a:solidFill>
        <a:ln w="25400" cap="flat" cmpd="sng" algn="ctr">
          <a:solidFill>
            <a:sysClr val="window" lastClr="FFFFFF">
              <a:hueOff val="0"/>
              <a:satOff val="0"/>
              <a:lumOff val="0"/>
              <a:alphaOff val="0"/>
            </a:sysClr>
          </a:solidFill>
          <a:prstDash val="solid"/>
        </a:ln>
        <a:effectLst/>
      </dgm:spPr>
    </dgm:pt>
    <dgm:pt modelId="{18A401D8-1FC8-4700-96C9-0E738CD9CA99}" type="pres">
      <dgm:prSet presAssocID="{9F2CE20A-8E40-454C-A883-ADE2AFA2DEC4}" presName="textBox4a" presStyleLbl="revTx" presStyleIdx="0" presStyleCnt="4" custScaleX="130144" custScaleY="44257" custLinFactNeighborX="15648" custLinFactNeighborY="-11422">
        <dgm:presLayoutVars>
          <dgm:bulletEnabled val="1"/>
        </dgm:presLayoutVars>
      </dgm:prSet>
      <dgm:spPr>
        <a:prstGeom prst="rect">
          <a:avLst/>
        </a:prstGeom>
      </dgm:spPr>
    </dgm:pt>
    <dgm:pt modelId="{8AD63999-98EA-43F2-AAF7-5CAD61B5C171}" type="pres">
      <dgm:prSet presAssocID="{AB4A1947-255E-42D9-B10D-13F8A8EDAE74}" presName="bullet4b" presStyleLbl="node1" presStyleIdx="1" presStyleCnt="4" custLinFactNeighborX="29780" custLinFactNeighborY="40552"/>
      <dgm:spPr>
        <a:xfrm>
          <a:off x="1132401" y="1065709"/>
          <a:ext cx="131242" cy="131242"/>
        </a:xfrm>
        <a:prstGeom prst="ellipse">
          <a:avLst/>
        </a:prstGeom>
        <a:solidFill>
          <a:srgbClr val="53548A">
            <a:hueOff val="0"/>
            <a:satOff val="0"/>
            <a:lumOff val="0"/>
            <a:alphaOff val="0"/>
          </a:srgbClr>
        </a:solidFill>
        <a:ln w="25400" cap="flat" cmpd="sng" algn="ctr">
          <a:solidFill>
            <a:sysClr val="window" lastClr="FFFFFF">
              <a:hueOff val="0"/>
              <a:satOff val="0"/>
              <a:lumOff val="0"/>
              <a:alphaOff val="0"/>
            </a:sysClr>
          </a:solidFill>
          <a:prstDash val="solid"/>
        </a:ln>
        <a:effectLst/>
      </dgm:spPr>
    </dgm:pt>
    <dgm:pt modelId="{076C6EA3-303C-47ED-9272-81765A70D08C}" type="pres">
      <dgm:prSet presAssocID="{AB4A1947-255E-42D9-B10D-13F8A8EDAE74}" presName="textBox4b" presStyleLbl="revTx" presStyleIdx="1" presStyleCnt="4" custScaleY="53780" custLinFactNeighborX="5053" custLinFactNeighborY="-25786">
        <dgm:presLayoutVars>
          <dgm:bulletEnabled val="1"/>
        </dgm:presLayoutVars>
      </dgm:prSet>
      <dgm:spPr>
        <a:prstGeom prst="rect">
          <a:avLst/>
        </a:prstGeom>
      </dgm:spPr>
    </dgm:pt>
    <dgm:pt modelId="{285655BA-9C00-4FBD-B4C0-19D2FCAFF342}" type="pres">
      <dgm:prSet presAssocID="{8F05CED6-B0F9-4861-B882-06807880AEFD}" presName="bullet4c" presStyleLbl="node1" presStyleIdx="2" presStyleCnt="4" custLinFactNeighborX="21063" custLinFactNeighborY="26874"/>
      <dgm:spPr>
        <a:xfrm>
          <a:off x="1810764" y="707737"/>
          <a:ext cx="173896" cy="173896"/>
        </a:xfrm>
        <a:prstGeom prst="ellipse">
          <a:avLst/>
        </a:prstGeom>
        <a:solidFill>
          <a:srgbClr val="53548A">
            <a:hueOff val="0"/>
            <a:satOff val="0"/>
            <a:lumOff val="0"/>
            <a:alphaOff val="0"/>
          </a:srgbClr>
        </a:solidFill>
        <a:ln w="25400" cap="flat" cmpd="sng" algn="ctr">
          <a:solidFill>
            <a:sysClr val="window" lastClr="FFFFFF">
              <a:hueOff val="0"/>
              <a:satOff val="0"/>
              <a:lumOff val="0"/>
              <a:alphaOff val="0"/>
            </a:sysClr>
          </a:solidFill>
          <a:prstDash val="solid"/>
        </a:ln>
        <a:effectLst/>
      </dgm:spPr>
    </dgm:pt>
    <dgm:pt modelId="{E8E2B28A-D799-4135-A5C8-4E8B2EEA8825}" type="pres">
      <dgm:prSet presAssocID="{8F05CED6-B0F9-4861-B882-06807880AEFD}" presName="textBox4c" presStyleLbl="revTx" presStyleIdx="2" presStyleCnt="4" custScaleX="173998" custScaleY="37042" custLinFactNeighborX="40147" custLinFactNeighborY="-28853">
        <dgm:presLayoutVars>
          <dgm:bulletEnabled val="1"/>
        </dgm:presLayoutVars>
      </dgm:prSet>
      <dgm:spPr>
        <a:prstGeom prst="rect">
          <a:avLst/>
        </a:prstGeom>
      </dgm:spPr>
    </dgm:pt>
    <dgm:pt modelId="{1F51DD0D-200B-498C-B728-BD19402B30AD}" type="pres">
      <dgm:prSet presAssocID="{F6546CBE-2048-47C0-818A-611992B60E20}" presName="bullet4d" presStyleLbl="node1" presStyleIdx="3" presStyleCnt="4" custLinFactNeighborX="3863" custLinFactNeighborY="20998"/>
      <dgm:spPr>
        <a:xfrm>
          <a:off x="2524655" y="477375"/>
          <a:ext cx="232955" cy="232955"/>
        </a:xfrm>
        <a:prstGeom prst="ellipse">
          <a:avLst/>
        </a:prstGeom>
        <a:solidFill>
          <a:srgbClr val="53548A">
            <a:hueOff val="0"/>
            <a:satOff val="0"/>
            <a:lumOff val="0"/>
            <a:alphaOff val="0"/>
          </a:srgbClr>
        </a:solidFill>
        <a:ln w="25400" cap="flat" cmpd="sng" algn="ctr">
          <a:solidFill>
            <a:sysClr val="window" lastClr="FFFFFF">
              <a:hueOff val="0"/>
              <a:satOff val="0"/>
              <a:lumOff val="0"/>
              <a:alphaOff val="0"/>
            </a:sysClr>
          </a:solidFill>
          <a:prstDash val="solid"/>
        </a:ln>
        <a:effectLst/>
      </dgm:spPr>
    </dgm:pt>
    <dgm:pt modelId="{CEA929E7-9292-421B-93E8-027E93629283}" type="pres">
      <dgm:prSet presAssocID="{F6546CBE-2048-47C0-818A-611992B60E20}" presName="textBox4d" presStyleLbl="revTx" presStyleIdx="3" presStyleCnt="4">
        <dgm:presLayoutVars>
          <dgm:bulletEnabled val="1"/>
        </dgm:presLayoutVars>
      </dgm:prSet>
      <dgm:spPr>
        <a:prstGeom prst="rect">
          <a:avLst/>
        </a:prstGeom>
      </dgm:spPr>
    </dgm:pt>
  </dgm:ptLst>
  <dgm:cxnLst>
    <dgm:cxn modelId="{54088588-2B2E-43FA-B058-FE06471AD2BF}" srcId="{9AED3DA9-22F7-4C66-A23E-C9938F1843E0}" destId="{8F05CED6-B0F9-4861-B882-06807880AEFD}" srcOrd="2" destOrd="0" parTransId="{B1EE203C-80F8-4B77-A436-99D1F98EB1ED}" sibTransId="{6B10A2AB-C0FB-4114-AE04-591E84B3A669}"/>
    <dgm:cxn modelId="{172D09CD-8601-4DA6-90E5-B94989094DCC}" type="presOf" srcId="{8F05CED6-B0F9-4861-B882-06807880AEFD}" destId="{E8E2B28A-D799-4135-A5C8-4E8B2EEA8825}" srcOrd="0" destOrd="0" presId="urn:microsoft.com/office/officeart/2005/8/layout/arrow2"/>
    <dgm:cxn modelId="{7838C2F9-A674-4989-818B-595FF282603D}" type="presOf" srcId="{9F2CE20A-8E40-454C-A883-ADE2AFA2DEC4}" destId="{18A401D8-1FC8-4700-96C9-0E738CD9CA99}" srcOrd="0" destOrd="0" presId="urn:microsoft.com/office/officeart/2005/8/layout/arrow2"/>
    <dgm:cxn modelId="{DD1EC5E5-827B-408B-87B7-576AEF4ECFED}" srcId="{9AED3DA9-22F7-4C66-A23E-C9938F1843E0}" destId="{AB4A1947-255E-42D9-B10D-13F8A8EDAE74}" srcOrd="1" destOrd="0" parTransId="{747AF1C6-D1D7-4B9B-B0D5-F510DD72CAA3}" sibTransId="{58EF221B-8342-4C06-9C31-1B633F49D388}"/>
    <dgm:cxn modelId="{64C5369C-1736-4532-BE91-1BBCC938B2DA}" type="presOf" srcId="{F6546CBE-2048-47C0-818A-611992B60E20}" destId="{CEA929E7-9292-421B-93E8-027E93629283}" srcOrd="0" destOrd="0" presId="urn:microsoft.com/office/officeart/2005/8/layout/arrow2"/>
    <dgm:cxn modelId="{7083D617-2C50-4223-AF39-1228B60A4616}" type="presOf" srcId="{AB4A1947-255E-42D9-B10D-13F8A8EDAE74}" destId="{076C6EA3-303C-47ED-9272-81765A70D08C}" srcOrd="0" destOrd="0" presId="urn:microsoft.com/office/officeart/2005/8/layout/arrow2"/>
    <dgm:cxn modelId="{463282BB-8347-4458-B88F-4A213BB59A43}" srcId="{9AED3DA9-22F7-4C66-A23E-C9938F1843E0}" destId="{9F2CE20A-8E40-454C-A883-ADE2AFA2DEC4}" srcOrd="0" destOrd="0" parTransId="{7D49C771-AB45-4FFE-AB5B-0C02295BA815}" sibTransId="{278C2E4A-A189-40EE-8807-9A194E845014}"/>
    <dgm:cxn modelId="{257315B2-491A-460F-855E-A6BA7F164A9B}" srcId="{9AED3DA9-22F7-4C66-A23E-C9938F1843E0}" destId="{F6546CBE-2048-47C0-818A-611992B60E20}" srcOrd="3" destOrd="0" parTransId="{D638C8E8-868C-40E6-87F6-40EDDA628425}" sibTransId="{339BAC61-180B-42E8-AC1F-3C2FFA55B239}"/>
    <dgm:cxn modelId="{CC6D6036-51F3-4333-A6FC-A04F0EB1D04F}" type="presOf" srcId="{9AED3DA9-22F7-4C66-A23E-C9938F1843E0}" destId="{F206F858-1F5C-49F8-B50C-8A1EE88ABB90}" srcOrd="0" destOrd="0" presId="urn:microsoft.com/office/officeart/2005/8/layout/arrow2"/>
    <dgm:cxn modelId="{AE8B68CF-143C-4195-8C82-E754EE30F633}" type="presParOf" srcId="{F206F858-1F5C-49F8-B50C-8A1EE88ABB90}" destId="{59241B57-169B-47B2-9612-0F2D92CCD3E2}" srcOrd="0" destOrd="0" presId="urn:microsoft.com/office/officeart/2005/8/layout/arrow2"/>
    <dgm:cxn modelId="{207FB726-25FC-45F9-8BC3-FE4A597FE77F}" type="presParOf" srcId="{F206F858-1F5C-49F8-B50C-8A1EE88ABB90}" destId="{BF2D026E-A04A-49F9-A64B-61A471C77788}" srcOrd="1" destOrd="0" presId="urn:microsoft.com/office/officeart/2005/8/layout/arrow2"/>
    <dgm:cxn modelId="{2478D054-82BF-41E5-B5D4-B1FF94F626D7}" type="presParOf" srcId="{BF2D026E-A04A-49F9-A64B-61A471C77788}" destId="{E585ACEB-01EA-4B9D-9F22-92EE7339B1DD}" srcOrd="0" destOrd="0" presId="urn:microsoft.com/office/officeart/2005/8/layout/arrow2"/>
    <dgm:cxn modelId="{2BC9555C-2A4C-4918-96B0-97ED8F50D697}" type="presParOf" srcId="{BF2D026E-A04A-49F9-A64B-61A471C77788}" destId="{18A401D8-1FC8-4700-96C9-0E738CD9CA99}" srcOrd="1" destOrd="0" presId="urn:microsoft.com/office/officeart/2005/8/layout/arrow2"/>
    <dgm:cxn modelId="{25EB7BA0-6569-43F3-ADAB-2438EE77255D}" type="presParOf" srcId="{BF2D026E-A04A-49F9-A64B-61A471C77788}" destId="{8AD63999-98EA-43F2-AAF7-5CAD61B5C171}" srcOrd="2" destOrd="0" presId="urn:microsoft.com/office/officeart/2005/8/layout/arrow2"/>
    <dgm:cxn modelId="{E90FEAEF-C78A-44BA-B7D3-813DB817E99D}" type="presParOf" srcId="{BF2D026E-A04A-49F9-A64B-61A471C77788}" destId="{076C6EA3-303C-47ED-9272-81765A70D08C}" srcOrd="3" destOrd="0" presId="urn:microsoft.com/office/officeart/2005/8/layout/arrow2"/>
    <dgm:cxn modelId="{3E80568F-856A-4114-B61F-4C1DA6D07A96}" type="presParOf" srcId="{BF2D026E-A04A-49F9-A64B-61A471C77788}" destId="{285655BA-9C00-4FBD-B4C0-19D2FCAFF342}" srcOrd="4" destOrd="0" presId="urn:microsoft.com/office/officeart/2005/8/layout/arrow2"/>
    <dgm:cxn modelId="{E0329D97-C0CD-4B4A-8A53-6795562C4862}" type="presParOf" srcId="{BF2D026E-A04A-49F9-A64B-61A471C77788}" destId="{E8E2B28A-D799-4135-A5C8-4E8B2EEA8825}" srcOrd="5" destOrd="0" presId="urn:microsoft.com/office/officeart/2005/8/layout/arrow2"/>
    <dgm:cxn modelId="{3082E116-1B48-4604-A0CA-859860204AA3}" type="presParOf" srcId="{BF2D026E-A04A-49F9-A64B-61A471C77788}" destId="{1F51DD0D-200B-498C-B728-BD19402B30AD}" srcOrd="6" destOrd="0" presId="urn:microsoft.com/office/officeart/2005/8/layout/arrow2"/>
    <dgm:cxn modelId="{8C6BDBC8-67E3-46E9-AAA8-352B43B73EDC}" type="presParOf" srcId="{BF2D026E-A04A-49F9-A64B-61A471C77788}" destId="{CEA929E7-9292-421B-93E8-027E93629283}" srcOrd="7"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241B57-169B-47B2-9612-0F2D92CCD3E2}">
      <dsp:nvSpPr>
        <dsp:cNvPr id="0" name=""/>
        <dsp:cNvSpPr/>
      </dsp:nvSpPr>
      <dsp:spPr>
        <a:xfrm>
          <a:off x="378536" y="152830"/>
          <a:ext cx="3555712" cy="2060503"/>
        </a:xfrm>
        <a:prstGeom prst="swooshArrow">
          <a:avLst>
            <a:gd name="adj1" fmla="val 25000"/>
            <a:gd name="adj2" fmla="val 25000"/>
          </a:avLst>
        </a:prstGeom>
        <a:solidFill>
          <a:srgbClr val="53548A">
            <a:lumMod val="40000"/>
            <a:lumOff val="60000"/>
          </a:srgbClr>
        </a:solidFill>
        <a:ln>
          <a:solidFill>
            <a:srgbClr val="424456">
              <a:lumMod val="50000"/>
            </a:srgbClr>
          </a:solidFill>
        </a:ln>
        <a:effectLst/>
      </dsp:spPr>
      <dsp:style>
        <a:lnRef idx="0">
          <a:scrgbClr r="0" g="0" b="0"/>
        </a:lnRef>
        <a:fillRef idx="1">
          <a:scrgbClr r="0" g="0" b="0"/>
        </a:fillRef>
        <a:effectRef idx="0">
          <a:scrgbClr r="0" g="0" b="0"/>
        </a:effectRef>
        <a:fontRef idx="minor"/>
      </dsp:style>
    </dsp:sp>
    <dsp:sp modelId="{E585ACEB-01EA-4B9D-9F22-92EE7339B1DD}">
      <dsp:nvSpPr>
        <dsp:cNvPr id="0" name=""/>
        <dsp:cNvSpPr/>
      </dsp:nvSpPr>
      <dsp:spPr>
        <a:xfrm>
          <a:off x="644697" y="1680624"/>
          <a:ext cx="81450" cy="81450"/>
        </a:xfrm>
        <a:prstGeom prst="ellipse">
          <a:avLst/>
        </a:prstGeom>
        <a:solidFill>
          <a:srgbClr val="53548A">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sp>
    <dsp:sp modelId="{18A401D8-1FC8-4700-96C9-0E738CD9CA99}">
      <dsp:nvSpPr>
        <dsp:cNvPr id="0" name=""/>
        <dsp:cNvSpPr/>
      </dsp:nvSpPr>
      <dsp:spPr>
        <a:xfrm>
          <a:off x="648793" y="1735004"/>
          <a:ext cx="788110" cy="2331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159" tIns="0" rIns="0" bIns="0" numCol="1" spcCol="1270" anchor="t" anchorCtr="0">
          <a:noAutofit/>
        </a:bodyPr>
        <a:lstStyle/>
        <a:p>
          <a:pPr marL="0" lvl="0" indent="0" algn="l" defTabSz="444500">
            <a:lnSpc>
              <a:spcPct val="90000"/>
            </a:lnSpc>
            <a:spcBef>
              <a:spcPct val="0"/>
            </a:spcBef>
            <a:spcAft>
              <a:spcPct val="35000"/>
            </a:spcAft>
            <a:buNone/>
          </a:pPr>
          <a:r>
            <a:rPr kumimoji="1" lang="ja-JP" altLang="en-US" sz="1000" kern="1200" dirty="0">
              <a:solidFill>
                <a:sysClr val="windowText" lastClr="000000">
                  <a:hueOff val="0"/>
                  <a:satOff val="0"/>
                  <a:lumOff val="0"/>
                  <a:alphaOff val="0"/>
                </a:sysClr>
              </a:solidFill>
              <a:latin typeface="Cambria"/>
              <a:ea typeface="メイリオ"/>
              <a:cs typeface="+mn-cs"/>
            </a:rPr>
            <a:t>基礎研究</a:t>
          </a:r>
        </a:p>
      </dsp:txBody>
      <dsp:txXfrm>
        <a:off x="648793" y="1735004"/>
        <a:ext cx="788110" cy="233134"/>
      </dsp:txXfrm>
    </dsp:sp>
    <dsp:sp modelId="{8AD63999-98EA-43F2-AAF7-5CAD61B5C171}">
      <dsp:nvSpPr>
        <dsp:cNvPr id="0" name=""/>
        <dsp:cNvSpPr/>
      </dsp:nvSpPr>
      <dsp:spPr>
        <a:xfrm>
          <a:off x="1222231" y="1150249"/>
          <a:ext cx="141653" cy="141653"/>
        </a:xfrm>
        <a:prstGeom prst="ellipse">
          <a:avLst/>
        </a:prstGeom>
        <a:solidFill>
          <a:srgbClr val="53548A">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sp>
    <dsp:sp modelId="{076C6EA3-303C-47ED-9272-81765A70D08C}">
      <dsp:nvSpPr>
        <dsp:cNvPr id="0" name=""/>
        <dsp:cNvSpPr/>
      </dsp:nvSpPr>
      <dsp:spPr>
        <a:xfrm>
          <a:off x="1288451" y="1136565"/>
          <a:ext cx="743680" cy="5439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5059" tIns="0" rIns="0" bIns="0" numCol="1" spcCol="1270" anchor="t" anchorCtr="0">
          <a:noAutofit/>
        </a:bodyPr>
        <a:lstStyle/>
        <a:p>
          <a:pPr marL="0" lvl="0" indent="0" algn="l" defTabSz="488950">
            <a:lnSpc>
              <a:spcPct val="90000"/>
            </a:lnSpc>
            <a:spcBef>
              <a:spcPct val="0"/>
            </a:spcBef>
            <a:spcAft>
              <a:spcPct val="35000"/>
            </a:spcAft>
            <a:buNone/>
          </a:pPr>
          <a:r>
            <a:rPr kumimoji="1" lang="ja-JP" altLang="en-US" sz="1100" kern="1200" dirty="0">
              <a:solidFill>
                <a:sysClr val="windowText" lastClr="000000">
                  <a:hueOff val="0"/>
                  <a:satOff val="0"/>
                  <a:lumOff val="0"/>
                  <a:alphaOff val="0"/>
                </a:sysClr>
              </a:solidFill>
              <a:latin typeface="Cambria"/>
              <a:ea typeface="メイリオ"/>
              <a:cs typeface="+mn-cs"/>
            </a:rPr>
            <a:t>応用研究</a:t>
          </a:r>
        </a:p>
      </dsp:txBody>
      <dsp:txXfrm>
        <a:off x="1288451" y="1136565"/>
        <a:ext cx="743680" cy="543981"/>
      </dsp:txXfrm>
    </dsp:sp>
    <dsp:sp modelId="{285655BA-9C00-4FBD-B4C0-19D2FCAFF342}">
      <dsp:nvSpPr>
        <dsp:cNvPr id="0" name=""/>
        <dsp:cNvSpPr/>
      </dsp:nvSpPr>
      <dsp:spPr>
        <a:xfrm>
          <a:off x="1954407" y="763880"/>
          <a:ext cx="187690" cy="187690"/>
        </a:xfrm>
        <a:prstGeom prst="ellipse">
          <a:avLst/>
        </a:prstGeom>
        <a:solidFill>
          <a:srgbClr val="53548A">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sp>
    <dsp:sp modelId="{E8E2B28A-D799-4135-A5C8-4E8B2EEA8825}">
      <dsp:nvSpPr>
        <dsp:cNvPr id="0" name=""/>
        <dsp:cNvSpPr/>
      </dsp:nvSpPr>
      <dsp:spPr>
        <a:xfrm>
          <a:off x="2032130" y="843205"/>
          <a:ext cx="1293988" cy="5066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453" tIns="0" rIns="0" bIns="0" numCol="1" spcCol="1270" anchor="t" anchorCtr="0">
          <a:noAutofit/>
        </a:bodyPr>
        <a:lstStyle/>
        <a:p>
          <a:pPr marL="0" lvl="0" indent="0" algn="l" defTabSz="577850">
            <a:lnSpc>
              <a:spcPct val="90000"/>
            </a:lnSpc>
            <a:spcBef>
              <a:spcPct val="0"/>
            </a:spcBef>
            <a:spcAft>
              <a:spcPct val="35000"/>
            </a:spcAft>
            <a:buNone/>
          </a:pPr>
          <a:r>
            <a:rPr kumimoji="1" lang="ja-JP" altLang="en-US" sz="1300" kern="1200" dirty="0">
              <a:solidFill>
                <a:sysClr val="windowText" lastClr="000000">
                  <a:hueOff val="0"/>
                  <a:satOff val="0"/>
                  <a:lumOff val="0"/>
                  <a:alphaOff val="0"/>
                </a:sysClr>
              </a:solidFill>
              <a:latin typeface="Cambria"/>
              <a:ea typeface="メイリオ"/>
              <a:cs typeface="+mn-cs"/>
            </a:rPr>
            <a:t>技術開発</a:t>
          </a:r>
        </a:p>
      </dsp:txBody>
      <dsp:txXfrm>
        <a:off x="2032130" y="843205"/>
        <a:ext cx="1293988" cy="506675"/>
      </dsp:txXfrm>
    </dsp:sp>
    <dsp:sp modelId="{1F51DD0D-200B-498C-B728-BD19402B30AD}">
      <dsp:nvSpPr>
        <dsp:cNvPr id="0" name=""/>
        <dsp:cNvSpPr/>
      </dsp:nvSpPr>
      <dsp:spPr>
        <a:xfrm>
          <a:off x="2724928" y="515244"/>
          <a:ext cx="251434" cy="251434"/>
        </a:xfrm>
        <a:prstGeom prst="ellipse">
          <a:avLst/>
        </a:prstGeom>
        <a:solidFill>
          <a:srgbClr val="53548A">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sp>
    <dsp:sp modelId="{CEA929E7-9292-421B-93E8-027E93629283}">
      <dsp:nvSpPr>
        <dsp:cNvPr id="0" name=""/>
        <dsp:cNvSpPr/>
      </dsp:nvSpPr>
      <dsp:spPr>
        <a:xfrm>
          <a:off x="2840932" y="588165"/>
          <a:ext cx="743680" cy="1586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230" tIns="0" rIns="0" bIns="0" numCol="1" spcCol="1270" anchor="t" anchorCtr="0">
          <a:noAutofit/>
        </a:bodyPr>
        <a:lstStyle/>
        <a:p>
          <a:pPr marL="0" lvl="0" indent="0" algn="l" defTabSz="622300">
            <a:lnSpc>
              <a:spcPct val="90000"/>
            </a:lnSpc>
            <a:spcBef>
              <a:spcPct val="0"/>
            </a:spcBef>
            <a:spcAft>
              <a:spcPct val="35000"/>
            </a:spcAft>
            <a:buNone/>
          </a:pPr>
          <a:r>
            <a:rPr kumimoji="1" lang="ja-JP" altLang="en-US" sz="1400" kern="1200" dirty="0">
              <a:solidFill>
                <a:sysClr val="windowText" lastClr="000000">
                  <a:hueOff val="0"/>
                  <a:satOff val="0"/>
                  <a:lumOff val="0"/>
                  <a:alphaOff val="0"/>
                </a:sysClr>
              </a:solidFill>
              <a:latin typeface="Cambria"/>
              <a:ea typeface="メイリオ"/>
              <a:cs typeface="+mn-cs"/>
            </a:rPr>
            <a:t>実証</a:t>
          </a:r>
        </a:p>
      </dsp:txBody>
      <dsp:txXfrm>
        <a:off x="2840932" y="588165"/>
        <a:ext cx="743680" cy="1586960"/>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Relationships xmlns="http://schemas.openxmlformats.org/package/2006/relationships"><Relationship Id="rId1" Target="../media/image5.emf" Type="http://schemas.openxmlformats.org/officeDocument/2006/relationships/image"/></Relationships>
</file>

<file path=ppt/handoutMasters/_rels/handoutMaster1.xml.rels><?xml version="1.0" encoding="UTF-8" standalone="yes"?><Relationships xmlns="http://schemas.openxmlformats.org/package/2006/relationships"><Relationship Id="rId1" Target="../theme/theme15.xml" Type="http://schemas.openxmlformats.org/officeDocument/2006/relationships/theme"/></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4024313" y="0"/>
            <a:ext cx="3078162" cy="512763"/>
          </a:xfrm>
          <a:prstGeom prst="rect">
            <a:avLst/>
          </a:prstGeom>
        </p:spPr>
        <p:txBody>
          <a:bodyPr vert="horz" lIns="91440" tIns="45720" rIns="91440" bIns="45720" rtlCol="0"/>
          <a:lstStyle>
            <a:lvl1pPr algn="r">
              <a:defRPr sz="1200"/>
            </a:lvl1pPr>
          </a:lstStyle>
          <a:p>
            <a:fld id="{B2ABE1B7-A367-4530-B94F-9E56BB3C548F}" type="datetimeFigureOut">
              <a:rPr kumimoji="1" lang="ja-JP" altLang="en-US" smtClean="0"/>
              <a:t>2019/1/8</a:t>
            </a:fld>
            <a:endParaRPr kumimoji="1" lang="ja-JP" altLang="en-US"/>
          </a:p>
        </p:txBody>
      </p:sp>
      <p:sp>
        <p:nvSpPr>
          <p:cNvPr id="4" name="フッター プレースホルダー 3"/>
          <p:cNvSpPr>
            <a:spLocks noGrp="1"/>
          </p:cNvSpPr>
          <p:nvPr>
            <p:ph type="ftr" sz="quarter" idx="2"/>
          </p:nvPr>
        </p:nvSpPr>
        <p:spPr>
          <a:xfrm>
            <a:off x="0" y="9721850"/>
            <a:ext cx="3078163" cy="512763"/>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4024313" y="9721850"/>
            <a:ext cx="3078162" cy="512763"/>
          </a:xfrm>
          <a:prstGeom prst="rect">
            <a:avLst/>
          </a:prstGeom>
        </p:spPr>
        <p:txBody>
          <a:bodyPr vert="horz" lIns="91440" tIns="45720" rIns="91440" bIns="45720" rtlCol="0" anchor="b"/>
          <a:lstStyle>
            <a:lvl1pPr algn="r">
              <a:defRPr sz="1200"/>
            </a:lvl1pPr>
          </a:lstStyle>
          <a:p>
            <a:fld id="{78372ABC-3904-4C5D-BA2E-A606F99E4BD9}" type="slidenum">
              <a:rPr kumimoji="1" lang="ja-JP" altLang="en-US" smtClean="0"/>
              <a:t>‹#›</a:t>
            </a:fld>
            <a:endParaRPr kumimoji="1" lang="ja-JP" altLang="en-US"/>
          </a:p>
        </p:txBody>
      </p:sp>
    </p:spTree>
    <p:extLst>
      <p:ext uri="{BB962C8B-B14F-4D97-AF65-F5344CB8AC3E}">
        <p14:creationId xmlns:p14="http://schemas.microsoft.com/office/powerpoint/2010/main" val="24163636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Relationships xmlns="http://schemas.openxmlformats.org/package/2006/relationships"><Relationship Id="rId1" Target="../theme/theme14.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3078206" cy="513284"/>
          </a:xfrm>
          <a:prstGeom prst="rect">
            <a:avLst/>
          </a:prstGeom>
        </p:spPr>
        <p:txBody>
          <a:bodyPr vert="horz" lIns="94668" tIns="47334" rIns="94668" bIns="47334" rtlCol="0"/>
          <a:lstStyle>
            <a:lvl1pPr algn="l">
              <a:defRPr sz="1200"/>
            </a:lvl1pPr>
          </a:lstStyle>
          <a:p>
            <a:endParaRPr kumimoji="1" lang="ja-JP" altLang="en-US"/>
          </a:p>
        </p:txBody>
      </p:sp>
      <p:sp>
        <p:nvSpPr>
          <p:cNvPr id="3" name="日付プレースホルダー 2"/>
          <p:cNvSpPr>
            <a:spLocks noGrp="1"/>
          </p:cNvSpPr>
          <p:nvPr>
            <p:ph type="dt" idx="1"/>
          </p:nvPr>
        </p:nvSpPr>
        <p:spPr>
          <a:xfrm>
            <a:off x="4024201" y="0"/>
            <a:ext cx="3078206" cy="513284"/>
          </a:xfrm>
          <a:prstGeom prst="rect">
            <a:avLst/>
          </a:prstGeom>
        </p:spPr>
        <p:txBody>
          <a:bodyPr vert="horz" lIns="94668" tIns="47334" rIns="94668" bIns="47334" rtlCol="0"/>
          <a:lstStyle>
            <a:lvl1pPr algn="r">
              <a:defRPr sz="1200"/>
            </a:lvl1pPr>
          </a:lstStyle>
          <a:p>
            <a:fld id="{71D26165-47A2-4D6E-B747-288E7EB617C4}" type="datetimeFigureOut">
              <a:rPr kumimoji="1" lang="ja-JP" altLang="en-US" smtClean="0"/>
              <a:t>2019/1/8</a:t>
            </a:fld>
            <a:endParaRPr kumimoji="1" lang="ja-JP" altLang="en-US"/>
          </a:p>
        </p:txBody>
      </p:sp>
      <p:sp>
        <p:nvSpPr>
          <p:cNvPr id="4" name="スライド イメージ プレースホルダー 3"/>
          <p:cNvSpPr>
            <a:spLocks noGrp="1" noRot="1" noChangeAspect="1"/>
          </p:cNvSpPr>
          <p:nvPr>
            <p:ph type="sldImg" idx="2"/>
          </p:nvPr>
        </p:nvSpPr>
        <p:spPr>
          <a:xfrm>
            <a:off x="1109663" y="1279525"/>
            <a:ext cx="4884737" cy="3454400"/>
          </a:xfrm>
          <a:prstGeom prst="rect">
            <a:avLst/>
          </a:prstGeom>
          <a:noFill/>
          <a:ln w="12700">
            <a:solidFill>
              <a:prstClr val="black"/>
            </a:solidFill>
          </a:ln>
        </p:spPr>
        <p:txBody>
          <a:bodyPr vert="horz" lIns="94668" tIns="47334" rIns="94668" bIns="47334" rtlCol="0" anchor="ctr"/>
          <a:lstStyle/>
          <a:p>
            <a:endParaRPr lang="ja-JP" altLang="en-US"/>
          </a:p>
        </p:txBody>
      </p:sp>
      <p:sp>
        <p:nvSpPr>
          <p:cNvPr id="5" name="ノート プレースホルダー 4"/>
          <p:cNvSpPr>
            <a:spLocks noGrp="1"/>
          </p:cNvSpPr>
          <p:nvPr>
            <p:ph type="body" sz="quarter" idx="3"/>
          </p:nvPr>
        </p:nvSpPr>
        <p:spPr>
          <a:xfrm>
            <a:off x="710739" y="4925235"/>
            <a:ext cx="5682588" cy="4029439"/>
          </a:xfrm>
          <a:prstGeom prst="rect">
            <a:avLst/>
          </a:prstGeom>
        </p:spPr>
        <p:txBody>
          <a:bodyPr vert="horz" lIns="94668" tIns="47334" rIns="94668" bIns="4733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721330"/>
            <a:ext cx="3078206" cy="513284"/>
          </a:xfrm>
          <a:prstGeom prst="rect">
            <a:avLst/>
          </a:prstGeom>
        </p:spPr>
        <p:txBody>
          <a:bodyPr vert="horz" lIns="94668" tIns="47334" rIns="94668" bIns="4733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4024201" y="9721330"/>
            <a:ext cx="3078206" cy="513284"/>
          </a:xfrm>
          <a:prstGeom prst="rect">
            <a:avLst/>
          </a:prstGeom>
        </p:spPr>
        <p:txBody>
          <a:bodyPr vert="horz" lIns="94668" tIns="47334" rIns="94668" bIns="47334" rtlCol="0" anchor="b"/>
          <a:lstStyle>
            <a:lvl1pPr algn="r">
              <a:defRPr sz="1200"/>
            </a:lvl1pPr>
          </a:lstStyle>
          <a:p>
            <a:fld id="{585A7ADE-A3BE-4A06-92EC-B0D339DF008A}" type="slidenum">
              <a:rPr kumimoji="1" lang="ja-JP" altLang="en-US" smtClean="0"/>
              <a:t>‹#›</a:t>
            </a:fld>
            <a:endParaRPr kumimoji="1" lang="ja-JP" altLang="en-US"/>
          </a:p>
        </p:txBody>
      </p:sp>
    </p:spTree>
    <p:extLst>
      <p:ext uri="{BB962C8B-B14F-4D97-AF65-F5344CB8AC3E}">
        <p14:creationId xmlns:p14="http://schemas.microsoft.com/office/powerpoint/2010/main" val="109542802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0.xml.rels><?xml version="1.0" encoding="UTF-8" standalone="yes"?><Relationships xmlns="http://schemas.openxmlformats.org/package/2006/relationships"><Relationship Id="rId1" Target="../slideMasters/slideMaster9.xml" Type="http://schemas.openxmlformats.org/officeDocument/2006/relationships/slideMaster"/><Relationship Id="rId2" Target="../media/image3.png" Type="http://schemas.openxmlformats.org/officeDocument/2006/relationships/image"/><Relationship Id="rId3" Target="NULL" Type="http://schemas.openxmlformats.org/officeDocument/2006/relationships/image"/><Relationship Id="rId4" Target="../media/image4.jpeg" Type="http://schemas.openxmlformats.org/officeDocument/2006/relationships/image"/></Relationships>
</file>

<file path=ppt/slideLayouts/_rels/slideLayout101.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_rels/slideLayout102.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_rels/slideLayout103.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_rels/slideLayout104.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_rels/slideLayout105.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106.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107.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108.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109.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0.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111.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112.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113.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114.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115.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116.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117.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118.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119.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20.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121.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122.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123.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124.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125.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126.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127.xml.rels><?xml version="1.0" encoding="UTF-8" standalone="yes"?><Relationships xmlns="http://schemas.openxmlformats.org/package/2006/relationships"><Relationship Id="rId1" Target="../slideMasters/slideMaster12.xml" Type="http://schemas.openxmlformats.org/officeDocument/2006/relationships/slideMaster"/></Relationships>
</file>

<file path=ppt/slideLayouts/_rels/slideLayout128.xml.rels><?xml version="1.0" encoding="UTF-8" standalone="yes"?><Relationships xmlns="http://schemas.openxmlformats.org/package/2006/relationships"><Relationship Id="rId1" Target="../slideMasters/slideMaster12.xml" Type="http://schemas.openxmlformats.org/officeDocument/2006/relationships/slideMaster"/></Relationships>
</file>

<file path=ppt/slideLayouts/_rels/slideLayout129.xml.rels><?xml version="1.0" encoding="UTF-8" standalone="yes"?><Relationships xmlns="http://schemas.openxmlformats.org/package/2006/relationships"><Relationship Id="rId1" Target="../slideMasters/slideMaster1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0.xml.rels><?xml version="1.0" encoding="UTF-8" standalone="yes"?><Relationships xmlns="http://schemas.openxmlformats.org/package/2006/relationships"><Relationship Id="rId1" Target="../slideMasters/slideMaster12.xml" Type="http://schemas.openxmlformats.org/officeDocument/2006/relationships/slideMaster"/></Relationships>
</file>

<file path=ppt/slideLayouts/_rels/slideLayout131.xml.rels><?xml version="1.0" encoding="UTF-8" standalone="yes"?><Relationships xmlns="http://schemas.openxmlformats.org/package/2006/relationships"><Relationship Id="rId1" Target="../slideMasters/slideMaster12.xml" Type="http://schemas.openxmlformats.org/officeDocument/2006/relationships/slideMaster"/></Relationships>
</file>

<file path=ppt/slideLayouts/_rels/slideLayout132.xml.rels><?xml version="1.0" encoding="UTF-8" standalone="yes"?><Relationships xmlns="http://schemas.openxmlformats.org/package/2006/relationships"><Relationship Id="rId1" Target="../slideMasters/slideMaster12.xml" Type="http://schemas.openxmlformats.org/officeDocument/2006/relationships/slideMaster"/></Relationships>
</file>

<file path=ppt/slideLayouts/_rels/slideLayout133.xml.rels><?xml version="1.0" encoding="UTF-8" standalone="yes"?><Relationships xmlns="http://schemas.openxmlformats.org/package/2006/relationships"><Relationship Id="rId1" Target="../slideMasters/slideMaster12.xml" Type="http://schemas.openxmlformats.org/officeDocument/2006/relationships/slideMaster"/></Relationships>
</file>

<file path=ppt/slideLayouts/_rels/slideLayout134.xml.rels><?xml version="1.0" encoding="UTF-8" standalone="yes"?><Relationships xmlns="http://schemas.openxmlformats.org/package/2006/relationships"><Relationship Id="rId1" Target="../slideMasters/slideMaster12.xml" Type="http://schemas.openxmlformats.org/officeDocument/2006/relationships/slideMaster"/></Relationships>
</file>

<file path=ppt/slideLayouts/_rels/slideLayout135.xml.rels><?xml version="1.0" encoding="UTF-8" standalone="yes"?><Relationships xmlns="http://schemas.openxmlformats.org/package/2006/relationships"><Relationship Id="rId1" Target="../slideMasters/slideMaster12.xml" Type="http://schemas.openxmlformats.org/officeDocument/2006/relationships/slideMaster"/></Relationships>
</file>

<file path=ppt/slideLayouts/_rels/slideLayout136.xml.rels><?xml version="1.0" encoding="UTF-8" standalone="yes"?><Relationships xmlns="http://schemas.openxmlformats.org/package/2006/relationships"><Relationship Id="rId1" Target="../slideMasters/slideMaster12.xml" Type="http://schemas.openxmlformats.org/officeDocument/2006/relationships/slideMaster"/></Relationships>
</file>

<file path=ppt/slideLayouts/_rels/slideLayout137.xml.rels><?xml version="1.0" encoding="UTF-8" standalone="yes"?><Relationships xmlns="http://schemas.openxmlformats.org/package/2006/relationships"><Relationship Id="rId1" Target="../slideMasters/slideMaster12.xml" Type="http://schemas.openxmlformats.org/officeDocument/2006/relationships/slideMaster"/></Relationships>
</file>

<file path=ppt/slideLayouts/_rels/slideLayout138.xml.rels><?xml version="1.0" encoding="UTF-8" standalone="yes"?><Relationships xmlns="http://schemas.openxmlformats.org/package/2006/relationships"><Relationship Id="rId1" Target="../slideMasters/slideMaster12.xml" Type="http://schemas.openxmlformats.org/officeDocument/2006/relationships/slideMaster"/></Relationships>
</file>

<file path=ppt/slideLayouts/_rels/slideLayout139.xml.rels><?xml version="1.0" encoding="UTF-8" standalone="yes"?><Relationships xmlns="http://schemas.openxmlformats.org/package/2006/relationships"><Relationship Id="rId1" Target="../slideMasters/slideMaster13.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0.xml.rels><?xml version="1.0" encoding="UTF-8" standalone="yes"?><Relationships xmlns="http://schemas.openxmlformats.org/package/2006/relationships"><Relationship Id="rId1" Target="../slideMasters/slideMaster13.xml" Type="http://schemas.openxmlformats.org/officeDocument/2006/relationships/slideMaster"/></Relationships>
</file>

<file path=ppt/slideLayouts/_rels/slideLayout141.xml.rels><?xml version="1.0" encoding="UTF-8" standalone="yes"?><Relationships xmlns="http://schemas.openxmlformats.org/package/2006/relationships"><Relationship Id="rId1" Target="../slideMasters/slideMaster13.xml" Type="http://schemas.openxmlformats.org/officeDocument/2006/relationships/slideMaster"/></Relationships>
</file>

<file path=ppt/slideLayouts/_rels/slideLayout142.xml.rels><?xml version="1.0" encoding="UTF-8" standalone="yes"?><Relationships xmlns="http://schemas.openxmlformats.org/package/2006/relationships"><Relationship Id="rId1" Target="../slideMasters/slideMaster13.xml" Type="http://schemas.openxmlformats.org/officeDocument/2006/relationships/slideMaster"/></Relationships>
</file>

<file path=ppt/slideLayouts/_rels/slideLayout143.xml.rels><?xml version="1.0" encoding="UTF-8" standalone="yes"?><Relationships xmlns="http://schemas.openxmlformats.org/package/2006/relationships"><Relationship Id="rId1" Target="../slideMasters/slideMaster13.xml" Type="http://schemas.openxmlformats.org/officeDocument/2006/relationships/slideMaster"/></Relationships>
</file>

<file path=ppt/slideLayouts/_rels/slideLayout144.xml.rels><?xml version="1.0" encoding="UTF-8" standalone="yes"?><Relationships xmlns="http://schemas.openxmlformats.org/package/2006/relationships"><Relationship Id="rId1" Target="../slideMasters/slideMaster13.xml" Type="http://schemas.openxmlformats.org/officeDocument/2006/relationships/slideMaster"/></Relationships>
</file>

<file path=ppt/slideLayouts/_rels/slideLayout145.xml.rels><?xml version="1.0" encoding="UTF-8" standalone="yes"?><Relationships xmlns="http://schemas.openxmlformats.org/package/2006/relationships"><Relationship Id="rId1" Target="../slideMasters/slideMaster13.xml" Type="http://schemas.openxmlformats.org/officeDocument/2006/relationships/slideMaster"/></Relationships>
</file>

<file path=ppt/slideLayouts/_rels/slideLayout146.xml.rels><?xml version="1.0" encoding="UTF-8" standalone="yes"?><Relationships xmlns="http://schemas.openxmlformats.org/package/2006/relationships"><Relationship Id="rId1" Target="../slideMasters/slideMaster13.xml" Type="http://schemas.openxmlformats.org/officeDocument/2006/relationships/slideMaster"/></Relationships>
</file>

<file path=ppt/slideLayouts/_rels/slideLayout147.xml.rels><?xml version="1.0" encoding="UTF-8" standalone="yes"?><Relationships xmlns="http://schemas.openxmlformats.org/package/2006/relationships"><Relationship Id="rId1" Target="../slideMasters/slideMaster13.xml" Type="http://schemas.openxmlformats.org/officeDocument/2006/relationships/slideMaster"/></Relationships>
</file>

<file path=ppt/slideLayouts/_rels/slideLayout148.xml.rels><?xml version="1.0" encoding="UTF-8" standalone="yes"?><Relationships xmlns="http://schemas.openxmlformats.org/package/2006/relationships"><Relationship Id="rId1" Target="../slideMasters/slideMaster13.xml" Type="http://schemas.openxmlformats.org/officeDocument/2006/relationships/slideMaster"/></Relationships>
</file>

<file path=ppt/slideLayouts/_rels/slideLayout149.xml.rels><?xml version="1.0" encoding="UTF-8" standalone="yes"?><Relationships xmlns="http://schemas.openxmlformats.org/package/2006/relationships"><Relationship Id="rId1" Target="../slideMasters/slideMaster13.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4.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5.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6.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7.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8.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9.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0.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1.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2.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3.xml.rels><?xml version="1.0" encoding="UTF-8" standalone="yes"?><Relationships xmlns="http://schemas.openxmlformats.org/package/2006/relationships"><Relationship Id="rId1" Target="../slideMasters/slideMaster3.xml" Type="http://schemas.openxmlformats.org/officeDocument/2006/relationships/slideMaster"/><Relationship Id="rId2" Target="../media/image1.png" Type="http://schemas.openxmlformats.org/officeDocument/2006/relationships/image"/><Relationship Id="rId3" Target="NULL" Type="http://schemas.openxmlformats.org/officeDocument/2006/relationships/image"/><Relationship Id="rId4" Target="../media/image2.jpeg" Type="http://schemas.openxmlformats.org/officeDocument/2006/relationships/image"/></Relationships>
</file>

<file path=ppt/slideLayouts/_rels/slideLayout34.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35.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36.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37.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38.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39.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0.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41.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42.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43.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44.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45.xml.rels><?xml version="1.0" encoding="UTF-8" standalone="yes"?><Relationships xmlns="http://schemas.openxmlformats.org/package/2006/relationships"><Relationship Id="rId1" Target="../slideMasters/slideMaster4.xml" Type="http://schemas.openxmlformats.org/officeDocument/2006/relationships/slideMaster"/><Relationship Id="rId2" Target="../media/image3.png" Type="http://schemas.openxmlformats.org/officeDocument/2006/relationships/image"/><Relationship Id="rId3" Target="NULL" Type="http://schemas.openxmlformats.org/officeDocument/2006/relationships/image"/><Relationship Id="rId4" Target="../media/image4.jpeg" Type="http://schemas.openxmlformats.org/officeDocument/2006/relationships/image"/></Relationships>
</file>

<file path=ppt/slideLayouts/_rels/slideLayout46.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47.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48.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49.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0.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51.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52.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53.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54.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55.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56.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57.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58.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59.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0.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61.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62.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63.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64.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65.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66.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67.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68.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69.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0.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71.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72.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73.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74.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75.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76.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77.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78.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79.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0.xml.rels><?xml version="1.0" encoding="UTF-8" standalone="yes"?><Relationships xmlns="http://schemas.openxmlformats.org/package/2006/relationships"><Relationship Id="rId1" Target="../slideMasters/slideMaster7.xml" Type="http://schemas.openxmlformats.org/officeDocument/2006/relationships/slideMaster"/><Relationship Id="rId2" Target="../media/image1.png" Type="http://schemas.openxmlformats.org/officeDocument/2006/relationships/image"/><Relationship Id="rId3" Target="../media/image2.jpeg" Type="http://schemas.openxmlformats.org/officeDocument/2006/relationships/image"/></Relationships>
</file>

<file path=ppt/slideLayouts/_rels/slideLayout81.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82.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83.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84.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85.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86.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87.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88.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89.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0.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91.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92.xml.rels><?xml version="1.0" encoding="UTF-8" standalone="yes"?><Relationships xmlns="http://schemas.openxmlformats.org/package/2006/relationships"><Relationship Id="rId1" Target="../slideMasters/slideMaster8.xml" Type="http://schemas.openxmlformats.org/officeDocument/2006/relationships/slideMaster"/><Relationship Id="rId2" Target="../media/image1.png" Type="http://schemas.openxmlformats.org/officeDocument/2006/relationships/image"/><Relationship Id="rId3" Target="NULL" Type="http://schemas.openxmlformats.org/officeDocument/2006/relationships/image"/><Relationship Id="rId4" Target="../media/image2.jpeg" Type="http://schemas.openxmlformats.org/officeDocument/2006/relationships/image"/></Relationships>
</file>

<file path=ppt/slideLayouts/_rels/slideLayout93.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_rels/slideLayout94.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_rels/slideLayout95.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_rels/slideLayout96.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_rels/slideLayout97.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_rels/slideLayout98.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_rels/slideLayout99.xml.rels><?xml version="1.0" encoding="UTF-8" standalone="yes"?><Relationships xmlns="http://schemas.openxmlformats.org/package/2006/relationships"><Relationship Id="rId1" Target="../drawings/vmlDrawing1.vml" Type="http://schemas.openxmlformats.org/officeDocument/2006/relationships/vmlDrawing"/><Relationship Id="rId2" Target="../tags/tag2.xml" Type="http://schemas.openxmlformats.org/officeDocument/2006/relationships/tags"/><Relationship Id="rId3" Target="../slideMasters/slideMaster9.xml" Type="http://schemas.openxmlformats.org/officeDocument/2006/relationships/slideMaster"/><Relationship Id="rId4" Target="../embeddings/oleObject1.bin" Type="http://schemas.openxmlformats.org/officeDocument/2006/relationships/oleObject"/><Relationship Id="rId5" Target="../media/image5.emf" Type="http://schemas.openxmlformats.org/officeDocument/2006/relationships/image"/><Relationship Id="rId6" Target="../media/image3.png" Type="http://schemas.openxmlformats.org/officeDocument/2006/relationships/image"/><Relationship Id="rId7" Target="NULL" Type="http://schemas.openxmlformats.org/officeDocument/2006/relationships/image"/><Relationship Id="rId8" Target="../media/image4.jpeg" Type="http://schemas.openxmlformats.org/officeDocument/2006/relationships/image"/></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716304"/>
            <a:ext cx="10685337" cy="4127067"/>
          </a:xfrm>
          <a:prstGeom prst="rect">
            <a:avLst/>
          </a:prstGeom>
        </p:spPr>
        <p:txBody>
          <a:bodyPr anchor="ctr"/>
          <a:lstStyle>
            <a:lvl1pPr>
              <a:spcAft>
                <a:spcPts val="5181"/>
              </a:spcAft>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0835105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2"/>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31049712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pic>
        <p:nvPicPr>
          <p:cNvPr id="5" name="グラフィックス 4">
            <a:extLst>
              <a:ext uri="{FF2B5EF4-FFF2-40B4-BE49-F238E27FC236}">
                <a16:creationId xmlns:a16="http://schemas.microsoft.com/office/drawing/2014/main" id="{3BEBEB83-2FD5-5547-BD5B-79C1EFD2792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0099" y="6867317"/>
            <a:ext cx="9792000" cy="321883"/>
          </a:xfrm>
          <a:prstGeom prst="rect">
            <a:avLst/>
          </a:prstGeom>
        </p:spPr>
      </p:pic>
      <p:pic>
        <p:nvPicPr>
          <p:cNvPr id="7" name="Picture 11" descr="ç°å¢ç">
            <a:extLst>
              <a:ext uri="{FF2B5EF4-FFF2-40B4-BE49-F238E27FC236}">
                <a16:creationId xmlns:a16="http://schemas.microsoft.com/office/drawing/2014/main" id="{6109DDF5-F374-FC42-ADF9-8071A9BC06ED}"/>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706294" y="177452"/>
            <a:ext cx="725709" cy="743303"/>
          </a:xfrm>
          <a:prstGeom prst="rect">
            <a:avLst/>
          </a:prstGeom>
          <a:noFill/>
          <a:extLst>
            <a:ext uri="{909E8E84-426E-40DD-AFC4-6F175D3DCCD1}">
              <a14:hiddenFill xmlns:a14="http://schemas.microsoft.com/office/drawing/2010/main">
                <a:solidFill>
                  <a:srgbClr val="FFFFFF"/>
                </a:solidFill>
              </a14:hiddenFill>
            </a:ext>
          </a:extLst>
        </p:spPr>
      </p:pic>
      <p:sp>
        <p:nvSpPr>
          <p:cNvPr id="4" name="スライド番号プレースホルダー 3"/>
          <p:cNvSpPr>
            <a:spLocks noGrp="1"/>
          </p:cNvSpPr>
          <p:nvPr>
            <p:ph type="sldNum" sz="quarter" idx="12"/>
          </p:nvPr>
        </p:nvSpPr>
        <p:spPr>
          <a:xfrm>
            <a:off x="7551093" y="7189201"/>
            <a:ext cx="2405658" cy="219983"/>
          </a:xfrm>
        </p:spPr>
        <p:txBody>
          <a:bodyPr/>
          <a:lstStyle/>
          <a:p>
            <a:fld id="{AD26A23A-2A0D-8440-A569-0085CFDD9196}" type="slidenum">
              <a:rPr kumimoji="1" lang="ja-JP" altLang="en-US" smtClean="0"/>
              <a:t>‹#›</a:t>
            </a:fld>
            <a:endParaRPr kumimoji="1" lang="ja-JP" altLang="en-US" dirty="0"/>
          </a:p>
        </p:txBody>
      </p:sp>
      <p:sp>
        <p:nvSpPr>
          <p:cNvPr id="15" name="テキスト ボックス 14">
            <a:extLst>
              <a:ext uri="{FF2B5EF4-FFF2-40B4-BE49-F238E27FC236}">
                <a16:creationId xmlns:a16="http://schemas.microsoft.com/office/drawing/2014/main" id="{803EF348-FC06-1848-85F5-04404EE0C18F}"/>
              </a:ext>
            </a:extLst>
          </p:cNvPr>
          <p:cNvSpPr txBox="1"/>
          <p:nvPr userDrawn="1"/>
        </p:nvSpPr>
        <p:spPr>
          <a:xfrm>
            <a:off x="476732" y="6939189"/>
            <a:ext cx="2526511" cy="197746"/>
          </a:xfrm>
          <a:prstGeom prst="rect">
            <a:avLst/>
          </a:prstGeom>
          <a:noFill/>
        </p:spPr>
        <p:txBody>
          <a:bodyPr wrap="square" rtlCol="0">
            <a:spAutoFit/>
          </a:bodyPr>
          <a:lstStyle/>
          <a:p>
            <a:r>
              <a:rPr lang="ja-JP" altLang="en-US" sz="685" b="1">
                <a:solidFill>
                  <a:schemeClr val="bg1"/>
                </a:solidFill>
                <a:latin typeface="Meiryo" panose="020B0604030504040204" pitchFamily="34" charset="-128"/>
                <a:ea typeface="Meiryo" panose="020B0604030504040204" pitchFamily="34" charset="-128"/>
              </a:rPr>
              <a:t>事業の詳細などお問い合わせは</a:t>
            </a:r>
          </a:p>
        </p:txBody>
      </p:sp>
    </p:spTree>
    <p:extLst>
      <p:ext uri="{BB962C8B-B14F-4D97-AF65-F5344CB8AC3E}">
        <p14:creationId xmlns:p14="http://schemas.microsoft.com/office/powerpoint/2010/main" val="2455160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2000"/>
                                        <p:tgtEl>
                                          <p:spTgt spid="15"/>
                                        </p:tgtEl>
                                      </p:cBhvr>
                                    </p:animEffect>
                                  </p:childTnLst>
                                </p:cTn>
                              </p:par>
                              <p:par>
                                <p:cTn id="14" presetID="10" presetClass="entr" presetSubtype="0" fill="hold" grpId="1"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736456" y="503978"/>
            <a:ext cx="3448388" cy="1763924"/>
          </a:xfrm>
        </p:spPr>
        <p:txBody>
          <a:bodyPr anchor="b"/>
          <a:lstStyle>
            <a:lvl1pPr>
              <a:defRPr sz="3454"/>
            </a:lvl1pPr>
          </a:lstStyle>
          <a:p>
            <a:r>
              <a:rPr lang="ja-JP" altLang="en-US"/>
              <a:t>マスター タイトルの書式設定</a:t>
            </a:r>
            <a:endParaRPr lang="en-US" dirty="0"/>
          </a:p>
        </p:txBody>
      </p:sp>
      <p:sp>
        <p:nvSpPr>
          <p:cNvPr id="3" name="Content Placeholder 2"/>
          <p:cNvSpPr>
            <a:spLocks noGrp="1"/>
          </p:cNvSpPr>
          <p:nvPr>
            <p:ph idx="1"/>
          </p:nvPr>
        </p:nvSpPr>
        <p:spPr>
          <a:xfrm>
            <a:off x="4545413" y="1088456"/>
            <a:ext cx="5412730" cy="5372269"/>
          </a:xfrm>
        </p:spPr>
        <p:txBody>
          <a:bodyPr/>
          <a:lstStyle>
            <a:lvl1pPr>
              <a:defRPr sz="3454"/>
            </a:lvl1pPr>
            <a:lvl2pPr>
              <a:defRPr sz="3022"/>
            </a:lvl2pPr>
            <a:lvl3pPr>
              <a:defRPr sz="2590"/>
            </a:lvl3pPr>
            <a:lvl4pPr>
              <a:defRPr sz="2159"/>
            </a:lvl4pPr>
            <a:lvl5pPr>
              <a:defRPr sz="2159"/>
            </a:lvl5pPr>
            <a:lvl6pPr>
              <a:defRPr sz="2159"/>
            </a:lvl6pPr>
            <a:lvl7pPr>
              <a:defRPr sz="2159"/>
            </a:lvl7pPr>
            <a:lvl8pPr>
              <a:defRPr sz="2159"/>
            </a:lvl8pPr>
            <a:lvl9pPr>
              <a:defRPr sz="2159"/>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736456" y="2267902"/>
            <a:ext cx="3448388" cy="4201570"/>
          </a:xfrm>
        </p:spPr>
        <p:txBody>
          <a:bodyPr/>
          <a:lstStyle>
            <a:lvl1pPr marL="0" indent="0">
              <a:buNone/>
              <a:defRPr sz="1727"/>
            </a:lvl1pPr>
            <a:lvl2pPr marL="493459" indent="0">
              <a:buNone/>
              <a:defRPr sz="1511"/>
            </a:lvl2pPr>
            <a:lvl3pPr marL="986918" indent="0">
              <a:buNone/>
              <a:defRPr sz="1295"/>
            </a:lvl3pPr>
            <a:lvl4pPr marL="1480378" indent="0">
              <a:buNone/>
              <a:defRPr sz="1079"/>
            </a:lvl4pPr>
            <a:lvl5pPr marL="1973837" indent="0">
              <a:buNone/>
              <a:defRPr sz="1079"/>
            </a:lvl5pPr>
            <a:lvl6pPr marL="2467296" indent="0">
              <a:buNone/>
              <a:defRPr sz="1079"/>
            </a:lvl6pPr>
            <a:lvl7pPr marL="2960755" indent="0">
              <a:buNone/>
              <a:defRPr sz="1079"/>
            </a:lvl7pPr>
            <a:lvl8pPr marL="3454214" indent="0">
              <a:buNone/>
              <a:defRPr sz="1079"/>
            </a:lvl8pPr>
            <a:lvl9pPr marL="3947674" indent="0">
              <a:buNone/>
              <a:defRPr sz="1079"/>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D26A23A-2A0D-8440-A569-0085CFDD9196}" type="slidenum">
              <a:rPr kumimoji="1" lang="ja-JP" altLang="en-US" smtClean="0"/>
              <a:t>‹#›</a:t>
            </a:fld>
            <a:endParaRPr kumimoji="1" lang="ja-JP" altLang="en-US"/>
          </a:p>
        </p:txBody>
      </p:sp>
    </p:spTree>
    <p:extLst>
      <p:ext uri="{BB962C8B-B14F-4D97-AF65-F5344CB8AC3E}">
        <p14:creationId xmlns:p14="http://schemas.microsoft.com/office/powerpoint/2010/main" val="33638914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736456" y="503978"/>
            <a:ext cx="3448388" cy="1763924"/>
          </a:xfrm>
        </p:spPr>
        <p:txBody>
          <a:bodyPr anchor="b"/>
          <a:lstStyle>
            <a:lvl1pPr>
              <a:defRPr sz="3454"/>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545413" y="1088456"/>
            <a:ext cx="5412730" cy="5372269"/>
          </a:xfrm>
        </p:spPr>
        <p:txBody>
          <a:bodyPr anchor="t"/>
          <a:lstStyle>
            <a:lvl1pPr marL="0" indent="0">
              <a:buNone/>
              <a:defRPr sz="3454"/>
            </a:lvl1pPr>
            <a:lvl2pPr marL="493459" indent="0">
              <a:buNone/>
              <a:defRPr sz="3022"/>
            </a:lvl2pPr>
            <a:lvl3pPr marL="986918" indent="0">
              <a:buNone/>
              <a:defRPr sz="2590"/>
            </a:lvl3pPr>
            <a:lvl4pPr marL="1480378" indent="0">
              <a:buNone/>
              <a:defRPr sz="2159"/>
            </a:lvl4pPr>
            <a:lvl5pPr marL="1973837" indent="0">
              <a:buNone/>
              <a:defRPr sz="2159"/>
            </a:lvl5pPr>
            <a:lvl6pPr marL="2467296" indent="0">
              <a:buNone/>
              <a:defRPr sz="2159"/>
            </a:lvl6pPr>
            <a:lvl7pPr marL="2960755" indent="0">
              <a:buNone/>
              <a:defRPr sz="2159"/>
            </a:lvl7pPr>
            <a:lvl8pPr marL="3454214" indent="0">
              <a:buNone/>
              <a:defRPr sz="2159"/>
            </a:lvl8pPr>
            <a:lvl9pPr marL="3947674" indent="0">
              <a:buNone/>
              <a:defRPr sz="2159"/>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736456" y="2267902"/>
            <a:ext cx="3448388" cy="4201570"/>
          </a:xfrm>
        </p:spPr>
        <p:txBody>
          <a:bodyPr/>
          <a:lstStyle>
            <a:lvl1pPr marL="0" indent="0">
              <a:buNone/>
              <a:defRPr sz="1727"/>
            </a:lvl1pPr>
            <a:lvl2pPr marL="493459" indent="0">
              <a:buNone/>
              <a:defRPr sz="1511"/>
            </a:lvl2pPr>
            <a:lvl3pPr marL="986918" indent="0">
              <a:buNone/>
              <a:defRPr sz="1295"/>
            </a:lvl3pPr>
            <a:lvl4pPr marL="1480378" indent="0">
              <a:buNone/>
              <a:defRPr sz="1079"/>
            </a:lvl4pPr>
            <a:lvl5pPr marL="1973837" indent="0">
              <a:buNone/>
              <a:defRPr sz="1079"/>
            </a:lvl5pPr>
            <a:lvl6pPr marL="2467296" indent="0">
              <a:buNone/>
              <a:defRPr sz="1079"/>
            </a:lvl6pPr>
            <a:lvl7pPr marL="2960755" indent="0">
              <a:buNone/>
              <a:defRPr sz="1079"/>
            </a:lvl7pPr>
            <a:lvl8pPr marL="3454214" indent="0">
              <a:buNone/>
              <a:defRPr sz="1079"/>
            </a:lvl8pPr>
            <a:lvl9pPr marL="3947674" indent="0">
              <a:buNone/>
              <a:defRPr sz="1079"/>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D26A23A-2A0D-8440-A569-0085CFDD9196}" type="slidenum">
              <a:rPr kumimoji="1" lang="ja-JP" altLang="en-US" smtClean="0"/>
              <a:t>‹#›</a:t>
            </a:fld>
            <a:endParaRPr kumimoji="1" lang="ja-JP" altLang="en-US"/>
          </a:p>
        </p:txBody>
      </p:sp>
    </p:spTree>
    <p:extLst>
      <p:ext uri="{BB962C8B-B14F-4D97-AF65-F5344CB8AC3E}">
        <p14:creationId xmlns:p14="http://schemas.microsoft.com/office/powerpoint/2010/main" val="106252450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D26A23A-2A0D-8440-A569-0085CFDD9196}" type="slidenum">
              <a:rPr kumimoji="1" lang="ja-JP" altLang="en-US" smtClean="0"/>
              <a:t>‹#›</a:t>
            </a:fld>
            <a:endParaRPr kumimoji="1" lang="ja-JP" altLang="en-US"/>
          </a:p>
        </p:txBody>
      </p:sp>
    </p:spTree>
    <p:extLst>
      <p:ext uri="{BB962C8B-B14F-4D97-AF65-F5344CB8AC3E}">
        <p14:creationId xmlns:p14="http://schemas.microsoft.com/office/powerpoint/2010/main" val="48048358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30" y="402484"/>
            <a:ext cx="2305422" cy="6406475"/>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735064" y="402484"/>
            <a:ext cx="6782619" cy="6406475"/>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D26A23A-2A0D-8440-A569-0085CFDD9196}" type="slidenum">
              <a:rPr kumimoji="1" lang="ja-JP" altLang="en-US" smtClean="0"/>
              <a:t>‹#›</a:t>
            </a:fld>
            <a:endParaRPr kumimoji="1" lang="ja-JP" altLang="en-US"/>
          </a:p>
        </p:txBody>
      </p:sp>
    </p:spTree>
    <p:extLst>
      <p:ext uri="{BB962C8B-B14F-4D97-AF65-F5344CB8AC3E}">
        <p14:creationId xmlns:p14="http://schemas.microsoft.com/office/powerpoint/2010/main" val="275133115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716304"/>
            <a:ext cx="10685337" cy="4127067"/>
          </a:xfrm>
          <a:prstGeom prst="rect">
            <a:avLst/>
          </a:prstGeom>
        </p:spPr>
        <p:txBody>
          <a:bodyPr anchor="ctr"/>
          <a:lstStyle>
            <a:lvl1pPr>
              <a:spcAft>
                <a:spcPts val="5073"/>
              </a:spcAft>
              <a:defRPr sz="5073">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Tree>
    <p:extLst>
      <p:ext uri="{BB962C8B-B14F-4D97-AF65-F5344CB8AC3E}">
        <p14:creationId xmlns:p14="http://schemas.microsoft.com/office/powerpoint/2010/main" val="342336098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38" y="58541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5114" tIns="49459" rIns="95114" bIns="49459" numCol="1" rtlCol="0" anchor="ctr" anchorCtr="0" compatLnSpc="1">
            <a:prstTxWarp prst="textNoShape">
              <a:avLst/>
            </a:prstTxWarp>
          </a:bodyPr>
          <a:lstStyle/>
          <a:p>
            <a:pPr marL="0" marR="0" indent="0" algn="ctr" defTabSz="966326" rtl="0" eaLnBrk="1" fontAlgn="base" latinLnBrk="0" hangingPunct="1">
              <a:lnSpc>
                <a:spcPct val="100000"/>
              </a:lnSpc>
              <a:spcBef>
                <a:spcPct val="0"/>
              </a:spcBef>
              <a:spcAft>
                <a:spcPct val="0"/>
              </a:spcAft>
              <a:buClrTx/>
              <a:buSzTx/>
              <a:buFontTx/>
              <a:buNone/>
              <a:tabLst/>
            </a:pPr>
            <a:endParaRPr kumimoji="1" lang="ja-JP" altLang="en-US" sz="1480"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38" y="16367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5114" tIns="49459" rIns="95114" bIns="49459" numCol="1" rtlCol="0" anchor="ctr" anchorCtr="0" compatLnSpc="1">
            <a:prstTxWarp prst="textNoShape">
              <a:avLst/>
            </a:prstTxWarp>
          </a:bodyPr>
          <a:lstStyle/>
          <a:p>
            <a:pPr marL="0" marR="0" indent="0" algn="ctr" defTabSz="966326" rtl="0" eaLnBrk="1" fontAlgn="base" latinLnBrk="0" hangingPunct="1">
              <a:lnSpc>
                <a:spcPct val="100000"/>
              </a:lnSpc>
              <a:spcBef>
                <a:spcPct val="0"/>
              </a:spcBef>
              <a:spcAft>
                <a:spcPct val="0"/>
              </a:spcAft>
              <a:buClrTx/>
              <a:buSzTx/>
              <a:buFontTx/>
              <a:buNone/>
              <a:tabLst/>
            </a:pPr>
            <a:endParaRPr kumimoji="1" lang="ja-JP" altLang="en-US" sz="1480"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38" y="1716304"/>
            <a:ext cx="10685337" cy="4127067"/>
          </a:xfrm>
          <a:prstGeom prst="rect">
            <a:avLst/>
          </a:prstGeom>
        </p:spPr>
        <p:txBody>
          <a:bodyPr anchor="ctr"/>
          <a:lstStyle>
            <a:lvl1pPr>
              <a:defRPr sz="5073">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5" name="Rectangle 6"/>
          <p:cNvSpPr>
            <a:spLocks noChangeArrowheads="1"/>
          </p:cNvSpPr>
          <p:nvPr userDrawn="1"/>
        </p:nvSpPr>
        <p:spPr bwMode="auto">
          <a:xfrm>
            <a:off x="9361655" y="6962197"/>
            <a:ext cx="1330158" cy="597480"/>
          </a:xfrm>
          <a:prstGeom prst="rect">
            <a:avLst/>
          </a:prstGeom>
          <a:ln/>
          <a:extLst/>
        </p:spPr>
        <p:txBody>
          <a:bodyPr anchor="b"/>
          <a:lstStyle/>
          <a:p>
            <a:pPr lvl="0" algn="r" fontAlgn="base">
              <a:spcBef>
                <a:spcPct val="0"/>
              </a:spcBef>
              <a:spcAft>
                <a:spcPct val="0"/>
              </a:spcAft>
            </a:pPr>
            <a:fld id="{108656DF-4D47-46DA-9816-A02DCC070770}" type="slidenum">
              <a:rPr lang="ja-JP" altLang="en-US" sz="1903"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1903"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48272832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
            <a:ext cx="10685337" cy="842945"/>
          </a:xfrm>
          <a:prstGeom prst="rect">
            <a:avLst/>
          </a:prstGeom>
        </p:spPr>
        <p:txBody>
          <a:bodyPr lIns="288000" tIns="0" rIns="288000" bIns="36000" anchor="b" anchorCtr="0"/>
          <a:lstStyle>
            <a:lvl1pPr algn="l">
              <a:defRPr sz="422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8547" y="847407"/>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5114" tIns="49459" rIns="95114" bIns="49459" numCol="1" rtlCol="0" anchor="ctr" anchorCtr="0" compatLnSpc="1">
            <a:prstTxWarp prst="textNoShape">
              <a:avLst/>
            </a:prstTxWarp>
          </a:bodyPr>
          <a:lstStyle/>
          <a:p>
            <a:pPr marL="0" marR="0" indent="0" algn="ctr" defTabSz="966326" rtl="0" eaLnBrk="1" fontAlgn="base" latinLnBrk="0" hangingPunct="1">
              <a:lnSpc>
                <a:spcPct val="100000"/>
              </a:lnSpc>
              <a:spcBef>
                <a:spcPct val="0"/>
              </a:spcBef>
              <a:spcAft>
                <a:spcPct val="0"/>
              </a:spcAft>
              <a:buClrTx/>
              <a:buSzTx/>
              <a:buFontTx/>
              <a:buNone/>
              <a:tabLst/>
            </a:pPr>
            <a:endParaRPr kumimoji="1" lang="ja-JP" altLang="en-US" sz="1480"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24942756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1"/>
            <a:ext cx="10685337" cy="842945"/>
          </a:xfrm>
          <a:prstGeom prst="rect">
            <a:avLst/>
          </a:prstGeom>
        </p:spPr>
        <p:txBody>
          <a:bodyPr lIns="288000" tIns="0" rIns="288000" bIns="36000" anchor="b" anchorCtr="0"/>
          <a:lstStyle>
            <a:lvl1pPr algn="l">
              <a:defRPr sz="422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84294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5114" tIns="49459" rIns="95114" bIns="49459" numCol="1" rtlCol="0" anchor="ctr" anchorCtr="0" compatLnSpc="1">
            <a:prstTxWarp prst="textNoShape">
              <a:avLst/>
            </a:prstTxWarp>
          </a:bodyPr>
          <a:lstStyle/>
          <a:p>
            <a:pPr marL="0" marR="0" indent="0" algn="ctr" defTabSz="966326" rtl="0" eaLnBrk="1" fontAlgn="base" latinLnBrk="0" hangingPunct="1">
              <a:lnSpc>
                <a:spcPct val="100000"/>
              </a:lnSpc>
              <a:spcBef>
                <a:spcPct val="0"/>
              </a:spcBef>
              <a:spcAft>
                <a:spcPct val="0"/>
              </a:spcAft>
              <a:buClrTx/>
              <a:buSzTx/>
              <a:buFontTx/>
              <a:buNone/>
              <a:tabLst/>
            </a:pPr>
            <a:endParaRPr kumimoji="1" lang="ja-JP" altLang="en-US" sz="1480"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918917"/>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2398" indent="-342398">
              <a:spcBef>
                <a:spcPts val="0"/>
              </a:spcBef>
              <a:spcAft>
                <a:spcPts val="635"/>
              </a:spcAft>
              <a:buClr>
                <a:schemeClr val="accent1"/>
              </a:buClr>
              <a:buSzPct val="80000"/>
              <a:buFont typeface="Wingdings" panose="05000000000000000000" pitchFamily="2" charset="2"/>
              <a:buChar char="l"/>
              <a:defRPr sz="2536"/>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226196014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22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7"/>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5114" tIns="49459" rIns="95114" bIns="49459" numCol="1" rtlCol="0" anchor="ctr" anchorCtr="0" compatLnSpc="1">
            <a:prstTxWarp prst="textNoShape">
              <a:avLst/>
            </a:prstTxWarp>
          </a:bodyPr>
          <a:lstStyle/>
          <a:p>
            <a:pPr marL="0" marR="0" indent="0" algn="ctr" defTabSz="966326" rtl="0" eaLnBrk="1" fontAlgn="base" latinLnBrk="0" hangingPunct="1">
              <a:lnSpc>
                <a:spcPct val="100000"/>
              </a:lnSpc>
              <a:spcBef>
                <a:spcPct val="0"/>
              </a:spcBef>
              <a:spcAft>
                <a:spcPct val="0"/>
              </a:spcAft>
              <a:buClrTx/>
              <a:buSzTx/>
              <a:buFontTx/>
              <a:buNone/>
              <a:tabLst/>
            </a:pPr>
            <a:endParaRPr kumimoji="1" lang="ja-JP" altLang="en-US" sz="1480"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8"/>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2398" indent="-342398">
              <a:spcBef>
                <a:spcPts val="0"/>
              </a:spcBef>
              <a:spcAft>
                <a:spcPts val="635"/>
              </a:spcAft>
              <a:buClr>
                <a:schemeClr val="accent1"/>
              </a:buClr>
              <a:buSzPct val="80000"/>
              <a:buFont typeface="Wingdings" panose="05000000000000000000" pitchFamily="2" charset="2"/>
              <a:buChar char="l"/>
              <a:defRPr sz="2536"/>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20462752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
        <p:nvSpPr>
          <p:cNvPr id="2"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90751141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22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7"/>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5114" tIns="49459" rIns="95114" bIns="49459" numCol="1" rtlCol="0" anchor="ctr" anchorCtr="0" compatLnSpc="1">
            <a:prstTxWarp prst="textNoShape">
              <a:avLst/>
            </a:prstTxWarp>
          </a:bodyPr>
          <a:lstStyle/>
          <a:p>
            <a:pPr marL="0" marR="0" indent="0" algn="ctr" defTabSz="966326" rtl="0" eaLnBrk="1" fontAlgn="base" latinLnBrk="0" hangingPunct="1">
              <a:lnSpc>
                <a:spcPct val="100000"/>
              </a:lnSpc>
              <a:spcBef>
                <a:spcPct val="0"/>
              </a:spcBef>
              <a:spcAft>
                <a:spcPct val="0"/>
              </a:spcAft>
              <a:buClrTx/>
              <a:buSzTx/>
              <a:buFontTx/>
              <a:buNone/>
              <a:tabLst/>
            </a:pPr>
            <a:endParaRPr kumimoji="1" lang="ja-JP" altLang="en-US" sz="1480"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38" y="1077667"/>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2398" indent="-342398">
              <a:spcBef>
                <a:spcPts val="0"/>
              </a:spcBef>
              <a:spcAft>
                <a:spcPts val="635"/>
              </a:spcAft>
              <a:buClr>
                <a:schemeClr val="accent1"/>
              </a:buClr>
              <a:buSzPct val="80000"/>
              <a:buFont typeface="Wingdings" panose="05000000000000000000" pitchFamily="2" charset="2"/>
              <a:buChar char="l"/>
              <a:defRPr sz="2536"/>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193880896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1"/>
            <a:ext cx="10685337" cy="1507967"/>
          </a:xfrm>
          <a:prstGeom prst="rect">
            <a:avLst/>
          </a:prstGeom>
        </p:spPr>
        <p:txBody>
          <a:bodyPr lIns="288000" tIns="0" rIns="288000" bIns="36000" anchor="b" anchorCtr="0"/>
          <a:lstStyle>
            <a:lvl1pPr algn="l">
              <a:defRPr sz="422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5114" tIns="49459" rIns="95114" bIns="49459" numCol="1" rtlCol="0" anchor="ctr" anchorCtr="0" compatLnSpc="1">
            <a:prstTxWarp prst="textNoShape">
              <a:avLst/>
            </a:prstTxWarp>
          </a:bodyPr>
          <a:lstStyle/>
          <a:p>
            <a:pPr marL="0" marR="0" indent="0" algn="ctr" defTabSz="966326" rtl="0" eaLnBrk="1" fontAlgn="base" latinLnBrk="0" hangingPunct="1">
              <a:lnSpc>
                <a:spcPct val="100000"/>
              </a:lnSpc>
              <a:spcBef>
                <a:spcPct val="0"/>
              </a:spcBef>
              <a:spcAft>
                <a:spcPct val="0"/>
              </a:spcAft>
              <a:buClrTx/>
              <a:buSzTx/>
              <a:buFontTx/>
              <a:buNone/>
              <a:tabLst/>
            </a:pPr>
            <a:endParaRPr kumimoji="1" lang="ja-JP" altLang="en-US" sz="1480"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386250252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0"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2398" indent="-342398">
              <a:spcBef>
                <a:spcPts val="0"/>
              </a:spcBef>
              <a:spcAft>
                <a:spcPts val="635"/>
              </a:spcAft>
              <a:buClr>
                <a:schemeClr val="accent1"/>
              </a:buClr>
              <a:buSzPct val="80000"/>
              <a:buFont typeface="Wingdings" panose="05000000000000000000" pitchFamily="2" charset="2"/>
              <a:buChar char="l"/>
              <a:defRPr sz="2536"/>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38" y="1"/>
            <a:ext cx="10685337" cy="1507967"/>
          </a:xfrm>
          <a:prstGeom prst="rect">
            <a:avLst/>
          </a:prstGeom>
        </p:spPr>
        <p:txBody>
          <a:bodyPr lIns="288000" tIns="0" rIns="288000" bIns="36000" anchor="b" anchorCtr="0"/>
          <a:lstStyle>
            <a:lvl1pPr algn="l">
              <a:defRPr sz="422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5114" tIns="49459" rIns="95114" bIns="49459" numCol="1" rtlCol="0" anchor="ctr" anchorCtr="0" compatLnSpc="1">
            <a:prstTxWarp prst="textNoShape">
              <a:avLst/>
            </a:prstTxWarp>
          </a:bodyPr>
          <a:lstStyle/>
          <a:p>
            <a:pPr marL="0" marR="0" indent="0" algn="ctr" defTabSz="966326" rtl="0" eaLnBrk="1" fontAlgn="base" latinLnBrk="0" hangingPunct="1">
              <a:lnSpc>
                <a:spcPct val="100000"/>
              </a:lnSpc>
              <a:spcBef>
                <a:spcPct val="0"/>
              </a:spcBef>
              <a:spcAft>
                <a:spcPct val="0"/>
              </a:spcAft>
              <a:buClrTx/>
              <a:buSzTx/>
              <a:buFontTx/>
              <a:buNone/>
              <a:tabLst/>
            </a:pPr>
            <a:endParaRPr kumimoji="1" lang="ja-JP" altLang="en-US" sz="1480"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185407758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2398" indent="-342398">
              <a:spcBef>
                <a:spcPts val="0"/>
              </a:spcBef>
              <a:spcAft>
                <a:spcPts val="635"/>
              </a:spcAft>
              <a:buClr>
                <a:schemeClr val="accent1"/>
              </a:buClr>
              <a:buSzPct val="80000"/>
              <a:buFont typeface="Wingdings" panose="05000000000000000000" pitchFamily="2" charset="2"/>
              <a:buChar char="l"/>
              <a:defRPr sz="2536"/>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1"/>
            <a:ext cx="10685337" cy="1507967"/>
          </a:xfrm>
          <a:prstGeom prst="rect">
            <a:avLst/>
          </a:prstGeom>
        </p:spPr>
        <p:txBody>
          <a:bodyPr lIns="288000" tIns="0" rIns="288000" bIns="36000" anchor="b" anchorCtr="0"/>
          <a:lstStyle>
            <a:lvl1pPr algn="l">
              <a:defRPr sz="422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5114" tIns="49459" rIns="95114" bIns="49459" numCol="1" rtlCol="0" anchor="ctr" anchorCtr="0" compatLnSpc="1">
            <a:prstTxWarp prst="textNoShape">
              <a:avLst/>
            </a:prstTxWarp>
          </a:bodyPr>
          <a:lstStyle/>
          <a:p>
            <a:pPr marL="0" marR="0" indent="0" algn="ctr" defTabSz="966326" rtl="0" eaLnBrk="1" fontAlgn="base" latinLnBrk="0" hangingPunct="1">
              <a:lnSpc>
                <a:spcPct val="100000"/>
              </a:lnSpc>
              <a:spcBef>
                <a:spcPct val="0"/>
              </a:spcBef>
              <a:spcAft>
                <a:spcPct val="0"/>
              </a:spcAft>
              <a:buClrTx/>
              <a:buSzTx/>
              <a:buFontTx/>
              <a:buNone/>
              <a:tabLst/>
            </a:pPr>
            <a:endParaRPr kumimoji="1" lang="ja-JP" altLang="en-US" sz="1480"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1178380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3"/>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2398" indent="-342398">
              <a:spcBef>
                <a:spcPts val="0"/>
              </a:spcBef>
              <a:spcAft>
                <a:spcPts val="635"/>
              </a:spcAft>
              <a:buClr>
                <a:schemeClr val="accent1"/>
              </a:buClr>
              <a:buSzPct val="80000"/>
              <a:buFont typeface="Wingdings" panose="05000000000000000000" pitchFamily="2" charset="2"/>
              <a:buChar char="l"/>
              <a:defRPr sz="2536"/>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1"/>
            <a:ext cx="10685337" cy="1507967"/>
          </a:xfrm>
          <a:prstGeom prst="rect">
            <a:avLst/>
          </a:prstGeom>
        </p:spPr>
        <p:txBody>
          <a:bodyPr lIns="288000" tIns="0" rIns="288000" bIns="36000" anchor="b" anchorCtr="0"/>
          <a:lstStyle>
            <a:lvl1pPr algn="l">
              <a:defRPr sz="422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5114" tIns="49459" rIns="95114" bIns="49459" numCol="1" rtlCol="0" anchor="ctr" anchorCtr="0" compatLnSpc="1">
            <a:prstTxWarp prst="textNoShape">
              <a:avLst/>
            </a:prstTxWarp>
          </a:bodyPr>
          <a:lstStyle/>
          <a:p>
            <a:pPr marL="0" marR="0" indent="0" algn="ctr" defTabSz="966326" rtl="0" eaLnBrk="1" fontAlgn="base" latinLnBrk="0" hangingPunct="1">
              <a:lnSpc>
                <a:spcPct val="100000"/>
              </a:lnSpc>
              <a:spcBef>
                <a:spcPct val="0"/>
              </a:spcBef>
              <a:spcAft>
                <a:spcPct val="0"/>
              </a:spcAft>
              <a:buClrTx/>
              <a:buSzTx/>
              <a:buFontTx/>
              <a:buNone/>
              <a:tabLst/>
            </a:pPr>
            <a:endParaRPr kumimoji="1" lang="ja-JP" altLang="en-US" sz="1480"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417536782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56784858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716304"/>
            <a:ext cx="10685337" cy="4127067"/>
          </a:xfrm>
          <a:prstGeom prst="rect">
            <a:avLst/>
          </a:prstGeom>
        </p:spPr>
        <p:txBody>
          <a:bodyPr anchor="ctr"/>
          <a:lstStyle>
            <a:lvl1pPr>
              <a:spcAft>
                <a:spcPts val="5181"/>
              </a:spcAft>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Tree>
    <p:extLst>
      <p:ext uri="{BB962C8B-B14F-4D97-AF65-F5344CB8AC3E}">
        <p14:creationId xmlns:p14="http://schemas.microsoft.com/office/powerpoint/2010/main" val="355248618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38" y="58541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38" y="1636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38" y="1716304"/>
            <a:ext cx="10685337" cy="4127067"/>
          </a:xfrm>
          <a:prstGeom prst="rect">
            <a:avLst/>
          </a:prstGeom>
        </p:spPr>
        <p:txBody>
          <a:bodyPr anchor="ctr"/>
          <a:lstStyle>
            <a:lvl1pPr>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5" name="Rectangle 6"/>
          <p:cNvSpPr>
            <a:spLocks noChangeArrowheads="1"/>
          </p:cNvSpPr>
          <p:nvPr userDrawn="1"/>
        </p:nvSpPr>
        <p:spPr bwMode="auto">
          <a:xfrm>
            <a:off x="9361655" y="6962196"/>
            <a:ext cx="1330158" cy="597480"/>
          </a:xfrm>
          <a:prstGeom prst="rect">
            <a:avLst/>
          </a:prstGeom>
          <a:ln/>
          <a:extLst/>
        </p:spPr>
        <p:txBody>
          <a:bodyPr anchor="b"/>
          <a:lstStyle/>
          <a:p>
            <a:pPr lvl="0" algn="r" fontAlgn="base">
              <a:spcBef>
                <a:spcPct val="0"/>
              </a:spcBef>
              <a:spcAft>
                <a:spcPct val="0"/>
              </a:spcAft>
            </a:pPr>
            <a:fld id="{108656DF-4D47-46DA-9816-A02DCC070770}" type="slidenum">
              <a:rPr lang="ja-JP" altLang="en-US" sz="1943"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1943"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07434527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66571835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1"/>
            <a:ext cx="10685337" cy="866213"/>
          </a:xfrm>
          <a:prstGeom prst="rect">
            <a:avLst/>
          </a:prstGeom>
        </p:spPr>
        <p:txBody>
          <a:bodyPr lIns="288000" tIns="0" rIns="288000" bIns="36000" anchor="ctr"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812697"/>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920168"/>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18881336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40" y="1716308"/>
            <a:ext cx="10685337" cy="4127067"/>
          </a:xfrm>
          <a:prstGeom prst="rect">
            <a:avLst/>
          </a:prstGeom>
        </p:spPr>
        <p:txBody>
          <a:bodyPr anchor="ctr"/>
          <a:lstStyle>
            <a:lvl1pPr>
              <a:spcAft>
                <a:spcPts val="4884"/>
              </a:spcAft>
              <a:defRPr sz="4884">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98527255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172227200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38" y="1077667"/>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256976177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103298461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0"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99505937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63980891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2"/>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30484902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576273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716304"/>
            <a:ext cx="10685337" cy="4127067"/>
          </a:xfrm>
          <a:prstGeom prst="rect">
            <a:avLst/>
          </a:prstGeom>
        </p:spPr>
        <p:txBody>
          <a:bodyPr anchor="ctr"/>
          <a:lstStyle>
            <a:lvl1pPr>
              <a:spcAft>
                <a:spcPts val="5181"/>
              </a:spcAft>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Tree>
    <p:extLst>
      <p:ext uri="{BB962C8B-B14F-4D97-AF65-F5344CB8AC3E}">
        <p14:creationId xmlns:p14="http://schemas.microsoft.com/office/powerpoint/2010/main" val="13498457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38" y="58541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38" y="1636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38" y="1716304"/>
            <a:ext cx="10685337" cy="4127067"/>
          </a:xfrm>
          <a:prstGeom prst="rect">
            <a:avLst/>
          </a:prstGeom>
        </p:spPr>
        <p:txBody>
          <a:bodyPr anchor="ctr"/>
          <a:lstStyle>
            <a:lvl1pPr>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5" name="Rectangle 6"/>
          <p:cNvSpPr>
            <a:spLocks noChangeArrowheads="1"/>
          </p:cNvSpPr>
          <p:nvPr userDrawn="1"/>
        </p:nvSpPr>
        <p:spPr bwMode="auto">
          <a:xfrm>
            <a:off x="9361655" y="6962196"/>
            <a:ext cx="1330158" cy="597480"/>
          </a:xfrm>
          <a:prstGeom prst="rect">
            <a:avLst/>
          </a:prstGeom>
          <a:ln/>
          <a:extLst/>
        </p:spPr>
        <p:txBody>
          <a:bodyPr anchor="b"/>
          <a:lstStyle/>
          <a:p>
            <a:pPr lvl="0" algn="r" fontAlgn="base">
              <a:spcBef>
                <a:spcPct val="0"/>
              </a:spcBef>
              <a:spcAft>
                <a:spcPct val="0"/>
              </a:spcAft>
            </a:pPr>
            <a:fld id="{108656DF-4D47-46DA-9816-A02DCC070770}" type="slidenum">
              <a:rPr lang="ja-JP" altLang="en-US" sz="1943"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1943"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74562099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09562"/>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3238" y="892134"/>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38376975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40" y="5854105"/>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1572" tIns="47618" rIns="91572" bIns="47618" numCol="1" rtlCol="0" anchor="ctr" anchorCtr="0" compatLnSpc="1">
            <a:prstTxWarp prst="textNoShape">
              <a:avLst/>
            </a:prstTxWarp>
          </a:bodyPr>
          <a:lstStyle/>
          <a:p>
            <a:pPr marL="0" marR="0" indent="0" algn="ctr" defTabSz="930362" rtl="0" eaLnBrk="1" fontAlgn="base" latinLnBrk="0" hangingPunct="1">
              <a:lnSpc>
                <a:spcPct val="100000"/>
              </a:lnSpc>
              <a:spcBef>
                <a:spcPct val="0"/>
              </a:spcBef>
              <a:spcAft>
                <a:spcPct val="0"/>
              </a:spcAft>
              <a:buClrTx/>
              <a:buSzTx/>
              <a:buFontTx/>
              <a:buNone/>
              <a:tabLst/>
            </a:pPr>
            <a:endParaRPr kumimoji="1" lang="ja-JP" altLang="en-US" sz="1424"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40" y="1636704"/>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1572" tIns="47618" rIns="91572" bIns="47618" numCol="1" rtlCol="0" anchor="ctr" anchorCtr="0" compatLnSpc="1">
            <a:prstTxWarp prst="textNoShape">
              <a:avLst/>
            </a:prstTxWarp>
          </a:bodyPr>
          <a:lstStyle/>
          <a:p>
            <a:pPr marL="0" marR="0" indent="0" algn="ctr" defTabSz="930362" rtl="0" eaLnBrk="1" fontAlgn="base" latinLnBrk="0" hangingPunct="1">
              <a:lnSpc>
                <a:spcPct val="100000"/>
              </a:lnSpc>
              <a:spcBef>
                <a:spcPct val="0"/>
              </a:spcBef>
              <a:spcAft>
                <a:spcPct val="0"/>
              </a:spcAft>
              <a:buClrTx/>
              <a:buSzTx/>
              <a:buFontTx/>
              <a:buNone/>
              <a:tabLst/>
            </a:pPr>
            <a:endParaRPr kumimoji="1" lang="ja-JP" altLang="en-US" sz="1424"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40" y="1716308"/>
            <a:ext cx="10685337" cy="4127067"/>
          </a:xfrm>
          <a:prstGeom prst="rect">
            <a:avLst/>
          </a:prstGeom>
        </p:spPr>
        <p:txBody>
          <a:bodyPr anchor="ctr"/>
          <a:lstStyle>
            <a:lvl1pPr>
              <a:defRPr sz="4884">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9"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6729036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38941534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379384843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38" y="1077667"/>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63514888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318811174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0"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161155891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149324875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2"/>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96307897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842186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1FC11CD-5EE6-4843-9236-4652D910B3DE}" type="slidenum">
              <a:rPr kumimoji="1" lang="ja-JP" altLang="en-US" smtClean="0"/>
              <a:t>‹#›</a:t>
            </a:fld>
            <a:endParaRPr kumimoji="1" lang="ja-JP" altLang="en-US"/>
          </a:p>
        </p:txBody>
      </p:sp>
    </p:spTree>
    <p:extLst>
      <p:ext uri="{BB962C8B-B14F-4D97-AF65-F5344CB8AC3E}">
        <p14:creationId xmlns:p14="http://schemas.microsoft.com/office/powerpoint/2010/main" val="419704149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801886" y="2348401"/>
            <a:ext cx="9088041" cy="1620430"/>
          </a:xfrm>
        </p:spPr>
        <p:txBody>
          <a:bodyPr/>
          <a:lstStyle/>
          <a:p>
            <a:r>
              <a:rPr lang="ja-JP" altLang="en-US"/>
              <a:t>マスター タイトルの書式設定</a:t>
            </a:r>
          </a:p>
        </p:txBody>
      </p:sp>
      <p:sp>
        <p:nvSpPr>
          <p:cNvPr id="3" name="サブタイトル 2"/>
          <p:cNvSpPr>
            <a:spLocks noGrp="1"/>
          </p:cNvSpPr>
          <p:nvPr>
            <p:ph type="subTitle" idx="1"/>
          </p:nvPr>
        </p:nvSpPr>
        <p:spPr>
          <a:xfrm>
            <a:off x="1603772" y="4283816"/>
            <a:ext cx="7484269" cy="1931917"/>
          </a:xfrm>
        </p:spPr>
        <p:txBody>
          <a:bodyPr/>
          <a:lstStyle>
            <a:lvl1pPr marL="0" indent="0" algn="ctr">
              <a:buNone/>
              <a:defRPr>
                <a:solidFill>
                  <a:schemeClr val="tx1">
                    <a:tint val="75000"/>
                  </a:schemeClr>
                </a:solidFill>
              </a:defRPr>
            </a:lvl1pPr>
            <a:lvl2pPr marL="493456" indent="0" algn="ctr">
              <a:buNone/>
              <a:defRPr>
                <a:solidFill>
                  <a:schemeClr val="tx1">
                    <a:tint val="75000"/>
                  </a:schemeClr>
                </a:solidFill>
              </a:defRPr>
            </a:lvl2pPr>
            <a:lvl3pPr marL="986912" indent="0" algn="ctr">
              <a:buNone/>
              <a:defRPr>
                <a:solidFill>
                  <a:schemeClr val="tx1">
                    <a:tint val="75000"/>
                  </a:schemeClr>
                </a:solidFill>
              </a:defRPr>
            </a:lvl3pPr>
            <a:lvl4pPr marL="1480368" indent="0" algn="ctr">
              <a:buNone/>
              <a:defRPr>
                <a:solidFill>
                  <a:schemeClr val="tx1">
                    <a:tint val="75000"/>
                  </a:schemeClr>
                </a:solidFill>
              </a:defRPr>
            </a:lvl4pPr>
            <a:lvl5pPr marL="1973824" indent="0" algn="ctr">
              <a:buNone/>
              <a:defRPr>
                <a:solidFill>
                  <a:schemeClr val="tx1">
                    <a:tint val="75000"/>
                  </a:schemeClr>
                </a:solidFill>
              </a:defRPr>
            </a:lvl5pPr>
            <a:lvl6pPr marL="2467280" indent="0" algn="ctr">
              <a:buNone/>
              <a:defRPr>
                <a:solidFill>
                  <a:schemeClr val="tx1">
                    <a:tint val="75000"/>
                  </a:schemeClr>
                </a:solidFill>
              </a:defRPr>
            </a:lvl6pPr>
            <a:lvl7pPr marL="2960736" indent="0" algn="ctr">
              <a:buNone/>
              <a:defRPr>
                <a:solidFill>
                  <a:schemeClr val="tx1">
                    <a:tint val="75000"/>
                  </a:schemeClr>
                </a:solidFill>
              </a:defRPr>
            </a:lvl7pPr>
            <a:lvl8pPr marL="3454192" indent="0" algn="ctr">
              <a:buNone/>
              <a:defRPr>
                <a:solidFill>
                  <a:schemeClr val="tx1">
                    <a:tint val="75000"/>
                  </a:schemeClr>
                </a:solidFill>
              </a:defRPr>
            </a:lvl8pPr>
            <a:lvl9pPr marL="3947648"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a:lstStyle>
            <a:lvl1pPr>
              <a:defRPr/>
            </a:lvl1pPr>
          </a:lstStyle>
          <a:p>
            <a:pPr>
              <a:defRPr/>
            </a:pPr>
            <a:fld id="{68C12A7D-EC74-4D6B-9169-A83BD1F2F22E}" type="datetimeFigureOut">
              <a:rPr lang="ja-JP" altLang="en-US"/>
              <a:pPr>
                <a:defRPr/>
              </a:pPr>
              <a:t>2019/1/8</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1C44D6ED-B981-478A-AFE6-1CF95059FE12}" type="slidenum">
              <a:rPr lang="ja-JP" altLang="en-US"/>
              <a:pPr>
                <a:defRPr/>
              </a:pPr>
              <a:t>‹#›</a:t>
            </a:fld>
            <a:endParaRPr lang="ja-JP" altLang="en-US"/>
          </a:p>
        </p:txBody>
      </p:sp>
    </p:spTree>
    <p:extLst>
      <p:ext uri="{BB962C8B-B14F-4D97-AF65-F5344CB8AC3E}">
        <p14:creationId xmlns:p14="http://schemas.microsoft.com/office/powerpoint/2010/main" val="2621379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40" y="0"/>
            <a:ext cx="10685337" cy="1001696"/>
          </a:xfrm>
          <a:prstGeom prst="rect">
            <a:avLst/>
          </a:prstGeom>
        </p:spPr>
        <p:txBody>
          <a:bodyPr lIns="288000" tIns="0" rIns="288000" bIns="36000" anchor="b" anchorCtr="0"/>
          <a:lstStyle>
            <a:lvl1pPr algn="l">
              <a:defRPr sz="407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3240" y="1001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1572" tIns="47618" rIns="91572" bIns="47618" numCol="1" rtlCol="0" anchor="ctr" anchorCtr="0" compatLnSpc="1">
            <a:prstTxWarp prst="textNoShape">
              <a:avLst/>
            </a:prstTxWarp>
          </a:bodyPr>
          <a:lstStyle/>
          <a:p>
            <a:pPr marL="0" marR="0" indent="0" algn="ctr" defTabSz="930362" rtl="0" eaLnBrk="1" fontAlgn="base" latinLnBrk="0" hangingPunct="1">
              <a:lnSpc>
                <a:spcPct val="100000"/>
              </a:lnSpc>
              <a:spcBef>
                <a:spcPct val="0"/>
              </a:spcBef>
              <a:spcAft>
                <a:spcPct val="0"/>
              </a:spcAft>
              <a:buClrTx/>
              <a:buSzTx/>
              <a:buFontTx/>
              <a:buNone/>
              <a:tabLst/>
            </a:pPr>
            <a:endParaRPr kumimoji="1" lang="ja-JP" altLang="en-US" sz="1424" b="0" i="0" u="none" strike="noStrike" cap="none" normalizeH="0" baseline="0">
              <a:ln>
                <a:noFill/>
              </a:ln>
              <a:solidFill>
                <a:schemeClr val="tx1"/>
              </a:solidFill>
              <a:effectLst/>
              <a:latin typeface="Arial" charset="0"/>
              <a:ea typeface="HGPｺﾞｼｯｸM" pitchFamily="50" charset="-128"/>
            </a:endParaRPr>
          </a:p>
        </p:txBody>
      </p:sp>
      <p:sp>
        <p:nvSpPr>
          <p:cNvPr id="4"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142313992"/>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D2D2844D-1FC1-419E-AA4F-11EEC9680F74}" type="datetimeFigureOut">
              <a:rPr lang="ja-JP" altLang="en-US"/>
              <a:pPr>
                <a:defRPr/>
              </a:pPr>
              <a:t>2019/1/8</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E5202CD5-BE5E-464B-8BF6-33EE8392C4FC}" type="slidenum">
              <a:rPr lang="ja-JP" altLang="en-US"/>
              <a:pPr>
                <a:defRPr/>
              </a:pPr>
              <a:t>‹#›</a:t>
            </a:fld>
            <a:endParaRPr lang="ja-JP" altLang="en-US"/>
          </a:p>
        </p:txBody>
      </p:sp>
    </p:spTree>
    <p:extLst>
      <p:ext uri="{BB962C8B-B14F-4D97-AF65-F5344CB8AC3E}">
        <p14:creationId xmlns:p14="http://schemas.microsoft.com/office/powerpoint/2010/main" val="242521593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44580" y="4857793"/>
            <a:ext cx="9088041" cy="1501435"/>
          </a:xfrm>
        </p:spPr>
        <p:txBody>
          <a:bodyPr anchor="t"/>
          <a:lstStyle>
            <a:lvl1pPr algn="l">
              <a:defRPr sz="4317"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844580" y="3204114"/>
            <a:ext cx="9088041" cy="1653678"/>
          </a:xfrm>
        </p:spPr>
        <p:txBody>
          <a:bodyPr anchor="b"/>
          <a:lstStyle>
            <a:lvl1pPr marL="0" indent="0">
              <a:buNone/>
              <a:defRPr sz="2159">
                <a:solidFill>
                  <a:schemeClr val="tx1">
                    <a:tint val="75000"/>
                  </a:schemeClr>
                </a:solidFill>
              </a:defRPr>
            </a:lvl1pPr>
            <a:lvl2pPr marL="493456" indent="0">
              <a:buNone/>
              <a:defRPr sz="1943">
                <a:solidFill>
                  <a:schemeClr val="tx1">
                    <a:tint val="75000"/>
                  </a:schemeClr>
                </a:solidFill>
              </a:defRPr>
            </a:lvl2pPr>
            <a:lvl3pPr marL="986912" indent="0">
              <a:buNone/>
              <a:defRPr sz="1727">
                <a:solidFill>
                  <a:schemeClr val="tx1">
                    <a:tint val="75000"/>
                  </a:schemeClr>
                </a:solidFill>
              </a:defRPr>
            </a:lvl3pPr>
            <a:lvl4pPr marL="1480368" indent="0">
              <a:buNone/>
              <a:defRPr sz="1511">
                <a:solidFill>
                  <a:schemeClr val="tx1">
                    <a:tint val="75000"/>
                  </a:schemeClr>
                </a:solidFill>
              </a:defRPr>
            </a:lvl4pPr>
            <a:lvl5pPr marL="1973824" indent="0">
              <a:buNone/>
              <a:defRPr sz="1511">
                <a:solidFill>
                  <a:schemeClr val="tx1">
                    <a:tint val="75000"/>
                  </a:schemeClr>
                </a:solidFill>
              </a:defRPr>
            </a:lvl5pPr>
            <a:lvl6pPr marL="2467280" indent="0">
              <a:buNone/>
              <a:defRPr sz="1511">
                <a:solidFill>
                  <a:schemeClr val="tx1">
                    <a:tint val="75000"/>
                  </a:schemeClr>
                </a:solidFill>
              </a:defRPr>
            </a:lvl6pPr>
            <a:lvl7pPr marL="2960736" indent="0">
              <a:buNone/>
              <a:defRPr sz="1511">
                <a:solidFill>
                  <a:schemeClr val="tx1">
                    <a:tint val="75000"/>
                  </a:schemeClr>
                </a:solidFill>
              </a:defRPr>
            </a:lvl7pPr>
            <a:lvl8pPr marL="3454192" indent="0">
              <a:buNone/>
              <a:defRPr sz="1511">
                <a:solidFill>
                  <a:schemeClr val="tx1">
                    <a:tint val="75000"/>
                  </a:schemeClr>
                </a:solidFill>
              </a:defRPr>
            </a:lvl8pPr>
            <a:lvl9pPr marL="3947648" indent="0">
              <a:buNone/>
              <a:defRPr sz="1511">
                <a:solidFill>
                  <a:schemeClr val="tx1">
                    <a:tint val="75000"/>
                  </a:schemeClr>
                </a:solidFill>
              </a:defRPr>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fld id="{9179B277-BF93-4C99-B997-8B74CD413AB6}" type="datetimeFigureOut">
              <a:rPr lang="ja-JP" altLang="en-US"/>
              <a:pPr>
                <a:defRPr/>
              </a:pPr>
              <a:t>2019/1/8</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D716D0F9-BAC7-45DB-BBB8-EF61C1701662}" type="slidenum">
              <a:rPr lang="ja-JP" altLang="en-US"/>
              <a:pPr>
                <a:defRPr/>
              </a:pPr>
              <a:t>‹#›</a:t>
            </a:fld>
            <a:endParaRPr lang="ja-JP" altLang="en-US"/>
          </a:p>
        </p:txBody>
      </p:sp>
    </p:spTree>
    <p:extLst>
      <p:ext uri="{BB962C8B-B14F-4D97-AF65-F5344CB8AC3E}">
        <p14:creationId xmlns:p14="http://schemas.microsoft.com/office/powerpoint/2010/main" val="3599703570"/>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534591" y="1763926"/>
            <a:ext cx="4722217" cy="4989036"/>
          </a:xfrm>
        </p:spPr>
        <p:txBody>
          <a:bodyPr/>
          <a:lstStyle>
            <a:lvl1pPr>
              <a:defRPr sz="3022"/>
            </a:lvl1pPr>
            <a:lvl2pPr>
              <a:defRPr sz="2590"/>
            </a:lvl2pPr>
            <a:lvl3pPr>
              <a:defRPr sz="2159"/>
            </a:lvl3pPr>
            <a:lvl4pPr>
              <a:defRPr sz="1943"/>
            </a:lvl4pPr>
            <a:lvl5pPr>
              <a:defRPr sz="1943"/>
            </a:lvl5pPr>
            <a:lvl6pPr>
              <a:defRPr sz="1943"/>
            </a:lvl6pPr>
            <a:lvl7pPr>
              <a:defRPr sz="1943"/>
            </a:lvl7pPr>
            <a:lvl8pPr>
              <a:defRPr sz="1943"/>
            </a:lvl8pPr>
            <a:lvl9pPr>
              <a:defRPr sz="1943"/>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5435005" y="1763926"/>
            <a:ext cx="4722217" cy="4989036"/>
          </a:xfrm>
        </p:spPr>
        <p:txBody>
          <a:bodyPr/>
          <a:lstStyle>
            <a:lvl1pPr>
              <a:defRPr sz="3022"/>
            </a:lvl1pPr>
            <a:lvl2pPr>
              <a:defRPr sz="2590"/>
            </a:lvl2pPr>
            <a:lvl3pPr>
              <a:defRPr sz="2159"/>
            </a:lvl3pPr>
            <a:lvl4pPr>
              <a:defRPr sz="1943"/>
            </a:lvl4pPr>
            <a:lvl5pPr>
              <a:defRPr sz="1943"/>
            </a:lvl5pPr>
            <a:lvl6pPr>
              <a:defRPr sz="1943"/>
            </a:lvl6pPr>
            <a:lvl7pPr>
              <a:defRPr sz="1943"/>
            </a:lvl7pPr>
            <a:lvl8pPr>
              <a:defRPr sz="1943"/>
            </a:lvl8pPr>
            <a:lvl9pPr>
              <a:defRPr sz="1943"/>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3"/>
          <p:cNvSpPr>
            <a:spLocks noGrp="1"/>
          </p:cNvSpPr>
          <p:nvPr>
            <p:ph type="dt" sz="half" idx="10"/>
          </p:nvPr>
        </p:nvSpPr>
        <p:spPr/>
        <p:txBody>
          <a:bodyPr/>
          <a:lstStyle>
            <a:lvl1pPr>
              <a:defRPr/>
            </a:lvl1pPr>
          </a:lstStyle>
          <a:p>
            <a:pPr>
              <a:defRPr/>
            </a:pPr>
            <a:fld id="{3E3D6544-1CAF-4FAA-97BE-59DE346FA9EC}" type="datetimeFigureOut">
              <a:rPr lang="ja-JP" altLang="en-US"/>
              <a:pPr>
                <a:defRPr/>
              </a:pPr>
              <a:t>2019/1/8</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3D5CCCDE-F051-4526-9257-0778E907F7E8}" type="slidenum">
              <a:rPr lang="ja-JP" altLang="en-US"/>
              <a:pPr>
                <a:defRPr/>
              </a:pPr>
              <a:t>‹#›</a:t>
            </a:fld>
            <a:endParaRPr lang="ja-JP" altLang="en-US"/>
          </a:p>
        </p:txBody>
      </p:sp>
    </p:spTree>
    <p:extLst>
      <p:ext uri="{BB962C8B-B14F-4D97-AF65-F5344CB8AC3E}">
        <p14:creationId xmlns:p14="http://schemas.microsoft.com/office/powerpoint/2010/main" val="341901909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534591" y="1692178"/>
            <a:ext cx="4724074" cy="705219"/>
          </a:xfrm>
        </p:spPr>
        <p:txBody>
          <a:bodyPr anchor="b"/>
          <a:lstStyle>
            <a:lvl1pPr marL="0" indent="0">
              <a:buNone/>
              <a:defRPr sz="2590" b="1"/>
            </a:lvl1pPr>
            <a:lvl2pPr marL="493456" indent="0">
              <a:buNone/>
              <a:defRPr sz="2159" b="1"/>
            </a:lvl2pPr>
            <a:lvl3pPr marL="986912" indent="0">
              <a:buNone/>
              <a:defRPr sz="1943" b="1"/>
            </a:lvl3pPr>
            <a:lvl4pPr marL="1480368" indent="0">
              <a:buNone/>
              <a:defRPr sz="1727" b="1"/>
            </a:lvl4pPr>
            <a:lvl5pPr marL="1973824" indent="0">
              <a:buNone/>
              <a:defRPr sz="1727" b="1"/>
            </a:lvl5pPr>
            <a:lvl6pPr marL="2467280" indent="0">
              <a:buNone/>
              <a:defRPr sz="1727" b="1"/>
            </a:lvl6pPr>
            <a:lvl7pPr marL="2960736" indent="0">
              <a:buNone/>
              <a:defRPr sz="1727" b="1"/>
            </a:lvl7pPr>
            <a:lvl8pPr marL="3454192" indent="0">
              <a:buNone/>
              <a:defRPr sz="1727" b="1"/>
            </a:lvl8pPr>
            <a:lvl9pPr marL="3947648" indent="0">
              <a:buNone/>
              <a:defRPr sz="1727"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534591" y="2397397"/>
            <a:ext cx="4724074" cy="4355563"/>
          </a:xfrm>
        </p:spPr>
        <p:txBody>
          <a:bodyPr/>
          <a:lstStyle>
            <a:lvl1pPr>
              <a:defRPr sz="2590"/>
            </a:lvl1pPr>
            <a:lvl2pPr>
              <a:defRPr sz="2159"/>
            </a:lvl2pPr>
            <a:lvl3pPr>
              <a:defRPr sz="1943"/>
            </a:lvl3pPr>
            <a:lvl4pPr>
              <a:defRPr sz="1727"/>
            </a:lvl4pPr>
            <a:lvl5pPr>
              <a:defRPr sz="1727"/>
            </a:lvl5pPr>
            <a:lvl6pPr>
              <a:defRPr sz="1727"/>
            </a:lvl6pPr>
            <a:lvl7pPr>
              <a:defRPr sz="1727"/>
            </a:lvl7pPr>
            <a:lvl8pPr>
              <a:defRPr sz="1727"/>
            </a:lvl8pPr>
            <a:lvl9pPr>
              <a:defRPr sz="1727"/>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5431293" y="1692178"/>
            <a:ext cx="4725930" cy="705219"/>
          </a:xfrm>
        </p:spPr>
        <p:txBody>
          <a:bodyPr anchor="b"/>
          <a:lstStyle>
            <a:lvl1pPr marL="0" indent="0">
              <a:buNone/>
              <a:defRPr sz="2590" b="1"/>
            </a:lvl1pPr>
            <a:lvl2pPr marL="493456" indent="0">
              <a:buNone/>
              <a:defRPr sz="2159" b="1"/>
            </a:lvl2pPr>
            <a:lvl3pPr marL="986912" indent="0">
              <a:buNone/>
              <a:defRPr sz="1943" b="1"/>
            </a:lvl3pPr>
            <a:lvl4pPr marL="1480368" indent="0">
              <a:buNone/>
              <a:defRPr sz="1727" b="1"/>
            </a:lvl4pPr>
            <a:lvl5pPr marL="1973824" indent="0">
              <a:buNone/>
              <a:defRPr sz="1727" b="1"/>
            </a:lvl5pPr>
            <a:lvl6pPr marL="2467280" indent="0">
              <a:buNone/>
              <a:defRPr sz="1727" b="1"/>
            </a:lvl6pPr>
            <a:lvl7pPr marL="2960736" indent="0">
              <a:buNone/>
              <a:defRPr sz="1727" b="1"/>
            </a:lvl7pPr>
            <a:lvl8pPr marL="3454192" indent="0">
              <a:buNone/>
              <a:defRPr sz="1727" b="1"/>
            </a:lvl8pPr>
            <a:lvl9pPr marL="3947648" indent="0">
              <a:buNone/>
              <a:defRPr sz="1727"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5431293" y="2397397"/>
            <a:ext cx="4725930" cy="4355563"/>
          </a:xfrm>
        </p:spPr>
        <p:txBody>
          <a:bodyPr/>
          <a:lstStyle>
            <a:lvl1pPr>
              <a:defRPr sz="2590"/>
            </a:lvl1pPr>
            <a:lvl2pPr>
              <a:defRPr sz="2159"/>
            </a:lvl2pPr>
            <a:lvl3pPr>
              <a:defRPr sz="1943"/>
            </a:lvl3pPr>
            <a:lvl4pPr>
              <a:defRPr sz="1727"/>
            </a:lvl4pPr>
            <a:lvl5pPr>
              <a:defRPr sz="1727"/>
            </a:lvl5pPr>
            <a:lvl6pPr>
              <a:defRPr sz="1727"/>
            </a:lvl6pPr>
            <a:lvl7pPr>
              <a:defRPr sz="1727"/>
            </a:lvl7pPr>
            <a:lvl8pPr>
              <a:defRPr sz="1727"/>
            </a:lvl8pPr>
            <a:lvl9pPr>
              <a:defRPr sz="1727"/>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3"/>
          <p:cNvSpPr>
            <a:spLocks noGrp="1"/>
          </p:cNvSpPr>
          <p:nvPr>
            <p:ph type="dt" sz="half" idx="10"/>
          </p:nvPr>
        </p:nvSpPr>
        <p:spPr/>
        <p:txBody>
          <a:bodyPr/>
          <a:lstStyle>
            <a:lvl1pPr>
              <a:defRPr/>
            </a:lvl1pPr>
          </a:lstStyle>
          <a:p>
            <a:pPr>
              <a:defRPr/>
            </a:pPr>
            <a:fld id="{A905F056-FAD6-4550-BCBD-C8007C21667A}" type="datetimeFigureOut">
              <a:rPr lang="ja-JP" altLang="en-US"/>
              <a:pPr>
                <a:defRPr/>
              </a:pPr>
              <a:t>2019/1/8</a:t>
            </a:fld>
            <a:endParaRPr lang="ja-JP" altLang="en-US"/>
          </a:p>
        </p:txBody>
      </p:sp>
      <p:sp>
        <p:nvSpPr>
          <p:cNvPr id="8"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5"/>
          <p:cNvSpPr>
            <a:spLocks noGrp="1"/>
          </p:cNvSpPr>
          <p:nvPr>
            <p:ph type="sldNum" sz="quarter" idx="12"/>
          </p:nvPr>
        </p:nvSpPr>
        <p:spPr/>
        <p:txBody>
          <a:bodyPr/>
          <a:lstStyle>
            <a:lvl1pPr>
              <a:defRPr/>
            </a:lvl1pPr>
          </a:lstStyle>
          <a:p>
            <a:pPr>
              <a:defRPr/>
            </a:pPr>
            <a:fld id="{1D9CD5CB-FEDE-43D7-93CE-F0760F20CDFE}" type="slidenum">
              <a:rPr lang="ja-JP" altLang="en-US"/>
              <a:pPr>
                <a:defRPr/>
              </a:pPr>
              <a:t>‹#›</a:t>
            </a:fld>
            <a:endParaRPr lang="ja-JP" altLang="en-US"/>
          </a:p>
        </p:txBody>
      </p:sp>
    </p:spTree>
    <p:extLst>
      <p:ext uri="{BB962C8B-B14F-4D97-AF65-F5344CB8AC3E}">
        <p14:creationId xmlns:p14="http://schemas.microsoft.com/office/powerpoint/2010/main" val="2782446439"/>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3"/>
          <p:cNvSpPr>
            <a:spLocks noGrp="1"/>
          </p:cNvSpPr>
          <p:nvPr>
            <p:ph type="dt" sz="half" idx="10"/>
          </p:nvPr>
        </p:nvSpPr>
        <p:spPr/>
        <p:txBody>
          <a:bodyPr/>
          <a:lstStyle>
            <a:lvl1pPr>
              <a:defRPr/>
            </a:lvl1pPr>
          </a:lstStyle>
          <a:p>
            <a:pPr>
              <a:defRPr/>
            </a:pPr>
            <a:fld id="{4002538E-BC2B-4AA7-BC37-90D81B7F6009}" type="datetimeFigureOut">
              <a:rPr lang="ja-JP" altLang="en-US"/>
              <a:pPr>
                <a:defRPr/>
              </a:pPr>
              <a:t>2019/1/8</a:t>
            </a:fld>
            <a:endParaRPr lang="ja-JP" altLang="en-US"/>
          </a:p>
        </p:txBody>
      </p:sp>
      <p:sp>
        <p:nvSpPr>
          <p:cNvPr id="4"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ー 5"/>
          <p:cNvSpPr>
            <a:spLocks noGrp="1"/>
          </p:cNvSpPr>
          <p:nvPr>
            <p:ph type="sldNum" sz="quarter" idx="12"/>
          </p:nvPr>
        </p:nvSpPr>
        <p:spPr/>
        <p:txBody>
          <a:bodyPr/>
          <a:lstStyle>
            <a:lvl1pPr>
              <a:defRPr/>
            </a:lvl1pPr>
          </a:lstStyle>
          <a:p>
            <a:pPr>
              <a:defRPr/>
            </a:pPr>
            <a:fld id="{A140E741-BBEE-4174-93DF-F607D7163F7C}" type="slidenum">
              <a:rPr lang="ja-JP" altLang="en-US"/>
              <a:pPr>
                <a:defRPr/>
              </a:pPr>
              <a:t>‹#›</a:t>
            </a:fld>
            <a:endParaRPr lang="ja-JP" altLang="en-US"/>
          </a:p>
        </p:txBody>
      </p:sp>
    </p:spTree>
    <p:extLst>
      <p:ext uri="{BB962C8B-B14F-4D97-AF65-F5344CB8AC3E}">
        <p14:creationId xmlns:p14="http://schemas.microsoft.com/office/powerpoint/2010/main" val="2060798783"/>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fld id="{395F66BE-92AF-4188-BBF8-E53CE85385B8}" type="datetimeFigureOut">
              <a:rPr lang="ja-JP" altLang="en-US"/>
              <a:pPr>
                <a:defRPr/>
              </a:pPr>
              <a:t>2019/1/8</a:t>
            </a:fld>
            <a:endParaRPr lang="ja-JP" altLang="en-US"/>
          </a:p>
        </p:txBody>
      </p:sp>
      <p:sp>
        <p:nvSpPr>
          <p:cNvPr id="3"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p:cNvSpPr>
            <a:spLocks noGrp="1"/>
          </p:cNvSpPr>
          <p:nvPr>
            <p:ph type="sldNum" sz="quarter" idx="12"/>
          </p:nvPr>
        </p:nvSpPr>
        <p:spPr/>
        <p:txBody>
          <a:bodyPr/>
          <a:lstStyle>
            <a:lvl1pPr>
              <a:defRPr/>
            </a:lvl1pPr>
          </a:lstStyle>
          <a:p>
            <a:pPr>
              <a:defRPr/>
            </a:pPr>
            <a:fld id="{0F5445CF-82FB-4961-ACF9-F67771E0AE3C}" type="slidenum">
              <a:rPr lang="ja-JP" altLang="en-US"/>
              <a:pPr>
                <a:defRPr/>
              </a:pPr>
              <a:t>‹#›</a:t>
            </a:fld>
            <a:endParaRPr lang="ja-JP" altLang="en-US"/>
          </a:p>
        </p:txBody>
      </p:sp>
    </p:spTree>
    <p:extLst>
      <p:ext uri="{BB962C8B-B14F-4D97-AF65-F5344CB8AC3E}">
        <p14:creationId xmlns:p14="http://schemas.microsoft.com/office/powerpoint/2010/main" val="1157581048"/>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34591" y="300987"/>
            <a:ext cx="3517533" cy="1280945"/>
          </a:xfrm>
        </p:spPr>
        <p:txBody>
          <a:bodyPr anchor="b"/>
          <a:lstStyle>
            <a:lvl1pPr algn="l">
              <a:defRPr sz="2159" b="1"/>
            </a:lvl1pPr>
          </a:lstStyle>
          <a:p>
            <a:r>
              <a:rPr lang="ja-JP" altLang="en-US"/>
              <a:t>マスター タイトルの書式設定</a:t>
            </a:r>
          </a:p>
        </p:txBody>
      </p:sp>
      <p:sp>
        <p:nvSpPr>
          <p:cNvPr id="3" name="コンテンツ プレースホルダー 2"/>
          <p:cNvSpPr>
            <a:spLocks noGrp="1"/>
          </p:cNvSpPr>
          <p:nvPr>
            <p:ph idx="1"/>
          </p:nvPr>
        </p:nvSpPr>
        <p:spPr>
          <a:xfrm>
            <a:off x="4180203" y="300989"/>
            <a:ext cx="5977020" cy="6451973"/>
          </a:xfrm>
        </p:spPr>
        <p:txBody>
          <a:bodyPr/>
          <a:lstStyle>
            <a:lvl1pPr>
              <a:defRPr sz="3454"/>
            </a:lvl1pPr>
            <a:lvl2pPr>
              <a:defRPr sz="3022"/>
            </a:lvl2pPr>
            <a:lvl3pPr>
              <a:defRPr sz="2590"/>
            </a:lvl3pPr>
            <a:lvl4pPr>
              <a:defRPr sz="2159"/>
            </a:lvl4pPr>
            <a:lvl5pPr>
              <a:defRPr sz="2159"/>
            </a:lvl5pPr>
            <a:lvl6pPr>
              <a:defRPr sz="2159"/>
            </a:lvl6pPr>
            <a:lvl7pPr>
              <a:defRPr sz="2159"/>
            </a:lvl7pPr>
            <a:lvl8pPr>
              <a:defRPr sz="2159"/>
            </a:lvl8pPr>
            <a:lvl9pPr>
              <a:defRPr sz="2159"/>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534591" y="1581934"/>
            <a:ext cx="3517533" cy="5171028"/>
          </a:xfrm>
        </p:spPr>
        <p:txBody>
          <a:bodyPr/>
          <a:lstStyle>
            <a:lvl1pPr marL="0" indent="0">
              <a:buNone/>
              <a:defRPr sz="1511"/>
            </a:lvl1pPr>
            <a:lvl2pPr marL="493456" indent="0">
              <a:buNone/>
              <a:defRPr sz="1295"/>
            </a:lvl2pPr>
            <a:lvl3pPr marL="986912" indent="0">
              <a:buNone/>
              <a:defRPr sz="1079"/>
            </a:lvl3pPr>
            <a:lvl4pPr marL="1480368" indent="0">
              <a:buNone/>
              <a:defRPr sz="971"/>
            </a:lvl4pPr>
            <a:lvl5pPr marL="1973824" indent="0">
              <a:buNone/>
              <a:defRPr sz="971"/>
            </a:lvl5pPr>
            <a:lvl6pPr marL="2467280" indent="0">
              <a:buNone/>
              <a:defRPr sz="971"/>
            </a:lvl6pPr>
            <a:lvl7pPr marL="2960736" indent="0">
              <a:buNone/>
              <a:defRPr sz="971"/>
            </a:lvl7pPr>
            <a:lvl8pPr marL="3454192" indent="0">
              <a:buNone/>
              <a:defRPr sz="971"/>
            </a:lvl8pPr>
            <a:lvl9pPr marL="3947648" indent="0">
              <a:buNone/>
              <a:defRPr sz="971"/>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8632FC63-3D75-42C7-8C22-8B4732F2EFD2}" type="datetimeFigureOut">
              <a:rPr lang="ja-JP" altLang="en-US"/>
              <a:pPr>
                <a:defRPr/>
              </a:pPr>
              <a:t>2019/1/8</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0EDD0B0C-DEFE-4FCD-9100-77660D39B9D4}" type="slidenum">
              <a:rPr lang="ja-JP" altLang="en-US"/>
              <a:pPr>
                <a:defRPr/>
              </a:pPr>
              <a:t>‹#›</a:t>
            </a:fld>
            <a:endParaRPr lang="ja-JP" altLang="en-US"/>
          </a:p>
        </p:txBody>
      </p:sp>
    </p:spTree>
    <p:extLst>
      <p:ext uri="{BB962C8B-B14F-4D97-AF65-F5344CB8AC3E}">
        <p14:creationId xmlns:p14="http://schemas.microsoft.com/office/powerpoint/2010/main" val="238437354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095670" y="5291772"/>
            <a:ext cx="6415088" cy="624724"/>
          </a:xfrm>
        </p:spPr>
        <p:txBody>
          <a:bodyPr anchor="b"/>
          <a:lstStyle>
            <a:lvl1pPr algn="l">
              <a:defRPr sz="2159" b="1"/>
            </a:lvl1pPr>
          </a:lstStyle>
          <a:p>
            <a:r>
              <a:rPr lang="ja-JP" altLang="en-US"/>
              <a:t>マスター タイトルの書式設定</a:t>
            </a:r>
          </a:p>
        </p:txBody>
      </p:sp>
      <p:sp>
        <p:nvSpPr>
          <p:cNvPr id="3" name="図プレースホルダー 2"/>
          <p:cNvSpPr>
            <a:spLocks noGrp="1"/>
          </p:cNvSpPr>
          <p:nvPr>
            <p:ph type="pic" idx="1"/>
          </p:nvPr>
        </p:nvSpPr>
        <p:spPr>
          <a:xfrm>
            <a:off x="2095670" y="675471"/>
            <a:ext cx="6415088" cy="4535805"/>
          </a:xfrm>
        </p:spPr>
        <p:txBody>
          <a:bodyPr rtlCol="0">
            <a:normAutofit/>
          </a:bodyPr>
          <a:lstStyle>
            <a:lvl1pPr marL="0" indent="0">
              <a:buNone/>
              <a:defRPr sz="3454"/>
            </a:lvl1pPr>
            <a:lvl2pPr marL="493456" indent="0">
              <a:buNone/>
              <a:defRPr sz="3022"/>
            </a:lvl2pPr>
            <a:lvl3pPr marL="986912" indent="0">
              <a:buNone/>
              <a:defRPr sz="2590"/>
            </a:lvl3pPr>
            <a:lvl4pPr marL="1480368" indent="0">
              <a:buNone/>
              <a:defRPr sz="2159"/>
            </a:lvl4pPr>
            <a:lvl5pPr marL="1973824" indent="0">
              <a:buNone/>
              <a:defRPr sz="2159"/>
            </a:lvl5pPr>
            <a:lvl6pPr marL="2467280" indent="0">
              <a:buNone/>
              <a:defRPr sz="2159"/>
            </a:lvl6pPr>
            <a:lvl7pPr marL="2960736" indent="0">
              <a:buNone/>
              <a:defRPr sz="2159"/>
            </a:lvl7pPr>
            <a:lvl8pPr marL="3454192" indent="0">
              <a:buNone/>
              <a:defRPr sz="2159"/>
            </a:lvl8pPr>
            <a:lvl9pPr marL="3947648" indent="0">
              <a:buNone/>
              <a:defRPr sz="2159"/>
            </a:lvl9pPr>
          </a:lstStyle>
          <a:p>
            <a:pPr lvl="0"/>
            <a:endParaRPr lang="ja-JP" altLang="en-US" noProof="0"/>
          </a:p>
        </p:txBody>
      </p:sp>
      <p:sp>
        <p:nvSpPr>
          <p:cNvPr id="4" name="テキスト プレースホルダー 3"/>
          <p:cNvSpPr>
            <a:spLocks noGrp="1"/>
          </p:cNvSpPr>
          <p:nvPr>
            <p:ph type="body" sz="half" idx="2"/>
          </p:nvPr>
        </p:nvSpPr>
        <p:spPr>
          <a:xfrm>
            <a:off x="2095670" y="5916496"/>
            <a:ext cx="6415088" cy="887211"/>
          </a:xfrm>
        </p:spPr>
        <p:txBody>
          <a:bodyPr/>
          <a:lstStyle>
            <a:lvl1pPr marL="0" indent="0">
              <a:buNone/>
              <a:defRPr sz="1511"/>
            </a:lvl1pPr>
            <a:lvl2pPr marL="493456" indent="0">
              <a:buNone/>
              <a:defRPr sz="1295"/>
            </a:lvl2pPr>
            <a:lvl3pPr marL="986912" indent="0">
              <a:buNone/>
              <a:defRPr sz="1079"/>
            </a:lvl3pPr>
            <a:lvl4pPr marL="1480368" indent="0">
              <a:buNone/>
              <a:defRPr sz="971"/>
            </a:lvl4pPr>
            <a:lvl5pPr marL="1973824" indent="0">
              <a:buNone/>
              <a:defRPr sz="971"/>
            </a:lvl5pPr>
            <a:lvl6pPr marL="2467280" indent="0">
              <a:buNone/>
              <a:defRPr sz="971"/>
            </a:lvl6pPr>
            <a:lvl7pPr marL="2960736" indent="0">
              <a:buNone/>
              <a:defRPr sz="971"/>
            </a:lvl7pPr>
            <a:lvl8pPr marL="3454192" indent="0">
              <a:buNone/>
              <a:defRPr sz="971"/>
            </a:lvl8pPr>
            <a:lvl9pPr marL="3947648" indent="0">
              <a:buNone/>
              <a:defRPr sz="971"/>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F5B07A1F-1E59-45A5-AF16-FD98DBE102E1}" type="datetimeFigureOut">
              <a:rPr lang="ja-JP" altLang="en-US"/>
              <a:pPr>
                <a:defRPr/>
              </a:pPr>
              <a:t>2019/1/8</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9EA0DA16-4092-480F-ACA3-8E5ABB77D81B}" type="slidenum">
              <a:rPr lang="ja-JP" altLang="en-US"/>
              <a:pPr>
                <a:defRPr/>
              </a:pPr>
              <a:t>‹#›</a:t>
            </a:fld>
            <a:endParaRPr lang="ja-JP" altLang="en-US"/>
          </a:p>
        </p:txBody>
      </p:sp>
    </p:spTree>
    <p:extLst>
      <p:ext uri="{BB962C8B-B14F-4D97-AF65-F5344CB8AC3E}">
        <p14:creationId xmlns:p14="http://schemas.microsoft.com/office/powerpoint/2010/main" val="2862777423"/>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653E1435-4BA0-4E0C-8E85-2F2CDFBAA569}" type="datetimeFigureOut">
              <a:rPr lang="ja-JP" altLang="en-US"/>
              <a:pPr>
                <a:defRPr/>
              </a:pPr>
              <a:t>2019/1/8</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E1A22D02-7DCE-4389-A247-01316D70F2D7}" type="slidenum">
              <a:rPr lang="ja-JP" altLang="en-US"/>
              <a:pPr>
                <a:defRPr/>
              </a:pPr>
              <a:t>‹#›</a:t>
            </a:fld>
            <a:endParaRPr lang="ja-JP" altLang="en-US"/>
          </a:p>
        </p:txBody>
      </p:sp>
    </p:spTree>
    <p:extLst>
      <p:ext uri="{BB962C8B-B14F-4D97-AF65-F5344CB8AC3E}">
        <p14:creationId xmlns:p14="http://schemas.microsoft.com/office/powerpoint/2010/main" val="430195312"/>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751564" y="302739"/>
            <a:ext cx="2405658" cy="6450223"/>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534591" y="302739"/>
            <a:ext cx="7038777" cy="6450223"/>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30CAE03B-0A99-43DD-891C-7E19935221F0}" type="datetimeFigureOut">
              <a:rPr lang="ja-JP" altLang="en-US"/>
              <a:pPr>
                <a:defRPr/>
              </a:pPr>
              <a:t>2019/1/8</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3ED740CE-F073-4517-98E4-E177B388DBAE}" type="slidenum">
              <a:rPr lang="ja-JP" altLang="en-US"/>
              <a:pPr>
                <a:defRPr/>
              </a:pPr>
              <a:t>‹#›</a:t>
            </a:fld>
            <a:endParaRPr lang="ja-JP" altLang="en-US"/>
          </a:p>
        </p:txBody>
      </p:sp>
    </p:spTree>
    <p:extLst>
      <p:ext uri="{BB962C8B-B14F-4D97-AF65-F5344CB8AC3E}">
        <p14:creationId xmlns:p14="http://schemas.microsoft.com/office/powerpoint/2010/main" val="34176660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40" y="5"/>
            <a:ext cx="10685337" cy="866213"/>
          </a:xfrm>
          <a:prstGeom prst="rect">
            <a:avLst/>
          </a:prstGeom>
        </p:spPr>
        <p:txBody>
          <a:bodyPr lIns="288000" tIns="0" rIns="288000" bIns="36000" anchor="ctr" anchorCtr="0"/>
          <a:lstStyle>
            <a:lvl1pPr algn="l">
              <a:defRPr sz="407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40" y="8127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1572" tIns="47618" rIns="91572" bIns="47618" numCol="1" rtlCol="0" anchor="ctr" anchorCtr="0" compatLnSpc="1">
            <a:prstTxWarp prst="textNoShape">
              <a:avLst/>
            </a:prstTxWarp>
          </a:bodyPr>
          <a:lstStyle/>
          <a:p>
            <a:pPr marL="0" marR="0" indent="0" algn="ctr" defTabSz="930362" rtl="0" eaLnBrk="1" fontAlgn="base" latinLnBrk="0" hangingPunct="1">
              <a:lnSpc>
                <a:spcPct val="100000"/>
              </a:lnSpc>
              <a:spcBef>
                <a:spcPct val="0"/>
              </a:spcBef>
              <a:spcAft>
                <a:spcPct val="0"/>
              </a:spcAft>
              <a:buClrTx/>
              <a:buSzTx/>
              <a:buFontTx/>
              <a:buNone/>
              <a:tabLst/>
            </a:pPr>
            <a:endParaRPr kumimoji="1" lang="ja-JP" altLang="en-US" sz="1424"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2" y="920172"/>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29656" indent="-329656">
              <a:spcBef>
                <a:spcPts val="0"/>
              </a:spcBef>
              <a:spcAft>
                <a:spcPts val="611"/>
              </a:spcAft>
              <a:buClr>
                <a:schemeClr val="accent1"/>
              </a:buClr>
              <a:buSzPct val="80000"/>
              <a:buFont typeface="Wingdings" panose="05000000000000000000" pitchFamily="2" charset="2"/>
              <a:buChar char="l"/>
              <a:defRPr sz="2442"/>
            </a:lvl1pPr>
          </a:lstStyle>
          <a:p>
            <a:pPr lvl="0"/>
            <a:r>
              <a:rPr kumimoji="1" lang="ja-JP" altLang="en-US" dirty="0"/>
              <a:t>マスター テキストの書式設定</a:t>
            </a:r>
            <a:endParaRPr kumimoji="1" lang="en-US" altLang="ja-JP" dirty="0"/>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0106727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40" y="0"/>
            <a:ext cx="10685337" cy="1001696"/>
          </a:xfrm>
          <a:prstGeom prst="rect">
            <a:avLst/>
          </a:prstGeom>
        </p:spPr>
        <p:txBody>
          <a:bodyPr lIns="288000" tIns="0" rIns="288000" bIns="36000" anchor="b" anchorCtr="0"/>
          <a:lstStyle>
            <a:lvl1pPr algn="l">
              <a:defRPr sz="407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40" y="1001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1572" tIns="47618" rIns="91572" bIns="47618" numCol="1" rtlCol="0" anchor="ctr" anchorCtr="0" compatLnSpc="1">
            <a:prstTxWarp prst="textNoShape">
              <a:avLst/>
            </a:prstTxWarp>
          </a:bodyPr>
          <a:lstStyle/>
          <a:p>
            <a:pPr marL="0" marR="0" indent="0" algn="ctr" defTabSz="930362" rtl="0" eaLnBrk="1" fontAlgn="base" latinLnBrk="0" hangingPunct="1">
              <a:lnSpc>
                <a:spcPct val="100000"/>
              </a:lnSpc>
              <a:spcBef>
                <a:spcPct val="0"/>
              </a:spcBef>
              <a:spcAft>
                <a:spcPct val="0"/>
              </a:spcAft>
              <a:buClrTx/>
              <a:buSzTx/>
              <a:buFontTx/>
              <a:buNone/>
              <a:tabLst/>
            </a:pPr>
            <a:endParaRPr kumimoji="1" lang="ja-JP" altLang="en-US" sz="1424"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2" y="107767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29656" indent="-329656">
              <a:spcBef>
                <a:spcPts val="0"/>
              </a:spcBef>
              <a:spcAft>
                <a:spcPts val="611"/>
              </a:spcAft>
              <a:buClr>
                <a:schemeClr val="accent1"/>
              </a:buClr>
              <a:buSzPct val="80000"/>
              <a:buFont typeface="Wingdings" panose="05000000000000000000" pitchFamily="2" charset="2"/>
              <a:buChar char="l"/>
              <a:defRPr sz="2442"/>
            </a:lvl1pPr>
          </a:lstStyle>
          <a:p>
            <a:pPr lvl="0"/>
            <a:r>
              <a:rPr kumimoji="1" lang="ja-JP" altLang="en-US" dirty="0"/>
              <a:t>マスター テキストの書式設定</a:t>
            </a:r>
            <a:endParaRPr kumimoji="1" lang="en-US" altLang="ja-JP" dirty="0"/>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8175544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40" y="0"/>
            <a:ext cx="10685337" cy="1001696"/>
          </a:xfrm>
          <a:prstGeom prst="rect">
            <a:avLst/>
          </a:prstGeom>
        </p:spPr>
        <p:txBody>
          <a:bodyPr lIns="288000" tIns="0" rIns="288000" bIns="36000" anchor="b" anchorCtr="0"/>
          <a:lstStyle>
            <a:lvl1pPr algn="l">
              <a:defRPr sz="407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40" y="1001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1572" tIns="47618" rIns="91572" bIns="47618" numCol="1" rtlCol="0" anchor="ctr" anchorCtr="0" compatLnSpc="1">
            <a:prstTxWarp prst="textNoShape">
              <a:avLst/>
            </a:prstTxWarp>
          </a:bodyPr>
          <a:lstStyle/>
          <a:p>
            <a:pPr marL="0" marR="0" indent="0" algn="ctr" defTabSz="930362" rtl="0" eaLnBrk="1" fontAlgn="base" latinLnBrk="0" hangingPunct="1">
              <a:lnSpc>
                <a:spcPct val="100000"/>
              </a:lnSpc>
              <a:spcBef>
                <a:spcPct val="0"/>
              </a:spcBef>
              <a:spcAft>
                <a:spcPct val="0"/>
              </a:spcAft>
              <a:buClrTx/>
              <a:buSzTx/>
              <a:buFontTx/>
              <a:buNone/>
              <a:tabLst/>
            </a:pPr>
            <a:endParaRPr kumimoji="1" lang="ja-JP" altLang="en-US" sz="1424"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40" y="1077668"/>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29656" indent="-329656">
              <a:spcBef>
                <a:spcPts val="0"/>
              </a:spcBef>
              <a:spcAft>
                <a:spcPts val="611"/>
              </a:spcAft>
              <a:buClr>
                <a:schemeClr val="accent1"/>
              </a:buClr>
              <a:buSzPct val="80000"/>
              <a:buFont typeface="Wingdings" panose="05000000000000000000" pitchFamily="2" charset="2"/>
              <a:buChar char="l"/>
              <a:defRPr sz="2442"/>
            </a:lvl1pPr>
          </a:lstStyle>
          <a:p>
            <a:pPr lvl="0"/>
            <a:r>
              <a:rPr kumimoji="1" lang="ja-JP" altLang="en-US" dirty="0"/>
              <a:t>マスター テキストの書式設定</a:t>
            </a:r>
            <a:endParaRPr kumimoji="1" lang="en-US" altLang="ja-JP" dirty="0"/>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9244008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40" y="4"/>
            <a:ext cx="10685337" cy="1507967"/>
          </a:xfrm>
          <a:prstGeom prst="rect">
            <a:avLst/>
          </a:prstGeom>
        </p:spPr>
        <p:txBody>
          <a:bodyPr lIns="288000" tIns="0" rIns="288000" bIns="36000" anchor="b" anchorCtr="0"/>
          <a:lstStyle>
            <a:lvl1pPr algn="l">
              <a:defRPr sz="407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40" y="151764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1572" tIns="47618" rIns="91572" bIns="47618" numCol="1" rtlCol="0" anchor="ctr" anchorCtr="0" compatLnSpc="1">
            <a:prstTxWarp prst="textNoShape">
              <a:avLst/>
            </a:prstTxWarp>
          </a:bodyPr>
          <a:lstStyle/>
          <a:p>
            <a:pPr marL="0" marR="0" indent="0" algn="ctr" defTabSz="930362" rtl="0" eaLnBrk="1" fontAlgn="base" latinLnBrk="0" hangingPunct="1">
              <a:lnSpc>
                <a:spcPct val="100000"/>
              </a:lnSpc>
              <a:spcBef>
                <a:spcPct val="0"/>
              </a:spcBef>
              <a:spcAft>
                <a:spcPct val="0"/>
              </a:spcAft>
              <a:buClrTx/>
              <a:buSzTx/>
              <a:buFontTx/>
              <a:buNone/>
              <a:tabLst/>
            </a:pPr>
            <a:endParaRPr kumimoji="1" lang="ja-JP" altLang="en-US" sz="1424" b="0" i="0" u="none" strike="noStrike" cap="none" normalizeH="0" baseline="0">
              <a:ln>
                <a:noFill/>
              </a:ln>
              <a:solidFill>
                <a:schemeClr val="tx1"/>
              </a:solidFill>
              <a:effectLst/>
              <a:latin typeface="Arial" charset="0"/>
              <a:ea typeface="HGPｺﾞｼｯｸM" pitchFamily="50" charset="-128"/>
            </a:endParaRPr>
          </a:p>
        </p:txBody>
      </p:sp>
      <p:sp>
        <p:nvSpPr>
          <p:cNvPr id="5"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5999171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2"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29656" indent="-329656">
              <a:spcBef>
                <a:spcPts val="0"/>
              </a:spcBef>
              <a:spcAft>
                <a:spcPts val="611"/>
              </a:spcAft>
              <a:buClr>
                <a:schemeClr val="accent1"/>
              </a:buClr>
              <a:buSzPct val="80000"/>
              <a:buFont typeface="Wingdings" panose="05000000000000000000" pitchFamily="2" charset="2"/>
              <a:buChar char="l"/>
              <a:defRPr sz="2442"/>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40" y="4"/>
            <a:ext cx="10685337" cy="1507967"/>
          </a:xfrm>
          <a:prstGeom prst="rect">
            <a:avLst/>
          </a:prstGeom>
        </p:spPr>
        <p:txBody>
          <a:bodyPr lIns="288000" tIns="0" rIns="288000" bIns="36000" anchor="b" anchorCtr="0"/>
          <a:lstStyle>
            <a:lvl1pPr algn="l">
              <a:defRPr sz="407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40" y="151764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1572" tIns="47618" rIns="91572" bIns="47618" numCol="1" rtlCol="0" anchor="ctr" anchorCtr="0" compatLnSpc="1">
            <a:prstTxWarp prst="textNoShape">
              <a:avLst/>
            </a:prstTxWarp>
          </a:bodyPr>
          <a:lstStyle/>
          <a:p>
            <a:pPr marL="0" marR="0" indent="0" algn="ctr" defTabSz="930362" rtl="0" eaLnBrk="1" fontAlgn="base" latinLnBrk="0" hangingPunct="1">
              <a:lnSpc>
                <a:spcPct val="100000"/>
              </a:lnSpc>
              <a:spcBef>
                <a:spcPct val="0"/>
              </a:spcBef>
              <a:spcAft>
                <a:spcPct val="0"/>
              </a:spcAft>
              <a:buClrTx/>
              <a:buSzTx/>
              <a:buFontTx/>
              <a:buNone/>
              <a:tabLst/>
            </a:pPr>
            <a:endParaRPr kumimoji="1" lang="ja-JP" altLang="en-US" sz="1424" b="0" i="0" u="none" strike="noStrike" cap="none" normalizeH="0" baseline="0">
              <a:ln>
                <a:noFill/>
              </a:ln>
              <a:solidFill>
                <a:schemeClr val="tx1"/>
              </a:solidFill>
              <a:effectLst/>
              <a:latin typeface="Arial" charset="0"/>
              <a:ea typeface="HGPｺﾞｼｯｸM" pitchFamily="50" charset="-128"/>
            </a:endParaRPr>
          </a:p>
        </p:txBody>
      </p:sp>
      <p:sp>
        <p:nvSpPr>
          <p:cNvPr id="8"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462671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38" y="58541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38" y="1636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38" y="1716304"/>
            <a:ext cx="10685337" cy="4127067"/>
          </a:xfrm>
          <a:prstGeom prst="rect">
            <a:avLst/>
          </a:prstGeom>
        </p:spPr>
        <p:txBody>
          <a:bodyPr anchor="ctr"/>
          <a:lstStyle>
            <a:lvl1pPr>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9"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6329982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2" y="1597015"/>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29656" indent="-329656">
              <a:spcBef>
                <a:spcPts val="0"/>
              </a:spcBef>
              <a:spcAft>
                <a:spcPts val="611"/>
              </a:spcAft>
              <a:buClr>
                <a:schemeClr val="accent1"/>
              </a:buClr>
              <a:buSzPct val="80000"/>
              <a:buFont typeface="Wingdings" panose="05000000000000000000" pitchFamily="2" charset="2"/>
              <a:buChar char="l"/>
              <a:defRPr sz="2442"/>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40" y="4"/>
            <a:ext cx="10685337" cy="1507967"/>
          </a:xfrm>
          <a:prstGeom prst="rect">
            <a:avLst/>
          </a:prstGeom>
        </p:spPr>
        <p:txBody>
          <a:bodyPr lIns="288000" tIns="0" rIns="288000" bIns="36000" anchor="b" anchorCtr="0"/>
          <a:lstStyle>
            <a:lvl1pPr algn="l">
              <a:defRPr sz="407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40" y="151764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1572" tIns="47618" rIns="91572" bIns="47618" numCol="1" rtlCol="0" anchor="ctr" anchorCtr="0" compatLnSpc="1">
            <a:prstTxWarp prst="textNoShape">
              <a:avLst/>
            </a:prstTxWarp>
          </a:bodyPr>
          <a:lstStyle/>
          <a:p>
            <a:pPr marL="0" marR="0" indent="0" algn="ctr" defTabSz="930362" rtl="0" eaLnBrk="1" fontAlgn="base" latinLnBrk="0" hangingPunct="1">
              <a:lnSpc>
                <a:spcPct val="100000"/>
              </a:lnSpc>
              <a:spcBef>
                <a:spcPct val="0"/>
              </a:spcBef>
              <a:spcAft>
                <a:spcPct val="0"/>
              </a:spcAft>
              <a:buClrTx/>
              <a:buSzTx/>
              <a:buFontTx/>
              <a:buNone/>
              <a:tabLst/>
            </a:pPr>
            <a:endParaRPr kumimoji="1" lang="ja-JP" altLang="en-US" sz="1424" b="0" i="0" u="none" strike="noStrike" cap="none" normalizeH="0" baseline="0">
              <a:ln>
                <a:noFill/>
              </a:ln>
              <a:solidFill>
                <a:schemeClr val="tx1"/>
              </a:solidFill>
              <a:effectLst/>
              <a:latin typeface="Arial" charset="0"/>
              <a:ea typeface="HGPｺﾞｼｯｸM" pitchFamily="50" charset="-128"/>
            </a:endParaRPr>
          </a:p>
        </p:txBody>
      </p:sp>
      <p:sp>
        <p:nvSpPr>
          <p:cNvPr id="5"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7410862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2" y="1597016"/>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29656" indent="-329656">
              <a:spcBef>
                <a:spcPts val="0"/>
              </a:spcBef>
              <a:spcAft>
                <a:spcPts val="611"/>
              </a:spcAft>
              <a:buClr>
                <a:schemeClr val="accent1"/>
              </a:buClr>
              <a:buSzPct val="80000"/>
              <a:buFont typeface="Wingdings" panose="05000000000000000000" pitchFamily="2" charset="2"/>
              <a:buChar char="l"/>
              <a:defRPr sz="2442"/>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40" y="4"/>
            <a:ext cx="10685337" cy="1507967"/>
          </a:xfrm>
          <a:prstGeom prst="rect">
            <a:avLst/>
          </a:prstGeom>
        </p:spPr>
        <p:txBody>
          <a:bodyPr lIns="288000" tIns="0" rIns="288000" bIns="36000" anchor="b" anchorCtr="0"/>
          <a:lstStyle>
            <a:lvl1pPr algn="l">
              <a:defRPr sz="407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40" y="151764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1572" tIns="47618" rIns="91572" bIns="47618" numCol="1" rtlCol="0" anchor="ctr" anchorCtr="0" compatLnSpc="1">
            <a:prstTxWarp prst="textNoShape">
              <a:avLst/>
            </a:prstTxWarp>
          </a:bodyPr>
          <a:lstStyle/>
          <a:p>
            <a:pPr marL="0" marR="0" indent="0" algn="ctr" defTabSz="930362" rtl="0" eaLnBrk="1" fontAlgn="base" latinLnBrk="0" hangingPunct="1">
              <a:lnSpc>
                <a:spcPct val="100000"/>
              </a:lnSpc>
              <a:spcBef>
                <a:spcPct val="0"/>
              </a:spcBef>
              <a:spcAft>
                <a:spcPct val="0"/>
              </a:spcAft>
              <a:buClrTx/>
              <a:buSzTx/>
              <a:buFontTx/>
              <a:buNone/>
              <a:tabLst/>
            </a:pPr>
            <a:endParaRPr kumimoji="1" lang="ja-JP" altLang="en-US" sz="1424" b="0" i="0" u="none" strike="noStrike" cap="none" normalizeH="0" baseline="0">
              <a:ln>
                <a:noFill/>
              </a:ln>
              <a:solidFill>
                <a:schemeClr val="tx1"/>
              </a:solidFill>
              <a:effectLst/>
              <a:latin typeface="Arial" charset="0"/>
              <a:ea typeface="HGPｺﾞｼｯｸM" pitchFamily="50" charset="-128"/>
            </a:endParaRPr>
          </a:p>
        </p:txBody>
      </p:sp>
      <p:sp>
        <p:nvSpPr>
          <p:cNvPr id="5"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0979342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
        <p:nvSpPr>
          <p:cNvPr id="2"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8312213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716304"/>
            <a:ext cx="10685337" cy="4127067"/>
          </a:xfrm>
          <a:prstGeom prst="rect">
            <a:avLst/>
          </a:prstGeom>
        </p:spPr>
        <p:txBody>
          <a:bodyPr anchor="ctr"/>
          <a:lstStyle>
            <a:lvl1pPr>
              <a:spcAft>
                <a:spcPts val="5181"/>
              </a:spcAft>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7309641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38" y="58541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38" y="1636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38" y="1716304"/>
            <a:ext cx="10685337" cy="4127067"/>
          </a:xfrm>
          <a:prstGeom prst="rect">
            <a:avLst/>
          </a:prstGeom>
        </p:spPr>
        <p:txBody>
          <a:bodyPr anchor="ctr"/>
          <a:lstStyle>
            <a:lvl1pPr>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0157630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4"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5812113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9082571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1682360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38" y="1077667"/>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5517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246210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0"/>
            <a:ext cx="10685337" cy="842945"/>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8548" y="847407"/>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4"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2500664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0"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8"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9532922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5693262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2"/>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9749564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pic>
        <p:nvPicPr>
          <p:cNvPr id="2" name="グラフィックス 4">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50099" y="6867318"/>
            <a:ext cx="9792000" cy="321882"/>
          </a:xfrm>
          <a:prstGeom prst="rect">
            <a:avLst/>
          </a:prstGeom>
        </p:spPr>
      </p:pic>
      <p:sp>
        <p:nvSpPr>
          <p:cNvPr id="3" name="テキスト ボックス 2">
            <a:extLst/>
          </p:cNvPr>
          <p:cNvSpPr txBox="1"/>
          <p:nvPr userDrawn="1"/>
        </p:nvSpPr>
        <p:spPr>
          <a:xfrm>
            <a:off x="476731" y="6948333"/>
            <a:ext cx="2526511" cy="200055"/>
          </a:xfrm>
          <a:prstGeom prst="rect">
            <a:avLst/>
          </a:prstGeom>
          <a:noFill/>
        </p:spPr>
        <p:txBody>
          <a:bodyPr wrap="square" rtlCol="0">
            <a:spAutoFit/>
          </a:bodyPr>
          <a:lstStyle/>
          <a:p>
            <a:r>
              <a:rPr lang="ja-JP" altLang="en-US" sz="700" b="1">
                <a:solidFill>
                  <a:schemeClr val="bg1"/>
                </a:solidFill>
                <a:latin typeface="Meiryo" panose="020B0604030504040204" pitchFamily="34" charset="-128"/>
                <a:ea typeface="Meiryo" panose="020B0604030504040204" pitchFamily="34" charset="-128"/>
              </a:rPr>
              <a:t>事業の詳細などお問い合わせは</a:t>
            </a:r>
          </a:p>
        </p:txBody>
      </p:sp>
      <p:pic>
        <p:nvPicPr>
          <p:cNvPr id="4" name="Picture 11" descr="ç°å¢ç">
            <a:extLst/>
          </p:cNvPr>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9706293" y="177451"/>
            <a:ext cx="725709" cy="743303"/>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p:cNvSpPr txBox="1"/>
          <p:nvPr userDrawn="1"/>
        </p:nvSpPr>
        <p:spPr>
          <a:xfrm>
            <a:off x="409363" y="1957322"/>
            <a:ext cx="846707" cy="200055"/>
          </a:xfrm>
          <a:prstGeom prst="rect">
            <a:avLst/>
          </a:prstGeom>
          <a:noFill/>
        </p:spPr>
        <p:txBody>
          <a:bodyPr wrap="none" rtlCol="0">
            <a:spAutoFit/>
          </a:bodyPr>
          <a:lstStyle/>
          <a:p>
            <a:r>
              <a:rPr kumimoji="1" lang="ja-JP" altLang="en-US" sz="600" dirty="0">
                <a:solidFill>
                  <a:schemeClr val="bg1"/>
                </a:solidFill>
              </a:rPr>
              <a:t>地方公共</a:t>
            </a:r>
            <a:r>
              <a:rPr kumimoji="1" lang="ja-JP" altLang="en-US" sz="700" dirty="0">
                <a:solidFill>
                  <a:schemeClr val="bg1"/>
                </a:solidFill>
              </a:rPr>
              <a:t>団体向け</a:t>
            </a:r>
            <a:endParaRPr kumimoji="1" lang="ja-JP" altLang="en-US" sz="600" dirty="0">
              <a:solidFill>
                <a:schemeClr val="bg1"/>
              </a:solidFill>
            </a:endParaRPr>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287969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0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2000"/>
                                        <p:tgtEl>
                                          <p:spTgt spid="3"/>
                                        </p:tgtEl>
                                      </p:cBhvr>
                                    </p:animEffect>
                                  </p:childTnLst>
                                </p:cTn>
                              </p:par>
                              <p:par>
                                <p:cTn id="14" presetID="10" presetClass="entr" presetSubtype="0" fill="hold" grpId="1"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716304"/>
            <a:ext cx="10685337" cy="4127067"/>
          </a:xfrm>
          <a:prstGeom prst="rect">
            <a:avLst/>
          </a:prstGeom>
        </p:spPr>
        <p:txBody>
          <a:bodyPr anchor="ctr"/>
          <a:lstStyle>
            <a:lvl1pPr>
              <a:spcAft>
                <a:spcPts val="5181"/>
              </a:spcAft>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Tree>
    <p:extLst>
      <p:ext uri="{BB962C8B-B14F-4D97-AF65-F5344CB8AC3E}">
        <p14:creationId xmlns:p14="http://schemas.microsoft.com/office/powerpoint/2010/main" val="2756021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38" y="58541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38" y="1636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38" y="1716304"/>
            <a:ext cx="10685337" cy="4127067"/>
          </a:xfrm>
          <a:prstGeom prst="rect">
            <a:avLst/>
          </a:prstGeom>
        </p:spPr>
        <p:txBody>
          <a:bodyPr anchor="ctr"/>
          <a:lstStyle>
            <a:lvl1pPr>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5" name="Rectangle 6"/>
          <p:cNvSpPr>
            <a:spLocks noChangeArrowheads="1"/>
          </p:cNvSpPr>
          <p:nvPr userDrawn="1"/>
        </p:nvSpPr>
        <p:spPr bwMode="auto">
          <a:xfrm>
            <a:off x="9361655" y="6962196"/>
            <a:ext cx="1330158" cy="597480"/>
          </a:xfrm>
          <a:prstGeom prst="rect">
            <a:avLst/>
          </a:prstGeom>
          <a:ln/>
          <a:extLst/>
        </p:spPr>
        <p:txBody>
          <a:bodyPr anchor="b"/>
          <a:lstStyle/>
          <a:p>
            <a:pPr lvl="0" algn="r" fontAlgn="base">
              <a:spcBef>
                <a:spcPct val="0"/>
              </a:spcBef>
              <a:spcAft>
                <a:spcPct val="0"/>
              </a:spcAft>
            </a:pPr>
            <a:fld id="{108656DF-4D47-46DA-9816-A02DCC070770}" type="slidenum">
              <a:rPr lang="ja-JP" altLang="en-US" sz="1943"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1943"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43108997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79591233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26966592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22776413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38" y="1077667"/>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1893774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842945"/>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842945"/>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918916"/>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62432708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157183885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0"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73774431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9878766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2"/>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199566487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890672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1_白紙">
    <p:spTree>
      <p:nvGrpSpPr>
        <p:cNvPr id="1" name=""/>
        <p:cNvGrpSpPr/>
        <p:nvPr/>
      </p:nvGrpSpPr>
      <p:grpSpPr>
        <a:xfrm>
          <a:off x="0" y="0"/>
          <a:ext cx="0" cy="0"/>
          <a:chOff x="0" y="0"/>
          <a:chExt cx="0" cy="0"/>
        </a:xfrm>
      </p:grpSpPr>
      <p:pic>
        <p:nvPicPr>
          <p:cNvPr id="5" name="グラフィックス 4">
            <a:extLst>
              <a:ext uri="{FF2B5EF4-FFF2-40B4-BE49-F238E27FC236}">
                <a16:creationId xmlns:a16="http://schemas.microsoft.com/office/drawing/2014/main" id="{3BEBEB83-2FD5-5547-BD5B-79C1EFD2792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0099" y="6867317"/>
            <a:ext cx="9792000" cy="321883"/>
          </a:xfrm>
          <a:prstGeom prst="rect">
            <a:avLst/>
          </a:prstGeom>
        </p:spPr>
      </p:pic>
      <p:pic>
        <p:nvPicPr>
          <p:cNvPr id="7" name="Picture 11" descr="ç°å¢ç">
            <a:extLst>
              <a:ext uri="{FF2B5EF4-FFF2-40B4-BE49-F238E27FC236}">
                <a16:creationId xmlns:a16="http://schemas.microsoft.com/office/drawing/2014/main" id="{6109DDF5-F374-FC42-ADF9-8071A9BC06ED}"/>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706294" y="177452"/>
            <a:ext cx="725709" cy="743303"/>
          </a:xfrm>
          <a:prstGeom prst="rect">
            <a:avLst/>
          </a:prstGeom>
          <a:noFill/>
          <a:extLst>
            <a:ext uri="{909E8E84-426E-40DD-AFC4-6F175D3DCCD1}">
              <a14:hiddenFill xmlns:a14="http://schemas.microsoft.com/office/drawing/2010/main">
                <a:solidFill>
                  <a:srgbClr val="FFFFFF"/>
                </a:solidFill>
              </a14:hiddenFill>
            </a:ext>
          </a:extLst>
        </p:spPr>
      </p:pic>
      <p:sp>
        <p:nvSpPr>
          <p:cNvPr id="4" name="スライド番号プレースホルダー 3"/>
          <p:cNvSpPr>
            <a:spLocks noGrp="1"/>
          </p:cNvSpPr>
          <p:nvPr>
            <p:ph type="sldNum" sz="quarter" idx="12"/>
          </p:nvPr>
        </p:nvSpPr>
        <p:spPr>
          <a:xfrm>
            <a:off x="7551093" y="7189201"/>
            <a:ext cx="2405658" cy="219983"/>
          </a:xfrm>
        </p:spPr>
        <p:txBody>
          <a:bodyPr/>
          <a:lstStyle/>
          <a:p>
            <a:endParaRPr kumimoji="1" lang="ja-JP" altLang="en-US" dirty="0"/>
          </a:p>
        </p:txBody>
      </p:sp>
      <p:sp>
        <p:nvSpPr>
          <p:cNvPr id="15" name="テキスト ボックス 14">
            <a:extLst>
              <a:ext uri="{FF2B5EF4-FFF2-40B4-BE49-F238E27FC236}">
                <a16:creationId xmlns:a16="http://schemas.microsoft.com/office/drawing/2014/main" id="{803EF348-FC06-1848-85F5-04404EE0C18F}"/>
              </a:ext>
            </a:extLst>
          </p:cNvPr>
          <p:cNvSpPr txBox="1"/>
          <p:nvPr userDrawn="1"/>
        </p:nvSpPr>
        <p:spPr>
          <a:xfrm>
            <a:off x="476732" y="6939189"/>
            <a:ext cx="2526511" cy="197746"/>
          </a:xfrm>
          <a:prstGeom prst="rect">
            <a:avLst/>
          </a:prstGeom>
          <a:noFill/>
        </p:spPr>
        <p:txBody>
          <a:bodyPr wrap="square" rtlCol="0">
            <a:spAutoFit/>
          </a:bodyPr>
          <a:lstStyle/>
          <a:p>
            <a:r>
              <a:rPr lang="ja-JP" altLang="en-US" sz="685" b="1">
                <a:solidFill>
                  <a:schemeClr val="bg1"/>
                </a:solidFill>
                <a:latin typeface="Meiryo" panose="020B0604030504040204" pitchFamily="34" charset="-128"/>
                <a:ea typeface="Meiryo" panose="020B0604030504040204" pitchFamily="34" charset="-128"/>
              </a:rPr>
              <a:t>事業の詳細などお問い合わせは</a:t>
            </a:r>
          </a:p>
        </p:txBody>
      </p:sp>
    </p:spTree>
    <p:extLst>
      <p:ext uri="{BB962C8B-B14F-4D97-AF65-F5344CB8AC3E}">
        <p14:creationId xmlns:p14="http://schemas.microsoft.com/office/powerpoint/2010/main" val="165399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2000"/>
                                        <p:tgtEl>
                                          <p:spTgt spid="15"/>
                                        </p:tgtEl>
                                      </p:cBhvr>
                                    </p:animEffect>
                                  </p:childTnLst>
                                </p:cTn>
                              </p:par>
                              <p:par>
                                <p:cTn id="14" presetID="10" presetClass="entr" presetSubtype="0" fill="hold" grpId="1"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716304"/>
            <a:ext cx="10685337" cy="4127067"/>
          </a:xfrm>
          <a:prstGeom prst="rect">
            <a:avLst/>
          </a:prstGeom>
        </p:spPr>
        <p:txBody>
          <a:bodyPr anchor="ctr"/>
          <a:lstStyle>
            <a:lvl1pPr>
              <a:spcAft>
                <a:spcPts val="5181"/>
              </a:spcAft>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Tree>
    <p:extLst>
      <p:ext uri="{BB962C8B-B14F-4D97-AF65-F5344CB8AC3E}">
        <p14:creationId xmlns:p14="http://schemas.microsoft.com/office/powerpoint/2010/main" val="106202352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38" y="58541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38" y="1636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38" y="1716304"/>
            <a:ext cx="10685337" cy="4127067"/>
          </a:xfrm>
          <a:prstGeom prst="rect">
            <a:avLst/>
          </a:prstGeom>
        </p:spPr>
        <p:txBody>
          <a:bodyPr anchor="ctr"/>
          <a:lstStyle>
            <a:lvl1pPr>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5" name="Rectangle 6"/>
          <p:cNvSpPr>
            <a:spLocks noChangeArrowheads="1"/>
          </p:cNvSpPr>
          <p:nvPr userDrawn="1"/>
        </p:nvSpPr>
        <p:spPr bwMode="auto">
          <a:xfrm>
            <a:off x="9361655" y="6962196"/>
            <a:ext cx="1330158" cy="597480"/>
          </a:xfrm>
          <a:prstGeom prst="rect">
            <a:avLst/>
          </a:prstGeom>
          <a:ln/>
          <a:extLst/>
        </p:spPr>
        <p:txBody>
          <a:bodyPr anchor="b"/>
          <a:lstStyle/>
          <a:p>
            <a:pPr lvl="0" algn="r" fontAlgn="base">
              <a:spcBef>
                <a:spcPct val="0"/>
              </a:spcBef>
              <a:spcAft>
                <a:spcPct val="0"/>
              </a:spcAft>
            </a:pPr>
            <a:fld id="{108656DF-4D47-46DA-9816-A02DCC070770}" type="slidenum">
              <a:rPr lang="ja-JP" altLang="en-US" sz="1943"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1943"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20470665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0"/>
            <a:ext cx="10685337" cy="822960"/>
          </a:xfrm>
          <a:prstGeom prst="rect">
            <a:avLst/>
          </a:prstGeom>
        </p:spPr>
        <p:txBody>
          <a:bodyPr lIns="288000" tIns="0" rIns="288000" bIns="36000" anchor="ctr" anchorCtr="0"/>
          <a:lstStyle>
            <a:lvl1pPr algn="l">
              <a:defRPr sz="400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3238" y="75785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411636071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838200"/>
          </a:xfrm>
          <a:prstGeom prst="rect">
            <a:avLst/>
          </a:prstGeom>
        </p:spPr>
        <p:txBody>
          <a:bodyPr lIns="288000" tIns="0" rIns="288000" bIns="36000" anchor="ctr" anchorCtr="0"/>
          <a:lstStyle>
            <a:lvl1pPr algn="l">
              <a:defRPr sz="400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7883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864307"/>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40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33692524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53146431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40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427040095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868680"/>
          </a:xfrm>
          <a:prstGeom prst="rect">
            <a:avLst/>
          </a:prstGeom>
        </p:spPr>
        <p:txBody>
          <a:bodyPr lIns="288000" tIns="0" rIns="288000" bIns="36000" anchor="ctr" anchorCtr="0"/>
          <a:lstStyle>
            <a:lvl1pPr algn="l">
              <a:defRPr sz="400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80357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38" y="864307"/>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40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106594731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74195188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0"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157778168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80604562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2"/>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377839185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449078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716304"/>
            <a:ext cx="10685337" cy="4127067"/>
          </a:xfrm>
          <a:prstGeom prst="rect">
            <a:avLst/>
          </a:prstGeom>
        </p:spPr>
        <p:txBody>
          <a:bodyPr anchor="ctr"/>
          <a:lstStyle>
            <a:lvl1pPr>
              <a:spcAft>
                <a:spcPts val="5181"/>
              </a:spcAft>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Tree>
    <p:extLst>
      <p:ext uri="{BB962C8B-B14F-4D97-AF65-F5344CB8AC3E}">
        <p14:creationId xmlns:p14="http://schemas.microsoft.com/office/powerpoint/2010/main" val="160807904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38" y="58541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38" y="1636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38" y="1716304"/>
            <a:ext cx="10685337" cy="4127067"/>
          </a:xfrm>
          <a:prstGeom prst="rect">
            <a:avLst/>
          </a:prstGeom>
        </p:spPr>
        <p:txBody>
          <a:bodyPr anchor="ctr"/>
          <a:lstStyle>
            <a:lvl1pPr>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5" name="Rectangle 6"/>
          <p:cNvSpPr>
            <a:spLocks noChangeArrowheads="1"/>
          </p:cNvSpPr>
          <p:nvPr userDrawn="1"/>
        </p:nvSpPr>
        <p:spPr bwMode="auto">
          <a:xfrm>
            <a:off x="9361655" y="6962196"/>
            <a:ext cx="1330158" cy="597480"/>
          </a:xfrm>
          <a:prstGeom prst="rect">
            <a:avLst/>
          </a:prstGeom>
          <a:ln/>
          <a:extLst/>
        </p:spPr>
        <p:txBody>
          <a:bodyPr anchor="b"/>
          <a:lstStyle/>
          <a:p>
            <a:pPr lvl="0" algn="r" fontAlgn="base">
              <a:spcBef>
                <a:spcPct val="0"/>
              </a:spcBef>
              <a:spcAft>
                <a:spcPct val="0"/>
              </a:spcAft>
            </a:pPr>
            <a:fld id="{108656DF-4D47-46DA-9816-A02DCC070770}" type="slidenum">
              <a:rPr lang="ja-JP" altLang="en-US" sz="1943"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1943"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4424019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149389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38" y="1077667"/>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93260715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96800960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79001391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38" y="1077667"/>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110575928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148640527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0"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371121571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354523270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2"/>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64895626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661366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1FC11CD-5EE6-4843-9236-4652D910B3DE}" type="slidenum">
              <a:rPr kumimoji="1" lang="ja-JP" altLang="en-US" smtClean="0"/>
              <a:t>‹#›</a:t>
            </a:fld>
            <a:endParaRPr kumimoji="1" lang="ja-JP" altLang="en-US"/>
          </a:p>
        </p:txBody>
      </p:sp>
    </p:spTree>
    <p:extLst>
      <p:ext uri="{BB962C8B-B14F-4D97-AF65-F5344CB8AC3E}">
        <p14:creationId xmlns:p14="http://schemas.microsoft.com/office/powerpoint/2010/main" val="54673881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716304"/>
            <a:ext cx="10685337" cy="4127067"/>
          </a:xfrm>
          <a:prstGeom prst="rect">
            <a:avLst/>
          </a:prstGeom>
        </p:spPr>
        <p:txBody>
          <a:bodyPr anchor="ctr"/>
          <a:lstStyle>
            <a:lvl1pPr>
              <a:spcAft>
                <a:spcPts val="5181"/>
              </a:spcAft>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Tree>
    <p:extLst>
      <p:ext uri="{BB962C8B-B14F-4D97-AF65-F5344CB8AC3E}">
        <p14:creationId xmlns:p14="http://schemas.microsoft.com/office/powerpoint/2010/main" val="826655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6627849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38" y="58541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38" y="1636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38" y="1716304"/>
            <a:ext cx="10685337" cy="4127067"/>
          </a:xfrm>
          <a:prstGeom prst="rect">
            <a:avLst/>
          </a:prstGeom>
        </p:spPr>
        <p:txBody>
          <a:bodyPr anchor="ctr"/>
          <a:lstStyle>
            <a:lvl1pPr>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5" name="Rectangle 6"/>
          <p:cNvSpPr>
            <a:spLocks noChangeArrowheads="1"/>
          </p:cNvSpPr>
          <p:nvPr userDrawn="1"/>
        </p:nvSpPr>
        <p:spPr bwMode="auto">
          <a:xfrm>
            <a:off x="9361655" y="6962196"/>
            <a:ext cx="1330158" cy="597480"/>
          </a:xfrm>
          <a:prstGeom prst="rect">
            <a:avLst/>
          </a:prstGeom>
          <a:ln/>
          <a:extLst/>
        </p:spPr>
        <p:txBody>
          <a:bodyPr anchor="b"/>
          <a:lstStyle/>
          <a:p>
            <a:pPr lvl="0" algn="r" fontAlgn="base">
              <a:spcBef>
                <a:spcPct val="0"/>
              </a:spcBef>
              <a:spcAft>
                <a:spcPct val="0"/>
              </a:spcAft>
            </a:pPr>
            <a:fld id="{108656DF-4D47-46DA-9816-A02DCC070770}" type="slidenum">
              <a:rPr lang="ja-JP" altLang="en-US" sz="1943"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1943"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39346762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94458069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294177915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36182800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38" y="1077667"/>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260100794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165223828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0"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34131302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317278314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2"/>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64770251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1950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0"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8"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09868668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1_白紙">
    <p:spTree>
      <p:nvGrpSpPr>
        <p:cNvPr id="1" name=""/>
        <p:cNvGrpSpPr/>
        <p:nvPr/>
      </p:nvGrpSpPr>
      <p:grpSpPr>
        <a:xfrm>
          <a:off x="0" y="0"/>
          <a:ext cx="0" cy="0"/>
          <a:chOff x="0" y="0"/>
          <a:chExt cx="0" cy="0"/>
        </a:xfrm>
      </p:grpSpPr>
      <p:pic>
        <p:nvPicPr>
          <p:cNvPr id="5" name="グラフィックス 4">
            <a:extLst>
              <a:ext uri="{FF2B5EF4-FFF2-40B4-BE49-F238E27FC236}">
                <a16:creationId xmlns:a16="http://schemas.microsoft.com/office/drawing/2014/main" id="{3BEBEB83-2FD5-5547-BD5B-79C1EFD27926}"/>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a:ext>
            </a:extLst>
          </a:blip>
          <a:stretch>
            <a:fillRect/>
          </a:stretch>
        </p:blipFill>
        <p:spPr>
          <a:xfrm>
            <a:off x="450099" y="6867317"/>
            <a:ext cx="9792000" cy="321883"/>
          </a:xfrm>
          <a:prstGeom prst="rect">
            <a:avLst/>
          </a:prstGeom>
        </p:spPr>
      </p:pic>
      <p:pic>
        <p:nvPicPr>
          <p:cNvPr id="7" name="Picture 11" descr="ç°å¢ç">
            <a:extLst>
              <a:ext uri="{FF2B5EF4-FFF2-40B4-BE49-F238E27FC236}">
                <a16:creationId xmlns:a16="http://schemas.microsoft.com/office/drawing/2014/main" id="{6109DDF5-F374-FC42-ADF9-8071A9BC06ED}"/>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9706294" y="177452"/>
            <a:ext cx="725709" cy="743303"/>
          </a:xfrm>
          <a:prstGeom prst="rect">
            <a:avLst/>
          </a:prstGeom>
          <a:noFill/>
          <a:extLst>
            <a:ext uri="{909E8E84-426E-40DD-AFC4-6F175D3DCCD1}">
              <a14:hiddenFill xmlns:a14="http://schemas.microsoft.com/office/drawing/2010/main">
                <a:solidFill>
                  <a:srgbClr val="FFFFFF"/>
                </a:solidFill>
              </a14:hiddenFill>
            </a:ext>
          </a:extLst>
        </p:spPr>
      </p:pic>
      <p:sp>
        <p:nvSpPr>
          <p:cNvPr id="4" name="スライド番号プレースホルダー 3"/>
          <p:cNvSpPr>
            <a:spLocks noGrp="1"/>
          </p:cNvSpPr>
          <p:nvPr>
            <p:ph type="sldNum" sz="quarter" idx="12"/>
          </p:nvPr>
        </p:nvSpPr>
        <p:spPr>
          <a:xfrm>
            <a:off x="7551093" y="7189201"/>
            <a:ext cx="2405658" cy="219983"/>
          </a:xfrm>
        </p:spPr>
        <p:txBody>
          <a:bodyPr/>
          <a:lstStyle/>
          <a:p>
            <a:fld id="{AD26A23A-2A0D-8440-A569-0085CFDD9196}" type="slidenum">
              <a:rPr kumimoji="1" lang="ja-JP" altLang="en-US" smtClean="0"/>
              <a:t>‹#›</a:t>
            </a:fld>
            <a:endParaRPr kumimoji="1" lang="ja-JP" altLang="en-US" dirty="0"/>
          </a:p>
        </p:txBody>
      </p:sp>
      <p:sp>
        <p:nvSpPr>
          <p:cNvPr id="15" name="テキスト ボックス 14">
            <a:extLst>
              <a:ext uri="{FF2B5EF4-FFF2-40B4-BE49-F238E27FC236}">
                <a16:creationId xmlns:a16="http://schemas.microsoft.com/office/drawing/2014/main" id="{803EF348-FC06-1848-85F5-04404EE0C18F}"/>
              </a:ext>
            </a:extLst>
          </p:cNvPr>
          <p:cNvSpPr txBox="1"/>
          <p:nvPr userDrawn="1"/>
        </p:nvSpPr>
        <p:spPr>
          <a:xfrm>
            <a:off x="476732" y="6939189"/>
            <a:ext cx="2526511" cy="197746"/>
          </a:xfrm>
          <a:prstGeom prst="rect">
            <a:avLst/>
          </a:prstGeom>
          <a:noFill/>
        </p:spPr>
        <p:txBody>
          <a:bodyPr wrap="square" rtlCol="0">
            <a:spAutoFit/>
          </a:bodyPr>
          <a:lstStyle/>
          <a:p>
            <a:r>
              <a:rPr lang="ja-JP" altLang="en-US" sz="685" b="1">
                <a:solidFill>
                  <a:schemeClr val="bg1"/>
                </a:solidFill>
                <a:latin typeface="Meiryo" panose="020B0604030504040204" pitchFamily="34" charset="-128"/>
                <a:ea typeface="Meiryo" panose="020B0604030504040204" pitchFamily="34" charset="-128"/>
              </a:rPr>
              <a:t>事業の詳細などお問い合わせは</a:t>
            </a:r>
          </a:p>
        </p:txBody>
      </p:sp>
      <p:sp>
        <p:nvSpPr>
          <p:cNvPr id="8" name="Rectangle 6"/>
          <p:cNvSpPr>
            <a:spLocks noChangeArrowheads="1"/>
          </p:cNvSpPr>
          <p:nvPr userDrawn="1"/>
        </p:nvSpPr>
        <p:spPr bwMode="auto">
          <a:xfrm>
            <a:off x="9833457" y="7121261"/>
            <a:ext cx="817285" cy="404664"/>
          </a:xfrm>
          <a:prstGeom prst="rect">
            <a:avLst/>
          </a:prstGeom>
          <a:ln/>
          <a:extLst/>
        </p:spPr>
        <p:txBody>
          <a:bodyPr lIns="0" tIns="0" rIns="0" bIns="0" anchor="b"/>
          <a:lstStyle/>
          <a:p>
            <a:pPr lvl="0" algn="r" fontAlgn="base">
              <a:spcBef>
                <a:spcPct val="0"/>
              </a:spcBef>
              <a:spcAft>
                <a:spcPct val="0"/>
              </a:spcAft>
            </a:pPr>
            <a:endParaRPr lang="en-US" altLang="ja-JP" sz="352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783124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2000"/>
                                        <p:tgtEl>
                                          <p:spTgt spid="15"/>
                                        </p:tgtEl>
                                      </p:cBhvr>
                                    </p:animEffect>
                                  </p:childTnLst>
                                </p:cTn>
                              </p:par>
                              <p:par>
                                <p:cTn id="14" presetID="10" presetClass="entr" presetSubtype="0" fill="hold" grpId="1"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716304"/>
            <a:ext cx="10685337" cy="4127067"/>
          </a:xfrm>
          <a:prstGeom prst="rect">
            <a:avLst/>
          </a:prstGeom>
        </p:spPr>
        <p:txBody>
          <a:bodyPr anchor="ctr"/>
          <a:lstStyle>
            <a:lvl1pPr>
              <a:spcAft>
                <a:spcPts val="5181"/>
              </a:spcAft>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Tree>
    <p:extLst>
      <p:ext uri="{BB962C8B-B14F-4D97-AF65-F5344CB8AC3E}">
        <p14:creationId xmlns:p14="http://schemas.microsoft.com/office/powerpoint/2010/main" val="274991515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38" y="58541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38" y="1636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38" y="1716304"/>
            <a:ext cx="10685337" cy="4127067"/>
          </a:xfrm>
          <a:prstGeom prst="rect">
            <a:avLst/>
          </a:prstGeom>
        </p:spPr>
        <p:txBody>
          <a:bodyPr anchor="ctr"/>
          <a:lstStyle>
            <a:lvl1pPr>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5" name="Rectangle 6"/>
          <p:cNvSpPr>
            <a:spLocks noChangeArrowheads="1"/>
          </p:cNvSpPr>
          <p:nvPr userDrawn="1"/>
        </p:nvSpPr>
        <p:spPr bwMode="auto">
          <a:xfrm>
            <a:off x="9361655" y="6962196"/>
            <a:ext cx="1330158" cy="597480"/>
          </a:xfrm>
          <a:prstGeom prst="rect">
            <a:avLst/>
          </a:prstGeom>
          <a:ln/>
          <a:extLst/>
        </p:spPr>
        <p:txBody>
          <a:bodyPr anchor="b"/>
          <a:lstStyle/>
          <a:p>
            <a:pPr lvl="0" algn="r" fontAlgn="base">
              <a:spcBef>
                <a:spcPct val="0"/>
              </a:spcBef>
              <a:spcAft>
                <a:spcPct val="0"/>
              </a:spcAft>
            </a:pPr>
            <a:fld id="{108656DF-4D47-46DA-9816-A02DCC070770}" type="slidenum">
              <a:rPr lang="ja-JP" altLang="en-US" sz="1943"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1943"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36247767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64372657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266800256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333279384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38" y="1077667"/>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369509509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321690854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0"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69476317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4211187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313328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2"/>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27560646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292133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1_白紙">
    <p:spTree>
      <p:nvGrpSpPr>
        <p:cNvPr id="1" name=""/>
        <p:cNvGrpSpPr/>
        <p:nvPr/>
      </p:nvGrpSpPr>
      <p:grpSpPr>
        <a:xfrm>
          <a:off x="0" y="0"/>
          <a:ext cx="0" cy="0"/>
          <a:chOff x="0" y="0"/>
          <a:chExt cx="0" cy="0"/>
        </a:xfrm>
      </p:grpSpPr>
      <p:pic>
        <p:nvPicPr>
          <p:cNvPr id="5" name="グラフィックス 4">
            <a:extLst>
              <a:ext uri="{FF2B5EF4-FFF2-40B4-BE49-F238E27FC236}">
                <a16:creationId xmlns:a16="http://schemas.microsoft.com/office/drawing/2014/main" id="{3BEBEB83-2FD5-5547-BD5B-79C1EFD27926}"/>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50099" y="6867317"/>
            <a:ext cx="9792000" cy="321883"/>
          </a:xfrm>
          <a:prstGeom prst="rect">
            <a:avLst/>
          </a:prstGeom>
        </p:spPr>
      </p:pic>
      <p:pic>
        <p:nvPicPr>
          <p:cNvPr id="7" name="Picture 11" descr="ç°å¢ç">
            <a:extLst>
              <a:ext uri="{FF2B5EF4-FFF2-40B4-BE49-F238E27FC236}">
                <a16:creationId xmlns:a16="http://schemas.microsoft.com/office/drawing/2014/main" id="{6109DDF5-F374-FC42-ADF9-8071A9BC06ED}"/>
              </a:ext>
            </a:extLst>
          </p:cNvPr>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9706294" y="177452"/>
            <a:ext cx="725709" cy="743303"/>
          </a:xfrm>
          <a:prstGeom prst="rect">
            <a:avLst/>
          </a:prstGeom>
          <a:noFill/>
          <a:extLst>
            <a:ext uri="{909E8E84-426E-40DD-AFC4-6F175D3DCCD1}">
              <a14:hiddenFill xmlns:a14="http://schemas.microsoft.com/office/drawing/2010/main">
                <a:solidFill>
                  <a:srgbClr val="FFFFFF"/>
                </a:solidFill>
              </a14:hiddenFill>
            </a:ext>
          </a:extLst>
        </p:spPr>
      </p:pic>
      <p:sp>
        <p:nvSpPr>
          <p:cNvPr id="4" name="スライド番号プレースホルダー 3"/>
          <p:cNvSpPr>
            <a:spLocks noGrp="1"/>
          </p:cNvSpPr>
          <p:nvPr>
            <p:ph type="sldNum" sz="quarter" idx="12"/>
          </p:nvPr>
        </p:nvSpPr>
        <p:spPr>
          <a:xfrm>
            <a:off x="7551093" y="7189201"/>
            <a:ext cx="2405658" cy="219983"/>
          </a:xfrm>
        </p:spPr>
        <p:txBody>
          <a:bodyPr/>
          <a:lstStyle/>
          <a:p>
            <a:fld id="{AD26A23A-2A0D-8440-A569-0085CFDD9196}" type="slidenum">
              <a:rPr kumimoji="1" lang="ja-JP" altLang="en-US" smtClean="0"/>
              <a:t>‹#›</a:t>
            </a:fld>
            <a:endParaRPr kumimoji="1" lang="ja-JP" altLang="en-US" dirty="0"/>
          </a:p>
        </p:txBody>
      </p:sp>
      <p:sp>
        <p:nvSpPr>
          <p:cNvPr id="15" name="テキスト ボックス 14">
            <a:extLst>
              <a:ext uri="{FF2B5EF4-FFF2-40B4-BE49-F238E27FC236}">
                <a16:creationId xmlns:a16="http://schemas.microsoft.com/office/drawing/2014/main" id="{803EF348-FC06-1848-85F5-04404EE0C18F}"/>
              </a:ext>
            </a:extLst>
          </p:cNvPr>
          <p:cNvSpPr txBox="1"/>
          <p:nvPr userDrawn="1"/>
        </p:nvSpPr>
        <p:spPr>
          <a:xfrm>
            <a:off x="476732" y="6939189"/>
            <a:ext cx="2526511" cy="197746"/>
          </a:xfrm>
          <a:prstGeom prst="rect">
            <a:avLst/>
          </a:prstGeom>
          <a:noFill/>
        </p:spPr>
        <p:txBody>
          <a:bodyPr wrap="square" rtlCol="0">
            <a:spAutoFit/>
          </a:bodyPr>
          <a:lstStyle/>
          <a:p>
            <a:r>
              <a:rPr lang="ja-JP" altLang="en-US" sz="685" b="1">
                <a:solidFill>
                  <a:schemeClr val="bg1"/>
                </a:solidFill>
                <a:latin typeface="Meiryo" panose="020B0604030504040204" pitchFamily="34" charset="-128"/>
                <a:ea typeface="Meiryo" panose="020B0604030504040204" pitchFamily="34" charset="-128"/>
              </a:rPr>
              <a:t>事業の詳細などお問い合わせは</a:t>
            </a:r>
          </a:p>
        </p:txBody>
      </p:sp>
    </p:spTree>
    <p:extLst>
      <p:ext uri="{BB962C8B-B14F-4D97-AF65-F5344CB8AC3E}">
        <p14:creationId xmlns:p14="http://schemas.microsoft.com/office/powerpoint/2010/main" val="1560401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2000"/>
                                        <p:tgtEl>
                                          <p:spTgt spid="15"/>
                                        </p:tgtEl>
                                      </p:cBhvr>
                                    </p:animEffect>
                                  </p:childTnLst>
                                </p:cTn>
                              </p:par>
                              <p:par>
                                <p:cTn id="14" presetID="10" presetClass="entr" presetSubtype="0" fill="hold" grpId="1"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801886" y="1237197"/>
            <a:ext cx="9088041" cy="2631887"/>
          </a:xfrm>
        </p:spPr>
        <p:txBody>
          <a:bodyPr anchor="b"/>
          <a:lstStyle>
            <a:lvl1pPr algn="ctr">
              <a:defRPr sz="6476"/>
            </a:lvl1pPr>
          </a:lstStyle>
          <a:p>
            <a:r>
              <a:rPr lang="ja-JP" altLang="en-US"/>
              <a:t>マスター タイトルの書式設定</a:t>
            </a:r>
            <a:endParaRPr lang="en-US" dirty="0"/>
          </a:p>
        </p:txBody>
      </p:sp>
      <p:sp>
        <p:nvSpPr>
          <p:cNvPr id="3" name="Subtitle 2"/>
          <p:cNvSpPr>
            <a:spLocks noGrp="1"/>
          </p:cNvSpPr>
          <p:nvPr>
            <p:ph type="subTitle" idx="1"/>
          </p:nvPr>
        </p:nvSpPr>
        <p:spPr>
          <a:xfrm>
            <a:off x="1336477" y="3970581"/>
            <a:ext cx="8018860" cy="1825171"/>
          </a:xfrm>
        </p:spPr>
        <p:txBody>
          <a:bodyPr/>
          <a:lstStyle>
            <a:lvl1pPr marL="0" indent="0" algn="ctr">
              <a:buNone/>
              <a:defRPr sz="2590"/>
            </a:lvl1pPr>
            <a:lvl2pPr marL="493459" indent="0" algn="ctr">
              <a:buNone/>
              <a:defRPr sz="2159"/>
            </a:lvl2pPr>
            <a:lvl3pPr marL="986918" indent="0" algn="ctr">
              <a:buNone/>
              <a:defRPr sz="1943"/>
            </a:lvl3pPr>
            <a:lvl4pPr marL="1480378" indent="0" algn="ctr">
              <a:buNone/>
              <a:defRPr sz="1727"/>
            </a:lvl4pPr>
            <a:lvl5pPr marL="1973837" indent="0" algn="ctr">
              <a:buNone/>
              <a:defRPr sz="1727"/>
            </a:lvl5pPr>
            <a:lvl6pPr marL="2467296" indent="0" algn="ctr">
              <a:buNone/>
              <a:defRPr sz="1727"/>
            </a:lvl6pPr>
            <a:lvl7pPr marL="2960755" indent="0" algn="ctr">
              <a:buNone/>
              <a:defRPr sz="1727"/>
            </a:lvl7pPr>
            <a:lvl8pPr marL="3454214" indent="0" algn="ctr">
              <a:buNone/>
              <a:defRPr sz="1727"/>
            </a:lvl8pPr>
            <a:lvl9pPr marL="3947674" indent="0" algn="ctr">
              <a:buNone/>
              <a:defRPr sz="1727"/>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D26A23A-2A0D-8440-A569-0085CFDD9196}" type="slidenum">
              <a:rPr kumimoji="1" lang="ja-JP" altLang="en-US" smtClean="0"/>
              <a:t>‹#›</a:t>
            </a:fld>
            <a:endParaRPr kumimoji="1" lang="ja-JP" altLang="en-US"/>
          </a:p>
        </p:txBody>
      </p:sp>
    </p:spTree>
    <p:extLst>
      <p:ext uri="{BB962C8B-B14F-4D97-AF65-F5344CB8AC3E}">
        <p14:creationId xmlns:p14="http://schemas.microsoft.com/office/powerpoint/2010/main" val="254593760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D26A23A-2A0D-8440-A569-0085CFDD9196}" type="slidenum">
              <a:rPr kumimoji="1" lang="ja-JP" altLang="en-US" smtClean="0"/>
              <a:t>‹#›</a:t>
            </a:fld>
            <a:endParaRPr kumimoji="1" lang="ja-JP" altLang="en-US"/>
          </a:p>
        </p:txBody>
      </p:sp>
    </p:spTree>
    <p:extLst>
      <p:ext uri="{BB962C8B-B14F-4D97-AF65-F5344CB8AC3E}">
        <p14:creationId xmlns:p14="http://schemas.microsoft.com/office/powerpoint/2010/main" val="318915491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729495" y="1884671"/>
            <a:ext cx="9221689" cy="3144614"/>
          </a:xfrm>
        </p:spPr>
        <p:txBody>
          <a:bodyPr anchor="b"/>
          <a:lstStyle>
            <a:lvl1pPr>
              <a:defRPr sz="6476"/>
            </a:lvl1pPr>
          </a:lstStyle>
          <a:p>
            <a:r>
              <a:rPr lang="ja-JP" altLang="en-US"/>
              <a:t>マスター タイトルの書式設定</a:t>
            </a:r>
            <a:endParaRPr lang="en-US" dirty="0"/>
          </a:p>
        </p:txBody>
      </p:sp>
      <p:sp>
        <p:nvSpPr>
          <p:cNvPr id="3" name="Text Placeholder 2"/>
          <p:cNvSpPr>
            <a:spLocks noGrp="1"/>
          </p:cNvSpPr>
          <p:nvPr>
            <p:ph type="body" idx="1"/>
          </p:nvPr>
        </p:nvSpPr>
        <p:spPr>
          <a:xfrm>
            <a:off x="729495" y="5059036"/>
            <a:ext cx="9221689" cy="1653678"/>
          </a:xfrm>
        </p:spPr>
        <p:txBody>
          <a:bodyPr/>
          <a:lstStyle>
            <a:lvl1pPr marL="0" indent="0">
              <a:buNone/>
              <a:defRPr sz="2590">
                <a:solidFill>
                  <a:schemeClr val="tx1"/>
                </a:solidFill>
              </a:defRPr>
            </a:lvl1pPr>
            <a:lvl2pPr marL="493459" indent="0">
              <a:buNone/>
              <a:defRPr sz="2159">
                <a:solidFill>
                  <a:schemeClr val="tx1">
                    <a:tint val="75000"/>
                  </a:schemeClr>
                </a:solidFill>
              </a:defRPr>
            </a:lvl2pPr>
            <a:lvl3pPr marL="986918" indent="0">
              <a:buNone/>
              <a:defRPr sz="1943">
                <a:solidFill>
                  <a:schemeClr val="tx1">
                    <a:tint val="75000"/>
                  </a:schemeClr>
                </a:solidFill>
              </a:defRPr>
            </a:lvl3pPr>
            <a:lvl4pPr marL="1480378" indent="0">
              <a:buNone/>
              <a:defRPr sz="1727">
                <a:solidFill>
                  <a:schemeClr val="tx1">
                    <a:tint val="75000"/>
                  </a:schemeClr>
                </a:solidFill>
              </a:defRPr>
            </a:lvl4pPr>
            <a:lvl5pPr marL="1973837" indent="0">
              <a:buNone/>
              <a:defRPr sz="1727">
                <a:solidFill>
                  <a:schemeClr val="tx1">
                    <a:tint val="75000"/>
                  </a:schemeClr>
                </a:solidFill>
              </a:defRPr>
            </a:lvl5pPr>
            <a:lvl6pPr marL="2467296" indent="0">
              <a:buNone/>
              <a:defRPr sz="1727">
                <a:solidFill>
                  <a:schemeClr val="tx1">
                    <a:tint val="75000"/>
                  </a:schemeClr>
                </a:solidFill>
              </a:defRPr>
            </a:lvl6pPr>
            <a:lvl7pPr marL="2960755" indent="0">
              <a:buNone/>
              <a:defRPr sz="1727">
                <a:solidFill>
                  <a:schemeClr val="tx1">
                    <a:tint val="75000"/>
                  </a:schemeClr>
                </a:solidFill>
              </a:defRPr>
            </a:lvl7pPr>
            <a:lvl8pPr marL="3454214" indent="0">
              <a:buNone/>
              <a:defRPr sz="1727">
                <a:solidFill>
                  <a:schemeClr val="tx1">
                    <a:tint val="75000"/>
                  </a:schemeClr>
                </a:solidFill>
              </a:defRPr>
            </a:lvl8pPr>
            <a:lvl9pPr marL="3947674" indent="0">
              <a:buNone/>
              <a:defRPr sz="1727">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D26A23A-2A0D-8440-A569-0085CFDD9196}" type="slidenum">
              <a:rPr kumimoji="1" lang="ja-JP" altLang="en-US" smtClean="0"/>
              <a:t>‹#›</a:t>
            </a:fld>
            <a:endParaRPr kumimoji="1" lang="ja-JP" altLang="en-US"/>
          </a:p>
        </p:txBody>
      </p:sp>
    </p:spTree>
    <p:extLst>
      <p:ext uri="{BB962C8B-B14F-4D97-AF65-F5344CB8AC3E}">
        <p14:creationId xmlns:p14="http://schemas.microsoft.com/office/powerpoint/2010/main" val="276915041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736456" y="402484"/>
            <a:ext cx="9221689" cy="1461188"/>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736458" y="1853171"/>
            <a:ext cx="4523137" cy="908210"/>
          </a:xfrm>
        </p:spPr>
        <p:txBody>
          <a:bodyPr anchor="b"/>
          <a:lstStyle>
            <a:lvl1pPr marL="0" indent="0">
              <a:buNone/>
              <a:defRPr sz="2590" b="1"/>
            </a:lvl1pPr>
            <a:lvl2pPr marL="493459" indent="0">
              <a:buNone/>
              <a:defRPr sz="2159" b="1"/>
            </a:lvl2pPr>
            <a:lvl3pPr marL="986918" indent="0">
              <a:buNone/>
              <a:defRPr sz="1943" b="1"/>
            </a:lvl3pPr>
            <a:lvl4pPr marL="1480378" indent="0">
              <a:buNone/>
              <a:defRPr sz="1727" b="1"/>
            </a:lvl4pPr>
            <a:lvl5pPr marL="1973837" indent="0">
              <a:buNone/>
              <a:defRPr sz="1727" b="1"/>
            </a:lvl5pPr>
            <a:lvl6pPr marL="2467296" indent="0">
              <a:buNone/>
              <a:defRPr sz="1727" b="1"/>
            </a:lvl6pPr>
            <a:lvl7pPr marL="2960755" indent="0">
              <a:buNone/>
              <a:defRPr sz="1727" b="1"/>
            </a:lvl7pPr>
            <a:lvl8pPr marL="3454214" indent="0">
              <a:buNone/>
              <a:defRPr sz="1727" b="1"/>
            </a:lvl8pPr>
            <a:lvl9pPr marL="3947674" indent="0">
              <a:buNone/>
              <a:defRPr sz="1727"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736458" y="2761381"/>
            <a:ext cx="4523137" cy="4061576"/>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412732" y="1853171"/>
            <a:ext cx="4545413" cy="908210"/>
          </a:xfrm>
        </p:spPr>
        <p:txBody>
          <a:bodyPr anchor="b"/>
          <a:lstStyle>
            <a:lvl1pPr marL="0" indent="0">
              <a:buNone/>
              <a:defRPr sz="2590" b="1"/>
            </a:lvl1pPr>
            <a:lvl2pPr marL="493459" indent="0">
              <a:buNone/>
              <a:defRPr sz="2159" b="1"/>
            </a:lvl2pPr>
            <a:lvl3pPr marL="986918" indent="0">
              <a:buNone/>
              <a:defRPr sz="1943" b="1"/>
            </a:lvl3pPr>
            <a:lvl4pPr marL="1480378" indent="0">
              <a:buNone/>
              <a:defRPr sz="1727" b="1"/>
            </a:lvl4pPr>
            <a:lvl5pPr marL="1973837" indent="0">
              <a:buNone/>
              <a:defRPr sz="1727" b="1"/>
            </a:lvl5pPr>
            <a:lvl6pPr marL="2467296" indent="0">
              <a:buNone/>
              <a:defRPr sz="1727" b="1"/>
            </a:lvl6pPr>
            <a:lvl7pPr marL="2960755" indent="0">
              <a:buNone/>
              <a:defRPr sz="1727" b="1"/>
            </a:lvl7pPr>
            <a:lvl8pPr marL="3454214" indent="0">
              <a:buNone/>
              <a:defRPr sz="1727" b="1"/>
            </a:lvl8pPr>
            <a:lvl9pPr marL="3947674" indent="0">
              <a:buNone/>
              <a:defRPr sz="1727"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5412732" y="2761381"/>
            <a:ext cx="4545413" cy="4061576"/>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AD26A23A-2A0D-8440-A569-0085CFDD9196}" type="slidenum">
              <a:rPr kumimoji="1" lang="ja-JP" altLang="en-US" smtClean="0"/>
              <a:t>‹#›</a:t>
            </a:fld>
            <a:endParaRPr kumimoji="1" lang="ja-JP" altLang="en-US"/>
          </a:p>
        </p:txBody>
      </p:sp>
    </p:spTree>
    <p:extLst>
      <p:ext uri="{BB962C8B-B14F-4D97-AF65-F5344CB8AC3E}">
        <p14:creationId xmlns:p14="http://schemas.microsoft.com/office/powerpoint/2010/main" val="100292352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735062" y="2012414"/>
            <a:ext cx="4544021" cy="4796544"/>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5412731" y="2012414"/>
            <a:ext cx="4544021" cy="4796544"/>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D26A23A-2A0D-8440-A569-0085CFDD9196}" type="slidenum">
              <a:rPr kumimoji="1" lang="ja-JP" altLang="en-US" smtClean="0"/>
              <a:t>‹#›</a:t>
            </a:fld>
            <a:endParaRPr kumimoji="1" lang="ja-JP" altLang="en-US"/>
          </a:p>
        </p:txBody>
      </p:sp>
    </p:spTree>
    <p:extLst>
      <p:ext uri="{BB962C8B-B14F-4D97-AF65-F5344CB8AC3E}">
        <p14:creationId xmlns:p14="http://schemas.microsoft.com/office/powerpoint/2010/main" val="335747622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AD26A23A-2A0D-8440-A569-0085CFDD9196}" type="slidenum">
              <a:rPr kumimoji="1" lang="ja-JP" altLang="en-US" smtClean="0"/>
              <a:t>‹#›</a:t>
            </a:fld>
            <a:endParaRPr kumimoji="1" lang="ja-JP" altLang="en-US"/>
          </a:p>
        </p:txBody>
      </p:sp>
    </p:spTree>
    <p:extLst>
      <p:ext uri="{BB962C8B-B14F-4D97-AF65-F5344CB8AC3E}">
        <p14:creationId xmlns:p14="http://schemas.microsoft.com/office/powerpoint/2010/main" val="29103129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1_白紙+">
    <p:spTree>
      <p:nvGrpSpPr>
        <p:cNvPr id="1" name=""/>
        <p:cNvGrpSpPr/>
        <p:nvPr/>
      </p:nvGrpSpPr>
      <p:grpSpPr>
        <a:xfrm>
          <a:off x="0" y="0"/>
          <a:ext cx="0" cy="0"/>
          <a:chOff x="0" y="0"/>
          <a:chExt cx="0" cy="0"/>
        </a:xfrm>
      </p:grpSpPr>
      <p:graphicFrame>
        <p:nvGraphicFramePr>
          <p:cNvPr id="3" name="オブジェクト 2" hidden="1"/>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0877" name="think-cell スライド" r:id="rId4" imgW="270" imgH="270" progId="TCLayout.ActiveDocument.1">
                  <p:embed/>
                </p:oleObj>
              </mc:Choice>
              <mc:Fallback>
                <p:oleObj name="think-cell スライド" r:id="rId4" imgW="270" imgH="270" progId="TCLayout.ActiveDocument.1">
                  <p:embed/>
                  <p:pic>
                    <p:nvPicPr>
                      <p:cNvPr id="3" name="オブジェクト 2"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5" name="グラフィックス 4">
            <a:extLst>
              <a:ext uri="{FF2B5EF4-FFF2-40B4-BE49-F238E27FC236}">
                <a16:creationId xmlns:a16="http://schemas.microsoft.com/office/drawing/2014/main" id="{3BEBEB83-2FD5-5547-BD5B-79C1EFD27926}"/>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450099" y="6867317"/>
            <a:ext cx="9792000" cy="321883"/>
          </a:xfrm>
          <a:prstGeom prst="rect">
            <a:avLst/>
          </a:prstGeom>
        </p:spPr>
      </p:pic>
      <p:sp>
        <p:nvSpPr>
          <p:cNvPr id="6" name="テキスト ボックス 5">
            <a:extLst>
              <a:ext uri="{FF2B5EF4-FFF2-40B4-BE49-F238E27FC236}">
                <a16:creationId xmlns:a16="http://schemas.microsoft.com/office/drawing/2014/main" id="{803EF348-FC06-1848-85F5-04404EE0C18F}"/>
              </a:ext>
            </a:extLst>
          </p:cNvPr>
          <p:cNvSpPr txBox="1"/>
          <p:nvPr userDrawn="1"/>
        </p:nvSpPr>
        <p:spPr>
          <a:xfrm>
            <a:off x="476732" y="6948332"/>
            <a:ext cx="2526511" cy="197746"/>
          </a:xfrm>
          <a:prstGeom prst="rect">
            <a:avLst/>
          </a:prstGeom>
          <a:noFill/>
        </p:spPr>
        <p:txBody>
          <a:bodyPr wrap="square" rtlCol="0">
            <a:spAutoFit/>
          </a:bodyPr>
          <a:lstStyle/>
          <a:p>
            <a:r>
              <a:rPr lang="ja-JP" altLang="en-US" sz="685" b="1">
                <a:solidFill>
                  <a:schemeClr val="bg1"/>
                </a:solidFill>
                <a:latin typeface="Meiryo" panose="020B0604030504040204" pitchFamily="34" charset="-128"/>
                <a:ea typeface="Meiryo" panose="020B0604030504040204" pitchFamily="34" charset="-128"/>
              </a:rPr>
              <a:t>事業の詳細などお問い合わせは</a:t>
            </a:r>
          </a:p>
        </p:txBody>
      </p:sp>
      <p:pic>
        <p:nvPicPr>
          <p:cNvPr id="7" name="Picture 11" descr="ç°å¢ç">
            <a:extLst>
              <a:ext uri="{FF2B5EF4-FFF2-40B4-BE49-F238E27FC236}">
                <a16:creationId xmlns:a16="http://schemas.microsoft.com/office/drawing/2014/main" id="{6109DDF5-F374-FC42-ADF9-8071A9BC06ED}"/>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9706294" y="177452"/>
            <a:ext cx="725709" cy="743303"/>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userDrawn="1"/>
        </p:nvSpPr>
        <p:spPr>
          <a:xfrm>
            <a:off x="409364" y="1957322"/>
            <a:ext cx="838691" cy="197746"/>
          </a:xfrm>
          <a:prstGeom prst="rect">
            <a:avLst/>
          </a:prstGeom>
          <a:noFill/>
        </p:spPr>
        <p:txBody>
          <a:bodyPr wrap="none" rtlCol="0">
            <a:spAutoFit/>
          </a:bodyPr>
          <a:lstStyle/>
          <a:p>
            <a:r>
              <a:rPr kumimoji="1" lang="ja-JP" altLang="en-US" sz="587" dirty="0">
                <a:solidFill>
                  <a:schemeClr val="bg1"/>
                </a:solidFill>
              </a:rPr>
              <a:t>地方公共</a:t>
            </a:r>
            <a:r>
              <a:rPr kumimoji="1" lang="ja-JP" altLang="en-US" sz="685" dirty="0">
                <a:solidFill>
                  <a:schemeClr val="bg1"/>
                </a:solidFill>
              </a:rPr>
              <a:t>団体向け</a:t>
            </a:r>
            <a:endParaRPr kumimoji="1" lang="ja-JP" altLang="en-US" sz="587" dirty="0">
              <a:solidFill>
                <a:schemeClr val="bg1"/>
              </a:solidFill>
            </a:endParaRPr>
          </a:p>
        </p:txBody>
      </p:sp>
    </p:spTree>
    <p:extLst>
      <p:ext uri="{BB962C8B-B14F-4D97-AF65-F5344CB8AC3E}">
        <p14:creationId xmlns:p14="http://schemas.microsoft.com/office/powerpoint/2010/main" val="3976241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2000"/>
                                        <p:tgtEl>
                                          <p:spTgt spid="6"/>
                                        </p:tgtEl>
                                      </p:cBhvr>
                                    </p:animEffect>
                                  </p:childTnLst>
                                </p:cTn>
                              </p:par>
                              <p:par>
                                <p:cTn id="14" presetID="10" presetClass="entr" presetSubtype="0" fill="hold" grpId="1"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10.xml.rels><?xml version="1.0" encoding="UTF-8" standalone="yes"?><Relationships xmlns="http://schemas.openxmlformats.org/package/2006/relationships"><Relationship Id="rId1" Target="../slideLayouts/slideLayout105.xml" Type="http://schemas.openxmlformats.org/officeDocument/2006/relationships/slideLayout"/><Relationship Id="rId10" Target="../slideLayouts/slideLayout114.xml" Type="http://schemas.openxmlformats.org/officeDocument/2006/relationships/slideLayout"/><Relationship Id="rId11" Target="../slideLayouts/slideLayout115.xml" Type="http://schemas.openxmlformats.org/officeDocument/2006/relationships/slideLayout"/><Relationship Id="rId12" Target="../theme/theme10.xml" Type="http://schemas.openxmlformats.org/officeDocument/2006/relationships/theme"/><Relationship Id="rId2" Target="../slideLayouts/slideLayout106.xml" Type="http://schemas.openxmlformats.org/officeDocument/2006/relationships/slideLayout"/><Relationship Id="rId3" Target="../slideLayouts/slideLayout107.xml" Type="http://schemas.openxmlformats.org/officeDocument/2006/relationships/slideLayout"/><Relationship Id="rId4" Target="../slideLayouts/slideLayout108.xml" Type="http://schemas.openxmlformats.org/officeDocument/2006/relationships/slideLayout"/><Relationship Id="rId5" Target="../slideLayouts/slideLayout109.xml" Type="http://schemas.openxmlformats.org/officeDocument/2006/relationships/slideLayout"/><Relationship Id="rId6" Target="../slideLayouts/slideLayout110.xml" Type="http://schemas.openxmlformats.org/officeDocument/2006/relationships/slideLayout"/><Relationship Id="rId7" Target="../slideLayouts/slideLayout111.xml" Type="http://schemas.openxmlformats.org/officeDocument/2006/relationships/slideLayout"/><Relationship Id="rId8" Target="../slideLayouts/slideLayout112.xml" Type="http://schemas.openxmlformats.org/officeDocument/2006/relationships/slideLayout"/><Relationship Id="rId9" Target="../slideLayouts/slideLayout113.xml" Type="http://schemas.openxmlformats.org/officeDocument/2006/relationships/slideLayout"/></Relationships>
</file>

<file path=ppt/slideMasters/_rels/slideMaster11.xml.rels><?xml version="1.0" encoding="UTF-8" standalone="yes"?><Relationships xmlns="http://schemas.openxmlformats.org/package/2006/relationships"><Relationship Id="rId1" Target="../slideLayouts/slideLayout116.xml" Type="http://schemas.openxmlformats.org/officeDocument/2006/relationships/slideLayout"/><Relationship Id="rId10" Target="../slideLayouts/slideLayout125.xml" Type="http://schemas.openxmlformats.org/officeDocument/2006/relationships/slideLayout"/><Relationship Id="rId11" Target="../slideLayouts/slideLayout126.xml" Type="http://schemas.openxmlformats.org/officeDocument/2006/relationships/slideLayout"/><Relationship Id="rId12" Target="../theme/theme11.xml" Type="http://schemas.openxmlformats.org/officeDocument/2006/relationships/theme"/><Relationship Id="rId2" Target="../slideLayouts/slideLayout117.xml" Type="http://schemas.openxmlformats.org/officeDocument/2006/relationships/slideLayout"/><Relationship Id="rId3" Target="../slideLayouts/slideLayout118.xml" Type="http://schemas.openxmlformats.org/officeDocument/2006/relationships/slideLayout"/><Relationship Id="rId4" Target="../slideLayouts/slideLayout119.xml" Type="http://schemas.openxmlformats.org/officeDocument/2006/relationships/slideLayout"/><Relationship Id="rId5" Target="../slideLayouts/slideLayout120.xml" Type="http://schemas.openxmlformats.org/officeDocument/2006/relationships/slideLayout"/><Relationship Id="rId6" Target="../slideLayouts/slideLayout121.xml" Type="http://schemas.openxmlformats.org/officeDocument/2006/relationships/slideLayout"/><Relationship Id="rId7" Target="../slideLayouts/slideLayout122.xml" Type="http://schemas.openxmlformats.org/officeDocument/2006/relationships/slideLayout"/><Relationship Id="rId8" Target="../slideLayouts/slideLayout123.xml" Type="http://schemas.openxmlformats.org/officeDocument/2006/relationships/slideLayout"/><Relationship Id="rId9" Target="../slideLayouts/slideLayout124.xml" Type="http://schemas.openxmlformats.org/officeDocument/2006/relationships/slideLayout"/></Relationships>
</file>

<file path=ppt/slideMasters/_rels/slideMaster12.xml.rels><?xml version="1.0" encoding="UTF-8" standalone="yes"?><Relationships xmlns="http://schemas.openxmlformats.org/package/2006/relationships"><Relationship Id="rId1" Target="../slideLayouts/slideLayout127.xml" Type="http://schemas.openxmlformats.org/officeDocument/2006/relationships/slideLayout"/><Relationship Id="rId10" Target="../slideLayouts/slideLayout136.xml" Type="http://schemas.openxmlformats.org/officeDocument/2006/relationships/slideLayout"/><Relationship Id="rId11" Target="../slideLayouts/slideLayout137.xml" Type="http://schemas.openxmlformats.org/officeDocument/2006/relationships/slideLayout"/><Relationship Id="rId12" Target="../slideLayouts/slideLayout138.xml" Type="http://schemas.openxmlformats.org/officeDocument/2006/relationships/slideLayout"/><Relationship Id="rId13" Target="../theme/theme12.xml" Type="http://schemas.openxmlformats.org/officeDocument/2006/relationships/theme"/><Relationship Id="rId2" Target="../slideLayouts/slideLayout128.xml" Type="http://schemas.openxmlformats.org/officeDocument/2006/relationships/slideLayout"/><Relationship Id="rId3" Target="../slideLayouts/slideLayout129.xml" Type="http://schemas.openxmlformats.org/officeDocument/2006/relationships/slideLayout"/><Relationship Id="rId4" Target="../slideLayouts/slideLayout130.xml" Type="http://schemas.openxmlformats.org/officeDocument/2006/relationships/slideLayout"/><Relationship Id="rId5" Target="../slideLayouts/slideLayout131.xml" Type="http://schemas.openxmlformats.org/officeDocument/2006/relationships/slideLayout"/><Relationship Id="rId6" Target="../slideLayouts/slideLayout132.xml" Type="http://schemas.openxmlformats.org/officeDocument/2006/relationships/slideLayout"/><Relationship Id="rId7" Target="../slideLayouts/slideLayout133.xml" Type="http://schemas.openxmlformats.org/officeDocument/2006/relationships/slideLayout"/><Relationship Id="rId8" Target="../slideLayouts/slideLayout134.xml" Type="http://schemas.openxmlformats.org/officeDocument/2006/relationships/slideLayout"/><Relationship Id="rId9" Target="../slideLayouts/slideLayout135.xml" Type="http://schemas.openxmlformats.org/officeDocument/2006/relationships/slideLayout"/></Relationships>
</file>

<file path=ppt/slideMasters/_rels/slideMaster13.xml.rels><?xml version="1.0" encoding="UTF-8" standalone="yes"?><Relationships xmlns="http://schemas.openxmlformats.org/package/2006/relationships"><Relationship Id="rId1" Target="../slideLayouts/slideLayout139.xml" Type="http://schemas.openxmlformats.org/officeDocument/2006/relationships/slideLayout"/><Relationship Id="rId10" Target="../slideLayouts/slideLayout148.xml" Type="http://schemas.openxmlformats.org/officeDocument/2006/relationships/slideLayout"/><Relationship Id="rId11" Target="../slideLayouts/slideLayout149.xml" Type="http://schemas.openxmlformats.org/officeDocument/2006/relationships/slideLayout"/><Relationship Id="rId12" Target="../theme/theme13.xml" Type="http://schemas.openxmlformats.org/officeDocument/2006/relationships/theme"/><Relationship Id="rId2" Target="../slideLayouts/slideLayout140.xml" Type="http://schemas.openxmlformats.org/officeDocument/2006/relationships/slideLayout"/><Relationship Id="rId3" Target="../slideLayouts/slideLayout141.xml" Type="http://schemas.openxmlformats.org/officeDocument/2006/relationships/slideLayout"/><Relationship Id="rId4" Target="../slideLayouts/slideLayout142.xml" Type="http://schemas.openxmlformats.org/officeDocument/2006/relationships/slideLayout"/><Relationship Id="rId5" Target="../slideLayouts/slideLayout143.xml" Type="http://schemas.openxmlformats.org/officeDocument/2006/relationships/slideLayout"/><Relationship Id="rId6" Target="../slideLayouts/slideLayout144.xml" Type="http://schemas.openxmlformats.org/officeDocument/2006/relationships/slideLayout"/><Relationship Id="rId7" Target="../slideLayouts/slideLayout145.xml" Type="http://schemas.openxmlformats.org/officeDocument/2006/relationships/slideLayout"/><Relationship Id="rId8" Target="../slideLayouts/slideLayout146.xml" Type="http://schemas.openxmlformats.org/officeDocument/2006/relationships/slideLayout"/><Relationship Id="rId9" Target="../slideLayouts/slideLayout147.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_rels/slideMaster3.xml.rels><?xml version="1.0" encoding="UTF-8" standalone="yes"?><Relationships xmlns="http://schemas.openxmlformats.org/package/2006/relationships"><Relationship Id="rId1" Target="../slideLayouts/slideLayout23.xml" Type="http://schemas.openxmlformats.org/officeDocument/2006/relationships/slideLayout"/><Relationship Id="rId10" Target="../slideLayouts/slideLayout32.xml" Type="http://schemas.openxmlformats.org/officeDocument/2006/relationships/slideLayout"/><Relationship Id="rId11" Target="../slideLayouts/slideLayout33.xml" Type="http://schemas.openxmlformats.org/officeDocument/2006/relationships/slideLayout"/><Relationship Id="rId12" Target="../theme/theme3.xml" Type="http://schemas.openxmlformats.org/officeDocument/2006/relationships/theme"/><Relationship Id="rId2" Target="../slideLayouts/slideLayout24.xml" Type="http://schemas.openxmlformats.org/officeDocument/2006/relationships/slideLayout"/><Relationship Id="rId3" Target="../slideLayouts/slideLayout25.xml" Type="http://schemas.openxmlformats.org/officeDocument/2006/relationships/slideLayout"/><Relationship Id="rId4" Target="../slideLayouts/slideLayout26.xml" Type="http://schemas.openxmlformats.org/officeDocument/2006/relationships/slideLayout"/><Relationship Id="rId5" Target="../slideLayouts/slideLayout27.xml" Type="http://schemas.openxmlformats.org/officeDocument/2006/relationships/slideLayout"/><Relationship Id="rId6" Target="../slideLayouts/slideLayout28.xml" Type="http://schemas.openxmlformats.org/officeDocument/2006/relationships/slideLayout"/><Relationship Id="rId7" Target="../slideLayouts/slideLayout29.xml" Type="http://schemas.openxmlformats.org/officeDocument/2006/relationships/slideLayout"/><Relationship Id="rId8" Target="../slideLayouts/slideLayout30.xml" Type="http://schemas.openxmlformats.org/officeDocument/2006/relationships/slideLayout"/><Relationship Id="rId9" Target="../slideLayouts/slideLayout31.xml" Type="http://schemas.openxmlformats.org/officeDocument/2006/relationships/slideLayout"/></Relationships>
</file>

<file path=ppt/slideMasters/_rels/slideMaster4.xml.rels><?xml version="1.0" encoding="UTF-8" standalone="yes"?><Relationships xmlns="http://schemas.openxmlformats.org/package/2006/relationships"><Relationship Id="rId1" Target="../slideLayouts/slideLayout34.xml" Type="http://schemas.openxmlformats.org/officeDocument/2006/relationships/slideLayout"/><Relationship Id="rId10" Target="../slideLayouts/slideLayout43.xml" Type="http://schemas.openxmlformats.org/officeDocument/2006/relationships/slideLayout"/><Relationship Id="rId11" Target="../slideLayouts/slideLayout44.xml" Type="http://schemas.openxmlformats.org/officeDocument/2006/relationships/slideLayout"/><Relationship Id="rId12" Target="../slideLayouts/slideLayout45.xml" Type="http://schemas.openxmlformats.org/officeDocument/2006/relationships/slideLayout"/><Relationship Id="rId13" Target="../theme/theme4.xml" Type="http://schemas.openxmlformats.org/officeDocument/2006/relationships/theme"/><Relationship Id="rId2" Target="../slideLayouts/slideLayout35.xml" Type="http://schemas.openxmlformats.org/officeDocument/2006/relationships/slideLayout"/><Relationship Id="rId3" Target="../slideLayouts/slideLayout36.xml" Type="http://schemas.openxmlformats.org/officeDocument/2006/relationships/slideLayout"/><Relationship Id="rId4" Target="../slideLayouts/slideLayout37.xml" Type="http://schemas.openxmlformats.org/officeDocument/2006/relationships/slideLayout"/><Relationship Id="rId5" Target="../slideLayouts/slideLayout38.xml" Type="http://schemas.openxmlformats.org/officeDocument/2006/relationships/slideLayout"/><Relationship Id="rId6" Target="../slideLayouts/slideLayout39.xml" Type="http://schemas.openxmlformats.org/officeDocument/2006/relationships/slideLayout"/><Relationship Id="rId7" Target="../slideLayouts/slideLayout40.xml" Type="http://schemas.openxmlformats.org/officeDocument/2006/relationships/slideLayout"/><Relationship Id="rId8" Target="../slideLayouts/slideLayout41.xml" Type="http://schemas.openxmlformats.org/officeDocument/2006/relationships/slideLayout"/><Relationship Id="rId9" Target="../slideLayouts/slideLayout42.xml" Type="http://schemas.openxmlformats.org/officeDocument/2006/relationships/slideLayout"/></Relationships>
</file>

<file path=ppt/slideMasters/_rels/slideMaster5.xml.rels><?xml version="1.0" encoding="UTF-8" standalone="yes"?><Relationships xmlns="http://schemas.openxmlformats.org/package/2006/relationships"><Relationship Id="rId1" Target="../slideLayouts/slideLayout46.xml" Type="http://schemas.openxmlformats.org/officeDocument/2006/relationships/slideLayout"/><Relationship Id="rId10" Target="../slideLayouts/slideLayout55.xml" Type="http://schemas.openxmlformats.org/officeDocument/2006/relationships/slideLayout"/><Relationship Id="rId11" Target="../slideLayouts/slideLayout56.xml" Type="http://schemas.openxmlformats.org/officeDocument/2006/relationships/slideLayout"/><Relationship Id="rId12" Target="../theme/theme5.xml" Type="http://schemas.openxmlformats.org/officeDocument/2006/relationships/theme"/><Relationship Id="rId2" Target="../slideLayouts/slideLayout47.xml" Type="http://schemas.openxmlformats.org/officeDocument/2006/relationships/slideLayout"/><Relationship Id="rId3" Target="../slideLayouts/slideLayout48.xml" Type="http://schemas.openxmlformats.org/officeDocument/2006/relationships/slideLayout"/><Relationship Id="rId4" Target="../slideLayouts/slideLayout49.xml" Type="http://schemas.openxmlformats.org/officeDocument/2006/relationships/slideLayout"/><Relationship Id="rId5" Target="../slideLayouts/slideLayout50.xml" Type="http://schemas.openxmlformats.org/officeDocument/2006/relationships/slideLayout"/><Relationship Id="rId6" Target="../slideLayouts/slideLayout51.xml" Type="http://schemas.openxmlformats.org/officeDocument/2006/relationships/slideLayout"/><Relationship Id="rId7" Target="../slideLayouts/slideLayout52.xml" Type="http://schemas.openxmlformats.org/officeDocument/2006/relationships/slideLayout"/><Relationship Id="rId8" Target="../slideLayouts/slideLayout53.xml" Type="http://schemas.openxmlformats.org/officeDocument/2006/relationships/slideLayout"/><Relationship Id="rId9" Target="../slideLayouts/slideLayout54.xml" Type="http://schemas.openxmlformats.org/officeDocument/2006/relationships/slideLayout"/></Relationships>
</file>

<file path=ppt/slideMasters/_rels/slideMaster6.xml.rels><?xml version="1.0" encoding="UTF-8" standalone="yes"?><Relationships xmlns="http://schemas.openxmlformats.org/package/2006/relationships"><Relationship Id="rId1" Target="../slideLayouts/slideLayout57.xml" Type="http://schemas.openxmlformats.org/officeDocument/2006/relationships/slideLayout"/><Relationship Id="rId10" Target="../slideLayouts/slideLayout66.xml" Type="http://schemas.openxmlformats.org/officeDocument/2006/relationships/slideLayout"/><Relationship Id="rId11" Target="../slideLayouts/slideLayout67.xml" Type="http://schemas.openxmlformats.org/officeDocument/2006/relationships/slideLayout"/><Relationship Id="rId12" Target="../slideLayouts/slideLayout68.xml" Type="http://schemas.openxmlformats.org/officeDocument/2006/relationships/slideLayout"/><Relationship Id="rId13" Target="../theme/theme6.xml" Type="http://schemas.openxmlformats.org/officeDocument/2006/relationships/theme"/><Relationship Id="rId2" Target="../slideLayouts/slideLayout58.xml" Type="http://schemas.openxmlformats.org/officeDocument/2006/relationships/slideLayout"/><Relationship Id="rId3" Target="../slideLayouts/slideLayout59.xml" Type="http://schemas.openxmlformats.org/officeDocument/2006/relationships/slideLayout"/><Relationship Id="rId4" Target="../slideLayouts/slideLayout60.xml" Type="http://schemas.openxmlformats.org/officeDocument/2006/relationships/slideLayout"/><Relationship Id="rId5" Target="../slideLayouts/slideLayout61.xml" Type="http://schemas.openxmlformats.org/officeDocument/2006/relationships/slideLayout"/><Relationship Id="rId6" Target="../slideLayouts/slideLayout62.xml" Type="http://schemas.openxmlformats.org/officeDocument/2006/relationships/slideLayout"/><Relationship Id="rId7" Target="../slideLayouts/slideLayout63.xml" Type="http://schemas.openxmlformats.org/officeDocument/2006/relationships/slideLayout"/><Relationship Id="rId8" Target="../slideLayouts/slideLayout64.xml" Type="http://schemas.openxmlformats.org/officeDocument/2006/relationships/slideLayout"/><Relationship Id="rId9" Target="../slideLayouts/slideLayout65.xml" Type="http://schemas.openxmlformats.org/officeDocument/2006/relationships/slideLayout"/></Relationships>
</file>

<file path=ppt/slideMasters/_rels/slideMaster7.xml.rels><?xml version="1.0" encoding="UTF-8" standalone="yes"?><Relationships xmlns="http://schemas.openxmlformats.org/package/2006/relationships"><Relationship Id="rId1" Target="../slideLayouts/slideLayout69.xml" Type="http://schemas.openxmlformats.org/officeDocument/2006/relationships/slideLayout"/><Relationship Id="rId10" Target="../slideLayouts/slideLayout78.xml" Type="http://schemas.openxmlformats.org/officeDocument/2006/relationships/slideLayout"/><Relationship Id="rId11" Target="../slideLayouts/slideLayout79.xml" Type="http://schemas.openxmlformats.org/officeDocument/2006/relationships/slideLayout"/><Relationship Id="rId12" Target="../slideLayouts/slideLayout80.xml" Type="http://schemas.openxmlformats.org/officeDocument/2006/relationships/slideLayout"/><Relationship Id="rId13" Target="../theme/theme7.xml" Type="http://schemas.openxmlformats.org/officeDocument/2006/relationships/theme"/><Relationship Id="rId2" Target="../slideLayouts/slideLayout70.xml" Type="http://schemas.openxmlformats.org/officeDocument/2006/relationships/slideLayout"/><Relationship Id="rId3" Target="../slideLayouts/slideLayout71.xml" Type="http://schemas.openxmlformats.org/officeDocument/2006/relationships/slideLayout"/><Relationship Id="rId4" Target="../slideLayouts/slideLayout72.xml" Type="http://schemas.openxmlformats.org/officeDocument/2006/relationships/slideLayout"/><Relationship Id="rId5" Target="../slideLayouts/slideLayout73.xml" Type="http://schemas.openxmlformats.org/officeDocument/2006/relationships/slideLayout"/><Relationship Id="rId6" Target="../slideLayouts/slideLayout74.xml" Type="http://schemas.openxmlformats.org/officeDocument/2006/relationships/slideLayout"/><Relationship Id="rId7" Target="../slideLayouts/slideLayout75.xml" Type="http://schemas.openxmlformats.org/officeDocument/2006/relationships/slideLayout"/><Relationship Id="rId8" Target="../slideLayouts/slideLayout76.xml" Type="http://schemas.openxmlformats.org/officeDocument/2006/relationships/slideLayout"/><Relationship Id="rId9" Target="../slideLayouts/slideLayout77.xml" Type="http://schemas.openxmlformats.org/officeDocument/2006/relationships/slideLayout"/></Relationships>
</file>

<file path=ppt/slideMasters/_rels/slideMaster8.xml.rels><?xml version="1.0" encoding="UTF-8" standalone="yes"?><Relationships xmlns="http://schemas.openxmlformats.org/package/2006/relationships"><Relationship Id="rId1" Target="../slideLayouts/slideLayout81.xml" Type="http://schemas.openxmlformats.org/officeDocument/2006/relationships/slideLayout"/><Relationship Id="rId10" Target="../slideLayouts/slideLayout90.xml" Type="http://schemas.openxmlformats.org/officeDocument/2006/relationships/slideLayout"/><Relationship Id="rId11" Target="../slideLayouts/slideLayout91.xml" Type="http://schemas.openxmlformats.org/officeDocument/2006/relationships/slideLayout"/><Relationship Id="rId12" Target="../slideLayouts/slideLayout92.xml" Type="http://schemas.openxmlformats.org/officeDocument/2006/relationships/slideLayout"/><Relationship Id="rId13" Target="../theme/theme8.xml" Type="http://schemas.openxmlformats.org/officeDocument/2006/relationships/theme"/><Relationship Id="rId2" Target="../slideLayouts/slideLayout82.xml" Type="http://schemas.openxmlformats.org/officeDocument/2006/relationships/slideLayout"/><Relationship Id="rId3" Target="../slideLayouts/slideLayout83.xml" Type="http://schemas.openxmlformats.org/officeDocument/2006/relationships/slideLayout"/><Relationship Id="rId4" Target="../slideLayouts/slideLayout84.xml" Type="http://schemas.openxmlformats.org/officeDocument/2006/relationships/slideLayout"/><Relationship Id="rId5" Target="../slideLayouts/slideLayout85.xml" Type="http://schemas.openxmlformats.org/officeDocument/2006/relationships/slideLayout"/><Relationship Id="rId6" Target="../slideLayouts/slideLayout86.xml" Type="http://schemas.openxmlformats.org/officeDocument/2006/relationships/slideLayout"/><Relationship Id="rId7" Target="../slideLayouts/slideLayout87.xml" Type="http://schemas.openxmlformats.org/officeDocument/2006/relationships/slideLayout"/><Relationship Id="rId8" Target="../slideLayouts/slideLayout88.xml" Type="http://schemas.openxmlformats.org/officeDocument/2006/relationships/slideLayout"/><Relationship Id="rId9" Target="../slideLayouts/slideLayout89.xml" Type="http://schemas.openxmlformats.org/officeDocument/2006/relationships/slideLayout"/></Relationships>
</file>

<file path=ppt/slideMasters/_rels/slideMaster9.xml.rels><?xml version="1.0" encoding="UTF-8" standalone="yes"?><Relationships xmlns="http://schemas.openxmlformats.org/package/2006/relationships"><Relationship Id="rId1" Target="../slideLayouts/slideLayout93.xml" Type="http://schemas.openxmlformats.org/officeDocument/2006/relationships/slideLayout"/><Relationship Id="rId10" Target="../slideLayouts/slideLayout102.xml" Type="http://schemas.openxmlformats.org/officeDocument/2006/relationships/slideLayout"/><Relationship Id="rId11" Target="../slideLayouts/slideLayout103.xml" Type="http://schemas.openxmlformats.org/officeDocument/2006/relationships/slideLayout"/><Relationship Id="rId12" Target="../slideLayouts/slideLayout104.xml" Type="http://schemas.openxmlformats.org/officeDocument/2006/relationships/slideLayout"/><Relationship Id="rId13" Target="../theme/theme9.xml" Type="http://schemas.openxmlformats.org/officeDocument/2006/relationships/theme"/><Relationship Id="rId2" Target="../slideLayouts/slideLayout94.xml" Type="http://schemas.openxmlformats.org/officeDocument/2006/relationships/slideLayout"/><Relationship Id="rId3" Target="../slideLayouts/slideLayout95.xml" Type="http://schemas.openxmlformats.org/officeDocument/2006/relationships/slideLayout"/><Relationship Id="rId4" Target="../slideLayouts/slideLayout96.xml" Type="http://schemas.openxmlformats.org/officeDocument/2006/relationships/slideLayout"/><Relationship Id="rId5" Target="../slideLayouts/slideLayout97.xml" Type="http://schemas.openxmlformats.org/officeDocument/2006/relationships/slideLayout"/><Relationship Id="rId6" Target="../slideLayouts/slideLayout98.xml" Type="http://schemas.openxmlformats.org/officeDocument/2006/relationships/slideLayout"/><Relationship Id="rId7" Target="../slideLayouts/slideLayout99.xml" Type="http://schemas.openxmlformats.org/officeDocument/2006/relationships/slideLayout"/><Relationship Id="rId8" Target="../slideLayouts/slideLayout100.xml" Type="http://schemas.openxmlformats.org/officeDocument/2006/relationships/slideLayout"/><Relationship Id="rId9" Target="../slideLayouts/slideLayout101.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499"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499"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499"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499"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499"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26595"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36" name="テキスト ボックス 35"/>
          <p:cNvSpPr txBox="1"/>
          <p:nvPr/>
        </p:nvSpPr>
        <p:spPr>
          <a:xfrm>
            <a:off x="165317" y="-1584098"/>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13.00</a:t>
            </a:r>
            <a:endParaRPr lang="ja-JP" altLang="en-US" sz="1079" dirty="0">
              <a:solidFill>
                <a:srgbClr val="333333"/>
              </a:solidFill>
              <a:cs typeface="Meiryo UI" panose="020B0604030504040204" pitchFamily="50" charset="-128"/>
            </a:endParaRPr>
          </a:p>
        </p:txBody>
      </p:sp>
      <p:sp>
        <p:nvSpPr>
          <p:cNvPr id="37" name="テキスト ボックス 36"/>
          <p:cNvSpPr txBox="1"/>
          <p:nvPr/>
        </p:nvSpPr>
        <p:spPr>
          <a:xfrm>
            <a:off x="656352" y="-1584096"/>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10.80</a:t>
            </a:r>
            <a:endParaRPr lang="ja-JP" altLang="en-US" sz="1079" dirty="0">
              <a:solidFill>
                <a:srgbClr val="333333"/>
              </a:solidFill>
              <a:cs typeface="Meiryo UI" panose="020B0604030504040204" pitchFamily="50" charset="-128"/>
            </a:endParaRPr>
          </a:p>
        </p:txBody>
      </p:sp>
      <p:sp>
        <p:nvSpPr>
          <p:cNvPr id="38" name="テキスト ボックス 37"/>
          <p:cNvSpPr txBox="1"/>
          <p:nvPr/>
        </p:nvSpPr>
        <p:spPr>
          <a:xfrm>
            <a:off x="1295839"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39" name="テキスト ボックス 38"/>
          <p:cNvSpPr txBox="1"/>
          <p:nvPr/>
        </p:nvSpPr>
        <p:spPr>
          <a:xfrm>
            <a:off x="4768497" y="-1584096"/>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0" name="テキスト ボックス 39"/>
          <p:cNvSpPr txBox="1"/>
          <p:nvPr/>
        </p:nvSpPr>
        <p:spPr>
          <a:xfrm>
            <a:off x="5407984"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1" name="テキスト ボックス 40"/>
          <p:cNvSpPr txBox="1"/>
          <p:nvPr/>
        </p:nvSpPr>
        <p:spPr>
          <a:xfrm>
            <a:off x="6413727"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3.00</a:t>
            </a:r>
            <a:endParaRPr lang="ja-JP" altLang="en-US" sz="1079" dirty="0">
              <a:solidFill>
                <a:srgbClr val="333333"/>
              </a:solidFill>
              <a:cs typeface="Meiryo UI" panose="020B0604030504040204" pitchFamily="50" charset="-128"/>
            </a:endParaRPr>
          </a:p>
        </p:txBody>
      </p:sp>
      <p:sp>
        <p:nvSpPr>
          <p:cNvPr id="42" name="テキスト ボックス 41"/>
          <p:cNvSpPr txBox="1"/>
          <p:nvPr/>
        </p:nvSpPr>
        <p:spPr>
          <a:xfrm>
            <a:off x="9223297"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43" name="テキスト ボックス 42"/>
          <p:cNvSpPr txBox="1"/>
          <p:nvPr/>
        </p:nvSpPr>
        <p:spPr>
          <a:xfrm>
            <a:off x="10466820"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44" name="テキスト ボックス 43"/>
          <p:cNvSpPr txBox="1"/>
          <p:nvPr/>
        </p:nvSpPr>
        <p:spPr>
          <a:xfrm>
            <a:off x="11696794" y="61148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7.40</a:t>
            </a:r>
            <a:endParaRPr lang="ja-JP" altLang="en-US" sz="1079" dirty="0">
              <a:solidFill>
                <a:srgbClr val="333333"/>
              </a:solidFill>
              <a:cs typeface="Meiryo UI" panose="020B0604030504040204" pitchFamily="50" charset="-128"/>
            </a:endParaRPr>
          </a:p>
        </p:txBody>
      </p:sp>
      <p:sp>
        <p:nvSpPr>
          <p:cNvPr id="45" name="テキスト ボックス 44"/>
          <p:cNvSpPr txBox="1"/>
          <p:nvPr/>
        </p:nvSpPr>
        <p:spPr>
          <a:xfrm>
            <a:off x="11696794" y="1127160"/>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6.00</a:t>
            </a:r>
            <a:endParaRPr lang="ja-JP" altLang="en-US" sz="1079" dirty="0">
              <a:solidFill>
                <a:srgbClr val="333333"/>
              </a:solidFill>
              <a:cs typeface="Meiryo UI" panose="020B0604030504040204" pitchFamily="50" charset="-128"/>
            </a:endParaRPr>
          </a:p>
        </p:txBody>
      </p:sp>
      <p:sp>
        <p:nvSpPr>
          <p:cNvPr id="46" name="テキスト ボックス 45"/>
          <p:cNvSpPr txBox="1"/>
          <p:nvPr/>
        </p:nvSpPr>
        <p:spPr>
          <a:xfrm>
            <a:off x="11696794" y="1566566"/>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7" name="テキスト ボックス 46"/>
          <p:cNvSpPr txBox="1"/>
          <p:nvPr/>
        </p:nvSpPr>
        <p:spPr>
          <a:xfrm>
            <a:off x="11696794" y="6002242"/>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8" name="テキスト ボックス 47"/>
          <p:cNvSpPr txBox="1"/>
          <p:nvPr/>
        </p:nvSpPr>
        <p:spPr>
          <a:xfrm>
            <a:off x="11696794" y="735143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9.00</a:t>
            </a:r>
            <a:endParaRPr lang="ja-JP" altLang="en-US" sz="1079" dirty="0">
              <a:solidFill>
                <a:srgbClr val="333333"/>
              </a:solidFill>
              <a:cs typeface="Meiryo UI" panose="020B0604030504040204" pitchFamily="50" charset="-128"/>
            </a:endParaRPr>
          </a:p>
        </p:txBody>
      </p:sp>
    </p:spTree>
    <p:extLst>
      <p:ext uri="{BB962C8B-B14F-4D97-AF65-F5344CB8AC3E}">
        <p14:creationId xmlns:p14="http://schemas.microsoft.com/office/powerpoint/2010/main" val="98089322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rtl="0" eaLnBrk="1" fontAlgn="base" hangingPunct="1">
        <a:spcBef>
          <a:spcPct val="0"/>
        </a:spcBef>
        <a:spcAft>
          <a:spcPct val="0"/>
        </a:spcAft>
        <a:defRPr kumimoji="1" sz="3454"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159">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159">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159">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159">
          <a:solidFill>
            <a:schemeClr val="tx2"/>
          </a:solidFill>
          <a:latin typeface="Arial" charset="0"/>
          <a:ea typeface="HGPｺﾞｼｯｸE" pitchFamily="50" charset="-128"/>
        </a:defRPr>
      </a:lvl5pPr>
      <a:lvl6pPr marL="493456" algn="l" rtl="0" eaLnBrk="1" fontAlgn="base" hangingPunct="1">
        <a:spcBef>
          <a:spcPct val="0"/>
        </a:spcBef>
        <a:spcAft>
          <a:spcPct val="0"/>
        </a:spcAft>
        <a:defRPr kumimoji="1" sz="2159">
          <a:solidFill>
            <a:schemeClr val="tx2"/>
          </a:solidFill>
          <a:latin typeface="Arial" charset="0"/>
          <a:ea typeface="HGPｺﾞｼｯｸE" pitchFamily="50" charset="-128"/>
        </a:defRPr>
      </a:lvl6pPr>
      <a:lvl7pPr marL="986912" algn="l" rtl="0" eaLnBrk="1" fontAlgn="base" hangingPunct="1">
        <a:spcBef>
          <a:spcPct val="0"/>
        </a:spcBef>
        <a:spcAft>
          <a:spcPct val="0"/>
        </a:spcAft>
        <a:defRPr kumimoji="1" sz="2159">
          <a:solidFill>
            <a:schemeClr val="tx2"/>
          </a:solidFill>
          <a:latin typeface="Arial" charset="0"/>
          <a:ea typeface="HGPｺﾞｼｯｸE" pitchFamily="50" charset="-128"/>
        </a:defRPr>
      </a:lvl7pPr>
      <a:lvl8pPr marL="1480368" algn="l" rtl="0" eaLnBrk="1" fontAlgn="base" hangingPunct="1">
        <a:spcBef>
          <a:spcPct val="0"/>
        </a:spcBef>
        <a:spcAft>
          <a:spcPct val="0"/>
        </a:spcAft>
        <a:defRPr kumimoji="1" sz="2159">
          <a:solidFill>
            <a:schemeClr val="tx2"/>
          </a:solidFill>
          <a:latin typeface="Arial" charset="0"/>
          <a:ea typeface="HGPｺﾞｼｯｸE" pitchFamily="50" charset="-128"/>
        </a:defRPr>
      </a:lvl8pPr>
      <a:lvl9pPr marL="1973824" algn="l" rtl="0" eaLnBrk="1" fontAlgn="base" hangingPunct="1">
        <a:spcBef>
          <a:spcPct val="0"/>
        </a:spcBef>
        <a:spcAft>
          <a:spcPct val="0"/>
        </a:spcAft>
        <a:defRPr kumimoji="1" sz="2159">
          <a:solidFill>
            <a:schemeClr val="tx2"/>
          </a:solidFill>
          <a:latin typeface="Arial" charset="0"/>
          <a:ea typeface="HGPｺﾞｼｯｸE" pitchFamily="50" charset="-128"/>
        </a:defRPr>
      </a:lvl9pPr>
    </p:titleStyle>
    <p:bodyStyle>
      <a:lvl1pPr marL="370092" indent="-370092" algn="l" rtl="0" eaLnBrk="1" fontAlgn="base" hangingPunct="1">
        <a:spcBef>
          <a:spcPct val="20000"/>
        </a:spcBef>
        <a:spcAft>
          <a:spcPct val="0"/>
        </a:spcAft>
        <a:defRPr kumimoji="1" sz="172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81463" indent="-190187" algn="l" rtl="0" eaLnBrk="1" fontAlgn="base" hangingPunct="1">
        <a:lnSpc>
          <a:spcPct val="110000"/>
        </a:lnSpc>
        <a:spcBef>
          <a:spcPct val="0"/>
        </a:spcBef>
        <a:spcAft>
          <a:spcPct val="0"/>
        </a:spcAft>
        <a:buChar char="–"/>
        <a:defRPr kumimoji="1" sz="1511">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72115" indent="-197040" algn="l" rtl="0" eaLnBrk="1" fontAlgn="base" hangingPunct="1">
        <a:lnSpc>
          <a:spcPct val="110000"/>
        </a:lnSpc>
        <a:spcBef>
          <a:spcPct val="0"/>
        </a:spcBef>
        <a:spcAft>
          <a:spcPct val="0"/>
        </a:spcAft>
        <a:buChar char="•"/>
        <a:defRPr kumimoji="1" sz="1727">
          <a:solidFill>
            <a:schemeClr val="tx1"/>
          </a:solidFill>
          <a:latin typeface="Times New Roman" pitchFamily="18" charset="0"/>
          <a:ea typeface="+mn-ea"/>
        </a:defRPr>
      </a:lvl3pPr>
      <a:lvl4pPr marL="1255914" indent="-190187" algn="l" rtl="0" eaLnBrk="1" fontAlgn="base" hangingPunct="1">
        <a:lnSpc>
          <a:spcPct val="110000"/>
        </a:lnSpc>
        <a:spcBef>
          <a:spcPct val="0"/>
        </a:spcBef>
        <a:spcAft>
          <a:spcPct val="0"/>
        </a:spcAft>
        <a:buFont typeface="Arial" charset="0"/>
        <a:buChar char="»"/>
        <a:defRPr kumimoji="1" sz="1727">
          <a:solidFill>
            <a:schemeClr val="tx1"/>
          </a:solidFill>
          <a:latin typeface="Times New Roman" pitchFamily="18" charset="0"/>
          <a:ea typeface="+mn-ea"/>
        </a:defRPr>
      </a:lvl4pPr>
      <a:lvl5pPr marL="1646567"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5pPr>
      <a:lvl6pPr marL="2140023"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6pPr>
      <a:lvl7pPr marL="2633479"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7pPr>
      <a:lvl8pPr marL="3126935"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8pPr>
      <a:lvl9pPr marL="3620391"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9pPr>
    </p:bodyStyle>
    <p:otherStyle>
      <a:defPPr>
        <a:defRPr lang="ja-JP"/>
      </a:defPPr>
      <a:lvl1pPr marL="0" algn="l" defTabSz="986912" rtl="0" eaLnBrk="1" latinLnBrk="0" hangingPunct="1">
        <a:defRPr kumimoji="1" sz="1943" kern="1200">
          <a:solidFill>
            <a:schemeClr val="tx1"/>
          </a:solidFill>
          <a:latin typeface="+mn-lt"/>
          <a:ea typeface="+mn-ea"/>
          <a:cs typeface="+mn-cs"/>
        </a:defRPr>
      </a:lvl1pPr>
      <a:lvl2pPr marL="493456" algn="l" defTabSz="986912" rtl="0" eaLnBrk="1" latinLnBrk="0" hangingPunct="1">
        <a:defRPr kumimoji="1" sz="1943" kern="1200">
          <a:solidFill>
            <a:schemeClr val="tx1"/>
          </a:solidFill>
          <a:latin typeface="+mn-lt"/>
          <a:ea typeface="+mn-ea"/>
          <a:cs typeface="+mn-cs"/>
        </a:defRPr>
      </a:lvl2pPr>
      <a:lvl3pPr marL="986912" algn="l" defTabSz="986912" rtl="0" eaLnBrk="1" latinLnBrk="0" hangingPunct="1">
        <a:defRPr kumimoji="1" sz="1943" kern="1200">
          <a:solidFill>
            <a:schemeClr val="tx1"/>
          </a:solidFill>
          <a:latin typeface="+mn-lt"/>
          <a:ea typeface="+mn-ea"/>
          <a:cs typeface="+mn-cs"/>
        </a:defRPr>
      </a:lvl3pPr>
      <a:lvl4pPr marL="1480368" algn="l" defTabSz="986912" rtl="0" eaLnBrk="1" latinLnBrk="0" hangingPunct="1">
        <a:defRPr kumimoji="1" sz="1943" kern="1200">
          <a:solidFill>
            <a:schemeClr val="tx1"/>
          </a:solidFill>
          <a:latin typeface="+mn-lt"/>
          <a:ea typeface="+mn-ea"/>
          <a:cs typeface="+mn-cs"/>
        </a:defRPr>
      </a:lvl4pPr>
      <a:lvl5pPr marL="1973824" algn="l" defTabSz="986912" rtl="0" eaLnBrk="1" latinLnBrk="0" hangingPunct="1">
        <a:defRPr kumimoji="1" sz="1943" kern="1200">
          <a:solidFill>
            <a:schemeClr val="tx1"/>
          </a:solidFill>
          <a:latin typeface="+mn-lt"/>
          <a:ea typeface="+mn-ea"/>
          <a:cs typeface="+mn-cs"/>
        </a:defRPr>
      </a:lvl5pPr>
      <a:lvl6pPr marL="2467280" algn="l" defTabSz="986912" rtl="0" eaLnBrk="1" latinLnBrk="0" hangingPunct="1">
        <a:defRPr kumimoji="1" sz="1943" kern="1200">
          <a:solidFill>
            <a:schemeClr val="tx1"/>
          </a:solidFill>
          <a:latin typeface="+mn-lt"/>
          <a:ea typeface="+mn-ea"/>
          <a:cs typeface="+mn-cs"/>
        </a:defRPr>
      </a:lvl6pPr>
      <a:lvl7pPr marL="2960736" algn="l" defTabSz="986912" rtl="0" eaLnBrk="1" latinLnBrk="0" hangingPunct="1">
        <a:defRPr kumimoji="1" sz="1943" kern="1200">
          <a:solidFill>
            <a:schemeClr val="tx1"/>
          </a:solidFill>
          <a:latin typeface="+mn-lt"/>
          <a:ea typeface="+mn-ea"/>
          <a:cs typeface="+mn-cs"/>
        </a:defRPr>
      </a:lvl7pPr>
      <a:lvl8pPr marL="3454192" algn="l" defTabSz="986912" rtl="0" eaLnBrk="1" latinLnBrk="0" hangingPunct="1">
        <a:defRPr kumimoji="1" sz="1943" kern="1200">
          <a:solidFill>
            <a:schemeClr val="tx1"/>
          </a:solidFill>
          <a:latin typeface="+mn-lt"/>
          <a:ea typeface="+mn-ea"/>
          <a:cs typeface="+mn-cs"/>
        </a:defRPr>
      </a:lvl8pPr>
      <a:lvl9pPr marL="3947648" algn="l" defTabSz="986912" rtl="0" eaLnBrk="1" latinLnBrk="0" hangingPunct="1">
        <a:defRPr kumimoji="1" sz="1943"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499"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499"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499"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499"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499"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23388" y="-1584097"/>
            <a:ext cx="572593" cy="255006"/>
          </a:xfrm>
          <a:prstGeom prst="rect">
            <a:avLst/>
          </a:prstGeom>
          <a:noFill/>
        </p:spPr>
        <p:txBody>
          <a:bodyPr wrap="none" rtlCol="0">
            <a:spAutoFit/>
          </a:bodyPr>
          <a:lstStyle/>
          <a:p>
            <a:pPr algn="ctr" fontAlgn="base">
              <a:spcBef>
                <a:spcPct val="0"/>
              </a:spcBef>
              <a:spcAft>
                <a:spcPct val="0"/>
              </a:spcAft>
            </a:pPr>
            <a:r>
              <a:rPr lang="en-US" altLang="ja-JP" sz="1057" dirty="0">
                <a:solidFill>
                  <a:srgbClr val="333333"/>
                </a:solidFill>
                <a:cs typeface="Meiryo UI" panose="020B0604030504040204" pitchFamily="50" charset="-128"/>
              </a:rPr>
              <a:t>13.40</a:t>
            </a:r>
            <a:endParaRPr lang="ja-JP" altLang="en-US" sz="1057" dirty="0">
              <a:solidFill>
                <a:srgbClr val="333333"/>
              </a:solidFill>
              <a:cs typeface="Meiryo UI" panose="020B0604030504040204" pitchFamily="50" charset="-128"/>
            </a:endParaRPr>
          </a:p>
        </p:txBody>
      </p:sp>
      <p:sp>
        <p:nvSpPr>
          <p:cNvPr id="36" name="テキスト ボックス 35"/>
          <p:cNvSpPr txBox="1"/>
          <p:nvPr/>
        </p:nvSpPr>
        <p:spPr>
          <a:xfrm>
            <a:off x="168524" y="-1584098"/>
            <a:ext cx="572593" cy="255006"/>
          </a:xfrm>
          <a:prstGeom prst="rect">
            <a:avLst/>
          </a:prstGeom>
          <a:noFill/>
        </p:spPr>
        <p:txBody>
          <a:bodyPr wrap="none" rtlCol="0">
            <a:spAutoFit/>
          </a:bodyPr>
          <a:lstStyle/>
          <a:p>
            <a:pPr algn="ctr" fontAlgn="base">
              <a:spcBef>
                <a:spcPct val="0"/>
              </a:spcBef>
              <a:spcAft>
                <a:spcPct val="0"/>
              </a:spcAft>
            </a:pPr>
            <a:r>
              <a:rPr lang="en-US" altLang="ja-JP" sz="1057" dirty="0">
                <a:solidFill>
                  <a:srgbClr val="333333"/>
                </a:solidFill>
                <a:cs typeface="Meiryo UI" panose="020B0604030504040204" pitchFamily="50" charset="-128"/>
              </a:rPr>
              <a:t>13.00</a:t>
            </a:r>
            <a:endParaRPr lang="ja-JP" altLang="en-US" sz="1057" dirty="0">
              <a:solidFill>
                <a:srgbClr val="333333"/>
              </a:solidFill>
              <a:cs typeface="Meiryo UI" panose="020B0604030504040204" pitchFamily="50" charset="-128"/>
            </a:endParaRPr>
          </a:p>
        </p:txBody>
      </p:sp>
      <p:sp>
        <p:nvSpPr>
          <p:cNvPr id="37" name="テキスト ボックス 36"/>
          <p:cNvSpPr txBox="1"/>
          <p:nvPr/>
        </p:nvSpPr>
        <p:spPr>
          <a:xfrm>
            <a:off x="659560" y="-1584096"/>
            <a:ext cx="572593" cy="255006"/>
          </a:xfrm>
          <a:prstGeom prst="rect">
            <a:avLst/>
          </a:prstGeom>
          <a:noFill/>
        </p:spPr>
        <p:txBody>
          <a:bodyPr wrap="none" rtlCol="0">
            <a:spAutoFit/>
          </a:bodyPr>
          <a:lstStyle/>
          <a:p>
            <a:pPr algn="ctr" fontAlgn="base">
              <a:spcBef>
                <a:spcPct val="0"/>
              </a:spcBef>
              <a:spcAft>
                <a:spcPct val="0"/>
              </a:spcAft>
            </a:pPr>
            <a:r>
              <a:rPr lang="en-US" altLang="ja-JP" sz="1057" dirty="0">
                <a:solidFill>
                  <a:srgbClr val="333333"/>
                </a:solidFill>
                <a:cs typeface="Meiryo UI" panose="020B0604030504040204" pitchFamily="50" charset="-128"/>
              </a:rPr>
              <a:t>10.80</a:t>
            </a:r>
            <a:endParaRPr lang="ja-JP" altLang="en-US" sz="1057" dirty="0">
              <a:solidFill>
                <a:srgbClr val="333333"/>
              </a:solidFill>
              <a:cs typeface="Meiryo UI" panose="020B0604030504040204" pitchFamily="50" charset="-128"/>
            </a:endParaRPr>
          </a:p>
        </p:txBody>
      </p:sp>
      <p:sp>
        <p:nvSpPr>
          <p:cNvPr id="38" name="テキスト ボックス 37"/>
          <p:cNvSpPr txBox="1"/>
          <p:nvPr/>
        </p:nvSpPr>
        <p:spPr>
          <a:xfrm>
            <a:off x="1299047" y="-1584097"/>
            <a:ext cx="572593" cy="255006"/>
          </a:xfrm>
          <a:prstGeom prst="rect">
            <a:avLst/>
          </a:prstGeom>
          <a:noFill/>
        </p:spPr>
        <p:txBody>
          <a:bodyPr wrap="none" rtlCol="0">
            <a:spAutoFit/>
          </a:bodyPr>
          <a:lstStyle/>
          <a:p>
            <a:pPr algn="ctr" fontAlgn="base">
              <a:spcBef>
                <a:spcPct val="0"/>
              </a:spcBef>
              <a:spcAft>
                <a:spcPct val="0"/>
              </a:spcAft>
            </a:pPr>
            <a:r>
              <a:rPr lang="en-US" altLang="ja-JP" sz="1057" dirty="0">
                <a:solidFill>
                  <a:srgbClr val="333333"/>
                </a:solidFill>
                <a:cs typeface="Meiryo UI" panose="020B0604030504040204" pitchFamily="50" charset="-128"/>
              </a:rPr>
              <a:t>10.20</a:t>
            </a:r>
            <a:endParaRPr lang="ja-JP" altLang="en-US" sz="1057" dirty="0">
              <a:solidFill>
                <a:srgbClr val="333333"/>
              </a:solidFill>
              <a:cs typeface="Meiryo UI" panose="020B0604030504040204" pitchFamily="50" charset="-128"/>
            </a:endParaRPr>
          </a:p>
        </p:txBody>
      </p:sp>
      <p:sp>
        <p:nvSpPr>
          <p:cNvPr id="39" name="テキスト ボックス 38"/>
          <p:cNvSpPr txBox="1"/>
          <p:nvPr/>
        </p:nvSpPr>
        <p:spPr>
          <a:xfrm>
            <a:off x="4770903" y="-1584096"/>
            <a:ext cx="487633" cy="255006"/>
          </a:xfrm>
          <a:prstGeom prst="rect">
            <a:avLst/>
          </a:prstGeom>
          <a:noFill/>
        </p:spPr>
        <p:txBody>
          <a:bodyPr wrap="none" rtlCol="0">
            <a:spAutoFit/>
          </a:bodyPr>
          <a:lstStyle/>
          <a:p>
            <a:pPr algn="ctr" fontAlgn="base">
              <a:spcBef>
                <a:spcPct val="0"/>
              </a:spcBef>
              <a:spcAft>
                <a:spcPct val="0"/>
              </a:spcAft>
            </a:pPr>
            <a:r>
              <a:rPr lang="en-US" altLang="ja-JP" sz="1057" dirty="0">
                <a:solidFill>
                  <a:srgbClr val="333333"/>
                </a:solidFill>
                <a:cs typeface="Meiryo UI" panose="020B0604030504040204" pitchFamily="50" charset="-128"/>
              </a:rPr>
              <a:t>0.40</a:t>
            </a:r>
            <a:endParaRPr lang="ja-JP" altLang="en-US" sz="1057" dirty="0">
              <a:solidFill>
                <a:srgbClr val="333333"/>
              </a:solidFill>
              <a:cs typeface="Meiryo UI" panose="020B0604030504040204" pitchFamily="50" charset="-128"/>
            </a:endParaRPr>
          </a:p>
        </p:txBody>
      </p:sp>
      <p:sp>
        <p:nvSpPr>
          <p:cNvPr id="40" name="テキスト ボックス 39"/>
          <p:cNvSpPr txBox="1"/>
          <p:nvPr/>
        </p:nvSpPr>
        <p:spPr>
          <a:xfrm>
            <a:off x="5410390" y="-1584097"/>
            <a:ext cx="487633" cy="255006"/>
          </a:xfrm>
          <a:prstGeom prst="rect">
            <a:avLst/>
          </a:prstGeom>
          <a:noFill/>
        </p:spPr>
        <p:txBody>
          <a:bodyPr wrap="none" rtlCol="0">
            <a:spAutoFit/>
          </a:bodyPr>
          <a:lstStyle/>
          <a:p>
            <a:pPr algn="ctr" fontAlgn="base">
              <a:spcBef>
                <a:spcPct val="0"/>
              </a:spcBef>
              <a:spcAft>
                <a:spcPct val="0"/>
              </a:spcAft>
            </a:pPr>
            <a:r>
              <a:rPr lang="en-US" altLang="ja-JP" sz="1057" dirty="0">
                <a:solidFill>
                  <a:srgbClr val="333333"/>
                </a:solidFill>
                <a:cs typeface="Meiryo UI" panose="020B0604030504040204" pitchFamily="50" charset="-128"/>
              </a:rPr>
              <a:t>0.40</a:t>
            </a:r>
            <a:endParaRPr lang="ja-JP" altLang="en-US" sz="1057" dirty="0">
              <a:solidFill>
                <a:srgbClr val="333333"/>
              </a:solidFill>
              <a:cs typeface="Meiryo UI" panose="020B0604030504040204" pitchFamily="50" charset="-128"/>
            </a:endParaRPr>
          </a:p>
        </p:txBody>
      </p:sp>
      <p:sp>
        <p:nvSpPr>
          <p:cNvPr id="41" name="テキスト ボックス 40"/>
          <p:cNvSpPr txBox="1"/>
          <p:nvPr/>
        </p:nvSpPr>
        <p:spPr>
          <a:xfrm>
            <a:off x="6416133" y="-1584097"/>
            <a:ext cx="487633" cy="255006"/>
          </a:xfrm>
          <a:prstGeom prst="rect">
            <a:avLst/>
          </a:prstGeom>
          <a:noFill/>
        </p:spPr>
        <p:txBody>
          <a:bodyPr wrap="none" rtlCol="0">
            <a:spAutoFit/>
          </a:bodyPr>
          <a:lstStyle/>
          <a:p>
            <a:pPr algn="ctr" fontAlgn="base">
              <a:spcBef>
                <a:spcPct val="0"/>
              </a:spcBef>
              <a:spcAft>
                <a:spcPct val="0"/>
              </a:spcAft>
            </a:pPr>
            <a:r>
              <a:rPr lang="en-US" altLang="ja-JP" sz="1057" dirty="0">
                <a:solidFill>
                  <a:srgbClr val="333333"/>
                </a:solidFill>
                <a:cs typeface="Meiryo UI" panose="020B0604030504040204" pitchFamily="50" charset="-128"/>
              </a:rPr>
              <a:t>3.00</a:t>
            </a:r>
            <a:endParaRPr lang="ja-JP" altLang="en-US" sz="1057" dirty="0">
              <a:solidFill>
                <a:srgbClr val="333333"/>
              </a:solidFill>
              <a:cs typeface="Meiryo UI" panose="020B0604030504040204" pitchFamily="50" charset="-128"/>
            </a:endParaRPr>
          </a:p>
        </p:txBody>
      </p:sp>
      <p:sp>
        <p:nvSpPr>
          <p:cNvPr id="42" name="テキスト ボックス 41"/>
          <p:cNvSpPr txBox="1"/>
          <p:nvPr/>
        </p:nvSpPr>
        <p:spPr>
          <a:xfrm>
            <a:off x="9226505" y="-1584097"/>
            <a:ext cx="572593" cy="255006"/>
          </a:xfrm>
          <a:prstGeom prst="rect">
            <a:avLst/>
          </a:prstGeom>
          <a:noFill/>
        </p:spPr>
        <p:txBody>
          <a:bodyPr wrap="none" rtlCol="0">
            <a:spAutoFit/>
          </a:bodyPr>
          <a:lstStyle/>
          <a:p>
            <a:pPr algn="ctr" fontAlgn="base">
              <a:spcBef>
                <a:spcPct val="0"/>
              </a:spcBef>
              <a:spcAft>
                <a:spcPct val="0"/>
              </a:spcAft>
            </a:pPr>
            <a:r>
              <a:rPr lang="en-US" altLang="ja-JP" sz="1057" dirty="0">
                <a:solidFill>
                  <a:srgbClr val="333333"/>
                </a:solidFill>
                <a:cs typeface="Meiryo UI" panose="020B0604030504040204" pitchFamily="50" charset="-128"/>
              </a:rPr>
              <a:t>10.20</a:t>
            </a:r>
            <a:endParaRPr lang="ja-JP" altLang="en-US" sz="1057" dirty="0">
              <a:solidFill>
                <a:srgbClr val="333333"/>
              </a:solidFill>
              <a:cs typeface="Meiryo UI" panose="020B0604030504040204" pitchFamily="50" charset="-128"/>
            </a:endParaRPr>
          </a:p>
        </p:txBody>
      </p:sp>
      <p:sp>
        <p:nvSpPr>
          <p:cNvPr id="43" name="テキスト ボックス 42"/>
          <p:cNvSpPr txBox="1"/>
          <p:nvPr/>
        </p:nvSpPr>
        <p:spPr>
          <a:xfrm>
            <a:off x="10470028" y="-1584097"/>
            <a:ext cx="572593" cy="255006"/>
          </a:xfrm>
          <a:prstGeom prst="rect">
            <a:avLst/>
          </a:prstGeom>
          <a:noFill/>
        </p:spPr>
        <p:txBody>
          <a:bodyPr wrap="none" rtlCol="0">
            <a:spAutoFit/>
          </a:bodyPr>
          <a:lstStyle/>
          <a:p>
            <a:pPr algn="ctr" fontAlgn="base">
              <a:spcBef>
                <a:spcPct val="0"/>
              </a:spcBef>
              <a:spcAft>
                <a:spcPct val="0"/>
              </a:spcAft>
            </a:pPr>
            <a:r>
              <a:rPr lang="en-US" altLang="ja-JP" sz="1057" dirty="0">
                <a:solidFill>
                  <a:srgbClr val="333333"/>
                </a:solidFill>
                <a:cs typeface="Meiryo UI" panose="020B0604030504040204" pitchFamily="50" charset="-128"/>
              </a:rPr>
              <a:t>13.40</a:t>
            </a:r>
            <a:endParaRPr lang="ja-JP" altLang="en-US" sz="1057" dirty="0">
              <a:solidFill>
                <a:srgbClr val="333333"/>
              </a:solidFill>
              <a:cs typeface="Meiryo UI" panose="020B0604030504040204" pitchFamily="50" charset="-128"/>
            </a:endParaRPr>
          </a:p>
        </p:txBody>
      </p:sp>
      <p:sp>
        <p:nvSpPr>
          <p:cNvPr id="44" name="テキスト ボックス 43"/>
          <p:cNvSpPr txBox="1"/>
          <p:nvPr/>
        </p:nvSpPr>
        <p:spPr>
          <a:xfrm>
            <a:off x="11701604" y="611485"/>
            <a:ext cx="487633" cy="255006"/>
          </a:xfrm>
          <a:prstGeom prst="rect">
            <a:avLst/>
          </a:prstGeom>
          <a:noFill/>
        </p:spPr>
        <p:txBody>
          <a:bodyPr wrap="none" rtlCol="0">
            <a:spAutoFit/>
          </a:bodyPr>
          <a:lstStyle/>
          <a:p>
            <a:pPr algn="r" fontAlgn="base">
              <a:spcBef>
                <a:spcPct val="0"/>
              </a:spcBef>
              <a:spcAft>
                <a:spcPct val="0"/>
              </a:spcAft>
            </a:pPr>
            <a:r>
              <a:rPr lang="en-US" altLang="ja-JP" sz="1057" dirty="0">
                <a:solidFill>
                  <a:srgbClr val="333333"/>
                </a:solidFill>
                <a:cs typeface="Meiryo UI" panose="020B0604030504040204" pitchFamily="50" charset="-128"/>
              </a:rPr>
              <a:t>7.40</a:t>
            </a:r>
            <a:endParaRPr lang="ja-JP" altLang="en-US" sz="1057" dirty="0">
              <a:solidFill>
                <a:srgbClr val="333333"/>
              </a:solidFill>
              <a:cs typeface="Meiryo UI" panose="020B0604030504040204" pitchFamily="50" charset="-128"/>
            </a:endParaRPr>
          </a:p>
        </p:txBody>
      </p:sp>
      <p:sp>
        <p:nvSpPr>
          <p:cNvPr id="45" name="テキスト ボックス 44"/>
          <p:cNvSpPr txBox="1"/>
          <p:nvPr/>
        </p:nvSpPr>
        <p:spPr>
          <a:xfrm>
            <a:off x="11701604" y="1127160"/>
            <a:ext cx="487633" cy="255006"/>
          </a:xfrm>
          <a:prstGeom prst="rect">
            <a:avLst/>
          </a:prstGeom>
          <a:noFill/>
        </p:spPr>
        <p:txBody>
          <a:bodyPr wrap="none" rtlCol="0">
            <a:spAutoFit/>
          </a:bodyPr>
          <a:lstStyle/>
          <a:p>
            <a:pPr algn="r" fontAlgn="base">
              <a:spcBef>
                <a:spcPct val="0"/>
              </a:spcBef>
              <a:spcAft>
                <a:spcPct val="0"/>
              </a:spcAft>
            </a:pPr>
            <a:r>
              <a:rPr lang="en-US" altLang="ja-JP" sz="1057" dirty="0">
                <a:solidFill>
                  <a:srgbClr val="333333"/>
                </a:solidFill>
                <a:cs typeface="Meiryo UI" panose="020B0604030504040204" pitchFamily="50" charset="-128"/>
              </a:rPr>
              <a:t>6.00</a:t>
            </a:r>
            <a:endParaRPr lang="ja-JP" altLang="en-US" sz="1057" dirty="0">
              <a:solidFill>
                <a:srgbClr val="333333"/>
              </a:solidFill>
              <a:cs typeface="Meiryo UI" panose="020B0604030504040204" pitchFamily="50" charset="-128"/>
            </a:endParaRPr>
          </a:p>
        </p:txBody>
      </p:sp>
      <p:sp>
        <p:nvSpPr>
          <p:cNvPr id="46" name="テキスト ボックス 45"/>
          <p:cNvSpPr txBox="1"/>
          <p:nvPr/>
        </p:nvSpPr>
        <p:spPr>
          <a:xfrm>
            <a:off x="11701604" y="1566567"/>
            <a:ext cx="487633" cy="255006"/>
          </a:xfrm>
          <a:prstGeom prst="rect">
            <a:avLst/>
          </a:prstGeom>
          <a:noFill/>
        </p:spPr>
        <p:txBody>
          <a:bodyPr wrap="none" rtlCol="0">
            <a:spAutoFit/>
          </a:bodyPr>
          <a:lstStyle/>
          <a:p>
            <a:pPr algn="r" fontAlgn="base">
              <a:spcBef>
                <a:spcPct val="0"/>
              </a:spcBef>
              <a:spcAft>
                <a:spcPct val="0"/>
              </a:spcAft>
            </a:pPr>
            <a:r>
              <a:rPr lang="en-US" altLang="ja-JP" sz="1057" dirty="0">
                <a:solidFill>
                  <a:srgbClr val="333333"/>
                </a:solidFill>
                <a:cs typeface="Meiryo UI" panose="020B0604030504040204" pitchFamily="50" charset="-128"/>
              </a:rPr>
              <a:t>5.60</a:t>
            </a:r>
            <a:endParaRPr lang="ja-JP" altLang="en-US" sz="1057" dirty="0">
              <a:solidFill>
                <a:srgbClr val="333333"/>
              </a:solidFill>
              <a:cs typeface="Meiryo UI" panose="020B0604030504040204" pitchFamily="50" charset="-128"/>
            </a:endParaRPr>
          </a:p>
        </p:txBody>
      </p:sp>
      <p:sp>
        <p:nvSpPr>
          <p:cNvPr id="47" name="テキスト ボックス 46"/>
          <p:cNvSpPr txBox="1"/>
          <p:nvPr/>
        </p:nvSpPr>
        <p:spPr>
          <a:xfrm>
            <a:off x="11701604" y="6002242"/>
            <a:ext cx="487633" cy="255006"/>
          </a:xfrm>
          <a:prstGeom prst="rect">
            <a:avLst/>
          </a:prstGeom>
          <a:noFill/>
        </p:spPr>
        <p:txBody>
          <a:bodyPr wrap="none" rtlCol="0">
            <a:spAutoFit/>
          </a:bodyPr>
          <a:lstStyle/>
          <a:p>
            <a:pPr algn="r" fontAlgn="base">
              <a:spcBef>
                <a:spcPct val="0"/>
              </a:spcBef>
              <a:spcAft>
                <a:spcPct val="0"/>
              </a:spcAft>
            </a:pPr>
            <a:r>
              <a:rPr lang="en-US" altLang="ja-JP" sz="1057" dirty="0">
                <a:solidFill>
                  <a:srgbClr val="333333"/>
                </a:solidFill>
                <a:cs typeface="Meiryo UI" panose="020B0604030504040204" pitchFamily="50" charset="-128"/>
              </a:rPr>
              <a:t>5.60</a:t>
            </a:r>
            <a:endParaRPr lang="ja-JP" altLang="en-US" sz="1057" dirty="0">
              <a:solidFill>
                <a:srgbClr val="333333"/>
              </a:solidFill>
              <a:cs typeface="Meiryo UI" panose="020B0604030504040204" pitchFamily="50" charset="-128"/>
            </a:endParaRPr>
          </a:p>
        </p:txBody>
      </p:sp>
      <p:sp>
        <p:nvSpPr>
          <p:cNvPr id="48" name="テキスト ボックス 47"/>
          <p:cNvSpPr txBox="1"/>
          <p:nvPr/>
        </p:nvSpPr>
        <p:spPr>
          <a:xfrm>
            <a:off x="11701604" y="7351434"/>
            <a:ext cx="487633" cy="255006"/>
          </a:xfrm>
          <a:prstGeom prst="rect">
            <a:avLst/>
          </a:prstGeom>
          <a:noFill/>
        </p:spPr>
        <p:txBody>
          <a:bodyPr wrap="none" rtlCol="0">
            <a:spAutoFit/>
          </a:bodyPr>
          <a:lstStyle/>
          <a:p>
            <a:pPr algn="r" fontAlgn="base">
              <a:spcBef>
                <a:spcPct val="0"/>
              </a:spcBef>
              <a:spcAft>
                <a:spcPct val="0"/>
              </a:spcAft>
            </a:pPr>
            <a:r>
              <a:rPr lang="en-US" altLang="ja-JP" sz="1057" dirty="0">
                <a:solidFill>
                  <a:srgbClr val="333333"/>
                </a:solidFill>
                <a:cs typeface="Meiryo UI" panose="020B0604030504040204" pitchFamily="50" charset="-128"/>
              </a:rPr>
              <a:t>9.00</a:t>
            </a:r>
            <a:endParaRPr lang="ja-JP" altLang="en-US" sz="1057" dirty="0">
              <a:solidFill>
                <a:srgbClr val="333333"/>
              </a:solidFill>
              <a:cs typeface="Meiryo UI" panose="020B0604030504040204" pitchFamily="50" charset="-128"/>
            </a:endParaRPr>
          </a:p>
        </p:txBody>
      </p:sp>
      <p:sp>
        <p:nvSpPr>
          <p:cNvPr id="32"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99311960"/>
      </p:ext>
    </p:extLst>
  </p:cSld>
  <p:clrMap bg1="lt1" tx1="dk1" bg2="lt2" tx2="dk2" accent1="accent1" accent2="accent2" accent3="accent3" accent4="accent4" accent5="accent5" accent6="accent6" hlink="hlink" folHlink="folHlink"/>
  <p:sldLayoutIdLst>
    <p:sldLayoutId id="2147483996" r:id="rId1"/>
    <p:sldLayoutId id="2147483997" r:id="rId2"/>
    <p:sldLayoutId id="2147483998" r:id="rId3"/>
    <p:sldLayoutId id="2147483999" r:id="rId4"/>
    <p:sldLayoutId id="2147484000" r:id="rId5"/>
    <p:sldLayoutId id="2147484001" r:id="rId6"/>
    <p:sldLayoutId id="2147484002" r:id="rId7"/>
    <p:sldLayoutId id="2147484003" r:id="rId8"/>
    <p:sldLayoutId id="2147484004" r:id="rId9"/>
    <p:sldLayoutId id="2147484005" r:id="rId10"/>
    <p:sldLayoutId id="2147484006" r:id="rId11"/>
  </p:sldLayoutIdLst>
  <p:hf sldNum="0" hdr="0" ftr="0" dt="0"/>
  <p:txStyles>
    <p:titleStyle>
      <a:lvl1pPr algn="ctr" rtl="0" eaLnBrk="1" fontAlgn="base" hangingPunct="1">
        <a:spcBef>
          <a:spcPct val="0"/>
        </a:spcBef>
        <a:spcAft>
          <a:spcPct val="0"/>
        </a:spcAft>
        <a:defRPr kumimoji="1" sz="3381"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114">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114">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114">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114">
          <a:solidFill>
            <a:schemeClr val="tx2"/>
          </a:solidFill>
          <a:latin typeface="Arial" charset="0"/>
          <a:ea typeface="HGPｺﾞｼｯｸE" pitchFamily="50" charset="-128"/>
        </a:defRPr>
      </a:lvl5pPr>
      <a:lvl6pPr marL="483163" algn="l" rtl="0" eaLnBrk="1" fontAlgn="base" hangingPunct="1">
        <a:spcBef>
          <a:spcPct val="0"/>
        </a:spcBef>
        <a:spcAft>
          <a:spcPct val="0"/>
        </a:spcAft>
        <a:defRPr kumimoji="1" sz="2114">
          <a:solidFill>
            <a:schemeClr val="tx2"/>
          </a:solidFill>
          <a:latin typeface="Arial" charset="0"/>
          <a:ea typeface="HGPｺﾞｼｯｸE" pitchFamily="50" charset="-128"/>
        </a:defRPr>
      </a:lvl6pPr>
      <a:lvl7pPr marL="966326" algn="l" rtl="0" eaLnBrk="1" fontAlgn="base" hangingPunct="1">
        <a:spcBef>
          <a:spcPct val="0"/>
        </a:spcBef>
        <a:spcAft>
          <a:spcPct val="0"/>
        </a:spcAft>
        <a:defRPr kumimoji="1" sz="2114">
          <a:solidFill>
            <a:schemeClr val="tx2"/>
          </a:solidFill>
          <a:latin typeface="Arial" charset="0"/>
          <a:ea typeface="HGPｺﾞｼｯｸE" pitchFamily="50" charset="-128"/>
        </a:defRPr>
      </a:lvl7pPr>
      <a:lvl8pPr marL="1449489" algn="l" rtl="0" eaLnBrk="1" fontAlgn="base" hangingPunct="1">
        <a:spcBef>
          <a:spcPct val="0"/>
        </a:spcBef>
        <a:spcAft>
          <a:spcPct val="0"/>
        </a:spcAft>
        <a:defRPr kumimoji="1" sz="2114">
          <a:solidFill>
            <a:schemeClr val="tx2"/>
          </a:solidFill>
          <a:latin typeface="Arial" charset="0"/>
          <a:ea typeface="HGPｺﾞｼｯｸE" pitchFamily="50" charset="-128"/>
        </a:defRPr>
      </a:lvl8pPr>
      <a:lvl9pPr marL="1932652" algn="l" rtl="0" eaLnBrk="1" fontAlgn="base" hangingPunct="1">
        <a:spcBef>
          <a:spcPct val="0"/>
        </a:spcBef>
        <a:spcAft>
          <a:spcPct val="0"/>
        </a:spcAft>
        <a:defRPr kumimoji="1" sz="2114">
          <a:solidFill>
            <a:schemeClr val="tx2"/>
          </a:solidFill>
          <a:latin typeface="Arial" charset="0"/>
          <a:ea typeface="HGPｺﾞｼｯｸE" pitchFamily="50" charset="-128"/>
        </a:defRPr>
      </a:lvl9pPr>
    </p:titleStyle>
    <p:bodyStyle>
      <a:lvl1pPr marL="362372" indent="-362372" algn="l" rtl="0" eaLnBrk="1" fontAlgn="base" hangingPunct="1">
        <a:spcBef>
          <a:spcPct val="20000"/>
        </a:spcBef>
        <a:spcAft>
          <a:spcPct val="0"/>
        </a:spcAft>
        <a:defRPr kumimoji="1" sz="169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71420" indent="-186220" algn="l" rtl="0" eaLnBrk="1" fontAlgn="base" hangingPunct="1">
        <a:lnSpc>
          <a:spcPct val="110000"/>
        </a:lnSpc>
        <a:spcBef>
          <a:spcPct val="0"/>
        </a:spcBef>
        <a:spcAft>
          <a:spcPct val="0"/>
        </a:spcAft>
        <a:buChar char="–"/>
        <a:defRPr kumimoji="1" sz="148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53924" indent="-192930" algn="l" rtl="0" eaLnBrk="1" fontAlgn="base" hangingPunct="1">
        <a:lnSpc>
          <a:spcPct val="110000"/>
        </a:lnSpc>
        <a:spcBef>
          <a:spcPct val="0"/>
        </a:spcBef>
        <a:spcAft>
          <a:spcPct val="0"/>
        </a:spcAft>
        <a:buChar char="•"/>
        <a:defRPr kumimoji="1" sz="1691">
          <a:solidFill>
            <a:schemeClr val="tx1"/>
          </a:solidFill>
          <a:latin typeface="Times New Roman" pitchFamily="18" charset="0"/>
          <a:ea typeface="+mn-ea"/>
        </a:defRPr>
      </a:lvl3pPr>
      <a:lvl4pPr marL="1229717" indent="-186220" algn="l" rtl="0" eaLnBrk="1" fontAlgn="base" hangingPunct="1">
        <a:lnSpc>
          <a:spcPct val="110000"/>
        </a:lnSpc>
        <a:spcBef>
          <a:spcPct val="0"/>
        </a:spcBef>
        <a:spcAft>
          <a:spcPct val="0"/>
        </a:spcAft>
        <a:buFont typeface="Arial" charset="0"/>
        <a:buChar char="»"/>
        <a:defRPr kumimoji="1" sz="1691">
          <a:solidFill>
            <a:schemeClr val="tx1"/>
          </a:solidFill>
          <a:latin typeface="Times New Roman" pitchFamily="18" charset="0"/>
          <a:ea typeface="+mn-ea"/>
        </a:defRPr>
      </a:lvl4pPr>
      <a:lvl5pPr marL="1612222" indent="-192930" algn="l" rtl="0" eaLnBrk="1" fontAlgn="base" hangingPunct="1">
        <a:lnSpc>
          <a:spcPct val="110000"/>
        </a:lnSpc>
        <a:spcBef>
          <a:spcPct val="0"/>
        </a:spcBef>
        <a:spcAft>
          <a:spcPct val="0"/>
        </a:spcAft>
        <a:buFont typeface="Wingdings" pitchFamily="2" charset="2"/>
        <a:buChar char="w"/>
        <a:defRPr kumimoji="1" sz="1691">
          <a:solidFill>
            <a:schemeClr val="tx1"/>
          </a:solidFill>
          <a:latin typeface="Times New Roman" pitchFamily="18" charset="0"/>
          <a:ea typeface="+mn-ea"/>
        </a:defRPr>
      </a:lvl5pPr>
      <a:lvl6pPr marL="2095384" indent="-192930" algn="l" rtl="0" eaLnBrk="1" fontAlgn="base" hangingPunct="1">
        <a:lnSpc>
          <a:spcPct val="110000"/>
        </a:lnSpc>
        <a:spcBef>
          <a:spcPct val="0"/>
        </a:spcBef>
        <a:spcAft>
          <a:spcPct val="0"/>
        </a:spcAft>
        <a:buFont typeface="Wingdings" pitchFamily="2" charset="2"/>
        <a:buChar char="w"/>
        <a:defRPr kumimoji="1" sz="1691">
          <a:solidFill>
            <a:schemeClr val="tx1"/>
          </a:solidFill>
          <a:latin typeface="Times New Roman" pitchFamily="18" charset="0"/>
          <a:ea typeface="+mn-ea"/>
        </a:defRPr>
      </a:lvl6pPr>
      <a:lvl7pPr marL="2578547" indent="-192930" algn="l" rtl="0" eaLnBrk="1" fontAlgn="base" hangingPunct="1">
        <a:lnSpc>
          <a:spcPct val="110000"/>
        </a:lnSpc>
        <a:spcBef>
          <a:spcPct val="0"/>
        </a:spcBef>
        <a:spcAft>
          <a:spcPct val="0"/>
        </a:spcAft>
        <a:buFont typeface="Wingdings" pitchFamily="2" charset="2"/>
        <a:buChar char="w"/>
        <a:defRPr kumimoji="1" sz="1691">
          <a:solidFill>
            <a:schemeClr val="tx1"/>
          </a:solidFill>
          <a:latin typeface="Times New Roman" pitchFamily="18" charset="0"/>
          <a:ea typeface="+mn-ea"/>
        </a:defRPr>
      </a:lvl7pPr>
      <a:lvl8pPr marL="3061710" indent="-192930" algn="l" rtl="0" eaLnBrk="1" fontAlgn="base" hangingPunct="1">
        <a:lnSpc>
          <a:spcPct val="110000"/>
        </a:lnSpc>
        <a:spcBef>
          <a:spcPct val="0"/>
        </a:spcBef>
        <a:spcAft>
          <a:spcPct val="0"/>
        </a:spcAft>
        <a:buFont typeface="Wingdings" pitchFamily="2" charset="2"/>
        <a:buChar char="w"/>
        <a:defRPr kumimoji="1" sz="1691">
          <a:solidFill>
            <a:schemeClr val="tx1"/>
          </a:solidFill>
          <a:latin typeface="Times New Roman" pitchFamily="18" charset="0"/>
          <a:ea typeface="+mn-ea"/>
        </a:defRPr>
      </a:lvl8pPr>
      <a:lvl9pPr marL="3544873" indent="-192930" algn="l" rtl="0" eaLnBrk="1" fontAlgn="base" hangingPunct="1">
        <a:lnSpc>
          <a:spcPct val="110000"/>
        </a:lnSpc>
        <a:spcBef>
          <a:spcPct val="0"/>
        </a:spcBef>
        <a:spcAft>
          <a:spcPct val="0"/>
        </a:spcAft>
        <a:buFont typeface="Wingdings" pitchFamily="2" charset="2"/>
        <a:buChar char="w"/>
        <a:defRPr kumimoji="1" sz="1691">
          <a:solidFill>
            <a:schemeClr val="tx1"/>
          </a:solidFill>
          <a:latin typeface="Times New Roman" pitchFamily="18" charset="0"/>
          <a:ea typeface="+mn-ea"/>
        </a:defRPr>
      </a:lvl9pPr>
    </p:bodyStyle>
    <p:otherStyle>
      <a:defPPr>
        <a:defRPr lang="ja-JP"/>
      </a:defPPr>
      <a:lvl1pPr marL="0" algn="l" defTabSz="966326" rtl="0" eaLnBrk="1" latinLnBrk="0" hangingPunct="1">
        <a:defRPr kumimoji="1" sz="1903" kern="1200">
          <a:solidFill>
            <a:schemeClr val="tx1"/>
          </a:solidFill>
          <a:latin typeface="+mn-lt"/>
          <a:ea typeface="+mn-ea"/>
          <a:cs typeface="+mn-cs"/>
        </a:defRPr>
      </a:lvl1pPr>
      <a:lvl2pPr marL="483163" algn="l" defTabSz="966326" rtl="0" eaLnBrk="1" latinLnBrk="0" hangingPunct="1">
        <a:defRPr kumimoji="1" sz="1903" kern="1200">
          <a:solidFill>
            <a:schemeClr val="tx1"/>
          </a:solidFill>
          <a:latin typeface="+mn-lt"/>
          <a:ea typeface="+mn-ea"/>
          <a:cs typeface="+mn-cs"/>
        </a:defRPr>
      </a:lvl2pPr>
      <a:lvl3pPr marL="966326" algn="l" defTabSz="966326" rtl="0" eaLnBrk="1" latinLnBrk="0" hangingPunct="1">
        <a:defRPr kumimoji="1" sz="1903" kern="1200">
          <a:solidFill>
            <a:schemeClr val="tx1"/>
          </a:solidFill>
          <a:latin typeface="+mn-lt"/>
          <a:ea typeface="+mn-ea"/>
          <a:cs typeface="+mn-cs"/>
        </a:defRPr>
      </a:lvl3pPr>
      <a:lvl4pPr marL="1449489" algn="l" defTabSz="966326" rtl="0" eaLnBrk="1" latinLnBrk="0" hangingPunct="1">
        <a:defRPr kumimoji="1" sz="1903" kern="1200">
          <a:solidFill>
            <a:schemeClr val="tx1"/>
          </a:solidFill>
          <a:latin typeface="+mn-lt"/>
          <a:ea typeface="+mn-ea"/>
          <a:cs typeface="+mn-cs"/>
        </a:defRPr>
      </a:lvl4pPr>
      <a:lvl5pPr marL="1932652" algn="l" defTabSz="966326" rtl="0" eaLnBrk="1" latinLnBrk="0" hangingPunct="1">
        <a:defRPr kumimoji="1" sz="1903" kern="1200">
          <a:solidFill>
            <a:schemeClr val="tx1"/>
          </a:solidFill>
          <a:latin typeface="+mn-lt"/>
          <a:ea typeface="+mn-ea"/>
          <a:cs typeface="+mn-cs"/>
        </a:defRPr>
      </a:lvl5pPr>
      <a:lvl6pPr marL="2415814" algn="l" defTabSz="966326" rtl="0" eaLnBrk="1" latinLnBrk="0" hangingPunct="1">
        <a:defRPr kumimoji="1" sz="1903" kern="1200">
          <a:solidFill>
            <a:schemeClr val="tx1"/>
          </a:solidFill>
          <a:latin typeface="+mn-lt"/>
          <a:ea typeface="+mn-ea"/>
          <a:cs typeface="+mn-cs"/>
        </a:defRPr>
      </a:lvl6pPr>
      <a:lvl7pPr marL="2898978" algn="l" defTabSz="966326" rtl="0" eaLnBrk="1" latinLnBrk="0" hangingPunct="1">
        <a:defRPr kumimoji="1" sz="1903" kern="1200">
          <a:solidFill>
            <a:schemeClr val="tx1"/>
          </a:solidFill>
          <a:latin typeface="+mn-lt"/>
          <a:ea typeface="+mn-ea"/>
          <a:cs typeface="+mn-cs"/>
        </a:defRPr>
      </a:lvl7pPr>
      <a:lvl8pPr marL="3382141" algn="l" defTabSz="966326" rtl="0" eaLnBrk="1" latinLnBrk="0" hangingPunct="1">
        <a:defRPr kumimoji="1" sz="1903" kern="1200">
          <a:solidFill>
            <a:schemeClr val="tx1"/>
          </a:solidFill>
          <a:latin typeface="+mn-lt"/>
          <a:ea typeface="+mn-ea"/>
          <a:cs typeface="+mn-cs"/>
        </a:defRPr>
      </a:lvl8pPr>
      <a:lvl9pPr marL="3865304" algn="l" defTabSz="966326" rtl="0" eaLnBrk="1" latinLnBrk="0" hangingPunct="1">
        <a:defRPr kumimoji="1" sz="1903"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499"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499"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499"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499"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499"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26595"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36" name="テキスト ボックス 35"/>
          <p:cNvSpPr txBox="1"/>
          <p:nvPr/>
        </p:nvSpPr>
        <p:spPr>
          <a:xfrm>
            <a:off x="165317" y="-1584098"/>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13.00</a:t>
            </a:r>
            <a:endParaRPr lang="ja-JP" altLang="en-US" sz="1079" dirty="0">
              <a:solidFill>
                <a:srgbClr val="333333"/>
              </a:solidFill>
              <a:cs typeface="Meiryo UI" panose="020B0604030504040204" pitchFamily="50" charset="-128"/>
            </a:endParaRPr>
          </a:p>
        </p:txBody>
      </p:sp>
      <p:sp>
        <p:nvSpPr>
          <p:cNvPr id="37" name="テキスト ボックス 36"/>
          <p:cNvSpPr txBox="1"/>
          <p:nvPr/>
        </p:nvSpPr>
        <p:spPr>
          <a:xfrm>
            <a:off x="656352" y="-1584096"/>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10.80</a:t>
            </a:r>
            <a:endParaRPr lang="ja-JP" altLang="en-US" sz="1079" dirty="0">
              <a:solidFill>
                <a:srgbClr val="333333"/>
              </a:solidFill>
              <a:cs typeface="Meiryo UI" panose="020B0604030504040204" pitchFamily="50" charset="-128"/>
            </a:endParaRPr>
          </a:p>
        </p:txBody>
      </p:sp>
      <p:sp>
        <p:nvSpPr>
          <p:cNvPr id="38" name="テキスト ボックス 37"/>
          <p:cNvSpPr txBox="1"/>
          <p:nvPr/>
        </p:nvSpPr>
        <p:spPr>
          <a:xfrm>
            <a:off x="1295839"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39" name="テキスト ボックス 38"/>
          <p:cNvSpPr txBox="1"/>
          <p:nvPr/>
        </p:nvSpPr>
        <p:spPr>
          <a:xfrm>
            <a:off x="4768497" y="-1584096"/>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0" name="テキスト ボックス 39"/>
          <p:cNvSpPr txBox="1"/>
          <p:nvPr/>
        </p:nvSpPr>
        <p:spPr>
          <a:xfrm>
            <a:off x="5407984"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1" name="テキスト ボックス 40"/>
          <p:cNvSpPr txBox="1"/>
          <p:nvPr/>
        </p:nvSpPr>
        <p:spPr>
          <a:xfrm>
            <a:off x="6413727"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3.00</a:t>
            </a:r>
            <a:endParaRPr lang="ja-JP" altLang="en-US" sz="1079" dirty="0">
              <a:solidFill>
                <a:srgbClr val="333333"/>
              </a:solidFill>
              <a:cs typeface="Meiryo UI" panose="020B0604030504040204" pitchFamily="50" charset="-128"/>
            </a:endParaRPr>
          </a:p>
        </p:txBody>
      </p:sp>
      <p:sp>
        <p:nvSpPr>
          <p:cNvPr id="42" name="テキスト ボックス 41"/>
          <p:cNvSpPr txBox="1"/>
          <p:nvPr/>
        </p:nvSpPr>
        <p:spPr>
          <a:xfrm>
            <a:off x="9223297"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43" name="テキスト ボックス 42"/>
          <p:cNvSpPr txBox="1"/>
          <p:nvPr/>
        </p:nvSpPr>
        <p:spPr>
          <a:xfrm>
            <a:off x="10466820"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44" name="テキスト ボックス 43"/>
          <p:cNvSpPr txBox="1"/>
          <p:nvPr/>
        </p:nvSpPr>
        <p:spPr>
          <a:xfrm>
            <a:off x="11696794" y="61148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7.40</a:t>
            </a:r>
            <a:endParaRPr lang="ja-JP" altLang="en-US" sz="1079" dirty="0">
              <a:solidFill>
                <a:srgbClr val="333333"/>
              </a:solidFill>
              <a:cs typeface="Meiryo UI" panose="020B0604030504040204" pitchFamily="50" charset="-128"/>
            </a:endParaRPr>
          </a:p>
        </p:txBody>
      </p:sp>
      <p:sp>
        <p:nvSpPr>
          <p:cNvPr id="45" name="テキスト ボックス 44"/>
          <p:cNvSpPr txBox="1"/>
          <p:nvPr/>
        </p:nvSpPr>
        <p:spPr>
          <a:xfrm>
            <a:off x="11696794" y="1127160"/>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6.00</a:t>
            </a:r>
            <a:endParaRPr lang="ja-JP" altLang="en-US" sz="1079" dirty="0">
              <a:solidFill>
                <a:srgbClr val="333333"/>
              </a:solidFill>
              <a:cs typeface="Meiryo UI" panose="020B0604030504040204" pitchFamily="50" charset="-128"/>
            </a:endParaRPr>
          </a:p>
        </p:txBody>
      </p:sp>
      <p:sp>
        <p:nvSpPr>
          <p:cNvPr id="46" name="テキスト ボックス 45"/>
          <p:cNvSpPr txBox="1"/>
          <p:nvPr/>
        </p:nvSpPr>
        <p:spPr>
          <a:xfrm>
            <a:off x="11696794" y="1566566"/>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7" name="テキスト ボックス 46"/>
          <p:cNvSpPr txBox="1"/>
          <p:nvPr/>
        </p:nvSpPr>
        <p:spPr>
          <a:xfrm>
            <a:off x="11696794" y="6002242"/>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8" name="テキスト ボックス 47"/>
          <p:cNvSpPr txBox="1"/>
          <p:nvPr/>
        </p:nvSpPr>
        <p:spPr>
          <a:xfrm>
            <a:off x="11696794" y="735143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9.00</a:t>
            </a:r>
            <a:endParaRPr lang="ja-JP" altLang="en-US" sz="1079" dirty="0">
              <a:solidFill>
                <a:srgbClr val="333333"/>
              </a:solidFill>
              <a:cs typeface="Meiryo UI" panose="020B0604030504040204" pitchFamily="50" charset="-128"/>
            </a:endParaRPr>
          </a:p>
        </p:txBody>
      </p:sp>
      <p:sp>
        <p:nvSpPr>
          <p:cNvPr id="32"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921292639"/>
      </p:ext>
    </p:extLst>
  </p:cSld>
  <p:clrMap bg1="lt1" tx1="dk1" bg2="lt2" tx2="dk2" accent1="accent1" accent2="accent2" accent3="accent3" accent4="accent4" accent5="accent5" accent6="accent6" hlink="hlink" folHlink="folHlink"/>
  <p:sldLayoutIdLst>
    <p:sldLayoutId id="2147484020" r:id="rId1"/>
    <p:sldLayoutId id="2147484021" r:id="rId2"/>
    <p:sldLayoutId id="2147484022" r:id="rId3"/>
    <p:sldLayoutId id="2147484023" r:id="rId4"/>
    <p:sldLayoutId id="2147484024" r:id="rId5"/>
    <p:sldLayoutId id="2147484025" r:id="rId6"/>
    <p:sldLayoutId id="2147484026" r:id="rId7"/>
    <p:sldLayoutId id="2147484027" r:id="rId8"/>
    <p:sldLayoutId id="2147484028" r:id="rId9"/>
    <p:sldLayoutId id="2147484029" r:id="rId10"/>
    <p:sldLayoutId id="2147484030" r:id="rId11"/>
  </p:sldLayoutIdLst>
  <p:hf sldNum="0" hdr="0" ftr="0" dt="0"/>
  <p:txStyles>
    <p:titleStyle>
      <a:lvl1pPr algn="ctr" rtl="0" eaLnBrk="1" fontAlgn="base" hangingPunct="1">
        <a:spcBef>
          <a:spcPct val="0"/>
        </a:spcBef>
        <a:spcAft>
          <a:spcPct val="0"/>
        </a:spcAft>
        <a:defRPr kumimoji="1" sz="3454"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159">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159">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159">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159">
          <a:solidFill>
            <a:schemeClr val="tx2"/>
          </a:solidFill>
          <a:latin typeface="Arial" charset="0"/>
          <a:ea typeface="HGPｺﾞｼｯｸE" pitchFamily="50" charset="-128"/>
        </a:defRPr>
      </a:lvl5pPr>
      <a:lvl6pPr marL="493456" algn="l" rtl="0" eaLnBrk="1" fontAlgn="base" hangingPunct="1">
        <a:spcBef>
          <a:spcPct val="0"/>
        </a:spcBef>
        <a:spcAft>
          <a:spcPct val="0"/>
        </a:spcAft>
        <a:defRPr kumimoji="1" sz="2159">
          <a:solidFill>
            <a:schemeClr val="tx2"/>
          </a:solidFill>
          <a:latin typeface="Arial" charset="0"/>
          <a:ea typeface="HGPｺﾞｼｯｸE" pitchFamily="50" charset="-128"/>
        </a:defRPr>
      </a:lvl6pPr>
      <a:lvl7pPr marL="986912" algn="l" rtl="0" eaLnBrk="1" fontAlgn="base" hangingPunct="1">
        <a:spcBef>
          <a:spcPct val="0"/>
        </a:spcBef>
        <a:spcAft>
          <a:spcPct val="0"/>
        </a:spcAft>
        <a:defRPr kumimoji="1" sz="2159">
          <a:solidFill>
            <a:schemeClr val="tx2"/>
          </a:solidFill>
          <a:latin typeface="Arial" charset="0"/>
          <a:ea typeface="HGPｺﾞｼｯｸE" pitchFamily="50" charset="-128"/>
        </a:defRPr>
      </a:lvl7pPr>
      <a:lvl8pPr marL="1480368" algn="l" rtl="0" eaLnBrk="1" fontAlgn="base" hangingPunct="1">
        <a:spcBef>
          <a:spcPct val="0"/>
        </a:spcBef>
        <a:spcAft>
          <a:spcPct val="0"/>
        </a:spcAft>
        <a:defRPr kumimoji="1" sz="2159">
          <a:solidFill>
            <a:schemeClr val="tx2"/>
          </a:solidFill>
          <a:latin typeface="Arial" charset="0"/>
          <a:ea typeface="HGPｺﾞｼｯｸE" pitchFamily="50" charset="-128"/>
        </a:defRPr>
      </a:lvl8pPr>
      <a:lvl9pPr marL="1973824" algn="l" rtl="0" eaLnBrk="1" fontAlgn="base" hangingPunct="1">
        <a:spcBef>
          <a:spcPct val="0"/>
        </a:spcBef>
        <a:spcAft>
          <a:spcPct val="0"/>
        </a:spcAft>
        <a:defRPr kumimoji="1" sz="2159">
          <a:solidFill>
            <a:schemeClr val="tx2"/>
          </a:solidFill>
          <a:latin typeface="Arial" charset="0"/>
          <a:ea typeface="HGPｺﾞｼｯｸE" pitchFamily="50" charset="-128"/>
        </a:defRPr>
      </a:lvl9pPr>
    </p:titleStyle>
    <p:bodyStyle>
      <a:lvl1pPr marL="370092" indent="-370092" algn="l" rtl="0" eaLnBrk="1" fontAlgn="base" hangingPunct="1">
        <a:spcBef>
          <a:spcPct val="20000"/>
        </a:spcBef>
        <a:spcAft>
          <a:spcPct val="0"/>
        </a:spcAft>
        <a:defRPr kumimoji="1" sz="172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81463" indent="-190187" algn="l" rtl="0" eaLnBrk="1" fontAlgn="base" hangingPunct="1">
        <a:lnSpc>
          <a:spcPct val="110000"/>
        </a:lnSpc>
        <a:spcBef>
          <a:spcPct val="0"/>
        </a:spcBef>
        <a:spcAft>
          <a:spcPct val="0"/>
        </a:spcAft>
        <a:buChar char="–"/>
        <a:defRPr kumimoji="1" sz="1511">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72115" indent="-197040" algn="l" rtl="0" eaLnBrk="1" fontAlgn="base" hangingPunct="1">
        <a:lnSpc>
          <a:spcPct val="110000"/>
        </a:lnSpc>
        <a:spcBef>
          <a:spcPct val="0"/>
        </a:spcBef>
        <a:spcAft>
          <a:spcPct val="0"/>
        </a:spcAft>
        <a:buChar char="•"/>
        <a:defRPr kumimoji="1" sz="1727">
          <a:solidFill>
            <a:schemeClr val="tx1"/>
          </a:solidFill>
          <a:latin typeface="Times New Roman" pitchFamily="18" charset="0"/>
          <a:ea typeface="+mn-ea"/>
        </a:defRPr>
      </a:lvl3pPr>
      <a:lvl4pPr marL="1255914" indent="-190187" algn="l" rtl="0" eaLnBrk="1" fontAlgn="base" hangingPunct="1">
        <a:lnSpc>
          <a:spcPct val="110000"/>
        </a:lnSpc>
        <a:spcBef>
          <a:spcPct val="0"/>
        </a:spcBef>
        <a:spcAft>
          <a:spcPct val="0"/>
        </a:spcAft>
        <a:buFont typeface="Arial" charset="0"/>
        <a:buChar char="»"/>
        <a:defRPr kumimoji="1" sz="1727">
          <a:solidFill>
            <a:schemeClr val="tx1"/>
          </a:solidFill>
          <a:latin typeface="Times New Roman" pitchFamily="18" charset="0"/>
          <a:ea typeface="+mn-ea"/>
        </a:defRPr>
      </a:lvl4pPr>
      <a:lvl5pPr marL="1646567"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5pPr>
      <a:lvl6pPr marL="2140023"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6pPr>
      <a:lvl7pPr marL="2633479"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7pPr>
      <a:lvl8pPr marL="3126935"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8pPr>
      <a:lvl9pPr marL="3620391"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9pPr>
    </p:bodyStyle>
    <p:otherStyle>
      <a:defPPr>
        <a:defRPr lang="ja-JP"/>
      </a:defPPr>
      <a:lvl1pPr marL="0" algn="l" defTabSz="986912" rtl="0" eaLnBrk="1" latinLnBrk="0" hangingPunct="1">
        <a:defRPr kumimoji="1" sz="1943" kern="1200">
          <a:solidFill>
            <a:schemeClr val="tx1"/>
          </a:solidFill>
          <a:latin typeface="+mn-lt"/>
          <a:ea typeface="+mn-ea"/>
          <a:cs typeface="+mn-cs"/>
        </a:defRPr>
      </a:lvl1pPr>
      <a:lvl2pPr marL="493456" algn="l" defTabSz="986912" rtl="0" eaLnBrk="1" latinLnBrk="0" hangingPunct="1">
        <a:defRPr kumimoji="1" sz="1943" kern="1200">
          <a:solidFill>
            <a:schemeClr val="tx1"/>
          </a:solidFill>
          <a:latin typeface="+mn-lt"/>
          <a:ea typeface="+mn-ea"/>
          <a:cs typeface="+mn-cs"/>
        </a:defRPr>
      </a:lvl2pPr>
      <a:lvl3pPr marL="986912" algn="l" defTabSz="986912" rtl="0" eaLnBrk="1" latinLnBrk="0" hangingPunct="1">
        <a:defRPr kumimoji="1" sz="1943" kern="1200">
          <a:solidFill>
            <a:schemeClr val="tx1"/>
          </a:solidFill>
          <a:latin typeface="+mn-lt"/>
          <a:ea typeface="+mn-ea"/>
          <a:cs typeface="+mn-cs"/>
        </a:defRPr>
      </a:lvl3pPr>
      <a:lvl4pPr marL="1480368" algn="l" defTabSz="986912" rtl="0" eaLnBrk="1" latinLnBrk="0" hangingPunct="1">
        <a:defRPr kumimoji="1" sz="1943" kern="1200">
          <a:solidFill>
            <a:schemeClr val="tx1"/>
          </a:solidFill>
          <a:latin typeface="+mn-lt"/>
          <a:ea typeface="+mn-ea"/>
          <a:cs typeface="+mn-cs"/>
        </a:defRPr>
      </a:lvl4pPr>
      <a:lvl5pPr marL="1973824" algn="l" defTabSz="986912" rtl="0" eaLnBrk="1" latinLnBrk="0" hangingPunct="1">
        <a:defRPr kumimoji="1" sz="1943" kern="1200">
          <a:solidFill>
            <a:schemeClr val="tx1"/>
          </a:solidFill>
          <a:latin typeface="+mn-lt"/>
          <a:ea typeface="+mn-ea"/>
          <a:cs typeface="+mn-cs"/>
        </a:defRPr>
      </a:lvl5pPr>
      <a:lvl6pPr marL="2467280" algn="l" defTabSz="986912" rtl="0" eaLnBrk="1" latinLnBrk="0" hangingPunct="1">
        <a:defRPr kumimoji="1" sz="1943" kern="1200">
          <a:solidFill>
            <a:schemeClr val="tx1"/>
          </a:solidFill>
          <a:latin typeface="+mn-lt"/>
          <a:ea typeface="+mn-ea"/>
          <a:cs typeface="+mn-cs"/>
        </a:defRPr>
      </a:lvl6pPr>
      <a:lvl7pPr marL="2960736" algn="l" defTabSz="986912" rtl="0" eaLnBrk="1" latinLnBrk="0" hangingPunct="1">
        <a:defRPr kumimoji="1" sz="1943" kern="1200">
          <a:solidFill>
            <a:schemeClr val="tx1"/>
          </a:solidFill>
          <a:latin typeface="+mn-lt"/>
          <a:ea typeface="+mn-ea"/>
          <a:cs typeface="+mn-cs"/>
        </a:defRPr>
      </a:lvl7pPr>
      <a:lvl8pPr marL="3454192" algn="l" defTabSz="986912" rtl="0" eaLnBrk="1" latinLnBrk="0" hangingPunct="1">
        <a:defRPr kumimoji="1" sz="1943" kern="1200">
          <a:solidFill>
            <a:schemeClr val="tx1"/>
          </a:solidFill>
          <a:latin typeface="+mn-lt"/>
          <a:ea typeface="+mn-ea"/>
          <a:cs typeface="+mn-cs"/>
        </a:defRPr>
      </a:lvl8pPr>
      <a:lvl9pPr marL="3947648" algn="l" defTabSz="986912" rtl="0" eaLnBrk="1" latinLnBrk="0" hangingPunct="1">
        <a:defRPr kumimoji="1" sz="1943"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499"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499"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499"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499"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499"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26595"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36" name="テキスト ボックス 35"/>
          <p:cNvSpPr txBox="1"/>
          <p:nvPr/>
        </p:nvSpPr>
        <p:spPr>
          <a:xfrm>
            <a:off x="165317" y="-1584098"/>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13.00</a:t>
            </a:r>
            <a:endParaRPr lang="ja-JP" altLang="en-US" sz="1079" dirty="0">
              <a:solidFill>
                <a:srgbClr val="333333"/>
              </a:solidFill>
              <a:cs typeface="Meiryo UI" panose="020B0604030504040204" pitchFamily="50" charset="-128"/>
            </a:endParaRPr>
          </a:p>
        </p:txBody>
      </p:sp>
      <p:sp>
        <p:nvSpPr>
          <p:cNvPr id="37" name="テキスト ボックス 36"/>
          <p:cNvSpPr txBox="1"/>
          <p:nvPr/>
        </p:nvSpPr>
        <p:spPr>
          <a:xfrm>
            <a:off x="656352" y="-1584096"/>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10.80</a:t>
            </a:r>
            <a:endParaRPr lang="ja-JP" altLang="en-US" sz="1079" dirty="0">
              <a:solidFill>
                <a:srgbClr val="333333"/>
              </a:solidFill>
              <a:cs typeface="Meiryo UI" panose="020B0604030504040204" pitchFamily="50" charset="-128"/>
            </a:endParaRPr>
          </a:p>
        </p:txBody>
      </p:sp>
      <p:sp>
        <p:nvSpPr>
          <p:cNvPr id="38" name="テキスト ボックス 37"/>
          <p:cNvSpPr txBox="1"/>
          <p:nvPr/>
        </p:nvSpPr>
        <p:spPr>
          <a:xfrm>
            <a:off x="1295839"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39" name="テキスト ボックス 38"/>
          <p:cNvSpPr txBox="1"/>
          <p:nvPr/>
        </p:nvSpPr>
        <p:spPr>
          <a:xfrm>
            <a:off x="4768497" y="-1584096"/>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0" name="テキスト ボックス 39"/>
          <p:cNvSpPr txBox="1"/>
          <p:nvPr/>
        </p:nvSpPr>
        <p:spPr>
          <a:xfrm>
            <a:off x="5407984"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1" name="テキスト ボックス 40"/>
          <p:cNvSpPr txBox="1"/>
          <p:nvPr/>
        </p:nvSpPr>
        <p:spPr>
          <a:xfrm>
            <a:off x="6413727"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3.00</a:t>
            </a:r>
            <a:endParaRPr lang="ja-JP" altLang="en-US" sz="1079" dirty="0">
              <a:solidFill>
                <a:srgbClr val="333333"/>
              </a:solidFill>
              <a:cs typeface="Meiryo UI" panose="020B0604030504040204" pitchFamily="50" charset="-128"/>
            </a:endParaRPr>
          </a:p>
        </p:txBody>
      </p:sp>
      <p:sp>
        <p:nvSpPr>
          <p:cNvPr id="42" name="テキスト ボックス 41"/>
          <p:cNvSpPr txBox="1"/>
          <p:nvPr/>
        </p:nvSpPr>
        <p:spPr>
          <a:xfrm>
            <a:off x="9223297"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43" name="テキスト ボックス 42"/>
          <p:cNvSpPr txBox="1"/>
          <p:nvPr/>
        </p:nvSpPr>
        <p:spPr>
          <a:xfrm>
            <a:off x="10466820"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44" name="テキスト ボックス 43"/>
          <p:cNvSpPr txBox="1"/>
          <p:nvPr/>
        </p:nvSpPr>
        <p:spPr>
          <a:xfrm>
            <a:off x="11696794" y="61148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7.40</a:t>
            </a:r>
            <a:endParaRPr lang="ja-JP" altLang="en-US" sz="1079" dirty="0">
              <a:solidFill>
                <a:srgbClr val="333333"/>
              </a:solidFill>
              <a:cs typeface="Meiryo UI" panose="020B0604030504040204" pitchFamily="50" charset="-128"/>
            </a:endParaRPr>
          </a:p>
        </p:txBody>
      </p:sp>
      <p:sp>
        <p:nvSpPr>
          <p:cNvPr id="45" name="テキスト ボックス 44"/>
          <p:cNvSpPr txBox="1"/>
          <p:nvPr/>
        </p:nvSpPr>
        <p:spPr>
          <a:xfrm>
            <a:off x="11696794" y="1127160"/>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6.00</a:t>
            </a:r>
            <a:endParaRPr lang="ja-JP" altLang="en-US" sz="1079" dirty="0">
              <a:solidFill>
                <a:srgbClr val="333333"/>
              </a:solidFill>
              <a:cs typeface="Meiryo UI" panose="020B0604030504040204" pitchFamily="50" charset="-128"/>
            </a:endParaRPr>
          </a:p>
        </p:txBody>
      </p:sp>
      <p:sp>
        <p:nvSpPr>
          <p:cNvPr id="46" name="テキスト ボックス 45"/>
          <p:cNvSpPr txBox="1"/>
          <p:nvPr/>
        </p:nvSpPr>
        <p:spPr>
          <a:xfrm>
            <a:off x="11696794" y="1566566"/>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7" name="テキスト ボックス 46"/>
          <p:cNvSpPr txBox="1"/>
          <p:nvPr/>
        </p:nvSpPr>
        <p:spPr>
          <a:xfrm>
            <a:off x="11696794" y="6002242"/>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8" name="テキスト ボックス 47"/>
          <p:cNvSpPr txBox="1"/>
          <p:nvPr/>
        </p:nvSpPr>
        <p:spPr>
          <a:xfrm>
            <a:off x="11696794" y="735143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9.00</a:t>
            </a:r>
            <a:endParaRPr lang="ja-JP" altLang="en-US" sz="1079" dirty="0">
              <a:solidFill>
                <a:srgbClr val="333333"/>
              </a:solidFill>
              <a:cs typeface="Meiryo UI" panose="020B0604030504040204" pitchFamily="50" charset="-128"/>
            </a:endParaRPr>
          </a:p>
        </p:txBody>
      </p:sp>
      <p:sp>
        <p:nvSpPr>
          <p:cNvPr id="32"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176963896"/>
      </p:ext>
    </p:extLst>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 id="2147484068" r:id="rId12"/>
  </p:sldLayoutIdLst>
  <p:hf sldNum="0" hdr="0" ftr="0" dt="0"/>
  <p:txStyles>
    <p:titleStyle>
      <a:lvl1pPr algn="ctr" rtl="0" eaLnBrk="1" fontAlgn="base" hangingPunct="1">
        <a:spcBef>
          <a:spcPct val="0"/>
        </a:spcBef>
        <a:spcAft>
          <a:spcPct val="0"/>
        </a:spcAft>
        <a:defRPr kumimoji="1" sz="3454"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159">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159">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159">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159">
          <a:solidFill>
            <a:schemeClr val="tx2"/>
          </a:solidFill>
          <a:latin typeface="Arial" charset="0"/>
          <a:ea typeface="HGPｺﾞｼｯｸE" pitchFamily="50" charset="-128"/>
        </a:defRPr>
      </a:lvl5pPr>
      <a:lvl6pPr marL="493456" algn="l" rtl="0" eaLnBrk="1" fontAlgn="base" hangingPunct="1">
        <a:spcBef>
          <a:spcPct val="0"/>
        </a:spcBef>
        <a:spcAft>
          <a:spcPct val="0"/>
        </a:spcAft>
        <a:defRPr kumimoji="1" sz="2159">
          <a:solidFill>
            <a:schemeClr val="tx2"/>
          </a:solidFill>
          <a:latin typeface="Arial" charset="0"/>
          <a:ea typeface="HGPｺﾞｼｯｸE" pitchFamily="50" charset="-128"/>
        </a:defRPr>
      </a:lvl6pPr>
      <a:lvl7pPr marL="986912" algn="l" rtl="0" eaLnBrk="1" fontAlgn="base" hangingPunct="1">
        <a:spcBef>
          <a:spcPct val="0"/>
        </a:spcBef>
        <a:spcAft>
          <a:spcPct val="0"/>
        </a:spcAft>
        <a:defRPr kumimoji="1" sz="2159">
          <a:solidFill>
            <a:schemeClr val="tx2"/>
          </a:solidFill>
          <a:latin typeface="Arial" charset="0"/>
          <a:ea typeface="HGPｺﾞｼｯｸE" pitchFamily="50" charset="-128"/>
        </a:defRPr>
      </a:lvl7pPr>
      <a:lvl8pPr marL="1480368" algn="l" rtl="0" eaLnBrk="1" fontAlgn="base" hangingPunct="1">
        <a:spcBef>
          <a:spcPct val="0"/>
        </a:spcBef>
        <a:spcAft>
          <a:spcPct val="0"/>
        </a:spcAft>
        <a:defRPr kumimoji="1" sz="2159">
          <a:solidFill>
            <a:schemeClr val="tx2"/>
          </a:solidFill>
          <a:latin typeface="Arial" charset="0"/>
          <a:ea typeface="HGPｺﾞｼｯｸE" pitchFamily="50" charset="-128"/>
        </a:defRPr>
      </a:lvl8pPr>
      <a:lvl9pPr marL="1973824" algn="l" rtl="0" eaLnBrk="1" fontAlgn="base" hangingPunct="1">
        <a:spcBef>
          <a:spcPct val="0"/>
        </a:spcBef>
        <a:spcAft>
          <a:spcPct val="0"/>
        </a:spcAft>
        <a:defRPr kumimoji="1" sz="2159">
          <a:solidFill>
            <a:schemeClr val="tx2"/>
          </a:solidFill>
          <a:latin typeface="Arial" charset="0"/>
          <a:ea typeface="HGPｺﾞｼｯｸE" pitchFamily="50" charset="-128"/>
        </a:defRPr>
      </a:lvl9pPr>
    </p:titleStyle>
    <p:bodyStyle>
      <a:lvl1pPr marL="370092" indent="-370092" algn="l" rtl="0" eaLnBrk="1" fontAlgn="base" hangingPunct="1">
        <a:spcBef>
          <a:spcPct val="20000"/>
        </a:spcBef>
        <a:spcAft>
          <a:spcPct val="0"/>
        </a:spcAft>
        <a:defRPr kumimoji="1" sz="172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81463" indent="-190187" algn="l" rtl="0" eaLnBrk="1" fontAlgn="base" hangingPunct="1">
        <a:lnSpc>
          <a:spcPct val="110000"/>
        </a:lnSpc>
        <a:spcBef>
          <a:spcPct val="0"/>
        </a:spcBef>
        <a:spcAft>
          <a:spcPct val="0"/>
        </a:spcAft>
        <a:buChar char="–"/>
        <a:defRPr kumimoji="1" sz="1511">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72115" indent="-197040" algn="l" rtl="0" eaLnBrk="1" fontAlgn="base" hangingPunct="1">
        <a:lnSpc>
          <a:spcPct val="110000"/>
        </a:lnSpc>
        <a:spcBef>
          <a:spcPct val="0"/>
        </a:spcBef>
        <a:spcAft>
          <a:spcPct val="0"/>
        </a:spcAft>
        <a:buChar char="•"/>
        <a:defRPr kumimoji="1" sz="1727">
          <a:solidFill>
            <a:schemeClr val="tx1"/>
          </a:solidFill>
          <a:latin typeface="Times New Roman" pitchFamily="18" charset="0"/>
          <a:ea typeface="+mn-ea"/>
        </a:defRPr>
      </a:lvl3pPr>
      <a:lvl4pPr marL="1255914" indent="-190187" algn="l" rtl="0" eaLnBrk="1" fontAlgn="base" hangingPunct="1">
        <a:lnSpc>
          <a:spcPct val="110000"/>
        </a:lnSpc>
        <a:spcBef>
          <a:spcPct val="0"/>
        </a:spcBef>
        <a:spcAft>
          <a:spcPct val="0"/>
        </a:spcAft>
        <a:buFont typeface="Arial" charset="0"/>
        <a:buChar char="»"/>
        <a:defRPr kumimoji="1" sz="1727">
          <a:solidFill>
            <a:schemeClr val="tx1"/>
          </a:solidFill>
          <a:latin typeface="Times New Roman" pitchFamily="18" charset="0"/>
          <a:ea typeface="+mn-ea"/>
        </a:defRPr>
      </a:lvl4pPr>
      <a:lvl5pPr marL="1646567"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5pPr>
      <a:lvl6pPr marL="2140023"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6pPr>
      <a:lvl7pPr marL="2633479"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7pPr>
      <a:lvl8pPr marL="3126935"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8pPr>
      <a:lvl9pPr marL="3620391"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9pPr>
    </p:bodyStyle>
    <p:otherStyle>
      <a:defPPr>
        <a:defRPr lang="ja-JP"/>
      </a:defPPr>
      <a:lvl1pPr marL="0" algn="l" defTabSz="986912" rtl="0" eaLnBrk="1" latinLnBrk="0" hangingPunct="1">
        <a:defRPr kumimoji="1" sz="1943" kern="1200">
          <a:solidFill>
            <a:schemeClr val="tx1"/>
          </a:solidFill>
          <a:latin typeface="+mn-lt"/>
          <a:ea typeface="+mn-ea"/>
          <a:cs typeface="+mn-cs"/>
        </a:defRPr>
      </a:lvl1pPr>
      <a:lvl2pPr marL="493456" algn="l" defTabSz="986912" rtl="0" eaLnBrk="1" latinLnBrk="0" hangingPunct="1">
        <a:defRPr kumimoji="1" sz="1943" kern="1200">
          <a:solidFill>
            <a:schemeClr val="tx1"/>
          </a:solidFill>
          <a:latin typeface="+mn-lt"/>
          <a:ea typeface="+mn-ea"/>
          <a:cs typeface="+mn-cs"/>
        </a:defRPr>
      </a:lvl2pPr>
      <a:lvl3pPr marL="986912" algn="l" defTabSz="986912" rtl="0" eaLnBrk="1" latinLnBrk="0" hangingPunct="1">
        <a:defRPr kumimoji="1" sz="1943" kern="1200">
          <a:solidFill>
            <a:schemeClr val="tx1"/>
          </a:solidFill>
          <a:latin typeface="+mn-lt"/>
          <a:ea typeface="+mn-ea"/>
          <a:cs typeface="+mn-cs"/>
        </a:defRPr>
      </a:lvl3pPr>
      <a:lvl4pPr marL="1480368" algn="l" defTabSz="986912" rtl="0" eaLnBrk="1" latinLnBrk="0" hangingPunct="1">
        <a:defRPr kumimoji="1" sz="1943" kern="1200">
          <a:solidFill>
            <a:schemeClr val="tx1"/>
          </a:solidFill>
          <a:latin typeface="+mn-lt"/>
          <a:ea typeface="+mn-ea"/>
          <a:cs typeface="+mn-cs"/>
        </a:defRPr>
      </a:lvl4pPr>
      <a:lvl5pPr marL="1973824" algn="l" defTabSz="986912" rtl="0" eaLnBrk="1" latinLnBrk="0" hangingPunct="1">
        <a:defRPr kumimoji="1" sz="1943" kern="1200">
          <a:solidFill>
            <a:schemeClr val="tx1"/>
          </a:solidFill>
          <a:latin typeface="+mn-lt"/>
          <a:ea typeface="+mn-ea"/>
          <a:cs typeface="+mn-cs"/>
        </a:defRPr>
      </a:lvl5pPr>
      <a:lvl6pPr marL="2467280" algn="l" defTabSz="986912" rtl="0" eaLnBrk="1" latinLnBrk="0" hangingPunct="1">
        <a:defRPr kumimoji="1" sz="1943" kern="1200">
          <a:solidFill>
            <a:schemeClr val="tx1"/>
          </a:solidFill>
          <a:latin typeface="+mn-lt"/>
          <a:ea typeface="+mn-ea"/>
          <a:cs typeface="+mn-cs"/>
        </a:defRPr>
      </a:lvl6pPr>
      <a:lvl7pPr marL="2960736" algn="l" defTabSz="986912" rtl="0" eaLnBrk="1" latinLnBrk="0" hangingPunct="1">
        <a:defRPr kumimoji="1" sz="1943" kern="1200">
          <a:solidFill>
            <a:schemeClr val="tx1"/>
          </a:solidFill>
          <a:latin typeface="+mn-lt"/>
          <a:ea typeface="+mn-ea"/>
          <a:cs typeface="+mn-cs"/>
        </a:defRPr>
      </a:lvl7pPr>
      <a:lvl8pPr marL="3454192" algn="l" defTabSz="986912" rtl="0" eaLnBrk="1" latinLnBrk="0" hangingPunct="1">
        <a:defRPr kumimoji="1" sz="1943" kern="1200">
          <a:solidFill>
            <a:schemeClr val="tx1"/>
          </a:solidFill>
          <a:latin typeface="+mn-lt"/>
          <a:ea typeface="+mn-ea"/>
          <a:cs typeface="+mn-cs"/>
        </a:defRPr>
      </a:lvl8pPr>
      <a:lvl9pPr marL="3947648" algn="l" defTabSz="986912" rtl="0" eaLnBrk="1" latinLnBrk="0" hangingPunct="1">
        <a:defRPr kumimoji="1" sz="1943"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534591" y="302737"/>
            <a:ext cx="9622632" cy="1259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1027" name="テキスト プレースホルダー 2"/>
          <p:cNvSpPr>
            <a:spLocks noGrp="1"/>
          </p:cNvSpPr>
          <p:nvPr>
            <p:ph type="body" idx="1"/>
          </p:nvPr>
        </p:nvSpPr>
        <p:spPr bwMode="auto">
          <a:xfrm>
            <a:off x="534591" y="1763925"/>
            <a:ext cx="9622632" cy="4989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2"/>
          </p:nvPr>
        </p:nvSpPr>
        <p:spPr>
          <a:xfrm>
            <a:off x="534591" y="7006699"/>
            <a:ext cx="2494756" cy="402483"/>
          </a:xfrm>
          <a:prstGeom prst="rect">
            <a:avLst/>
          </a:prstGeom>
        </p:spPr>
        <p:txBody>
          <a:bodyPr vert="horz" lIns="91440" tIns="45720" rIns="91440" bIns="45720" rtlCol="0" anchor="ctr"/>
          <a:lstStyle>
            <a:lvl1pPr algn="l" eaLnBrk="1" fontAlgn="auto" hangingPunct="1">
              <a:spcBef>
                <a:spcPts val="0"/>
              </a:spcBef>
              <a:spcAft>
                <a:spcPts val="0"/>
              </a:spcAft>
              <a:defRPr sz="1295">
                <a:solidFill>
                  <a:schemeClr val="tx1">
                    <a:tint val="75000"/>
                  </a:schemeClr>
                </a:solidFill>
                <a:latin typeface="+mn-lt"/>
                <a:ea typeface="+mn-ea"/>
                <a:cs typeface="+mn-cs"/>
              </a:defRPr>
            </a:lvl1pPr>
          </a:lstStyle>
          <a:p>
            <a:pPr>
              <a:defRPr/>
            </a:pPr>
            <a:fld id="{94E954A1-F416-45AB-8871-6DFCEB64F478}" type="datetimeFigureOut">
              <a:rPr lang="ja-JP" altLang="en-US"/>
              <a:pPr>
                <a:defRPr/>
              </a:pPr>
              <a:t>2019/1/8</a:t>
            </a:fld>
            <a:endParaRPr lang="ja-JP" altLang="en-US"/>
          </a:p>
        </p:txBody>
      </p:sp>
      <p:sp>
        <p:nvSpPr>
          <p:cNvPr id="5" name="フッター プレースホルダー 4"/>
          <p:cNvSpPr>
            <a:spLocks noGrp="1"/>
          </p:cNvSpPr>
          <p:nvPr>
            <p:ph type="ftr" sz="quarter" idx="3"/>
          </p:nvPr>
        </p:nvSpPr>
        <p:spPr>
          <a:xfrm>
            <a:off x="3653036" y="7006699"/>
            <a:ext cx="3385741" cy="402483"/>
          </a:xfrm>
          <a:prstGeom prst="rect">
            <a:avLst/>
          </a:prstGeom>
        </p:spPr>
        <p:txBody>
          <a:bodyPr vert="horz" lIns="91440" tIns="45720" rIns="91440" bIns="45720" rtlCol="0" anchor="ctr"/>
          <a:lstStyle>
            <a:lvl1pPr algn="ctr" eaLnBrk="1" fontAlgn="auto" hangingPunct="1">
              <a:spcBef>
                <a:spcPts val="0"/>
              </a:spcBef>
              <a:spcAft>
                <a:spcPts val="0"/>
              </a:spcAft>
              <a:defRPr sz="1295">
                <a:solidFill>
                  <a:schemeClr val="tx1">
                    <a:tint val="75000"/>
                  </a:schemeClr>
                </a:solidFill>
                <a:latin typeface="+mn-lt"/>
                <a:ea typeface="+mn-ea"/>
                <a:cs typeface="+mn-cs"/>
              </a:defRPr>
            </a:lvl1pPr>
          </a:lstStyle>
          <a:p>
            <a:pPr>
              <a:defRPr/>
            </a:pPr>
            <a:endParaRPr lang="ja-JP" altLang="en-US"/>
          </a:p>
        </p:txBody>
      </p:sp>
      <p:sp>
        <p:nvSpPr>
          <p:cNvPr id="6" name="スライド番号プレースホルダー 5"/>
          <p:cNvSpPr>
            <a:spLocks noGrp="1"/>
          </p:cNvSpPr>
          <p:nvPr>
            <p:ph type="sldNum" sz="quarter" idx="4"/>
          </p:nvPr>
        </p:nvSpPr>
        <p:spPr>
          <a:xfrm>
            <a:off x="7662466" y="7006699"/>
            <a:ext cx="2494756" cy="402483"/>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95">
                <a:solidFill>
                  <a:srgbClr val="898989"/>
                </a:solidFill>
                <a:cs typeface="+mn-cs"/>
              </a:defRPr>
            </a:lvl1pPr>
          </a:lstStyle>
          <a:p>
            <a:pPr>
              <a:defRPr/>
            </a:pPr>
            <a:fld id="{F869D216-8EC3-449F-B6B0-428B3F2C787D}" type="slidenum">
              <a:rPr lang="ja-JP" altLang="en-US"/>
              <a:pPr>
                <a:defRPr/>
              </a:pPr>
              <a:t>‹#›</a:t>
            </a:fld>
            <a:endParaRPr lang="ja-JP" altLang="en-US"/>
          </a:p>
        </p:txBody>
      </p:sp>
      <p:sp>
        <p:nvSpPr>
          <p:cNvPr id="7"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287914010"/>
      </p:ext>
    </p:extLst>
  </p:cSld>
  <p:clrMap bg1="lt1" tx1="dk1" bg2="lt2" tx2="dk2" accent1="accent1" accent2="accent2" accent3="accent3" accent4="accent4" accent5="accent5" accent6="accent6" hlink="hlink" folHlink="folHlink"/>
  <p:sldLayoutIdLst>
    <p:sldLayoutId id="2147484203" r:id="rId1"/>
    <p:sldLayoutId id="2147484204" r:id="rId2"/>
    <p:sldLayoutId id="2147484205" r:id="rId3"/>
    <p:sldLayoutId id="2147484206" r:id="rId4"/>
    <p:sldLayoutId id="2147484207" r:id="rId5"/>
    <p:sldLayoutId id="2147484208" r:id="rId6"/>
    <p:sldLayoutId id="2147484209" r:id="rId7"/>
    <p:sldLayoutId id="2147484210" r:id="rId8"/>
    <p:sldLayoutId id="2147484211" r:id="rId9"/>
    <p:sldLayoutId id="2147484212" r:id="rId10"/>
    <p:sldLayoutId id="2147484213" r:id="rId11"/>
  </p:sldLayoutIdLst>
  <p:txStyles>
    <p:titleStyle>
      <a:lvl1pPr algn="ctr" rtl="0" eaLnBrk="0" fontAlgn="base" hangingPunct="0">
        <a:spcBef>
          <a:spcPct val="0"/>
        </a:spcBef>
        <a:spcAft>
          <a:spcPct val="0"/>
        </a:spcAft>
        <a:defRPr kumimoji="1" sz="4749" kern="1200">
          <a:solidFill>
            <a:schemeClr val="tx1"/>
          </a:solidFill>
          <a:latin typeface="+mj-lt"/>
          <a:ea typeface="+mj-ea"/>
          <a:cs typeface="メイリオ" pitchFamily="50" charset="-128"/>
        </a:defRPr>
      </a:lvl1pPr>
      <a:lvl2pPr algn="ctr" rtl="0" eaLnBrk="0" fontAlgn="base" hangingPunct="0">
        <a:spcBef>
          <a:spcPct val="0"/>
        </a:spcBef>
        <a:spcAft>
          <a:spcPct val="0"/>
        </a:spcAft>
        <a:defRPr kumimoji="1" sz="4749">
          <a:solidFill>
            <a:schemeClr val="tx1"/>
          </a:solidFill>
          <a:latin typeface="Cambria" pitchFamily="18" charset="0"/>
          <a:ea typeface="メイリオ" pitchFamily="50" charset="-128"/>
          <a:cs typeface="メイリオ" pitchFamily="50" charset="-128"/>
        </a:defRPr>
      </a:lvl2pPr>
      <a:lvl3pPr algn="ctr" rtl="0" eaLnBrk="0" fontAlgn="base" hangingPunct="0">
        <a:spcBef>
          <a:spcPct val="0"/>
        </a:spcBef>
        <a:spcAft>
          <a:spcPct val="0"/>
        </a:spcAft>
        <a:defRPr kumimoji="1" sz="4749">
          <a:solidFill>
            <a:schemeClr val="tx1"/>
          </a:solidFill>
          <a:latin typeface="Cambria" pitchFamily="18" charset="0"/>
          <a:ea typeface="メイリオ" pitchFamily="50" charset="-128"/>
          <a:cs typeface="メイリオ" pitchFamily="50" charset="-128"/>
        </a:defRPr>
      </a:lvl3pPr>
      <a:lvl4pPr algn="ctr" rtl="0" eaLnBrk="0" fontAlgn="base" hangingPunct="0">
        <a:spcBef>
          <a:spcPct val="0"/>
        </a:spcBef>
        <a:spcAft>
          <a:spcPct val="0"/>
        </a:spcAft>
        <a:defRPr kumimoji="1" sz="4749">
          <a:solidFill>
            <a:schemeClr val="tx1"/>
          </a:solidFill>
          <a:latin typeface="Cambria" pitchFamily="18" charset="0"/>
          <a:ea typeface="メイリオ" pitchFamily="50" charset="-128"/>
          <a:cs typeface="メイリオ" pitchFamily="50" charset="-128"/>
        </a:defRPr>
      </a:lvl4pPr>
      <a:lvl5pPr algn="ctr" rtl="0" eaLnBrk="0" fontAlgn="base" hangingPunct="0">
        <a:spcBef>
          <a:spcPct val="0"/>
        </a:spcBef>
        <a:spcAft>
          <a:spcPct val="0"/>
        </a:spcAft>
        <a:defRPr kumimoji="1" sz="4749">
          <a:solidFill>
            <a:schemeClr val="tx1"/>
          </a:solidFill>
          <a:latin typeface="Cambria" pitchFamily="18" charset="0"/>
          <a:ea typeface="メイリオ" pitchFamily="50" charset="-128"/>
          <a:cs typeface="メイリオ" pitchFamily="50" charset="-128"/>
        </a:defRPr>
      </a:lvl5pPr>
      <a:lvl6pPr marL="493456" algn="ctr" rtl="0" fontAlgn="base">
        <a:spcBef>
          <a:spcPct val="0"/>
        </a:spcBef>
        <a:spcAft>
          <a:spcPct val="0"/>
        </a:spcAft>
        <a:defRPr kumimoji="1" sz="4749">
          <a:solidFill>
            <a:schemeClr val="tx1"/>
          </a:solidFill>
          <a:latin typeface="Cambria" pitchFamily="18" charset="0"/>
          <a:ea typeface="メイリオ" pitchFamily="50" charset="-128"/>
          <a:cs typeface="メイリオ" pitchFamily="50" charset="-128"/>
        </a:defRPr>
      </a:lvl6pPr>
      <a:lvl7pPr marL="986912" algn="ctr" rtl="0" fontAlgn="base">
        <a:spcBef>
          <a:spcPct val="0"/>
        </a:spcBef>
        <a:spcAft>
          <a:spcPct val="0"/>
        </a:spcAft>
        <a:defRPr kumimoji="1" sz="4749">
          <a:solidFill>
            <a:schemeClr val="tx1"/>
          </a:solidFill>
          <a:latin typeface="Cambria" pitchFamily="18" charset="0"/>
          <a:ea typeface="メイリオ" pitchFamily="50" charset="-128"/>
          <a:cs typeface="メイリオ" pitchFamily="50" charset="-128"/>
        </a:defRPr>
      </a:lvl7pPr>
      <a:lvl8pPr marL="1480368" algn="ctr" rtl="0" fontAlgn="base">
        <a:spcBef>
          <a:spcPct val="0"/>
        </a:spcBef>
        <a:spcAft>
          <a:spcPct val="0"/>
        </a:spcAft>
        <a:defRPr kumimoji="1" sz="4749">
          <a:solidFill>
            <a:schemeClr val="tx1"/>
          </a:solidFill>
          <a:latin typeface="Cambria" pitchFamily="18" charset="0"/>
          <a:ea typeface="メイリオ" pitchFamily="50" charset="-128"/>
          <a:cs typeface="メイリオ" pitchFamily="50" charset="-128"/>
        </a:defRPr>
      </a:lvl8pPr>
      <a:lvl9pPr marL="1973824" algn="ctr" rtl="0" fontAlgn="base">
        <a:spcBef>
          <a:spcPct val="0"/>
        </a:spcBef>
        <a:spcAft>
          <a:spcPct val="0"/>
        </a:spcAft>
        <a:defRPr kumimoji="1" sz="4749">
          <a:solidFill>
            <a:schemeClr val="tx1"/>
          </a:solidFill>
          <a:latin typeface="Cambria" pitchFamily="18" charset="0"/>
          <a:ea typeface="メイリオ" pitchFamily="50" charset="-128"/>
          <a:cs typeface="メイリオ" pitchFamily="50" charset="-128"/>
        </a:defRPr>
      </a:lvl9pPr>
    </p:titleStyle>
    <p:bodyStyle>
      <a:lvl1pPr marL="370092" indent="-370092" algn="l" rtl="0" eaLnBrk="0" fontAlgn="base" hangingPunct="0">
        <a:spcBef>
          <a:spcPct val="20000"/>
        </a:spcBef>
        <a:spcAft>
          <a:spcPct val="0"/>
        </a:spcAft>
        <a:buFont typeface="Arial" panose="020B0604020202020204" pitchFamily="34" charset="0"/>
        <a:buChar char="•"/>
        <a:defRPr kumimoji="1" sz="3454" kern="1200">
          <a:solidFill>
            <a:schemeClr val="tx1"/>
          </a:solidFill>
          <a:latin typeface="+mn-lt"/>
          <a:ea typeface="+mn-ea"/>
          <a:cs typeface="メイリオ" pitchFamily="50" charset="-128"/>
        </a:defRPr>
      </a:lvl1pPr>
      <a:lvl2pPr marL="801866" indent="-308410" algn="l" rtl="0" eaLnBrk="0" fontAlgn="base" hangingPunct="0">
        <a:spcBef>
          <a:spcPct val="20000"/>
        </a:spcBef>
        <a:spcAft>
          <a:spcPct val="0"/>
        </a:spcAft>
        <a:buFont typeface="Arial" panose="020B0604020202020204" pitchFamily="34" charset="0"/>
        <a:buChar char="–"/>
        <a:defRPr kumimoji="1" sz="3022" kern="1200">
          <a:solidFill>
            <a:schemeClr val="tx1"/>
          </a:solidFill>
          <a:latin typeface="+mn-lt"/>
          <a:ea typeface="+mn-ea"/>
          <a:cs typeface="メイリオ" pitchFamily="50" charset="-128"/>
        </a:defRPr>
      </a:lvl2pPr>
      <a:lvl3pPr marL="1233640" indent="-246728" algn="l" rtl="0" eaLnBrk="0" fontAlgn="base" hangingPunct="0">
        <a:spcBef>
          <a:spcPct val="20000"/>
        </a:spcBef>
        <a:spcAft>
          <a:spcPct val="0"/>
        </a:spcAft>
        <a:buFont typeface="Arial" panose="020B0604020202020204" pitchFamily="34" charset="0"/>
        <a:buChar char="•"/>
        <a:defRPr kumimoji="1" sz="2590" kern="1200">
          <a:solidFill>
            <a:schemeClr val="tx1"/>
          </a:solidFill>
          <a:latin typeface="+mn-lt"/>
          <a:ea typeface="+mn-ea"/>
          <a:cs typeface="メイリオ" pitchFamily="50" charset="-128"/>
        </a:defRPr>
      </a:lvl3pPr>
      <a:lvl4pPr marL="1727096" indent="-246728" algn="l" rtl="0" eaLnBrk="0" fontAlgn="base" hangingPunct="0">
        <a:spcBef>
          <a:spcPct val="20000"/>
        </a:spcBef>
        <a:spcAft>
          <a:spcPct val="0"/>
        </a:spcAft>
        <a:buFont typeface="Arial" panose="020B0604020202020204" pitchFamily="34" charset="0"/>
        <a:buChar char="–"/>
        <a:defRPr kumimoji="1" sz="2159" kern="1200">
          <a:solidFill>
            <a:schemeClr val="tx1"/>
          </a:solidFill>
          <a:latin typeface="+mn-lt"/>
          <a:ea typeface="+mn-ea"/>
          <a:cs typeface="メイリオ" pitchFamily="50" charset="-128"/>
        </a:defRPr>
      </a:lvl4pPr>
      <a:lvl5pPr marL="2220552" indent="-246728" algn="l" rtl="0" eaLnBrk="0" fontAlgn="base" hangingPunct="0">
        <a:spcBef>
          <a:spcPct val="20000"/>
        </a:spcBef>
        <a:spcAft>
          <a:spcPct val="0"/>
        </a:spcAft>
        <a:buFont typeface="Arial" panose="020B0604020202020204" pitchFamily="34" charset="0"/>
        <a:buChar char="»"/>
        <a:defRPr kumimoji="1" sz="2159" kern="1200">
          <a:solidFill>
            <a:schemeClr val="tx1"/>
          </a:solidFill>
          <a:latin typeface="+mn-lt"/>
          <a:ea typeface="+mn-ea"/>
          <a:cs typeface="メイリオ" pitchFamily="50" charset="-128"/>
        </a:defRPr>
      </a:lvl5pPr>
      <a:lvl6pPr marL="2714008" indent="-246728" algn="l" defTabSz="986912" rtl="0" eaLnBrk="1" latinLnBrk="0" hangingPunct="1">
        <a:spcBef>
          <a:spcPct val="20000"/>
        </a:spcBef>
        <a:buFont typeface="Arial" pitchFamily="34" charset="0"/>
        <a:buChar char="•"/>
        <a:defRPr kumimoji="1" sz="2159" kern="1200">
          <a:solidFill>
            <a:schemeClr val="tx1"/>
          </a:solidFill>
          <a:latin typeface="+mn-lt"/>
          <a:ea typeface="+mn-ea"/>
          <a:cs typeface="+mn-cs"/>
        </a:defRPr>
      </a:lvl6pPr>
      <a:lvl7pPr marL="3207464" indent="-246728" algn="l" defTabSz="986912" rtl="0" eaLnBrk="1" latinLnBrk="0" hangingPunct="1">
        <a:spcBef>
          <a:spcPct val="20000"/>
        </a:spcBef>
        <a:buFont typeface="Arial" pitchFamily="34" charset="0"/>
        <a:buChar char="•"/>
        <a:defRPr kumimoji="1" sz="2159" kern="1200">
          <a:solidFill>
            <a:schemeClr val="tx1"/>
          </a:solidFill>
          <a:latin typeface="+mn-lt"/>
          <a:ea typeface="+mn-ea"/>
          <a:cs typeface="+mn-cs"/>
        </a:defRPr>
      </a:lvl7pPr>
      <a:lvl8pPr marL="3700920" indent="-246728" algn="l" defTabSz="986912" rtl="0" eaLnBrk="1" latinLnBrk="0" hangingPunct="1">
        <a:spcBef>
          <a:spcPct val="20000"/>
        </a:spcBef>
        <a:buFont typeface="Arial" pitchFamily="34" charset="0"/>
        <a:buChar char="•"/>
        <a:defRPr kumimoji="1" sz="2159" kern="1200">
          <a:solidFill>
            <a:schemeClr val="tx1"/>
          </a:solidFill>
          <a:latin typeface="+mn-lt"/>
          <a:ea typeface="+mn-ea"/>
          <a:cs typeface="+mn-cs"/>
        </a:defRPr>
      </a:lvl8pPr>
      <a:lvl9pPr marL="4194376" indent="-246728" algn="l" defTabSz="986912" rtl="0" eaLnBrk="1" latinLnBrk="0" hangingPunct="1">
        <a:spcBef>
          <a:spcPct val="20000"/>
        </a:spcBef>
        <a:buFont typeface="Arial" pitchFamily="34" charset="0"/>
        <a:buChar char="•"/>
        <a:defRPr kumimoji="1" sz="2159" kern="1200">
          <a:solidFill>
            <a:schemeClr val="tx1"/>
          </a:solidFill>
          <a:latin typeface="+mn-lt"/>
          <a:ea typeface="+mn-ea"/>
          <a:cs typeface="+mn-cs"/>
        </a:defRPr>
      </a:lvl9pPr>
    </p:bodyStyle>
    <p:otherStyle>
      <a:defPPr>
        <a:defRPr lang="ja-JP"/>
      </a:defPPr>
      <a:lvl1pPr marL="0" algn="l" defTabSz="986912" rtl="0" eaLnBrk="1" latinLnBrk="0" hangingPunct="1">
        <a:defRPr kumimoji="1" sz="1943" kern="1200">
          <a:solidFill>
            <a:schemeClr val="tx1"/>
          </a:solidFill>
          <a:latin typeface="+mn-lt"/>
          <a:ea typeface="+mn-ea"/>
          <a:cs typeface="+mn-cs"/>
        </a:defRPr>
      </a:lvl1pPr>
      <a:lvl2pPr marL="493456" algn="l" defTabSz="986912" rtl="0" eaLnBrk="1" latinLnBrk="0" hangingPunct="1">
        <a:defRPr kumimoji="1" sz="1943" kern="1200">
          <a:solidFill>
            <a:schemeClr val="tx1"/>
          </a:solidFill>
          <a:latin typeface="+mn-lt"/>
          <a:ea typeface="+mn-ea"/>
          <a:cs typeface="+mn-cs"/>
        </a:defRPr>
      </a:lvl2pPr>
      <a:lvl3pPr marL="986912" algn="l" defTabSz="986912" rtl="0" eaLnBrk="1" latinLnBrk="0" hangingPunct="1">
        <a:defRPr kumimoji="1" sz="1943" kern="1200">
          <a:solidFill>
            <a:schemeClr val="tx1"/>
          </a:solidFill>
          <a:latin typeface="+mn-lt"/>
          <a:ea typeface="+mn-ea"/>
          <a:cs typeface="+mn-cs"/>
        </a:defRPr>
      </a:lvl3pPr>
      <a:lvl4pPr marL="1480368" algn="l" defTabSz="986912" rtl="0" eaLnBrk="1" latinLnBrk="0" hangingPunct="1">
        <a:defRPr kumimoji="1" sz="1943" kern="1200">
          <a:solidFill>
            <a:schemeClr val="tx1"/>
          </a:solidFill>
          <a:latin typeface="+mn-lt"/>
          <a:ea typeface="+mn-ea"/>
          <a:cs typeface="+mn-cs"/>
        </a:defRPr>
      </a:lvl4pPr>
      <a:lvl5pPr marL="1973824" algn="l" defTabSz="986912" rtl="0" eaLnBrk="1" latinLnBrk="0" hangingPunct="1">
        <a:defRPr kumimoji="1" sz="1943" kern="1200">
          <a:solidFill>
            <a:schemeClr val="tx1"/>
          </a:solidFill>
          <a:latin typeface="+mn-lt"/>
          <a:ea typeface="+mn-ea"/>
          <a:cs typeface="+mn-cs"/>
        </a:defRPr>
      </a:lvl5pPr>
      <a:lvl6pPr marL="2467280" algn="l" defTabSz="986912" rtl="0" eaLnBrk="1" latinLnBrk="0" hangingPunct="1">
        <a:defRPr kumimoji="1" sz="1943" kern="1200">
          <a:solidFill>
            <a:schemeClr val="tx1"/>
          </a:solidFill>
          <a:latin typeface="+mn-lt"/>
          <a:ea typeface="+mn-ea"/>
          <a:cs typeface="+mn-cs"/>
        </a:defRPr>
      </a:lvl6pPr>
      <a:lvl7pPr marL="2960736" algn="l" defTabSz="986912" rtl="0" eaLnBrk="1" latinLnBrk="0" hangingPunct="1">
        <a:defRPr kumimoji="1" sz="1943" kern="1200">
          <a:solidFill>
            <a:schemeClr val="tx1"/>
          </a:solidFill>
          <a:latin typeface="+mn-lt"/>
          <a:ea typeface="+mn-ea"/>
          <a:cs typeface="+mn-cs"/>
        </a:defRPr>
      </a:lvl7pPr>
      <a:lvl8pPr marL="3454192" algn="l" defTabSz="986912" rtl="0" eaLnBrk="1" latinLnBrk="0" hangingPunct="1">
        <a:defRPr kumimoji="1" sz="1943" kern="1200">
          <a:solidFill>
            <a:schemeClr val="tx1"/>
          </a:solidFill>
          <a:latin typeface="+mn-lt"/>
          <a:ea typeface="+mn-ea"/>
          <a:cs typeface="+mn-cs"/>
        </a:defRPr>
      </a:lvl8pPr>
      <a:lvl9pPr marL="3947648" algn="l" defTabSz="986912" rtl="0" eaLnBrk="1" latinLnBrk="0" hangingPunct="1">
        <a:defRPr kumimoji="1" sz="194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502"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502"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502"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502"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502"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15373" y="-1584097"/>
            <a:ext cx="556563" cy="248851"/>
          </a:xfrm>
          <a:prstGeom prst="rect">
            <a:avLst/>
          </a:prstGeom>
          <a:noFill/>
        </p:spPr>
        <p:txBody>
          <a:bodyPr wrap="none" rtlCol="0">
            <a:spAutoFit/>
          </a:bodyPr>
          <a:lstStyle/>
          <a:p>
            <a:pPr algn="ctr" fontAlgn="base">
              <a:spcBef>
                <a:spcPct val="0"/>
              </a:spcBef>
              <a:spcAft>
                <a:spcPct val="0"/>
              </a:spcAft>
            </a:pPr>
            <a:r>
              <a:rPr lang="en-US" altLang="ja-JP" sz="1017" dirty="0">
                <a:solidFill>
                  <a:srgbClr val="333333"/>
                </a:solidFill>
                <a:cs typeface="Meiryo UI" panose="020B0604030504040204" pitchFamily="50" charset="-128"/>
              </a:rPr>
              <a:t>13.40</a:t>
            </a:r>
            <a:endParaRPr lang="ja-JP" altLang="en-US" sz="1017" dirty="0">
              <a:solidFill>
                <a:srgbClr val="333333"/>
              </a:solidFill>
              <a:cs typeface="Meiryo UI" panose="020B0604030504040204" pitchFamily="50" charset="-128"/>
            </a:endParaRPr>
          </a:p>
        </p:txBody>
      </p:sp>
      <p:sp>
        <p:nvSpPr>
          <p:cNvPr id="36" name="テキスト ボックス 35"/>
          <p:cNvSpPr txBox="1"/>
          <p:nvPr/>
        </p:nvSpPr>
        <p:spPr>
          <a:xfrm>
            <a:off x="176540" y="-1584098"/>
            <a:ext cx="556563" cy="248851"/>
          </a:xfrm>
          <a:prstGeom prst="rect">
            <a:avLst/>
          </a:prstGeom>
          <a:noFill/>
        </p:spPr>
        <p:txBody>
          <a:bodyPr wrap="none" rtlCol="0">
            <a:spAutoFit/>
          </a:bodyPr>
          <a:lstStyle/>
          <a:p>
            <a:pPr algn="ctr" fontAlgn="base">
              <a:spcBef>
                <a:spcPct val="0"/>
              </a:spcBef>
              <a:spcAft>
                <a:spcPct val="0"/>
              </a:spcAft>
            </a:pPr>
            <a:r>
              <a:rPr lang="en-US" altLang="ja-JP" sz="1017" dirty="0">
                <a:solidFill>
                  <a:srgbClr val="333333"/>
                </a:solidFill>
                <a:cs typeface="Meiryo UI" panose="020B0604030504040204" pitchFamily="50" charset="-128"/>
              </a:rPr>
              <a:t>13.00</a:t>
            </a:r>
            <a:endParaRPr lang="ja-JP" altLang="en-US" sz="1017" dirty="0">
              <a:solidFill>
                <a:srgbClr val="333333"/>
              </a:solidFill>
              <a:cs typeface="Meiryo UI" panose="020B0604030504040204" pitchFamily="50" charset="-128"/>
            </a:endParaRPr>
          </a:p>
        </p:txBody>
      </p:sp>
      <p:sp>
        <p:nvSpPr>
          <p:cNvPr id="37" name="テキスト ボックス 36"/>
          <p:cNvSpPr txBox="1"/>
          <p:nvPr/>
        </p:nvSpPr>
        <p:spPr>
          <a:xfrm>
            <a:off x="667574" y="-1584096"/>
            <a:ext cx="556563" cy="248851"/>
          </a:xfrm>
          <a:prstGeom prst="rect">
            <a:avLst/>
          </a:prstGeom>
          <a:noFill/>
        </p:spPr>
        <p:txBody>
          <a:bodyPr wrap="none" rtlCol="0">
            <a:spAutoFit/>
          </a:bodyPr>
          <a:lstStyle/>
          <a:p>
            <a:pPr algn="ctr" fontAlgn="base">
              <a:spcBef>
                <a:spcPct val="0"/>
              </a:spcBef>
              <a:spcAft>
                <a:spcPct val="0"/>
              </a:spcAft>
            </a:pPr>
            <a:r>
              <a:rPr lang="en-US" altLang="ja-JP" sz="1017" dirty="0">
                <a:solidFill>
                  <a:srgbClr val="333333"/>
                </a:solidFill>
                <a:cs typeface="Meiryo UI" panose="020B0604030504040204" pitchFamily="50" charset="-128"/>
              </a:rPr>
              <a:t>10.80</a:t>
            </a:r>
            <a:endParaRPr lang="ja-JP" altLang="en-US" sz="1017" dirty="0">
              <a:solidFill>
                <a:srgbClr val="333333"/>
              </a:solidFill>
              <a:cs typeface="Meiryo UI" panose="020B0604030504040204" pitchFamily="50" charset="-128"/>
            </a:endParaRPr>
          </a:p>
        </p:txBody>
      </p:sp>
      <p:sp>
        <p:nvSpPr>
          <p:cNvPr id="38" name="テキスト ボックス 37"/>
          <p:cNvSpPr txBox="1"/>
          <p:nvPr/>
        </p:nvSpPr>
        <p:spPr>
          <a:xfrm>
            <a:off x="1307062" y="-1584097"/>
            <a:ext cx="556563" cy="248851"/>
          </a:xfrm>
          <a:prstGeom prst="rect">
            <a:avLst/>
          </a:prstGeom>
          <a:noFill/>
        </p:spPr>
        <p:txBody>
          <a:bodyPr wrap="none" rtlCol="0">
            <a:spAutoFit/>
          </a:bodyPr>
          <a:lstStyle/>
          <a:p>
            <a:pPr algn="ctr" fontAlgn="base">
              <a:spcBef>
                <a:spcPct val="0"/>
              </a:spcBef>
              <a:spcAft>
                <a:spcPct val="0"/>
              </a:spcAft>
            </a:pPr>
            <a:r>
              <a:rPr lang="en-US" altLang="ja-JP" sz="1017" dirty="0">
                <a:solidFill>
                  <a:srgbClr val="333333"/>
                </a:solidFill>
                <a:cs typeface="Meiryo UI" panose="020B0604030504040204" pitchFamily="50" charset="-128"/>
              </a:rPr>
              <a:t>10.20</a:t>
            </a:r>
            <a:endParaRPr lang="ja-JP" altLang="en-US" sz="1017" dirty="0">
              <a:solidFill>
                <a:srgbClr val="333333"/>
              </a:solidFill>
              <a:cs typeface="Meiryo UI" panose="020B0604030504040204" pitchFamily="50" charset="-128"/>
            </a:endParaRPr>
          </a:p>
        </p:txBody>
      </p:sp>
      <p:sp>
        <p:nvSpPr>
          <p:cNvPr id="39" name="テキスト ボックス 38"/>
          <p:cNvSpPr txBox="1"/>
          <p:nvPr/>
        </p:nvSpPr>
        <p:spPr>
          <a:xfrm>
            <a:off x="4777314" y="-1584096"/>
            <a:ext cx="474810" cy="248851"/>
          </a:xfrm>
          <a:prstGeom prst="rect">
            <a:avLst/>
          </a:prstGeom>
          <a:noFill/>
        </p:spPr>
        <p:txBody>
          <a:bodyPr wrap="none" rtlCol="0">
            <a:spAutoFit/>
          </a:bodyPr>
          <a:lstStyle/>
          <a:p>
            <a:pPr algn="ctr" fontAlgn="base">
              <a:spcBef>
                <a:spcPct val="0"/>
              </a:spcBef>
              <a:spcAft>
                <a:spcPct val="0"/>
              </a:spcAft>
            </a:pPr>
            <a:r>
              <a:rPr lang="en-US" altLang="ja-JP" sz="1017" dirty="0">
                <a:solidFill>
                  <a:srgbClr val="333333"/>
                </a:solidFill>
                <a:cs typeface="Meiryo UI" panose="020B0604030504040204" pitchFamily="50" charset="-128"/>
              </a:rPr>
              <a:t>0.40</a:t>
            </a:r>
            <a:endParaRPr lang="ja-JP" altLang="en-US" sz="1017" dirty="0">
              <a:solidFill>
                <a:srgbClr val="333333"/>
              </a:solidFill>
              <a:cs typeface="Meiryo UI" panose="020B0604030504040204" pitchFamily="50" charset="-128"/>
            </a:endParaRPr>
          </a:p>
        </p:txBody>
      </p:sp>
      <p:sp>
        <p:nvSpPr>
          <p:cNvPr id="40" name="テキスト ボックス 39"/>
          <p:cNvSpPr txBox="1"/>
          <p:nvPr/>
        </p:nvSpPr>
        <p:spPr>
          <a:xfrm>
            <a:off x="5416801" y="-1584097"/>
            <a:ext cx="474810" cy="248851"/>
          </a:xfrm>
          <a:prstGeom prst="rect">
            <a:avLst/>
          </a:prstGeom>
          <a:noFill/>
        </p:spPr>
        <p:txBody>
          <a:bodyPr wrap="none" rtlCol="0">
            <a:spAutoFit/>
          </a:bodyPr>
          <a:lstStyle/>
          <a:p>
            <a:pPr algn="ctr" fontAlgn="base">
              <a:spcBef>
                <a:spcPct val="0"/>
              </a:spcBef>
              <a:spcAft>
                <a:spcPct val="0"/>
              </a:spcAft>
            </a:pPr>
            <a:r>
              <a:rPr lang="en-US" altLang="ja-JP" sz="1017" dirty="0">
                <a:solidFill>
                  <a:srgbClr val="333333"/>
                </a:solidFill>
                <a:cs typeface="Meiryo UI" panose="020B0604030504040204" pitchFamily="50" charset="-128"/>
              </a:rPr>
              <a:t>0.40</a:t>
            </a:r>
            <a:endParaRPr lang="ja-JP" altLang="en-US" sz="1017" dirty="0">
              <a:solidFill>
                <a:srgbClr val="333333"/>
              </a:solidFill>
              <a:cs typeface="Meiryo UI" panose="020B0604030504040204" pitchFamily="50" charset="-128"/>
            </a:endParaRPr>
          </a:p>
        </p:txBody>
      </p:sp>
      <p:sp>
        <p:nvSpPr>
          <p:cNvPr id="41" name="テキスト ボックス 40"/>
          <p:cNvSpPr txBox="1"/>
          <p:nvPr/>
        </p:nvSpPr>
        <p:spPr>
          <a:xfrm>
            <a:off x="6422544" y="-1584097"/>
            <a:ext cx="474810" cy="248851"/>
          </a:xfrm>
          <a:prstGeom prst="rect">
            <a:avLst/>
          </a:prstGeom>
          <a:noFill/>
        </p:spPr>
        <p:txBody>
          <a:bodyPr wrap="none" rtlCol="0">
            <a:spAutoFit/>
          </a:bodyPr>
          <a:lstStyle/>
          <a:p>
            <a:pPr algn="ctr" fontAlgn="base">
              <a:spcBef>
                <a:spcPct val="0"/>
              </a:spcBef>
              <a:spcAft>
                <a:spcPct val="0"/>
              </a:spcAft>
            </a:pPr>
            <a:r>
              <a:rPr lang="en-US" altLang="ja-JP" sz="1017" dirty="0">
                <a:solidFill>
                  <a:srgbClr val="333333"/>
                </a:solidFill>
                <a:cs typeface="Meiryo UI" panose="020B0604030504040204" pitchFamily="50" charset="-128"/>
              </a:rPr>
              <a:t>3.00</a:t>
            </a:r>
            <a:endParaRPr lang="ja-JP" altLang="en-US" sz="1017" dirty="0">
              <a:solidFill>
                <a:srgbClr val="333333"/>
              </a:solidFill>
              <a:cs typeface="Meiryo UI" panose="020B0604030504040204" pitchFamily="50" charset="-128"/>
            </a:endParaRPr>
          </a:p>
        </p:txBody>
      </p:sp>
      <p:sp>
        <p:nvSpPr>
          <p:cNvPr id="42" name="テキスト ボックス 41"/>
          <p:cNvSpPr txBox="1"/>
          <p:nvPr/>
        </p:nvSpPr>
        <p:spPr>
          <a:xfrm>
            <a:off x="9234519" y="-1584097"/>
            <a:ext cx="556563" cy="248851"/>
          </a:xfrm>
          <a:prstGeom prst="rect">
            <a:avLst/>
          </a:prstGeom>
          <a:noFill/>
        </p:spPr>
        <p:txBody>
          <a:bodyPr wrap="none" rtlCol="0">
            <a:spAutoFit/>
          </a:bodyPr>
          <a:lstStyle/>
          <a:p>
            <a:pPr algn="ctr" fontAlgn="base">
              <a:spcBef>
                <a:spcPct val="0"/>
              </a:spcBef>
              <a:spcAft>
                <a:spcPct val="0"/>
              </a:spcAft>
            </a:pPr>
            <a:r>
              <a:rPr lang="en-US" altLang="ja-JP" sz="1017" dirty="0">
                <a:solidFill>
                  <a:srgbClr val="333333"/>
                </a:solidFill>
                <a:cs typeface="Meiryo UI" panose="020B0604030504040204" pitchFamily="50" charset="-128"/>
              </a:rPr>
              <a:t>10.20</a:t>
            </a:r>
            <a:endParaRPr lang="ja-JP" altLang="en-US" sz="1017" dirty="0">
              <a:solidFill>
                <a:srgbClr val="333333"/>
              </a:solidFill>
              <a:cs typeface="Meiryo UI" panose="020B0604030504040204" pitchFamily="50" charset="-128"/>
            </a:endParaRPr>
          </a:p>
        </p:txBody>
      </p:sp>
      <p:sp>
        <p:nvSpPr>
          <p:cNvPr id="43" name="テキスト ボックス 42"/>
          <p:cNvSpPr txBox="1"/>
          <p:nvPr/>
        </p:nvSpPr>
        <p:spPr>
          <a:xfrm>
            <a:off x="10478041" y="-1584097"/>
            <a:ext cx="556563" cy="248851"/>
          </a:xfrm>
          <a:prstGeom prst="rect">
            <a:avLst/>
          </a:prstGeom>
          <a:noFill/>
        </p:spPr>
        <p:txBody>
          <a:bodyPr wrap="none" rtlCol="0">
            <a:spAutoFit/>
          </a:bodyPr>
          <a:lstStyle/>
          <a:p>
            <a:pPr algn="ctr" fontAlgn="base">
              <a:spcBef>
                <a:spcPct val="0"/>
              </a:spcBef>
              <a:spcAft>
                <a:spcPct val="0"/>
              </a:spcAft>
            </a:pPr>
            <a:r>
              <a:rPr lang="en-US" altLang="ja-JP" sz="1017" dirty="0">
                <a:solidFill>
                  <a:srgbClr val="333333"/>
                </a:solidFill>
                <a:cs typeface="Meiryo UI" panose="020B0604030504040204" pitchFamily="50" charset="-128"/>
              </a:rPr>
              <a:t>13.40</a:t>
            </a:r>
            <a:endParaRPr lang="ja-JP" altLang="en-US" sz="1017" dirty="0">
              <a:solidFill>
                <a:srgbClr val="333333"/>
              </a:solidFill>
              <a:cs typeface="Meiryo UI" panose="020B0604030504040204" pitchFamily="50" charset="-128"/>
            </a:endParaRPr>
          </a:p>
        </p:txBody>
      </p:sp>
      <p:sp>
        <p:nvSpPr>
          <p:cNvPr id="44" name="テキスト ボックス 43"/>
          <p:cNvSpPr txBox="1"/>
          <p:nvPr/>
        </p:nvSpPr>
        <p:spPr>
          <a:xfrm>
            <a:off x="11714428" y="611487"/>
            <a:ext cx="474809" cy="248851"/>
          </a:xfrm>
          <a:prstGeom prst="rect">
            <a:avLst/>
          </a:prstGeom>
          <a:noFill/>
        </p:spPr>
        <p:txBody>
          <a:bodyPr wrap="none" rtlCol="0">
            <a:spAutoFit/>
          </a:bodyPr>
          <a:lstStyle/>
          <a:p>
            <a:pPr algn="r" fontAlgn="base">
              <a:spcBef>
                <a:spcPct val="0"/>
              </a:spcBef>
              <a:spcAft>
                <a:spcPct val="0"/>
              </a:spcAft>
            </a:pPr>
            <a:r>
              <a:rPr lang="en-US" altLang="ja-JP" sz="1017" dirty="0">
                <a:solidFill>
                  <a:srgbClr val="333333"/>
                </a:solidFill>
                <a:cs typeface="Meiryo UI" panose="020B0604030504040204" pitchFamily="50" charset="-128"/>
              </a:rPr>
              <a:t>7.40</a:t>
            </a:r>
            <a:endParaRPr lang="ja-JP" altLang="en-US" sz="1017" dirty="0">
              <a:solidFill>
                <a:srgbClr val="333333"/>
              </a:solidFill>
              <a:cs typeface="Meiryo UI" panose="020B0604030504040204" pitchFamily="50" charset="-128"/>
            </a:endParaRPr>
          </a:p>
        </p:txBody>
      </p:sp>
      <p:sp>
        <p:nvSpPr>
          <p:cNvPr id="45" name="テキスト ボックス 44"/>
          <p:cNvSpPr txBox="1"/>
          <p:nvPr/>
        </p:nvSpPr>
        <p:spPr>
          <a:xfrm>
            <a:off x="11714428" y="1127163"/>
            <a:ext cx="474809" cy="248851"/>
          </a:xfrm>
          <a:prstGeom prst="rect">
            <a:avLst/>
          </a:prstGeom>
          <a:noFill/>
        </p:spPr>
        <p:txBody>
          <a:bodyPr wrap="none" rtlCol="0">
            <a:spAutoFit/>
          </a:bodyPr>
          <a:lstStyle/>
          <a:p>
            <a:pPr algn="r" fontAlgn="base">
              <a:spcBef>
                <a:spcPct val="0"/>
              </a:spcBef>
              <a:spcAft>
                <a:spcPct val="0"/>
              </a:spcAft>
            </a:pPr>
            <a:r>
              <a:rPr lang="en-US" altLang="ja-JP" sz="1017" dirty="0">
                <a:solidFill>
                  <a:srgbClr val="333333"/>
                </a:solidFill>
                <a:cs typeface="Meiryo UI" panose="020B0604030504040204" pitchFamily="50" charset="-128"/>
              </a:rPr>
              <a:t>6.00</a:t>
            </a:r>
            <a:endParaRPr lang="ja-JP" altLang="en-US" sz="1017" dirty="0">
              <a:solidFill>
                <a:srgbClr val="333333"/>
              </a:solidFill>
              <a:cs typeface="Meiryo UI" panose="020B0604030504040204" pitchFamily="50" charset="-128"/>
            </a:endParaRPr>
          </a:p>
        </p:txBody>
      </p:sp>
      <p:sp>
        <p:nvSpPr>
          <p:cNvPr id="46" name="テキスト ボックス 45"/>
          <p:cNvSpPr txBox="1"/>
          <p:nvPr/>
        </p:nvSpPr>
        <p:spPr>
          <a:xfrm>
            <a:off x="11714428" y="1566569"/>
            <a:ext cx="474809" cy="248851"/>
          </a:xfrm>
          <a:prstGeom prst="rect">
            <a:avLst/>
          </a:prstGeom>
          <a:noFill/>
        </p:spPr>
        <p:txBody>
          <a:bodyPr wrap="none" rtlCol="0">
            <a:spAutoFit/>
          </a:bodyPr>
          <a:lstStyle/>
          <a:p>
            <a:pPr algn="r" fontAlgn="base">
              <a:spcBef>
                <a:spcPct val="0"/>
              </a:spcBef>
              <a:spcAft>
                <a:spcPct val="0"/>
              </a:spcAft>
            </a:pPr>
            <a:r>
              <a:rPr lang="en-US" altLang="ja-JP" sz="1017" dirty="0">
                <a:solidFill>
                  <a:srgbClr val="333333"/>
                </a:solidFill>
                <a:cs typeface="Meiryo UI" panose="020B0604030504040204" pitchFamily="50" charset="-128"/>
              </a:rPr>
              <a:t>5.60</a:t>
            </a:r>
            <a:endParaRPr lang="ja-JP" altLang="en-US" sz="1017" dirty="0">
              <a:solidFill>
                <a:srgbClr val="333333"/>
              </a:solidFill>
              <a:cs typeface="Meiryo UI" panose="020B0604030504040204" pitchFamily="50" charset="-128"/>
            </a:endParaRPr>
          </a:p>
        </p:txBody>
      </p:sp>
      <p:sp>
        <p:nvSpPr>
          <p:cNvPr id="47" name="テキスト ボックス 46"/>
          <p:cNvSpPr txBox="1"/>
          <p:nvPr/>
        </p:nvSpPr>
        <p:spPr>
          <a:xfrm>
            <a:off x="11714428" y="6002245"/>
            <a:ext cx="474809" cy="248851"/>
          </a:xfrm>
          <a:prstGeom prst="rect">
            <a:avLst/>
          </a:prstGeom>
          <a:noFill/>
        </p:spPr>
        <p:txBody>
          <a:bodyPr wrap="none" rtlCol="0">
            <a:spAutoFit/>
          </a:bodyPr>
          <a:lstStyle/>
          <a:p>
            <a:pPr algn="r" fontAlgn="base">
              <a:spcBef>
                <a:spcPct val="0"/>
              </a:spcBef>
              <a:spcAft>
                <a:spcPct val="0"/>
              </a:spcAft>
            </a:pPr>
            <a:r>
              <a:rPr lang="en-US" altLang="ja-JP" sz="1017" dirty="0">
                <a:solidFill>
                  <a:srgbClr val="333333"/>
                </a:solidFill>
                <a:cs typeface="Meiryo UI" panose="020B0604030504040204" pitchFamily="50" charset="-128"/>
              </a:rPr>
              <a:t>5.60</a:t>
            </a:r>
            <a:endParaRPr lang="ja-JP" altLang="en-US" sz="1017" dirty="0">
              <a:solidFill>
                <a:srgbClr val="333333"/>
              </a:solidFill>
              <a:cs typeface="Meiryo UI" panose="020B0604030504040204" pitchFamily="50" charset="-128"/>
            </a:endParaRPr>
          </a:p>
        </p:txBody>
      </p:sp>
      <p:sp>
        <p:nvSpPr>
          <p:cNvPr id="48" name="テキスト ボックス 47"/>
          <p:cNvSpPr txBox="1"/>
          <p:nvPr/>
        </p:nvSpPr>
        <p:spPr>
          <a:xfrm>
            <a:off x="11714428" y="7351437"/>
            <a:ext cx="474809" cy="248851"/>
          </a:xfrm>
          <a:prstGeom prst="rect">
            <a:avLst/>
          </a:prstGeom>
          <a:noFill/>
        </p:spPr>
        <p:txBody>
          <a:bodyPr wrap="none" rtlCol="0">
            <a:spAutoFit/>
          </a:bodyPr>
          <a:lstStyle/>
          <a:p>
            <a:pPr algn="r" fontAlgn="base">
              <a:spcBef>
                <a:spcPct val="0"/>
              </a:spcBef>
              <a:spcAft>
                <a:spcPct val="0"/>
              </a:spcAft>
            </a:pPr>
            <a:r>
              <a:rPr lang="en-US" altLang="ja-JP" sz="1017" dirty="0">
                <a:solidFill>
                  <a:srgbClr val="333333"/>
                </a:solidFill>
                <a:cs typeface="Meiryo UI" panose="020B0604030504040204" pitchFamily="50" charset="-128"/>
              </a:rPr>
              <a:t>9.00</a:t>
            </a:r>
            <a:endParaRPr lang="ja-JP" altLang="en-US" sz="1017" dirty="0">
              <a:solidFill>
                <a:srgbClr val="333333"/>
              </a:solidFill>
              <a:cs typeface="Meiryo UI" panose="020B0604030504040204" pitchFamily="50" charset="-128"/>
            </a:endParaRPr>
          </a:p>
        </p:txBody>
      </p:sp>
    </p:spTree>
    <p:extLst>
      <p:ext uri="{BB962C8B-B14F-4D97-AF65-F5344CB8AC3E}">
        <p14:creationId xmlns:p14="http://schemas.microsoft.com/office/powerpoint/2010/main" val="2348290065"/>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hf sldNum="0" hdr="0" ftr="0" dt="0"/>
  <p:txStyles>
    <p:titleStyle>
      <a:lvl1pPr algn="ctr" rtl="0" eaLnBrk="1" fontAlgn="base" hangingPunct="1">
        <a:spcBef>
          <a:spcPct val="0"/>
        </a:spcBef>
        <a:spcAft>
          <a:spcPct val="0"/>
        </a:spcAft>
        <a:defRPr kumimoji="1" sz="3256"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035">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035">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035">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035">
          <a:solidFill>
            <a:schemeClr val="tx2"/>
          </a:solidFill>
          <a:latin typeface="Arial" charset="0"/>
          <a:ea typeface="HGPｺﾞｼｯｸE" pitchFamily="50" charset="-128"/>
        </a:defRPr>
      </a:lvl5pPr>
      <a:lvl6pPr marL="465181" algn="l" rtl="0" eaLnBrk="1" fontAlgn="base" hangingPunct="1">
        <a:spcBef>
          <a:spcPct val="0"/>
        </a:spcBef>
        <a:spcAft>
          <a:spcPct val="0"/>
        </a:spcAft>
        <a:defRPr kumimoji="1" sz="2035">
          <a:solidFill>
            <a:schemeClr val="tx2"/>
          </a:solidFill>
          <a:latin typeface="Arial" charset="0"/>
          <a:ea typeface="HGPｺﾞｼｯｸE" pitchFamily="50" charset="-128"/>
        </a:defRPr>
      </a:lvl6pPr>
      <a:lvl7pPr marL="930362" algn="l" rtl="0" eaLnBrk="1" fontAlgn="base" hangingPunct="1">
        <a:spcBef>
          <a:spcPct val="0"/>
        </a:spcBef>
        <a:spcAft>
          <a:spcPct val="0"/>
        </a:spcAft>
        <a:defRPr kumimoji="1" sz="2035">
          <a:solidFill>
            <a:schemeClr val="tx2"/>
          </a:solidFill>
          <a:latin typeface="Arial" charset="0"/>
          <a:ea typeface="HGPｺﾞｼｯｸE" pitchFamily="50" charset="-128"/>
        </a:defRPr>
      </a:lvl7pPr>
      <a:lvl8pPr marL="1395543" algn="l" rtl="0" eaLnBrk="1" fontAlgn="base" hangingPunct="1">
        <a:spcBef>
          <a:spcPct val="0"/>
        </a:spcBef>
        <a:spcAft>
          <a:spcPct val="0"/>
        </a:spcAft>
        <a:defRPr kumimoji="1" sz="2035">
          <a:solidFill>
            <a:schemeClr val="tx2"/>
          </a:solidFill>
          <a:latin typeface="Arial" charset="0"/>
          <a:ea typeface="HGPｺﾞｼｯｸE" pitchFamily="50" charset="-128"/>
        </a:defRPr>
      </a:lvl8pPr>
      <a:lvl9pPr marL="1860724" algn="l" rtl="0" eaLnBrk="1" fontAlgn="base" hangingPunct="1">
        <a:spcBef>
          <a:spcPct val="0"/>
        </a:spcBef>
        <a:spcAft>
          <a:spcPct val="0"/>
        </a:spcAft>
        <a:defRPr kumimoji="1" sz="2035">
          <a:solidFill>
            <a:schemeClr val="tx2"/>
          </a:solidFill>
          <a:latin typeface="Arial" charset="0"/>
          <a:ea typeface="HGPｺﾞｼｯｸE" pitchFamily="50" charset="-128"/>
        </a:defRPr>
      </a:lvl9pPr>
    </p:titleStyle>
    <p:bodyStyle>
      <a:lvl1pPr marL="348886" indent="-348886" algn="l" rtl="0" eaLnBrk="1" fontAlgn="base" hangingPunct="1">
        <a:spcBef>
          <a:spcPct val="20000"/>
        </a:spcBef>
        <a:spcAft>
          <a:spcPct val="0"/>
        </a:spcAft>
        <a:defRPr kumimoji="1" sz="1628">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3875" indent="-179289" algn="l" rtl="0" eaLnBrk="1" fontAlgn="base" hangingPunct="1">
        <a:lnSpc>
          <a:spcPct val="110000"/>
        </a:lnSpc>
        <a:spcBef>
          <a:spcPct val="0"/>
        </a:spcBef>
        <a:spcAft>
          <a:spcPct val="0"/>
        </a:spcAft>
        <a:buChar char="–"/>
        <a:defRPr kumimoji="1" sz="1424">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22143" indent="-185750" algn="l" rtl="0" eaLnBrk="1" fontAlgn="base" hangingPunct="1">
        <a:lnSpc>
          <a:spcPct val="110000"/>
        </a:lnSpc>
        <a:spcBef>
          <a:spcPct val="0"/>
        </a:spcBef>
        <a:spcAft>
          <a:spcPct val="0"/>
        </a:spcAft>
        <a:buChar char="•"/>
        <a:defRPr kumimoji="1" sz="1628">
          <a:solidFill>
            <a:schemeClr val="tx1"/>
          </a:solidFill>
          <a:latin typeface="Times New Roman" pitchFamily="18" charset="0"/>
          <a:ea typeface="+mn-ea"/>
        </a:defRPr>
      </a:lvl3pPr>
      <a:lvl4pPr marL="1183950" indent="-179289" algn="l" rtl="0" eaLnBrk="1" fontAlgn="base" hangingPunct="1">
        <a:lnSpc>
          <a:spcPct val="110000"/>
        </a:lnSpc>
        <a:spcBef>
          <a:spcPct val="0"/>
        </a:spcBef>
        <a:spcAft>
          <a:spcPct val="0"/>
        </a:spcAft>
        <a:buFont typeface="Arial" charset="0"/>
        <a:buChar char="»"/>
        <a:defRPr kumimoji="1" sz="1628">
          <a:solidFill>
            <a:schemeClr val="tx1"/>
          </a:solidFill>
          <a:latin typeface="Times New Roman" pitchFamily="18" charset="0"/>
          <a:ea typeface="+mn-ea"/>
        </a:defRPr>
      </a:lvl4pPr>
      <a:lvl5pPr marL="1552219" indent="-185750" algn="l" rtl="0" eaLnBrk="1" fontAlgn="base" hangingPunct="1">
        <a:lnSpc>
          <a:spcPct val="110000"/>
        </a:lnSpc>
        <a:spcBef>
          <a:spcPct val="0"/>
        </a:spcBef>
        <a:spcAft>
          <a:spcPct val="0"/>
        </a:spcAft>
        <a:buFont typeface="Wingdings" pitchFamily="2" charset="2"/>
        <a:buChar char="w"/>
        <a:defRPr kumimoji="1" sz="1628">
          <a:solidFill>
            <a:schemeClr val="tx1"/>
          </a:solidFill>
          <a:latin typeface="Times New Roman" pitchFamily="18" charset="0"/>
          <a:ea typeface="+mn-ea"/>
        </a:defRPr>
      </a:lvl5pPr>
      <a:lvl6pPr marL="2017400" indent="-185750" algn="l" rtl="0" eaLnBrk="1" fontAlgn="base" hangingPunct="1">
        <a:lnSpc>
          <a:spcPct val="110000"/>
        </a:lnSpc>
        <a:spcBef>
          <a:spcPct val="0"/>
        </a:spcBef>
        <a:spcAft>
          <a:spcPct val="0"/>
        </a:spcAft>
        <a:buFont typeface="Wingdings" pitchFamily="2" charset="2"/>
        <a:buChar char="w"/>
        <a:defRPr kumimoji="1" sz="1628">
          <a:solidFill>
            <a:schemeClr val="tx1"/>
          </a:solidFill>
          <a:latin typeface="Times New Roman" pitchFamily="18" charset="0"/>
          <a:ea typeface="+mn-ea"/>
        </a:defRPr>
      </a:lvl6pPr>
      <a:lvl7pPr marL="2482581" indent="-185750" algn="l" rtl="0" eaLnBrk="1" fontAlgn="base" hangingPunct="1">
        <a:lnSpc>
          <a:spcPct val="110000"/>
        </a:lnSpc>
        <a:spcBef>
          <a:spcPct val="0"/>
        </a:spcBef>
        <a:spcAft>
          <a:spcPct val="0"/>
        </a:spcAft>
        <a:buFont typeface="Wingdings" pitchFamily="2" charset="2"/>
        <a:buChar char="w"/>
        <a:defRPr kumimoji="1" sz="1628">
          <a:solidFill>
            <a:schemeClr val="tx1"/>
          </a:solidFill>
          <a:latin typeface="Times New Roman" pitchFamily="18" charset="0"/>
          <a:ea typeface="+mn-ea"/>
        </a:defRPr>
      </a:lvl7pPr>
      <a:lvl8pPr marL="2947762" indent="-185750" algn="l" rtl="0" eaLnBrk="1" fontAlgn="base" hangingPunct="1">
        <a:lnSpc>
          <a:spcPct val="110000"/>
        </a:lnSpc>
        <a:spcBef>
          <a:spcPct val="0"/>
        </a:spcBef>
        <a:spcAft>
          <a:spcPct val="0"/>
        </a:spcAft>
        <a:buFont typeface="Wingdings" pitchFamily="2" charset="2"/>
        <a:buChar char="w"/>
        <a:defRPr kumimoji="1" sz="1628">
          <a:solidFill>
            <a:schemeClr val="tx1"/>
          </a:solidFill>
          <a:latin typeface="Times New Roman" pitchFamily="18" charset="0"/>
          <a:ea typeface="+mn-ea"/>
        </a:defRPr>
      </a:lvl8pPr>
      <a:lvl9pPr marL="3412943" indent="-185750" algn="l" rtl="0" eaLnBrk="1" fontAlgn="base" hangingPunct="1">
        <a:lnSpc>
          <a:spcPct val="110000"/>
        </a:lnSpc>
        <a:spcBef>
          <a:spcPct val="0"/>
        </a:spcBef>
        <a:spcAft>
          <a:spcPct val="0"/>
        </a:spcAft>
        <a:buFont typeface="Wingdings" pitchFamily="2" charset="2"/>
        <a:buChar char="w"/>
        <a:defRPr kumimoji="1" sz="1628">
          <a:solidFill>
            <a:schemeClr val="tx1"/>
          </a:solidFill>
          <a:latin typeface="Times New Roman" pitchFamily="18" charset="0"/>
          <a:ea typeface="+mn-ea"/>
        </a:defRPr>
      </a:lvl9pPr>
    </p:bodyStyle>
    <p:otherStyle>
      <a:defPPr>
        <a:defRPr lang="ja-JP"/>
      </a:defPPr>
      <a:lvl1pPr marL="0" algn="l" defTabSz="930362" rtl="0" eaLnBrk="1" latinLnBrk="0" hangingPunct="1">
        <a:defRPr kumimoji="1" sz="1832" kern="1200">
          <a:solidFill>
            <a:schemeClr val="tx1"/>
          </a:solidFill>
          <a:latin typeface="+mn-lt"/>
          <a:ea typeface="+mn-ea"/>
          <a:cs typeface="+mn-cs"/>
        </a:defRPr>
      </a:lvl1pPr>
      <a:lvl2pPr marL="465181" algn="l" defTabSz="930362" rtl="0" eaLnBrk="1" latinLnBrk="0" hangingPunct="1">
        <a:defRPr kumimoji="1" sz="1832" kern="1200">
          <a:solidFill>
            <a:schemeClr val="tx1"/>
          </a:solidFill>
          <a:latin typeface="+mn-lt"/>
          <a:ea typeface="+mn-ea"/>
          <a:cs typeface="+mn-cs"/>
        </a:defRPr>
      </a:lvl2pPr>
      <a:lvl3pPr marL="930362" algn="l" defTabSz="930362" rtl="0" eaLnBrk="1" latinLnBrk="0" hangingPunct="1">
        <a:defRPr kumimoji="1" sz="1832" kern="1200">
          <a:solidFill>
            <a:schemeClr val="tx1"/>
          </a:solidFill>
          <a:latin typeface="+mn-lt"/>
          <a:ea typeface="+mn-ea"/>
          <a:cs typeface="+mn-cs"/>
        </a:defRPr>
      </a:lvl3pPr>
      <a:lvl4pPr marL="1395543" algn="l" defTabSz="930362" rtl="0" eaLnBrk="1" latinLnBrk="0" hangingPunct="1">
        <a:defRPr kumimoji="1" sz="1832" kern="1200">
          <a:solidFill>
            <a:schemeClr val="tx1"/>
          </a:solidFill>
          <a:latin typeface="+mn-lt"/>
          <a:ea typeface="+mn-ea"/>
          <a:cs typeface="+mn-cs"/>
        </a:defRPr>
      </a:lvl4pPr>
      <a:lvl5pPr marL="1860724" algn="l" defTabSz="930362" rtl="0" eaLnBrk="1" latinLnBrk="0" hangingPunct="1">
        <a:defRPr kumimoji="1" sz="1832" kern="1200">
          <a:solidFill>
            <a:schemeClr val="tx1"/>
          </a:solidFill>
          <a:latin typeface="+mn-lt"/>
          <a:ea typeface="+mn-ea"/>
          <a:cs typeface="+mn-cs"/>
        </a:defRPr>
      </a:lvl5pPr>
      <a:lvl6pPr marL="2325905" algn="l" defTabSz="930362" rtl="0" eaLnBrk="1" latinLnBrk="0" hangingPunct="1">
        <a:defRPr kumimoji="1" sz="1832" kern="1200">
          <a:solidFill>
            <a:schemeClr val="tx1"/>
          </a:solidFill>
          <a:latin typeface="+mn-lt"/>
          <a:ea typeface="+mn-ea"/>
          <a:cs typeface="+mn-cs"/>
        </a:defRPr>
      </a:lvl6pPr>
      <a:lvl7pPr marL="2791086" algn="l" defTabSz="930362" rtl="0" eaLnBrk="1" latinLnBrk="0" hangingPunct="1">
        <a:defRPr kumimoji="1" sz="1832" kern="1200">
          <a:solidFill>
            <a:schemeClr val="tx1"/>
          </a:solidFill>
          <a:latin typeface="+mn-lt"/>
          <a:ea typeface="+mn-ea"/>
          <a:cs typeface="+mn-cs"/>
        </a:defRPr>
      </a:lvl7pPr>
      <a:lvl8pPr marL="3256267" algn="l" defTabSz="930362" rtl="0" eaLnBrk="1" latinLnBrk="0" hangingPunct="1">
        <a:defRPr kumimoji="1" sz="1832" kern="1200">
          <a:solidFill>
            <a:schemeClr val="tx1"/>
          </a:solidFill>
          <a:latin typeface="+mn-lt"/>
          <a:ea typeface="+mn-ea"/>
          <a:cs typeface="+mn-cs"/>
        </a:defRPr>
      </a:lvl8pPr>
      <a:lvl9pPr marL="3721448" algn="l" defTabSz="930362" rtl="0" eaLnBrk="1" latinLnBrk="0" hangingPunct="1">
        <a:defRPr kumimoji="1" sz="1832"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499"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499"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499"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499"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499"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26595"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36" name="テキスト ボックス 35"/>
          <p:cNvSpPr txBox="1"/>
          <p:nvPr/>
        </p:nvSpPr>
        <p:spPr>
          <a:xfrm>
            <a:off x="165317" y="-1584098"/>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13.00</a:t>
            </a:r>
            <a:endParaRPr lang="ja-JP" altLang="en-US" sz="1079" dirty="0">
              <a:solidFill>
                <a:srgbClr val="333333"/>
              </a:solidFill>
              <a:cs typeface="Meiryo UI" panose="020B0604030504040204" pitchFamily="50" charset="-128"/>
            </a:endParaRPr>
          </a:p>
        </p:txBody>
      </p:sp>
      <p:sp>
        <p:nvSpPr>
          <p:cNvPr id="37" name="テキスト ボックス 36"/>
          <p:cNvSpPr txBox="1"/>
          <p:nvPr/>
        </p:nvSpPr>
        <p:spPr>
          <a:xfrm>
            <a:off x="656352" y="-1584096"/>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10.80</a:t>
            </a:r>
            <a:endParaRPr lang="ja-JP" altLang="en-US" sz="1079" dirty="0">
              <a:solidFill>
                <a:srgbClr val="333333"/>
              </a:solidFill>
              <a:cs typeface="Meiryo UI" panose="020B0604030504040204" pitchFamily="50" charset="-128"/>
            </a:endParaRPr>
          </a:p>
        </p:txBody>
      </p:sp>
      <p:sp>
        <p:nvSpPr>
          <p:cNvPr id="38" name="テキスト ボックス 37"/>
          <p:cNvSpPr txBox="1"/>
          <p:nvPr/>
        </p:nvSpPr>
        <p:spPr>
          <a:xfrm>
            <a:off x="1295839"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39" name="テキスト ボックス 38"/>
          <p:cNvSpPr txBox="1"/>
          <p:nvPr/>
        </p:nvSpPr>
        <p:spPr>
          <a:xfrm>
            <a:off x="4768497" y="-1584096"/>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0" name="テキスト ボックス 39"/>
          <p:cNvSpPr txBox="1"/>
          <p:nvPr/>
        </p:nvSpPr>
        <p:spPr>
          <a:xfrm>
            <a:off x="5407984"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1" name="テキスト ボックス 40"/>
          <p:cNvSpPr txBox="1"/>
          <p:nvPr/>
        </p:nvSpPr>
        <p:spPr>
          <a:xfrm>
            <a:off x="6413727"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3.00</a:t>
            </a:r>
            <a:endParaRPr lang="ja-JP" altLang="en-US" sz="1079" dirty="0">
              <a:solidFill>
                <a:srgbClr val="333333"/>
              </a:solidFill>
              <a:cs typeface="Meiryo UI" panose="020B0604030504040204" pitchFamily="50" charset="-128"/>
            </a:endParaRPr>
          </a:p>
        </p:txBody>
      </p:sp>
      <p:sp>
        <p:nvSpPr>
          <p:cNvPr id="42" name="テキスト ボックス 41"/>
          <p:cNvSpPr txBox="1"/>
          <p:nvPr/>
        </p:nvSpPr>
        <p:spPr>
          <a:xfrm>
            <a:off x="9223297"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43" name="テキスト ボックス 42"/>
          <p:cNvSpPr txBox="1"/>
          <p:nvPr/>
        </p:nvSpPr>
        <p:spPr>
          <a:xfrm>
            <a:off x="10466820"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44" name="テキスト ボックス 43"/>
          <p:cNvSpPr txBox="1"/>
          <p:nvPr/>
        </p:nvSpPr>
        <p:spPr>
          <a:xfrm>
            <a:off x="11696794" y="61148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7.40</a:t>
            </a:r>
            <a:endParaRPr lang="ja-JP" altLang="en-US" sz="1079" dirty="0">
              <a:solidFill>
                <a:srgbClr val="333333"/>
              </a:solidFill>
              <a:cs typeface="Meiryo UI" panose="020B0604030504040204" pitchFamily="50" charset="-128"/>
            </a:endParaRPr>
          </a:p>
        </p:txBody>
      </p:sp>
      <p:sp>
        <p:nvSpPr>
          <p:cNvPr id="45" name="テキスト ボックス 44"/>
          <p:cNvSpPr txBox="1"/>
          <p:nvPr/>
        </p:nvSpPr>
        <p:spPr>
          <a:xfrm>
            <a:off x="11696794" y="1127160"/>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6.00</a:t>
            </a:r>
            <a:endParaRPr lang="ja-JP" altLang="en-US" sz="1079" dirty="0">
              <a:solidFill>
                <a:srgbClr val="333333"/>
              </a:solidFill>
              <a:cs typeface="Meiryo UI" panose="020B0604030504040204" pitchFamily="50" charset="-128"/>
            </a:endParaRPr>
          </a:p>
        </p:txBody>
      </p:sp>
      <p:sp>
        <p:nvSpPr>
          <p:cNvPr id="46" name="テキスト ボックス 45"/>
          <p:cNvSpPr txBox="1"/>
          <p:nvPr/>
        </p:nvSpPr>
        <p:spPr>
          <a:xfrm>
            <a:off x="11696794" y="1566566"/>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7" name="テキスト ボックス 46"/>
          <p:cNvSpPr txBox="1"/>
          <p:nvPr/>
        </p:nvSpPr>
        <p:spPr>
          <a:xfrm>
            <a:off x="11696794" y="6002242"/>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8" name="テキスト ボックス 47"/>
          <p:cNvSpPr txBox="1"/>
          <p:nvPr/>
        </p:nvSpPr>
        <p:spPr>
          <a:xfrm>
            <a:off x="11696794" y="735143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9.00</a:t>
            </a:r>
            <a:endParaRPr lang="ja-JP" altLang="en-US" sz="1079" dirty="0">
              <a:solidFill>
                <a:srgbClr val="333333"/>
              </a:solidFill>
              <a:cs typeface="Meiryo UI" panose="020B0604030504040204" pitchFamily="50" charset="-128"/>
            </a:endParaRPr>
          </a:p>
        </p:txBody>
      </p:sp>
    </p:spTree>
    <p:extLst>
      <p:ext uri="{BB962C8B-B14F-4D97-AF65-F5344CB8AC3E}">
        <p14:creationId xmlns:p14="http://schemas.microsoft.com/office/powerpoint/2010/main" val="3657703137"/>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Lst>
  <p:hf sldNum="0" hdr="0" ftr="0" dt="0"/>
  <p:txStyles>
    <p:titleStyle>
      <a:lvl1pPr algn="ctr" rtl="0" eaLnBrk="1" fontAlgn="base" hangingPunct="1">
        <a:spcBef>
          <a:spcPct val="0"/>
        </a:spcBef>
        <a:spcAft>
          <a:spcPct val="0"/>
        </a:spcAft>
        <a:defRPr kumimoji="1" sz="3454"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159">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159">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159">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159">
          <a:solidFill>
            <a:schemeClr val="tx2"/>
          </a:solidFill>
          <a:latin typeface="Arial" charset="0"/>
          <a:ea typeface="HGPｺﾞｼｯｸE" pitchFamily="50" charset="-128"/>
        </a:defRPr>
      </a:lvl5pPr>
      <a:lvl6pPr marL="493456" algn="l" rtl="0" eaLnBrk="1" fontAlgn="base" hangingPunct="1">
        <a:spcBef>
          <a:spcPct val="0"/>
        </a:spcBef>
        <a:spcAft>
          <a:spcPct val="0"/>
        </a:spcAft>
        <a:defRPr kumimoji="1" sz="2159">
          <a:solidFill>
            <a:schemeClr val="tx2"/>
          </a:solidFill>
          <a:latin typeface="Arial" charset="0"/>
          <a:ea typeface="HGPｺﾞｼｯｸE" pitchFamily="50" charset="-128"/>
        </a:defRPr>
      </a:lvl6pPr>
      <a:lvl7pPr marL="986912" algn="l" rtl="0" eaLnBrk="1" fontAlgn="base" hangingPunct="1">
        <a:spcBef>
          <a:spcPct val="0"/>
        </a:spcBef>
        <a:spcAft>
          <a:spcPct val="0"/>
        </a:spcAft>
        <a:defRPr kumimoji="1" sz="2159">
          <a:solidFill>
            <a:schemeClr val="tx2"/>
          </a:solidFill>
          <a:latin typeface="Arial" charset="0"/>
          <a:ea typeface="HGPｺﾞｼｯｸE" pitchFamily="50" charset="-128"/>
        </a:defRPr>
      </a:lvl7pPr>
      <a:lvl8pPr marL="1480368" algn="l" rtl="0" eaLnBrk="1" fontAlgn="base" hangingPunct="1">
        <a:spcBef>
          <a:spcPct val="0"/>
        </a:spcBef>
        <a:spcAft>
          <a:spcPct val="0"/>
        </a:spcAft>
        <a:defRPr kumimoji="1" sz="2159">
          <a:solidFill>
            <a:schemeClr val="tx2"/>
          </a:solidFill>
          <a:latin typeface="Arial" charset="0"/>
          <a:ea typeface="HGPｺﾞｼｯｸE" pitchFamily="50" charset="-128"/>
        </a:defRPr>
      </a:lvl8pPr>
      <a:lvl9pPr marL="1973824" algn="l" rtl="0" eaLnBrk="1" fontAlgn="base" hangingPunct="1">
        <a:spcBef>
          <a:spcPct val="0"/>
        </a:spcBef>
        <a:spcAft>
          <a:spcPct val="0"/>
        </a:spcAft>
        <a:defRPr kumimoji="1" sz="2159">
          <a:solidFill>
            <a:schemeClr val="tx2"/>
          </a:solidFill>
          <a:latin typeface="Arial" charset="0"/>
          <a:ea typeface="HGPｺﾞｼｯｸE" pitchFamily="50" charset="-128"/>
        </a:defRPr>
      </a:lvl9pPr>
    </p:titleStyle>
    <p:bodyStyle>
      <a:lvl1pPr marL="370092" indent="-370092" algn="l" rtl="0" eaLnBrk="1" fontAlgn="base" hangingPunct="1">
        <a:spcBef>
          <a:spcPct val="20000"/>
        </a:spcBef>
        <a:spcAft>
          <a:spcPct val="0"/>
        </a:spcAft>
        <a:defRPr kumimoji="1" sz="172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81463" indent="-190187" algn="l" rtl="0" eaLnBrk="1" fontAlgn="base" hangingPunct="1">
        <a:lnSpc>
          <a:spcPct val="110000"/>
        </a:lnSpc>
        <a:spcBef>
          <a:spcPct val="0"/>
        </a:spcBef>
        <a:spcAft>
          <a:spcPct val="0"/>
        </a:spcAft>
        <a:buChar char="–"/>
        <a:defRPr kumimoji="1" sz="1511">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72115" indent="-197040" algn="l" rtl="0" eaLnBrk="1" fontAlgn="base" hangingPunct="1">
        <a:lnSpc>
          <a:spcPct val="110000"/>
        </a:lnSpc>
        <a:spcBef>
          <a:spcPct val="0"/>
        </a:spcBef>
        <a:spcAft>
          <a:spcPct val="0"/>
        </a:spcAft>
        <a:buChar char="•"/>
        <a:defRPr kumimoji="1" sz="1727">
          <a:solidFill>
            <a:schemeClr val="tx1"/>
          </a:solidFill>
          <a:latin typeface="Times New Roman" pitchFamily="18" charset="0"/>
          <a:ea typeface="+mn-ea"/>
        </a:defRPr>
      </a:lvl3pPr>
      <a:lvl4pPr marL="1255914" indent="-190187" algn="l" rtl="0" eaLnBrk="1" fontAlgn="base" hangingPunct="1">
        <a:lnSpc>
          <a:spcPct val="110000"/>
        </a:lnSpc>
        <a:spcBef>
          <a:spcPct val="0"/>
        </a:spcBef>
        <a:spcAft>
          <a:spcPct val="0"/>
        </a:spcAft>
        <a:buFont typeface="Arial" charset="0"/>
        <a:buChar char="»"/>
        <a:defRPr kumimoji="1" sz="1727">
          <a:solidFill>
            <a:schemeClr val="tx1"/>
          </a:solidFill>
          <a:latin typeface="Times New Roman" pitchFamily="18" charset="0"/>
          <a:ea typeface="+mn-ea"/>
        </a:defRPr>
      </a:lvl4pPr>
      <a:lvl5pPr marL="1646567"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5pPr>
      <a:lvl6pPr marL="2140023"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6pPr>
      <a:lvl7pPr marL="2633479"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7pPr>
      <a:lvl8pPr marL="3126935"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8pPr>
      <a:lvl9pPr marL="3620391"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9pPr>
    </p:bodyStyle>
    <p:otherStyle>
      <a:defPPr>
        <a:defRPr lang="ja-JP"/>
      </a:defPPr>
      <a:lvl1pPr marL="0" algn="l" defTabSz="986912" rtl="0" eaLnBrk="1" latinLnBrk="0" hangingPunct="1">
        <a:defRPr kumimoji="1" sz="1943" kern="1200">
          <a:solidFill>
            <a:schemeClr val="tx1"/>
          </a:solidFill>
          <a:latin typeface="+mn-lt"/>
          <a:ea typeface="+mn-ea"/>
          <a:cs typeface="+mn-cs"/>
        </a:defRPr>
      </a:lvl1pPr>
      <a:lvl2pPr marL="493456" algn="l" defTabSz="986912" rtl="0" eaLnBrk="1" latinLnBrk="0" hangingPunct="1">
        <a:defRPr kumimoji="1" sz="1943" kern="1200">
          <a:solidFill>
            <a:schemeClr val="tx1"/>
          </a:solidFill>
          <a:latin typeface="+mn-lt"/>
          <a:ea typeface="+mn-ea"/>
          <a:cs typeface="+mn-cs"/>
        </a:defRPr>
      </a:lvl2pPr>
      <a:lvl3pPr marL="986912" algn="l" defTabSz="986912" rtl="0" eaLnBrk="1" latinLnBrk="0" hangingPunct="1">
        <a:defRPr kumimoji="1" sz="1943" kern="1200">
          <a:solidFill>
            <a:schemeClr val="tx1"/>
          </a:solidFill>
          <a:latin typeface="+mn-lt"/>
          <a:ea typeface="+mn-ea"/>
          <a:cs typeface="+mn-cs"/>
        </a:defRPr>
      </a:lvl3pPr>
      <a:lvl4pPr marL="1480368" algn="l" defTabSz="986912" rtl="0" eaLnBrk="1" latinLnBrk="0" hangingPunct="1">
        <a:defRPr kumimoji="1" sz="1943" kern="1200">
          <a:solidFill>
            <a:schemeClr val="tx1"/>
          </a:solidFill>
          <a:latin typeface="+mn-lt"/>
          <a:ea typeface="+mn-ea"/>
          <a:cs typeface="+mn-cs"/>
        </a:defRPr>
      </a:lvl4pPr>
      <a:lvl5pPr marL="1973824" algn="l" defTabSz="986912" rtl="0" eaLnBrk="1" latinLnBrk="0" hangingPunct="1">
        <a:defRPr kumimoji="1" sz="1943" kern="1200">
          <a:solidFill>
            <a:schemeClr val="tx1"/>
          </a:solidFill>
          <a:latin typeface="+mn-lt"/>
          <a:ea typeface="+mn-ea"/>
          <a:cs typeface="+mn-cs"/>
        </a:defRPr>
      </a:lvl5pPr>
      <a:lvl6pPr marL="2467280" algn="l" defTabSz="986912" rtl="0" eaLnBrk="1" latinLnBrk="0" hangingPunct="1">
        <a:defRPr kumimoji="1" sz="1943" kern="1200">
          <a:solidFill>
            <a:schemeClr val="tx1"/>
          </a:solidFill>
          <a:latin typeface="+mn-lt"/>
          <a:ea typeface="+mn-ea"/>
          <a:cs typeface="+mn-cs"/>
        </a:defRPr>
      </a:lvl6pPr>
      <a:lvl7pPr marL="2960736" algn="l" defTabSz="986912" rtl="0" eaLnBrk="1" latinLnBrk="0" hangingPunct="1">
        <a:defRPr kumimoji="1" sz="1943" kern="1200">
          <a:solidFill>
            <a:schemeClr val="tx1"/>
          </a:solidFill>
          <a:latin typeface="+mn-lt"/>
          <a:ea typeface="+mn-ea"/>
          <a:cs typeface="+mn-cs"/>
        </a:defRPr>
      </a:lvl7pPr>
      <a:lvl8pPr marL="3454192" algn="l" defTabSz="986912" rtl="0" eaLnBrk="1" latinLnBrk="0" hangingPunct="1">
        <a:defRPr kumimoji="1" sz="1943" kern="1200">
          <a:solidFill>
            <a:schemeClr val="tx1"/>
          </a:solidFill>
          <a:latin typeface="+mn-lt"/>
          <a:ea typeface="+mn-ea"/>
          <a:cs typeface="+mn-cs"/>
        </a:defRPr>
      </a:lvl8pPr>
      <a:lvl9pPr marL="3947648" algn="l" defTabSz="986912" rtl="0" eaLnBrk="1" latinLnBrk="0" hangingPunct="1">
        <a:defRPr kumimoji="1" sz="1943"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499"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499"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499"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499"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499"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26595"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36" name="テキスト ボックス 35"/>
          <p:cNvSpPr txBox="1"/>
          <p:nvPr/>
        </p:nvSpPr>
        <p:spPr>
          <a:xfrm>
            <a:off x="165317" y="-1584098"/>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13.00</a:t>
            </a:r>
            <a:endParaRPr lang="ja-JP" altLang="en-US" sz="1079" dirty="0">
              <a:solidFill>
                <a:srgbClr val="333333"/>
              </a:solidFill>
              <a:cs typeface="Meiryo UI" panose="020B0604030504040204" pitchFamily="50" charset="-128"/>
            </a:endParaRPr>
          </a:p>
        </p:txBody>
      </p:sp>
      <p:sp>
        <p:nvSpPr>
          <p:cNvPr id="37" name="テキスト ボックス 36"/>
          <p:cNvSpPr txBox="1"/>
          <p:nvPr/>
        </p:nvSpPr>
        <p:spPr>
          <a:xfrm>
            <a:off x="656352" y="-1584096"/>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10.80</a:t>
            </a:r>
            <a:endParaRPr lang="ja-JP" altLang="en-US" sz="1079" dirty="0">
              <a:solidFill>
                <a:srgbClr val="333333"/>
              </a:solidFill>
              <a:cs typeface="Meiryo UI" panose="020B0604030504040204" pitchFamily="50" charset="-128"/>
            </a:endParaRPr>
          </a:p>
        </p:txBody>
      </p:sp>
      <p:sp>
        <p:nvSpPr>
          <p:cNvPr id="38" name="テキスト ボックス 37"/>
          <p:cNvSpPr txBox="1"/>
          <p:nvPr/>
        </p:nvSpPr>
        <p:spPr>
          <a:xfrm>
            <a:off x="1295839"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39" name="テキスト ボックス 38"/>
          <p:cNvSpPr txBox="1"/>
          <p:nvPr/>
        </p:nvSpPr>
        <p:spPr>
          <a:xfrm>
            <a:off x="4768497" y="-1584096"/>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0" name="テキスト ボックス 39"/>
          <p:cNvSpPr txBox="1"/>
          <p:nvPr/>
        </p:nvSpPr>
        <p:spPr>
          <a:xfrm>
            <a:off x="5407984"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1" name="テキスト ボックス 40"/>
          <p:cNvSpPr txBox="1"/>
          <p:nvPr/>
        </p:nvSpPr>
        <p:spPr>
          <a:xfrm>
            <a:off x="6413727"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3.00</a:t>
            </a:r>
            <a:endParaRPr lang="ja-JP" altLang="en-US" sz="1079" dirty="0">
              <a:solidFill>
                <a:srgbClr val="333333"/>
              </a:solidFill>
              <a:cs typeface="Meiryo UI" panose="020B0604030504040204" pitchFamily="50" charset="-128"/>
            </a:endParaRPr>
          </a:p>
        </p:txBody>
      </p:sp>
      <p:sp>
        <p:nvSpPr>
          <p:cNvPr id="42" name="テキスト ボックス 41"/>
          <p:cNvSpPr txBox="1"/>
          <p:nvPr/>
        </p:nvSpPr>
        <p:spPr>
          <a:xfrm>
            <a:off x="9223297"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43" name="テキスト ボックス 42"/>
          <p:cNvSpPr txBox="1"/>
          <p:nvPr/>
        </p:nvSpPr>
        <p:spPr>
          <a:xfrm>
            <a:off x="10466820"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44" name="テキスト ボックス 43"/>
          <p:cNvSpPr txBox="1"/>
          <p:nvPr/>
        </p:nvSpPr>
        <p:spPr>
          <a:xfrm>
            <a:off x="11696794" y="61148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7.40</a:t>
            </a:r>
            <a:endParaRPr lang="ja-JP" altLang="en-US" sz="1079" dirty="0">
              <a:solidFill>
                <a:srgbClr val="333333"/>
              </a:solidFill>
              <a:cs typeface="Meiryo UI" panose="020B0604030504040204" pitchFamily="50" charset="-128"/>
            </a:endParaRPr>
          </a:p>
        </p:txBody>
      </p:sp>
      <p:sp>
        <p:nvSpPr>
          <p:cNvPr id="45" name="テキスト ボックス 44"/>
          <p:cNvSpPr txBox="1"/>
          <p:nvPr/>
        </p:nvSpPr>
        <p:spPr>
          <a:xfrm>
            <a:off x="11696794" y="1127160"/>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6.00</a:t>
            </a:r>
            <a:endParaRPr lang="ja-JP" altLang="en-US" sz="1079" dirty="0">
              <a:solidFill>
                <a:srgbClr val="333333"/>
              </a:solidFill>
              <a:cs typeface="Meiryo UI" panose="020B0604030504040204" pitchFamily="50" charset="-128"/>
            </a:endParaRPr>
          </a:p>
        </p:txBody>
      </p:sp>
      <p:sp>
        <p:nvSpPr>
          <p:cNvPr id="46" name="テキスト ボックス 45"/>
          <p:cNvSpPr txBox="1"/>
          <p:nvPr/>
        </p:nvSpPr>
        <p:spPr>
          <a:xfrm>
            <a:off x="11696794" y="1566566"/>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7" name="テキスト ボックス 46"/>
          <p:cNvSpPr txBox="1"/>
          <p:nvPr/>
        </p:nvSpPr>
        <p:spPr>
          <a:xfrm>
            <a:off x="11696794" y="6002242"/>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8" name="テキスト ボックス 47"/>
          <p:cNvSpPr txBox="1"/>
          <p:nvPr/>
        </p:nvSpPr>
        <p:spPr>
          <a:xfrm>
            <a:off x="11696794" y="735143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9.00</a:t>
            </a:r>
            <a:endParaRPr lang="ja-JP" altLang="en-US" sz="1079" dirty="0">
              <a:solidFill>
                <a:srgbClr val="333333"/>
              </a:solidFill>
              <a:cs typeface="Meiryo UI" panose="020B0604030504040204" pitchFamily="50" charset="-128"/>
            </a:endParaRPr>
          </a:p>
        </p:txBody>
      </p:sp>
      <p:sp>
        <p:nvSpPr>
          <p:cNvPr id="32"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834300125"/>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 id="2147483869" r:id="rId12"/>
  </p:sldLayoutIdLst>
  <p:hf sldNum="0" hdr="0" ftr="0" dt="0"/>
  <p:txStyles>
    <p:titleStyle>
      <a:lvl1pPr algn="ctr" rtl="0" eaLnBrk="1" fontAlgn="base" hangingPunct="1">
        <a:spcBef>
          <a:spcPct val="0"/>
        </a:spcBef>
        <a:spcAft>
          <a:spcPct val="0"/>
        </a:spcAft>
        <a:defRPr kumimoji="1" sz="3454"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159">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159">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159">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159">
          <a:solidFill>
            <a:schemeClr val="tx2"/>
          </a:solidFill>
          <a:latin typeface="Arial" charset="0"/>
          <a:ea typeface="HGPｺﾞｼｯｸE" pitchFamily="50" charset="-128"/>
        </a:defRPr>
      </a:lvl5pPr>
      <a:lvl6pPr marL="493456" algn="l" rtl="0" eaLnBrk="1" fontAlgn="base" hangingPunct="1">
        <a:spcBef>
          <a:spcPct val="0"/>
        </a:spcBef>
        <a:spcAft>
          <a:spcPct val="0"/>
        </a:spcAft>
        <a:defRPr kumimoji="1" sz="2159">
          <a:solidFill>
            <a:schemeClr val="tx2"/>
          </a:solidFill>
          <a:latin typeface="Arial" charset="0"/>
          <a:ea typeface="HGPｺﾞｼｯｸE" pitchFamily="50" charset="-128"/>
        </a:defRPr>
      </a:lvl6pPr>
      <a:lvl7pPr marL="986912" algn="l" rtl="0" eaLnBrk="1" fontAlgn="base" hangingPunct="1">
        <a:spcBef>
          <a:spcPct val="0"/>
        </a:spcBef>
        <a:spcAft>
          <a:spcPct val="0"/>
        </a:spcAft>
        <a:defRPr kumimoji="1" sz="2159">
          <a:solidFill>
            <a:schemeClr val="tx2"/>
          </a:solidFill>
          <a:latin typeface="Arial" charset="0"/>
          <a:ea typeface="HGPｺﾞｼｯｸE" pitchFamily="50" charset="-128"/>
        </a:defRPr>
      </a:lvl7pPr>
      <a:lvl8pPr marL="1480368" algn="l" rtl="0" eaLnBrk="1" fontAlgn="base" hangingPunct="1">
        <a:spcBef>
          <a:spcPct val="0"/>
        </a:spcBef>
        <a:spcAft>
          <a:spcPct val="0"/>
        </a:spcAft>
        <a:defRPr kumimoji="1" sz="2159">
          <a:solidFill>
            <a:schemeClr val="tx2"/>
          </a:solidFill>
          <a:latin typeface="Arial" charset="0"/>
          <a:ea typeface="HGPｺﾞｼｯｸE" pitchFamily="50" charset="-128"/>
        </a:defRPr>
      </a:lvl8pPr>
      <a:lvl9pPr marL="1973824" algn="l" rtl="0" eaLnBrk="1" fontAlgn="base" hangingPunct="1">
        <a:spcBef>
          <a:spcPct val="0"/>
        </a:spcBef>
        <a:spcAft>
          <a:spcPct val="0"/>
        </a:spcAft>
        <a:defRPr kumimoji="1" sz="2159">
          <a:solidFill>
            <a:schemeClr val="tx2"/>
          </a:solidFill>
          <a:latin typeface="Arial" charset="0"/>
          <a:ea typeface="HGPｺﾞｼｯｸE" pitchFamily="50" charset="-128"/>
        </a:defRPr>
      </a:lvl9pPr>
    </p:titleStyle>
    <p:bodyStyle>
      <a:lvl1pPr marL="370092" indent="-370092" algn="l" rtl="0" eaLnBrk="1" fontAlgn="base" hangingPunct="1">
        <a:spcBef>
          <a:spcPct val="20000"/>
        </a:spcBef>
        <a:spcAft>
          <a:spcPct val="0"/>
        </a:spcAft>
        <a:defRPr kumimoji="1" sz="172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81463" indent="-190187" algn="l" rtl="0" eaLnBrk="1" fontAlgn="base" hangingPunct="1">
        <a:lnSpc>
          <a:spcPct val="110000"/>
        </a:lnSpc>
        <a:spcBef>
          <a:spcPct val="0"/>
        </a:spcBef>
        <a:spcAft>
          <a:spcPct val="0"/>
        </a:spcAft>
        <a:buChar char="–"/>
        <a:defRPr kumimoji="1" sz="1511">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72115" indent="-197040" algn="l" rtl="0" eaLnBrk="1" fontAlgn="base" hangingPunct="1">
        <a:lnSpc>
          <a:spcPct val="110000"/>
        </a:lnSpc>
        <a:spcBef>
          <a:spcPct val="0"/>
        </a:spcBef>
        <a:spcAft>
          <a:spcPct val="0"/>
        </a:spcAft>
        <a:buChar char="•"/>
        <a:defRPr kumimoji="1" sz="1727">
          <a:solidFill>
            <a:schemeClr val="tx1"/>
          </a:solidFill>
          <a:latin typeface="Times New Roman" pitchFamily="18" charset="0"/>
          <a:ea typeface="+mn-ea"/>
        </a:defRPr>
      </a:lvl3pPr>
      <a:lvl4pPr marL="1255914" indent="-190187" algn="l" rtl="0" eaLnBrk="1" fontAlgn="base" hangingPunct="1">
        <a:lnSpc>
          <a:spcPct val="110000"/>
        </a:lnSpc>
        <a:spcBef>
          <a:spcPct val="0"/>
        </a:spcBef>
        <a:spcAft>
          <a:spcPct val="0"/>
        </a:spcAft>
        <a:buFont typeface="Arial" charset="0"/>
        <a:buChar char="»"/>
        <a:defRPr kumimoji="1" sz="1727">
          <a:solidFill>
            <a:schemeClr val="tx1"/>
          </a:solidFill>
          <a:latin typeface="Times New Roman" pitchFamily="18" charset="0"/>
          <a:ea typeface="+mn-ea"/>
        </a:defRPr>
      </a:lvl4pPr>
      <a:lvl5pPr marL="1646567"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5pPr>
      <a:lvl6pPr marL="2140023"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6pPr>
      <a:lvl7pPr marL="2633479"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7pPr>
      <a:lvl8pPr marL="3126935"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8pPr>
      <a:lvl9pPr marL="3620391"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9pPr>
    </p:bodyStyle>
    <p:otherStyle>
      <a:defPPr>
        <a:defRPr lang="ja-JP"/>
      </a:defPPr>
      <a:lvl1pPr marL="0" algn="l" defTabSz="986912" rtl="0" eaLnBrk="1" latinLnBrk="0" hangingPunct="1">
        <a:defRPr kumimoji="1" sz="1943" kern="1200">
          <a:solidFill>
            <a:schemeClr val="tx1"/>
          </a:solidFill>
          <a:latin typeface="+mn-lt"/>
          <a:ea typeface="+mn-ea"/>
          <a:cs typeface="+mn-cs"/>
        </a:defRPr>
      </a:lvl1pPr>
      <a:lvl2pPr marL="493456" algn="l" defTabSz="986912" rtl="0" eaLnBrk="1" latinLnBrk="0" hangingPunct="1">
        <a:defRPr kumimoji="1" sz="1943" kern="1200">
          <a:solidFill>
            <a:schemeClr val="tx1"/>
          </a:solidFill>
          <a:latin typeface="+mn-lt"/>
          <a:ea typeface="+mn-ea"/>
          <a:cs typeface="+mn-cs"/>
        </a:defRPr>
      </a:lvl2pPr>
      <a:lvl3pPr marL="986912" algn="l" defTabSz="986912" rtl="0" eaLnBrk="1" latinLnBrk="0" hangingPunct="1">
        <a:defRPr kumimoji="1" sz="1943" kern="1200">
          <a:solidFill>
            <a:schemeClr val="tx1"/>
          </a:solidFill>
          <a:latin typeface="+mn-lt"/>
          <a:ea typeface="+mn-ea"/>
          <a:cs typeface="+mn-cs"/>
        </a:defRPr>
      </a:lvl3pPr>
      <a:lvl4pPr marL="1480368" algn="l" defTabSz="986912" rtl="0" eaLnBrk="1" latinLnBrk="0" hangingPunct="1">
        <a:defRPr kumimoji="1" sz="1943" kern="1200">
          <a:solidFill>
            <a:schemeClr val="tx1"/>
          </a:solidFill>
          <a:latin typeface="+mn-lt"/>
          <a:ea typeface="+mn-ea"/>
          <a:cs typeface="+mn-cs"/>
        </a:defRPr>
      </a:lvl4pPr>
      <a:lvl5pPr marL="1973824" algn="l" defTabSz="986912" rtl="0" eaLnBrk="1" latinLnBrk="0" hangingPunct="1">
        <a:defRPr kumimoji="1" sz="1943" kern="1200">
          <a:solidFill>
            <a:schemeClr val="tx1"/>
          </a:solidFill>
          <a:latin typeface="+mn-lt"/>
          <a:ea typeface="+mn-ea"/>
          <a:cs typeface="+mn-cs"/>
        </a:defRPr>
      </a:lvl5pPr>
      <a:lvl6pPr marL="2467280" algn="l" defTabSz="986912" rtl="0" eaLnBrk="1" latinLnBrk="0" hangingPunct="1">
        <a:defRPr kumimoji="1" sz="1943" kern="1200">
          <a:solidFill>
            <a:schemeClr val="tx1"/>
          </a:solidFill>
          <a:latin typeface="+mn-lt"/>
          <a:ea typeface="+mn-ea"/>
          <a:cs typeface="+mn-cs"/>
        </a:defRPr>
      </a:lvl6pPr>
      <a:lvl7pPr marL="2960736" algn="l" defTabSz="986912" rtl="0" eaLnBrk="1" latinLnBrk="0" hangingPunct="1">
        <a:defRPr kumimoji="1" sz="1943" kern="1200">
          <a:solidFill>
            <a:schemeClr val="tx1"/>
          </a:solidFill>
          <a:latin typeface="+mn-lt"/>
          <a:ea typeface="+mn-ea"/>
          <a:cs typeface="+mn-cs"/>
        </a:defRPr>
      </a:lvl7pPr>
      <a:lvl8pPr marL="3454192" algn="l" defTabSz="986912" rtl="0" eaLnBrk="1" latinLnBrk="0" hangingPunct="1">
        <a:defRPr kumimoji="1" sz="1943" kern="1200">
          <a:solidFill>
            <a:schemeClr val="tx1"/>
          </a:solidFill>
          <a:latin typeface="+mn-lt"/>
          <a:ea typeface="+mn-ea"/>
          <a:cs typeface="+mn-cs"/>
        </a:defRPr>
      </a:lvl8pPr>
      <a:lvl9pPr marL="3947648" algn="l" defTabSz="986912" rtl="0" eaLnBrk="1" latinLnBrk="0" hangingPunct="1">
        <a:defRPr kumimoji="1" sz="1943"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499"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499"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499"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499"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499"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26595"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36" name="テキスト ボックス 35"/>
          <p:cNvSpPr txBox="1"/>
          <p:nvPr/>
        </p:nvSpPr>
        <p:spPr>
          <a:xfrm>
            <a:off x="165317" y="-1584098"/>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13.00</a:t>
            </a:r>
            <a:endParaRPr lang="ja-JP" altLang="en-US" sz="1079" dirty="0">
              <a:solidFill>
                <a:srgbClr val="333333"/>
              </a:solidFill>
              <a:cs typeface="Meiryo UI" panose="020B0604030504040204" pitchFamily="50" charset="-128"/>
            </a:endParaRPr>
          </a:p>
        </p:txBody>
      </p:sp>
      <p:sp>
        <p:nvSpPr>
          <p:cNvPr id="37" name="テキスト ボックス 36"/>
          <p:cNvSpPr txBox="1"/>
          <p:nvPr/>
        </p:nvSpPr>
        <p:spPr>
          <a:xfrm>
            <a:off x="656352" y="-1584096"/>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10.80</a:t>
            </a:r>
            <a:endParaRPr lang="ja-JP" altLang="en-US" sz="1079" dirty="0">
              <a:solidFill>
                <a:srgbClr val="333333"/>
              </a:solidFill>
              <a:cs typeface="Meiryo UI" panose="020B0604030504040204" pitchFamily="50" charset="-128"/>
            </a:endParaRPr>
          </a:p>
        </p:txBody>
      </p:sp>
      <p:sp>
        <p:nvSpPr>
          <p:cNvPr id="38" name="テキスト ボックス 37"/>
          <p:cNvSpPr txBox="1"/>
          <p:nvPr/>
        </p:nvSpPr>
        <p:spPr>
          <a:xfrm>
            <a:off x="1295839"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39" name="テキスト ボックス 38"/>
          <p:cNvSpPr txBox="1"/>
          <p:nvPr/>
        </p:nvSpPr>
        <p:spPr>
          <a:xfrm>
            <a:off x="4768497" y="-1584096"/>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0" name="テキスト ボックス 39"/>
          <p:cNvSpPr txBox="1"/>
          <p:nvPr/>
        </p:nvSpPr>
        <p:spPr>
          <a:xfrm>
            <a:off x="5407984"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1" name="テキスト ボックス 40"/>
          <p:cNvSpPr txBox="1"/>
          <p:nvPr/>
        </p:nvSpPr>
        <p:spPr>
          <a:xfrm>
            <a:off x="6413727"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3.00</a:t>
            </a:r>
            <a:endParaRPr lang="ja-JP" altLang="en-US" sz="1079" dirty="0">
              <a:solidFill>
                <a:srgbClr val="333333"/>
              </a:solidFill>
              <a:cs typeface="Meiryo UI" panose="020B0604030504040204" pitchFamily="50" charset="-128"/>
            </a:endParaRPr>
          </a:p>
        </p:txBody>
      </p:sp>
      <p:sp>
        <p:nvSpPr>
          <p:cNvPr id="42" name="テキスト ボックス 41"/>
          <p:cNvSpPr txBox="1"/>
          <p:nvPr/>
        </p:nvSpPr>
        <p:spPr>
          <a:xfrm>
            <a:off x="9223297"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43" name="テキスト ボックス 42"/>
          <p:cNvSpPr txBox="1"/>
          <p:nvPr/>
        </p:nvSpPr>
        <p:spPr>
          <a:xfrm>
            <a:off x="10466820"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44" name="テキスト ボックス 43"/>
          <p:cNvSpPr txBox="1"/>
          <p:nvPr/>
        </p:nvSpPr>
        <p:spPr>
          <a:xfrm>
            <a:off x="11696794" y="61148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7.40</a:t>
            </a:r>
            <a:endParaRPr lang="ja-JP" altLang="en-US" sz="1079" dirty="0">
              <a:solidFill>
                <a:srgbClr val="333333"/>
              </a:solidFill>
              <a:cs typeface="Meiryo UI" panose="020B0604030504040204" pitchFamily="50" charset="-128"/>
            </a:endParaRPr>
          </a:p>
        </p:txBody>
      </p:sp>
      <p:sp>
        <p:nvSpPr>
          <p:cNvPr id="45" name="テキスト ボックス 44"/>
          <p:cNvSpPr txBox="1"/>
          <p:nvPr/>
        </p:nvSpPr>
        <p:spPr>
          <a:xfrm>
            <a:off x="11696794" y="1127160"/>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6.00</a:t>
            </a:r>
            <a:endParaRPr lang="ja-JP" altLang="en-US" sz="1079" dirty="0">
              <a:solidFill>
                <a:srgbClr val="333333"/>
              </a:solidFill>
              <a:cs typeface="Meiryo UI" panose="020B0604030504040204" pitchFamily="50" charset="-128"/>
            </a:endParaRPr>
          </a:p>
        </p:txBody>
      </p:sp>
      <p:sp>
        <p:nvSpPr>
          <p:cNvPr id="46" name="テキスト ボックス 45"/>
          <p:cNvSpPr txBox="1"/>
          <p:nvPr/>
        </p:nvSpPr>
        <p:spPr>
          <a:xfrm>
            <a:off x="11696794" y="1566566"/>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7" name="テキスト ボックス 46"/>
          <p:cNvSpPr txBox="1"/>
          <p:nvPr/>
        </p:nvSpPr>
        <p:spPr>
          <a:xfrm>
            <a:off x="11696794" y="6002242"/>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8" name="テキスト ボックス 47"/>
          <p:cNvSpPr txBox="1"/>
          <p:nvPr/>
        </p:nvSpPr>
        <p:spPr>
          <a:xfrm>
            <a:off x="11696794" y="735143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9.00</a:t>
            </a:r>
            <a:endParaRPr lang="ja-JP" altLang="en-US" sz="1079" dirty="0">
              <a:solidFill>
                <a:srgbClr val="333333"/>
              </a:solidFill>
              <a:cs typeface="Meiryo UI" panose="020B0604030504040204" pitchFamily="50" charset="-128"/>
            </a:endParaRPr>
          </a:p>
        </p:txBody>
      </p:sp>
      <p:sp>
        <p:nvSpPr>
          <p:cNvPr id="32"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62093667"/>
      </p:ext>
    </p:extLst>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 id="2147483890" r:id="rId8"/>
    <p:sldLayoutId id="2147483891" r:id="rId9"/>
    <p:sldLayoutId id="2147483892" r:id="rId10"/>
    <p:sldLayoutId id="2147483893" r:id="rId11"/>
  </p:sldLayoutIdLst>
  <p:hf sldNum="0" hdr="0" ftr="0" dt="0"/>
  <p:txStyles>
    <p:titleStyle>
      <a:lvl1pPr algn="ctr" rtl="0" eaLnBrk="1" fontAlgn="base" hangingPunct="1">
        <a:spcBef>
          <a:spcPct val="0"/>
        </a:spcBef>
        <a:spcAft>
          <a:spcPct val="0"/>
        </a:spcAft>
        <a:defRPr kumimoji="1" sz="3454"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159">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159">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159">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159">
          <a:solidFill>
            <a:schemeClr val="tx2"/>
          </a:solidFill>
          <a:latin typeface="Arial" charset="0"/>
          <a:ea typeface="HGPｺﾞｼｯｸE" pitchFamily="50" charset="-128"/>
        </a:defRPr>
      </a:lvl5pPr>
      <a:lvl6pPr marL="493456" algn="l" rtl="0" eaLnBrk="1" fontAlgn="base" hangingPunct="1">
        <a:spcBef>
          <a:spcPct val="0"/>
        </a:spcBef>
        <a:spcAft>
          <a:spcPct val="0"/>
        </a:spcAft>
        <a:defRPr kumimoji="1" sz="2159">
          <a:solidFill>
            <a:schemeClr val="tx2"/>
          </a:solidFill>
          <a:latin typeface="Arial" charset="0"/>
          <a:ea typeface="HGPｺﾞｼｯｸE" pitchFamily="50" charset="-128"/>
        </a:defRPr>
      </a:lvl6pPr>
      <a:lvl7pPr marL="986912" algn="l" rtl="0" eaLnBrk="1" fontAlgn="base" hangingPunct="1">
        <a:spcBef>
          <a:spcPct val="0"/>
        </a:spcBef>
        <a:spcAft>
          <a:spcPct val="0"/>
        </a:spcAft>
        <a:defRPr kumimoji="1" sz="2159">
          <a:solidFill>
            <a:schemeClr val="tx2"/>
          </a:solidFill>
          <a:latin typeface="Arial" charset="0"/>
          <a:ea typeface="HGPｺﾞｼｯｸE" pitchFamily="50" charset="-128"/>
        </a:defRPr>
      </a:lvl7pPr>
      <a:lvl8pPr marL="1480368" algn="l" rtl="0" eaLnBrk="1" fontAlgn="base" hangingPunct="1">
        <a:spcBef>
          <a:spcPct val="0"/>
        </a:spcBef>
        <a:spcAft>
          <a:spcPct val="0"/>
        </a:spcAft>
        <a:defRPr kumimoji="1" sz="2159">
          <a:solidFill>
            <a:schemeClr val="tx2"/>
          </a:solidFill>
          <a:latin typeface="Arial" charset="0"/>
          <a:ea typeface="HGPｺﾞｼｯｸE" pitchFamily="50" charset="-128"/>
        </a:defRPr>
      </a:lvl8pPr>
      <a:lvl9pPr marL="1973824" algn="l" rtl="0" eaLnBrk="1" fontAlgn="base" hangingPunct="1">
        <a:spcBef>
          <a:spcPct val="0"/>
        </a:spcBef>
        <a:spcAft>
          <a:spcPct val="0"/>
        </a:spcAft>
        <a:defRPr kumimoji="1" sz="2159">
          <a:solidFill>
            <a:schemeClr val="tx2"/>
          </a:solidFill>
          <a:latin typeface="Arial" charset="0"/>
          <a:ea typeface="HGPｺﾞｼｯｸE" pitchFamily="50" charset="-128"/>
        </a:defRPr>
      </a:lvl9pPr>
    </p:titleStyle>
    <p:bodyStyle>
      <a:lvl1pPr marL="370092" indent="-370092" algn="l" rtl="0" eaLnBrk="1" fontAlgn="base" hangingPunct="1">
        <a:spcBef>
          <a:spcPct val="20000"/>
        </a:spcBef>
        <a:spcAft>
          <a:spcPct val="0"/>
        </a:spcAft>
        <a:defRPr kumimoji="1" sz="172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81463" indent="-190187" algn="l" rtl="0" eaLnBrk="1" fontAlgn="base" hangingPunct="1">
        <a:lnSpc>
          <a:spcPct val="110000"/>
        </a:lnSpc>
        <a:spcBef>
          <a:spcPct val="0"/>
        </a:spcBef>
        <a:spcAft>
          <a:spcPct val="0"/>
        </a:spcAft>
        <a:buChar char="–"/>
        <a:defRPr kumimoji="1" sz="1511">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72115" indent="-197040" algn="l" rtl="0" eaLnBrk="1" fontAlgn="base" hangingPunct="1">
        <a:lnSpc>
          <a:spcPct val="110000"/>
        </a:lnSpc>
        <a:spcBef>
          <a:spcPct val="0"/>
        </a:spcBef>
        <a:spcAft>
          <a:spcPct val="0"/>
        </a:spcAft>
        <a:buChar char="•"/>
        <a:defRPr kumimoji="1" sz="1727">
          <a:solidFill>
            <a:schemeClr val="tx1"/>
          </a:solidFill>
          <a:latin typeface="Times New Roman" pitchFamily="18" charset="0"/>
          <a:ea typeface="+mn-ea"/>
        </a:defRPr>
      </a:lvl3pPr>
      <a:lvl4pPr marL="1255914" indent="-190187" algn="l" rtl="0" eaLnBrk="1" fontAlgn="base" hangingPunct="1">
        <a:lnSpc>
          <a:spcPct val="110000"/>
        </a:lnSpc>
        <a:spcBef>
          <a:spcPct val="0"/>
        </a:spcBef>
        <a:spcAft>
          <a:spcPct val="0"/>
        </a:spcAft>
        <a:buFont typeface="Arial" charset="0"/>
        <a:buChar char="»"/>
        <a:defRPr kumimoji="1" sz="1727">
          <a:solidFill>
            <a:schemeClr val="tx1"/>
          </a:solidFill>
          <a:latin typeface="Times New Roman" pitchFamily="18" charset="0"/>
          <a:ea typeface="+mn-ea"/>
        </a:defRPr>
      </a:lvl4pPr>
      <a:lvl5pPr marL="1646567"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5pPr>
      <a:lvl6pPr marL="2140023"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6pPr>
      <a:lvl7pPr marL="2633479"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7pPr>
      <a:lvl8pPr marL="3126935"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8pPr>
      <a:lvl9pPr marL="3620391"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9pPr>
    </p:bodyStyle>
    <p:otherStyle>
      <a:defPPr>
        <a:defRPr lang="ja-JP"/>
      </a:defPPr>
      <a:lvl1pPr marL="0" algn="l" defTabSz="986912" rtl="0" eaLnBrk="1" latinLnBrk="0" hangingPunct="1">
        <a:defRPr kumimoji="1" sz="1943" kern="1200">
          <a:solidFill>
            <a:schemeClr val="tx1"/>
          </a:solidFill>
          <a:latin typeface="+mn-lt"/>
          <a:ea typeface="+mn-ea"/>
          <a:cs typeface="+mn-cs"/>
        </a:defRPr>
      </a:lvl1pPr>
      <a:lvl2pPr marL="493456" algn="l" defTabSz="986912" rtl="0" eaLnBrk="1" latinLnBrk="0" hangingPunct="1">
        <a:defRPr kumimoji="1" sz="1943" kern="1200">
          <a:solidFill>
            <a:schemeClr val="tx1"/>
          </a:solidFill>
          <a:latin typeface="+mn-lt"/>
          <a:ea typeface="+mn-ea"/>
          <a:cs typeface="+mn-cs"/>
        </a:defRPr>
      </a:lvl2pPr>
      <a:lvl3pPr marL="986912" algn="l" defTabSz="986912" rtl="0" eaLnBrk="1" latinLnBrk="0" hangingPunct="1">
        <a:defRPr kumimoji="1" sz="1943" kern="1200">
          <a:solidFill>
            <a:schemeClr val="tx1"/>
          </a:solidFill>
          <a:latin typeface="+mn-lt"/>
          <a:ea typeface="+mn-ea"/>
          <a:cs typeface="+mn-cs"/>
        </a:defRPr>
      </a:lvl3pPr>
      <a:lvl4pPr marL="1480368" algn="l" defTabSz="986912" rtl="0" eaLnBrk="1" latinLnBrk="0" hangingPunct="1">
        <a:defRPr kumimoji="1" sz="1943" kern="1200">
          <a:solidFill>
            <a:schemeClr val="tx1"/>
          </a:solidFill>
          <a:latin typeface="+mn-lt"/>
          <a:ea typeface="+mn-ea"/>
          <a:cs typeface="+mn-cs"/>
        </a:defRPr>
      </a:lvl4pPr>
      <a:lvl5pPr marL="1973824" algn="l" defTabSz="986912" rtl="0" eaLnBrk="1" latinLnBrk="0" hangingPunct="1">
        <a:defRPr kumimoji="1" sz="1943" kern="1200">
          <a:solidFill>
            <a:schemeClr val="tx1"/>
          </a:solidFill>
          <a:latin typeface="+mn-lt"/>
          <a:ea typeface="+mn-ea"/>
          <a:cs typeface="+mn-cs"/>
        </a:defRPr>
      </a:lvl5pPr>
      <a:lvl6pPr marL="2467280" algn="l" defTabSz="986912" rtl="0" eaLnBrk="1" latinLnBrk="0" hangingPunct="1">
        <a:defRPr kumimoji="1" sz="1943" kern="1200">
          <a:solidFill>
            <a:schemeClr val="tx1"/>
          </a:solidFill>
          <a:latin typeface="+mn-lt"/>
          <a:ea typeface="+mn-ea"/>
          <a:cs typeface="+mn-cs"/>
        </a:defRPr>
      </a:lvl6pPr>
      <a:lvl7pPr marL="2960736" algn="l" defTabSz="986912" rtl="0" eaLnBrk="1" latinLnBrk="0" hangingPunct="1">
        <a:defRPr kumimoji="1" sz="1943" kern="1200">
          <a:solidFill>
            <a:schemeClr val="tx1"/>
          </a:solidFill>
          <a:latin typeface="+mn-lt"/>
          <a:ea typeface="+mn-ea"/>
          <a:cs typeface="+mn-cs"/>
        </a:defRPr>
      </a:lvl7pPr>
      <a:lvl8pPr marL="3454192" algn="l" defTabSz="986912" rtl="0" eaLnBrk="1" latinLnBrk="0" hangingPunct="1">
        <a:defRPr kumimoji="1" sz="1943" kern="1200">
          <a:solidFill>
            <a:schemeClr val="tx1"/>
          </a:solidFill>
          <a:latin typeface="+mn-lt"/>
          <a:ea typeface="+mn-ea"/>
          <a:cs typeface="+mn-cs"/>
        </a:defRPr>
      </a:lvl8pPr>
      <a:lvl9pPr marL="3947648" algn="l" defTabSz="986912" rtl="0" eaLnBrk="1" latinLnBrk="0" hangingPunct="1">
        <a:defRPr kumimoji="1" sz="1943"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499"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499"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499"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499"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499"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26595"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36" name="テキスト ボックス 35"/>
          <p:cNvSpPr txBox="1"/>
          <p:nvPr/>
        </p:nvSpPr>
        <p:spPr>
          <a:xfrm>
            <a:off x="165317" y="-1584098"/>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13.00</a:t>
            </a:r>
            <a:endParaRPr lang="ja-JP" altLang="en-US" sz="1079" dirty="0">
              <a:solidFill>
                <a:srgbClr val="333333"/>
              </a:solidFill>
              <a:cs typeface="Meiryo UI" panose="020B0604030504040204" pitchFamily="50" charset="-128"/>
            </a:endParaRPr>
          </a:p>
        </p:txBody>
      </p:sp>
      <p:sp>
        <p:nvSpPr>
          <p:cNvPr id="37" name="テキスト ボックス 36"/>
          <p:cNvSpPr txBox="1"/>
          <p:nvPr/>
        </p:nvSpPr>
        <p:spPr>
          <a:xfrm>
            <a:off x="656352" y="-1584096"/>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10.80</a:t>
            </a:r>
            <a:endParaRPr lang="ja-JP" altLang="en-US" sz="1079" dirty="0">
              <a:solidFill>
                <a:srgbClr val="333333"/>
              </a:solidFill>
              <a:cs typeface="Meiryo UI" panose="020B0604030504040204" pitchFamily="50" charset="-128"/>
            </a:endParaRPr>
          </a:p>
        </p:txBody>
      </p:sp>
      <p:sp>
        <p:nvSpPr>
          <p:cNvPr id="38" name="テキスト ボックス 37"/>
          <p:cNvSpPr txBox="1"/>
          <p:nvPr/>
        </p:nvSpPr>
        <p:spPr>
          <a:xfrm>
            <a:off x="1295839"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39" name="テキスト ボックス 38"/>
          <p:cNvSpPr txBox="1"/>
          <p:nvPr/>
        </p:nvSpPr>
        <p:spPr>
          <a:xfrm>
            <a:off x="4768497" y="-1584096"/>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0" name="テキスト ボックス 39"/>
          <p:cNvSpPr txBox="1"/>
          <p:nvPr/>
        </p:nvSpPr>
        <p:spPr>
          <a:xfrm>
            <a:off x="5407984"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1" name="テキスト ボックス 40"/>
          <p:cNvSpPr txBox="1"/>
          <p:nvPr/>
        </p:nvSpPr>
        <p:spPr>
          <a:xfrm>
            <a:off x="6413727"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3.00</a:t>
            </a:r>
            <a:endParaRPr lang="ja-JP" altLang="en-US" sz="1079" dirty="0">
              <a:solidFill>
                <a:srgbClr val="333333"/>
              </a:solidFill>
              <a:cs typeface="Meiryo UI" panose="020B0604030504040204" pitchFamily="50" charset="-128"/>
            </a:endParaRPr>
          </a:p>
        </p:txBody>
      </p:sp>
      <p:sp>
        <p:nvSpPr>
          <p:cNvPr id="42" name="テキスト ボックス 41"/>
          <p:cNvSpPr txBox="1"/>
          <p:nvPr/>
        </p:nvSpPr>
        <p:spPr>
          <a:xfrm>
            <a:off x="9223297"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43" name="テキスト ボックス 42"/>
          <p:cNvSpPr txBox="1"/>
          <p:nvPr/>
        </p:nvSpPr>
        <p:spPr>
          <a:xfrm>
            <a:off x="10466820"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44" name="テキスト ボックス 43"/>
          <p:cNvSpPr txBox="1"/>
          <p:nvPr/>
        </p:nvSpPr>
        <p:spPr>
          <a:xfrm>
            <a:off x="11696794" y="61148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7.40</a:t>
            </a:r>
            <a:endParaRPr lang="ja-JP" altLang="en-US" sz="1079" dirty="0">
              <a:solidFill>
                <a:srgbClr val="333333"/>
              </a:solidFill>
              <a:cs typeface="Meiryo UI" panose="020B0604030504040204" pitchFamily="50" charset="-128"/>
            </a:endParaRPr>
          </a:p>
        </p:txBody>
      </p:sp>
      <p:sp>
        <p:nvSpPr>
          <p:cNvPr id="45" name="テキスト ボックス 44"/>
          <p:cNvSpPr txBox="1"/>
          <p:nvPr/>
        </p:nvSpPr>
        <p:spPr>
          <a:xfrm>
            <a:off x="11696794" y="1127160"/>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6.00</a:t>
            </a:r>
            <a:endParaRPr lang="ja-JP" altLang="en-US" sz="1079" dirty="0">
              <a:solidFill>
                <a:srgbClr val="333333"/>
              </a:solidFill>
              <a:cs typeface="Meiryo UI" panose="020B0604030504040204" pitchFamily="50" charset="-128"/>
            </a:endParaRPr>
          </a:p>
        </p:txBody>
      </p:sp>
      <p:sp>
        <p:nvSpPr>
          <p:cNvPr id="46" name="テキスト ボックス 45"/>
          <p:cNvSpPr txBox="1"/>
          <p:nvPr/>
        </p:nvSpPr>
        <p:spPr>
          <a:xfrm>
            <a:off x="11696794" y="1566566"/>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7" name="テキスト ボックス 46"/>
          <p:cNvSpPr txBox="1"/>
          <p:nvPr/>
        </p:nvSpPr>
        <p:spPr>
          <a:xfrm>
            <a:off x="11696794" y="6002242"/>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8" name="テキスト ボックス 47"/>
          <p:cNvSpPr txBox="1"/>
          <p:nvPr/>
        </p:nvSpPr>
        <p:spPr>
          <a:xfrm>
            <a:off x="11696794" y="735143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9.00</a:t>
            </a:r>
            <a:endParaRPr lang="ja-JP" altLang="en-US" sz="1079" dirty="0">
              <a:solidFill>
                <a:srgbClr val="333333"/>
              </a:solidFill>
              <a:cs typeface="Meiryo UI" panose="020B0604030504040204" pitchFamily="50" charset="-128"/>
            </a:endParaRPr>
          </a:p>
        </p:txBody>
      </p:sp>
      <p:sp>
        <p:nvSpPr>
          <p:cNvPr id="32"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565262330"/>
      </p:ext>
    </p:extLst>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 id="2147483907" r:id="rId12"/>
  </p:sldLayoutIdLst>
  <p:hf sldNum="0" hdr="0" ftr="0" dt="0"/>
  <p:txStyles>
    <p:titleStyle>
      <a:lvl1pPr algn="ctr" rtl="0" eaLnBrk="1" fontAlgn="base" hangingPunct="1">
        <a:spcBef>
          <a:spcPct val="0"/>
        </a:spcBef>
        <a:spcAft>
          <a:spcPct val="0"/>
        </a:spcAft>
        <a:defRPr kumimoji="1" sz="3454"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159">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159">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159">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159">
          <a:solidFill>
            <a:schemeClr val="tx2"/>
          </a:solidFill>
          <a:latin typeface="Arial" charset="0"/>
          <a:ea typeface="HGPｺﾞｼｯｸE" pitchFamily="50" charset="-128"/>
        </a:defRPr>
      </a:lvl5pPr>
      <a:lvl6pPr marL="493456" algn="l" rtl="0" eaLnBrk="1" fontAlgn="base" hangingPunct="1">
        <a:spcBef>
          <a:spcPct val="0"/>
        </a:spcBef>
        <a:spcAft>
          <a:spcPct val="0"/>
        </a:spcAft>
        <a:defRPr kumimoji="1" sz="2159">
          <a:solidFill>
            <a:schemeClr val="tx2"/>
          </a:solidFill>
          <a:latin typeface="Arial" charset="0"/>
          <a:ea typeface="HGPｺﾞｼｯｸE" pitchFamily="50" charset="-128"/>
        </a:defRPr>
      </a:lvl6pPr>
      <a:lvl7pPr marL="986912" algn="l" rtl="0" eaLnBrk="1" fontAlgn="base" hangingPunct="1">
        <a:spcBef>
          <a:spcPct val="0"/>
        </a:spcBef>
        <a:spcAft>
          <a:spcPct val="0"/>
        </a:spcAft>
        <a:defRPr kumimoji="1" sz="2159">
          <a:solidFill>
            <a:schemeClr val="tx2"/>
          </a:solidFill>
          <a:latin typeface="Arial" charset="0"/>
          <a:ea typeface="HGPｺﾞｼｯｸE" pitchFamily="50" charset="-128"/>
        </a:defRPr>
      </a:lvl7pPr>
      <a:lvl8pPr marL="1480368" algn="l" rtl="0" eaLnBrk="1" fontAlgn="base" hangingPunct="1">
        <a:spcBef>
          <a:spcPct val="0"/>
        </a:spcBef>
        <a:spcAft>
          <a:spcPct val="0"/>
        </a:spcAft>
        <a:defRPr kumimoji="1" sz="2159">
          <a:solidFill>
            <a:schemeClr val="tx2"/>
          </a:solidFill>
          <a:latin typeface="Arial" charset="0"/>
          <a:ea typeface="HGPｺﾞｼｯｸE" pitchFamily="50" charset="-128"/>
        </a:defRPr>
      </a:lvl8pPr>
      <a:lvl9pPr marL="1973824" algn="l" rtl="0" eaLnBrk="1" fontAlgn="base" hangingPunct="1">
        <a:spcBef>
          <a:spcPct val="0"/>
        </a:spcBef>
        <a:spcAft>
          <a:spcPct val="0"/>
        </a:spcAft>
        <a:defRPr kumimoji="1" sz="2159">
          <a:solidFill>
            <a:schemeClr val="tx2"/>
          </a:solidFill>
          <a:latin typeface="Arial" charset="0"/>
          <a:ea typeface="HGPｺﾞｼｯｸE" pitchFamily="50" charset="-128"/>
        </a:defRPr>
      </a:lvl9pPr>
    </p:titleStyle>
    <p:bodyStyle>
      <a:lvl1pPr marL="370092" indent="-370092" algn="l" rtl="0" eaLnBrk="1" fontAlgn="base" hangingPunct="1">
        <a:spcBef>
          <a:spcPct val="20000"/>
        </a:spcBef>
        <a:spcAft>
          <a:spcPct val="0"/>
        </a:spcAft>
        <a:defRPr kumimoji="1" sz="172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81463" indent="-190187" algn="l" rtl="0" eaLnBrk="1" fontAlgn="base" hangingPunct="1">
        <a:lnSpc>
          <a:spcPct val="110000"/>
        </a:lnSpc>
        <a:spcBef>
          <a:spcPct val="0"/>
        </a:spcBef>
        <a:spcAft>
          <a:spcPct val="0"/>
        </a:spcAft>
        <a:buChar char="–"/>
        <a:defRPr kumimoji="1" sz="1511">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72115" indent="-197040" algn="l" rtl="0" eaLnBrk="1" fontAlgn="base" hangingPunct="1">
        <a:lnSpc>
          <a:spcPct val="110000"/>
        </a:lnSpc>
        <a:spcBef>
          <a:spcPct val="0"/>
        </a:spcBef>
        <a:spcAft>
          <a:spcPct val="0"/>
        </a:spcAft>
        <a:buChar char="•"/>
        <a:defRPr kumimoji="1" sz="1727">
          <a:solidFill>
            <a:schemeClr val="tx1"/>
          </a:solidFill>
          <a:latin typeface="Times New Roman" pitchFamily="18" charset="0"/>
          <a:ea typeface="+mn-ea"/>
        </a:defRPr>
      </a:lvl3pPr>
      <a:lvl4pPr marL="1255914" indent="-190187" algn="l" rtl="0" eaLnBrk="1" fontAlgn="base" hangingPunct="1">
        <a:lnSpc>
          <a:spcPct val="110000"/>
        </a:lnSpc>
        <a:spcBef>
          <a:spcPct val="0"/>
        </a:spcBef>
        <a:spcAft>
          <a:spcPct val="0"/>
        </a:spcAft>
        <a:buFont typeface="Arial" charset="0"/>
        <a:buChar char="»"/>
        <a:defRPr kumimoji="1" sz="1727">
          <a:solidFill>
            <a:schemeClr val="tx1"/>
          </a:solidFill>
          <a:latin typeface="Times New Roman" pitchFamily="18" charset="0"/>
          <a:ea typeface="+mn-ea"/>
        </a:defRPr>
      </a:lvl4pPr>
      <a:lvl5pPr marL="1646567"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5pPr>
      <a:lvl6pPr marL="2140023"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6pPr>
      <a:lvl7pPr marL="2633479"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7pPr>
      <a:lvl8pPr marL="3126935"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8pPr>
      <a:lvl9pPr marL="3620391"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9pPr>
    </p:bodyStyle>
    <p:otherStyle>
      <a:defPPr>
        <a:defRPr lang="ja-JP"/>
      </a:defPPr>
      <a:lvl1pPr marL="0" algn="l" defTabSz="986912" rtl="0" eaLnBrk="1" latinLnBrk="0" hangingPunct="1">
        <a:defRPr kumimoji="1" sz="1943" kern="1200">
          <a:solidFill>
            <a:schemeClr val="tx1"/>
          </a:solidFill>
          <a:latin typeface="+mn-lt"/>
          <a:ea typeface="+mn-ea"/>
          <a:cs typeface="+mn-cs"/>
        </a:defRPr>
      </a:lvl1pPr>
      <a:lvl2pPr marL="493456" algn="l" defTabSz="986912" rtl="0" eaLnBrk="1" latinLnBrk="0" hangingPunct="1">
        <a:defRPr kumimoji="1" sz="1943" kern="1200">
          <a:solidFill>
            <a:schemeClr val="tx1"/>
          </a:solidFill>
          <a:latin typeface="+mn-lt"/>
          <a:ea typeface="+mn-ea"/>
          <a:cs typeface="+mn-cs"/>
        </a:defRPr>
      </a:lvl2pPr>
      <a:lvl3pPr marL="986912" algn="l" defTabSz="986912" rtl="0" eaLnBrk="1" latinLnBrk="0" hangingPunct="1">
        <a:defRPr kumimoji="1" sz="1943" kern="1200">
          <a:solidFill>
            <a:schemeClr val="tx1"/>
          </a:solidFill>
          <a:latin typeface="+mn-lt"/>
          <a:ea typeface="+mn-ea"/>
          <a:cs typeface="+mn-cs"/>
        </a:defRPr>
      </a:lvl3pPr>
      <a:lvl4pPr marL="1480368" algn="l" defTabSz="986912" rtl="0" eaLnBrk="1" latinLnBrk="0" hangingPunct="1">
        <a:defRPr kumimoji="1" sz="1943" kern="1200">
          <a:solidFill>
            <a:schemeClr val="tx1"/>
          </a:solidFill>
          <a:latin typeface="+mn-lt"/>
          <a:ea typeface="+mn-ea"/>
          <a:cs typeface="+mn-cs"/>
        </a:defRPr>
      </a:lvl4pPr>
      <a:lvl5pPr marL="1973824" algn="l" defTabSz="986912" rtl="0" eaLnBrk="1" latinLnBrk="0" hangingPunct="1">
        <a:defRPr kumimoji="1" sz="1943" kern="1200">
          <a:solidFill>
            <a:schemeClr val="tx1"/>
          </a:solidFill>
          <a:latin typeface="+mn-lt"/>
          <a:ea typeface="+mn-ea"/>
          <a:cs typeface="+mn-cs"/>
        </a:defRPr>
      </a:lvl5pPr>
      <a:lvl6pPr marL="2467280" algn="l" defTabSz="986912" rtl="0" eaLnBrk="1" latinLnBrk="0" hangingPunct="1">
        <a:defRPr kumimoji="1" sz="1943" kern="1200">
          <a:solidFill>
            <a:schemeClr val="tx1"/>
          </a:solidFill>
          <a:latin typeface="+mn-lt"/>
          <a:ea typeface="+mn-ea"/>
          <a:cs typeface="+mn-cs"/>
        </a:defRPr>
      </a:lvl6pPr>
      <a:lvl7pPr marL="2960736" algn="l" defTabSz="986912" rtl="0" eaLnBrk="1" latinLnBrk="0" hangingPunct="1">
        <a:defRPr kumimoji="1" sz="1943" kern="1200">
          <a:solidFill>
            <a:schemeClr val="tx1"/>
          </a:solidFill>
          <a:latin typeface="+mn-lt"/>
          <a:ea typeface="+mn-ea"/>
          <a:cs typeface="+mn-cs"/>
        </a:defRPr>
      </a:lvl7pPr>
      <a:lvl8pPr marL="3454192" algn="l" defTabSz="986912" rtl="0" eaLnBrk="1" latinLnBrk="0" hangingPunct="1">
        <a:defRPr kumimoji="1" sz="1943" kern="1200">
          <a:solidFill>
            <a:schemeClr val="tx1"/>
          </a:solidFill>
          <a:latin typeface="+mn-lt"/>
          <a:ea typeface="+mn-ea"/>
          <a:cs typeface="+mn-cs"/>
        </a:defRPr>
      </a:lvl8pPr>
      <a:lvl9pPr marL="3947648" algn="l" defTabSz="986912" rtl="0" eaLnBrk="1" latinLnBrk="0" hangingPunct="1">
        <a:defRPr kumimoji="1" sz="1943"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499"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499"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499"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499"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499"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26595"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36" name="テキスト ボックス 35"/>
          <p:cNvSpPr txBox="1"/>
          <p:nvPr/>
        </p:nvSpPr>
        <p:spPr>
          <a:xfrm>
            <a:off x="165317" y="-1584098"/>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13.00</a:t>
            </a:r>
            <a:endParaRPr lang="ja-JP" altLang="en-US" sz="1079" dirty="0">
              <a:solidFill>
                <a:srgbClr val="333333"/>
              </a:solidFill>
              <a:cs typeface="Meiryo UI" panose="020B0604030504040204" pitchFamily="50" charset="-128"/>
            </a:endParaRPr>
          </a:p>
        </p:txBody>
      </p:sp>
      <p:sp>
        <p:nvSpPr>
          <p:cNvPr id="37" name="テキスト ボックス 36"/>
          <p:cNvSpPr txBox="1"/>
          <p:nvPr/>
        </p:nvSpPr>
        <p:spPr>
          <a:xfrm>
            <a:off x="656352" y="-1584096"/>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10.80</a:t>
            </a:r>
            <a:endParaRPr lang="ja-JP" altLang="en-US" sz="1079" dirty="0">
              <a:solidFill>
                <a:srgbClr val="333333"/>
              </a:solidFill>
              <a:cs typeface="Meiryo UI" panose="020B0604030504040204" pitchFamily="50" charset="-128"/>
            </a:endParaRPr>
          </a:p>
        </p:txBody>
      </p:sp>
      <p:sp>
        <p:nvSpPr>
          <p:cNvPr id="38" name="テキスト ボックス 37"/>
          <p:cNvSpPr txBox="1"/>
          <p:nvPr/>
        </p:nvSpPr>
        <p:spPr>
          <a:xfrm>
            <a:off x="1295839"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39" name="テキスト ボックス 38"/>
          <p:cNvSpPr txBox="1"/>
          <p:nvPr/>
        </p:nvSpPr>
        <p:spPr>
          <a:xfrm>
            <a:off x="4768497" y="-1584096"/>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0" name="テキスト ボックス 39"/>
          <p:cNvSpPr txBox="1"/>
          <p:nvPr/>
        </p:nvSpPr>
        <p:spPr>
          <a:xfrm>
            <a:off x="5407984"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1" name="テキスト ボックス 40"/>
          <p:cNvSpPr txBox="1"/>
          <p:nvPr/>
        </p:nvSpPr>
        <p:spPr>
          <a:xfrm>
            <a:off x="6413727"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3.00</a:t>
            </a:r>
            <a:endParaRPr lang="ja-JP" altLang="en-US" sz="1079" dirty="0">
              <a:solidFill>
                <a:srgbClr val="333333"/>
              </a:solidFill>
              <a:cs typeface="Meiryo UI" panose="020B0604030504040204" pitchFamily="50" charset="-128"/>
            </a:endParaRPr>
          </a:p>
        </p:txBody>
      </p:sp>
      <p:sp>
        <p:nvSpPr>
          <p:cNvPr id="42" name="テキスト ボックス 41"/>
          <p:cNvSpPr txBox="1"/>
          <p:nvPr/>
        </p:nvSpPr>
        <p:spPr>
          <a:xfrm>
            <a:off x="9223297"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43" name="テキスト ボックス 42"/>
          <p:cNvSpPr txBox="1"/>
          <p:nvPr/>
        </p:nvSpPr>
        <p:spPr>
          <a:xfrm>
            <a:off x="10466820"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44" name="テキスト ボックス 43"/>
          <p:cNvSpPr txBox="1"/>
          <p:nvPr/>
        </p:nvSpPr>
        <p:spPr>
          <a:xfrm>
            <a:off x="11696794" y="61148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7.40</a:t>
            </a:r>
            <a:endParaRPr lang="ja-JP" altLang="en-US" sz="1079" dirty="0">
              <a:solidFill>
                <a:srgbClr val="333333"/>
              </a:solidFill>
              <a:cs typeface="Meiryo UI" panose="020B0604030504040204" pitchFamily="50" charset="-128"/>
            </a:endParaRPr>
          </a:p>
        </p:txBody>
      </p:sp>
      <p:sp>
        <p:nvSpPr>
          <p:cNvPr id="45" name="テキスト ボックス 44"/>
          <p:cNvSpPr txBox="1"/>
          <p:nvPr/>
        </p:nvSpPr>
        <p:spPr>
          <a:xfrm>
            <a:off x="11696794" y="1127160"/>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6.00</a:t>
            </a:r>
            <a:endParaRPr lang="ja-JP" altLang="en-US" sz="1079" dirty="0">
              <a:solidFill>
                <a:srgbClr val="333333"/>
              </a:solidFill>
              <a:cs typeface="Meiryo UI" panose="020B0604030504040204" pitchFamily="50" charset="-128"/>
            </a:endParaRPr>
          </a:p>
        </p:txBody>
      </p:sp>
      <p:sp>
        <p:nvSpPr>
          <p:cNvPr id="46" name="テキスト ボックス 45"/>
          <p:cNvSpPr txBox="1"/>
          <p:nvPr/>
        </p:nvSpPr>
        <p:spPr>
          <a:xfrm>
            <a:off x="11696794" y="1566566"/>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7" name="テキスト ボックス 46"/>
          <p:cNvSpPr txBox="1"/>
          <p:nvPr/>
        </p:nvSpPr>
        <p:spPr>
          <a:xfrm>
            <a:off x="11696794" y="6002242"/>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8" name="テキスト ボックス 47"/>
          <p:cNvSpPr txBox="1"/>
          <p:nvPr/>
        </p:nvSpPr>
        <p:spPr>
          <a:xfrm>
            <a:off x="11696794" y="735143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9.00</a:t>
            </a:r>
            <a:endParaRPr lang="ja-JP" altLang="en-US" sz="1079" dirty="0">
              <a:solidFill>
                <a:srgbClr val="333333"/>
              </a:solidFill>
              <a:cs typeface="Meiryo UI" panose="020B0604030504040204" pitchFamily="50" charset="-128"/>
            </a:endParaRPr>
          </a:p>
        </p:txBody>
      </p:sp>
      <p:sp>
        <p:nvSpPr>
          <p:cNvPr id="32"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807356211"/>
      </p:ext>
    </p:extLst>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 id="2147483920" r:id="rId12"/>
  </p:sldLayoutIdLst>
  <p:hf sldNum="0" hdr="0" ftr="0" dt="0"/>
  <p:txStyles>
    <p:titleStyle>
      <a:lvl1pPr algn="ctr" rtl="0" eaLnBrk="1" fontAlgn="base" hangingPunct="1">
        <a:spcBef>
          <a:spcPct val="0"/>
        </a:spcBef>
        <a:spcAft>
          <a:spcPct val="0"/>
        </a:spcAft>
        <a:defRPr kumimoji="1" sz="3454"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159">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159">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159">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159">
          <a:solidFill>
            <a:schemeClr val="tx2"/>
          </a:solidFill>
          <a:latin typeface="Arial" charset="0"/>
          <a:ea typeface="HGPｺﾞｼｯｸE" pitchFamily="50" charset="-128"/>
        </a:defRPr>
      </a:lvl5pPr>
      <a:lvl6pPr marL="493456" algn="l" rtl="0" eaLnBrk="1" fontAlgn="base" hangingPunct="1">
        <a:spcBef>
          <a:spcPct val="0"/>
        </a:spcBef>
        <a:spcAft>
          <a:spcPct val="0"/>
        </a:spcAft>
        <a:defRPr kumimoji="1" sz="2159">
          <a:solidFill>
            <a:schemeClr val="tx2"/>
          </a:solidFill>
          <a:latin typeface="Arial" charset="0"/>
          <a:ea typeface="HGPｺﾞｼｯｸE" pitchFamily="50" charset="-128"/>
        </a:defRPr>
      </a:lvl6pPr>
      <a:lvl7pPr marL="986912" algn="l" rtl="0" eaLnBrk="1" fontAlgn="base" hangingPunct="1">
        <a:spcBef>
          <a:spcPct val="0"/>
        </a:spcBef>
        <a:spcAft>
          <a:spcPct val="0"/>
        </a:spcAft>
        <a:defRPr kumimoji="1" sz="2159">
          <a:solidFill>
            <a:schemeClr val="tx2"/>
          </a:solidFill>
          <a:latin typeface="Arial" charset="0"/>
          <a:ea typeface="HGPｺﾞｼｯｸE" pitchFamily="50" charset="-128"/>
        </a:defRPr>
      </a:lvl7pPr>
      <a:lvl8pPr marL="1480368" algn="l" rtl="0" eaLnBrk="1" fontAlgn="base" hangingPunct="1">
        <a:spcBef>
          <a:spcPct val="0"/>
        </a:spcBef>
        <a:spcAft>
          <a:spcPct val="0"/>
        </a:spcAft>
        <a:defRPr kumimoji="1" sz="2159">
          <a:solidFill>
            <a:schemeClr val="tx2"/>
          </a:solidFill>
          <a:latin typeface="Arial" charset="0"/>
          <a:ea typeface="HGPｺﾞｼｯｸE" pitchFamily="50" charset="-128"/>
        </a:defRPr>
      </a:lvl8pPr>
      <a:lvl9pPr marL="1973824" algn="l" rtl="0" eaLnBrk="1" fontAlgn="base" hangingPunct="1">
        <a:spcBef>
          <a:spcPct val="0"/>
        </a:spcBef>
        <a:spcAft>
          <a:spcPct val="0"/>
        </a:spcAft>
        <a:defRPr kumimoji="1" sz="2159">
          <a:solidFill>
            <a:schemeClr val="tx2"/>
          </a:solidFill>
          <a:latin typeface="Arial" charset="0"/>
          <a:ea typeface="HGPｺﾞｼｯｸE" pitchFamily="50" charset="-128"/>
        </a:defRPr>
      </a:lvl9pPr>
    </p:titleStyle>
    <p:bodyStyle>
      <a:lvl1pPr marL="370092" indent="-370092" algn="l" rtl="0" eaLnBrk="1" fontAlgn="base" hangingPunct="1">
        <a:spcBef>
          <a:spcPct val="20000"/>
        </a:spcBef>
        <a:spcAft>
          <a:spcPct val="0"/>
        </a:spcAft>
        <a:defRPr kumimoji="1" sz="172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81463" indent="-190187" algn="l" rtl="0" eaLnBrk="1" fontAlgn="base" hangingPunct="1">
        <a:lnSpc>
          <a:spcPct val="110000"/>
        </a:lnSpc>
        <a:spcBef>
          <a:spcPct val="0"/>
        </a:spcBef>
        <a:spcAft>
          <a:spcPct val="0"/>
        </a:spcAft>
        <a:buChar char="–"/>
        <a:defRPr kumimoji="1" sz="1511">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72115" indent="-197040" algn="l" rtl="0" eaLnBrk="1" fontAlgn="base" hangingPunct="1">
        <a:lnSpc>
          <a:spcPct val="110000"/>
        </a:lnSpc>
        <a:spcBef>
          <a:spcPct val="0"/>
        </a:spcBef>
        <a:spcAft>
          <a:spcPct val="0"/>
        </a:spcAft>
        <a:buChar char="•"/>
        <a:defRPr kumimoji="1" sz="1727">
          <a:solidFill>
            <a:schemeClr val="tx1"/>
          </a:solidFill>
          <a:latin typeface="Times New Roman" pitchFamily="18" charset="0"/>
          <a:ea typeface="+mn-ea"/>
        </a:defRPr>
      </a:lvl3pPr>
      <a:lvl4pPr marL="1255914" indent="-190187" algn="l" rtl="0" eaLnBrk="1" fontAlgn="base" hangingPunct="1">
        <a:lnSpc>
          <a:spcPct val="110000"/>
        </a:lnSpc>
        <a:spcBef>
          <a:spcPct val="0"/>
        </a:spcBef>
        <a:spcAft>
          <a:spcPct val="0"/>
        </a:spcAft>
        <a:buFont typeface="Arial" charset="0"/>
        <a:buChar char="»"/>
        <a:defRPr kumimoji="1" sz="1727">
          <a:solidFill>
            <a:schemeClr val="tx1"/>
          </a:solidFill>
          <a:latin typeface="Times New Roman" pitchFamily="18" charset="0"/>
          <a:ea typeface="+mn-ea"/>
        </a:defRPr>
      </a:lvl4pPr>
      <a:lvl5pPr marL="1646567"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5pPr>
      <a:lvl6pPr marL="2140023"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6pPr>
      <a:lvl7pPr marL="2633479"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7pPr>
      <a:lvl8pPr marL="3126935"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8pPr>
      <a:lvl9pPr marL="3620391"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9pPr>
    </p:bodyStyle>
    <p:otherStyle>
      <a:defPPr>
        <a:defRPr lang="ja-JP"/>
      </a:defPPr>
      <a:lvl1pPr marL="0" algn="l" defTabSz="986912" rtl="0" eaLnBrk="1" latinLnBrk="0" hangingPunct="1">
        <a:defRPr kumimoji="1" sz="1943" kern="1200">
          <a:solidFill>
            <a:schemeClr val="tx1"/>
          </a:solidFill>
          <a:latin typeface="+mn-lt"/>
          <a:ea typeface="+mn-ea"/>
          <a:cs typeface="+mn-cs"/>
        </a:defRPr>
      </a:lvl1pPr>
      <a:lvl2pPr marL="493456" algn="l" defTabSz="986912" rtl="0" eaLnBrk="1" latinLnBrk="0" hangingPunct="1">
        <a:defRPr kumimoji="1" sz="1943" kern="1200">
          <a:solidFill>
            <a:schemeClr val="tx1"/>
          </a:solidFill>
          <a:latin typeface="+mn-lt"/>
          <a:ea typeface="+mn-ea"/>
          <a:cs typeface="+mn-cs"/>
        </a:defRPr>
      </a:lvl2pPr>
      <a:lvl3pPr marL="986912" algn="l" defTabSz="986912" rtl="0" eaLnBrk="1" latinLnBrk="0" hangingPunct="1">
        <a:defRPr kumimoji="1" sz="1943" kern="1200">
          <a:solidFill>
            <a:schemeClr val="tx1"/>
          </a:solidFill>
          <a:latin typeface="+mn-lt"/>
          <a:ea typeface="+mn-ea"/>
          <a:cs typeface="+mn-cs"/>
        </a:defRPr>
      </a:lvl3pPr>
      <a:lvl4pPr marL="1480368" algn="l" defTabSz="986912" rtl="0" eaLnBrk="1" latinLnBrk="0" hangingPunct="1">
        <a:defRPr kumimoji="1" sz="1943" kern="1200">
          <a:solidFill>
            <a:schemeClr val="tx1"/>
          </a:solidFill>
          <a:latin typeface="+mn-lt"/>
          <a:ea typeface="+mn-ea"/>
          <a:cs typeface="+mn-cs"/>
        </a:defRPr>
      </a:lvl4pPr>
      <a:lvl5pPr marL="1973824" algn="l" defTabSz="986912" rtl="0" eaLnBrk="1" latinLnBrk="0" hangingPunct="1">
        <a:defRPr kumimoji="1" sz="1943" kern="1200">
          <a:solidFill>
            <a:schemeClr val="tx1"/>
          </a:solidFill>
          <a:latin typeface="+mn-lt"/>
          <a:ea typeface="+mn-ea"/>
          <a:cs typeface="+mn-cs"/>
        </a:defRPr>
      </a:lvl5pPr>
      <a:lvl6pPr marL="2467280" algn="l" defTabSz="986912" rtl="0" eaLnBrk="1" latinLnBrk="0" hangingPunct="1">
        <a:defRPr kumimoji="1" sz="1943" kern="1200">
          <a:solidFill>
            <a:schemeClr val="tx1"/>
          </a:solidFill>
          <a:latin typeface="+mn-lt"/>
          <a:ea typeface="+mn-ea"/>
          <a:cs typeface="+mn-cs"/>
        </a:defRPr>
      </a:lvl6pPr>
      <a:lvl7pPr marL="2960736" algn="l" defTabSz="986912" rtl="0" eaLnBrk="1" latinLnBrk="0" hangingPunct="1">
        <a:defRPr kumimoji="1" sz="1943" kern="1200">
          <a:solidFill>
            <a:schemeClr val="tx1"/>
          </a:solidFill>
          <a:latin typeface="+mn-lt"/>
          <a:ea typeface="+mn-ea"/>
          <a:cs typeface="+mn-cs"/>
        </a:defRPr>
      </a:lvl7pPr>
      <a:lvl8pPr marL="3454192" algn="l" defTabSz="986912" rtl="0" eaLnBrk="1" latinLnBrk="0" hangingPunct="1">
        <a:defRPr kumimoji="1" sz="1943" kern="1200">
          <a:solidFill>
            <a:schemeClr val="tx1"/>
          </a:solidFill>
          <a:latin typeface="+mn-lt"/>
          <a:ea typeface="+mn-ea"/>
          <a:cs typeface="+mn-cs"/>
        </a:defRPr>
      </a:lvl8pPr>
      <a:lvl9pPr marL="3947648" algn="l" defTabSz="986912" rtl="0" eaLnBrk="1" latinLnBrk="0" hangingPunct="1">
        <a:defRPr kumimoji="1" sz="1943"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499"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499"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499"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499"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499"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26595"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36" name="テキスト ボックス 35"/>
          <p:cNvSpPr txBox="1"/>
          <p:nvPr/>
        </p:nvSpPr>
        <p:spPr>
          <a:xfrm>
            <a:off x="165317" y="-1584098"/>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13.00</a:t>
            </a:r>
            <a:endParaRPr lang="ja-JP" altLang="en-US" sz="1079" dirty="0">
              <a:solidFill>
                <a:srgbClr val="333333"/>
              </a:solidFill>
              <a:cs typeface="Meiryo UI" panose="020B0604030504040204" pitchFamily="50" charset="-128"/>
            </a:endParaRPr>
          </a:p>
        </p:txBody>
      </p:sp>
      <p:sp>
        <p:nvSpPr>
          <p:cNvPr id="37" name="テキスト ボックス 36"/>
          <p:cNvSpPr txBox="1"/>
          <p:nvPr/>
        </p:nvSpPr>
        <p:spPr>
          <a:xfrm>
            <a:off x="656352" y="-1584096"/>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10.80</a:t>
            </a:r>
            <a:endParaRPr lang="ja-JP" altLang="en-US" sz="1079" dirty="0">
              <a:solidFill>
                <a:srgbClr val="333333"/>
              </a:solidFill>
              <a:cs typeface="Meiryo UI" panose="020B0604030504040204" pitchFamily="50" charset="-128"/>
            </a:endParaRPr>
          </a:p>
        </p:txBody>
      </p:sp>
      <p:sp>
        <p:nvSpPr>
          <p:cNvPr id="38" name="テキスト ボックス 37"/>
          <p:cNvSpPr txBox="1"/>
          <p:nvPr/>
        </p:nvSpPr>
        <p:spPr>
          <a:xfrm>
            <a:off x="1295839"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39" name="テキスト ボックス 38"/>
          <p:cNvSpPr txBox="1"/>
          <p:nvPr/>
        </p:nvSpPr>
        <p:spPr>
          <a:xfrm>
            <a:off x="4768497" y="-1584096"/>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0" name="テキスト ボックス 39"/>
          <p:cNvSpPr txBox="1"/>
          <p:nvPr/>
        </p:nvSpPr>
        <p:spPr>
          <a:xfrm>
            <a:off x="5407984"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1" name="テキスト ボックス 40"/>
          <p:cNvSpPr txBox="1"/>
          <p:nvPr/>
        </p:nvSpPr>
        <p:spPr>
          <a:xfrm>
            <a:off x="6413727"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3.00</a:t>
            </a:r>
            <a:endParaRPr lang="ja-JP" altLang="en-US" sz="1079" dirty="0">
              <a:solidFill>
                <a:srgbClr val="333333"/>
              </a:solidFill>
              <a:cs typeface="Meiryo UI" panose="020B0604030504040204" pitchFamily="50" charset="-128"/>
            </a:endParaRPr>
          </a:p>
        </p:txBody>
      </p:sp>
      <p:sp>
        <p:nvSpPr>
          <p:cNvPr id="42" name="テキスト ボックス 41"/>
          <p:cNvSpPr txBox="1"/>
          <p:nvPr/>
        </p:nvSpPr>
        <p:spPr>
          <a:xfrm>
            <a:off x="9223297"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43" name="テキスト ボックス 42"/>
          <p:cNvSpPr txBox="1"/>
          <p:nvPr/>
        </p:nvSpPr>
        <p:spPr>
          <a:xfrm>
            <a:off x="10466820"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44" name="テキスト ボックス 43"/>
          <p:cNvSpPr txBox="1"/>
          <p:nvPr/>
        </p:nvSpPr>
        <p:spPr>
          <a:xfrm>
            <a:off x="11696794" y="61148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7.40</a:t>
            </a:r>
            <a:endParaRPr lang="ja-JP" altLang="en-US" sz="1079" dirty="0">
              <a:solidFill>
                <a:srgbClr val="333333"/>
              </a:solidFill>
              <a:cs typeface="Meiryo UI" panose="020B0604030504040204" pitchFamily="50" charset="-128"/>
            </a:endParaRPr>
          </a:p>
        </p:txBody>
      </p:sp>
      <p:sp>
        <p:nvSpPr>
          <p:cNvPr id="45" name="テキスト ボックス 44"/>
          <p:cNvSpPr txBox="1"/>
          <p:nvPr/>
        </p:nvSpPr>
        <p:spPr>
          <a:xfrm>
            <a:off x="11696794" y="1127160"/>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6.00</a:t>
            </a:r>
            <a:endParaRPr lang="ja-JP" altLang="en-US" sz="1079" dirty="0">
              <a:solidFill>
                <a:srgbClr val="333333"/>
              </a:solidFill>
              <a:cs typeface="Meiryo UI" panose="020B0604030504040204" pitchFamily="50" charset="-128"/>
            </a:endParaRPr>
          </a:p>
        </p:txBody>
      </p:sp>
      <p:sp>
        <p:nvSpPr>
          <p:cNvPr id="46" name="テキスト ボックス 45"/>
          <p:cNvSpPr txBox="1"/>
          <p:nvPr/>
        </p:nvSpPr>
        <p:spPr>
          <a:xfrm>
            <a:off x="11696794" y="1566566"/>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7" name="テキスト ボックス 46"/>
          <p:cNvSpPr txBox="1"/>
          <p:nvPr/>
        </p:nvSpPr>
        <p:spPr>
          <a:xfrm>
            <a:off x="11696794" y="6002242"/>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8" name="テキスト ボックス 47"/>
          <p:cNvSpPr txBox="1"/>
          <p:nvPr/>
        </p:nvSpPr>
        <p:spPr>
          <a:xfrm>
            <a:off x="11696794" y="735143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9.00</a:t>
            </a:r>
            <a:endParaRPr lang="ja-JP" altLang="en-US" sz="1079" dirty="0">
              <a:solidFill>
                <a:srgbClr val="333333"/>
              </a:solidFill>
              <a:cs typeface="Meiryo UI" panose="020B0604030504040204" pitchFamily="50" charset="-128"/>
            </a:endParaRPr>
          </a:p>
        </p:txBody>
      </p:sp>
      <p:sp>
        <p:nvSpPr>
          <p:cNvPr id="32"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895209353"/>
      </p:ext>
    </p:extLst>
  </p:cSld>
  <p:clrMap bg1="lt1" tx1="dk1" bg2="lt2" tx2="dk2" accent1="accent1" accent2="accent2" accent3="accent3" accent4="accent4" accent5="accent5" accent6="accent6" hlink="hlink" folHlink="folHlink"/>
  <p:sldLayoutIdLst>
    <p:sldLayoutId id="2147483970" r:id="rId1"/>
    <p:sldLayoutId id="2147483971" r:id="rId2"/>
    <p:sldLayoutId id="2147483972" r:id="rId3"/>
    <p:sldLayoutId id="2147483973" r:id="rId4"/>
    <p:sldLayoutId id="2147483974" r:id="rId5"/>
    <p:sldLayoutId id="2147483975" r:id="rId6"/>
    <p:sldLayoutId id="2147483976" r:id="rId7"/>
    <p:sldLayoutId id="2147483977" r:id="rId8"/>
    <p:sldLayoutId id="2147483978" r:id="rId9"/>
    <p:sldLayoutId id="2147483979" r:id="rId10"/>
    <p:sldLayoutId id="2147483980" r:id="rId11"/>
    <p:sldLayoutId id="2147483981" r:id="rId12"/>
  </p:sldLayoutIdLst>
  <p:hf sldNum="0" hdr="0" ftr="0" dt="0"/>
  <p:txStyles>
    <p:titleStyle>
      <a:lvl1pPr algn="ctr" rtl="0" eaLnBrk="1" fontAlgn="base" hangingPunct="1">
        <a:spcBef>
          <a:spcPct val="0"/>
        </a:spcBef>
        <a:spcAft>
          <a:spcPct val="0"/>
        </a:spcAft>
        <a:defRPr kumimoji="1" sz="3454"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159">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159">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159">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159">
          <a:solidFill>
            <a:schemeClr val="tx2"/>
          </a:solidFill>
          <a:latin typeface="Arial" charset="0"/>
          <a:ea typeface="HGPｺﾞｼｯｸE" pitchFamily="50" charset="-128"/>
        </a:defRPr>
      </a:lvl5pPr>
      <a:lvl6pPr marL="493456" algn="l" rtl="0" eaLnBrk="1" fontAlgn="base" hangingPunct="1">
        <a:spcBef>
          <a:spcPct val="0"/>
        </a:spcBef>
        <a:spcAft>
          <a:spcPct val="0"/>
        </a:spcAft>
        <a:defRPr kumimoji="1" sz="2159">
          <a:solidFill>
            <a:schemeClr val="tx2"/>
          </a:solidFill>
          <a:latin typeface="Arial" charset="0"/>
          <a:ea typeface="HGPｺﾞｼｯｸE" pitchFamily="50" charset="-128"/>
        </a:defRPr>
      </a:lvl6pPr>
      <a:lvl7pPr marL="986912" algn="l" rtl="0" eaLnBrk="1" fontAlgn="base" hangingPunct="1">
        <a:spcBef>
          <a:spcPct val="0"/>
        </a:spcBef>
        <a:spcAft>
          <a:spcPct val="0"/>
        </a:spcAft>
        <a:defRPr kumimoji="1" sz="2159">
          <a:solidFill>
            <a:schemeClr val="tx2"/>
          </a:solidFill>
          <a:latin typeface="Arial" charset="0"/>
          <a:ea typeface="HGPｺﾞｼｯｸE" pitchFamily="50" charset="-128"/>
        </a:defRPr>
      </a:lvl7pPr>
      <a:lvl8pPr marL="1480368" algn="l" rtl="0" eaLnBrk="1" fontAlgn="base" hangingPunct="1">
        <a:spcBef>
          <a:spcPct val="0"/>
        </a:spcBef>
        <a:spcAft>
          <a:spcPct val="0"/>
        </a:spcAft>
        <a:defRPr kumimoji="1" sz="2159">
          <a:solidFill>
            <a:schemeClr val="tx2"/>
          </a:solidFill>
          <a:latin typeface="Arial" charset="0"/>
          <a:ea typeface="HGPｺﾞｼｯｸE" pitchFamily="50" charset="-128"/>
        </a:defRPr>
      </a:lvl8pPr>
      <a:lvl9pPr marL="1973824" algn="l" rtl="0" eaLnBrk="1" fontAlgn="base" hangingPunct="1">
        <a:spcBef>
          <a:spcPct val="0"/>
        </a:spcBef>
        <a:spcAft>
          <a:spcPct val="0"/>
        </a:spcAft>
        <a:defRPr kumimoji="1" sz="2159">
          <a:solidFill>
            <a:schemeClr val="tx2"/>
          </a:solidFill>
          <a:latin typeface="Arial" charset="0"/>
          <a:ea typeface="HGPｺﾞｼｯｸE" pitchFamily="50" charset="-128"/>
        </a:defRPr>
      </a:lvl9pPr>
    </p:titleStyle>
    <p:bodyStyle>
      <a:lvl1pPr marL="370092" indent="-370092" algn="l" rtl="0" eaLnBrk="1" fontAlgn="base" hangingPunct="1">
        <a:spcBef>
          <a:spcPct val="20000"/>
        </a:spcBef>
        <a:spcAft>
          <a:spcPct val="0"/>
        </a:spcAft>
        <a:defRPr kumimoji="1" sz="172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81463" indent="-190187" algn="l" rtl="0" eaLnBrk="1" fontAlgn="base" hangingPunct="1">
        <a:lnSpc>
          <a:spcPct val="110000"/>
        </a:lnSpc>
        <a:spcBef>
          <a:spcPct val="0"/>
        </a:spcBef>
        <a:spcAft>
          <a:spcPct val="0"/>
        </a:spcAft>
        <a:buChar char="–"/>
        <a:defRPr kumimoji="1" sz="1511">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72115" indent="-197040" algn="l" rtl="0" eaLnBrk="1" fontAlgn="base" hangingPunct="1">
        <a:lnSpc>
          <a:spcPct val="110000"/>
        </a:lnSpc>
        <a:spcBef>
          <a:spcPct val="0"/>
        </a:spcBef>
        <a:spcAft>
          <a:spcPct val="0"/>
        </a:spcAft>
        <a:buChar char="•"/>
        <a:defRPr kumimoji="1" sz="1727">
          <a:solidFill>
            <a:schemeClr val="tx1"/>
          </a:solidFill>
          <a:latin typeface="Times New Roman" pitchFamily="18" charset="0"/>
          <a:ea typeface="+mn-ea"/>
        </a:defRPr>
      </a:lvl3pPr>
      <a:lvl4pPr marL="1255914" indent="-190187" algn="l" rtl="0" eaLnBrk="1" fontAlgn="base" hangingPunct="1">
        <a:lnSpc>
          <a:spcPct val="110000"/>
        </a:lnSpc>
        <a:spcBef>
          <a:spcPct val="0"/>
        </a:spcBef>
        <a:spcAft>
          <a:spcPct val="0"/>
        </a:spcAft>
        <a:buFont typeface="Arial" charset="0"/>
        <a:buChar char="»"/>
        <a:defRPr kumimoji="1" sz="1727">
          <a:solidFill>
            <a:schemeClr val="tx1"/>
          </a:solidFill>
          <a:latin typeface="Times New Roman" pitchFamily="18" charset="0"/>
          <a:ea typeface="+mn-ea"/>
        </a:defRPr>
      </a:lvl4pPr>
      <a:lvl5pPr marL="1646567"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5pPr>
      <a:lvl6pPr marL="2140023"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6pPr>
      <a:lvl7pPr marL="2633479"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7pPr>
      <a:lvl8pPr marL="3126935"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8pPr>
      <a:lvl9pPr marL="3620391"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9pPr>
    </p:bodyStyle>
    <p:otherStyle>
      <a:defPPr>
        <a:defRPr lang="ja-JP"/>
      </a:defPPr>
      <a:lvl1pPr marL="0" algn="l" defTabSz="986912" rtl="0" eaLnBrk="1" latinLnBrk="0" hangingPunct="1">
        <a:defRPr kumimoji="1" sz="1943" kern="1200">
          <a:solidFill>
            <a:schemeClr val="tx1"/>
          </a:solidFill>
          <a:latin typeface="+mn-lt"/>
          <a:ea typeface="+mn-ea"/>
          <a:cs typeface="+mn-cs"/>
        </a:defRPr>
      </a:lvl1pPr>
      <a:lvl2pPr marL="493456" algn="l" defTabSz="986912" rtl="0" eaLnBrk="1" latinLnBrk="0" hangingPunct="1">
        <a:defRPr kumimoji="1" sz="1943" kern="1200">
          <a:solidFill>
            <a:schemeClr val="tx1"/>
          </a:solidFill>
          <a:latin typeface="+mn-lt"/>
          <a:ea typeface="+mn-ea"/>
          <a:cs typeface="+mn-cs"/>
        </a:defRPr>
      </a:lvl2pPr>
      <a:lvl3pPr marL="986912" algn="l" defTabSz="986912" rtl="0" eaLnBrk="1" latinLnBrk="0" hangingPunct="1">
        <a:defRPr kumimoji="1" sz="1943" kern="1200">
          <a:solidFill>
            <a:schemeClr val="tx1"/>
          </a:solidFill>
          <a:latin typeface="+mn-lt"/>
          <a:ea typeface="+mn-ea"/>
          <a:cs typeface="+mn-cs"/>
        </a:defRPr>
      </a:lvl3pPr>
      <a:lvl4pPr marL="1480368" algn="l" defTabSz="986912" rtl="0" eaLnBrk="1" latinLnBrk="0" hangingPunct="1">
        <a:defRPr kumimoji="1" sz="1943" kern="1200">
          <a:solidFill>
            <a:schemeClr val="tx1"/>
          </a:solidFill>
          <a:latin typeface="+mn-lt"/>
          <a:ea typeface="+mn-ea"/>
          <a:cs typeface="+mn-cs"/>
        </a:defRPr>
      </a:lvl4pPr>
      <a:lvl5pPr marL="1973824" algn="l" defTabSz="986912" rtl="0" eaLnBrk="1" latinLnBrk="0" hangingPunct="1">
        <a:defRPr kumimoji="1" sz="1943" kern="1200">
          <a:solidFill>
            <a:schemeClr val="tx1"/>
          </a:solidFill>
          <a:latin typeface="+mn-lt"/>
          <a:ea typeface="+mn-ea"/>
          <a:cs typeface="+mn-cs"/>
        </a:defRPr>
      </a:lvl5pPr>
      <a:lvl6pPr marL="2467280" algn="l" defTabSz="986912" rtl="0" eaLnBrk="1" latinLnBrk="0" hangingPunct="1">
        <a:defRPr kumimoji="1" sz="1943" kern="1200">
          <a:solidFill>
            <a:schemeClr val="tx1"/>
          </a:solidFill>
          <a:latin typeface="+mn-lt"/>
          <a:ea typeface="+mn-ea"/>
          <a:cs typeface="+mn-cs"/>
        </a:defRPr>
      </a:lvl6pPr>
      <a:lvl7pPr marL="2960736" algn="l" defTabSz="986912" rtl="0" eaLnBrk="1" latinLnBrk="0" hangingPunct="1">
        <a:defRPr kumimoji="1" sz="1943" kern="1200">
          <a:solidFill>
            <a:schemeClr val="tx1"/>
          </a:solidFill>
          <a:latin typeface="+mn-lt"/>
          <a:ea typeface="+mn-ea"/>
          <a:cs typeface="+mn-cs"/>
        </a:defRPr>
      </a:lvl7pPr>
      <a:lvl8pPr marL="3454192" algn="l" defTabSz="986912" rtl="0" eaLnBrk="1" latinLnBrk="0" hangingPunct="1">
        <a:defRPr kumimoji="1" sz="1943" kern="1200">
          <a:solidFill>
            <a:schemeClr val="tx1"/>
          </a:solidFill>
          <a:latin typeface="+mn-lt"/>
          <a:ea typeface="+mn-ea"/>
          <a:cs typeface="+mn-cs"/>
        </a:defRPr>
      </a:lvl8pPr>
      <a:lvl9pPr marL="3947648" algn="l" defTabSz="986912" rtl="0" eaLnBrk="1" latinLnBrk="0" hangingPunct="1">
        <a:defRPr kumimoji="1" sz="1943"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3" y="402484"/>
            <a:ext cx="9221689" cy="146118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735063" y="2012414"/>
            <a:ext cx="9221689" cy="4796544"/>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35062" y="7006701"/>
            <a:ext cx="2405658" cy="402483"/>
          </a:xfrm>
          <a:prstGeom prst="rect">
            <a:avLst/>
          </a:prstGeom>
        </p:spPr>
        <p:txBody>
          <a:bodyPr vert="horz" lIns="91440" tIns="45720" rIns="91440" bIns="45720" rtlCol="0" anchor="ctr"/>
          <a:lstStyle>
            <a:lvl1pPr algn="l">
              <a:defRPr sz="1295">
                <a:solidFill>
                  <a:schemeClr val="tx1">
                    <a:tint val="75000"/>
                  </a:schemeClr>
                </a:solidFill>
              </a:defRPr>
            </a:lvl1pPr>
          </a:lstStyle>
          <a:p>
            <a:endParaRPr kumimoji="1" lang="ja-JP" altLang="en-US"/>
          </a:p>
        </p:txBody>
      </p:sp>
      <p:sp>
        <p:nvSpPr>
          <p:cNvPr id="5" name="Footer Placeholder 4"/>
          <p:cNvSpPr>
            <a:spLocks noGrp="1"/>
          </p:cNvSpPr>
          <p:nvPr>
            <p:ph type="ftr" sz="quarter" idx="3"/>
          </p:nvPr>
        </p:nvSpPr>
        <p:spPr>
          <a:xfrm>
            <a:off x="3541664" y="7006701"/>
            <a:ext cx="3608487" cy="402483"/>
          </a:xfrm>
          <a:prstGeom prst="rect">
            <a:avLst/>
          </a:prstGeom>
        </p:spPr>
        <p:txBody>
          <a:bodyPr vert="horz" lIns="91440" tIns="45720" rIns="91440" bIns="45720" rtlCol="0" anchor="ctr"/>
          <a:lstStyle>
            <a:lvl1pPr algn="ctr">
              <a:defRPr sz="1295">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7551093" y="7006701"/>
            <a:ext cx="2405658" cy="402483"/>
          </a:xfrm>
          <a:prstGeom prst="rect">
            <a:avLst/>
          </a:prstGeom>
        </p:spPr>
        <p:txBody>
          <a:bodyPr vert="horz" lIns="91440" tIns="45720" rIns="91440" bIns="45720" rtlCol="0" anchor="ctr"/>
          <a:lstStyle>
            <a:lvl1pPr algn="r">
              <a:defRPr sz="1295">
                <a:solidFill>
                  <a:schemeClr val="tx1">
                    <a:tint val="75000"/>
                  </a:schemeClr>
                </a:solidFill>
              </a:defRPr>
            </a:lvl1pPr>
          </a:lstStyle>
          <a:p>
            <a:fld id="{AD26A23A-2A0D-8440-A569-0085CFDD9196}" type="slidenum">
              <a:rPr kumimoji="1" lang="ja-JP" altLang="en-US" smtClean="0"/>
              <a:t>‹#›</a:t>
            </a:fld>
            <a:endParaRPr kumimoji="1" lang="ja-JP" altLang="en-US"/>
          </a:p>
        </p:txBody>
      </p:sp>
      <p:sp>
        <p:nvSpPr>
          <p:cNvPr id="7"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199929985"/>
      </p:ext>
    </p:extLst>
  </p:cSld>
  <p:clrMap bg1="lt1" tx1="dk1" bg2="lt2" tx2="dk2" accent1="accent1" accent2="accent2" accent3="accent3" accent4="accent4" accent5="accent5" accent6="accent6" hlink="hlink" folHlink="folHlink"/>
  <p:sldLayoutIdLst>
    <p:sldLayoutId id="2147483983" r:id="rId1"/>
    <p:sldLayoutId id="2147483984" r:id="rId2"/>
    <p:sldLayoutId id="2147483985" r:id="rId3"/>
    <p:sldLayoutId id="2147483986" r:id="rId4"/>
    <p:sldLayoutId id="2147483987" r:id="rId5"/>
    <p:sldLayoutId id="2147483988" r:id="rId6"/>
    <p:sldLayoutId id="2147483989" r:id="rId7"/>
    <p:sldLayoutId id="2147483990" r:id="rId8"/>
    <p:sldLayoutId id="2147483991" r:id="rId9"/>
    <p:sldLayoutId id="2147483992" r:id="rId10"/>
    <p:sldLayoutId id="2147483993" r:id="rId11"/>
    <p:sldLayoutId id="2147483994" r:id="rId12"/>
  </p:sldLayoutIdLst>
  <p:hf sldNum="0" hdr="0" ftr="0" dt="0"/>
  <p:txStyles>
    <p:titleStyle>
      <a:lvl1pPr algn="l" defTabSz="986918" rtl="0" eaLnBrk="1" latinLnBrk="0" hangingPunct="1">
        <a:lnSpc>
          <a:spcPct val="90000"/>
        </a:lnSpc>
        <a:spcBef>
          <a:spcPct val="0"/>
        </a:spcBef>
        <a:buNone/>
        <a:defRPr kumimoji="1" sz="4749" kern="1200">
          <a:solidFill>
            <a:schemeClr val="tx1"/>
          </a:solidFill>
          <a:latin typeface="+mj-lt"/>
          <a:ea typeface="+mj-ea"/>
          <a:cs typeface="+mj-cs"/>
        </a:defRPr>
      </a:lvl1pPr>
    </p:titleStyle>
    <p:bodyStyle>
      <a:lvl1pPr marL="246730" indent="-246730" algn="l" defTabSz="986918" rtl="0" eaLnBrk="1" latinLnBrk="0" hangingPunct="1">
        <a:lnSpc>
          <a:spcPct val="90000"/>
        </a:lnSpc>
        <a:spcBef>
          <a:spcPts val="1079"/>
        </a:spcBef>
        <a:buFont typeface="Arial" panose="020B0604020202020204" pitchFamily="34" charset="0"/>
        <a:buChar char="•"/>
        <a:defRPr kumimoji="1" sz="3022" kern="1200">
          <a:solidFill>
            <a:schemeClr val="tx1"/>
          </a:solidFill>
          <a:latin typeface="+mn-lt"/>
          <a:ea typeface="+mn-ea"/>
          <a:cs typeface="+mn-cs"/>
        </a:defRPr>
      </a:lvl1pPr>
      <a:lvl2pPr marL="740188" indent="-246730" algn="l" defTabSz="986918" rtl="0" eaLnBrk="1" latinLnBrk="0" hangingPunct="1">
        <a:lnSpc>
          <a:spcPct val="90000"/>
        </a:lnSpc>
        <a:spcBef>
          <a:spcPts val="540"/>
        </a:spcBef>
        <a:buFont typeface="Arial" panose="020B0604020202020204" pitchFamily="34" charset="0"/>
        <a:buChar char="•"/>
        <a:defRPr kumimoji="1" sz="2590" kern="1200">
          <a:solidFill>
            <a:schemeClr val="tx1"/>
          </a:solidFill>
          <a:latin typeface="+mn-lt"/>
          <a:ea typeface="+mn-ea"/>
          <a:cs typeface="+mn-cs"/>
        </a:defRPr>
      </a:lvl2pPr>
      <a:lvl3pPr marL="1233649" indent="-246730" algn="l" defTabSz="986918" rtl="0" eaLnBrk="1" latinLnBrk="0" hangingPunct="1">
        <a:lnSpc>
          <a:spcPct val="90000"/>
        </a:lnSpc>
        <a:spcBef>
          <a:spcPts val="540"/>
        </a:spcBef>
        <a:buFont typeface="Arial" panose="020B0604020202020204" pitchFamily="34" charset="0"/>
        <a:buChar char="•"/>
        <a:defRPr kumimoji="1" sz="2159" kern="1200">
          <a:solidFill>
            <a:schemeClr val="tx1"/>
          </a:solidFill>
          <a:latin typeface="+mn-lt"/>
          <a:ea typeface="+mn-ea"/>
          <a:cs typeface="+mn-cs"/>
        </a:defRPr>
      </a:lvl3pPr>
      <a:lvl4pPr marL="1727107" indent="-246730" algn="l" defTabSz="986918" rtl="0" eaLnBrk="1" latinLnBrk="0" hangingPunct="1">
        <a:lnSpc>
          <a:spcPct val="90000"/>
        </a:lnSpc>
        <a:spcBef>
          <a:spcPts val="540"/>
        </a:spcBef>
        <a:buFont typeface="Arial" panose="020B0604020202020204" pitchFamily="34" charset="0"/>
        <a:buChar char="•"/>
        <a:defRPr kumimoji="1" sz="1943" kern="1200">
          <a:solidFill>
            <a:schemeClr val="tx1"/>
          </a:solidFill>
          <a:latin typeface="+mn-lt"/>
          <a:ea typeface="+mn-ea"/>
          <a:cs typeface="+mn-cs"/>
        </a:defRPr>
      </a:lvl4pPr>
      <a:lvl5pPr marL="2220566" indent="-246730" algn="l" defTabSz="986918" rtl="0" eaLnBrk="1" latinLnBrk="0" hangingPunct="1">
        <a:lnSpc>
          <a:spcPct val="90000"/>
        </a:lnSpc>
        <a:spcBef>
          <a:spcPts val="540"/>
        </a:spcBef>
        <a:buFont typeface="Arial" panose="020B0604020202020204" pitchFamily="34" charset="0"/>
        <a:buChar char="•"/>
        <a:defRPr kumimoji="1" sz="1943" kern="1200">
          <a:solidFill>
            <a:schemeClr val="tx1"/>
          </a:solidFill>
          <a:latin typeface="+mn-lt"/>
          <a:ea typeface="+mn-ea"/>
          <a:cs typeface="+mn-cs"/>
        </a:defRPr>
      </a:lvl5pPr>
      <a:lvl6pPr marL="2714026" indent="-246730" algn="l" defTabSz="986918" rtl="0" eaLnBrk="1" latinLnBrk="0" hangingPunct="1">
        <a:lnSpc>
          <a:spcPct val="90000"/>
        </a:lnSpc>
        <a:spcBef>
          <a:spcPts val="540"/>
        </a:spcBef>
        <a:buFont typeface="Arial" panose="020B0604020202020204" pitchFamily="34" charset="0"/>
        <a:buChar char="•"/>
        <a:defRPr kumimoji="1" sz="1943" kern="1200">
          <a:solidFill>
            <a:schemeClr val="tx1"/>
          </a:solidFill>
          <a:latin typeface="+mn-lt"/>
          <a:ea typeface="+mn-ea"/>
          <a:cs typeface="+mn-cs"/>
        </a:defRPr>
      </a:lvl6pPr>
      <a:lvl7pPr marL="3207484" indent="-246730" algn="l" defTabSz="986918" rtl="0" eaLnBrk="1" latinLnBrk="0" hangingPunct="1">
        <a:lnSpc>
          <a:spcPct val="90000"/>
        </a:lnSpc>
        <a:spcBef>
          <a:spcPts val="540"/>
        </a:spcBef>
        <a:buFont typeface="Arial" panose="020B0604020202020204" pitchFamily="34" charset="0"/>
        <a:buChar char="•"/>
        <a:defRPr kumimoji="1" sz="1943" kern="1200">
          <a:solidFill>
            <a:schemeClr val="tx1"/>
          </a:solidFill>
          <a:latin typeface="+mn-lt"/>
          <a:ea typeface="+mn-ea"/>
          <a:cs typeface="+mn-cs"/>
        </a:defRPr>
      </a:lvl7pPr>
      <a:lvl8pPr marL="3700945" indent="-246730" algn="l" defTabSz="986918" rtl="0" eaLnBrk="1" latinLnBrk="0" hangingPunct="1">
        <a:lnSpc>
          <a:spcPct val="90000"/>
        </a:lnSpc>
        <a:spcBef>
          <a:spcPts val="540"/>
        </a:spcBef>
        <a:buFont typeface="Arial" panose="020B0604020202020204" pitchFamily="34" charset="0"/>
        <a:buChar char="•"/>
        <a:defRPr kumimoji="1" sz="1943" kern="1200">
          <a:solidFill>
            <a:schemeClr val="tx1"/>
          </a:solidFill>
          <a:latin typeface="+mn-lt"/>
          <a:ea typeface="+mn-ea"/>
          <a:cs typeface="+mn-cs"/>
        </a:defRPr>
      </a:lvl8pPr>
      <a:lvl9pPr marL="4194403" indent="-246730" algn="l" defTabSz="986918" rtl="0" eaLnBrk="1" latinLnBrk="0" hangingPunct="1">
        <a:lnSpc>
          <a:spcPct val="90000"/>
        </a:lnSpc>
        <a:spcBef>
          <a:spcPts val="540"/>
        </a:spcBef>
        <a:buFont typeface="Arial" panose="020B0604020202020204" pitchFamily="34" charset="0"/>
        <a:buChar char="•"/>
        <a:defRPr kumimoji="1" sz="1943" kern="1200">
          <a:solidFill>
            <a:schemeClr val="tx1"/>
          </a:solidFill>
          <a:latin typeface="+mn-lt"/>
          <a:ea typeface="+mn-ea"/>
          <a:cs typeface="+mn-cs"/>
        </a:defRPr>
      </a:lvl9pPr>
    </p:bodyStyle>
    <p:otherStyle>
      <a:defPPr>
        <a:defRPr lang="en-US"/>
      </a:defPPr>
      <a:lvl1pPr marL="0" algn="l" defTabSz="986918" rtl="0" eaLnBrk="1" latinLnBrk="0" hangingPunct="1">
        <a:defRPr kumimoji="1" sz="1943" kern="1200">
          <a:solidFill>
            <a:schemeClr val="tx1"/>
          </a:solidFill>
          <a:latin typeface="+mn-lt"/>
          <a:ea typeface="+mn-ea"/>
          <a:cs typeface="+mn-cs"/>
        </a:defRPr>
      </a:lvl1pPr>
      <a:lvl2pPr marL="493459" algn="l" defTabSz="986918" rtl="0" eaLnBrk="1" latinLnBrk="0" hangingPunct="1">
        <a:defRPr kumimoji="1" sz="1943" kern="1200">
          <a:solidFill>
            <a:schemeClr val="tx1"/>
          </a:solidFill>
          <a:latin typeface="+mn-lt"/>
          <a:ea typeface="+mn-ea"/>
          <a:cs typeface="+mn-cs"/>
        </a:defRPr>
      </a:lvl2pPr>
      <a:lvl3pPr marL="986918" algn="l" defTabSz="986918" rtl="0" eaLnBrk="1" latinLnBrk="0" hangingPunct="1">
        <a:defRPr kumimoji="1" sz="1943" kern="1200">
          <a:solidFill>
            <a:schemeClr val="tx1"/>
          </a:solidFill>
          <a:latin typeface="+mn-lt"/>
          <a:ea typeface="+mn-ea"/>
          <a:cs typeface="+mn-cs"/>
        </a:defRPr>
      </a:lvl3pPr>
      <a:lvl4pPr marL="1480378" algn="l" defTabSz="986918" rtl="0" eaLnBrk="1" latinLnBrk="0" hangingPunct="1">
        <a:defRPr kumimoji="1" sz="1943" kern="1200">
          <a:solidFill>
            <a:schemeClr val="tx1"/>
          </a:solidFill>
          <a:latin typeface="+mn-lt"/>
          <a:ea typeface="+mn-ea"/>
          <a:cs typeface="+mn-cs"/>
        </a:defRPr>
      </a:lvl4pPr>
      <a:lvl5pPr marL="1973837" algn="l" defTabSz="986918" rtl="0" eaLnBrk="1" latinLnBrk="0" hangingPunct="1">
        <a:defRPr kumimoji="1" sz="1943" kern="1200">
          <a:solidFill>
            <a:schemeClr val="tx1"/>
          </a:solidFill>
          <a:latin typeface="+mn-lt"/>
          <a:ea typeface="+mn-ea"/>
          <a:cs typeface="+mn-cs"/>
        </a:defRPr>
      </a:lvl5pPr>
      <a:lvl6pPr marL="2467296" algn="l" defTabSz="986918" rtl="0" eaLnBrk="1" latinLnBrk="0" hangingPunct="1">
        <a:defRPr kumimoji="1" sz="1943" kern="1200">
          <a:solidFill>
            <a:schemeClr val="tx1"/>
          </a:solidFill>
          <a:latin typeface="+mn-lt"/>
          <a:ea typeface="+mn-ea"/>
          <a:cs typeface="+mn-cs"/>
        </a:defRPr>
      </a:lvl6pPr>
      <a:lvl7pPr marL="2960755" algn="l" defTabSz="986918" rtl="0" eaLnBrk="1" latinLnBrk="0" hangingPunct="1">
        <a:defRPr kumimoji="1" sz="1943" kern="1200">
          <a:solidFill>
            <a:schemeClr val="tx1"/>
          </a:solidFill>
          <a:latin typeface="+mn-lt"/>
          <a:ea typeface="+mn-ea"/>
          <a:cs typeface="+mn-cs"/>
        </a:defRPr>
      </a:lvl7pPr>
      <a:lvl8pPr marL="3454214" algn="l" defTabSz="986918" rtl="0" eaLnBrk="1" latinLnBrk="0" hangingPunct="1">
        <a:defRPr kumimoji="1" sz="1943" kern="1200">
          <a:solidFill>
            <a:schemeClr val="tx1"/>
          </a:solidFill>
          <a:latin typeface="+mn-lt"/>
          <a:ea typeface="+mn-ea"/>
          <a:cs typeface="+mn-cs"/>
        </a:defRPr>
      </a:lvl8pPr>
      <a:lvl9pPr marL="3947674" algn="l" defTabSz="986918" rtl="0" eaLnBrk="1" latinLnBrk="0" hangingPunct="1">
        <a:defRPr kumimoji="1" sz="1943"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39.xml" Type="http://schemas.openxmlformats.org/officeDocument/2006/relationships/slideLayout"/><Relationship Id="rId10" Target="../media/image9.png" Type="http://schemas.openxmlformats.org/officeDocument/2006/relationships/image"/><Relationship Id="rId2" Target="../media/image6.png" Type="http://schemas.openxmlformats.org/officeDocument/2006/relationships/image"/><Relationship Id="rId3" Target="../diagrams/data1.xml" Type="http://schemas.openxmlformats.org/officeDocument/2006/relationships/diagramData"/><Relationship Id="rId4" Target="../diagrams/layout1.xml" Type="http://schemas.openxmlformats.org/officeDocument/2006/relationships/diagramLayout"/><Relationship Id="rId5" Target="../diagrams/quickStyle1.xml" Type="http://schemas.openxmlformats.org/officeDocument/2006/relationships/diagramQuickStyle"/><Relationship Id="rId6" Target="../diagrams/colors1.xml" Type="http://schemas.openxmlformats.org/officeDocument/2006/relationships/diagramColors"/><Relationship Id="rId7" Target="../diagrams/drawing1.xml" Type="http://schemas.microsoft.com/office/2007/relationships/diagramDrawing"/><Relationship Id="rId8" Target="../media/image7.png" Type="http://schemas.openxmlformats.org/officeDocument/2006/relationships/image"/><Relationship Id="rId9" Target="../media/image8.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100.xml" Type="http://schemas.openxmlformats.org/officeDocument/2006/relationships/slideLayout"/><Relationship Id="rId2" Target="../media/image10.png" Type="http://schemas.openxmlformats.org/officeDocument/2006/relationships/image"/><Relationship Id="rId3" Target="NULL" Type="http://schemas.openxmlformats.org/officeDocument/2006/relationships/image"/><Relationship Id="rId4" Target="../media/image11.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6.xml" Type="http://schemas.openxmlformats.org/officeDocument/2006/relationships/slideLayout"/></Relationships>
</file>

<file path=ppt/slides/_rels/slide4.xml.rels><?xml version="1.0" encoding="UTF-8" standalone="yes"?><Relationships xmlns="http://schemas.openxmlformats.org/package/2006/relationships"><Relationship Id="rId1" Target="../slideLayouts/slideLayout6.xml" Type="http://schemas.openxmlformats.org/officeDocument/2006/relationships/slideLayout"/><Relationship Id="rId2" Target="../media/image12.tmp" Type="http://schemas.openxmlformats.org/officeDocument/2006/relationships/image"/><Relationship Id="rId3" Target="../media/image13.tmp" Type="http://schemas.openxmlformats.org/officeDocument/2006/relationships/image"/><Relationship Id="rId4" Target="../media/image14.tmp"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6.xml" Type="http://schemas.openxmlformats.org/officeDocument/2006/relationships/slideLayout"/><Relationship Id="rId2" Target="../media/image15.emf" Type="http://schemas.openxmlformats.org/officeDocument/2006/relationships/image"/><Relationship Id="rId3" Target="../media/image16.emf" Type="http://schemas.openxmlformats.org/officeDocument/2006/relationships/image"/><Relationship Id="rId4" Target="../media/image17.tmp"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6.xml" Type="http://schemas.openxmlformats.org/officeDocument/2006/relationships/slideLayout"/><Relationship Id="rId2" Target="../media/image18.tmp" Type="http://schemas.openxmlformats.org/officeDocument/2006/relationships/image"/><Relationship Id="rId3" Target="../media/image19.tmp" Type="http://schemas.openxmlformats.org/officeDocument/2006/relationships/image"/><Relationship Id="rId4" Target="../media/image20.tmp" Type="http://schemas.openxmlformats.org/officeDocument/2006/relationships/image"/></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正方形/長方形 36"/>
          <p:cNvSpPr/>
          <p:nvPr/>
        </p:nvSpPr>
        <p:spPr>
          <a:xfrm>
            <a:off x="5368182" y="664819"/>
            <a:ext cx="5340765" cy="6816030"/>
          </a:xfrm>
          <a:prstGeom prst="rect">
            <a:avLst/>
          </a:prstGeom>
          <a:noFill/>
        </p:spPr>
        <p:style>
          <a:lnRef idx="2">
            <a:schemeClr val="accent1"/>
          </a:lnRef>
          <a:fillRef idx="1">
            <a:schemeClr val="lt1"/>
          </a:fillRef>
          <a:effectRef idx="0">
            <a:schemeClr val="accent1"/>
          </a:effectRef>
          <a:fontRef idx="minor">
            <a:schemeClr val="dk1"/>
          </a:fontRef>
        </p:style>
        <p:txBody>
          <a:bodyPr anchor="ctr"/>
          <a:lstStyle/>
          <a:p>
            <a:pPr algn="ctr" defTabSz="986912">
              <a:defRPr/>
            </a:pPr>
            <a:endParaRPr lang="ja-JP" altLang="en-US" sz="1943" dirty="0">
              <a:solidFill>
                <a:prstClr val="black"/>
              </a:solidFill>
              <a:latin typeface="Cambria"/>
              <a:ea typeface="メイリオ"/>
            </a:endParaRPr>
          </a:p>
        </p:txBody>
      </p:sp>
      <p:sp>
        <p:nvSpPr>
          <p:cNvPr id="5" name="正方形/長方形 4"/>
          <p:cNvSpPr/>
          <p:nvPr/>
        </p:nvSpPr>
        <p:spPr>
          <a:xfrm>
            <a:off x="25703" y="664819"/>
            <a:ext cx="5340765" cy="6816030"/>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defTabSz="986912">
              <a:defRPr/>
            </a:pPr>
            <a:endParaRPr lang="ja-JP" altLang="en-US" sz="1943" dirty="0">
              <a:solidFill>
                <a:prstClr val="black"/>
              </a:solidFill>
              <a:latin typeface="Cambria"/>
              <a:ea typeface="メイリオ"/>
            </a:endParaRPr>
          </a:p>
        </p:txBody>
      </p:sp>
      <p:grpSp>
        <p:nvGrpSpPr>
          <p:cNvPr id="2052" name="グループ化 2"/>
          <p:cNvGrpSpPr>
            <a:grpSpLocks/>
          </p:cNvGrpSpPr>
          <p:nvPr/>
        </p:nvGrpSpPr>
        <p:grpSpPr bwMode="auto">
          <a:xfrm>
            <a:off x="49690" y="5023789"/>
            <a:ext cx="5140294" cy="992077"/>
            <a:chOff x="46038" y="4581128"/>
            <a:chExt cx="4762500" cy="919560"/>
          </a:xfrm>
        </p:grpSpPr>
        <p:sp>
          <p:nvSpPr>
            <p:cNvPr id="13" name="テキスト ボックス 12"/>
            <p:cNvSpPr txBox="1"/>
            <p:nvPr/>
          </p:nvSpPr>
          <p:spPr>
            <a:xfrm>
              <a:off x="46038" y="4581128"/>
              <a:ext cx="1249340" cy="301089"/>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defTabSz="986912">
                <a:defRPr/>
              </a:pPr>
              <a:r>
                <a:rPr lang="ja-JP" altLang="en-US" sz="1511" dirty="0">
                  <a:solidFill>
                    <a:prstClr val="black"/>
                  </a:solidFill>
                  <a:latin typeface="Cambria"/>
                  <a:ea typeface="メイリオ"/>
                </a:rPr>
                <a:t>事業スキーム</a:t>
              </a:r>
            </a:p>
          </p:txBody>
        </p:sp>
        <p:sp>
          <p:nvSpPr>
            <p:cNvPr id="14" name="正方形/長方形 13"/>
            <p:cNvSpPr/>
            <p:nvPr/>
          </p:nvSpPr>
          <p:spPr>
            <a:xfrm>
              <a:off x="52388" y="4860649"/>
              <a:ext cx="4756150" cy="640039"/>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lstStyle/>
            <a:p>
              <a:pPr marL="308410" indent="-308410" defTabSz="986912">
                <a:buClr>
                  <a:prstClr val="black">
                    <a:lumMod val="65000"/>
                    <a:lumOff val="35000"/>
                  </a:prstClr>
                </a:buClr>
                <a:buFont typeface="Wingdings" pitchFamily="2" charset="2"/>
                <a:buChar char="l"/>
                <a:defRPr/>
              </a:pPr>
              <a:r>
                <a:rPr lang="ja-JP" altLang="en-US" sz="1403" dirty="0">
                  <a:solidFill>
                    <a:prstClr val="black"/>
                  </a:solidFill>
                  <a:latin typeface="Cambria"/>
                  <a:ea typeface="メイリオ"/>
                </a:rPr>
                <a:t>委託・補助対象：</a:t>
              </a:r>
              <a:r>
                <a:rPr lang="ja-JP" altLang="ja-JP" sz="1403" dirty="0">
                  <a:solidFill>
                    <a:prstClr val="black"/>
                  </a:solidFill>
                  <a:latin typeface="Cambria"/>
                  <a:ea typeface="メイリオ"/>
                </a:rPr>
                <a:t>民間団体、公的研究機関、大学等</a:t>
              </a:r>
              <a:endParaRPr lang="en-US" altLang="ja-JP" sz="1403" dirty="0">
                <a:solidFill>
                  <a:prstClr val="black"/>
                </a:solidFill>
                <a:latin typeface="Cambria"/>
                <a:ea typeface="メイリオ"/>
              </a:endParaRPr>
            </a:p>
            <a:p>
              <a:pPr marL="308410" indent="-308410" defTabSz="986912">
                <a:buClr>
                  <a:prstClr val="black">
                    <a:lumMod val="65000"/>
                    <a:lumOff val="35000"/>
                  </a:prstClr>
                </a:buClr>
                <a:buFont typeface="Wingdings" pitchFamily="2" charset="2"/>
                <a:buChar char="l"/>
                <a:defRPr/>
              </a:pPr>
              <a:r>
                <a:rPr lang="ja-JP" altLang="en-US" sz="1403" dirty="0">
                  <a:solidFill>
                    <a:prstClr val="black"/>
                  </a:solidFill>
                  <a:latin typeface="Cambria"/>
                  <a:ea typeface="メイリオ"/>
                </a:rPr>
                <a:t>実施期間：平成</a:t>
              </a:r>
              <a:r>
                <a:rPr lang="en-US" altLang="ja-JP" sz="1403" dirty="0">
                  <a:solidFill>
                    <a:prstClr val="black"/>
                  </a:solidFill>
                  <a:latin typeface="Cambria"/>
                  <a:ea typeface="メイリオ"/>
                </a:rPr>
                <a:t>25</a:t>
              </a:r>
              <a:r>
                <a:rPr lang="ja-JP" altLang="en-US" sz="1403" dirty="0">
                  <a:solidFill>
                    <a:prstClr val="black"/>
                  </a:solidFill>
                  <a:latin typeface="Cambria"/>
                  <a:ea typeface="メイリオ"/>
                </a:rPr>
                <a:t>年度～</a:t>
              </a:r>
              <a:r>
                <a:rPr lang="en-US" altLang="ja-JP" sz="1403" dirty="0">
                  <a:solidFill>
                    <a:prstClr val="black"/>
                  </a:solidFill>
                  <a:latin typeface="Cambria"/>
                  <a:ea typeface="メイリオ"/>
                </a:rPr>
                <a:t>34</a:t>
              </a:r>
              <a:r>
                <a:rPr lang="ja-JP" altLang="en-US" sz="1403" dirty="0">
                  <a:solidFill>
                    <a:prstClr val="black"/>
                  </a:solidFill>
                  <a:latin typeface="Cambria"/>
                  <a:ea typeface="メイリオ"/>
                </a:rPr>
                <a:t>年度（</a:t>
              </a:r>
              <a:r>
                <a:rPr lang="en-US" altLang="ja-JP" sz="1403" dirty="0">
                  <a:solidFill>
                    <a:prstClr val="black"/>
                  </a:solidFill>
                  <a:latin typeface="Cambria"/>
                  <a:ea typeface="メイリオ"/>
                </a:rPr>
                <a:t>2022</a:t>
              </a:r>
              <a:r>
                <a:rPr lang="ja-JP" altLang="en-US" sz="1403" dirty="0">
                  <a:solidFill>
                    <a:prstClr val="black"/>
                  </a:solidFill>
                  <a:latin typeface="Cambria"/>
                  <a:ea typeface="メイリオ"/>
                </a:rPr>
                <a:t>年度）</a:t>
              </a:r>
              <a:endParaRPr lang="en-US" altLang="ja-JP" sz="1403" dirty="0">
                <a:solidFill>
                  <a:prstClr val="black"/>
                </a:solidFill>
                <a:latin typeface="Cambria"/>
                <a:ea typeface="メイリオ"/>
              </a:endParaRPr>
            </a:p>
            <a:p>
              <a:pPr marL="308410" indent="-308410" defTabSz="986912">
                <a:buClr>
                  <a:prstClr val="black">
                    <a:lumMod val="65000"/>
                    <a:lumOff val="35000"/>
                  </a:prstClr>
                </a:buClr>
                <a:buFont typeface="Wingdings" pitchFamily="2" charset="2"/>
                <a:buChar char="l"/>
                <a:defRPr/>
              </a:pPr>
              <a:r>
                <a:rPr lang="ja-JP" altLang="en-US" sz="1403" dirty="0">
                  <a:solidFill>
                    <a:prstClr val="black"/>
                  </a:solidFill>
                  <a:latin typeface="Cambria"/>
                  <a:ea typeface="メイリオ"/>
                </a:rPr>
                <a:t>補助率：最大１／２</a:t>
              </a:r>
              <a:r>
                <a:rPr lang="ja-JP" altLang="en-US" sz="1295" dirty="0">
                  <a:solidFill>
                    <a:srgbClr val="FF0000"/>
                  </a:solidFill>
                  <a:latin typeface="Cambria"/>
                  <a:ea typeface="メイリオ"/>
                </a:rPr>
                <a:t>　</a:t>
              </a:r>
              <a:endParaRPr lang="en-US" altLang="ja-JP" sz="1295" dirty="0">
                <a:solidFill>
                  <a:prstClr val="black"/>
                </a:solidFill>
                <a:latin typeface="Cambria"/>
                <a:ea typeface="メイリオ"/>
              </a:endParaRPr>
            </a:p>
          </p:txBody>
        </p:sp>
      </p:grpSp>
      <p:grpSp>
        <p:nvGrpSpPr>
          <p:cNvPr id="2053" name="グループ化 6"/>
          <p:cNvGrpSpPr>
            <a:grpSpLocks/>
          </p:cNvGrpSpPr>
          <p:nvPr/>
        </p:nvGrpSpPr>
        <p:grpSpPr bwMode="auto">
          <a:xfrm>
            <a:off x="-27415" y="702514"/>
            <a:ext cx="5440146" cy="2025092"/>
            <a:chOff x="-25400" y="577850"/>
            <a:chExt cx="5040313" cy="1876254"/>
          </a:xfrm>
        </p:grpSpPr>
        <p:sp>
          <p:nvSpPr>
            <p:cNvPr id="11" name="テキスト ボックス 10"/>
            <p:cNvSpPr txBox="1"/>
            <p:nvPr/>
          </p:nvSpPr>
          <p:spPr>
            <a:xfrm>
              <a:off x="36513" y="577850"/>
              <a:ext cx="1069632" cy="300959"/>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defTabSz="986912">
                <a:defRPr/>
              </a:pPr>
              <a:r>
                <a:rPr lang="ja-JP" altLang="en-US" sz="1511" dirty="0">
                  <a:solidFill>
                    <a:prstClr val="black"/>
                  </a:solidFill>
                  <a:latin typeface="Cambria"/>
                  <a:ea typeface="メイリオ"/>
                </a:rPr>
                <a:t>背景・目的</a:t>
              </a:r>
            </a:p>
          </p:txBody>
        </p:sp>
        <p:sp>
          <p:nvSpPr>
            <p:cNvPr id="20" name="テキスト ボックス 19"/>
            <p:cNvSpPr txBox="1"/>
            <p:nvPr/>
          </p:nvSpPr>
          <p:spPr>
            <a:xfrm>
              <a:off x="-25400" y="847725"/>
              <a:ext cx="5040313" cy="1606379"/>
            </a:xfrm>
            <a:prstGeom prst="rect">
              <a:avLst/>
            </a:prstGeom>
            <a:noFill/>
          </p:spPr>
          <p:txBody>
            <a:bodyPr>
              <a:spAutoFit/>
            </a:bodyPr>
            <a:lstStyle/>
            <a:p>
              <a:pPr marL="233129" indent="-233129" algn="just" defTabSz="986912">
                <a:lnSpc>
                  <a:spcPts val="1619"/>
                </a:lnSpc>
                <a:buClr>
                  <a:srgbClr val="DEDEDE">
                    <a:lumMod val="50000"/>
                  </a:srgbClr>
                </a:buClr>
                <a:buFont typeface="Wingdings" pitchFamily="2" charset="2"/>
                <a:buChar char="l"/>
                <a:defRPr/>
              </a:pPr>
              <a:r>
                <a:rPr lang="en-US" altLang="ja-JP" sz="1403" dirty="0">
                  <a:solidFill>
                    <a:prstClr val="black"/>
                  </a:solidFill>
                  <a:latin typeface="メイリオ"/>
                  <a:ea typeface="メイリオ"/>
                  <a:cs typeface="メイリオ" charset="0"/>
                </a:rPr>
                <a:t>2030</a:t>
              </a:r>
              <a:r>
                <a:rPr lang="ja-JP" altLang="en-US" sz="1403" dirty="0">
                  <a:solidFill>
                    <a:prstClr val="black"/>
                  </a:solidFill>
                  <a:latin typeface="メイリオ"/>
                  <a:ea typeface="メイリオ"/>
                  <a:cs typeface="メイリオ" charset="0"/>
                </a:rPr>
                <a:t>年度までの温室効果ガス</a:t>
              </a:r>
              <a:r>
                <a:rPr lang="en-US" altLang="ja-JP" sz="1403" dirty="0">
                  <a:solidFill>
                    <a:prstClr val="black"/>
                  </a:solidFill>
                  <a:latin typeface="メイリオ"/>
                  <a:ea typeface="メイリオ"/>
                  <a:cs typeface="メイリオ" charset="0"/>
                </a:rPr>
                <a:t>26%</a:t>
              </a:r>
              <a:r>
                <a:rPr lang="ja-JP" altLang="en-US" sz="1403" dirty="0">
                  <a:solidFill>
                    <a:prstClr val="black"/>
                  </a:solidFill>
                  <a:latin typeface="メイリオ"/>
                  <a:ea typeface="メイリオ"/>
                  <a:cs typeface="メイリオ" charset="0"/>
                </a:rPr>
                <a:t>削減の達成に向け、あらゆる分野において更なる</a:t>
              </a:r>
              <a:r>
                <a:rPr lang="en-US" altLang="ja-JP" sz="1403" dirty="0">
                  <a:solidFill>
                    <a:prstClr val="black"/>
                  </a:solidFill>
                  <a:latin typeface="メイリオ"/>
                  <a:ea typeface="メイリオ"/>
                  <a:cs typeface="メイリオ" charset="0"/>
                </a:rPr>
                <a:t>CO2</a:t>
              </a:r>
              <a:r>
                <a:rPr lang="ja-JP" altLang="en-US" sz="1403" dirty="0">
                  <a:solidFill>
                    <a:prstClr val="black"/>
                  </a:solidFill>
                  <a:latin typeface="メイリオ"/>
                  <a:ea typeface="メイリオ"/>
                  <a:cs typeface="メイリオ" charset="0"/>
                </a:rPr>
                <a:t>排出削減が可能な技術を開発し、早期に社会実装することが必要不可欠。一方、</a:t>
              </a:r>
              <a:r>
                <a:rPr lang="ja-JP" altLang="ja-JP" sz="1403" u="sng" dirty="0">
                  <a:solidFill>
                    <a:prstClr val="black"/>
                  </a:solidFill>
                  <a:latin typeface="メイリオ"/>
                  <a:ea typeface="メイリオ"/>
                  <a:cs typeface="メイリオ" charset="0"/>
                </a:rPr>
                <a:t>民間に委ねるだけでは</a:t>
              </a:r>
              <a:r>
                <a:rPr lang="ja-JP" altLang="en-US" sz="1403" u="sng" dirty="0">
                  <a:solidFill>
                    <a:prstClr val="black"/>
                  </a:solidFill>
                  <a:latin typeface="メイリオ"/>
                  <a:ea typeface="メイリオ"/>
                  <a:cs typeface="メイリオ" charset="0"/>
                </a:rPr>
                <a:t>、必要な</a:t>
              </a:r>
              <a:r>
                <a:rPr lang="en-US" altLang="ja-JP" sz="1403" u="sng" dirty="0">
                  <a:solidFill>
                    <a:prstClr val="black"/>
                  </a:solidFill>
                  <a:latin typeface="メイリオ"/>
                  <a:ea typeface="メイリオ"/>
                  <a:cs typeface="メイリオ" charset="0"/>
                </a:rPr>
                <a:t>CO2</a:t>
              </a:r>
              <a:r>
                <a:rPr lang="ja-JP" altLang="en-US" sz="1403" u="sng" dirty="0">
                  <a:solidFill>
                    <a:prstClr val="black"/>
                  </a:solidFill>
                  <a:latin typeface="メイリオ"/>
                  <a:ea typeface="メイリオ"/>
                  <a:cs typeface="メイリオ" charset="0"/>
                </a:rPr>
                <a:t>排出</a:t>
              </a:r>
              <a:r>
                <a:rPr lang="ja-JP" altLang="ja-JP" sz="1403" u="sng" dirty="0">
                  <a:solidFill>
                    <a:prstClr val="black"/>
                  </a:solidFill>
                  <a:latin typeface="メイリオ"/>
                  <a:ea typeface="メイリオ"/>
                  <a:cs typeface="メイリオ" charset="0"/>
                </a:rPr>
                <a:t>削減技術</a:t>
              </a:r>
              <a:r>
                <a:rPr lang="ja-JP" altLang="en-US" sz="1403" u="sng" dirty="0">
                  <a:solidFill>
                    <a:prstClr val="black"/>
                  </a:solidFill>
                  <a:latin typeface="メイリオ"/>
                  <a:ea typeface="メイリオ"/>
                  <a:cs typeface="メイリオ" charset="0"/>
                </a:rPr>
                <a:t>の</a:t>
              </a:r>
              <a:r>
                <a:rPr lang="ja-JP" altLang="ja-JP" sz="1403" u="sng" dirty="0">
                  <a:solidFill>
                    <a:prstClr val="black"/>
                  </a:solidFill>
                  <a:latin typeface="メイリオ"/>
                  <a:ea typeface="メイリオ"/>
                  <a:cs typeface="メイリオ" charset="0"/>
                </a:rPr>
                <a:t>開発が</a:t>
              </a:r>
              <a:r>
                <a:rPr lang="ja-JP" altLang="en-US" sz="1403" u="sng" dirty="0">
                  <a:solidFill>
                    <a:prstClr val="black"/>
                  </a:solidFill>
                  <a:latin typeface="メイリオ"/>
                  <a:ea typeface="メイリオ"/>
                  <a:cs typeface="メイリオ" charset="0"/>
                </a:rPr>
                <a:t>十分に</a:t>
              </a:r>
              <a:r>
                <a:rPr lang="ja-JP" altLang="ja-JP" sz="1403" u="sng" dirty="0">
                  <a:solidFill>
                    <a:prstClr val="black"/>
                  </a:solidFill>
                  <a:latin typeface="メイリオ"/>
                  <a:ea typeface="メイリオ"/>
                  <a:cs typeface="メイリオ" charset="0"/>
                </a:rPr>
                <a:t>進まない</a:t>
              </a:r>
              <a:r>
                <a:rPr lang="ja-JP" altLang="en-US" sz="1403" dirty="0">
                  <a:solidFill>
                    <a:prstClr val="black"/>
                  </a:solidFill>
                  <a:latin typeface="メイリオ"/>
                  <a:ea typeface="メイリオ"/>
                  <a:cs typeface="メイリオ" charset="0"/>
                </a:rPr>
                <a:t>状況。</a:t>
              </a:r>
              <a:endParaRPr lang="en-US" altLang="ja-JP" sz="1403" dirty="0">
                <a:solidFill>
                  <a:prstClr val="black"/>
                </a:solidFill>
                <a:latin typeface="メイリオ"/>
                <a:ea typeface="メイリオ"/>
                <a:cs typeface="メイリオ" charset="0"/>
              </a:endParaRPr>
            </a:p>
            <a:p>
              <a:pPr marL="233129" indent="-233129" defTabSz="986912">
                <a:lnSpc>
                  <a:spcPts val="1619"/>
                </a:lnSpc>
                <a:buClr>
                  <a:srgbClr val="DEDEDE">
                    <a:lumMod val="50000"/>
                  </a:srgbClr>
                </a:buClr>
                <a:buFont typeface="Wingdings" pitchFamily="2" charset="2"/>
                <a:buChar char="l"/>
                <a:defRPr/>
              </a:pPr>
              <a:r>
                <a:rPr lang="ja-JP" altLang="en-US" sz="1403" dirty="0">
                  <a:solidFill>
                    <a:prstClr val="black"/>
                  </a:solidFill>
                  <a:latin typeface="メイリオ"/>
                  <a:ea typeface="メイリオ"/>
                  <a:cs typeface="メイリオ" charset="0"/>
                </a:rPr>
                <a:t>このため、</a:t>
              </a:r>
              <a:r>
                <a:rPr lang="ja-JP" altLang="en-US" sz="1403" u="sng" dirty="0">
                  <a:solidFill>
                    <a:prstClr val="black"/>
                  </a:solidFill>
                  <a:latin typeface="メイリオ"/>
                  <a:ea typeface="メイリオ"/>
                  <a:cs typeface="メイリオ" charset="0"/>
                </a:rPr>
                <a:t>将来の地球温暖化対策強化につながり、各分野における</a:t>
              </a:r>
              <a:r>
                <a:rPr lang="en-US" altLang="ja-JP" sz="1403" u="sng" dirty="0">
                  <a:solidFill>
                    <a:prstClr val="black"/>
                  </a:solidFill>
                  <a:latin typeface="メイリオ"/>
                  <a:ea typeface="メイリオ"/>
                  <a:cs typeface="メイリオ" charset="0"/>
                </a:rPr>
                <a:t>CO2</a:t>
              </a:r>
              <a:r>
                <a:rPr lang="ja-JP" altLang="en-US" sz="1403" u="sng" dirty="0">
                  <a:solidFill>
                    <a:prstClr val="black"/>
                  </a:solidFill>
                  <a:latin typeface="メイリオ"/>
                  <a:ea typeface="メイリオ"/>
                  <a:cs typeface="メイリオ" charset="0"/>
                </a:rPr>
                <a:t>削減効果が相対的に大きい技術の開発・実証</a:t>
              </a:r>
              <a:r>
                <a:rPr lang="ja-JP" altLang="en-US" sz="1403" dirty="0">
                  <a:solidFill>
                    <a:prstClr val="black"/>
                  </a:solidFill>
                  <a:latin typeface="メイリオ"/>
                  <a:ea typeface="メイリオ"/>
                  <a:cs typeface="メイリオ" charset="0"/>
                </a:rPr>
                <a:t>を政策的に進め、早期の実用化を図ることで</a:t>
              </a:r>
              <a:r>
                <a:rPr lang="en-US" altLang="ja-JP" sz="1403" u="sng" dirty="0">
                  <a:solidFill>
                    <a:prstClr val="black"/>
                  </a:solidFill>
                  <a:latin typeface="メイリオ"/>
                  <a:ea typeface="メイリオ"/>
                  <a:cs typeface="メイリオ" charset="0"/>
                </a:rPr>
                <a:t>CO2</a:t>
              </a:r>
              <a:r>
                <a:rPr lang="ja-JP" altLang="ja-JP" sz="1403" u="sng" dirty="0">
                  <a:solidFill>
                    <a:prstClr val="black"/>
                  </a:solidFill>
                  <a:latin typeface="メイリオ"/>
                  <a:ea typeface="メイリオ"/>
                  <a:cs typeface="メイリオ" charset="0"/>
                </a:rPr>
                <a:t>排出</a:t>
              </a:r>
              <a:r>
                <a:rPr lang="ja-JP" altLang="en-US" sz="1403" u="sng" dirty="0">
                  <a:solidFill>
                    <a:prstClr val="black"/>
                  </a:solidFill>
                  <a:latin typeface="メイリオ"/>
                  <a:ea typeface="メイリオ"/>
                  <a:cs typeface="メイリオ" charset="0"/>
                </a:rPr>
                <a:t>量の大幅な</a:t>
              </a:r>
              <a:r>
                <a:rPr lang="ja-JP" altLang="ja-JP" sz="1403" u="sng" dirty="0">
                  <a:solidFill>
                    <a:prstClr val="black"/>
                  </a:solidFill>
                  <a:latin typeface="メイリオ"/>
                  <a:ea typeface="メイリオ"/>
                  <a:cs typeface="メイリオ" charset="0"/>
                </a:rPr>
                <a:t>削減</a:t>
              </a:r>
              <a:r>
                <a:rPr lang="ja-JP" altLang="en-US" sz="1403" dirty="0">
                  <a:solidFill>
                    <a:prstClr val="black"/>
                  </a:solidFill>
                  <a:latin typeface="メイリオ"/>
                  <a:ea typeface="メイリオ"/>
                  <a:cs typeface="メイリオ" charset="0"/>
                </a:rPr>
                <a:t>を目指す。</a:t>
              </a:r>
              <a:endParaRPr lang="en-US" altLang="ja-JP" sz="1403" dirty="0">
                <a:solidFill>
                  <a:prstClr val="black"/>
                </a:solidFill>
                <a:latin typeface="メイリオ"/>
                <a:ea typeface="メイリオ"/>
              </a:endParaRPr>
            </a:p>
          </p:txBody>
        </p:sp>
      </p:grpSp>
      <p:grpSp>
        <p:nvGrpSpPr>
          <p:cNvPr id="2054" name="グループ化 3"/>
          <p:cNvGrpSpPr>
            <a:grpSpLocks/>
          </p:cNvGrpSpPr>
          <p:nvPr/>
        </p:nvGrpSpPr>
        <p:grpSpPr bwMode="auto">
          <a:xfrm>
            <a:off x="-17134" y="2731217"/>
            <a:ext cx="5458993" cy="2333502"/>
            <a:chOff x="-15875" y="2457450"/>
            <a:chExt cx="5057432" cy="2162522"/>
          </a:xfrm>
        </p:grpSpPr>
        <p:sp>
          <p:nvSpPr>
            <p:cNvPr id="12" name="テキスト ボックス 11"/>
            <p:cNvSpPr txBox="1"/>
            <p:nvPr/>
          </p:nvSpPr>
          <p:spPr>
            <a:xfrm>
              <a:off x="49209" y="2457450"/>
              <a:ext cx="889864" cy="301032"/>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defTabSz="986912">
                <a:defRPr/>
              </a:pPr>
              <a:r>
                <a:rPr lang="ja-JP" altLang="en-US" sz="1511" dirty="0">
                  <a:solidFill>
                    <a:prstClr val="black"/>
                  </a:solidFill>
                  <a:latin typeface="Cambria"/>
                  <a:ea typeface="メイリオ"/>
                </a:rPr>
                <a:t>事業概要</a:t>
              </a:r>
            </a:p>
          </p:txBody>
        </p:sp>
        <p:sp>
          <p:nvSpPr>
            <p:cNvPr id="2084" name="テキスト ボックス 20"/>
            <p:cNvSpPr txBox="1">
              <a:spLocks noChangeArrowheads="1"/>
            </p:cNvSpPr>
            <p:nvPr/>
          </p:nvSpPr>
          <p:spPr bwMode="auto">
            <a:xfrm>
              <a:off x="-15875" y="2733742"/>
              <a:ext cx="5057432" cy="1886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15900" indent="-215900">
                <a:spcBef>
                  <a:spcPct val="20000"/>
                </a:spcBef>
                <a:buFont typeface="Arial" panose="020B0604020202020204" pitchFamily="34" charset="0"/>
                <a:buChar char="•"/>
                <a:defRPr kumimoji="1" sz="3200">
                  <a:solidFill>
                    <a:schemeClr val="tx1"/>
                  </a:solidFill>
                  <a:latin typeface="Cambria" panose="02040503050406030204" pitchFamily="18" charset="0"/>
                  <a:ea typeface="メイリオ"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mbria" panose="02040503050406030204" pitchFamily="18" charset="0"/>
                  <a:ea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mbria" panose="02040503050406030204" pitchFamily="18" charset="0"/>
                  <a:ea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9pPr>
            </a:lstStyle>
            <a:p>
              <a:pPr marL="233021" indent="-233021" algn="just" defTabSz="986912" fontAlgn="base">
                <a:spcBef>
                  <a:spcPct val="0"/>
                </a:spcBef>
                <a:spcAft>
                  <a:spcPct val="0"/>
                </a:spcAft>
                <a:buClr>
                  <a:srgbClr val="6F6F6F"/>
                </a:buClr>
                <a:buFont typeface="Wingdings" panose="05000000000000000000" pitchFamily="2" charset="2"/>
                <a:buChar char="l"/>
                <a:defRPr/>
              </a:pPr>
              <a:r>
                <a:rPr lang="ja-JP" altLang="ja-JP" sz="1403" dirty="0">
                  <a:solidFill>
                    <a:srgbClr val="000000"/>
                  </a:solidFill>
                  <a:latin typeface="メイリオ"/>
                  <a:ea typeface="メイリオ"/>
                </a:rPr>
                <a:t>将来</a:t>
              </a:r>
              <a:r>
                <a:rPr lang="ja-JP" altLang="en-US" sz="1403" dirty="0">
                  <a:solidFill>
                    <a:srgbClr val="000000"/>
                  </a:solidFill>
                  <a:latin typeface="メイリオ"/>
                  <a:ea typeface="メイリオ"/>
                </a:rPr>
                <a:t>的な</a:t>
              </a:r>
              <a:r>
                <a:rPr lang="ja-JP" altLang="ja-JP" sz="1403" u="sng" dirty="0">
                  <a:solidFill>
                    <a:srgbClr val="000000"/>
                  </a:solidFill>
                  <a:latin typeface="メイリオ"/>
                  <a:ea typeface="メイリオ"/>
                </a:rPr>
                <a:t>対策強化</a:t>
              </a:r>
              <a:r>
                <a:rPr lang="ja-JP" altLang="en-US" sz="1403" u="sng" dirty="0">
                  <a:solidFill>
                    <a:srgbClr val="000000"/>
                  </a:solidFill>
                  <a:latin typeface="メイリオ"/>
                  <a:ea typeface="メイリオ"/>
                </a:rPr>
                <a:t>が政策的に必要となる分野のうち、現行の対策が十分でない、または更なる対策の深掘りが可能な技術やシステムの内容及び性能等の要件</a:t>
              </a:r>
              <a:r>
                <a:rPr lang="ja-JP" altLang="en-US" sz="1403" dirty="0">
                  <a:solidFill>
                    <a:srgbClr val="000000"/>
                  </a:solidFill>
                  <a:latin typeface="メイリオ"/>
                  <a:ea typeface="メイリオ"/>
                </a:rPr>
                <a:t>を示した上で、早期の社会実装を目指した技術開発・実証を行う。</a:t>
              </a:r>
              <a:endParaRPr lang="en-US" altLang="ja-JP" sz="1403" dirty="0">
                <a:solidFill>
                  <a:srgbClr val="000000"/>
                </a:solidFill>
                <a:latin typeface="メイリオ"/>
                <a:ea typeface="メイリオ"/>
              </a:endParaRPr>
            </a:p>
            <a:p>
              <a:pPr marL="233021" indent="-233021" algn="just" defTabSz="986912" fontAlgn="base">
                <a:spcBef>
                  <a:spcPct val="0"/>
                </a:spcBef>
                <a:spcAft>
                  <a:spcPct val="0"/>
                </a:spcAft>
                <a:buClr>
                  <a:srgbClr val="6F6F6F"/>
                </a:buClr>
                <a:buFont typeface="Wingdings" panose="05000000000000000000" pitchFamily="2" charset="2"/>
                <a:buChar char="l"/>
                <a:defRPr/>
              </a:pPr>
              <a:r>
                <a:rPr lang="ja-JP" altLang="en-US" sz="1403" dirty="0">
                  <a:solidFill>
                    <a:srgbClr val="000000"/>
                  </a:solidFill>
                  <a:latin typeface="メイリオ"/>
                  <a:ea typeface="メイリオ"/>
                </a:rPr>
                <a:t>技術開発の必要性、実施体制・計画、開発目標、</a:t>
              </a:r>
              <a:r>
                <a:rPr lang="en-US" altLang="ja-JP" sz="1403" dirty="0">
                  <a:solidFill>
                    <a:srgbClr val="000000"/>
                  </a:solidFill>
                  <a:latin typeface="メイリオ"/>
                  <a:ea typeface="メイリオ"/>
                </a:rPr>
                <a:t>CO2</a:t>
              </a:r>
              <a:r>
                <a:rPr lang="ja-JP" altLang="en-US" sz="1403" dirty="0">
                  <a:solidFill>
                    <a:srgbClr val="000000"/>
                  </a:solidFill>
                  <a:latin typeface="メイリオ"/>
                  <a:ea typeface="メイリオ"/>
                </a:rPr>
                <a:t>削減効果等を外部専門家により審査し、事業実施主体を選定。</a:t>
              </a:r>
              <a:r>
                <a:rPr lang="ja-JP" altLang="en-US" sz="1403" u="sng" dirty="0">
                  <a:solidFill>
                    <a:srgbClr val="000000"/>
                  </a:solidFill>
                  <a:latin typeface="メイリオ"/>
                  <a:ea typeface="メイリオ"/>
                </a:rPr>
                <a:t>進捗管理を強化し技術目標到達の確度を高める</a:t>
              </a:r>
              <a:r>
                <a:rPr lang="ja-JP" altLang="en-US" sz="1403" dirty="0">
                  <a:solidFill>
                    <a:srgbClr val="000000"/>
                  </a:solidFill>
                  <a:latin typeface="メイリオ"/>
                  <a:ea typeface="メイリオ"/>
                </a:rPr>
                <a:t>ため、開発の各段階で</a:t>
              </a:r>
              <a:r>
                <a:rPr lang="ja-JP" altLang="en-US" sz="1403" u="sng" dirty="0">
                  <a:solidFill>
                    <a:srgbClr val="000000"/>
                  </a:solidFill>
                  <a:latin typeface="メイリオ"/>
                  <a:ea typeface="メイリオ"/>
                </a:rPr>
                <a:t>技術成熟レベルを判定</a:t>
              </a:r>
              <a:r>
                <a:rPr lang="ja-JP" altLang="en-US" sz="1403" dirty="0">
                  <a:solidFill>
                    <a:srgbClr val="000000"/>
                  </a:solidFill>
                  <a:latin typeface="メイリオ"/>
                  <a:ea typeface="メイリオ"/>
                </a:rPr>
                <a:t>し、改善点等があれば指導助言、計画の変更等を行うことにより、効果的・効率的な執行を図る。</a:t>
              </a:r>
              <a:endParaRPr lang="en-US" altLang="ja-JP" sz="1403" dirty="0">
                <a:solidFill>
                  <a:srgbClr val="000000"/>
                </a:solidFill>
                <a:latin typeface="メイリオ"/>
                <a:ea typeface="メイリオ"/>
              </a:endParaRPr>
            </a:p>
          </p:txBody>
        </p:sp>
      </p:grpSp>
      <p:pic>
        <p:nvPicPr>
          <p:cNvPr id="205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68" y="109667"/>
            <a:ext cx="815593" cy="49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056" name="グループ化 1"/>
          <p:cNvGrpSpPr>
            <a:grpSpLocks/>
          </p:cNvGrpSpPr>
          <p:nvPr/>
        </p:nvGrpSpPr>
        <p:grpSpPr bwMode="auto">
          <a:xfrm>
            <a:off x="49690" y="6074122"/>
            <a:ext cx="5359614" cy="1451085"/>
            <a:chOff x="46038" y="5554663"/>
            <a:chExt cx="4965699" cy="1345245"/>
          </a:xfrm>
        </p:grpSpPr>
        <p:sp>
          <p:nvSpPr>
            <p:cNvPr id="24" name="テキスト ボックス 23"/>
            <p:cNvSpPr txBox="1"/>
            <p:nvPr/>
          </p:nvSpPr>
          <p:spPr>
            <a:xfrm>
              <a:off x="46038" y="5554663"/>
              <a:ext cx="1429048" cy="301140"/>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defTabSz="986912">
                <a:defRPr/>
              </a:pPr>
              <a:r>
                <a:rPr lang="ja-JP" altLang="en-US" sz="1511" dirty="0">
                  <a:solidFill>
                    <a:prstClr val="black"/>
                  </a:solidFill>
                  <a:latin typeface="Cambria"/>
                  <a:ea typeface="メイリオ"/>
                </a:rPr>
                <a:t>期待される効果</a:t>
              </a:r>
            </a:p>
          </p:txBody>
        </p:sp>
        <p:sp>
          <p:nvSpPr>
            <p:cNvPr id="33" name="テキスト ボックス 32"/>
            <p:cNvSpPr txBox="1"/>
            <p:nvPr/>
          </p:nvSpPr>
          <p:spPr>
            <a:xfrm>
              <a:off x="49213" y="5813581"/>
              <a:ext cx="4962524" cy="1086327"/>
            </a:xfrm>
            <a:prstGeom prst="rect">
              <a:avLst/>
            </a:prstGeom>
            <a:noFill/>
          </p:spPr>
          <p:txBody>
            <a:bodyPr>
              <a:spAutoFit/>
            </a:bodyPr>
            <a:lstStyle/>
            <a:p>
              <a:pPr marL="308410" indent="-308410" algn="just" defTabSz="986912">
                <a:buClr>
                  <a:prstClr val="black">
                    <a:lumMod val="65000"/>
                    <a:lumOff val="35000"/>
                  </a:prstClr>
                </a:buClr>
                <a:buFont typeface="Wingdings" pitchFamily="2" charset="2"/>
                <a:buChar char="l"/>
                <a:defRPr/>
              </a:pPr>
              <a:r>
                <a:rPr lang="ja-JP" altLang="en-US" sz="1403" dirty="0">
                  <a:solidFill>
                    <a:prstClr val="black"/>
                  </a:solidFill>
                  <a:latin typeface="メイリオ"/>
                  <a:ea typeface="メイリオ"/>
                  <a:cs typeface="メイリオ" pitchFamily="50" charset="-128"/>
                </a:rPr>
                <a:t>将来的な地球温暖化対策の強化につながる</a:t>
              </a:r>
              <a:r>
                <a:rPr lang="en-US" altLang="ja-JP" sz="1403" dirty="0">
                  <a:solidFill>
                    <a:prstClr val="black"/>
                  </a:solidFill>
                  <a:latin typeface="メイリオ"/>
                  <a:ea typeface="メイリオ"/>
                  <a:cs typeface="メイリオ" pitchFamily="50" charset="-128"/>
                </a:rPr>
                <a:t>CO2</a:t>
              </a:r>
              <a:r>
                <a:rPr lang="ja-JP" altLang="en-US" sz="1403" dirty="0">
                  <a:solidFill>
                    <a:prstClr val="black"/>
                  </a:solidFill>
                  <a:latin typeface="メイリオ"/>
                  <a:ea typeface="メイリオ"/>
                  <a:cs typeface="メイリオ" pitchFamily="50" charset="-128"/>
                </a:rPr>
                <a:t>削減効果の優れた技術を早期に社会実装し、社会全体の</a:t>
              </a:r>
              <a:r>
                <a:rPr lang="en-US" altLang="ja-JP" sz="1403" dirty="0">
                  <a:solidFill>
                    <a:prstClr val="black"/>
                  </a:solidFill>
                  <a:latin typeface="メイリオ"/>
                  <a:ea typeface="メイリオ"/>
                  <a:cs typeface="メイリオ" pitchFamily="50" charset="-128"/>
                </a:rPr>
                <a:t>CO2</a:t>
              </a:r>
              <a:r>
                <a:rPr lang="ja-JP" altLang="en-US" sz="1403" dirty="0">
                  <a:solidFill>
                    <a:prstClr val="black"/>
                  </a:solidFill>
                  <a:latin typeface="メイリオ"/>
                  <a:ea typeface="メイリオ"/>
                  <a:cs typeface="メイリオ" pitchFamily="50" charset="-128"/>
                </a:rPr>
                <a:t>排出量を大幅に削減。</a:t>
              </a:r>
              <a:endParaRPr lang="en-US" altLang="ja-JP" sz="1403" dirty="0">
                <a:solidFill>
                  <a:prstClr val="black"/>
                </a:solidFill>
                <a:latin typeface="メイリオ"/>
                <a:ea typeface="メイリオ"/>
                <a:cs typeface="メイリオ" pitchFamily="50" charset="-128"/>
              </a:endParaRPr>
            </a:p>
            <a:p>
              <a:pPr marL="308410" indent="-308410" algn="just" defTabSz="986912">
                <a:buClr>
                  <a:prstClr val="black">
                    <a:lumMod val="65000"/>
                    <a:lumOff val="35000"/>
                  </a:prstClr>
                </a:buClr>
                <a:buFont typeface="Wingdings" pitchFamily="2" charset="2"/>
                <a:buChar char="l"/>
                <a:defRPr/>
              </a:pPr>
              <a:r>
                <a:rPr lang="ja-JP" altLang="en-US" sz="1403" dirty="0">
                  <a:solidFill>
                    <a:prstClr val="black"/>
                  </a:solidFill>
                  <a:latin typeface="メイリオ"/>
                  <a:ea typeface="メイリオ"/>
                  <a:cs typeface="メイリオ" pitchFamily="50" charset="-128"/>
                </a:rPr>
                <a:t>当該技術が社会に実装されることにより、</a:t>
              </a:r>
              <a:r>
                <a:rPr lang="en-US" altLang="ja-JP" sz="1403" dirty="0">
                  <a:solidFill>
                    <a:prstClr val="black"/>
                  </a:solidFill>
                  <a:latin typeface="メイリオ"/>
                  <a:ea typeface="メイリオ"/>
                  <a:cs typeface="メイリオ" pitchFamily="50" charset="-128"/>
                </a:rPr>
                <a:t>2030</a:t>
              </a:r>
              <a:r>
                <a:rPr lang="ja-JP" altLang="en-US" sz="1403" dirty="0">
                  <a:solidFill>
                    <a:prstClr val="black"/>
                  </a:solidFill>
                  <a:latin typeface="メイリオ"/>
                  <a:ea typeface="メイリオ"/>
                  <a:cs typeface="メイリオ" pitchFamily="50" charset="-128"/>
                </a:rPr>
                <a:t>年度に</a:t>
              </a:r>
              <a:r>
                <a:rPr lang="en-US" altLang="ja-JP" sz="1403" dirty="0">
                  <a:solidFill>
                    <a:prstClr val="black"/>
                  </a:solidFill>
                  <a:latin typeface="メイリオ"/>
                  <a:ea typeface="メイリオ"/>
                  <a:cs typeface="メイリオ" pitchFamily="50" charset="-128"/>
                </a:rPr>
                <a:t>1,000</a:t>
              </a:r>
              <a:r>
                <a:rPr lang="ja-JP" altLang="en-US" sz="1403" dirty="0">
                  <a:solidFill>
                    <a:prstClr val="black"/>
                  </a:solidFill>
                  <a:latin typeface="メイリオ"/>
                  <a:ea typeface="メイリオ"/>
                  <a:cs typeface="メイリオ" pitchFamily="50" charset="-128"/>
                </a:rPr>
                <a:t>万</a:t>
              </a:r>
              <a:r>
                <a:rPr lang="en-US" altLang="ja-JP" sz="1403" dirty="0">
                  <a:solidFill>
                    <a:prstClr val="black"/>
                  </a:solidFill>
                  <a:latin typeface="メイリオ"/>
                  <a:ea typeface="メイリオ"/>
                  <a:cs typeface="メイリオ" pitchFamily="50" charset="-128"/>
                </a:rPr>
                <a:t>t-CO2</a:t>
              </a:r>
              <a:r>
                <a:rPr lang="ja-JP" altLang="en-US" sz="1403" dirty="0">
                  <a:solidFill>
                    <a:prstClr val="black"/>
                  </a:solidFill>
                  <a:latin typeface="メイリオ"/>
                  <a:ea typeface="メイリオ"/>
                  <a:cs typeface="メイリオ" pitchFamily="50" charset="-128"/>
                </a:rPr>
                <a:t>の削減を目指す。</a:t>
              </a:r>
              <a:endParaRPr lang="en-US" altLang="ja-JP" sz="1403" dirty="0">
                <a:solidFill>
                  <a:prstClr val="black"/>
                </a:solidFill>
                <a:latin typeface="メイリオ"/>
                <a:ea typeface="メイリオ"/>
                <a:cs typeface="メイリオ" pitchFamily="50" charset="-128"/>
              </a:endParaRPr>
            </a:p>
          </p:txBody>
        </p:sp>
      </p:grpSp>
      <p:sp>
        <p:nvSpPr>
          <p:cNvPr id="23" name="テキスト ボックス 22"/>
          <p:cNvSpPr txBox="1"/>
          <p:nvPr/>
        </p:nvSpPr>
        <p:spPr>
          <a:xfrm>
            <a:off x="8954393" y="109667"/>
            <a:ext cx="1367682" cy="490904"/>
          </a:xfrm>
          <a:prstGeom prst="rect">
            <a:avLst/>
          </a:prstGeom>
          <a:noFill/>
          <a:ln w="9525">
            <a:solidFill>
              <a:schemeClr val="bg1"/>
            </a:solidFill>
          </a:ln>
        </p:spPr>
        <p:style>
          <a:lnRef idx="2">
            <a:schemeClr val="accent6"/>
          </a:lnRef>
          <a:fillRef idx="1">
            <a:schemeClr val="lt1"/>
          </a:fillRef>
          <a:effectRef idx="0">
            <a:schemeClr val="accent6"/>
          </a:effectRef>
          <a:fontRef idx="minor">
            <a:schemeClr val="dk1"/>
          </a:fontRef>
        </p:style>
        <p:txBody>
          <a:bodyPr wrap="none">
            <a:spAutoFit/>
          </a:bodyPr>
          <a:lstStyle/>
          <a:p>
            <a:pPr defTabSz="986912">
              <a:defRPr/>
            </a:pPr>
            <a:r>
              <a:rPr lang="ja-JP" altLang="en-US" sz="1295" dirty="0">
                <a:solidFill>
                  <a:prstClr val="white"/>
                </a:solidFill>
                <a:latin typeface="Cambria"/>
                <a:ea typeface="メイリオ"/>
              </a:rPr>
              <a:t>平成</a:t>
            </a:r>
            <a:r>
              <a:rPr lang="en-US" altLang="ja-JP" sz="1295" dirty="0">
                <a:solidFill>
                  <a:prstClr val="white"/>
                </a:solidFill>
                <a:latin typeface="Cambria"/>
                <a:ea typeface="メイリオ"/>
              </a:rPr>
              <a:t>25</a:t>
            </a:r>
            <a:r>
              <a:rPr lang="ja-JP" altLang="en-US" sz="1295" dirty="0">
                <a:solidFill>
                  <a:prstClr val="white"/>
                </a:solidFill>
                <a:latin typeface="Cambria"/>
                <a:ea typeface="メイリオ"/>
              </a:rPr>
              <a:t>年度予算</a:t>
            </a:r>
            <a:endParaRPr lang="en-US" altLang="ja-JP" sz="1295" dirty="0">
              <a:solidFill>
                <a:prstClr val="white"/>
              </a:solidFill>
              <a:latin typeface="Cambria"/>
              <a:ea typeface="メイリオ"/>
            </a:endParaRPr>
          </a:p>
          <a:p>
            <a:pPr defTabSz="986912">
              <a:defRPr/>
            </a:pPr>
            <a:r>
              <a:rPr lang="ja-JP" altLang="en-US" sz="1295" dirty="0">
                <a:solidFill>
                  <a:prstClr val="white"/>
                </a:solidFill>
                <a:latin typeface="Cambria"/>
                <a:ea typeface="メイリオ"/>
              </a:rPr>
              <a:t>○○百万円</a:t>
            </a:r>
          </a:p>
        </p:txBody>
      </p:sp>
      <p:sp>
        <p:nvSpPr>
          <p:cNvPr id="26" name="Rectangle 3"/>
          <p:cNvSpPr>
            <a:spLocks noChangeArrowheads="1"/>
          </p:cNvSpPr>
          <p:nvPr/>
        </p:nvSpPr>
        <p:spPr bwMode="auto">
          <a:xfrm>
            <a:off x="837868" y="78825"/>
            <a:ext cx="9848804" cy="514029"/>
          </a:xfrm>
          <a:prstGeom prst="rect">
            <a:avLst/>
          </a:prstGeom>
          <a:gradFill rotWithShape="1">
            <a:gsLst>
              <a:gs pos="0">
                <a:srgbClr val="4A91BF"/>
              </a:gs>
              <a:gs pos="20000">
                <a:srgbClr val="4C90BC"/>
              </a:gs>
              <a:gs pos="100000">
                <a:srgbClr val="386D8F"/>
              </a:gs>
            </a:gsLst>
            <a:lin ang="5400000"/>
          </a:gradFill>
          <a:ln w="9525">
            <a:solidFill>
              <a:srgbClr val="588FB3"/>
            </a:solidFill>
            <a:miter lim="800000"/>
            <a:headEnd/>
            <a:tailEnd/>
          </a:ln>
          <a:effectLst>
            <a:outerShdw blurRad="40000" dist="23000" dir="5400000" rotWithShape="0">
              <a:srgbClr val="000000">
                <a:alpha val="34998"/>
              </a:srgbClr>
            </a:outerShdw>
          </a:effectLst>
        </p:spPr>
        <p:txBody>
          <a:bodyPr anchor="ctr"/>
          <a:lstStyle/>
          <a:p>
            <a:pPr defTabSz="986912" fontAlgn="base">
              <a:spcBef>
                <a:spcPct val="0"/>
              </a:spcBef>
              <a:spcAft>
                <a:spcPct val="0"/>
              </a:spcAft>
              <a:defRPr/>
            </a:pPr>
            <a:r>
              <a:rPr lang="en-US" altLang="ja-JP" sz="1727" b="1" dirty="0">
                <a:solidFill>
                  <a:prstClr val="white"/>
                </a:solidFill>
                <a:latin typeface="Cambria" panose="02040503050406030204" pitchFamily="18" charset="0"/>
                <a:ea typeface="メイリオ" panose="020B0604030504040204" pitchFamily="50" charset="-128"/>
                <a:cs typeface="メイリオ" pitchFamily="50" charset="-128"/>
              </a:rPr>
              <a:t>CO2</a:t>
            </a:r>
            <a:r>
              <a:rPr lang="ja-JP" altLang="en-US" sz="1727" b="1" dirty="0">
                <a:solidFill>
                  <a:prstClr val="white"/>
                </a:solidFill>
                <a:latin typeface="Cambria" panose="02040503050406030204" pitchFamily="18" charset="0"/>
                <a:ea typeface="メイリオ" panose="020B0604030504040204" pitchFamily="50" charset="-128"/>
                <a:cs typeface="メイリオ" pitchFamily="50" charset="-128"/>
              </a:rPr>
              <a:t>排出削減対策強化誘導型技術開発・実証事業</a:t>
            </a:r>
            <a:endParaRPr lang="en-US" altLang="ja-JP" sz="1727" b="1" dirty="0">
              <a:solidFill>
                <a:prstClr val="white"/>
              </a:solidFill>
              <a:latin typeface="Cambria" panose="02040503050406030204" pitchFamily="18" charset="0"/>
              <a:ea typeface="メイリオ" panose="020B0604030504040204" pitchFamily="50" charset="-128"/>
              <a:cs typeface="メイリオ" pitchFamily="50" charset="-128"/>
            </a:endParaRPr>
          </a:p>
        </p:txBody>
      </p:sp>
      <p:sp>
        <p:nvSpPr>
          <p:cNvPr id="34" name="正方形/長方形 33"/>
          <p:cNvSpPr/>
          <p:nvPr/>
        </p:nvSpPr>
        <p:spPr>
          <a:xfrm>
            <a:off x="3374903" y="686605"/>
            <a:ext cx="1954381" cy="358111"/>
          </a:xfrm>
          <a:prstGeom prst="rect">
            <a:avLst/>
          </a:prstGeom>
          <a:gradFill rotWithShape="1">
            <a:gsLst>
              <a:gs pos="0">
                <a:srgbClr val="438086">
                  <a:shade val="51000"/>
                  <a:satMod val="130000"/>
                </a:srgbClr>
              </a:gs>
              <a:gs pos="80000">
                <a:srgbClr val="438086">
                  <a:shade val="93000"/>
                  <a:satMod val="130000"/>
                </a:srgbClr>
              </a:gs>
              <a:gs pos="100000">
                <a:srgbClr val="43808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a:spAutoFit/>
          </a:bodyPr>
          <a:lstStyle/>
          <a:p>
            <a:pPr defTabSz="986912">
              <a:defRPr/>
            </a:pPr>
            <a:r>
              <a:rPr kumimoji="0" lang="ja-JP" altLang="en-US" sz="1727" b="1" kern="0" dirty="0">
                <a:solidFill>
                  <a:sysClr val="window" lastClr="FFFFFF"/>
                </a:solidFill>
                <a:latin typeface="Cambria"/>
                <a:ea typeface="メイリオ"/>
                <a:cs typeface="メイリオ" pitchFamily="50" charset="-128"/>
              </a:rPr>
              <a:t>事業目的・概要等</a:t>
            </a:r>
          </a:p>
        </p:txBody>
      </p:sp>
      <p:sp>
        <p:nvSpPr>
          <p:cNvPr id="36" name="正方形/長方形 35"/>
          <p:cNvSpPr/>
          <p:nvPr/>
        </p:nvSpPr>
        <p:spPr>
          <a:xfrm>
            <a:off x="9580953" y="686648"/>
            <a:ext cx="1069524" cy="358111"/>
          </a:xfrm>
          <a:prstGeom prst="rect">
            <a:avLst/>
          </a:prstGeom>
          <a:gradFill rotWithShape="1">
            <a:gsLst>
              <a:gs pos="0">
                <a:srgbClr val="438086">
                  <a:shade val="51000"/>
                  <a:satMod val="130000"/>
                </a:srgbClr>
              </a:gs>
              <a:gs pos="80000">
                <a:srgbClr val="438086">
                  <a:shade val="93000"/>
                  <a:satMod val="130000"/>
                </a:srgbClr>
              </a:gs>
              <a:gs pos="100000">
                <a:srgbClr val="43808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a:spAutoFit/>
          </a:bodyPr>
          <a:lstStyle/>
          <a:p>
            <a:pPr defTabSz="986912">
              <a:defRPr/>
            </a:pPr>
            <a:r>
              <a:rPr kumimoji="0" lang="ja-JP" altLang="en-US" sz="1727" b="1" kern="0" dirty="0">
                <a:solidFill>
                  <a:sysClr val="window" lastClr="FFFFFF"/>
                </a:solidFill>
                <a:latin typeface="Cambria"/>
                <a:ea typeface="メイリオ"/>
                <a:cs typeface="メイリオ" pitchFamily="50" charset="-128"/>
              </a:rPr>
              <a:t>イメージ</a:t>
            </a:r>
          </a:p>
        </p:txBody>
      </p:sp>
      <p:sp>
        <p:nvSpPr>
          <p:cNvPr id="25" name="角丸四角形 24"/>
          <p:cNvSpPr/>
          <p:nvPr/>
        </p:nvSpPr>
        <p:spPr>
          <a:xfrm>
            <a:off x="6744067" y="1391314"/>
            <a:ext cx="3808959" cy="1088030"/>
          </a:xfrm>
          <a:prstGeom prst="roundRect">
            <a:avLst>
              <a:gd name="adj" fmla="val 8460"/>
            </a:avLst>
          </a:prstGeom>
        </p:spPr>
        <p:style>
          <a:lnRef idx="2">
            <a:schemeClr val="accent6"/>
          </a:lnRef>
          <a:fillRef idx="1">
            <a:schemeClr val="lt1"/>
          </a:fillRef>
          <a:effectRef idx="0">
            <a:schemeClr val="accent6"/>
          </a:effectRef>
          <a:fontRef idx="minor">
            <a:schemeClr val="dk1"/>
          </a:fontRef>
        </p:style>
        <p:txBody>
          <a:bodyPr lIns="38856" rIns="38856"/>
          <a:lstStyle/>
          <a:p>
            <a:pPr defTabSz="986912" fontAlgn="base">
              <a:spcBef>
                <a:spcPct val="0"/>
              </a:spcBef>
              <a:spcAft>
                <a:spcPct val="0"/>
              </a:spcAft>
              <a:defRPr/>
            </a:pPr>
            <a:r>
              <a:rPr lang="ja-JP" altLang="en-US" sz="1295" dirty="0">
                <a:solidFill>
                  <a:prstClr val="black"/>
                </a:solidFill>
                <a:latin typeface="メイリオ"/>
                <a:ea typeface="メイリオ"/>
              </a:rPr>
              <a:t>目的：交通部門における省</a:t>
            </a:r>
            <a:r>
              <a:rPr lang="en-US" altLang="ja-JP" sz="1295" dirty="0">
                <a:solidFill>
                  <a:prstClr val="black"/>
                </a:solidFill>
                <a:latin typeface="メイリオ"/>
                <a:ea typeface="メイリオ"/>
              </a:rPr>
              <a:t>CO2</a:t>
            </a:r>
            <a:r>
              <a:rPr lang="ja-JP" altLang="en-US" sz="1295" dirty="0">
                <a:solidFill>
                  <a:prstClr val="black"/>
                </a:solidFill>
                <a:latin typeface="メイリオ"/>
                <a:ea typeface="メイリオ"/>
              </a:rPr>
              <a:t>強化</a:t>
            </a:r>
          </a:p>
          <a:p>
            <a:pPr defTabSz="986912" fontAlgn="base">
              <a:spcBef>
                <a:spcPct val="0"/>
              </a:spcBef>
              <a:spcAft>
                <a:spcPct val="0"/>
              </a:spcAft>
              <a:defRPr/>
            </a:pPr>
            <a:r>
              <a:rPr lang="ja-JP" altLang="en-US" sz="1295" dirty="0">
                <a:solidFill>
                  <a:prstClr val="black"/>
                </a:solidFill>
                <a:latin typeface="メイリオ"/>
                <a:ea typeface="メイリオ"/>
              </a:rPr>
              <a:t>内容：大型車用</a:t>
            </a:r>
            <a:r>
              <a:rPr lang="en-US" altLang="ja-JP" sz="1295" dirty="0">
                <a:solidFill>
                  <a:prstClr val="black"/>
                </a:solidFill>
                <a:latin typeface="メイリオ"/>
                <a:ea typeface="メイリオ"/>
              </a:rPr>
              <a:t>EV</a:t>
            </a:r>
            <a:r>
              <a:rPr lang="ja-JP" altLang="en-US" sz="1295" dirty="0">
                <a:solidFill>
                  <a:prstClr val="black"/>
                </a:solidFill>
                <a:latin typeface="メイリオ"/>
                <a:ea typeface="メイリオ"/>
              </a:rPr>
              <a:t>システムの性能計画及び開発</a:t>
            </a:r>
          </a:p>
          <a:p>
            <a:pPr marL="194274" indent="-194274" algn="just" defTabSz="986912" fontAlgn="base">
              <a:spcBef>
                <a:spcPct val="0"/>
              </a:spcBef>
              <a:spcAft>
                <a:spcPct val="0"/>
              </a:spcAft>
              <a:buFont typeface="Wingdings" panose="05000000000000000000" pitchFamily="2" charset="2"/>
              <a:buChar char="ü"/>
              <a:defRPr/>
            </a:pPr>
            <a:r>
              <a:rPr lang="ja-JP" altLang="en-US" sz="1241" dirty="0">
                <a:solidFill>
                  <a:prstClr val="black"/>
                </a:solidFill>
                <a:latin typeface="メイリオ"/>
                <a:ea typeface="メイリオ"/>
              </a:rPr>
              <a:t>バッテリのエネルギー密度向上による航続距離の大幅な向上、大容量減速機開発による軽量化等</a:t>
            </a:r>
            <a:endParaRPr lang="en-US" altLang="ja-JP" sz="1241" dirty="0">
              <a:solidFill>
                <a:prstClr val="black"/>
              </a:solidFill>
              <a:latin typeface="メイリオ"/>
              <a:ea typeface="メイリオ"/>
            </a:endParaRPr>
          </a:p>
          <a:p>
            <a:pPr marL="194274" indent="-194274" defTabSz="986912" fontAlgn="base">
              <a:spcBef>
                <a:spcPct val="0"/>
              </a:spcBef>
              <a:spcAft>
                <a:spcPct val="0"/>
              </a:spcAft>
              <a:buFont typeface="Wingdings" panose="05000000000000000000" pitchFamily="2" charset="2"/>
              <a:buChar char="ü"/>
              <a:defRPr/>
            </a:pPr>
            <a:r>
              <a:rPr lang="ja-JP" altLang="en-US" sz="1241" dirty="0">
                <a:solidFill>
                  <a:prstClr val="black"/>
                </a:solidFill>
                <a:latin typeface="メイリオ"/>
                <a:ea typeface="メイリオ"/>
              </a:rPr>
              <a:t>横浜市での</a:t>
            </a:r>
            <a:r>
              <a:rPr lang="en-US" altLang="ja-JP" sz="1241" dirty="0">
                <a:solidFill>
                  <a:prstClr val="black"/>
                </a:solidFill>
                <a:latin typeface="メイリオ"/>
                <a:ea typeface="メイリオ"/>
              </a:rPr>
              <a:t>EV</a:t>
            </a:r>
            <a:r>
              <a:rPr lang="ja-JP" altLang="en-US" sz="1241" dirty="0">
                <a:solidFill>
                  <a:prstClr val="black"/>
                </a:solidFill>
                <a:latin typeface="メイリオ"/>
                <a:ea typeface="メイリオ"/>
              </a:rPr>
              <a:t>路線バス実証試験</a:t>
            </a:r>
          </a:p>
          <a:p>
            <a:pPr marL="233129" indent="-233129" defTabSz="986912" fontAlgn="base">
              <a:spcBef>
                <a:spcPct val="0"/>
              </a:spcBef>
              <a:spcAft>
                <a:spcPct val="0"/>
              </a:spcAft>
              <a:buFont typeface="Wingdings" pitchFamily="2" charset="2"/>
              <a:buChar char="ü"/>
              <a:defRPr/>
            </a:pPr>
            <a:endParaRPr lang="ja-JP" altLang="en-US" sz="1295" dirty="0">
              <a:solidFill>
                <a:prstClr val="black"/>
              </a:solidFill>
              <a:latin typeface="メイリオ"/>
              <a:ea typeface="メイリオ"/>
            </a:endParaRPr>
          </a:p>
        </p:txBody>
      </p:sp>
      <p:sp>
        <p:nvSpPr>
          <p:cNvPr id="29" name="正方形/長方形 28"/>
          <p:cNvSpPr/>
          <p:nvPr/>
        </p:nvSpPr>
        <p:spPr>
          <a:xfrm>
            <a:off x="5455566" y="1069189"/>
            <a:ext cx="5159143" cy="3903197"/>
          </a:xfrm>
          <a:prstGeom prst="rect">
            <a:avLst/>
          </a:prstGeom>
          <a:noFill/>
          <a:ln>
            <a:solidFill>
              <a:schemeClr val="accent1">
                <a:lumMod val="60000"/>
                <a:lumOff val="40000"/>
              </a:schemeClr>
            </a:solidFill>
          </a:ln>
        </p:spPr>
        <p:style>
          <a:lnRef idx="2">
            <a:schemeClr val="accent6"/>
          </a:lnRef>
          <a:fillRef idx="1">
            <a:schemeClr val="lt1"/>
          </a:fillRef>
          <a:effectRef idx="0">
            <a:schemeClr val="accent6"/>
          </a:effectRef>
          <a:fontRef idx="minor">
            <a:schemeClr val="dk1"/>
          </a:fontRef>
        </p:style>
        <p:txBody>
          <a:bodyPr/>
          <a:lstStyle/>
          <a:p>
            <a:pPr algn="ctr" defTabSz="986912" fontAlgn="base">
              <a:spcBef>
                <a:spcPct val="0"/>
              </a:spcBef>
              <a:spcAft>
                <a:spcPct val="0"/>
              </a:spcAft>
              <a:defRPr/>
            </a:pPr>
            <a:r>
              <a:rPr lang="ja-JP" altLang="en-US" sz="1511" u="sng" dirty="0">
                <a:solidFill>
                  <a:prstClr val="black"/>
                </a:solidFill>
                <a:latin typeface="Cambria"/>
                <a:ea typeface="メイリオ"/>
              </a:rPr>
              <a:t>地球温暖化対策強化につながる技術開発・実証の例</a:t>
            </a:r>
          </a:p>
        </p:txBody>
      </p:sp>
      <p:sp>
        <p:nvSpPr>
          <p:cNvPr id="38" name="角丸四角形 37"/>
          <p:cNvSpPr/>
          <p:nvPr/>
        </p:nvSpPr>
        <p:spPr>
          <a:xfrm>
            <a:off x="6744067" y="2587289"/>
            <a:ext cx="3808959" cy="1088030"/>
          </a:xfrm>
          <a:prstGeom prst="roundRect">
            <a:avLst>
              <a:gd name="adj" fmla="val 8372"/>
            </a:avLst>
          </a:prstGeom>
        </p:spPr>
        <p:style>
          <a:lnRef idx="2">
            <a:schemeClr val="accent6"/>
          </a:lnRef>
          <a:fillRef idx="1">
            <a:schemeClr val="lt1"/>
          </a:fillRef>
          <a:effectRef idx="0">
            <a:schemeClr val="accent6"/>
          </a:effectRef>
          <a:fontRef idx="minor">
            <a:schemeClr val="dk1"/>
          </a:fontRef>
        </p:style>
        <p:txBody>
          <a:bodyPr lIns="38856" rIns="38856"/>
          <a:lstStyle/>
          <a:p>
            <a:pPr defTabSz="986912" fontAlgn="base">
              <a:lnSpc>
                <a:spcPts val="1554"/>
              </a:lnSpc>
              <a:spcBef>
                <a:spcPct val="0"/>
              </a:spcBef>
              <a:spcAft>
                <a:spcPct val="0"/>
              </a:spcAft>
              <a:defRPr/>
            </a:pPr>
            <a:r>
              <a:rPr lang="ja-JP" altLang="en-US" sz="1295" dirty="0">
                <a:solidFill>
                  <a:prstClr val="black"/>
                </a:solidFill>
                <a:latin typeface="メイリオ"/>
                <a:ea typeface="メイリオ"/>
              </a:rPr>
              <a:t>目的：業務用建築物部門の徹底的な</a:t>
            </a:r>
            <a:r>
              <a:rPr lang="en-US" altLang="ja-JP" sz="1295" dirty="0">
                <a:solidFill>
                  <a:prstClr val="black"/>
                </a:solidFill>
                <a:latin typeface="メイリオ"/>
                <a:ea typeface="メイリオ"/>
              </a:rPr>
              <a:t>CO2</a:t>
            </a:r>
            <a:r>
              <a:rPr lang="ja-JP" altLang="en-US" sz="1295" dirty="0">
                <a:solidFill>
                  <a:prstClr val="black"/>
                </a:solidFill>
                <a:latin typeface="メイリオ"/>
                <a:ea typeface="メイリオ"/>
              </a:rPr>
              <a:t>削減</a:t>
            </a:r>
            <a:endParaRPr lang="en-US" altLang="ja-JP" sz="1133" dirty="0">
              <a:solidFill>
                <a:prstClr val="black"/>
              </a:solidFill>
              <a:latin typeface="メイリオ"/>
              <a:ea typeface="メイリオ"/>
            </a:endParaRPr>
          </a:p>
          <a:p>
            <a:pPr defTabSz="986912" fontAlgn="base">
              <a:spcBef>
                <a:spcPct val="0"/>
              </a:spcBef>
              <a:spcAft>
                <a:spcPct val="0"/>
              </a:spcAft>
              <a:defRPr/>
            </a:pPr>
            <a:r>
              <a:rPr lang="ja-JP" altLang="en-US" sz="1295" dirty="0">
                <a:solidFill>
                  <a:prstClr val="black"/>
                </a:solidFill>
                <a:latin typeface="メイリオ"/>
                <a:ea typeface="メイリオ"/>
              </a:rPr>
              <a:t>内容：動力を最小限とするデータセンタの開発</a:t>
            </a:r>
            <a:endParaRPr lang="en-US" altLang="ja-JP" sz="1187" dirty="0">
              <a:solidFill>
                <a:prstClr val="black"/>
              </a:solidFill>
              <a:latin typeface="メイリオ"/>
              <a:ea typeface="メイリオ"/>
            </a:endParaRPr>
          </a:p>
          <a:p>
            <a:pPr marL="194274" indent="-194274" defTabSz="986912" fontAlgn="base">
              <a:spcBef>
                <a:spcPct val="0"/>
              </a:spcBef>
              <a:spcAft>
                <a:spcPct val="0"/>
              </a:spcAft>
              <a:buFont typeface="Wingdings" pitchFamily="2" charset="2"/>
              <a:buChar char="ü"/>
              <a:defRPr/>
            </a:pPr>
            <a:r>
              <a:rPr lang="ja-JP" altLang="en-US" sz="1187" dirty="0">
                <a:solidFill>
                  <a:prstClr val="black"/>
                </a:solidFill>
                <a:latin typeface="メイリオ"/>
                <a:ea typeface="メイリオ"/>
              </a:rPr>
              <a:t>冷媒の自然対流を活用した冷却方法により、</a:t>
            </a:r>
            <a:r>
              <a:rPr lang="en-US" altLang="ja-JP" sz="1187" dirty="0">
                <a:solidFill>
                  <a:prstClr val="black"/>
                </a:solidFill>
                <a:latin typeface="メイリオ"/>
                <a:ea typeface="メイリオ"/>
              </a:rPr>
              <a:t>ICT</a:t>
            </a:r>
            <a:r>
              <a:rPr lang="ja-JP" altLang="en-US" sz="1187" dirty="0">
                <a:solidFill>
                  <a:prstClr val="black"/>
                </a:solidFill>
                <a:latin typeface="メイリオ"/>
                <a:ea typeface="メイリオ"/>
              </a:rPr>
              <a:t>機器以外の消費電力量をほぼゼロとする</a:t>
            </a:r>
            <a:endParaRPr lang="en-US" altLang="ja-JP" sz="1187" dirty="0">
              <a:solidFill>
                <a:prstClr val="black"/>
              </a:solidFill>
              <a:latin typeface="メイリオ"/>
              <a:ea typeface="メイリオ"/>
            </a:endParaRPr>
          </a:p>
          <a:p>
            <a:pPr marL="194274" indent="-194274" defTabSz="986912" fontAlgn="base">
              <a:spcBef>
                <a:spcPct val="0"/>
              </a:spcBef>
              <a:spcAft>
                <a:spcPct val="0"/>
              </a:spcAft>
              <a:buFont typeface="Wingdings" pitchFamily="2" charset="2"/>
              <a:buChar char="ü"/>
              <a:defRPr/>
            </a:pPr>
            <a:r>
              <a:rPr lang="ja-JP" altLang="en-US" sz="1187" dirty="0">
                <a:solidFill>
                  <a:prstClr val="black"/>
                </a:solidFill>
                <a:latin typeface="メイリオ"/>
                <a:ea typeface="メイリオ"/>
              </a:rPr>
              <a:t>発熱量に応じて、液体と空気により最適冷却</a:t>
            </a:r>
            <a:endParaRPr lang="en-US" altLang="ja-JP" sz="1187" dirty="0">
              <a:solidFill>
                <a:prstClr val="black"/>
              </a:solidFill>
              <a:latin typeface="メイリオ"/>
              <a:ea typeface="メイリオ"/>
            </a:endParaRPr>
          </a:p>
        </p:txBody>
      </p:sp>
      <p:sp>
        <p:nvSpPr>
          <p:cNvPr id="49" name="正方形/長方形 48"/>
          <p:cNvSpPr/>
          <p:nvPr/>
        </p:nvSpPr>
        <p:spPr>
          <a:xfrm>
            <a:off x="6079255" y="7049065"/>
            <a:ext cx="4275012" cy="324833"/>
          </a:xfrm>
          <a:prstGeom prst="rect">
            <a:avLst/>
          </a:prstGeom>
          <a:gradFill rotWithShape="1">
            <a:gsLst>
              <a:gs pos="0">
                <a:srgbClr val="5C92B5">
                  <a:shade val="51000"/>
                  <a:satMod val="130000"/>
                </a:srgbClr>
              </a:gs>
              <a:gs pos="80000">
                <a:srgbClr val="5C92B5">
                  <a:shade val="93000"/>
                  <a:satMod val="130000"/>
                </a:srgbClr>
              </a:gs>
              <a:gs pos="100000">
                <a:srgbClr val="5C92B5">
                  <a:shade val="94000"/>
                  <a:satMod val="135000"/>
                </a:srgbClr>
              </a:gs>
            </a:gsLst>
            <a:lin ang="16200000" scaled="0"/>
          </a:gradFill>
          <a:ln w="9525" cap="flat" cmpd="sng" algn="ctr">
            <a:solidFill>
              <a:srgbClr val="5C92B5">
                <a:shade val="95000"/>
                <a:satMod val="105000"/>
              </a:srgbClr>
            </a:solidFill>
            <a:prstDash val="solid"/>
          </a:ln>
          <a:effectLst>
            <a:outerShdw blurRad="40000" dist="23000" dir="5400000" rotWithShape="0">
              <a:srgbClr val="000000">
                <a:alpha val="35000"/>
              </a:srgbClr>
            </a:outerShdw>
          </a:effectLst>
        </p:spPr>
        <p:txBody>
          <a:bodyPr>
            <a:spAutoFit/>
          </a:bodyPr>
          <a:lstStyle/>
          <a:p>
            <a:pPr algn="ctr" defTabSz="986912">
              <a:defRPr/>
            </a:pPr>
            <a:r>
              <a:rPr kumimoji="0" lang="en-US" altLang="ja-JP" sz="1511" b="1" kern="0" dirty="0">
                <a:solidFill>
                  <a:sysClr val="window" lastClr="FFFFFF"/>
                </a:solidFill>
                <a:latin typeface="メイリオ"/>
                <a:ea typeface="メイリオ"/>
                <a:cs typeface="メイリオ" pitchFamily="50" charset="-128"/>
              </a:rPr>
              <a:t>CO2</a:t>
            </a:r>
            <a:r>
              <a:rPr kumimoji="0" lang="ja-JP" altLang="en-US" sz="1511" b="1" kern="0" dirty="0">
                <a:solidFill>
                  <a:sysClr val="window" lastClr="FFFFFF"/>
                </a:solidFill>
                <a:latin typeface="メイリオ"/>
                <a:ea typeface="メイリオ"/>
                <a:cs typeface="メイリオ" pitchFamily="50" charset="-128"/>
              </a:rPr>
              <a:t>排出大幅削減を通じた低炭素社会の実現</a:t>
            </a:r>
          </a:p>
        </p:txBody>
      </p:sp>
      <p:graphicFrame>
        <p:nvGraphicFramePr>
          <p:cNvPr id="50" name="図表 49"/>
          <p:cNvGraphicFramePr/>
          <p:nvPr/>
        </p:nvGraphicFramePr>
        <p:xfrm>
          <a:off x="5467321" y="4867920"/>
          <a:ext cx="4052852" cy="22133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1" name="角丸四角形 50"/>
          <p:cNvSpPr/>
          <p:nvPr/>
        </p:nvSpPr>
        <p:spPr>
          <a:xfrm>
            <a:off x="7422585" y="5258529"/>
            <a:ext cx="1506107" cy="700793"/>
          </a:xfrm>
          <a:prstGeom prst="roundRect">
            <a:avLst/>
          </a:prstGeom>
          <a:noFill/>
          <a:ln w="28575" cap="flat" cmpd="sng" algn="ctr">
            <a:solidFill>
              <a:srgbClr val="5C92B5"/>
            </a:solidFill>
            <a:prstDash val="solid"/>
          </a:ln>
          <a:effectLst/>
        </p:spPr>
        <p:txBody>
          <a:bodyPr anchor="ctr"/>
          <a:lstStyle/>
          <a:p>
            <a:pPr algn="ctr" defTabSz="986912">
              <a:defRPr/>
            </a:pPr>
            <a:endParaRPr lang="ja-JP" altLang="en-US" sz="1943" kern="0">
              <a:solidFill>
                <a:sysClr val="windowText" lastClr="000000"/>
              </a:solidFill>
              <a:latin typeface="Cambria"/>
              <a:ea typeface="メイリオ"/>
              <a:cs typeface="メイリオ" pitchFamily="50" charset="-128"/>
            </a:endParaRPr>
          </a:p>
        </p:txBody>
      </p:sp>
      <p:sp>
        <p:nvSpPr>
          <p:cNvPr id="53" name="正方形/長方形 52"/>
          <p:cNvSpPr/>
          <p:nvPr/>
        </p:nvSpPr>
        <p:spPr>
          <a:xfrm>
            <a:off x="6744067" y="6456218"/>
            <a:ext cx="3007073" cy="324833"/>
          </a:xfrm>
          <a:prstGeom prst="rect">
            <a:avLst/>
          </a:prstGeom>
          <a:noFill/>
          <a:ln>
            <a:noFill/>
          </a:ln>
        </p:spPr>
        <p:txBody>
          <a:bodyPr>
            <a:spAutoFit/>
          </a:bodyPr>
          <a:lstStyle/>
          <a:p>
            <a:pPr algn="ctr" defTabSz="986912" fontAlgn="base">
              <a:spcBef>
                <a:spcPct val="0"/>
              </a:spcBef>
              <a:spcAft>
                <a:spcPct val="0"/>
              </a:spcAft>
              <a:defRPr/>
            </a:pPr>
            <a:r>
              <a:rPr lang="ja-JP" altLang="en-US" sz="1511" b="1" dirty="0">
                <a:solidFill>
                  <a:prstClr val="black"/>
                </a:solidFill>
                <a:latin typeface="メイリオ"/>
                <a:ea typeface="メイリオ"/>
                <a:cs typeface="メイリオ" pitchFamily="50" charset="-128"/>
              </a:rPr>
              <a:t>地球温暖化対策を強化</a:t>
            </a:r>
          </a:p>
        </p:txBody>
      </p:sp>
      <p:sp>
        <p:nvSpPr>
          <p:cNvPr id="54" name="二等辺三角形 53"/>
          <p:cNvSpPr/>
          <p:nvPr/>
        </p:nvSpPr>
        <p:spPr>
          <a:xfrm flipV="1">
            <a:off x="7333486" y="6190636"/>
            <a:ext cx="1781969" cy="272435"/>
          </a:xfrm>
          <a:prstGeom prst="triangle">
            <a:avLst/>
          </a:prstGeom>
          <a:gradFill rotWithShape="1">
            <a:gsLst>
              <a:gs pos="0">
                <a:srgbClr val="5C92B5">
                  <a:shade val="51000"/>
                  <a:satMod val="130000"/>
                </a:srgbClr>
              </a:gs>
              <a:gs pos="80000">
                <a:srgbClr val="5C92B5">
                  <a:shade val="93000"/>
                  <a:satMod val="130000"/>
                </a:srgbClr>
              </a:gs>
              <a:gs pos="100000">
                <a:srgbClr val="5C92B5">
                  <a:shade val="94000"/>
                  <a:satMod val="135000"/>
                </a:srgbClr>
              </a:gs>
            </a:gsLst>
            <a:lin ang="16200000" scaled="0"/>
          </a:gradFill>
          <a:ln w="9525" cap="flat" cmpd="sng" algn="ctr">
            <a:solidFill>
              <a:srgbClr val="5C92B5">
                <a:shade val="95000"/>
                <a:satMod val="105000"/>
              </a:srgbClr>
            </a:solidFill>
            <a:prstDash val="solid"/>
          </a:ln>
          <a:effectLst>
            <a:outerShdw blurRad="40000" dist="23000" dir="5400000" rotWithShape="0">
              <a:srgbClr val="000000">
                <a:alpha val="35000"/>
              </a:srgbClr>
            </a:outerShdw>
          </a:effectLst>
        </p:spPr>
        <p:txBody>
          <a:bodyPr anchor="ctr"/>
          <a:lstStyle/>
          <a:p>
            <a:pPr algn="ctr" defTabSz="986912">
              <a:defRPr/>
            </a:pPr>
            <a:endParaRPr kumimoji="0" lang="ja-JP" altLang="en-US" sz="1943" kern="0">
              <a:solidFill>
                <a:sysClr val="window" lastClr="FFFFFF"/>
              </a:solidFill>
              <a:latin typeface="Cambria"/>
              <a:ea typeface="メイリオ"/>
              <a:cs typeface="メイリオ" pitchFamily="50" charset="-128"/>
            </a:endParaRPr>
          </a:p>
        </p:txBody>
      </p:sp>
      <p:sp>
        <p:nvSpPr>
          <p:cNvPr id="55" name="二等辺三角形 54"/>
          <p:cNvSpPr/>
          <p:nvPr/>
        </p:nvSpPr>
        <p:spPr>
          <a:xfrm flipV="1">
            <a:off x="7357474" y="6740647"/>
            <a:ext cx="1783683" cy="272436"/>
          </a:xfrm>
          <a:prstGeom prst="triangle">
            <a:avLst/>
          </a:prstGeom>
          <a:gradFill rotWithShape="1">
            <a:gsLst>
              <a:gs pos="0">
                <a:srgbClr val="5C92B5">
                  <a:shade val="51000"/>
                  <a:satMod val="130000"/>
                </a:srgbClr>
              </a:gs>
              <a:gs pos="80000">
                <a:srgbClr val="5C92B5">
                  <a:shade val="93000"/>
                  <a:satMod val="130000"/>
                </a:srgbClr>
              </a:gs>
              <a:gs pos="100000">
                <a:srgbClr val="5C92B5">
                  <a:shade val="94000"/>
                  <a:satMod val="135000"/>
                </a:srgbClr>
              </a:gs>
            </a:gsLst>
            <a:lin ang="16200000" scaled="0"/>
          </a:gradFill>
          <a:ln w="9525" cap="flat" cmpd="sng" algn="ctr">
            <a:solidFill>
              <a:srgbClr val="5C92B5">
                <a:shade val="95000"/>
                <a:satMod val="105000"/>
              </a:srgbClr>
            </a:solidFill>
            <a:prstDash val="solid"/>
          </a:ln>
          <a:effectLst>
            <a:outerShdw blurRad="40000" dist="23000" dir="5400000" rotWithShape="0">
              <a:srgbClr val="000000">
                <a:alpha val="35000"/>
              </a:srgbClr>
            </a:outerShdw>
          </a:effectLst>
        </p:spPr>
        <p:txBody>
          <a:bodyPr anchor="ctr"/>
          <a:lstStyle/>
          <a:p>
            <a:pPr algn="ctr" defTabSz="986912">
              <a:defRPr/>
            </a:pPr>
            <a:endParaRPr kumimoji="0" lang="ja-JP" altLang="en-US" sz="1943" kern="0">
              <a:solidFill>
                <a:sysClr val="window" lastClr="FFFFFF"/>
              </a:solidFill>
              <a:latin typeface="Cambria"/>
              <a:ea typeface="メイリオ"/>
              <a:cs typeface="メイリオ" pitchFamily="50" charset="-128"/>
            </a:endParaRPr>
          </a:p>
        </p:txBody>
      </p:sp>
      <p:sp>
        <p:nvSpPr>
          <p:cNvPr id="56" name="四角形吹き出し 31"/>
          <p:cNvSpPr/>
          <p:nvPr/>
        </p:nvSpPr>
        <p:spPr>
          <a:xfrm>
            <a:off x="5692019" y="5217407"/>
            <a:ext cx="1591778" cy="272435"/>
          </a:xfrm>
          <a:prstGeom prst="wedgeRectCallout">
            <a:avLst>
              <a:gd name="adj1" fmla="val 57945"/>
              <a:gd name="adj2" fmla="val 43067"/>
            </a:avLst>
          </a:prstGeom>
          <a:solidFill>
            <a:sysClr val="window" lastClr="FFFFFF"/>
          </a:solidFill>
          <a:ln w="25400" cap="flat" cmpd="sng" algn="ctr">
            <a:solidFill>
              <a:srgbClr val="5C92B5"/>
            </a:solidFill>
            <a:prstDash val="solid"/>
          </a:ln>
          <a:effectLst/>
        </p:spPr>
        <p:txBody>
          <a:bodyPr anchor="ctr"/>
          <a:lstStyle/>
          <a:p>
            <a:pPr defTabSz="986912">
              <a:defRPr/>
            </a:pPr>
            <a:r>
              <a:rPr kumimoji="0" lang="ja-JP" altLang="en-US" sz="1079" kern="0" dirty="0">
                <a:solidFill>
                  <a:sysClr val="windowText" lastClr="000000"/>
                </a:solidFill>
                <a:latin typeface="Cambria"/>
                <a:ea typeface="メイリオ"/>
                <a:cs typeface="メイリオ" pitchFamily="50" charset="-128"/>
              </a:rPr>
              <a:t>対象の技術レベル領域</a:t>
            </a:r>
          </a:p>
        </p:txBody>
      </p:sp>
      <p:sp>
        <p:nvSpPr>
          <p:cNvPr id="57" name="四角形吹き出し 31"/>
          <p:cNvSpPr/>
          <p:nvPr/>
        </p:nvSpPr>
        <p:spPr>
          <a:xfrm>
            <a:off x="9504405" y="5177997"/>
            <a:ext cx="971515" cy="466053"/>
          </a:xfrm>
          <a:prstGeom prst="roundRect">
            <a:avLst/>
          </a:prstGeom>
          <a:gradFill rotWithShape="1">
            <a:gsLst>
              <a:gs pos="0">
                <a:srgbClr val="53548A">
                  <a:shade val="51000"/>
                  <a:satMod val="130000"/>
                </a:srgbClr>
              </a:gs>
              <a:gs pos="80000">
                <a:srgbClr val="53548A">
                  <a:shade val="93000"/>
                  <a:satMod val="130000"/>
                </a:srgbClr>
              </a:gs>
              <a:gs pos="100000">
                <a:srgbClr val="53548A">
                  <a:shade val="94000"/>
                  <a:satMod val="135000"/>
                </a:srgbClr>
              </a:gs>
            </a:gsLst>
            <a:lin ang="16200000" scaled="0"/>
          </a:gradFill>
          <a:ln w="9525" cap="flat" cmpd="sng" algn="ctr">
            <a:solidFill>
              <a:srgbClr val="53548A">
                <a:shade val="95000"/>
                <a:satMod val="105000"/>
              </a:srgbClr>
            </a:solidFill>
            <a:prstDash val="solid"/>
          </a:ln>
          <a:effectLst>
            <a:outerShdw blurRad="40000" dist="23000" dir="5400000" rotWithShape="0">
              <a:srgbClr val="000000">
                <a:alpha val="35000"/>
              </a:srgbClr>
            </a:outerShdw>
          </a:effectLst>
        </p:spPr>
        <p:txBody>
          <a:bodyPr anchor="ctr"/>
          <a:lstStyle/>
          <a:p>
            <a:pPr algn="ctr" defTabSz="986912">
              <a:defRPr/>
            </a:pPr>
            <a:r>
              <a:rPr kumimoji="0" lang="ja-JP" altLang="en-US" sz="1403" b="1" kern="0" dirty="0">
                <a:solidFill>
                  <a:sysClr val="window" lastClr="FFFFFF"/>
                </a:solidFill>
                <a:latin typeface="メイリオ"/>
                <a:ea typeface="メイリオ"/>
                <a:cs typeface="メイリオ" pitchFamily="50" charset="-128"/>
              </a:rPr>
              <a:t>実用化</a:t>
            </a:r>
            <a:endParaRPr kumimoji="0" lang="en-US" altLang="ja-JP" sz="1403" b="1" kern="0" dirty="0">
              <a:solidFill>
                <a:sysClr val="window" lastClr="FFFFFF"/>
              </a:solidFill>
              <a:latin typeface="メイリオ"/>
              <a:ea typeface="メイリオ"/>
              <a:cs typeface="メイリオ" pitchFamily="50" charset="-128"/>
            </a:endParaRPr>
          </a:p>
          <a:p>
            <a:pPr algn="ctr" defTabSz="986912">
              <a:defRPr/>
            </a:pPr>
            <a:r>
              <a:rPr kumimoji="0" lang="ja-JP" altLang="en-US" sz="1403" b="1" kern="0" dirty="0">
                <a:solidFill>
                  <a:sysClr val="window" lastClr="FFFFFF"/>
                </a:solidFill>
                <a:latin typeface="メイリオ"/>
                <a:ea typeface="メイリオ"/>
                <a:cs typeface="メイリオ" pitchFamily="50" charset="-128"/>
              </a:rPr>
              <a:t>社会実装</a:t>
            </a:r>
          </a:p>
        </p:txBody>
      </p:sp>
      <p:sp>
        <p:nvSpPr>
          <p:cNvPr id="32" name="角丸四角形 31"/>
          <p:cNvSpPr/>
          <p:nvPr/>
        </p:nvSpPr>
        <p:spPr>
          <a:xfrm>
            <a:off x="6744067" y="3779837"/>
            <a:ext cx="3808959" cy="1088030"/>
          </a:xfrm>
          <a:prstGeom prst="roundRect">
            <a:avLst>
              <a:gd name="adj" fmla="val 9294"/>
            </a:avLst>
          </a:prstGeom>
        </p:spPr>
        <p:style>
          <a:lnRef idx="2">
            <a:schemeClr val="accent6"/>
          </a:lnRef>
          <a:fillRef idx="1">
            <a:schemeClr val="lt1"/>
          </a:fillRef>
          <a:effectRef idx="0">
            <a:schemeClr val="accent6"/>
          </a:effectRef>
          <a:fontRef idx="minor">
            <a:schemeClr val="dk1"/>
          </a:fontRef>
        </p:style>
        <p:txBody>
          <a:bodyPr lIns="38856" rIns="38856"/>
          <a:lstStyle/>
          <a:p>
            <a:pPr defTabSz="986912" fontAlgn="base">
              <a:lnSpc>
                <a:spcPts val="1554"/>
              </a:lnSpc>
              <a:spcBef>
                <a:spcPct val="0"/>
              </a:spcBef>
              <a:spcAft>
                <a:spcPct val="0"/>
              </a:spcAft>
              <a:defRPr/>
            </a:pPr>
            <a:r>
              <a:rPr lang="ja-JP" altLang="en-US" sz="1295" dirty="0">
                <a:solidFill>
                  <a:prstClr val="black"/>
                </a:solidFill>
                <a:latin typeface="メイリオ"/>
                <a:ea typeface="メイリオ"/>
              </a:rPr>
              <a:t>目的：上水道分野における省</a:t>
            </a:r>
            <a:r>
              <a:rPr lang="en-US" altLang="ja-JP" sz="1295" dirty="0">
                <a:solidFill>
                  <a:prstClr val="black"/>
                </a:solidFill>
                <a:latin typeface="メイリオ"/>
                <a:ea typeface="メイリオ"/>
              </a:rPr>
              <a:t>CO2</a:t>
            </a:r>
            <a:r>
              <a:rPr lang="ja-JP" altLang="en-US" sz="1295" dirty="0">
                <a:solidFill>
                  <a:prstClr val="black"/>
                </a:solidFill>
                <a:latin typeface="メイリオ"/>
                <a:ea typeface="メイリオ"/>
              </a:rPr>
              <a:t>強化</a:t>
            </a:r>
            <a:endParaRPr lang="en-US" altLang="ja-JP" sz="1295" dirty="0">
              <a:solidFill>
                <a:prstClr val="black"/>
              </a:solidFill>
              <a:latin typeface="メイリオ"/>
              <a:ea typeface="メイリオ"/>
            </a:endParaRPr>
          </a:p>
          <a:p>
            <a:pPr defTabSz="986912" fontAlgn="base">
              <a:lnSpc>
                <a:spcPts val="1554"/>
              </a:lnSpc>
              <a:spcBef>
                <a:spcPct val="0"/>
              </a:spcBef>
              <a:spcAft>
                <a:spcPct val="0"/>
              </a:spcAft>
              <a:defRPr/>
            </a:pPr>
            <a:r>
              <a:rPr lang="ja-JP" altLang="en-US" sz="1295" dirty="0">
                <a:solidFill>
                  <a:prstClr val="black"/>
                </a:solidFill>
                <a:latin typeface="メイリオ"/>
                <a:ea typeface="メイリオ"/>
              </a:rPr>
              <a:t>　　　</a:t>
            </a:r>
            <a:r>
              <a:rPr lang="ja-JP" altLang="en-US" sz="1133" dirty="0">
                <a:solidFill>
                  <a:prstClr val="black"/>
                </a:solidFill>
                <a:latin typeface="メイリオ"/>
                <a:ea typeface="メイリオ"/>
              </a:rPr>
              <a:t>（浄水場等の未利用エネルギーの最大限活用）</a:t>
            </a:r>
            <a:endParaRPr lang="en-US" altLang="ja-JP" sz="1133" dirty="0">
              <a:solidFill>
                <a:prstClr val="black"/>
              </a:solidFill>
              <a:latin typeface="メイリオ"/>
              <a:ea typeface="メイリオ"/>
            </a:endParaRPr>
          </a:p>
          <a:p>
            <a:pPr defTabSz="986912" fontAlgn="base">
              <a:spcBef>
                <a:spcPct val="0"/>
              </a:spcBef>
              <a:spcAft>
                <a:spcPct val="0"/>
              </a:spcAft>
              <a:defRPr/>
            </a:pPr>
            <a:r>
              <a:rPr lang="ja-JP" altLang="en-US" sz="1295" dirty="0">
                <a:solidFill>
                  <a:prstClr val="black"/>
                </a:solidFill>
                <a:latin typeface="メイリオ"/>
                <a:ea typeface="メイリオ"/>
              </a:rPr>
              <a:t>内容：管路用高効率小水力発電システムの開発</a:t>
            </a:r>
            <a:endParaRPr lang="en-US" altLang="ja-JP" sz="1295" dirty="0">
              <a:solidFill>
                <a:prstClr val="black"/>
              </a:solidFill>
              <a:latin typeface="メイリオ"/>
              <a:ea typeface="メイリオ"/>
            </a:endParaRPr>
          </a:p>
          <a:p>
            <a:pPr marL="194274" indent="-194274" defTabSz="986912" fontAlgn="base">
              <a:spcBef>
                <a:spcPct val="0"/>
              </a:spcBef>
              <a:spcAft>
                <a:spcPct val="0"/>
              </a:spcAft>
              <a:buFont typeface="Wingdings" pitchFamily="2" charset="2"/>
              <a:buChar char="ü"/>
              <a:defRPr/>
            </a:pPr>
            <a:r>
              <a:rPr lang="ja-JP" altLang="en-US" sz="1241" dirty="0">
                <a:solidFill>
                  <a:prstClr val="black"/>
                </a:solidFill>
                <a:latin typeface="メイリオ"/>
                <a:ea typeface="メイリオ"/>
              </a:rPr>
              <a:t>管水路用水車の高効率化・低コスト化</a:t>
            </a:r>
            <a:endParaRPr lang="en-US" altLang="ja-JP" sz="1241" dirty="0">
              <a:solidFill>
                <a:prstClr val="black"/>
              </a:solidFill>
              <a:latin typeface="メイリオ"/>
              <a:ea typeface="メイリオ"/>
            </a:endParaRPr>
          </a:p>
          <a:p>
            <a:pPr marL="194274" indent="-194274" defTabSz="986912" fontAlgn="base">
              <a:spcBef>
                <a:spcPct val="0"/>
              </a:spcBef>
              <a:spcAft>
                <a:spcPct val="0"/>
              </a:spcAft>
              <a:buFont typeface="Wingdings" pitchFamily="2" charset="2"/>
              <a:buChar char="ü"/>
              <a:defRPr/>
            </a:pPr>
            <a:r>
              <a:rPr lang="ja-JP" altLang="en-US" sz="1241" dirty="0">
                <a:solidFill>
                  <a:prstClr val="black"/>
                </a:solidFill>
                <a:latin typeface="メイリオ"/>
                <a:ea typeface="メイリオ"/>
              </a:rPr>
              <a:t>設置面積半減、発電コントローラのパッケージ化</a:t>
            </a:r>
          </a:p>
        </p:txBody>
      </p:sp>
      <p:pic>
        <p:nvPicPr>
          <p:cNvPr id="2077" name="Picture 4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78933" y="3663324"/>
            <a:ext cx="1002358" cy="1281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2" descr="C:\Users\Morito\Desktop\環境省\ATRデータセンタ写真\IMG_0467.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gray">
          <a:xfrm>
            <a:off x="5548070" y="2687277"/>
            <a:ext cx="1134312" cy="890745"/>
          </a:xfrm>
          <a:prstGeom prst="rect">
            <a:avLst/>
          </a:prstGeom>
          <a:solidFill>
            <a:srgbClr val="FFFFFF">
              <a:shade val="85000"/>
            </a:srgbClr>
          </a:solidFill>
          <a:ln w="9525">
            <a:solidFill>
              <a:srgbClr val="000000"/>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2079" name="Picture 41"/>
          <p:cNvPicPr>
            <a:picLocks noChangeAspect="1" noChangeArrowheads="1"/>
          </p:cNvPicPr>
          <p:nvPr/>
        </p:nvPicPr>
        <p:blipFill>
          <a:blip r:embed="rId10">
            <a:extLst>
              <a:ext uri="{28A0092B-C50C-407E-A947-70E740481C1C}">
                <a14:useLocalDpi xmlns:a14="http://schemas.microsoft.com/office/drawing/2010/main" val="0"/>
              </a:ext>
            </a:extLst>
          </a:blip>
          <a:srcRect l="25169" r="23378" b="12892"/>
          <a:stretch>
            <a:fillRect/>
          </a:stretch>
        </p:blipFill>
        <p:spPr bwMode="auto">
          <a:xfrm>
            <a:off x="5548092" y="1554091"/>
            <a:ext cx="1168560" cy="853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テキスト ボックス 46"/>
          <p:cNvSpPr txBox="1"/>
          <p:nvPr/>
        </p:nvSpPr>
        <p:spPr>
          <a:xfrm>
            <a:off x="5913053" y="101100"/>
            <a:ext cx="2203473" cy="457689"/>
          </a:xfrm>
          <a:prstGeom prst="rect">
            <a:avLst/>
          </a:prstGeom>
          <a:noFill/>
          <a:ln>
            <a:solidFill>
              <a:schemeClr val="bg1"/>
            </a:solidFill>
          </a:ln>
        </p:spPr>
        <p:style>
          <a:lnRef idx="2">
            <a:schemeClr val="accent6"/>
          </a:lnRef>
          <a:fillRef idx="1">
            <a:schemeClr val="lt1"/>
          </a:fillRef>
          <a:effectRef idx="0">
            <a:schemeClr val="accent6"/>
          </a:effectRef>
          <a:fontRef idx="minor">
            <a:schemeClr val="dk1"/>
          </a:fontRef>
        </p:style>
        <p:txBody>
          <a:bodyPr>
            <a:spAutoFit/>
          </a:bodyPr>
          <a:lstStyle/>
          <a:p>
            <a:pPr defTabSz="986912" eaLnBrk="0" hangingPunct="0">
              <a:defRPr/>
            </a:pPr>
            <a:r>
              <a:rPr lang="ja-JP" altLang="en-US" sz="1187" dirty="0">
                <a:solidFill>
                  <a:prstClr val="white"/>
                </a:solidFill>
                <a:latin typeface="Cambria"/>
                <a:ea typeface="メイリオ"/>
              </a:rPr>
              <a:t> </a:t>
            </a:r>
            <a:r>
              <a:rPr lang="en-US" altLang="ja-JP" sz="1187" dirty="0">
                <a:solidFill>
                  <a:prstClr val="white"/>
                </a:solidFill>
                <a:latin typeface="Cambria"/>
                <a:ea typeface="メイリオ"/>
              </a:rPr>
              <a:t>2019</a:t>
            </a:r>
            <a:r>
              <a:rPr lang="ja-JP" altLang="en-US" sz="1187" dirty="0">
                <a:solidFill>
                  <a:prstClr val="white"/>
                </a:solidFill>
                <a:latin typeface="Cambria"/>
                <a:ea typeface="メイリオ"/>
              </a:rPr>
              <a:t>年度予算（案）</a:t>
            </a:r>
            <a:endParaRPr lang="en-US" altLang="ja-JP" sz="1187" dirty="0">
              <a:solidFill>
                <a:prstClr val="white"/>
              </a:solidFill>
              <a:latin typeface="Cambria"/>
              <a:ea typeface="メイリオ"/>
            </a:endParaRPr>
          </a:p>
          <a:p>
            <a:pPr defTabSz="986912" eaLnBrk="0" hangingPunct="0">
              <a:defRPr/>
            </a:pPr>
            <a:r>
              <a:rPr lang="en-US" altLang="ja-JP" sz="1187" dirty="0">
                <a:solidFill>
                  <a:prstClr val="white"/>
                </a:solidFill>
                <a:latin typeface="Cambria"/>
                <a:ea typeface="メイリオ"/>
              </a:rPr>
              <a:t>6,500</a:t>
            </a:r>
            <a:r>
              <a:rPr lang="ja-JP" altLang="en-US" sz="1187" dirty="0">
                <a:solidFill>
                  <a:prstClr val="white"/>
                </a:solidFill>
                <a:latin typeface="Cambria"/>
                <a:ea typeface="メイリオ"/>
              </a:rPr>
              <a:t>百万円（</a:t>
            </a:r>
            <a:r>
              <a:rPr lang="en-US" altLang="ja-JP" sz="1187" dirty="0">
                <a:solidFill>
                  <a:prstClr val="white"/>
                </a:solidFill>
                <a:latin typeface="Cambria"/>
                <a:ea typeface="メイリオ"/>
              </a:rPr>
              <a:t>6,500</a:t>
            </a:r>
            <a:r>
              <a:rPr lang="ja-JP" altLang="en-US" sz="1187" dirty="0">
                <a:solidFill>
                  <a:prstClr val="white"/>
                </a:solidFill>
                <a:latin typeface="Cambria"/>
                <a:ea typeface="メイリオ"/>
              </a:rPr>
              <a:t>百万円）</a:t>
            </a:r>
            <a:endParaRPr lang="en-US" altLang="ja-JP" sz="1187" dirty="0">
              <a:solidFill>
                <a:prstClr val="white"/>
              </a:solidFill>
              <a:latin typeface="Cambria"/>
              <a:ea typeface="メイリオ"/>
            </a:endParaRPr>
          </a:p>
        </p:txBody>
      </p:sp>
      <p:sp>
        <p:nvSpPr>
          <p:cNvPr id="48" name="テキスト ボックス 47"/>
          <p:cNvSpPr txBox="1"/>
          <p:nvPr/>
        </p:nvSpPr>
        <p:spPr>
          <a:xfrm>
            <a:off x="8166214" y="101101"/>
            <a:ext cx="2469055" cy="457689"/>
          </a:xfrm>
          <a:prstGeom prst="rect">
            <a:avLst/>
          </a:prstGeom>
          <a:noFill/>
          <a:ln>
            <a:solidFill>
              <a:schemeClr val="bg1"/>
            </a:solidFill>
          </a:ln>
        </p:spPr>
        <p:style>
          <a:lnRef idx="2">
            <a:schemeClr val="accent6"/>
          </a:lnRef>
          <a:fillRef idx="1">
            <a:schemeClr val="lt1"/>
          </a:fillRef>
          <a:effectRef idx="0">
            <a:schemeClr val="accent6"/>
          </a:effectRef>
          <a:fontRef idx="minor">
            <a:schemeClr val="dk1"/>
          </a:fontRef>
        </p:style>
        <p:txBody>
          <a:bodyPr>
            <a:spAutoFit/>
          </a:bodyPr>
          <a:lstStyle/>
          <a:p>
            <a:pPr defTabSz="986912" eaLnBrk="0" hangingPunct="0">
              <a:defRPr/>
            </a:pPr>
            <a:r>
              <a:rPr lang="ja-JP" altLang="en-US" sz="1187" dirty="0">
                <a:solidFill>
                  <a:prstClr val="white"/>
                </a:solidFill>
                <a:latin typeface="Cambria"/>
                <a:ea typeface="メイリオ"/>
              </a:rPr>
              <a:t>地球環境局　地球温暖化対策課　地球温暖化対策事業室　</a:t>
            </a:r>
          </a:p>
        </p:txBody>
      </p:sp>
    </p:spTree>
    <p:extLst>
      <p:ext uri="{BB962C8B-B14F-4D97-AF65-F5344CB8AC3E}">
        <p14:creationId xmlns:p14="http://schemas.microsoft.com/office/powerpoint/2010/main" val="42478197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a:extLst>
              <a:ext uri="{FF2B5EF4-FFF2-40B4-BE49-F238E27FC236}">
                <a16:creationId xmlns:a16="http://schemas.microsoft.com/office/drawing/2014/main" id="{E9DDF4E0-81D3-3A4B-BD40-8CF63624B79E}"/>
              </a:ext>
            </a:extLst>
          </p:cNvPr>
          <p:cNvSpPr txBox="1"/>
          <p:nvPr/>
        </p:nvSpPr>
        <p:spPr>
          <a:xfrm>
            <a:off x="477719" y="1334321"/>
            <a:ext cx="9764041" cy="393634"/>
          </a:xfrm>
          <a:prstGeom prst="rect">
            <a:avLst/>
          </a:prstGeom>
          <a:noFill/>
        </p:spPr>
        <p:txBody>
          <a:bodyPr wrap="square" rtlCol="0">
            <a:spAutoFit/>
          </a:bodyPr>
          <a:lstStyle/>
          <a:p>
            <a:pPr algn="ctr" defTabSz="895327"/>
            <a:r>
              <a:rPr kumimoji="0" lang="en-US" altLang="ja-JP" sz="1958" b="1" kern="0" spc="90" dirty="0">
                <a:solidFill>
                  <a:srgbClr val="009C89"/>
                </a:solidFill>
                <a:latin typeface="Meiryo" panose="020B0604030504040204" pitchFamily="34" charset="-128"/>
                <a:ea typeface="Meiryo" panose="020B0604030504040204" pitchFamily="34" charset="-128"/>
              </a:rPr>
              <a:t>CO</a:t>
            </a:r>
            <a:r>
              <a:rPr kumimoji="0" lang="en-US" altLang="ja-JP" sz="1371" b="1" kern="0" spc="90" dirty="0">
                <a:solidFill>
                  <a:srgbClr val="009C89"/>
                </a:solidFill>
                <a:latin typeface="Meiryo" panose="020B0604030504040204" pitchFamily="34" charset="-128"/>
                <a:ea typeface="Meiryo" panose="020B0604030504040204" pitchFamily="34" charset="-128"/>
              </a:rPr>
              <a:t>2</a:t>
            </a:r>
            <a:r>
              <a:rPr kumimoji="0" lang="ja-JP" altLang="en-US" sz="1958" b="1" kern="0" spc="90" dirty="0">
                <a:solidFill>
                  <a:srgbClr val="009C89"/>
                </a:solidFill>
                <a:latin typeface="Meiryo" panose="020B0604030504040204" pitchFamily="34" charset="-128"/>
                <a:ea typeface="Meiryo" panose="020B0604030504040204" pitchFamily="34" charset="-128"/>
              </a:rPr>
              <a:t>排出削減技術の早期の社会実装を目指した開発・実証を支援します。</a:t>
            </a:r>
          </a:p>
        </p:txBody>
      </p:sp>
      <p:sp>
        <p:nvSpPr>
          <p:cNvPr id="12" name="テキスト ボックス 11">
            <a:extLst>
              <a:ext uri="{FF2B5EF4-FFF2-40B4-BE49-F238E27FC236}">
                <a16:creationId xmlns:a16="http://schemas.microsoft.com/office/drawing/2014/main" id="{1A9655D6-BB7B-1A48-82CD-F51CEA76B520}"/>
              </a:ext>
            </a:extLst>
          </p:cNvPr>
          <p:cNvSpPr txBox="1"/>
          <p:nvPr/>
        </p:nvSpPr>
        <p:spPr>
          <a:xfrm>
            <a:off x="2266473" y="814684"/>
            <a:ext cx="7213688" cy="324833"/>
          </a:xfrm>
          <a:prstGeom prst="rect">
            <a:avLst/>
          </a:prstGeom>
          <a:noFill/>
        </p:spPr>
        <p:txBody>
          <a:bodyPr wrap="square" rtlCol="0">
            <a:spAutoFit/>
          </a:bodyPr>
          <a:lstStyle/>
          <a:p>
            <a:pPr defTabSz="895327"/>
            <a:r>
              <a:rPr kumimoji="0" lang="en-US" altLang="ja-JP" sz="1511" b="1" kern="0" dirty="0">
                <a:solidFill>
                  <a:sysClr val="windowText" lastClr="000000"/>
                </a:solidFill>
                <a:latin typeface="Meiryo" panose="020B0604030504040204" pitchFamily="34" charset="-128"/>
                <a:ea typeface="Meiryo" panose="020B0604030504040204" pitchFamily="34" charset="-128"/>
              </a:rPr>
              <a:t>CO2</a:t>
            </a:r>
            <a:r>
              <a:rPr kumimoji="0" lang="ja-JP" altLang="en-US" sz="1511" b="1" kern="0" dirty="0">
                <a:solidFill>
                  <a:sysClr val="windowText" lastClr="000000"/>
                </a:solidFill>
                <a:latin typeface="Meiryo" panose="020B0604030504040204" pitchFamily="34" charset="-128"/>
                <a:ea typeface="Meiryo" panose="020B0604030504040204" pitchFamily="34" charset="-128"/>
              </a:rPr>
              <a:t>排出削減対策強化誘導型技術開発・実証事業</a:t>
            </a:r>
          </a:p>
        </p:txBody>
      </p:sp>
      <p:grpSp>
        <p:nvGrpSpPr>
          <p:cNvPr id="13" name="グループ化 12">
            <a:extLst>
              <a:ext uri="{FF2B5EF4-FFF2-40B4-BE49-F238E27FC236}">
                <a16:creationId xmlns:a16="http://schemas.microsoft.com/office/drawing/2014/main" id="{1B17D689-C11D-F840-8A67-5F90789323DD}"/>
              </a:ext>
            </a:extLst>
          </p:cNvPr>
          <p:cNvGrpSpPr/>
          <p:nvPr/>
        </p:nvGrpSpPr>
        <p:grpSpPr>
          <a:xfrm>
            <a:off x="2173263" y="455163"/>
            <a:ext cx="1163541" cy="347542"/>
            <a:chOff x="1923681" y="222364"/>
            <a:chExt cx="1188323" cy="354945"/>
          </a:xfrm>
        </p:grpSpPr>
        <p:pic>
          <p:nvPicPr>
            <p:cNvPr id="14" name="グラフィックス 13">
              <a:extLst>
                <a:ext uri="{FF2B5EF4-FFF2-40B4-BE49-F238E27FC236}">
                  <a16:creationId xmlns:a16="http://schemas.microsoft.com/office/drawing/2014/main" id="{E99FBF76-2C5A-5346-BB80-BF5BCF171E8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98332" y="458339"/>
              <a:ext cx="773305" cy="118970"/>
            </a:xfrm>
            <a:prstGeom prst="rect">
              <a:avLst/>
            </a:prstGeom>
          </p:spPr>
        </p:pic>
        <p:sp>
          <p:nvSpPr>
            <p:cNvPr id="15" name="テキスト ボックス 14">
              <a:extLst>
                <a:ext uri="{FF2B5EF4-FFF2-40B4-BE49-F238E27FC236}">
                  <a16:creationId xmlns:a16="http://schemas.microsoft.com/office/drawing/2014/main" id="{A30D0AD9-B2D5-D54E-BF9A-6D61169C9CF3}"/>
                </a:ext>
              </a:extLst>
            </p:cNvPr>
            <p:cNvSpPr txBox="1"/>
            <p:nvPr/>
          </p:nvSpPr>
          <p:spPr>
            <a:xfrm>
              <a:off x="1923681" y="222364"/>
              <a:ext cx="1188323" cy="272356"/>
            </a:xfrm>
            <a:prstGeom prst="rect">
              <a:avLst/>
            </a:prstGeom>
            <a:noFill/>
          </p:spPr>
          <p:txBody>
            <a:bodyPr wrap="square" rtlCol="0">
              <a:spAutoFit/>
            </a:bodyPr>
            <a:lstStyle/>
            <a:p>
              <a:pPr algn="ctr" defTabSz="895327"/>
              <a:r>
                <a:rPr kumimoji="0" lang="ja-JP" altLang="en-US" sz="1133" kern="0" spc="587" dirty="0">
                  <a:solidFill>
                    <a:sysClr val="windowText" lastClr="000000"/>
                  </a:solidFill>
                  <a:latin typeface="Meiryo" panose="020B0604030504040204" pitchFamily="34" charset="-128"/>
                  <a:ea typeface="Meiryo" panose="020B0604030504040204" pitchFamily="34" charset="-128"/>
                </a:rPr>
                <a:t>事業名</a:t>
              </a:r>
            </a:p>
          </p:txBody>
        </p:sp>
      </p:grpSp>
      <p:sp>
        <p:nvSpPr>
          <p:cNvPr id="59" name="テキスト ボックス 58">
            <a:extLst>
              <a:ext uri="{FF2B5EF4-FFF2-40B4-BE49-F238E27FC236}">
                <a16:creationId xmlns:a16="http://schemas.microsoft.com/office/drawing/2014/main" id="{5D9576F8-8D27-E443-BD86-FC4D34A57D53}"/>
              </a:ext>
            </a:extLst>
          </p:cNvPr>
          <p:cNvSpPr txBox="1"/>
          <p:nvPr/>
        </p:nvSpPr>
        <p:spPr>
          <a:xfrm>
            <a:off x="2179816" y="6872780"/>
            <a:ext cx="5828113" cy="197746"/>
          </a:xfrm>
          <a:prstGeom prst="rect">
            <a:avLst/>
          </a:prstGeom>
          <a:noFill/>
        </p:spPr>
        <p:txBody>
          <a:bodyPr wrap="square" rtlCol="0">
            <a:spAutoFit/>
          </a:bodyPr>
          <a:lstStyle/>
          <a:p>
            <a:pPr defTabSz="895327"/>
            <a:r>
              <a:rPr kumimoji="0" lang="ja-JP" altLang="en-US" sz="685" b="1" kern="0">
                <a:solidFill>
                  <a:prstClr val="white"/>
                </a:solidFill>
                <a:latin typeface="Meiryo" panose="020B0604030504040204" pitchFamily="34" charset="-128"/>
                <a:ea typeface="Meiryo" panose="020B0604030504040204" pitchFamily="34" charset="-128"/>
              </a:rPr>
              <a:t>環境省地球環境局地球温暖化対策課地球温暖化対策事業室　　</a:t>
            </a:r>
            <a:r>
              <a:rPr kumimoji="0" lang="ja-JP" altLang="en-US" sz="685" kern="0">
                <a:solidFill>
                  <a:prstClr val="white"/>
                </a:solidFill>
                <a:latin typeface="Meiryo" panose="020B0604030504040204" pitchFamily="34" charset="-128"/>
                <a:ea typeface="Meiryo" panose="020B0604030504040204" pitchFamily="34" charset="-128"/>
              </a:rPr>
              <a:t>電話：</a:t>
            </a:r>
            <a:r>
              <a:rPr kumimoji="0" lang="en-US" altLang="ja-JP" sz="685" kern="0" dirty="0">
                <a:solidFill>
                  <a:prstClr val="white"/>
                </a:solidFill>
                <a:latin typeface="Meiryo" panose="020B0604030504040204" pitchFamily="34" charset="-128"/>
                <a:ea typeface="Meiryo" panose="020B0604030504040204" pitchFamily="34" charset="-128"/>
              </a:rPr>
              <a:t>03-5521-8339</a:t>
            </a:r>
            <a:r>
              <a:rPr kumimoji="0" lang="ja-JP" altLang="en-US" sz="685" kern="0">
                <a:solidFill>
                  <a:prstClr val="white"/>
                </a:solidFill>
                <a:latin typeface="Meiryo" panose="020B0604030504040204" pitchFamily="34" charset="-128"/>
                <a:ea typeface="Meiryo" panose="020B0604030504040204" pitchFamily="34" charset="-128"/>
              </a:rPr>
              <a:t>　</a:t>
            </a:r>
            <a:r>
              <a:rPr kumimoji="0" lang="en-US" altLang="ja-JP" sz="685" kern="0" dirty="0">
                <a:solidFill>
                  <a:prstClr val="white"/>
                </a:solidFill>
                <a:latin typeface="Meiryo" panose="020B0604030504040204" pitchFamily="34" charset="-128"/>
                <a:ea typeface="Meiryo" panose="020B0604030504040204" pitchFamily="34" charset="-128"/>
              </a:rPr>
              <a:t>FAX</a:t>
            </a:r>
            <a:r>
              <a:rPr kumimoji="0" lang="ja-JP" altLang="en-US" sz="685" kern="0">
                <a:solidFill>
                  <a:prstClr val="white"/>
                </a:solidFill>
                <a:latin typeface="Meiryo" panose="020B0604030504040204" pitchFamily="34" charset="-128"/>
                <a:ea typeface="Meiryo" panose="020B0604030504040204" pitchFamily="34" charset="-128"/>
              </a:rPr>
              <a:t>：</a:t>
            </a:r>
            <a:r>
              <a:rPr kumimoji="0" lang="en-US" altLang="ja-JP" sz="685" kern="0" dirty="0">
                <a:solidFill>
                  <a:prstClr val="white"/>
                </a:solidFill>
                <a:latin typeface="Meiryo" panose="020B0604030504040204" pitchFamily="34" charset="-128"/>
                <a:ea typeface="Meiryo" panose="020B0604030504040204" pitchFamily="34" charset="-128"/>
              </a:rPr>
              <a:t>03-3581-2697</a:t>
            </a:r>
            <a:endParaRPr kumimoji="0" lang="ja-JP" altLang="en-US" sz="685" kern="0" dirty="0">
              <a:solidFill>
                <a:prstClr val="white"/>
              </a:solidFill>
              <a:latin typeface="Meiryo" panose="020B0604030504040204" pitchFamily="34" charset="-128"/>
              <a:ea typeface="Meiryo" panose="020B0604030504040204" pitchFamily="34" charset="-128"/>
            </a:endParaRPr>
          </a:p>
        </p:txBody>
      </p:sp>
      <p:sp>
        <p:nvSpPr>
          <p:cNvPr id="75" name="角丸四角形 74"/>
          <p:cNvSpPr/>
          <p:nvPr/>
        </p:nvSpPr>
        <p:spPr>
          <a:xfrm>
            <a:off x="552196" y="478919"/>
            <a:ext cx="1714276" cy="645636"/>
          </a:xfrm>
          <a:prstGeom prst="roundRect">
            <a:avLst>
              <a:gd name="adj" fmla="val 7487"/>
            </a:avLst>
          </a:prstGeom>
          <a:solidFill>
            <a:schemeClr val="bg1"/>
          </a:solidFill>
          <a:ln w="28575">
            <a:solidFill>
              <a:srgbClr val="009C89"/>
            </a:solidFill>
          </a:ln>
        </p:spPr>
        <p:style>
          <a:lnRef idx="3">
            <a:schemeClr val="lt1"/>
          </a:lnRef>
          <a:fillRef idx="1">
            <a:schemeClr val="accent6"/>
          </a:fillRef>
          <a:effectRef idx="1">
            <a:schemeClr val="accent6"/>
          </a:effectRef>
          <a:fontRef idx="minor">
            <a:schemeClr val="lt1"/>
          </a:fontRef>
        </p:style>
        <p:txBody>
          <a:bodyPr rtlCol="0" anchor="ctr"/>
          <a:lstStyle/>
          <a:p>
            <a:pPr algn="ctr" defTabSz="895327"/>
            <a:endParaRPr lang="ja-JP" altLang="en-US" sz="1762" kern="0">
              <a:solidFill>
                <a:sysClr val="windowText" lastClr="000000"/>
              </a:solidFill>
              <a:latin typeface="Calibri" panose="020F0502020204030204"/>
              <a:ea typeface="游ゴシック" panose="020B0400000000000000" pitchFamily="50" charset="-128"/>
            </a:endParaRPr>
          </a:p>
        </p:txBody>
      </p:sp>
      <p:sp>
        <p:nvSpPr>
          <p:cNvPr id="76" name="片側の 2 つの角を丸めた四角形 75"/>
          <p:cNvSpPr/>
          <p:nvPr/>
        </p:nvSpPr>
        <p:spPr>
          <a:xfrm>
            <a:off x="552198" y="478918"/>
            <a:ext cx="1714273" cy="293314"/>
          </a:xfrm>
          <a:prstGeom prst="round2SameRect">
            <a:avLst/>
          </a:prstGeom>
          <a:solidFill>
            <a:srgbClr val="009C89"/>
          </a:solidFill>
          <a:ln w="28575">
            <a:solidFill>
              <a:srgbClr val="009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5327"/>
            <a:r>
              <a:rPr kumimoji="0" lang="ja-JP" altLang="en-US" sz="1077" b="1" kern="0" dirty="0">
                <a:solidFill>
                  <a:prstClr val="white"/>
                </a:solidFill>
                <a:latin typeface="Calibri" panose="020F0502020204030204"/>
                <a:ea typeface="游ゴシック" panose="020B0400000000000000" pitchFamily="50" charset="-128"/>
              </a:rPr>
              <a:t>技術開発・実証</a:t>
            </a:r>
            <a:endParaRPr lang="ja-JP" altLang="en-US" sz="1077" b="1" kern="0" dirty="0">
              <a:solidFill>
                <a:prstClr val="white"/>
              </a:solidFill>
              <a:latin typeface="Calibri" panose="020F0502020204030204"/>
              <a:ea typeface="游ゴシック" panose="020B0400000000000000" pitchFamily="50" charset="-128"/>
            </a:endParaRPr>
          </a:p>
        </p:txBody>
      </p:sp>
      <p:sp>
        <p:nvSpPr>
          <p:cNvPr id="77" name="1 つの角を切り取った四角形 76"/>
          <p:cNvSpPr/>
          <p:nvPr/>
        </p:nvSpPr>
        <p:spPr>
          <a:xfrm flipV="1">
            <a:off x="1433058" y="821816"/>
            <a:ext cx="841554" cy="282957"/>
          </a:xfrm>
          <a:prstGeom prst="snip1Rect">
            <a:avLst>
              <a:gd name="adj" fmla="val 8037"/>
            </a:avLst>
          </a:prstGeom>
          <a:solidFill>
            <a:srgbClr val="009C89"/>
          </a:solidFill>
          <a:ln>
            <a:solidFill>
              <a:srgbClr val="009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5327"/>
            <a:endParaRPr lang="ja-JP" altLang="en-US" sz="1762" kern="0" dirty="0">
              <a:solidFill>
                <a:sysClr val="windowText" lastClr="000000"/>
              </a:solidFill>
              <a:latin typeface="Calibri" panose="020F0502020204030204"/>
              <a:ea typeface="游ゴシック" panose="020B0400000000000000" pitchFamily="50" charset="-128"/>
            </a:endParaRPr>
          </a:p>
        </p:txBody>
      </p:sp>
      <p:sp>
        <p:nvSpPr>
          <p:cNvPr id="78" name="テキスト ボックス 77"/>
          <p:cNvSpPr txBox="1"/>
          <p:nvPr/>
        </p:nvSpPr>
        <p:spPr>
          <a:xfrm>
            <a:off x="1543921" y="862783"/>
            <a:ext cx="588623" cy="213007"/>
          </a:xfrm>
          <a:prstGeom prst="rect">
            <a:avLst/>
          </a:prstGeom>
          <a:noFill/>
        </p:spPr>
        <p:txBody>
          <a:bodyPr wrap="none" rtlCol="0">
            <a:spAutoFit/>
          </a:bodyPr>
          <a:lstStyle/>
          <a:p>
            <a:pPr defTabSz="895327"/>
            <a:r>
              <a:rPr kumimoji="0" lang="ja-JP" altLang="en-US" sz="784" b="1" kern="0" dirty="0">
                <a:solidFill>
                  <a:prstClr val="white"/>
                </a:solidFill>
                <a:latin typeface="Calibri" panose="020F0502020204030204"/>
                <a:ea typeface="游ゴシック" panose="020B0400000000000000" pitchFamily="50" charset="-128"/>
              </a:rPr>
              <a:t>民間</a:t>
            </a:r>
            <a:r>
              <a:rPr lang="ja-JP" altLang="en-US" sz="784" b="1" kern="0" dirty="0">
                <a:solidFill>
                  <a:prstClr val="white"/>
                </a:solidFill>
                <a:latin typeface="Calibri" panose="020F0502020204030204"/>
                <a:ea typeface="游ゴシック" panose="020B0400000000000000" pitchFamily="50" charset="-128"/>
              </a:rPr>
              <a:t>向け</a:t>
            </a:r>
          </a:p>
        </p:txBody>
      </p:sp>
      <p:sp>
        <p:nvSpPr>
          <p:cNvPr id="61" name="テキスト ボックス 60"/>
          <p:cNvSpPr txBox="1"/>
          <p:nvPr/>
        </p:nvSpPr>
        <p:spPr>
          <a:xfrm>
            <a:off x="7205506" y="307161"/>
            <a:ext cx="2359627" cy="424475"/>
          </a:xfrm>
          <a:prstGeom prst="rect">
            <a:avLst/>
          </a:prstGeom>
          <a:noFill/>
          <a:ln w="15875">
            <a:solidFill>
              <a:schemeClr val="tx1"/>
            </a:solidFill>
          </a:ln>
        </p:spPr>
        <p:style>
          <a:lnRef idx="2">
            <a:schemeClr val="accent6"/>
          </a:lnRef>
          <a:fillRef idx="1">
            <a:schemeClr val="lt1"/>
          </a:fillRef>
          <a:effectRef idx="0">
            <a:schemeClr val="accent6"/>
          </a:effectRef>
          <a:fontRef idx="minor">
            <a:schemeClr val="dk1"/>
          </a:fontRef>
        </p:style>
        <p:txBody>
          <a:bodyPr wrap="square">
            <a:spAutoFit/>
          </a:bodyPr>
          <a:lstStyle/>
          <a:p>
            <a:pPr defTabSz="986912">
              <a:defRPr/>
            </a:pPr>
            <a:r>
              <a:rPr kumimoji="0" lang="en-US" altLang="ja-JP" sz="1079"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2019</a:t>
            </a:r>
            <a:r>
              <a:rPr kumimoji="0" lang="ja-JP" altLang="en-US" sz="1079"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年度予算（案）</a:t>
            </a:r>
          </a:p>
          <a:p>
            <a:pPr defTabSz="986912">
              <a:defRPr/>
            </a:pPr>
            <a:r>
              <a:rPr kumimoji="0" lang="en-US" altLang="ja-JP" sz="1079"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6,500</a:t>
            </a:r>
            <a:r>
              <a:rPr kumimoji="0" lang="ja-JP" altLang="en-US" sz="1079"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百万円（</a:t>
            </a:r>
            <a:r>
              <a:rPr kumimoji="0" lang="en-US" altLang="ja-JP" sz="1079"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6,500</a:t>
            </a:r>
            <a:r>
              <a:rPr kumimoji="0" lang="ja-JP" altLang="en-US" sz="1079"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百万円）</a:t>
            </a:r>
          </a:p>
        </p:txBody>
      </p:sp>
      <p:pic>
        <p:nvPicPr>
          <p:cNvPr id="2" name="図 1"/>
          <p:cNvPicPr>
            <a:picLocks noChangeAspect="1"/>
          </p:cNvPicPr>
          <p:nvPr/>
        </p:nvPicPr>
        <p:blipFill>
          <a:blip r:embed="rId4"/>
          <a:stretch>
            <a:fillRect/>
          </a:stretch>
        </p:blipFill>
        <p:spPr>
          <a:xfrm>
            <a:off x="395422" y="1810251"/>
            <a:ext cx="9846337" cy="4935554"/>
          </a:xfrm>
          <a:prstGeom prst="rect">
            <a:avLst/>
          </a:prstGeom>
        </p:spPr>
      </p:pic>
    </p:spTree>
    <p:extLst>
      <p:ext uri="{BB962C8B-B14F-4D97-AF65-F5344CB8AC3E}">
        <p14:creationId xmlns:p14="http://schemas.microsoft.com/office/powerpoint/2010/main" val="38261944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nchor="ctr"/>
          <a:lstStyle/>
          <a:p>
            <a:pPr lvl="0" defTabSz="981700" fontAlgn="auto">
              <a:spcBef>
                <a:spcPts val="0"/>
              </a:spcBef>
              <a:spcAft>
                <a:spcPts val="0"/>
              </a:spcAft>
            </a:pPr>
            <a:r>
              <a:rPr lang="ja-JP" altLang="en-US" sz="3885" dirty="0">
                <a:latin typeface="+mn-ea"/>
                <a:ea typeface="+mn-ea"/>
              </a:rPr>
              <a:t>対象分野</a:t>
            </a:r>
            <a:r>
              <a:rPr lang="zh-TW" altLang="en-US" sz="2000" b="0" kern="1200" dirty="0">
                <a:solidFill>
                  <a:srgbClr val="FF0000"/>
                </a:solidFill>
                <a:latin typeface="Meiryo UI"/>
                <a:ea typeface="Meiryo UI"/>
                <a:cs typeface="+mn-cs"/>
              </a:rPr>
              <a:t>（</a:t>
            </a:r>
            <a:r>
              <a:rPr lang="en-US" altLang="ja-JP" sz="2000" b="0" kern="1200" dirty="0">
                <a:solidFill>
                  <a:srgbClr val="FF0000"/>
                </a:solidFill>
                <a:latin typeface="Meiryo UI"/>
                <a:ea typeface="Meiryo UI"/>
                <a:cs typeface="+mn-cs"/>
              </a:rPr>
              <a:t>※</a:t>
            </a:r>
            <a:r>
              <a:rPr lang="en-US" altLang="zh-TW" sz="2000" b="0" kern="1200" dirty="0">
                <a:solidFill>
                  <a:srgbClr val="FF0000"/>
                </a:solidFill>
                <a:latin typeface="Meiryo UI"/>
                <a:ea typeface="Meiryo UI"/>
                <a:cs typeface="+mn-cs"/>
              </a:rPr>
              <a:t>2018</a:t>
            </a:r>
            <a:r>
              <a:rPr lang="zh-TW" altLang="en-US" sz="2000" b="0" kern="1200" dirty="0">
                <a:solidFill>
                  <a:srgbClr val="FF0000"/>
                </a:solidFill>
                <a:latin typeface="Meiryo UI"/>
                <a:ea typeface="Meiryo UI"/>
                <a:cs typeface="+mn-cs"/>
              </a:rPr>
              <a:t>年度</a:t>
            </a:r>
            <a:r>
              <a:rPr lang="ja-JP" altLang="en-US" sz="2000" b="0" kern="1200" dirty="0">
                <a:solidFill>
                  <a:srgbClr val="FF0000"/>
                </a:solidFill>
                <a:latin typeface="Meiryo UI"/>
                <a:ea typeface="Meiryo UI"/>
                <a:cs typeface="+mn-cs"/>
              </a:rPr>
              <a:t>の内容を参考として掲載</a:t>
            </a:r>
            <a:r>
              <a:rPr lang="zh-TW" altLang="en-US" sz="2000" b="0" kern="1200" dirty="0">
                <a:solidFill>
                  <a:srgbClr val="FF0000"/>
                </a:solidFill>
                <a:latin typeface="Meiryo UI"/>
                <a:ea typeface="Meiryo UI"/>
                <a:cs typeface="+mn-cs"/>
              </a:rPr>
              <a:t>）</a:t>
            </a:r>
            <a:endParaRPr lang="ja-JP" altLang="en-US" sz="3885" dirty="0">
              <a:latin typeface="+mn-ea"/>
              <a:ea typeface="+mn-ea"/>
            </a:endParaRPr>
          </a:p>
        </p:txBody>
      </p:sp>
      <p:sp>
        <p:nvSpPr>
          <p:cNvPr id="2" name="テキスト ボックス 1"/>
          <p:cNvSpPr txBox="1"/>
          <p:nvPr/>
        </p:nvSpPr>
        <p:spPr>
          <a:xfrm>
            <a:off x="138654" y="1292791"/>
            <a:ext cx="10259063" cy="5573962"/>
          </a:xfrm>
          <a:prstGeom prst="rect">
            <a:avLst/>
          </a:prstGeom>
          <a:noFill/>
          <a:ln>
            <a:noFill/>
          </a:ln>
        </p:spPr>
        <p:txBody>
          <a:bodyPr wrap="square" rtlCol="0">
            <a:spAutoFit/>
          </a:bodyPr>
          <a:lstStyle/>
          <a:p>
            <a:pPr marL="370092" indent="-370092" defTabSz="986912">
              <a:buFont typeface="+mj-ea"/>
              <a:buAutoNum type="circleNumDbPlain"/>
            </a:pPr>
            <a:r>
              <a:rPr lang="zh-TW" altLang="en-US" sz="1943" b="1" u="sng" dirty="0">
                <a:solidFill>
                  <a:prstClr val="black"/>
                </a:solidFill>
                <a:latin typeface="Meiryo UI"/>
                <a:ea typeface="Meiryo UI"/>
              </a:rPr>
              <a:t>交通低炭素化技術開発分野</a:t>
            </a:r>
            <a:endParaRPr lang="en-US" altLang="zh-TW" sz="1943" b="1" u="sng" dirty="0">
              <a:solidFill>
                <a:prstClr val="black"/>
              </a:solidFill>
              <a:latin typeface="Meiryo UI"/>
              <a:ea typeface="Meiryo UI"/>
            </a:endParaRPr>
          </a:p>
          <a:p>
            <a:pPr marL="863548" lvl="1" indent="-370092" defTabSz="986912">
              <a:buFont typeface="Wingdings" panose="05000000000000000000" pitchFamily="2" charset="2"/>
              <a:buChar char="ü"/>
            </a:pPr>
            <a:r>
              <a:rPr lang="ja-JP" altLang="en-US" sz="1727" dirty="0">
                <a:solidFill>
                  <a:prstClr val="black"/>
                </a:solidFill>
                <a:latin typeface="Meiryo UI"/>
                <a:ea typeface="Meiryo UI"/>
              </a:rPr>
              <a:t>今後の普及が期待される電気自動車（</a:t>
            </a:r>
            <a:r>
              <a:rPr lang="en-US" altLang="ja-JP" sz="1727" dirty="0">
                <a:solidFill>
                  <a:prstClr val="black"/>
                </a:solidFill>
                <a:latin typeface="Meiryo UI"/>
                <a:ea typeface="Meiryo UI"/>
              </a:rPr>
              <a:t>EV</a:t>
            </a:r>
            <a:r>
              <a:rPr lang="ja-JP" altLang="en-US" sz="1727" dirty="0">
                <a:solidFill>
                  <a:prstClr val="black"/>
                </a:solidFill>
                <a:latin typeface="Meiryo UI"/>
                <a:ea typeface="Meiryo UI"/>
              </a:rPr>
              <a:t>）・ハイブリッド車（</a:t>
            </a:r>
            <a:r>
              <a:rPr lang="en-US" altLang="ja-JP" sz="1727" dirty="0">
                <a:solidFill>
                  <a:prstClr val="black"/>
                </a:solidFill>
                <a:latin typeface="Meiryo UI"/>
                <a:ea typeface="Meiryo UI"/>
              </a:rPr>
              <a:t>HV</a:t>
            </a:r>
            <a:r>
              <a:rPr lang="ja-JP" altLang="en-US" sz="1727" dirty="0">
                <a:solidFill>
                  <a:prstClr val="black"/>
                </a:solidFill>
                <a:latin typeface="Meiryo UI"/>
                <a:ea typeface="Meiryo UI"/>
              </a:rPr>
              <a:t>）・燃料電池車（</a:t>
            </a:r>
            <a:r>
              <a:rPr lang="en-US" altLang="ja-JP" sz="1727" dirty="0">
                <a:solidFill>
                  <a:prstClr val="black"/>
                </a:solidFill>
                <a:latin typeface="Meiryo UI"/>
                <a:ea typeface="Meiryo UI"/>
              </a:rPr>
              <a:t>FCV</a:t>
            </a:r>
            <a:r>
              <a:rPr lang="ja-JP" altLang="en-US" sz="1727" dirty="0">
                <a:solidFill>
                  <a:prstClr val="black"/>
                </a:solidFill>
                <a:latin typeface="Meiryo UI"/>
                <a:ea typeface="Meiryo UI"/>
              </a:rPr>
              <a:t>）等の普及促進・性能向上や、鉄道等の自動車以外の交通のエネルギー効率の向上等のための技術開発・実証</a:t>
            </a:r>
            <a:endParaRPr lang="en-US" altLang="ja-JP" sz="1727" dirty="0">
              <a:solidFill>
                <a:prstClr val="black"/>
              </a:solidFill>
              <a:latin typeface="Meiryo UI"/>
              <a:ea typeface="Meiryo UI"/>
            </a:endParaRPr>
          </a:p>
          <a:p>
            <a:pPr marL="493456" lvl="1" defTabSz="986912"/>
            <a:endParaRPr lang="en-US" altLang="zh-TW" sz="1727" dirty="0">
              <a:solidFill>
                <a:prstClr val="black"/>
              </a:solidFill>
              <a:latin typeface="Meiryo UI"/>
              <a:ea typeface="Meiryo UI"/>
            </a:endParaRPr>
          </a:p>
          <a:p>
            <a:pPr marL="370092" indent="-370092" defTabSz="986912">
              <a:buFont typeface="+mj-ea"/>
              <a:buAutoNum type="circleNumDbPlain"/>
            </a:pPr>
            <a:r>
              <a:rPr lang="zh-TW" altLang="en-US" sz="1943" b="1" u="sng" dirty="0">
                <a:solidFill>
                  <a:prstClr val="black"/>
                </a:solidFill>
                <a:latin typeface="Meiryo UI"/>
                <a:ea typeface="Meiryo UI"/>
              </a:rPr>
              <a:t>建築物等低炭素化技術開発分野</a:t>
            </a:r>
            <a:endParaRPr lang="en-US" altLang="zh-TW" sz="1943" b="1" u="sng" dirty="0">
              <a:solidFill>
                <a:prstClr val="black"/>
              </a:solidFill>
              <a:latin typeface="Meiryo UI"/>
              <a:ea typeface="Meiryo UI"/>
            </a:endParaRPr>
          </a:p>
          <a:p>
            <a:pPr marL="863548" lvl="1" indent="-370092" defTabSz="986912">
              <a:buFont typeface="Wingdings" panose="05000000000000000000" pitchFamily="2" charset="2"/>
              <a:buChar char="ü"/>
            </a:pPr>
            <a:r>
              <a:rPr lang="ja-JP" altLang="en-US" sz="1727" dirty="0">
                <a:solidFill>
                  <a:prstClr val="black"/>
                </a:solidFill>
                <a:latin typeface="Meiryo UI"/>
                <a:ea typeface="Meiryo UI"/>
              </a:rPr>
              <a:t>建物の設備機器の省エネ化や、再生可能エネルギーの導入等、住宅やオフィスにおけるエネルギー効率向上、ゼロエミッション化等のための技術開発・実証</a:t>
            </a:r>
            <a:endParaRPr lang="en-US" altLang="ja-JP" sz="1727" dirty="0">
              <a:solidFill>
                <a:prstClr val="black"/>
              </a:solidFill>
              <a:latin typeface="Meiryo UI"/>
              <a:ea typeface="Meiryo UI"/>
            </a:endParaRPr>
          </a:p>
          <a:p>
            <a:pPr marL="493456" lvl="1" defTabSz="986912"/>
            <a:endParaRPr lang="en-US" altLang="zh-TW" sz="1727" dirty="0">
              <a:solidFill>
                <a:prstClr val="black"/>
              </a:solidFill>
              <a:latin typeface="Meiryo UI"/>
              <a:ea typeface="Meiryo UI"/>
            </a:endParaRPr>
          </a:p>
          <a:p>
            <a:pPr marL="370092" indent="-370092" defTabSz="986912">
              <a:buFont typeface="+mj-ea"/>
              <a:buAutoNum type="circleNumDbPlain"/>
            </a:pPr>
            <a:r>
              <a:rPr lang="ja-JP" altLang="en-US" sz="1943" b="1" u="sng" dirty="0">
                <a:solidFill>
                  <a:prstClr val="black"/>
                </a:solidFill>
                <a:latin typeface="Meiryo UI"/>
                <a:ea typeface="Meiryo UI"/>
              </a:rPr>
              <a:t>再生可能エネルギー・自立分散型エネルギー低炭素化技術開発分野</a:t>
            </a:r>
            <a:endParaRPr lang="en-US" altLang="ja-JP" sz="1943" b="1" u="sng" dirty="0">
              <a:solidFill>
                <a:prstClr val="black"/>
              </a:solidFill>
              <a:latin typeface="Meiryo UI"/>
              <a:ea typeface="Meiryo UI"/>
            </a:endParaRPr>
          </a:p>
          <a:p>
            <a:pPr marL="863548" lvl="1" indent="-370092" defTabSz="986912">
              <a:buFont typeface="Wingdings" panose="05000000000000000000" pitchFamily="2" charset="2"/>
              <a:buChar char="ü"/>
            </a:pPr>
            <a:r>
              <a:rPr lang="ja-JP" altLang="en-US" sz="1727" dirty="0">
                <a:solidFill>
                  <a:prstClr val="black"/>
                </a:solidFill>
                <a:latin typeface="Meiryo UI"/>
                <a:ea typeface="Meiryo UI"/>
              </a:rPr>
              <a:t>太陽光、風力、小水力、地熱等の再生可能エネルギーの導入促進や、自立分散型エネルギーシステムの構築等によるエネルギー効率の向上等のための技術開発・実証</a:t>
            </a:r>
            <a:endParaRPr lang="en-US" altLang="ja-JP" sz="1727" dirty="0">
              <a:solidFill>
                <a:prstClr val="black"/>
              </a:solidFill>
              <a:latin typeface="Meiryo UI"/>
              <a:ea typeface="Meiryo UI"/>
            </a:endParaRPr>
          </a:p>
          <a:p>
            <a:pPr marL="493456" lvl="1" defTabSz="986912"/>
            <a:endParaRPr lang="en-US" altLang="ja-JP" sz="1727" dirty="0">
              <a:solidFill>
                <a:prstClr val="black"/>
              </a:solidFill>
              <a:latin typeface="Meiryo UI"/>
              <a:ea typeface="Meiryo UI"/>
            </a:endParaRPr>
          </a:p>
          <a:p>
            <a:pPr marL="370092" indent="-370092" defTabSz="986912">
              <a:buFont typeface="+mj-ea"/>
              <a:buAutoNum type="circleNumDbPlain"/>
            </a:pPr>
            <a:r>
              <a:rPr lang="ja-JP" altLang="en-US" sz="1943" b="1" u="sng" dirty="0">
                <a:solidFill>
                  <a:prstClr val="black"/>
                </a:solidFill>
                <a:latin typeface="Meiryo UI"/>
                <a:ea typeface="Meiryo UI"/>
              </a:rPr>
              <a:t>バイオマス・循環資源低炭素化技術開発分野</a:t>
            </a:r>
            <a:endParaRPr lang="en-US" altLang="ja-JP" sz="1943" b="1" u="sng" dirty="0">
              <a:solidFill>
                <a:prstClr val="black"/>
              </a:solidFill>
              <a:latin typeface="Meiryo UI"/>
              <a:ea typeface="Meiryo UI"/>
            </a:endParaRPr>
          </a:p>
          <a:p>
            <a:pPr marL="863548" lvl="1" indent="-370092" defTabSz="986912">
              <a:buFont typeface="Wingdings" panose="05000000000000000000" pitchFamily="2" charset="2"/>
              <a:buChar char="ü"/>
            </a:pPr>
            <a:r>
              <a:rPr lang="ja-JP" altLang="en-US" sz="1727" dirty="0">
                <a:solidFill>
                  <a:prstClr val="black"/>
                </a:solidFill>
                <a:latin typeface="Meiryo UI"/>
                <a:ea typeface="Meiryo UI"/>
              </a:rPr>
              <a:t>収集方法・製造方法等を含めた廃棄物系バイオマス利用システム全体の、低炭素化・低コスト化等の技術開発・実証</a:t>
            </a:r>
            <a:endParaRPr lang="en-US" altLang="ja-JP" sz="1727" dirty="0">
              <a:solidFill>
                <a:prstClr val="black"/>
              </a:solidFill>
              <a:latin typeface="Meiryo UI"/>
              <a:ea typeface="Meiryo UI"/>
            </a:endParaRPr>
          </a:p>
          <a:p>
            <a:pPr marL="493456" lvl="1" defTabSz="986912"/>
            <a:endParaRPr lang="en-US" altLang="ja-JP" sz="1727" dirty="0">
              <a:solidFill>
                <a:prstClr val="black"/>
              </a:solidFill>
              <a:latin typeface="Meiryo UI"/>
              <a:ea typeface="Meiryo UI"/>
            </a:endParaRPr>
          </a:p>
          <a:p>
            <a:pPr marL="370092" indent="-370092" defTabSz="986912">
              <a:buFont typeface="+mj-ea"/>
              <a:buAutoNum type="circleNumDbPlain"/>
            </a:pPr>
            <a:r>
              <a:rPr lang="ja-JP" altLang="en-US" sz="1943" b="1" u="sng" dirty="0">
                <a:solidFill>
                  <a:prstClr val="black"/>
                </a:solidFill>
                <a:latin typeface="Meiryo UI"/>
                <a:ea typeface="Meiryo UI"/>
              </a:rPr>
              <a:t>社会システム革新低炭素化技術開発分野</a:t>
            </a:r>
            <a:endParaRPr lang="en-US" altLang="ja-JP" sz="1943" b="1" u="sng" dirty="0">
              <a:solidFill>
                <a:prstClr val="black"/>
              </a:solidFill>
              <a:latin typeface="Meiryo UI"/>
              <a:ea typeface="Meiryo UI"/>
            </a:endParaRPr>
          </a:p>
          <a:p>
            <a:pPr marL="863548" lvl="1" indent="-370092" defTabSz="986912">
              <a:buFont typeface="Wingdings" panose="05000000000000000000" pitchFamily="2" charset="2"/>
              <a:buChar char="ü"/>
            </a:pPr>
            <a:r>
              <a:rPr lang="ja-JP" altLang="en-US" sz="1727" dirty="0">
                <a:solidFill>
                  <a:prstClr val="black"/>
                </a:solidFill>
                <a:latin typeface="Meiryo UI"/>
                <a:ea typeface="Meiryo UI"/>
              </a:rPr>
              <a:t>再エネ由来水素関連技術・</a:t>
            </a:r>
            <a:r>
              <a:rPr lang="en-US" altLang="ja-JP" sz="1727" dirty="0" err="1">
                <a:solidFill>
                  <a:prstClr val="black"/>
                </a:solidFill>
                <a:latin typeface="Meiryo UI"/>
                <a:ea typeface="Meiryo UI"/>
              </a:rPr>
              <a:t>IoT</a:t>
            </a:r>
            <a:r>
              <a:rPr lang="ja-JP" altLang="en-US" sz="1727" dirty="0">
                <a:solidFill>
                  <a:prstClr val="black"/>
                </a:solidFill>
                <a:latin typeface="Meiryo UI"/>
                <a:ea typeface="Meiryo UI"/>
              </a:rPr>
              <a:t>や</a:t>
            </a:r>
            <a:r>
              <a:rPr lang="en-US" altLang="ja-JP" sz="1727" dirty="0">
                <a:solidFill>
                  <a:prstClr val="black"/>
                </a:solidFill>
                <a:latin typeface="Meiryo UI"/>
                <a:ea typeface="Meiryo UI"/>
              </a:rPr>
              <a:t>AI</a:t>
            </a:r>
            <a:r>
              <a:rPr lang="ja-JP" altLang="en-US" sz="1727" dirty="0">
                <a:solidFill>
                  <a:prstClr val="black"/>
                </a:solidFill>
                <a:latin typeface="Meiryo UI"/>
                <a:ea typeface="Meiryo UI"/>
              </a:rPr>
              <a:t>等の技術に代表される高度な</a:t>
            </a:r>
            <a:r>
              <a:rPr lang="en-US" altLang="ja-JP" sz="1727" dirty="0">
                <a:solidFill>
                  <a:prstClr val="black"/>
                </a:solidFill>
                <a:latin typeface="Meiryo UI"/>
                <a:ea typeface="Meiryo UI"/>
              </a:rPr>
              <a:t>ICT</a:t>
            </a:r>
            <a:r>
              <a:rPr lang="ja-JP" altLang="en-US" sz="1727" dirty="0">
                <a:solidFill>
                  <a:prstClr val="black"/>
                </a:solidFill>
                <a:latin typeface="Meiryo UI"/>
                <a:ea typeface="Meiryo UI"/>
              </a:rPr>
              <a:t>・</a:t>
            </a:r>
            <a:r>
              <a:rPr lang="en-US" altLang="ja-JP" sz="1727" dirty="0">
                <a:solidFill>
                  <a:prstClr val="black"/>
                </a:solidFill>
                <a:latin typeface="Meiryo UI"/>
                <a:ea typeface="Meiryo UI"/>
              </a:rPr>
              <a:t>CNT</a:t>
            </a:r>
            <a:r>
              <a:rPr lang="ja-JP" altLang="en-US" sz="1727" dirty="0">
                <a:solidFill>
                  <a:prstClr val="black"/>
                </a:solidFill>
                <a:latin typeface="Meiryo UI"/>
                <a:ea typeface="Meiryo UI"/>
              </a:rPr>
              <a:t>やグラフェンといった炭素素材関連技術等の様々な先端技術を最適化し利活用するシステム等によって社会システムを低炭素型へと革新する技術開発・実証</a:t>
            </a:r>
          </a:p>
        </p:txBody>
      </p:sp>
    </p:spTree>
    <p:extLst>
      <p:ext uri="{BB962C8B-B14F-4D97-AF65-F5344CB8AC3E}">
        <p14:creationId xmlns:p14="http://schemas.microsoft.com/office/powerpoint/2010/main" val="10030476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lang="ja-JP" altLang="en-US" sz="3022" dirty="0">
                <a:latin typeface="+mn-ea"/>
                <a:ea typeface="+mn-ea"/>
              </a:rPr>
              <a:t>事例①小型ソーラー水素ステーションと燃料電池車を組み合わせた</a:t>
            </a:r>
            <a:r>
              <a:rPr lang="en-US" altLang="ja-JP" sz="3022" dirty="0">
                <a:latin typeface="+mn-ea"/>
                <a:ea typeface="+mn-ea"/>
              </a:rPr>
              <a:t>CO2</a:t>
            </a:r>
            <a:r>
              <a:rPr lang="ja-JP" altLang="en-US" sz="3022" dirty="0">
                <a:latin typeface="+mn-ea"/>
                <a:ea typeface="+mn-ea"/>
              </a:rPr>
              <a:t>排出ゼロシステム開発　</a:t>
            </a:r>
          </a:p>
        </p:txBody>
      </p:sp>
      <p:sp>
        <p:nvSpPr>
          <p:cNvPr id="5" name="テキスト プレースホルダー 4"/>
          <p:cNvSpPr>
            <a:spLocks noGrp="1"/>
          </p:cNvSpPr>
          <p:nvPr>
            <p:ph type="body" sz="quarter" idx="10"/>
          </p:nvPr>
        </p:nvSpPr>
        <p:spPr>
          <a:xfrm>
            <a:off x="3238" y="1134019"/>
            <a:ext cx="10685337" cy="1654924"/>
          </a:xfrm>
        </p:spPr>
        <p:txBody>
          <a:bodyPr/>
          <a:lstStyle/>
          <a:p>
            <a:r>
              <a:rPr lang="ja-JP" altLang="en-US" sz="1943" dirty="0">
                <a:latin typeface="+mn-ea"/>
                <a:ea typeface="+mn-ea"/>
              </a:rPr>
              <a:t>ソーラーパネルで発電された電力を元に、高圧水電解システムにて水素を生成し、得られた水素を用いて燃料電池電気自動車を運用するシステムを開発。</a:t>
            </a:r>
          </a:p>
          <a:p>
            <a:r>
              <a:rPr lang="ja-JP" altLang="en-US" sz="1943" dirty="0">
                <a:latin typeface="+mn-ea"/>
                <a:ea typeface="+mn-ea"/>
              </a:rPr>
              <a:t>埼玉県のイベントで </a:t>
            </a:r>
            <a:r>
              <a:rPr lang="en-US" altLang="ja-JP" sz="1943" dirty="0">
                <a:latin typeface="+mn-ea"/>
                <a:ea typeface="+mn-ea"/>
              </a:rPr>
              <a:t>FCV</a:t>
            </a:r>
            <a:r>
              <a:rPr lang="ja-JP" altLang="en-US" sz="1943" dirty="0">
                <a:latin typeface="+mn-ea"/>
                <a:ea typeface="+mn-ea"/>
              </a:rPr>
              <a:t>から周辺の電気機器への給電を</a:t>
            </a:r>
            <a:r>
              <a:rPr lang="en-US" altLang="ja-JP" sz="1943" dirty="0">
                <a:latin typeface="+mn-ea"/>
                <a:ea typeface="+mn-ea"/>
              </a:rPr>
              <a:t>14</a:t>
            </a:r>
            <a:r>
              <a:rPr lang="ja-JP" altLang="en-US" sz="1943" dirty="0">
                <a:latin typeface="+mn-ea"/>
                <a:ea typeface="+mn-ea"/>
              </a:rPr>
              <a:t>日で約５０時間行った実績を誇る。</a:t>
            </a:r>
          </a:p>
          <a:p>
            <a:r>
              <a:rPr lang="ja-JP" altLang="en-US" sz="1943" dirty="0">
                <a:latin typeface="+mn-ea"/>
                <a:ea typeface="+mn-ea"/>
              </a:rPr>
              <a:t>今後も全国に拡大する水素ステーションにシステム導入する予定。</a:t>
            </a:r>
          </a:p>
        </p:txBody>
      </p:sp>
      <p:sp>
        <p:nvSpPr>
          <p:cNvPr id="6" name="正方形/長方形 5"/>
          <p:cNvSpPr/>
          <p:nvPr/>
        </p:nvSpPr>
        <p:spPr>
          <a:xfrm>
            <a:off x="5915783" y="550831"/>
            <a:ext cx="4776030" cy="502702"/>
          </a:xfrm>
          <a:prstGeom prst="rect">
            <a:avLst/>
          </a:prstGeom>
          <a:ln>
            <a:noFill/>
          </a:ln>
        </p:spPr>
        <p:txBody>
          <a:bodyPr wrap="square" anchor="ctr">
            <a:spAutoFit/>
          </a:bodyPr>
          <a:lstStyle/>
          <a:p>
            <a:pPr defTabSz="983238">
              <a:lnSpc>
                <a:spcPts val="1614"/>
              </a:lnSpc>
              <a:defRPr/>
            </a:pPr>
            <a:r>
              <a:rPr kumimoji="0" lang="ja-JP" altLang="en-US" sz="1511" b="1" kern="0" dirty="0">
                <a:solidFill>
                  <a:srgbClr val="000000"/>
                </a:solidFill>
                <a:latin typeface="Meiryo UI"/>
                <a:ea typeface="Meiryo UI"/>
                <a:cs typeface="メイリオ" panose="020B0604030504040204" pitchFamily="50" charset="-128"/>
                <a:sym typeface="Wingdings" panose="05000000000000000000" pitchFamily="2" charset="2"/>
              </a:rPr>
              <a:t>実施期間：平成</a:t>
            </a:r>
            <a:r>
              <a:rPr kumimoji="0" lang="en-US" altLang="ja-JP" sz="1511" b="1" kern="0" dirty="0">
                <a:solidFill>
                  <a:srgbClr val="000000"/>
                </a:solidFill>
                <a:latin typeface="Meiryo UI"/>
                <a:ea typeface="Meiryo UI"/>
                <a:cs typeface="メイリオ" panose="020B0604030504040204" pitchFamily="50" charset="-128"/>
                <a:sym typeface="Wingdings" panose="05000000000000000000" pitchFamily="2" charset="2"/>
              </a:rPr>
              <a:t>23</a:t>
            </a:r>
            <a:r>
              <a:rPr kumimoji="0" lang="ja-JP" altLang="en-US" sz="1511" b="1" kern="0" dirty="0">
                <a:solidFill>
                  <a:srgbClr val="000000"/>
                </a:solidFill>
                <a:latin typeface="Meiryo UI"/>
                <a:ea typeface="Meiryo UI"/>
                <a:cs typeface="メイリオ" panose="020B0604030504040204" pitchFamily="50" charset="-128"/>
                <a:sym typeface="Wingdings" panose="05000000000000000000" pitchFamily="2" charset="2"/>
              </a:rPr>
              <a:t>年度～平成</a:t>
            </a:r>
            <a:r>
              <a:rPr kumimoji="0" lang="en-US" altLang="ja-JP" sz="1511" b="1" kern="0" dirty="0">
                <a:solidFill>
                  <a:srgbClr val="000000"/>
                </a:solidFill>
                <a:latin typeface="Meiryo UI"/>
                <a:ea typeface="Meiryo UI"/>
                <a:cs typeface="メイリオ" panose="020B0604030504040204" pitchFamily="50" charset="-128"/>
                <a:sym typeface="Wingdings" panose="05000000000000000000" pitchFamily="2" charset="2"/>
              </a:rPr>
              <a:t>26</a:t>
            </a:r>
            <a:r>
              <a:rPr kumimoji="0" lang="ja-JP" altLang="en-US" sz="1511" b="1" kern="0" dirty="0">
                <a:solidFill>
                  <a:srgbClr val="000000"/>
                </a:solidFill>
                <a:latin typeface="Meiryo UI"/>
                <a:ea typeface="Meiryo UI"/>
                <a:cs typeface="メイリオ" panose="020B0604030504040204" pitchFamily="50" charset="-128"/>
                <a:sym typeface="Wingdings" panose="05000000000000000000" pitchFamily="2" charset="2"/>
              </a:rPr>
              <a:t>年度</a:t>
            </a:r>
            <a:endParaRPr kumimoji="0" lang="en-US" altLang="ja-JP" sz="1511" b="1" kern="0" dirty="0">
              <a:solidFill>
                <a:srgbClr val="000000"/>
              </a:solidFill>
              <a:latin typeface="Meiryo UI"/>
              <a:ea typeface="Meiryo UI"/>
              <a:cs typeface="メイリオ" panose="020B0604030504040204" pitchFamily="50" charset="-128"/>
              <a:sym typeface="Wingdings" panose="05000000000000000000" pitchFamily="2" charset="2"/>
            </a:endParaRPr>
          </a:p>
          <a:p>
            <a:pPr defTabSz="983238">
              <a:lnSpc>
                <a:spcPts val="1614"/>
              </a:lnSpc>
              <a:defRPr/>
            </a:pPr>
            <a:r>
              <a:rPr kumimoji="0" lang="ja-JP" altLang="en-US" sz="1511" b="1" kern="0" dirty="0">
                <a:solidFill>
                  <a:srgbClr val="000000"/>
                </a:solidFill>
                <a:latin typeface="Meiryo UI"/>
                <a:ea typeface="Meiryo UI"/>
                <a:cs typeface="メイリオ" panose="020B0604030504040204" pitchFamily="50" charset="-128"/>
                <a:sym typeface="Wingdings" panose="05000000000000000000" pitchFamily="2" charset="2"/>
              </a:rPr>
              <a:t>実施者：</a:t>
            </a:r>
            <a:r>
              <a:rPr kumimoji="0" lang="zh-TW" altLang="en-US" sz="1511" b="1" kern="0" dirty="0">
                <a:solidFill>
                  <a:srgbClr val="000000"/>
                </a:solidFill>
                <a:latin typeface="Meiryo UI"/>
                <a:ea typeface="Meiryo UI"/>
                <a:cs typeface="メイリオ" panose="020B0604030504040204" pitchFamily="50" charset="-128"/>
                <a:sym typeface="Wingdings" panose="05000000000000000000" pitchFamily="2" charset="2"/>
              </a:rPr>
              <a:t>本田技研工業（株）</a:t>
            </a:r>
            <a:r>
              <a:rPr kumimoji="0" lang="ja-JP" altLang="en-US" sz="1511" b="1" kern="0" dirty="0" err="1">
                <a:solidFill>
                  <a:srgbClr val="000000"/>
                </a:solidFill>
                <a:latin typeface="Meiryo UI"/>
                <a:ea typeface="Meiryo UI"/>
                <a:cs typeface="メイリオ" panose="020B0604030504040204" pitchFamily="50" charset="-128"/>
                <a:sym typeface="Wingdings" panose="05000000000000000000" pitchFamily="2" charset="2"/>
              </a:rPr>
              <a:t>、</a:t>
            </a:r>
            <a:r>
              <a:rPr kumimoji="0" lang="zh-TW" altLang="en-US" sz="1511" b="1" kern="0" dirty="0">
                <a:solidFill>
                  <a:srgbClr val="000000"/>
                </a:solidFill>
                <a:latin typeface="Meiryo UI"/>
                <a:ea typeface="Meiryo UI"/>
                <a:cs typeface="メイリオ" panose="020B0604030504040204" pitchFamily="50" charset="-128"/>
                <a:sym typeface="Wingdings" panose="05000000000000000000" pitchFamily="2" charset="2"/>
              </a:rPr>
              <a:t>岩谷産業</a:t>
            </a:r>
            <a:r>
              <a:rPr kumimoji="0" lang="en-US" altLang="zh-TW" sz="1511" b="1" kern="0" dirty="0">
                <a:solidFill>
                  <a:srgbClr val="000000"/>
                </a:solidFill>
                <a:latin typeface="Meiryo UI"/>
                <a:ea typeface="Meiryo UI"/>
                <a:cs typeface="メイリオ" panose="020B0604030504040204" pitchFamily="50" charset="-128"/>
                <a:sym typeface="Wingdings" panose="05000000000000000000" pitchFamily="2" charset="2"/>
              </a:rPr>
              <a:t>(</a:t>
            </a:r>
            <a:r>
              <a:rPr kumimoji="0" lang="zh-TW" altLang="en-US" sz="1511" b="1" kern="0" dirty="0">
                <a:solidFill>
                  <a:srgbClr val="000000"/>
                </a:solidFill>
                <a:latin typeface="Meiryo UI"/>
                <a:ea typeface="Meiryo UI"/>
                <a:cs typeface="メイリオ" panose="020B0604030504040204" pitchFamily="50" charset="-128"/>
                <a:sym typeface="Wingdings" panose="05000000000000000000" pitchFamily="2" charset="2"/>
              </a:rPr>
              <a:t>株</a:t>
            </a:r>
            <a:r>
              <a:rPr kumimoji="0" lang="en-US" altLang="zh-TW" sz="1511" b="1" kern="0" dirty="0">
                <a:solidFill>
                  <a:srgbClr val="000000"/>
                </a:solidFill>
                <a:latin typeface="Meiryo UI"/>
                <a:ea typeface="Meiryo UI"/>
                <a:cs typeface="メイリオ" panose="020B0604030504040204" pitchFamily="50" charset="-128"/>
                <a:sym typeface="Wingdings" panose="05000000000000000000" pitchFamily="2" charset="2"/>
              </a:rPr>
              <a:t>)</a:t>
            </a:r>
            <a:r>
              <a:rPr kumimoji="0" lang="ja-JP" altLang="en-US" sz="1511" b="1" kern="0" dirty="0" err="1">
                <a:solidFill>
                  <a:srgbClr val="000000"/>
                </a:solidFill>
                <a:latin typeface="Meiryo UI"/>
                <a:ea typeface="Meiryo UI"/>
                <a:cs typeface="メイリオ" panose="020B0604030504040204" pitchFamily="50" charset="-128"/>
                <a:sym typeface="Wingdings" panose="05000000000000000000" pitchFamily="2" charset="2"/>
              </a:rPr>
              <a:t>、</a:t>
            </a:r>
            <a:r>
              <a:rPr kumimoji="0" lang="ja-JP" altLang="en-US" sz="1511" b="1" kern="0" dirty="0">
                <a:solidFill>
                  <a:srgbClr val="000000"/>
                </a:solidFill>
                <a:latin typeface="Meiryo UI"/>
                <a:ea typeface="Meiryo UI"/>
                <a:cs typeface="メイリオ" panose="020B0604030504040204" pitchFamily="50" charset="-128"/>
                <a:sym typeface="Wingdings" panose="05000000000000000000" pitchFamily="2" charset="2"/>
              </a:rPr>
              <a:t>埼玉県</a:t>
            </a:r>
          </a:p>
        </p:txBody>
      </p:sp>
      <p:pic>
        <p:nvPicPr>
          <p:cNvPr id="7" name="図 6" descr="画面の領域"/>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9947" y="3002635"/>
            <a:ext cx="4486419" cy="2063552"/>
          </a:xfrm>
          <a:prstGeom prst="rect">
            <a:avLst/>
          </a:prstGeom>
        </p:spPr>
      </p:pic>
      <p:grpSp>
        <p:nvGrpSpPr>
          <p:cNvPr id="8" name="グループ化 7"/>
          <p:cNvGrpSpPr/>
          <p:nvPr/>
        </p:nvGrpSpPr>
        <p:grpSpPr>
          <a:xfrm>
            <a:off x="138655" y="3364924"/>
            <a:ext cx="5403086" cy="1114394"/>
            <a:chOff x="-79428" y="2419234"/>
            <a:chExt cx="5950500" cy="1137473"/>
          </a:xfrm>
        </p:grpSpPr>
        <p:pic>
          <p:nvPicPr>
            <p:cNvPr id="9" name="図 8" descr="画面の領域"/>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488" y="2419234"/>
              <a:ext cx="5256584" cy="1083594"/>
            </a:xfrm>
            <a:prstGeom prst="rect">
              <a:avLst/>
            </a:prstGeom>
          </p:spPr>
        </p:pic>
        <p:sp>
          <p:nvSpPr>
            <p:cNvPr id="10" name="正方形/長方形 9"/>
            <p:cNvSpPr/>
            <p:nvPr/>
          </p:nvSpPr>
          <p:spPr>
            <a:xfrm>
              <a:off x="-79428" y="2862694"/>
              <a:ext cx="1476031" cy="2884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r" defTabSz="1065174"/>
              <a:r>
                <a:rPr kumimoji="0" lang="en-US" altLang="zh-TW" sz="1295" kern="0" dirty="0">
                  <a:solidFill>
                    <a:prstClr val="black"/>
                  </a:solidFill>
                  <a:latin typeface="Meiryo UI"/>
                  <a:ea typeface="Meiryo UI"/>
                  <a:cs typeface="メイリオ" panose="020B0604030504040204" pitchFamily="50" charset="-128"/>
                </a:rPr>
                <a:t>CIGS</a:t>
              </a:r>
              <a:r>
                <a:rPr kumimoji="0" lang="zh-TW" altLang="en-US" sz="1295" kern="0" dirty="0">
                  <a:solidFill>
                    <a:prstClr val="black"/>
                  </a:solidFill>
                  <a:latin typeface="Meiryo UI"/>
                  <a:ea typeface="Meiryo UI"/>
                  <a:cs typeface="メイリオ" panose="020B0604030504040204" pitchFamily="50" charset="-128"/>
                </a:rPr>
                <a:t>薄膜太陽電池</a:t>
              </a:r>
              <a:endParaRPr kumimoji="0" lang="ja-JP" altLang="en-US" sz="1295" kern="0" dirty="0">
                <a:solidFill>
                  <a:prstClr val="black"/>
                </a:solidFill>
                <a:latin typeface="Meiryo UI"/>
                <a:ea typeface="Meiryo UI"/>
                <a:cs typeface="メイリオ" panose="020B0604030504040204" pitchFamily="50" charset="-128"/>
              </a:endParaRPr>
            </a:p>
          </p:txBody>
        </p:sp>
        <p:sp>
          <p:nvSpPr>
            <p:cNvPr id="11" name="正方形/長方形 10"/>
            <p:cNvSpPr/>
            <p:nvPr/>
          </p:nvSpPr>
          <p:spPr>
            <a:xfrm>
              <a:off x="1042078" y="3376812"/>
              <a:ext cx="1965253" cy="1798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1065174"/>
              <a:r>
                <a:rPr kumimoji="0" lang="ja-JP" altLang="en-US" sz="1295" kern="0" dirty="0">
                  <a:solidFill>
                    <a:prstClr val="black"/>
                  </a:solidFill>
                  <a:latin typeface="Meiryo UI"/>
                  <a:ea typeface="Meiryo UI"/>
                  <a:cs typeface="メイリオ" panose="020B0604030504040204" pitchFamily="50" charset="-128"/>
                </a:rPr>
                <a:t>高圧水電解ユニット</a:t>
              </a:r>
            </a:p>
          </p:txBody>
        </p:sp>
        <p:sp>
          <p:nvSpPr>
            <p:cNvPr id="12" name="正方形/長方形 11"/>
            <p:cNvSpPr/>
            <p:nvPr/>
          </p:nvSpPr>
          <p:spPr>
            <a:xfrm>
              <a:off x="2884285" y="3251204"/>
              <a:ext cx="1514874" cy="1631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65174"/>
              <a:r>
                <a:rPr kumimoji="0" lang="ja-JP" altLang="en-US" sz="1295" kern="0" dirty="0">
                  <a:solidFill>
                    <a:prstClr val="black"/>
                  </a:solidFill>
                  <a:latin typeface="Meiryo UI"/>
                  <a:ea typeface="Meiryo UI"/>
                  <a:cs typeface="メイリオ" panose="020B0604030504040204" pitchFamily="50" charset="-128"/>
                </a:rPr>
                <a:t>高圧水素タンク</a:t>
              </a:r>
            </a:p>
          </p:txBody>
        </p:sp>
        <p:sp>
          <p:nvSpPr>
            <p:cNvPr id="13" name="正方形/長方形 12"/>
            <p:cNvSpPr/>
            <p:nvPr/>
          </p:nvSpPr>
          <p:spPr>
            <a:xfrm>
              <a:off x="4202727" y="3323210"/>
              <a:ext cx="1398345" cy="1818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65174"/>
              <a:r>
                <a:rPr kumimoji="0" lang="ja-JP" altLang="en-US" sz="1295" kern="0" dirty="0">
                  <a:solidFill>
                    <a:prstClr val="black"/>
                  </a:solidFill>
                  <a:latin typeface="Meiryo UI"/>
                  <a:ea typeface="Meiryo UI"/>
                  <a:cs typeface="メイリオ" panose="020B0604030504040204" pitchFamily="50" charset="-128"/>
                </a:rPr>
                <a:t>ディスペンサー</a:t>
              </a:r>
            </a:p>
          </p:txBody>
        </p:sp>
        <p:sp>
          <p:nvSpPr>
            <p:cNvPr id="14" name="正方形/長方形 13"/>
            <p:cNvSpPr/>
            <p:nvPr/>
          </p:nvSpPr>
          <p:spPr>
            <a:xfrm>
              <a:off x="4837524" y="2732119"/>
              <a:ext cx="1033548" cy="3250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65174"/>
              <a:r>
                <a:rPr kumimoji="0" lang="ja-JP" altLang="en-US" sz="1295" kern="0" dirty="0">
                  <a:solidFill>
                    <a:prstClr val="black"/>
                  </a:solidFill>
                  <a:latin typeface="Meiryo UI"/>
                  <a:ea typeface="Meiryo UI"/>
                  <a:cs typeface="メイリオ" panose="020B0604030504040204" pitchFamily="50" charset="-128"/>
                </a:rPr>
                <a:t>車両充填</a:t>
              </a:r>
            </a:p>
          </p:txBody>
        </p:sp>
      </p:grpSp>
      <p:sp>
        <p:nvSpPr>
          <p:cNvPr id="15" name="テキスト ボックス 14"/>
          <p:cNvSpPr txBox="1"/>
          <p:nvPr/>
        </p:nvSpPr>
        <p:spPr>
          <a:xfrm>
            <a:off x="621343" y="2934021"/>
            <a:ext cx="4505004" cy="391326"/>
          </a:xfrm>
          <a:prstGeom prst="rect">
            <a:avLst/>
          </a:prstGeom>
          <a:noFill/>
        </p:spPr>
        <p:txBody>
          <a:bodyPr wrap="square" rtlCol="0">
            <a:spAutoFit/>
          </a:bodyPr>
          <a:lstStyle/>
          <a:p>
            <a:pPr algn="ctr" defTabSz="1065174"/>
            <a:r>
              <a:rPr kumimoji="0" lang="ja-JP" altLang="en-US" sz="1943" kern="0" dirty="0">
                <a:solidFill>
                  <a:sysClr val="windowText" lastClr="000000"/>
                </a:solidFill>
                <a:latin typeface="Meiryo UI"/>
                <a:ea typeface="Meiryo UI"/>
                <a:cs typeface="メイリオ" panose="020B0604030504040204" pitchFamily="50" charset="-128"/>
              </a:rPr>
              <a:t>埼玉県庁に導入した水素ステーション概要</a:t>
            </a:r>
          </a:p>
        </p:txBody>
      </p:sp>
      <p:sp>
        <p:nvSpPr>
          <p:cNvPr id="16" name="テキスト ボックス 15"/>
          <p:cNvSpPr txBox="1"/>
          <p:nvPr/>
        </p:nvSpPr>
        <p:spPr>
          <a:xfrm>
            <a:off x="5644784" y="4907450"/>
            <a:ext cx="4675213" cy="1155445"/>
          </a:xfrm>
          <a:prstGeom prst="rect">
            <a:avLst/>
          </a:prstGeom>
          <a:noFill/>
        </p:spPr>
        <p:txBody>
          <a:bodyPr wrap="square" rtlCol="0">
            <a:spAutoFit/>
          </a:bodyPr>
          <a:lstStyle/>
          <a:p>
            <a:pPr defTabSz="1065174"/>
            <a:r>
              <a:rPr kumimoji="0" lang="ja-JP" altLang="en-US" sz="1727" kern="0" dirty="0">
                <a:solidFill>
                  <a:sysClr val="windowText" lastClr="000000"/>
                </a:solidFill>
                <a:latin typeface="Meiryo UI"/>
                <a:ea typeface="Meiryo UI"/>
                <a:cs typeface="メイリオ" panose="020B0604030504040204" pitchFamily="50" charset="-128"/>
              </a:rPr>
              <a:t>燃料電池電気自動車に搭載されている</a:t>
            </a:r>
            <a:r>
              <a:rPr kumimoji="0" lang="en-US" altLang="ja-JP" sz="1727" kern="0" dirty="0">
                <a:solidFill>
                  <a:sysClr val="windowText" lastClr="000000"/>
                </a:solidFill>
                <a:latin typeface="Meiryo UI"/>
                <a:ea typeface="Meiryo UI"/>
                <a:cs typeface="メイリオ" panose="020B0604030504040204" pitchFamily="50" charset="-128"/>
              </a:rPr>
              <a:t>FC</a:t>
            </a:r>
            <a:r>
              <a:rPr kumimoji="0" lang="ja-JP" altLang="en-US" sz="1727" kern="0" dirty="0">
                <a:solidFill>
                  <a:sysClr val="windowText" lastClr="000000"/>
                </a:solidFill>
                <a:latin typeface="Meiryo UI"/>
                <a:ea typeface="Meiryo UI"/>
                <a:cs typeface="メイリオ" panose="020B0604030504040204" pitchFamily="50" charset="-128"/>
              </a:rPr>
              <a:t>スタック（発電装置・最大出力</a:t>
            </a:r>
            <a:r>
              <a:rPr kumimoji="0" lang="en-US" altLang="ja-JP" sz="1727" kern="0" dirty="0">
                <a:solidFill>
                  <a:sysClr val="windowText" lastClr="000000"/>
                </a:solidFill>
                <a:latin typeface="Meiryo UI"/>
                <a:ea typeface="Meiryo UI"/>
                <a:cs typeface="メイリオ" panose="020B0604030504040204" pitchFamily="50" charset="-128"/>
              </a:rPr>
              <a:t>100kW</a:t>
            </a:r>
            <a:r>
              <a:rPr kumimoji="0" lang="ja-JP" altLang="en-US" sz="1727" kern="0" dirty="0">
                <a:solidFill>
                  <a:sysClr val="windowText" lastClr="000000"/>
                </a:solidFill>
                <a:latin typeface="Meiryo UI"/>
                <a:ea typeface="Meiryo UI"/>
                <a:cs typeface="メイリオ" panose="020B0604030504040204" pitchFamily="50" charset="-128"/>
              </a:rPr>
              <a:t>）を用い、外部へ電源出力できる機能を開発・搭載し、</a:t>
            </a:r>
            <a:r>
              <a:rPr kumimoji="0" lang="ja-JP" altLang="en-US" sz="1727" b="1" u="sng" kern="0" dirty="0">
                <a:solidFill>
                  <a:srgbClr val="FF0000"/>
                </a:solidFill>
                <a:latin typeface="Meiryo UI"/>
                <a:ea typeface="Meiryo UI"/>
                <a:cs typeface="メイリオ" panose="020B0604030504040204" pitchFamily="50" charset="-128"/>
              </a:rPr>
              <a:t>「移動可能な発電機」</a:t>
            </a:r>
            <a:r>
              <a:rPr kumimoji="0" lang="ja-JP" altLang="en-US" sz="1727" kern="0" dirty="0">
                <a:solidFill>
                  <a:sysClr val="windowText" lastClr="000000"/>
                </a:solidFill>
                <a:latin typeface="Meiryo UI"/>
                <a:ea typeface="Meiryo UI"/>
                <a:cs typeface="メイリオ" panose="020B0604030504040204" pitchFamily="50" charset="-128"/>
              </a:rPr>
              <a:t>として有効に活用する</a:t>
            </a:r>
          </a:p>
        </p:txBody>
      </p:sp>
      <p:sp>
        <p:nvSpPr>
          <p:cNvPr id="17" name="テキスト ボックス 16"/>
          <p:cNvSpPr txBox="1"/>
          <p:nvPr/>
        </p:nvSpPr>
        <p:spPr>
          <a:xfrm>
            <a:off x="6742104" y="2924916"/>
            <a:ext cx="2645251" cy="391326"/>
          </a:xfrm>
          <a:prstGeom prst="rect">
            <a:avLst/>
          </a:prstGeom>
          <a:noFill/>
        </p:spPr>
        <p:txBody>
          <a:bodyPr wrap="square" rtlCol="0">
            <a:spAutoFit/>
          </a:bodyPr>
          <a:lstStyle/>
          <a:p>
            <a:pPr algn="ctr" defTabSz="1065174"/>
            <a:r>
              <a:rPr kumimoji="0" lang="ja-JP" altLang="en-US" sz="1943" kern="0" dirty="0">
                <a:solidFill>
                  <a:sysClr val="windowText" lastClr="000000"/>
                </a:solidFill>
                <a:latin typeface="Meiryo UI"/>
                <a:ea typeface="Meiryo UI"/>
                <a:cs typeface="メイリオ" panose="020B0604030504040204" pitchFamily="50" charset="-128"/>
              </a:rPr>
              <a:t>非常給電イメージ</a:t>
            </a:r>
          </a:p>
        </p:txBody>
      </p:sp>
      <p:sp>
        <p:nvSpPr>
          <p:cNvPr id="18" name="テキスト ボックス 17"/>
          <p:cNvSpPr txBox="1"/>
          <p:nvPr/>
        </p:nvSpPr>
        <p:spPr>
          <a:xfrm>
            <a:off x="5598870" y="6114575"/>
            <a:ext cx="4800206" cy="1155445"/>
          </a:xfrm>
          <a:prstGeom prst="rect">
            <a:avLst/>
          </a:prstGeom>
          <a:noFill/>
        </p:spPr>
        <p:txBody>
          <a:bodyPr wrap="square" rtlCol="0">
            <a:spAutoFit/>
          </a:bodyPr>
          <a:lstStyle/>
          <a:p>
            <a:pPr defTabSz="1065174"/>
            <a:r>
              <a:rPr kumimoji="0" lang="ja-JP" altLang="en-US" sz="1727" kern="0" dirty="0">
                <a:solidFill>
                  <a:sysClr val="windowText" lastClr="000000"/>
                </a:solidFill>
                <a:latin typeface="Meiryo UI"/>
                <a:ea typeface="Meiryo UI"/>
                <a:cs typeface="メイリオ" panose="020B0604030504040204" pitchFamily="50" charset="-128"/>
              </a:rPr>
              <a:t>○量産化・販売計画</a:t>
            </a:r>
            <a:endParaRPr kumimoji="0" lang="en-US" altLang="ja-JP" sz="1727" kern="0" dirty="0">
              <a:solidFill>
                <a:sysClr val="windowText" lastClr="000000"/>
              </a:solidFill>
              <a:latin typeface="Meiryo UI"/>
              <a:ea typeface="Meiryo UI"/>
              <a:cs typeface="メイリオ" panose="020B0604030504040204" pitchFamily="50" charset="-128"/>
            </a:endParaRPr>
          </a:p>
          <a:p>
            <a:pPr marL="332859" indent="-332859" defTabSz="1065174">
              <a:buFont typeface="Arial" panose="020B0604020202020204" pitchFamily="34" charset="0"/>
              <a:buChar char="•"/>
            </a:pPr>
            <a:r>
              <a:rPr kumimoji="0" lang="zh-TW" altLang="en-US" sz="1727" kern="0" dirty="0">
                <a:solidFill>
                  <a:sysClr val="windowText" lastClr="000000"/>
                </a:solidFill>
                <a:latin typeface="Meiryo UI"/>
                <a:ea typeface="Meiryo UI"/>
                <a:cs typeface="メイリオ" panose="020B0604030504040204" pitchFamily="50" charset="-128"/>
              </a:rPr>
              <a:t>日本再興戦略</a:t>
            </a:r>
            <a:r>
              <a:rPr kumimoji="0" lang="en-US" altLang="zh-TW" sz="1727" kern="0" dirty="0">
                <a:solidFill>
                  <a:sysClr val="windowText" lastClr="000000"/>
                </a:solidFill>
                <a:latin typeface="Meiryo UI"/>
                <a:ea typeface="Meiryo UI"/>
                <a:cs typeface="メイリオ" panose="020B0604030504040204" pitchFamily="50" charset="-128"/>
              </a:rPr>
              <a:t>2016</a:t>
            </a:r>
            <a:r>
              <a:rPr kumimoji="0" lang="ja-JP" altLang="en-US" sz="1727" kern="0" dirty="0">
                <a:solidFill>
                  <a:sysClr val="windowText" lastClr="000000"/>
                </a:solidFill>
                <a:latin typeface="Meiryo UI"/>
                <a:ea typeface="Meiryo UI"/>
                <a:cs typeface="メイリオ" panose="020B0604030504040204" pitchFamily="50" charset="-128"/>
              </a:rPr>
              <a:t>に明記された、</a:t>
            </a:r>
            <a:r>
              <a:rPr kumimoji="0" lang="en-US" altLang="ja-JP" sz="1727" kern="0" dirty="0">
                <a:solidFill>
                  <a:sysClr val="windowText" lastClr="000000"/>
                </a:solidFill>
                <a:latin typeface="Meiryo UI"/>
                <a:ea typeface="Meiryo UI"/>
                <a:cs typeface="メイリオ" panose="020B0604030504040204" pitchFamily="50" charset="-128"/>
              </a:rPr>
              <a:t>2020</a:t>
            </a:r>
            <a:r>
              <a:rPr kumimoji="0" lang="ja-JP" altLang="en-US" sz="1727" kern="0" dirty="0">
                <a:solidFill>
                  <a:sysClr val="windowText" lastClr="000000"/>
                </a:solidFill>
                <a:latin typeface="Meiryo UI"/>
                <a:ea typeface="Meiryo UI"/>
                <a:cs typeface="メイリオ" panose="020B0604030504040204" pitchFamily="50" charset="-128"/>
              </a:rPr>
              <a:t>年度までに全国</a:t>
            </a:r>
            <a:r>
              <a:rPr kumimoji="0" lang="en-US" altLang="ja-JP" sz="1727" kern="0" dirty="0">
                <a:solidFill>
                  <a:sysClr val="windowText" lastClr="000000"/>
                </a:solidFill>
                <a:latin typeface="Meiryo UI"/>
                <a:ea typeface="Meiryo UI"/>
                <a:cs typeface="メイリオ" panose="020B0604030504040204" pitchFamily="50" charset="-128"/>
              </a:rPr>
              <a:t>100</a:t>
            </a:r>
            <a:r>
              <a:rPr kumimoji="0" lang="ja-JP" altLang="en-US" sz="1727" kern="0" dirty="0">
                <a:solidFill>
                  <a:sysClr val="windowText" lastClr="000000"/>
                </a:solidFill>
                <a:latin typeface="Meiryo UI"/>
                <a:ea typeface="Meiryo UI"/>
                <a:cs typeface="メイリオ" panose="020B0604030504040204" pitchFamily="50" charset="-128"/>
              </a:rPr>
              <a:t>ヶ所の再エネ由来水素ステーションの整備を行う計画に合わせ、システム導入予定</a:t>
            </a:r>
            <a:endParaRPr kumimoji="0" lang="en-US" altLang="ja-JP" sz="1727" kern="0" dirty="0">
              <a:solidFill>
                <a:sysClr val="windowText" lastClr="000000"/>
              </a:solidFill>
              <a:latin typeface="Meiryo UI"/>
              <a:ea typeface="Meiryo UI"/>
              <a:cs typeface="メイリオ" panose="020B0604030504040204" pitchFamily="50" charset="-128"/>
            </a:endParaRPr>
          </a:p>
        </p:txBody>
      </p:sp>
      <p:pic>
        <p:nvPicPr>
          <p:cNvPr id="19" name="図 18" descr="画面の領域"/>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4095" y="4658006"/>
            <a:ext cx="4870598" cy="2133946"/>
          </a:xfrm>
          <a:prstGeom prst="rect">
            <a:avLst/>
          </a:prstGeom>
        </p:spPr>
      </p:pic>
      <p:sp>
        <p:nvSpPr>
          <p:cNvPr id="20" name="正方形/長方形 19"/>
          <p:cNvSpPr/>
          <p:nvPr/>
        </p:nvSpPr>
        <p:spPr>
          <a:xfrm>
            <a:off x="411718" y="6791953"/>
            <a:ext cx="4889928" cy="391133"/>
          </a:xfrm>
          <a:prstGeom prst="rect">
            <a:avLst/>
          </a:prstGeom>
        </p:spPr>
        <p:txBody>
          <a:bodyPr wrap="square">
            <a:spAutoFit/>
          </a:bodyPr>
          <a:lstStyle/>
          <a:p>
            <a:pPr defTabSz="1065174"/>
            <a:r>
              <a:rPr kumimoji="0" lang="en-US" altLang="ja-JP" sz="971" kern="0" dirty="0">
                <a:solidFill>
                  <a:sysClr val="windowText" lastClr="000000"/>
                </a:solidFill>
                <a:latin typeface="Meiryo UI"/>
                <a:ea typeface="Meiryo UI"/>
                <a:cs typeface="メイリオ" panose="020B0604030504040204" pitchFamily="50" charset="-128"/>
              </a:rPr>
              <a:t>https://www.env.go.jp/earth/ondanka/cpttv_funds/pdf/prod2015/p20150106.pdf</a:t>
            </a:r>
            <a:endParaRPr kumimoji="0" lang="ja-JP" altLang="en-US" sz="971" kern="0" dirty="0">
              <a:solidFill>
                <a:sysClr val="windowText" lastClr="000000"/>
              </a:solidFill>
              <a:latin typeface="Meiryo UI"/>
              <a:ea typeface="Meiryo UI"/>
              <a:cs typeface="メイリオ" panose="020B0604030504040204" pitchFamily="50" charset="-128"/>
            </a:endParaRPr>
          </a:p>
        </p:txBody>
      </p:sp>
    </p:spTree>
    <p:extLst>
      <p:ext uri="{BB962C8B-B14F-4D97-AF65-F5344CB8AC3E}">
        <p14:creationId xmlns:p14="http://schemas.microsoft.com/office/powerpoint/2010/main" val="18626740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3022" dirty="0"/>
              <a:t>事例②都市部における中小規模建物の超低炭素化</a:t>
            </a:r>
            <a:br>
              <a:rPr lang="en-US" altLang="ja-JP" sz="3022" dirty="0"/>
            </a:br>
            <a:r>
              <a:rPr lang="ja-JP" altLang="en-US" sz="3022" dirty="0"/>
              <a:t>（</a:t>
            </a:r>
            <a:r>
              <a:rPr lang="en-US" altLang="ja-JP" sz="3022" dirty="0"/>
              <a:t>ZEB</a:t>
            </a:r>
            <a:r>
              <a:rPr lang="ja-JP" altLang="en-US" sz="3022" dirty="0"/>
              <a:t>化）に関する実証　</a:t>
            </a:r>
          </a:p>
        </p:txBody>
      </p:sp>
      <p:sp>
        <p:nvSpPr>
          <p:cNvPr id="3" name="テキスト プレースホルダー 2"/>
          <p:cNvSpPr>
            <a:spLocks noGrp="1"/>
          </p:cNvSpPr>
          <p:nvPr>
            <p:ph type="body" sz="quarter" idx="10"/>
          </p:nvPr>
        </p:nvSpPr>
        <p:spPr>
          <a:xfrm>
            <a:off x="3238" y="1134018"/>
            <a:ext cx="10685337" cy="1967235"/>
          </a:xfrm>
        </p:spPr>
        <p:txBody>
          <a:bodyPr/>
          <a:lstStyle/>
          <a:p>
            <a:r>
              <a:rPr lang="ja-JP" altLang="en-US" sz="1943" dirty="0"/>
              <a:t>従来技術に加え、先進のエネルギー低減システムを開発導入し、施設利用者の快適性・生産性を損なわず、運用エネルギー削減</a:t>
            </a:r>
            <a:r>
              <a:rPr lang="en-US" altLang="ja-JP" sz="1943" dirty="0"/>
              <a:t>-75</a:t>
            </a:r>
            <a:r>
              <a:rPr lang="ja-JP" altLang="en-US" sz="1943" dirty="0"/>
              <a:t>％を目指した検証。</a:t>
            </a:r>
          </a:p>
          <a:p>
            <a:r>
              <a:rPr lang="en-US" altLang="ja-JP" sz="1943" dirty="0"/>
              <a:t>2014</a:t>
            </a:r>
            <a:r>
              <a:rPr lang="ja-JP" altLang="en-US" sz="1943" dirty="0"/>
              <a:t>年に横浜市にある大成建設事務所において実証が開始され、１年間で</a:t>
            </a:r>
            <a:r>
              <a:rPr lang="en-US" altLang="ja-JP" sz="1943" dirty="0"/>
              <a:t>77</a:t>
            </a:r>
            <a:r>
              <a:rPr lang="ja-JP" altLang="en-US" sz="1943" dirty="0"/>
              <a:t>％の運用エネルギー削減に成功。</a:t>
            </a:r>
          </a:p>
          <a:p>
            <a:r>
              <a:rPr lang="ja-JP" altLang="en-US" sz="1943" dirty="0"/>
              <a:t>今後は新築への導入促進および既築ストックへのリニューアル提案を推進し、一般普及を図る予定。</a:t>
            </a:r>
          </a:p>
        </p:txBody>
      </p:sp>
      <p:sp>
        <p:nvSpPr>
          <p:cNvPr id="4" name="正方形/長方形 3"/>
          <p:cNvSpPr/>
          <p:nvPr/>
        </p:nvSpPr>
        <p:spPr>
          <a:xfrm>
            <a:off x="6900310" y="588025"/>
            <a:ext cx="3666388" cy="502702"/>
          </a:xfrm>
          <a:prstGeom prst="rect">
            <a:avLst/>
          </a:prstGeom>
          <a:ln>
            <a:noFill/>
          </a:ln>
        </p:spPr>
        <p:txBody>
          <a:bodyPr wrap="none" anchor="ctr">
            <a:spAutoFit/>
          </a:bodyPr>
          <a:lstStyle/>
          <a:p>
            <a:pPr defTabSz="983238">
              <a:lnSpc>
                <a:spcPts val="1614"/>
              </a:lnSpc>
              <a:defRPr/>
            </a:pPr>
            <a:r>
              <a:rPr kumimoji="0" lang="ja-JP" altLang="en-US" sz="1631" b="1"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実施期間：平成</a:t>
            </a:r>
            <a:r>
              <a:rPr kumimoji="0" lang="en-US" altLang="ja-JP" sz="1631" b="1"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25</a:t>
            </a:r>
            <a:r>
              <a:rPr kumimoji="0" lang="ja-JP" altLang="en-US" sz="1631" b="1"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年度～平成</a:t>
            </a:r>
            <a:r>
              <a:rPr kumimoji="0" lang="en-US" altLang="ja-JP" sz="1631" b="1"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27</a:t>
            </a:r>
            <a:r>
              <a:rPr kumimoji="0" lang="ja-JP" altLang="en-US" sz="1631" b="1"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年度</a:t>
            </a:r>
            <a:endParaRPr kumimoji="0" lang="en-US" altLang="ja-JP" sz="1631" b="1"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endParaRPr>
          </a:p>
          <a:p>
            <a:pPr defTabSz="983238">
              <a:lnSpc>
                <a:spcPts val="1614"/>
              </a:lnSpc>
              <a:defRPr/>
            </a:pPr>
            <a:r>
              <a:rPr kumimoji="0" lang="ja-JP" altLang="en-US" sz="1631" b="1"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実施者：大成建設㈱</a:t>
            </a:r>
          </a:p>
        </p:txBody>
      </p:sp>
      <p:grpSp>
        <p:nvGrpSpPr>
          <p:cNvPr id="5" name="グループ化 4"/>
          <p:cNvGrpSpPr/>
          <p:nvPr/>
        </p:nvGrpSpPr>
        <p:grpSpPr>
          <a:xfrm>
            <a:off x="294095" y="3431597"/>
            <a:ext cx="6315836" cy="3727724"/>
            <a:chOff x="553396" y="2636912"/>
            <a:chExt cx="8527808" cy="4090354"/>
          </a:xfrm>
        </p:grpSpPr>
        <p:pic>
          <p:nvPicPr>
            <p:cNvPr id="6" name="図 5"/>
            <p:cNvPicPr>
              <a:picLocks noChangeAspect="1"/>
            </p:cNvPicPr>
            <p:nvPr/>
          </p:nvPicPr>
          <p:blipFill>
            <a:blip r:embed="rId2"/>
            <a:stretch>
              <a:fillRect/>
            </a:stretch>
          </p:blipFill>
          <p:spPr>
            <a:xfrm>
              <a:off x="3368824" y="2636912"/>
              <a:ext cx="5712380" cy="3925372"/>
            </a:xfrm>
            <a:prstGeom prst="rect">
              <a:avLst/>
            </a:prstGeom>
          </p:spPr>
        </p:pic>
        <p:pic>
          <p:nvPicPr>
            <p:cNvPr id="7" name="図 6"/>
            <p:cNvPicPr>
              <a:picLocks noChangeAspect="1"/>
            </p:cNvPicPr>
            <p:nvPr/>
          </p:nvPicPr>
          <p:blipFill>
            <a:blip r:embed="rId3"/>
            <a:stretch>
              <a:fillRect/>
            </a:stretch>
          </p:blipFill>
          <p:spPr>
            <a:xfrm>
              <a:off x="553396" y="3491538"/>
              <a:ext cx="2815427" cy="3235728"/>
            </a:xfrm>
            <a:prstGeom prst="rect">
              <a:avLst/>
            </a:prstGeom>
          </p:spPr>
        </p:pic>
      </p:grpSp>
      <p:grpSp>
        <p:nvGrpSpPr>
          <p:cNvPr id="8" name="グループ化 7"/>
          <p:cNvGrpSpPr/>
          <p:nvPr/>
        </p:nvGrpSpPr>
        <p:grpSpPr>
          <a:xfrm>
            <a:off x="6824897" y="3512683"/>
            <a:ext cx="3124752" cy="3619806"/>
            <a:chOff x="6825208" y="2996952"/>
            <a:chExt cx="2967064" cy="3370274"/>
          </a:xfrm>
        </p:grpSpPr>
        <p:pic>
          <p:nvPicPr>
            <p:cNvPr id="9" name="図 8" descr="画面の領域"/>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52391" y="2996952"/>
              <a:ext cx="2839881" cy="3326718"/>
            </a:xfrm>
            <a:prstGeom prst="rect">
              <a:avLst/>
            </a:prstGeom>
          </p:spPr>
        </p:pic>
        <p:sp>
          <p:nvSpPr>
            <p:cNvPr id="10" name="正方形/長方形 9"/>
            <p:cNvSpPr/>
            <p:nvPr/>
          </p:nvSpPr>
          <p:spPr>
            <a:xfrm>
              <a:off x="6825208" y="6021288"/>
              <a:ext cx="504056" cy="3459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65174"/>
              <a:endParaRPr kumimoji="0" lang="ja-JP" altLang="en-US" sz="1943" ker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11" name="テキスト ボックス 10"/>
          <p:cNvSpPr txBox="1"/>
          <p:nvPr/>
        </p:nvSpPr>
        <p:spPr>
          <a:xfrm>
            <a:off x="1459898" y="3219177"/>
            <a:ext cx="3529620" cy="391326"/>
          </a:xfrm>
          <a:prstGeom prst="rect">
            <a:avLst/>
          </a:prstGeom>
          <a:noFill/>
        </p:spPr>
        <p:txBody>
          <a:bodyPr wrap="square" rtlCol="0">
            <a:spAutoFit/>
          </a:bodyPr>
          <a:lstStyle/>
          <a:p>
            <a:pPr algn="ctr" defTabSz="1065174"/>
            <a:r>
              <a:rPr kumimoji="0" lang="ja-JP" altLang="en-US" sz="1943"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実証システムイメージ</a:t>
            </a:r>
          </a:p>
        </p:txBody>
      </p:sp>
      <p:sp>
        <p:nvSpPr>
          <p:cNvPr id="12" name="テキスト ボックス 11"/>
          <p:cNvSpPr txBox="1"/>
          <p:nvPr/>
        </p:nvSpPr>
        <p:spPr>
          <a:xfrm>
            <a:off x="7017274" y="3219178"/>
            <a:ext cx="3379827" cy="391326"/>
          </a:xfrm>
          <a:prstGeom prst="rect">
            <a:avLst/>
          </a:prstGeom>
          <a:noFill/>
        </p:spPr>
        <p:txBody>
          <a:bodyPr wrap="square" rtlCol="0">
            <a:spAutoFit/>
          </a:bodyPr>
          <a:lstStyle/>
          <a:p>
            <a:pPr algn="ctr" defTabSz="1065174"/>
            <a:r>
              <a:rPr kumimoji="0" lang="ja-JP" altLang="en-US" sz="1943"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実証実績（</a:t>
            </a:r>
            <a:r>
              <a:rPr kumimoji="0" lang="en-US" altLang="ja-JP" sz="1943"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2015</a:t>
            </a:r>
            <a:r>
              <a:rPr kumimoji="0" lang="ja-JP" altLang="en-US" sz="1943"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年時点）</a:t>
            </a:r>
          </a:p>
        </p:txBody>
      </p:sp>
      <p:sp>
        <p:nvSpPr>
          <p:cNvPr id="13" name="正方形/長方形 12"/>
          <p:cNvSpPr/>
          <p:nvPr/>
        </p:nvSpPr>
        <p:spPr>
          <a:xfrm>
            <a:off x="417609" y="7028102"/>
            <a:ext cx="5959836" cy="241733"/>
          </a:xfrm>
          <a:prstGeom prst="rect">
            <a:avLst/>
          </a:prstGeom>
        </p:spPr>
        <p:txBody>
          <a:bodyPr wrap="square">
            <a:spAutoFit/>
          </a:bodyPr>
          <a:lstStyle/>
          <a:p>
            <a:pPr defTabSz="1065174"/>
            <a:r>
              <a:rPr kumimoji="0" lang="ja-JP" altLang="en-US" sz="971"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https://www.env.go.jp/earth/ondanka/cpttv_funds/pdf/prod2015/p20150206.pdf</a:t>
            </a:r>
          </a:p>
        </p:txBody>
      </p:sp>
    </p:spTree>
    <p:extLst>
      <p:ext uri="{BB962C8B-B14F-4D97-AF65-F5344CB8AC3E}">
        <p14:creationId xmlns:p14="http://schemas.microsoft.com/office/powerpoint/2010/main" val="5736393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3022" dirty="0"/>
              <a:t>事例③管水路用マイクロ水力発電の高効率化、</a:t>
            </a:r>
            <a:br>
              <a:rPr lang="ja-JP" altLang="en-US" sz="3022" dirty="0"/>
            </a:br>
            <a:r>
              <a:rPr lang="ja-JP" altLang="en-US" sz="3022" dirty="0"/>
              <a:t>低コスト化、パッケージ化に関する技術開発</a:t>
            </a:r>
          </a:p>
        </p:txBody>
      </p:sp>
      <p:sp>
        <p:nvSpPr>
          <p:cNvPr id="3" name="テキスト プレースホルダー 2"/>
          <p:cNvSpPr>
            <a:spLocks noGrp="1"/>
          </p:cNvSpPr>
          <p:nvPr>
            <p:ph type="body" sz="quarter" idx="10"/>
          </p:nvPr>
        </p:nvSpPr>
        <p:spPr>
          <a:xfrm>
            <a:off x="3238" y="1134018"/>
            <a:ext cx="10685337" cy="1480016"/>
          </a:xfrm>
        </p:spPr>
        <p:txBody>
          <a:bodyPr/>
          <a:lstStyle/>
          <a:p>
            <a:r>
              <a:rPr lang="ja-JP" altLang="en-US" sz="1943" dirty="0"/>
              <a:t>上水道施設等の余剰水力を最大限に活用できる管水路用マイクロ水力発電システムの技術開発。</a:t>
            </a:r>
          </a:p>
          <a:p>
            <a:r>
              <a:rPr lang="ja-JP" altLang="en-US" sz="1943" dirty="0"/>
              <a:t>既に水力発電システムの各要素技術・全体システムの開発は完了し、各種実証試験もクリア済み。</a:t>
            </a:r>
          </a:p>
          <a:p>
            <a:r>
              <a:rPr lang="ja-JP" altLang="en-US" sz="1943" dirty="0"/>
              <a:t>今後は事業化に向け、販売・供給体制の構築と、低コスト化・ラインナップ拡充を図る予定。</a:t>
            </a:r>
          </a:p>
        </p:txBody>
      </p:sp>
      <p:sp>
        <p:nvSpPr>
          <p:cNvPr id="5" name="正方形/長方形 4"/>
          <p:cNvSpPr/>
          <p:nvPr/>
        </p:nvSpPr>
        <p:spPr>
          <a:xfrm>
            <a:off x="7153493" y="575326"/>
            <a:ext cx="3538319" cy="502702"/>
          </a:xfrm>
          <a:prstGeom prst="rect">
            <a:avLst/>
          </a:prstGeom>
          <a:ln>
            <a:noFill/>
          </a:ln>
        </p:spPr>
        <p:txBody>
          <a:bodyPr wrap="square" anchor="ctr">
            <a:spAutoFit/>
          </a:bodyPr>
          <a:lstStyle/>
          <a:p>
            <a:pPr defTabSz="983238">
              <a:lnSpc>
                <a:spcPts val="1614"/>
              </a:lnSpc>
              <a:defRPr/>
            </a:pPr>
            <a:r>
              <a:rPr kumimoji="0" lang="ja-JP" altLang="en-US" sz="1295" b="1"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実施期間：平成</a:t>
            </a:r>
            <a:r>
              <a:rPr kumimoji="0" lang="en-US" altLang="ja-JP" sz="1295" b="1"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25</a:t>
            </a:r>
            <a:r>
              <a:rPr kumimoji="0" lang="ja-JP" altLang="en-US" sz="1295" b="1"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年度～平成</a:t>
            </a:r>
            <a:r>
              <a:rPr kumimoji="0" lang="en-US" altLang="ja-JP" sz="1295" b="1"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27</a:t>
            </a:r>
            <a:r>
              <a:rPr kumimoji="0" lang="ja-JP" altLang="en-US" sz="1295" b="1"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年度</a:t>
            </a:r>
            <a:endParaRPr kumimoji="0" lang="en-US" altLang="ja-JP" sz="1295" b="1"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endParaRPr>
          </a:p>
          <a:p>
            <a:pPr defTabSz="983238">
              <a:lnSpc>
                <a:spcPts val="1614"/>
              </a:lnSpc>
              <a:defRPr/>
            </a:pPr>
            <a:r>
              <a:rPr kumimoji="0" lang="ja-JP" altLang="en-US" sz="1295" b="1"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実施者：ダイキン工業</a:t>
            </a:r>
            <a:r>
              <a:rPr kumimoji="0" lang="en-US" altLang="ja-JP" sz="1295" b="1"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a:t>
            </a:r>
            <a:r>
              <a:rPr kumimoji="0" lang="ja-JP" altLang="en-US" sz="1295" b="1"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株</a:t>
            </a:r>
            <a:r>
              <a:rPr kumimoji="0" lang="en-US" altLang="ja-JP" sz="1295" b="1"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a:t>
            </a:r>
            <a:r>
              <a:rPr kumimoji="0" lang="ja-JP" altLang="en-US" sz="1295" b="1" kern="0" dirty="0" err="1">
                <a:solidFill>
                  <a:srgbClr val="000000"/>
                </a:solidFill>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a:t>
            </a:r>
            <a:r>
              <a:rPr kumimoji="0" lang="zh-TW" altLang="en-US" sz="1295" b="1"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環境技術研究所</a:t>
            </a:r>
            <a:endParaRPr kumimoji="0" lang="ja-JP" altLang="en-US" sz="1295" b="1"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endParaRPr>
          </a:p>
        </p:txBody>
      </p:sp>
      <p:grpSp>
        <p:nvGrpSpPr>
          <p:cNvPr id="12" name="グループ化 11"/>
          <p:cNvGrpSpPr/>
          <p:nvPr/>
        </p:nvGrpSpPr>
        <p:grpSpPr>
          <a:xfrm>
            <a:off x="195814" y="2701166"/>
            <a:ext cx="10319997" cy="4646487"/>
            <a:chOff x="0" y="2533595"/>
            <a:chExt cx="10691818" cy="4813897"/>
          </a:xfrm>
        </p:grpSpPr>
        <p:pic>
          <p:nvPicPr>
            <p:cNvPr id="6" name="図 5" descr="画面の領域"/>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24" y="2742905"/>
              <a:ext cx="6126669" cy="4378904"/>
            </a:xfrm>
            <a:prstGeom prst="rect">
              <a:avLst/>
            </a:prstGeom>
          </p:spPr>
        </p:pic>
        <p:pic>
          <p:nvPicPr>
            <p:cNvPr id="7" name="図 6" descr="画面の領域"/>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2794" y="2924921"/>
              <a:ext cx="4400372" cy="2339639"/>
            </a:xfrm>
            <a:prstGeom prst="rect">
              <a:avLst/>
            </a:prstGeom>
          </p:spPr>
        </p:pic>
        <p:pic>
          <p:nvPicPr>
            <p:cNvPr id="8" name="図 7" descr="画面の領域"/>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76716" y="5264558"/>
              <a:ext cx="4615102" cy="2012516"/>
            </a:xfrm>
            <a:prstGeom prst="rect">
              <a:avLst/>
            </a:prstGeom>
          </p:spPr>
        </p:pic>
        <p:sp>
          <p:nvSpPr>
            <p:cNvPr id="9" name="テキスト ボックス 8"/>
            <p:cNvSpPr txBox="1"/>
            <p:nvPr/>
          </p:nvSpPr>
          <p:spPr>
            <a:xfrm>
              <a:off x="6895871" y="2547242"/>
              <a:ext cx="2914218" cy="430004"/>
            </a:xfrm>
            <a:prstGeom prst="rect">
              <a:avLst/>
            </a:prstGeom>
            <a:noFill/>
          </p:spPr>
          <p:txBody>
            <a:bodyPr wrap="square" rtlCol="0">
              <a:spAutoFit/>
            </a:bodyPr>
            <a:lstStyle/>
            <a:p>
              <a:pPr algn="ctr" defTabSz="1065174"/>
              <a:r>
                <a:rPr kumimoji="0" lang="ja-JP" altLang="en-US" sz="2097"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事業シナリオ</a:t>
              </a:r>
            </a:p>
          </p:txBody>
        </p:sp>
        <p:sp>
          <p:nvSpPr>
            <p:cNvPr id="10" name="テキスト ボックス 9"/>
            <p:cNvSpPr txBox="1"/>
            <p:nvPr/>
          </p:nvSpPr>
          <p:spPr>
            <a:xfrm>
              <a:off x="1581249" y="2533595"/>
              <a:ext cx="2914218" cy="430004"/>
            </a:xfrm>
            <a:prstGeom prst="rect">
              <a:avLst/>
            </a:prstGeom>
            <a:noFill/>
          </p:spPr>
          <p:txBody>
            <a:bodyPr wrap="square" rtlCol="0">
              <a:spAutoFit/>
            </a:bodyPr>
            <a:lstStyle/>
            <a:p>
              <a:pPr algn="ctr" defTabSz="1065174"/>
              <a:r>
                <a:rPr kumimoji="0" lang="ja-JP" altLang="en-US" sz="2097"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システム構成</a:t>
              </a:r>
            </a:p>
          </p:txBody>
        </p:sp>
        <p:sp>
          <p:nvSpPr>
            <p:cNvPr id="11" name="正方形/長方形 10"/>
            <p:cNvSpPr/>
            <p:nvPr/>
          </p:nvSpPr>
          <p:spPr>
            <a:xfrm>
              <a:off x="0" y="7084759"/>
              <a:ext cx="6076716" cy="262733"/>
            </a:xfrm>
            <a:prstGeom prst="rect">
              <a:avLst/>
            </a:prstGeom>
          </p:spPr>
          <p:txBody>
            <a:bodyPr wrap="square">
              <a:spAutoFit/>
            </a:bodyPr>
            <a:lstStyle/>
            <a:p>
              <a:pPr defTabSz="1065174"/>
              <a:r>
                <a:rPr kumimoji="0" lang="ja-JP" altLang="en-US" sz="1048"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https://www.env.go.jp/earth/ondanka/cpttv_funds/pdf/prod2015/p20150301.pdf</a:t>
              </a:r>
            </a:p>
          </p:txBody>
        </p:sp>
      </p:grpSp>
    </p:spTree>
    <p:extLst>
      <p:ext uri="{BB962C8B-B14F-4D97-AF65-F5344CB8AC3E}">
        <p14:creationId xmlns:p14="http://schemas.microsoft.com/office/powerpoint/2010/main" val="276042073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10.xml><?xml version="1.0" encoding="utf-8"?>
<a:theme xmlns:a="http://schemas.openxmlformats.org/drawingml/2006/main" name="9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11.xml><?xml version="1.0" encoding="utf-8"?>
<a:theme xmlns:a="http://schemas.openxmlformats.org/drawingml/2006/main" name="10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12.xml><?xml version="1.0" encoding="utf-8"?>
<a:theme xmlns:a="http://schemas.openxmlformats.org/drawingml/2006/main" name="11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13.xml><?xml version="1.0" encoding="utf-8"?>
<a:theme xmlns:a="http://schemas.openxmlformats.org/drawingml/2006/main" name="19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2">
      <a:majorFont>
        <a:latin typeface="Cambria"/>
        <a:ea typeface="メイリオ"/>
        <a:cs typeface=""/>
      </a:majorFont>
      <a:minorFont>
        <a:latin typeface="Cambria"/>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3.xml><?xml version="1.0" encoding="utf-8"?>
<a:theme xmlns:a="http://schemas.openxmlformats.org/drawingml/2006/main" name="3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4.xml><?xml version="1.0" encoding="utf-8"?>
<a:theme xmlns:a="http://schemas.openxmlformats.org/drawingml/2006/main" name="4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5.xml><?xml version="1.0" encoding="utf-8"?>
<a:theme xmlns:a="http://schemas.openxmlformats.org/drawingml/2006/main" name="5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6.xml><?xml version="1.0" encoding="utf-8"?>
<a:theme xmlns:a="http://schemas.openxmlformats.org/drawingml/2006/main" name="6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7.xml><?xml version="1.0" encoding="utf-8"?>
<a:theme xmlns:a="http://schemas.openxmlformats.org/drawingml/2006/main" name="7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8.xml><?xml version="1.0" encoding="utf-8"?>
<a:theme xmlns:a="http://schemas.openxmlformats.org/drawingml/2006/main" name="8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9.xml><?xml version="1.0" encoding="utf-8"?>
<a:theme xmlns:a="http://schemas.openxmlformats.org/drawingml/2006/main" name="4_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Words>1344</Words>
  <PresentationFormat>ユーザー設定</PresentationFormat>
  <Paragraphs>102</Paragraphs>
  <Slides>6</Slides>
  <Notes>0</Notes>
  <HiddenSlides>0</HiddenSlides>
  <MMClips>0</MMClips>
  <ScaleCrop>false</ScaleCrop>
  <HeadingPairs>
    <vt:vector size="8" baseType="variant">
      <vt:variant>
        <vt:lpstr>使用されているフォント</vt:lpstr>
      </vt:variant>
      <vt:variant>
        <vt:i4>13</vt:i4>
      </vt:variant>
      <vt:variant>
        <vt:lpstr>テーマ</vt:lpstr>
      </vt:variant>
      <vt:variant>
        <vt:i4>13</vt:i4>
      </vt:variant>
      <vt:variant>
        <vt:lpstr>埋め込まれた OLE サーバー</vt:lpstr>
      </vt:variant>
      <vt:variant>
        <vt:i4>1</vt:i4>
      </vt:variant>
      <vt:variant>
        <vt:lpstr>スライド タイトル</vt:lpstr>
      </vt:variant>
      <vt:variant>
        <vt:i4>6</vt:i4>
      </vt:variant>
    </vt:vector>
  </HeadingPairs>
  <TitlesOfParts>
    <vt:vector size="33" baseType="lpstr">
      <vt:lpstr>HGPｺﾞｼｯｸE</vt:lpstr>
      <vt:lpstr>HGPｺﾞｼｯｸM</vt:lpstr>
      <vt:lpstr>Meiryo UI</vt:lpstr>
      <vt:lpstr>Meiryo</vt:lpstr>
      <vt:lpstr>Meiryo</vt:lpstr>
      <vt:lpstr>游ゴシック</vt:lpstr>
      <vt:lpstr>游ゴシック Light</vt:lpstr>
      <vt:lpstr>Arial</vt:lpstr>
      <vt:lpstr>Calibri</vt:lpstr>
      <vt:lpstr>Calibri Light</vt:lpstr>
      <vt:lpstr>Cambria</vt:lpstr>
      <vt:lpstr>Times New Roman</vt:lpstr>
      <vt:lpstr>Wingdings</vt:lpstr>
      <vt:lpstr>1_脱炭素標準フォーマット_20180530</vt:lpstr>
      <vt:lpstr>2_脱炭素標準フォーマット_20180530</vt:lpstr>
      <vt:lpstr>3_脱炭素標準フォーマット_20180530</vt:lpstr>
      <vt:lpstr>4_脱炭素標準フォーマット_20180530</vt:lpstr>
      <vt:lpstr>5_脱炭素標準フォーマット_20180530</vt:lpstr>
      <vt:lpstr>6_脱炭素標準フォーマット_20180530</vt:lpstr>
      <vt:lpstr>7_脱炭素標準フォーマット_20180530</vt:lpstr>
      <vt:lpstr>8_脱炭素標準フォーマット_20180530</vt:lpstr>
      <vt:lpstr>4_Office テーマ</vt:lpstr>
      <vt:lpstr>9_脱炭素標準フォーマット_20180530</vt:lpstr>
      <vt:lpstr>10_脱炭素標準フォーマット_20180530</vt:lpstr>
      <vt:lpstr>11_脱炭素標準フォーマット_20180530</vt:lpstr>
      <vt:lpstr>19_Office ​​テーマ</vt:lpstr>
      <vt:lpstr>think-cell スライド</vt:lpstr>
      <vt:lpstr>PowerPoint プレゼンテーション</vt:lpstr>
      <vt:lpstr>PowerPoint プレゼンテーション</vt:lpstr>
      <vt:lpstr>対象分野（※2018年度の内容を参考として掲載）</vt:lpstr>
      <vt:lpstr>事例①小型ソーラー水素ステーションと燃料電池車を組み合わせたCO2排出ゼロシステム開発　</vt:lpstr>
      <vt:lpstr>事例②都市部における中小規模建物の超低炭素化 （ZEB化）に関する実証　</vt:lpstr>
      <vt:lpstr>事例③管水路用マイクロ水力発電の高効率化、 低コスト化、パッケージ化に関する技術開発</vt:lpstr>
    </vt:vector>
  </TitlesOfParts>
  <LinksUpToDate>false</LinksUpToDate>
  <SharedDoc>false</SharedDoc>
  <HyperlinksChanged>false</HyperlinksChanged>
</Properties>
</file>

<file path=docProps/core.xml><?xml version="1.0" encoding="utf-8"?>
<cp:coreProperties xmlns:cp="http://schemas.openxmlformats.org/package/2006/metadata/core-properties" xmlns:dc="http://purl.org/dc/elements/1.1/" xmlns:dcterms="http://purl.org/dc/terms/" xmlns:xsi="http://www.w3.org/2001/XMLSchema-instance"/>
</file>