
<file path=[Content_Types].xml><?xml version="1.0" encoding="utf-8"?>
<Types xmlns="http://schemas.openxmlformats.org/package/2006/content-types">
  <Default ContentType="application/vnd.openxmlformats-officedocument.oleObject" Extension="bin"/>
  <Default ContentType="image/x-emf" Extension="emf"/>
  <Default ContentType="image/jpeg" Extension="jpeg"/>
  <Default ContentType="image/png" Extension="png"/>
  <Default ContentType="application/vnd.openxmlformats-package.relationships+xml" Extension="rels"/>
  <Default ContentType="application/vnd.openxmlformats-officedocument.vmlDrawing" Extension="vml"/>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presentationml.slideLayout+xml" PartName="/ppt/slideLayouts/slideLayout85.xml"/>
  <Override ContentType="application/vnd.openxmlformats-officedocument.presentationml.slideLayout+xml" PartName="/ppt/slideLayouts/slideLayout86.xml"/>
  <Override ContentType="application/vnd.openxmlformats-officedocument.presentationml.slideLayout+xml" PartName="/ppt/slideLayouts/slideLayout87.xml"/>
  <Override ContentType="application/vnd.openxmlformats-officedocument.presentationml.slideLayout+xml" PartName="/ppt/slideLayouts/slideLayout88.xml"/>
  <Override ContentType="application/vnd.openxmlformats-officedocument.presentationml.slideLayout+xml" PartName="/ppt/slideLayouts/slideLayout89.xml"/>
  <Override ContentType="application/vnd.openxmlformats-officedocument.presentationml.slideLayout+xml" PartName="/ppt/slideLayouts/slideLayout90.xml"/>
  <Override ContentType="application/vnd.openxmlformats-officedocument.presentationml.slideLayout+xml" PartName="/ppt/slideLayouts/slideLayout91.xml"/>
  <Override ContentType="application/vnd.openxmlformats-officedocument.presentationml.slideLayout+xml" PartName="/ppt/slideLayouts/slideLayout92.xml"/>
  <Override ContentType="application/vnd.openxmlformats-officedocument.presentationml.slideLayout+xml" PartName="/ppt/slideLayouts/slideLayout93.xml"/>
  <Override ContentType="application/vnd.openxmlformats-officedocument.presentationml.slideLayout+xml" PartName="/ppt/slideLayouts/slideLayout94.xml"/>
  <Override ContentType="application/vnd.openxmlformats-officedocument.presentationml.slideLayout+xml" PartName="/ppt/slideLayouts/slideLayout95.xml"/>
  <Override ContentType="application/vnd.openxmlformats-officedocument.presentationml.slideLayout+xml" PartName="/ppt/slideLayouts/slideLayout96.xml"/>
  <Override ContentType="application/vnd.openxmlformats-officedocument.presentationml.slideLayout+xml" PartName="/ppt/slideLayouts/slideLayout97.xml"/>
  <Override ContentType="application/vnd.openxmlformats-officedocument.presentationml.slideLayout+xml" PartName="/ppt/slideLayouts/slideLayout98.xml"/>
  <Override ContentType="application/vnd.openxmlformats-officedocument.presentationml.slideLayout+xml" PartName="/ppt/slideLayouts/slideLayout99.xml"/>
  <Override ContentType="application/vnd.openxmlformats-officedocument.presentationml.slideLayout+xml" PartName="/ppt/slideLayouts/slideLayout100.xml"/>
  <Override ContentType="application/vnd.openxmlformats-officedocument.presentationml.slideLayout+xml" PartName="/ppt/slideLayouts/slideLayout101.xml"/>
  <Override ContentType="application/vnd.openxmlformats-officedocument.presentationml.slideLayout+xml" PartName="/ppt/slideLayouts/slideLayout102.xml"/>
  <Override ContentType="application/vnd.openxmlformats-officedocument.presentationml.slideLayout+xml" PartName="/ppt/slideLayouts/slideLayout103.xml"/>
  <Override ContentType="application/vnd.openxmlformats-officedocument.presentationml.slideLayout+xml" PartName="/ppt/slideLayouts/slideLayout104.xml"/>
  <Override ContentType="application/vnd.openxmlformats-officedocument.presentationml.slideLayout+xml" PartName="/ppt/slideLayouts/slideLayout105.xml"/>
  <Override ContentType="application/vnd.openxmlformats-officedocument.presentationml.slideLayout+xml" PartName="/ppt/slideLayouts/slideLayout106.xml"/>
  <Override ContentType="application/vnd.openxmlformats-officedocument.presentationml.slideLayout+xml" PartName="/ppt/slideLayouts/slideLayout107.xml"/>
  <Override ContentType="application/vnd.openxmlformats-officedocument.presentationml.slideLayout+xml" PartName="/ppt/slideLayouts/slideLayout108.xml"/>
  <Override ContentType="application/vnd.openxmlformats-officedocument.presentationml.slideLayout+xml" PartName="/ppt/slideLayouts/slideLayout109.xml"/>
  <Override ContentType="application/vnd.openxmlformats-officedocument.presentationml.slideLayout+xml" PartName="/ppt/slideLayouts/slideLayout110.xml"/>
  <Override ContentType="application/vnd.openxmlformats-officedocument.presentationml.slideLayout+xml" PartName="/ppt/slideLayouts/slideLayout111.xml"/>
  <Override ContentType="application/vnd.openxmlformats-officedocument.presentationml.slideLayout+xml" PartName="/ppt/slideLayouts/slideLayout112.xml"/>
  <Override ContentType="application/vnd.openxmlformats-officedocument.presentationml.slideLayout+xml" PartName="/ppt/slideLayouts/slideLayout113.xml"/>
  <Override ContentType="application/vnd.openxmlformats-officedocument.presentationml.slideLayout+xml" PartName="/ppt/slideLayouts/slideLayout114.xml"/>
  <Override ContentType="application/vnd.openxmlformats-officedocument.presentationml.slideLayout+xml" PartName="/ppt/slideLayouts/slideLayout115.xml"/>
  <Override ContentType="application/vnd.openxmlformats-officedocument.presentationml.slideLayout+xml" PartName="/ppt/slideLayouts/slideLayout116.xml"/>
  <Override ContentType="application/vnd.openxmlformats-officedocument.presentationml.slideLayout+xml" PartName="/ppt/slideLayouts/slideLayout117.xml"/>
  <Override ContentType="application/vnd.openxmlformats-officedocument.presentationml.slideLayout+xml" PartName="/ppt/slideLayouts/slideLayout118.xml"/>
  <Override ContentType="application/vnd.openxmlformats-officedocument.presentationml.slideLayout+xml" PartName="/ppt/slideLayouts/slideLayout119.xml"/>
  <Override ContentType="application/vnd.openxmlformats-officedocument.presentationml.slideLayout+xml" PartName="/ppt/slideLayouts/slideLayout120.xml"/>
  <Override ContentType="application/vnd.openxmlformats-officedocument.presentationml.slideLayout+xml" PartName="/ppt/slideLayouts/slideLayout121.xml"/>
  <Override ContentType="application/vnd.openxmlformats-officedocument.presentationml.slideLayout+xml" PartName="/ppt/slideLayouts/slideLayout122.xml"/>
  <Override ContentType="application/vnd.openxmlformats-officedocument.presentationml.slideLayout+xml" PartName="/ppt/slideLayouts/slideLayout123.xml"/>
  <Override ContentType="application/vnd.openxmlformats-officedocument.presentationml.slideLayout+xml" PartName="/ppt/slideLayouts/slideLayout124.xml"/>
  <Override ContentType="application/vnd.openxmlformats-officedocument.presentationml.slideLayout+xml" PartName="/ppt/slideLayouts/slideLayout125.xml"/>
  <Override ContentType="application/vnd.openxmlformats-officedocument.presentationml.slideLayout+xml" PartName="/ppt/slideLayouts/slideLayout126.xml"/>
  <Override ContentType="application/vnd.openxmlformats-officedocument.presentationml.slideLayout+xml" PartName="/ppt/slideLayouts/slideLayout127.xml"/>
  <Override ContentType="application/vnd.openxmlformats-officedocument.presentationml.slideLayout+xml" PartName="/ppt/slideLayouts/slideLayout128.xml"/>
  <Override ContentType="application/vnd.openxmlformats-officedocument.presentationml.slideLayout+xml" PartName="/ppt/slideLayouts/slideLayout129.xml"/>
  <Override ContentType="application/vnd.openxmlformats-officedocument.presentationml.slideLayout+xml" PartName="/ppt/slideLayouts/slideLayout130.xml"/>
  <Override ContentType="application/vnd.openxmlformats-officedocument.presentationml.slideLayout+xml" PartName="/ppt/slideLayouts/slideLayout131.xml"/>
  <Override ContentType="application/vnd.openxmlformats-officedocument.presentationml.slideLayout+xml" PartName="/ppt/slideLayouts/slideLayout132.xml"/>
  <Override ContentType="application/vnd.openxmlformats-officedocument.presentationml.slideLayout+xml" PartName="/ppt/slideLayouts/slideLayout133.xml"/>
  <Override ContentType="application/vnd.openxmlformats-officedocument.presentationml.slideLayout+xml" PartName="/ppt/slideLayouts/slideLayout134.xml"/>
  <Override ContentType="application/vnd.openxmlformats-officedocument.presentationml.slideLayout+xml" PartName="/ppt/slideLayouts/slideLayout135.xml"/>
  <Override ContentType="application/vnd.openxmlformats-officedocument.presentationml.slideLayout+xml" PartName="/ppt/slideLayouts/slideLayout136.xml"/>
  <Override ContentType="application/vnd.openxmlformats-officedocument.presentationml.slideLayout+xml" PartName="/ppt/slideLayouts/slideLayout137.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theme+xml" PartName="/ppt/theme/theme8.xml"/>
  <Override ContentType="application/vnd.openxmlformats-officedocument.theme+xml" PartName="/ppt/theme/theme9.xml"/>
  <Override ContentType="application/vnd.openxmlformats-officedocument.theme+xml" PartName="/ppt/theme/theme10.xml"/>
  <Override ContentType="application/vnd.openxmlformats-officedocument.theme+xml" PartName="/ppt/theme/theme11.xml"/>
  <Override ContentType="application/vnd.openxmlformats-officedocument.theme+xml" PartName="/ppt/theme/theme12.xml"/>
  <Override ContentType="application/vnd.openxmlformats-officedocument.theme+xml" PartName="/ppt/theme/theme13.xml"/>
  <Override ContentType="application/vnd.openxmlformats-officedocument.theme+xml" PartName="/ppt/theme/theme1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96" r:id="rId1"/>
    <p:sldMasterId id="2147483753" r:id="rId2"/>
    <p:sldMasterId id="2147483765" r:id="rId3"/>
    <p:sldMasterId id="2147483857" r:id="rId4"/>
    <p:sldMasterId id="2147483882" r:id="rId5"/>
    <p:sldMasterId id="2147483894" r:id="rId6"/>
    <p:sldMasterId id="2147483908" r:id="rId7"/>
    <p:sldMasterId id="2147483969" r:id="rId8"/>
    <p:sldMasterId id="2147483995" r:id="rId9"/>
    <p:sldMasterId id="2147484019" r:id="rId10"/>
    <p:sldMasterId id="2147484056" r:id="rId11"/>
    <p:sldMasterId id="2147484226" r:id="rId12"/>
  </p:sldMasterIdLst>
  <p:notesMasterIdLst>
    <p:notesMasterId r:id="rId15"/>
  </p:notesMasterIdLst>
  <p:handoutMasterIdLst>
    <p:handoutMasterId r:id="rId16"/>
  </p:handoutMasterIdLst>
  <p:sldIdLst>
    <p:sldId id="682" r:id="rId13"/>
    <p:sldId id="632" r:id="rId14"/>
  </p:sldIdLst>
  <p:sldSz cx="10691813" cy="7559675"/>
  <p:notesSz cx="7104063" cy="10234613"/>
  <p:custDataLst>
    <p:tags r:id="rId17"/>
  </p:custDataLst>
  <p:defaultTextStyle>
    <a:defPPr>
      <a:defRPr lang="ja-JP"/>
    </a:defPPr>
    <a:lvl1pPr marL="0" algn="l" defTabSz="981700" rtl="0" eaLnBrk="1" latinLnBrk="0" hangingPunct="1">
      <a:defRPr kumimoji="1" sz="1932" kern="1200">
        <a:solidFill>
          <a:schemeClr val="tx1"/>
        </a:solidFill>
        <a:latin typeface="+mn-lt"/>
        <a:ea typeface="+mn-ea"/>
        <a:cs typeface="+mn-cs"/>
      </a:defRPr>
    </a:lvl1pPr>
    <a:lvl2pPr marL="490850" algn="l" defTabSz="981700" rtl="0" eaLnBrk="1" latinLnBrk="0" hangingPunct="1">
      <a:defRPr kumimoji="1" sz="1932" kern="1200">
        <a:solidFill>
          <a:schemeClr val="tx1"/>
        </a:solidFill>
        <a:latin typeface="+mn-lt"/>
        <a:ea typeface="+mn-ea"/>
        <a:cs typeface="+mn-cs"/>
      </a:defRPr>
    </a:lvl2pPr>
    <a:lvl3pPr marL="981700" algn="l" defTabSz="981700" rtl="0" eaLnBrk="1" latinLnBrk="0" hangingPunct="1">
      <a:defRPr kumimoji="1" sz="1932" kern="1200">
        <a:solidFill>
          <a:schemeClr val="tx1"/>
        </a:solidFill>
        <a:latin typeface="+mn-lt"/>
        <a:ea typeface="+mn-ea"/>
        <a:cs typeface="+mn-cs"/>
      </a:defRPr>
    </a:lvl3pPr>
    <a:lvl4pPr marL="1472550" algn="l" defTabSz="981700" rtl="0" eaLnBrk="1" latinLnBrk="0" hangingPunct="1">
      <a:defRPr kumimoji="1" sz="1932" kern="1200">
        <a:solidFill>
          <a:schemeClr val="tx1"/>
        </a:solidFill>
        <a:latin typeface="+mn-lt"/>
        <a:ea typeface="+mn-ea"/>
        <a:cs typeface="+mn-cs"/>
      </a:defRPr>
    </a:lvl4pPr>
    <a:lvl5pPr marL="1963400" algn="l" defTabSz="981700" rtl="0" eaLnBrk="1" latinLnBrk="0" hangingPunct="1">
      <a:defRPr kumimoji="1" sz="1932" kern="1200">
        <a:solidFill>
          <a:schemeClr val="tx1"/>
        </a:solidFill>
        <a:latin typeface="+mn-lt"/>
        <a:ea typeface="+mn-ea"/>
        <a:cs typeface="+mn-cs"/>
      </a:defRPr>
    </a:lvl5pPr>
    <a:lvl6pPr marL="2454250" algn="l" defTabSz="981700" rtl="0" eaLnBrk="1" latinLnBrk="0" hangingPunct="1">
      <a:defRPr kumimoji="1" sz="1932" kern="1200">
        <a:solidFill>
          <a:schemeClr val="tx1"/>
        </a:solidFill>
        <a:latin typeface="+mn-lt"/>
        <a:ea typeface="+mn-ea"/>
        <a:cs typeface="+mn-cs"/>
      </a:defRPr>
    </a:lvl6pPr>
    <a:lvl7pPr marL="2945100" algn="l" defTabSz="981700" rtl="0" eaLnBrk="1" latinLnBrk="0" hangingPunct="1">
      <a:defRPr kumimoji="1" sz="1932" kern="1200">
        <a:solidFill>
          <a:schemeClr val="tx1"/>
        </a:solidFill>
        <a:latin typeface="+mn-lt"/>
        <a:ea typeface="+mn-ea"/>
        <a:cs typeface="+mn-cs"/>
      </a:defRPr>
    </a:lvl7pPr>
    <a:lvl8pPr marL="3435949" algn="l" defTabSz="981700" rtl="0" eaLnBrk="1" latinLnBrk="0" hangingPunct="1">
      <a:defRPr kumimoji="1" sz="1932" kern="1200">
        <a:solidFill>
          <a:schemeClr val="tx1"/>
        </a:solidFill>
        <a:latin typeface="+mn-lt"/>
        <a:ea typeface="+mn-ea"/>
        <a:cs typeface="+mn-cs"/>
      </a:defRPr>
    </a:lvl8pPr>
    <a:lvl9pPr marL="3926799" algn="l" defTabSz="981700" rtl="0" eaLnBrk="1" latinLnBrk="0" hangingPunct="1">
      <a:defRPr kumimoji="1" sz="1932"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89"/>
    <a:srgbClr val="F4F1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41" autoAdjust="0"/>
    <p:restoredTop sz="96366" autoAdjust="0"/>
  </p:normalViewPr>
  <p:slideViewPr>
    <p:cSldViewPr snapToGrid="0" snapToObjects="1">
      <p:cViewPr varScale="1">
        <p:scale>
          <a:sx n="62" d="100"/>
          <a:sy n="62" d="100"/>
        </p:scale>
        <p:origin x="1350" y="0"/>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79" d="100"/>
          <a:sy n="79" d="100"/>
        </p:scale>
        <p:origin x="3882" y="96"/>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Masters/slideMaster10.xml" Type="http://schemas.openxmlformats.org/officeDocument/2006/relationships/slideMaster"/><Relationship Id="rId11" Target="slideMasters/slideMaster11.xml" Type="http://schemas.openxmlformats.org/officeDocument/2006/relationships/slideMaster"/><Relationship Id="rId12" Target="slideMasters/slideMaster12.xml" Type="http://schemas.openxmlformats.org/officeDocument/2006/relationships/slideMaster"/><Relationship Id="rId13" Target="slides/slide1.xml" Type="http://schemas.openxmlformats.org/officeDocument/2006/relationships/slide"/><Relationship Id="rId14" Target="slides/slide2.xml" Type="http://schemas.openxmlformats.org/officeDocument/2006/relationships/slide"/><Relationship Id="rId15" Target="notesMasters/notesMaster1.xml" Type="http://schemas.openxmlformats.org/officeDocument/2006/relationships/notesMaster"/><Relationship Id="rId16" Target="handoutMasters/handoutMaster1.xml" Type="http://schemas.openxmlformats.org/officeDocument/2006/relationships/handoutMaster"/><Relationship Id="rId17" Target="tags/tag1.xml" Type="http://schemas.openxmlformats.org/officeDocument/2006/relationships/tags"/><Relationship Id="rId18" Target="presProps.xml" Type="http://schemas.openxmlformats.org/officeDocument/2006/relationships/presProps"/><Relationship Id="rId19" Target="viewProps.xml" Type="http://schemas.openxmlformats.org/officeDocument/2006/relationships/viewProps"/><Relationship Id="rId2" Target="slideMasters/slideMaster2.xml" Type="http://schemas.openxmlformats.org/officeDocument/2006/relationships/slideMaster"/><Relationship Id="rId20" Target="theme/theme1.xml" Type="http://schemas.openxmlformats.org/officeDocument/2006/relationships/theme"/><Relationship Id="rId21" Target="tableStyles.xml" Type="http://schemas.openxmlformats.org/officeDocument/2006/relationships/tableStyles"/><Relationship Id="rId3" Target="slideMasters/slideMaster3.xml" Type="http://schemas.openxmlformats.org/officeDocument/2006/relationships/slideMaster"/><Relationship Id="rId4" Target="slideMasters/slideMaster4.xml" Type="http://schemas.openxmlformats.org/officeDocument/2006/relationships/slideMaster"/><Relationship Id="rId5" Target="slideMasters/slideMaster5.xml" Type="http://schemas.openxmlformats.org/officeDocument/2006/relationships/slideMaster"/><Relationship Id="rId6" Target="slideMasters/slideMaster6.xml" Type="http://schemas.openxmlformats.org/officeDocument/2006/relationships/slideMaster"/><Relationship Id="rId7" Target="slideMasters/slideMaster7.xml" Type="http://schemas.openxmlformats.org/officeDocument/2006/relationships/slideMaster"/><Relationship Id="rId8" Target="slideMasters/slideMaster8.xml" Type="http://schemas.openxmlformats.org/officeDocument/2006/relationships/slideMaster"/><Relationship Id="rId9" Target="slideMasters/slideMaster9.xml" Type="http://schemas.openxmlformats.org/officeDocument/2006/relationships/slideMaster"/></Relationships>
</file>

<file path=ppt/charts/_rels/chart1.xml.rels><?xml version="1.0" encoding="UTF-8" standalone="yes"?><Relationships xmlns="http://schemas.openxmlformats.org/package/2006/relationships"><Relationship Id="rId1" Target="style1.xml" Type="http://schemas.microsoft.com/office/2011/relationships/chartStyle"/><Relationship Id="rId2" Target="colors1.xml" Type="http://schemas.microsoft.com/office/2011/relationships/chartColorStyle"/><Relationship Id="rId3" Target="file:///C:/Users/KANEKO14/AppData/Local/Microsoft/Windows/INetCache/Content.Outlook/Q02LJHDZ/180626_&#24259;&#12503;&#12521;&#36664;&#20986;&#65288;&#19990;&#30028;&#20840;&#20307;&#12539;&#12450;&#12472;&#12450;&#22287;&#65289;.xlsx" TargetMode="External" Type="http://schemas.openxmlformats.org/officeDocument/2006/relationships/oleObject"/></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r>
              <a:rPr lang="ja-JP" altLang="en-US" sz="1000" b="1" dirty="0"/>
              <a:t>プラスチックくずの輸出量の推移</a:t>
            </a:r>
            <a:endParaRPr lang="ja-JP" sz="1000" b="1" dirty="0"/>
          </a:p>
        </c:rich>
      </c:tx>
      <c:layout>
        <c:manualLayout>
          <c:xMode val="edge"/>
          <c:yMode val="edge"/>
          <c:x val="0.15689002566449872"/>
          <c:y val="0.10957468494308419"/>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'プラくず輸出量（世界と中国）'!$B$4</c:f>
              <c:strCache>
                <c:ptCount val="1"/>
                <c:pt idx="0">
                  <c:v>中国</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multiLvlStrRef>
              <c:f>'プラくず輸出量（世界と中国）'!$O$1:$AD$2</c:f>
              <c:multiLvlStrCache>
                <c:ptCount val="16"/>
                <c:lvl>
                  <c:pt idx="0">
                    <c:v>１月</c:v>
                  </c:pt>
                  <c:pt idx="1">
                    <c:v>２月</c:v>
                  </c:pt>
                  <c:pt idx="2">
                    <c:v>３月</c:v>
                  </c:pt>
                  <c:pt idx="3">
                    <c:v>４月</c:v>
                  </c:pt>
                  <c:pt idx="4">
                    <c:v>５月</c:v>
                  </c:pt>
                  <c:pt idx="5">
                    <c:v>６月</c:v>
                  </c:pt>
                  <c:pt idx="6">
                    <c:v>７月</c:v>
                  </c:pt>
                  <c:pt idx="7">
                    <c:v>８月</c:v>
                  </c:pt>
                  <c:pt idx="8">
                    <c:v>９月</c:v>
                  </c:pt>
                  <c:pt idx="9">
                    <c:v>１０月</c:v>
                  </c:pt>
                  <c:pt idx="10">
                    <c:v>１１月</c:v>
                  </c:pt>
                  <c:pt idx="11">
                    <c:v>１２月</c:v>
                  </c:pt>
                  <c:pt idx="12">
                    <c:v>１月</c:v>
                  </c:pt>
                  <c:pt idx="13">
                    <c:v>２月</c:v>
                  </c:pt>
                  <c:pt idx="14">
                    <c:v>３月</c:v>
                  </c:pt>
                  <c:pt idx="15">
                    <c:v>４月</c:v>
                  </c:pt>
                </c:lvl>
                <c:lvl>
                  <c:pt idx="0">
                    <c:v>2017年</c:v>
                  </c:pt>
                  <c:pt idx="12">
                    <c:v>2018年</c:v>
                  </c:pt>
                </c:lvl>
              </c:multiLvlStrCache>
            </c:multiLvlStrRef>
          </c:cat>
          <c:val>
            <c:numRef>
              <c:f>'プラくず輸出量（世界と中国）'!$O$4:$AD$4</c:f>
              <c:numCache>
                <c:formatCode>0.0_ </c:formatCode>
                <c:ptCount val="16"/>
                <c:pt idx="0">
                  <c:v>4.9000000000000004</c:v>
                </c:pt>
                <c:pt idx="1">
                  <c:v>7.4</c:v>
                </c:pt>
                <c:pt idx="2">
                  <c:v>7.7</c:v>
                </c:pt>
                <c:pt idx="3">
                  <c:v>7.3</c:v>
                </c:pt>
                <c:pt idx="4">
                  <c:v>7.3</c:v>
                </c:pt>
                <c:pt idx="5">
                  <c:v>8.4</c:v>
                </c:pt>
                <c:pt idx="6">
                  <c:v>7.4</c:v>
                </c:pt>
                <c:pt idx="7">
                  <c:v>8.6</c:v>
                </c:pt>
                <c:pt idx="8">
                  <c:v>5.3</c:v>
                </c:pt>
                <c:pt idx="9">
                  <c:v>4</c:v>
                </c:pt>
                <c:pt idx="10">
                  <c:v>4.0999999999999996</c:v>
                </c:pt>
                <c:pt idx="11">
                  <c:v>2.5</c:v>
                </c:pt>
                <c:pt idx="12">
                  <c:v>0.2</c:v>
                </c:pt>
                <c:pt idx="13">
                  <c:v>0.4</c:v>
                </c:pt>
                <c:pt idx="14">
                  <c:v>0.2</c:v>
                </c:pt>
                <c:pt idx="15">
                  <c:v>0.26300000000000001</c:v>
                </c:pt>
              </c:numCache>
            </c:numRef>
          </c:val>
          <c:smooth val="0"/>
          <c:extLst>
            <c:ext xmlns:c16="http://schemas.microsoft.com/office/drawing/2014/chart" uri="{C3380CC4-5D6E-409C-BE32-E72D297353CC}">
              <c16:uniqueId val="{00000000-C2D1-436E-9A63-189EC972F7BB}"/>
            </c:ext>
          </c:extLst>
        </c:ser>
        <c:ser>
          <c:idx val="1"/>
          <c:order val="1"/>
          <c:tx>
            <c:strRef>
              <c:f>'プラくず輸出量（世界と中国）'!$B$5</c:f>
              <c:strCache>
                <c:ptCount val="1"/>
                <c:pt idx="0">
                  <c:v>中国以外</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multiLvlStrRef>
              <c:f>'プラくず輸出量（世界と中国）'!$O$1:$AD$2</c:f>
              <c:multiLvlStrCache>
                <c:ptCount val="16"/>
                <c:lvl>
                  <c:pt idx="0">
                    <c:v>１月</c:v>
                  </c:pt>
                  <c:pt idx="1">
                    <c:v>２月</c:v>
                  </c:pt>
                  <c:pt idx="2">
                    <c:v>３月</c:v>
                  </c:pt>
                  <c:pt idx="3">
                    <c:v>４月</c:v>
                  </c:pt>
                  <c:pt idx="4">
                    <c:v>５月</c:v>
                  </c:pt>
                  <c:pt idx="5">
                    <c:v>６月</c:v>
                  </c:pt>
                  <c:pt idx="6">
                    <c:v>７月</c:v>
                  </c:pt>
                  <c:pt idx="7">
                    <c:v>８月</c:v>
                  </c:pt>
                  <c:pt idx="8">
                    <c:v>９月</c:v>
                  </c:pt>
                  <c:pt idx="9">
                    <c:v>１０月</c:v>
                  </c:pt>
                  <c:pt idx="10">
                    <c:v>１１月</c:v>
                  </c:pt>
                  <c:pt idx="11">
                    <c:v>１２月</c:v>
                  </c:pt>
                  <c:pt idx="12">
                    <c:v>１月</c:v>
                  </c:pt>
                  <c:pt idx="13">
                    <c:v>２月</c:v>
                  </c:pt>
                  <c:pt idx="14">
                    <c:v>３月</c:v>
                  </c:pt>
                  <c:pt idx="15">
                    <c:v>４月</c:v>
                  </c:pt>
                </c:lvl>
                <c:lvl>
                  <c:pt idx="0">
                    <c:v>2017年</c:v>
                  </c:pt>
                  <c:pt idx="12">
                    <c:v>2018年</c:v>
                  </c:pt>
                </c:lvl>
              </c:multiLvlStrCache>
            </c:multiLvlStrRef>
          </c:cat>
          <c:val>
            <c:numRef>
              <c:f>'プラくず輸出量（世界と中国）'!$O$5:$AD$5</c:f>
              <c:numCache>
                <c:formatCode>0.0_ </c:formatCode>
                <c:ptCount val="16"/>
                <c:pt idx="0">
                  <c:v>4.5999999999999996</c:v>
                </c:pt>
                <c:pt idx="1">
                  <c:v>6.4</c:v>
                </c:pt>
                <c:pt idx="2">
                  <c:v>6</c:v>
                </c:pt>
                <c:pt idx="3">
                  <c:v>5.8</c:v>
                </c:pt>
                <c:pt idx="4">
                  <c:v>4.2</c:v>
                </c:pt>
                <c:pt idx="5">
                  <c:v>5.8</c:v>
                </c:pt>
                <c:pt idx="6">
                  <c:v>4.9000000000000004</c:v>
                </c:pt>
                <c:pt idx="7">
                  <c:v>4.2</c:v>
                </c:pt>
                <c:pt idx="8">
                  <c:v>5.5</c:v>
                </c:pt>
                <c:pt idx="9">
                  <c:v>6.6</c:v>
                </c:pt>
                <c:pt idx="10">
                  <c:v>6.6</c:v>
                </c:pt>
                <c:pt idx="11">
                  <c:v>7.6</c:v>
                </c:pt>
                <c:pt idx="12">
                  <c:v>5.9</c:v>
                </c:pt>
                <c:pt idx="13">
                  <c:v>7.4</c:v>
                </c:pt>
                <c:pt idx="14">
                  <c:v>10.1</c:v>
                </c:pt>
                <c:pt idx="15">
                  <c:v>9.7119</c:v>
                </c:pt>
              </c:numCache>
            </c:numRef>
          </c:val>
          <c:smooth val="0"/>
          <c:extLst>
            <c:ext xmlns:c16="http://schemas.microsoft.com/office/drawing/2014/chart" uri="{C3380CC4-5D6E-409C-BE32-E72D297353CC}">
              <c16:uniqueId val="{00000001-C2D1-436E-9A63-189EC972F7BB}"/>
            </c:ext>
          </c:extLst>
        </c:ser>
        <c:dLbls>
          <c:showLegendKey val="0"/>
          <c:showVal val="0"/>
          <c:showCatName val="0"/>
          <c:showSerName val="0"/>
          <c:showPercent val="0"/>
          <c:showBubbleSize val="0"/>
        </c:dLbls>
        <c:marker val="1"/>
        <c:smooth val="0"/>
        <c:axId val="325608920"/>
        <c:axId val="325614824"/>
      </c:lineChart>
      <c:catAx>
        <c:axId val="325608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325614824"/>
        <c:crosses val="autoZero"/>
        <c:auto val="1"/>
        <c:lblAlgn val="ctr"/>
        <c:lblOffset val="100"/>
        <c:noMultiLvlLbl val="0"/>
      </c:catAx>
      <c:valAx>
        <c:axId val="325614824"/>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325608920"/>
        <c:crosses val="autoZero"/>
        <c:crossBetween val="between"/>
      </c:valAx>
      <c:spPr>
        <a:noFill/>
        <a:ln>
          <a:noFill/>
        </a:ln>
        <a:effectLst/>
      </c:spPr>
    </c:plotArea>
    <c:legend>
      <c:legendPos val="b"/>
      <c:layout>
        <c:manualLayout>
          <c:xMode val="edge"/>
          <c:yMode val="edge"/>
          <c:x val="0.27613564318657613"/>
          <c:y val="0.81556058035247092"/>
          <c:w val="0.53064143837256028"/>
          <c:h val="9.62547297595553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Relationships xmlns="http://schemas.openxmlformats.org/package/2006/relationships"><Relationship Id="rId1" Target="../media/image10.emf" Type="http://schemas.openxmlformats.org/officeDocument/2006/relationships/image"/></Relationships>
</file>

<file path=ppt/handoutMasters/_rels/handoutMaster1.xml.rels><?xml version="1.0" encoding="UTF-8" standalone="yes"?><Relationships xmlns="http://schemas.openxmlformats.org/package/2006/relationships"><Relationship Id="rId1" Target="../theme/theme1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B2ABE1B7-A367-4530-B94F-9E56BB3C548F}" type="datetimeFigureOut">
              <a:rPr kumimoji="1" lang="ja-JP" altLang="en-US" smtClean="0"/>
              <a:t>2019/1/8</a:t>
            </a:fld>
            <a:endParaRPr kumimoji="1" lang="ja-JP" altLang="en-US"/>
          </a:p>
        </p:txBody>
      </p:sp>
      <p:sp>
        <p:nvSpPr>
          <p:cNvPr id="4" name="フッター プレースホルダー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78372ABC-3904-4C5D-BA2E-A606F99E4BD9}" type="slidenum">
              <a:rPr kumimoji="1" lang="ja-JP" altLang="en-US" smtClean="0"/>
              <a:t>‹#›</a:t>
            </a:fld>
            <a:endParaRPr kumimoji="1" lang="ja-JP" altLang="en-US"/>
          </a:p>
        </p:txBody>
      </p:sp>
    </p:spTree>
    <p:extLst>
      <p:ext uri="{BB962C8B-B14F-4D97-AF65-F5344CB8AC3E}">
        <p14:creationId xmlns:p14="http://schemas.microsoft.com/office/powerpoint/2010/main" val="2416363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1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8206" cy="513284"/>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201" y="0"/>
            <a:ext cx="3078206" cy="513284"/>
          </a:xfrm>
          <a:prstGeom prst="rect">
            <a:avLst/>
          </a:prstGeom>
        </p:spPr>
        <p:txBody>
          <a:bodyPr vert="horz" lIns="94668" tIns="47334" rIns="94668" bIns="47334" rtlCol="0"/>
          <a:lstStyle>
            <a:lvl1pPr algn="r">
              <a:defRPr sz="1200"/>
            </a:lvl1pPr>
          </a:lstStyle>
          <a:p>
            <a:fld id="{71D26165-47A2-4D6E-B747-288E7EB617C4}" type="datetimeFigureOut">
              <a:rPr kumimoji="1" lang="ja-JP" altLang="en-US" smtClean="0"/>
              <a:t>2019/1/8</a:t>
            </a:fld>
            <a:endParaRPr kumimoji="1" lang="ja-JP" altLang="en-US"/>
          </a:p>
        </p:txBody>
      </p:sp>
      <p:sp>
        <p:nvSpPr>
          <p:cNvPr id="4" name="スライド イメージ プレースホルダー 3"/>
          <p:cNvSpPr>
            <a:spLocks noGrp="1" noRot="1" noChangeAspect="1"/>
          </p:cNvSpPr>
          <p:nvPr>
            <p:ph type="sldImg" idx="2"/>
          </p:nvPr>
        </p:nvSpPr>
        <p:spPr>
          <a:xfrm>
            <a:off x="1109663" y="1279525"/>
            <a:ext cx="4884737" cy="3454400"/>
          </a:xfrm>
          <a:prstGeom prst="rect">
            <a:avLst/>
          </a:prstGeom>
          <a:noFill/>
          <a:ln w="12700">
            <a:solidFill>
              <a:prstClr val="black"/>
            </a:solidFill>
          </a:ln>
        </p:spPr>
        <p:txBody>
          <a:bodyPr vert="horz" lIns="94668" tIns="47334" rIns="94668" bIns="47334" rtlCol="0" anchor="ctr"/>
          <a:lstStyle/>
          <a:p>
            <a:endParaRPr lang="ja-JP" altLang="en-US"/>
          </a:p>
        </p:txBody>
      </p:sp>
      <p:sp>
        <p:nvSpPr>
          <p:cNvPr id="5" name="ノート プレースホルダー 4"/>
          <p:cNvSpPr>
            <a:spLocks noGrp="1"/>
          </p:cNvSpPr>
          <p:nvPr>
            <p:ph type="body" sz="quarter" idx="3"/>
          </p:nvPr>
        </p:nvSpPr>
        <p:spPr>
          <a:xfrm>
            <a:off x="710739" y="4925235"/>
            <a:ext cx="5682588" cy="4029439"/>
          </a:xfrm>
          <a:prstGeom prst="rect">
            <a:avLst/>
          </a:prstGeom>
        </p:spPr>
        <p:txBody>
          <a:bodyPr vert="horz" lIns="94668" tIns="47334" rIns="94668" bIns="473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330"/>
            <a:ext cx="3078206" cy="513284"/>
          </a:xfrm>
          <a:prstGeom prst="rect">
            <a:avLst/>
          </a:prstGeom>
        </p:spPr>
        <p:txBody>
          <a:bodyPr vert="horz" lIns="94668" tIns="47334" rIns="94668" bIns="473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201" y="9721330"/>
            <a:ext cx="3078206" cy="513284"/>
          </a:xfrm>
          <a:prstGeom prst="rect">
            <a:avLst/>
          </a:prstGeom>
        </p:spPr>
        <p:txBody>
          <a:bodyPr vert="horz" lIns="94668" tIns="47334" rIns="94668" bIns="47334" rtlCol="0" anchor="b"/>
          <a:lstStyle>
            <a:lvl1pPr algn="r">
              <a:defRPr sz="1200"/>
            </a:lvl1pPr>
          </a:lstStyle>
          <a:p>
            <a:fld id="{585A7ADE-A3BE-4A06-92EC-B0D339DF008A}" type="slidenum">
              <a:rPr kumimoji="1" lang="ja-JP" altLang="en-US" smtClean="0"/>
              <a:t>‹#›</a:t>
            </a:fld>
            <a:endParaRPr kumimoji="1" lang="ja-JP" altLang="en-US"/>
          </a:p>
        </p:txBody>
      </p:sp>
    </p:spTree>
    <p:extLst>
      <p:ext uri="{BB962C8B-B14F-4D97-AF65-F5344CB8AC3E}">
        <p14:creationId xmlns:p14="http://schemas.microsoft.com/office/powerpoint/2010/main" val="10954280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1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mbria" panose="02040503050406030204" pitchFamily="18" charset="0"/>
                <a:ea typeface="メイリオ" panose="020B0604030504040204" pitchFamily="50" charset="-128"/>
              </a:defRPr>
            </a:lvl1pPr>
            <a:lvl2pPr marL="39267428" indent="-38792446">
              <a:defRPr kumimoji="1">
                <a:solidFill>
                  <a:schemeClr val="tx1"/>
                </a:solidFill>
                <a:latin typeface="Cambria" panose="02040503050406030204" pitchFamily="18" charset="0"/>
                <a:ea typeface="メイリオ" panose="020B0604030504040204" pitchFamily="50" charset="-128"/>
              </a:defRPr>
            </a:lvl2pPr>
            <a:lvl3pPr marL="1193209" indent="-238314">
              <a:defRPr kumimoji="1">
                <a:solidFill>
                  <a:schemeClr val="tx1"/>
                </a:solidFill>
                <a:latin typeface="Cambria" panose="02040503050406030204" pitchFamily="18" charset="0"/>
                <a:ea typeface="メイリオ" panose="020B0604030504040204" pitchFamily="50" charset="-128"/>
              </a:defRPr>
            </a:lvl3pPr>
            <a:lvl4pPr marL="1669835" indent="-238314">
              <a:defRPr kumimoji="1">
                <a:solidFill>
                  <a:schemeClr val="tx1"/>
                </a:solidFill>
                <a:latin typeface="Cambria" panose="02040503050406030204" pitchFamily="18" charset="0"/>
                <a:ea typeface="メイリオ" panose="020B0604030504040204" pitchFamily="50" charset="-128"/>
              </a:defRPr>
            </a:lvl4pPr>
            <a:lvl5pPr marL="2148106" indent="-238314">
              <a:defRPr kumimoji="1">
                <a:solidFill>
                  <a:schemeClr val="tx1"/>
                </a:solidFill>
                <a:latin typeface="Cambria" panose="02040503050406030204" pitchFamily="18" charset="0"/>
                <a:ea typeface="メイリオ" panose="020B0604030504040204" pitchFamily="50" charset="-128"/>
              </a:defRPr>
            </a:lvl5pPr>
            <a:lvl6pPr marL="2621445" indent="-238314"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defRPr>
            </a:lvl6pPr>
            <a:lvl7pPr marL="3094784" indent="-238314"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defRPr>
            </a:lvl7pPr>
            <a:lvl8pPr marL="3568123" indent="-238314"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defRPr>
            </a:lvl8pPr>
            <a:lvl9pPr marL="4041462" indent="-238314"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defRPr>
            </a:lvl9pPr>
          </a:lstStyle>
          <a:p>
            <a:pPr defTabSz="946678" fontAlgn="base">
              <a:spcBef>
                <a:spcPct val="0"/>
              </a:spcBef>
              <a:spcAft>
                <a:spcPct val="0"/>
              </a:spcAft>
              <a:defRPr/>
            </a:pPr>
            <a:fld id="{2ADDDF70-3BC8-42CD-9C2E-73A901D8C5C9}" type="slidenum">
              <a:rPr lang="ja-JP" altLang="en-US">
                <a:solidFill>
                  <a:prstClr val="black"/>
                </a:solidFill>
              </a:rPr>
              <a:pPr defTabSz="946678" fontAlgn="base">
                <a:spcBef>
                  <a:spcPct val="0"/>
                </a:spcBef>
                <a:spcAft>
                  <a:spcPct val="0"/>
                </a:spcAft>
                <a:defRPr/>
              </a:pPr>
              <a:t>0</a:t>
            </a:fld>
            <a:endParaRPr lang="ja-JP" altLang="en-US">
              <a:solidFill>
                <a:prstClr val="black"/>
              </a:solidFill>
            </a:endParaRPr>
          </a:p>
        </p:txBody>
      </p:sp>
    </p:spTree>
    <p:extLst>
      <p:ext uri="{BB962C8B-B14F-4D97-AF65-F5344CB8AC3E}">
        <p14:creationId xmlns:p14="http://schemas.microsoft.com/office/powerpoint/2010/main" val="270750563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0.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1.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2.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3.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4.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5.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6.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7.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8.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9.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0.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1.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2.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3.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4.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5.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6.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7.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8.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9.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0.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1.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2.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3.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4.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5.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6.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7.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28.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29.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0.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1.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2.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3.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4.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5.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6.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7.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1.png" Type="http://schemas.openxmlformats.org/officeDocument/2006/relationships/image"/><Relationship Id="rId3" Target="NULL" Type="http://schemas.openxmlformats.org/officeDocument/2006/relationships/image"/><Relationship Id="rId4" Target="../media/image2.jpeg" Type="http://schemas.openxmlformats.org/officeDocument/2006/relationships/image"/></Relationships>
</file>

<file path=ppt/slideLayouts/_rels/slideLayout3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4.xml" Type="http://schemas.openxmlformats.org/officeDocument/2006/relationships/slideMaster"/><Relationship Id="rId2" Target="../media/image3.png" Type="http://schemas.openxmlformats.org/officeDocument/2006/relationships/image"/><Relationship Id="rId3" Target="NULL" Type="http://schemas.openxmlformats.org/officeDocument/2006/relationships/image"/><Relationship Id="rId4" Target="../media/image4.jpeg" Type="http://schemas.openxmlformats.org/officeDocument/2006/relationships/image"/></Relationships>
</file>

<file path=ppt/slideLayouts/_rels/slideLayout4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2.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3.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4.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7.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8.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9.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0.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1.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2.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3.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4.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5.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6.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7.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8.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9.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0.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1.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2.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3.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4.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5.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6.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7.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8.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9.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0.xml.rels><?xml version="1.0" encoding="UTF-8" standalone="yes"?><Relationships xmlns="http://schemas.openxmlformats.org/package/2006/relationships"><Relationship Id="rId1" Target="../slideMasters/slideMaster7.xml" Type="http://schemas.openxmlformats.org/officeDocument/2006/relationships/slideMaster"/><Relationship Id="rId2" Target="../media/image1.png" Type="http://schemas.openxmlformats.org/officeDocument/2006/relationships/image"/><Relationship Id="rId3" Target="../media/image2.jpeg" Type="http://schemas.openxmlformats.org/officeDocument/2006/relationships/image"/></Relationships>
</file>

<file path=ppt/slideLayouts/_rels/slideLayout81.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2.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3.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4.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5.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6.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7.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8.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9.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0.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1.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2.xml.rels><?xml version="1.0" encoding="UTF-8" standalone="yes"?><Relationships xmlns="http://schemas.openxmlformats.org/package/2006/relationships"><Relationship Id="rId1" Target="../slideMasters/slideMaster8.xml" Type="http://schemas.openxmlformats.org/officeDocument/2006/relationships/slideMaster"/><Relationship Id="rId2" Target="../media/image1.png" Type="http://schemas.openxmlformats.org/officeDocument/2006/relationships/image"/><Relationship Id="rId3" Target="NULL" Type="http://schemas.openxmlformats.org/officeDocument/2006/relationships/image"/><Relationship Id="rId4" Target="../media/image2.jpeg" Type="http://schemas.openxmlformats.org/officeDocument/2006/relationships/image"/></Relationships>
</file>

<file path=ppt/slideLayouts/_rels/slideLayout93.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4.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5.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6.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7.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8.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9.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83510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104971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8540775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117838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3"/>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753678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8485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5524861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7434527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657183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66213"/>
          </a:xfrm>
          <a:prstGeom prst="rect">
            <a:avLst/>
          </a:prstGeom>
        </p:spPr>
        <p:txBody>
          <a:bodyPr lIns="288000" tIns="0" rIns="288000" bIns="36000" anchor="ctr"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12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20168"/>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881336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7222720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569761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075114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0329846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950593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398089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048490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7627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3498457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4562099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09562"/>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89213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3769754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8941534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793848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1716308"/>
            <a:ext cx="10685337" cy="4127067"/>
          </a:xfrm>
          <a:prstGeom prst="rect">
            <a:avLst/>
          </a:prstGeom>
        </p:spPr>
        <p:txBody>
          <a:bodyPr anchor="ctr"/>
          <a:lstStyle>
            <a:lvl1pPr>
              <a:spcAft>
                <a:spcPts val="4884"/>
              </a:spcAft>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852725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63514888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881117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1155891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2487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630789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4218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41970414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1886" y="2348424"/>
            <a:ext cx="9088041" cy="1620430"/>
          </a:xfrm>
        </p:spPr>
        <p:txBody>
          <a:bodyPr/>
          <a:lstStyle/>
          <a:p>
            <a:r>
              <a:rPr lang="ja-JP" altLang="en-US"/>
              <a:t>マスター タイトルの書式設定</a:t>
            </a:r>
          </a:p>
        </p:txBody>
      </p:sp>
      <p:sp>
        <p:nvSpPr>
          <p:cNvPr id="3" name="サブタイトル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FC27B584-E653-441F-9454-7C54D409240B}"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FF4B8F7-F515-485E-BF9B-C82D73DB990F}" type="slidenum">
              <a:rPr lang="ja-JP" altLang="en-US"/>
              <a:pPr>
                <a:defRPr/>
              </a:pPr>
              <a:t>‹#›</a:t>
            </a:fld>
            <a:endParaRPr lang="ja-JP" altLang="en-US"/>
          </a:p>
        </p:txBody>
      </p:sp>
    </p:spTree>
    <p:extLst>
      <p:ext uri="{BB962C8B-B14F-4D97-AF65-F5344CB8AC3E}">
        <p14:creationId xmlns:p14="http://schemas.microsoft.com/office/powerpoint/2010/main" val="43543704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FB0C28CC-6D38-43E1-8E5C-94326DA89CCA}"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FEF3075-0F9A-43FB-8C97-B10F4A4234EB}" type="slidenum">
              <a:rPr lang="ja-JP" altLang="en-US"/>
              <a:pPr>
                <a:defRPr/>
              </a:pPr>
              <a:t>‹#›</a:t>
            </a:fld>
            <a:endParaRPr lang="ja-JP" altLang="en-US"/>
          </a:p>
        </p:txBody>
      </p:sp>
    </p:spTree>
    <p:extLst>
      <p:ext uri="{BB962C8B-B14F-4D97-AF65-F5344CB8AC3E}">
        <p14:creationId xmlns:p14="http://schemas.microsoft.com/office/powerpoint/2010/main" val="157327812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580" y="4857816"/>
            <a:ext cx="9088041" cy="1501435"/>
          </a:xfrm>
        </p:spPr>
        <p:txBody>
          <a:bodyPr anchor="t"/>
          <a:lstStyle>
            <a:lvl1pPr algn="l">
              <a:defRPr sz="4409"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844580" y="3204114"/>
            <a:ext cx="9088041" cy="1653678"/>
          </a:xfrm>
        </p:spPr>
        <p:txBody>
          <a:bodyPr anchor="b"/>
          <a:lstStyle>
            <a:lvl1pPr marL="0" indent="0">
              <a:buNone/>
              <a:defRPr sz="2205">
                <a:solidFill>
                  <a:schemeClr val="tx1">
                    <a:tint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4C6FEFA9-18FB-4852-B5AD-8EE789E88D4F}"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4D33DBF2-0267-4A9F-8542-1D6F1A5CE2FE}" type="slidenum">
              <a:rPr lang="ja-JP" altLang="en-US"/>
              <a:pPr>
                <a:defRPr/>
              </a:pPr>
              <a:t>‹#›</a:t>
            </a:fld>
            <a:endParaRPr lang="ja-JP" altLang="en-US"/>
          </a:p>
        </p:txBody>
      </p:sp>
    </p:spTree>
    <p:extLst>
      <p:ext uri="{BB962C8B-B14F-4D97-AF65-F5344CB8AC3E}">
        <p14:creationId xmlns:p14="http://schemas.microsoft.com/office/powerpoint/2010/main" val="1783900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40" y="585410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40" y="163670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40" y="1716308"/>
            <a:ext cx="10685337" cy="4127067"/>
          </a:xfrm>
          <a:prstGeom prst="rect">
            <a:avLst/>
          </a:prstGeom>
        </p:spPr>
        <p:txBody>
          <a:bodyPr anchor="ctr"/>
          <a:lstStyle>
            <a:lvl1pPr>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72903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34591" y="1763931"/>
            <a:ext cx="4722217"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435005" y="1763931"/>
            <a:ext cx="4722217"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68A2E216-E6EB-4A3A-AC54-73590D7BAA64}" type="datetimeFigureOut">
              <a:rPr lang="ja-JP" altLang="en-US"/>
              <a:pPr>
                <a:defRPr/>
              </a:pPr>
              <a:t>2019/1/8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D548EA28-3EFC-4F35-8FDA-1EAE39D855EC}" type="slidenum">
              <a:rPr lang="ja-JP" altLang="en-US"/>
              <a:pPr>
                <a:defRPr/>
              </a:pPr>
              <a:t>‹#›</a:t>
            </a:fld>
            <a:endParaRPr lang="ja-JP" altLang="en-US"/>
          </a:p>
        </p:txBody>
      </p:sp>
    </p:spTree>
    <p:extLst>
      <p:ext uri="{BB962C8B-B14F-4D97-AF65-F5344CB8AC3E}">
        <p14:creationId xmlns:p14="http://schemas.microsoft.com/office/powerpoint/2010/main" val="7656321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534591" y="1692178"/>
            <a:ext cx="4724074"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534591" y="2397397"/>
            <a:ext cx="4724074"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431298" y="1692178"/>
            <a:ext cx="4725930"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431298" y="2397397"/>
            <a:ext cx="472593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59E0054F-C7BF-4F61-943A-7449A6BD98DD}" type="datetimeFigureOut">
              <a:rPr lang="ja-JP" altLang="en-US"/>
              <a:pPr>
                <a:defRPr/>
              </a:pPr>
              <a:t>2019/1/8</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F47CD4AA-A470-4553-9EF3-A5F979BC2BF0}" type="slidenum">
              <a:rPr lang="ja-JP" altLang="en-US"/>
              <a:pPr>
                <a:defRPr/>
              </a:pPr>
              <a:t>‹#›</a:t>
            </a:fld>
            <a:endParaRPr lang="ja-JP" altLang="en-US"/>
          </a:p>
        </p:txBody>
      </p:sp>
    </p:spTree>
    <p:extLst>
      <p:ext uri="{BB962C8B-B14F-4D97-AF65-F5344CB8AC3E}">
        <p14:creationId xmlns:p14="http://schemas.microsoft.com/office/powerpoint/2010/main" val="414135844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541FC5BB-EF63-4943-B06E-233A6A396AEF}" type="datetimeFigureOut">
              <a:rPr lang="ja-JP" altLang="en-US"/>
              <a:pPr>
                <a:defRPr/>
              </a:pPr>
              <a:t>2019/1/8</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EDDB70B4-97AD-41F5-A285-B11D5DF5DBB1}" type="slidenum">
              <a:rPr lang="ja-JP" altLang="en-US"/>
              <a:pPr>
                <a:defRPr/>
              </a:pPr>
              <a:t>‹#›</a:t>
            </a:fld>
            <a:endParaRPr lang="ja-JP" altLang="en-US"/>
          </a:p>
        </p:txBody>
      </p:sp>
    </p:spTree>
    <p:extLst>
      <p:ext uri="{BB962C8B-B14F-4D97-AF65-F5344CB8AC3E}">
        <p14:creationId xmlns:p14="http://schemas.microsoft.com/office/powerpoint/2010/main" val="277285386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EB94E7B0-9154-4BA1-B642-1CCCCB2477A4}" type="datetimeFigureOut">
              <a:rPr lang="ja-JP" altLang="en-US"/>
              <a:pPr>
                <a:defRPr/>
              </a:pPr>
              <a:t>2019/1/8</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00475BF5-59BE-4E92-868C-0B90DD866969}" type="slidenum">
              <a:rPr lang="ja-JP" altLang="en-US"/>
              <a:pPr>
                <a:defRPr/>
              </a:pPr>
              <a:t>‹#›</a:t>
            </a:fld>
            <a:endParaRPr lang="ja-JP" altLang="en-US"/>
          </a:p>
        </p:txBody>
      </p:sp>
    </p:spTree>
    <p:extLst>
      <p:ext uri="{BB962C8B-B14F-4D97-AF65-F5344CB8AC3E}">
        <p14:creationId xmlns:p14="http://schemas.microsoft.com/office/powerpoint/2010/main" val="62862198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591" y="300987"/>
            <a:ext cx="3517533" cy="1280945"/>
          </a:xfrm>
        </p:spPr>
        <p:txBody>
          <a:bodyPr anchor="b"/>
          <a:lstStyle>
            <a:lvl1pPr algn="l">
              <a:defRPr sz="2205" b="1"/>
            </a:lvl1pPr>
          </a:lstStyle>
          <a:p>
            <a:r>
              <a:rPr lang="ja-JP" altLang="en-US"/>
              <a:t>マスター タイトルの書式設定</a:t>
            </a:r>
          </a:p>
        </p:txBody>
      </p:sp>
      <p:sp>
        <p:nvSpPr>
          <p:cNvPr id="3" name="コンテンツ プレースホルダー 2"/>
          <p:cNvSpPr>
            <a:spLocks noGrp="1"/>
          </p:cNvSpPr>
          <p:nvPr>
            <p:ph idx="1"/>
          </p:nvPr>
        </p:nvSpPr>
        <p:spPr>
          <a:xfrm>
            <a:off x="4180203" y="301012"/>
            <a:ext cx="5977020"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534591" y="1581936"/>
            <a:ext cx="3517533" cy="5171028"/>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CB0387A3-3BB3-48E4-ABD1-5BB3DB18991D}" type="datetimeFigureOut">
              <a:rPr lang="ja-JP" altLang="en-US"/>
              <a:pPr>
                <a:defRPr/>
              </a:pPr>
              <a:t>2019/1/8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B9B1AEB6-1245-4B5E-8AED-9CFE5C359001}" type="slidenum">
              <a:rPr lang="ja-JP" altLang="en-US"/>
              <a:pPr>
                <a:defRPr/>
              </a:pPr>
              <a:t>‹#›</a:t>
            </a:fld>
            <a:endParaRPr lang="ja-JP" altLang="en-US"/>
          </a:p>
        </p:txBody>
      </p:sp>
    </p:spTree>
    <p:extLst>
      <p:ext uri="{BB962C8B-B14F-4D97-AF65-F5344CB8AC3E}">
        <p14:creationId xmlns:p14="http://schemas.microsoft.com/office/powerpoint/2010/main" val="2391386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670" y="5291772"/>
            <a:ext cx="6415088" cy="624724"/>
          </a:xfrm>
        </p:spPr>
        <p:txBody>
          <a:bodyPr anchor="b"/>
          <a:lstStyle>
            <a:lvl1pPr algn="l">
              <a:defRPr sz="2205" b="1"/>
            </a:lvl1pPr>
          </a:lstStyle>
          <a:p>
            <a:r>
              <a:rPr lang="ja-JP" altLang="en-US"/>
              <a:t>マスター タイトルの書式設定</a:t>
            </a:r>
          </a:p>
        </p:txBody>
      </p:sp>
      <p:sp>
        <p:nvSpPr>
          <p:cNvPr id="3" name="図プレースホルダー 2"/>
          <p:cNvSpPr>
            <a:spLocks noGrp="1"/>
          </p:cNvSpPr>
          <p:nvPr>
            <p:ph type="pic" idx="1"/>
          </p:nvPr>
        </p:nvSpPr>
        <p:spPr>
          <a:xfrm>
            <a:off x="2095670" y="675471"/>
            <a:ext cx="6415088" cy="4535805"/>
          </a:xfrm>
        </p:spPr>
        <p:txBody>
          <a:bodyPr rtlCol="0">
            <a:normAutofit/>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pPr lvl="0"/>
            <a:endParaRPr lang="ja-JP" altLang="en-US" noProof="0"/>
          </a:p>
        </p:txBody>
      </p:sp>
      <p:sp>
        <p:nvSpPr>
          <p:cNvPr id="4" name="テキスト プレースホルダー 3"/>
          <p:cNvSpPr>
            <a:spLocks noGrp="1"/>
          </p:cNvSpPr>
          <p:nvPr>
            <p:ph type="body" sz="half" idx="2"/>
          </p:nvPr>
        </p:nvSpPr>
        <p:spPr>
          <a:xfrm>
            <a:off x="2095670" y="5916496"/>
            <a:ext cx="6415088" cy="887211"/>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F094E7C0-1605-4D41-BE1E-204A1AE71A9E}" type="datetimeFigureOut">
              <a:rPr lang="ja-JP" altLang="en-US"/>
              <a:pPr>
                <a:defRPr/>
              </a:pPr>
              <a:t>2019/1/8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47358544-3E19-43F3-901E-DF210BF35F1F}" type="slidenum">
              <a:rPr lang="ja-JP" altLang="en-US"/>
              <a:pPr>
                <a:defRPr/>
              </a:pPr>
              <a:t>‹#›</a:t>
            </a:fld>
            <a:endParaRPr lang="ja-JP" altLang="en-US"/>
          </a:p>
        </p:txBody>
      </p:sp>
    </p:spTree>
    <p:extLst>
      <p:ext uri="{BB962C8B-B14F-4D97-AF65-F5344CB8AC3E}">
        <p14:creationId xmlns:p14="http://schemas.microsoft.com/office/powerpoint/2010/main" val="84455289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4DEB4291-EE9D-4F88-8468-D839B7B3F23E}"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4EEC3DF9-1E3D-42B3-8442-33DF10C1A262}" type="slidenum">
              <a:rPr lang="ja-JP" altLang="en-US"/>
              <a:pPr>
                <a:defRPr/>
              </a:pPr>
              <a:t>‹#›</a:t>
            </a:fld>
            <a:endParaRPr lang="ja-JP" altLang="en-US"/>
          </a:p>
        </p:txBody>
      </p:sp>
    </p:spTree>
    <p:extLst>
      <p:ext uri="{BB962C8B-B14F-4D97-AF65-F5344CB8AC3E}">
        <p14:creationId xmlns:p14="http://schemas.microsoft.com/office/powerpoint/2010/main" val="254089483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1564" y="302762"/>
            <a:ext cx="2405658" cy="645022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34591" y="302762"/>
            <a:ext cx="7038777" cy="645022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B58B9042-2CD6-4223-82DA-31F879E8716D}"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20893995-F859-4A14-9248-952841E676D0}" type="slidenum">
              <a:rPr lang="ja-JP" altLang="en-US"/>
              <a:pPr>
                <a:defRPr/>
              </a:pPr>
              <a:t>‹#›</a:t>
            </a:fld>
            <a:endParaRPr lang="ja-JP" altLang="en-US"/>
          </a:p>
        </p:txBody>
      </p:sp>
    </p:spTree>
    <p:extLst>
      <p:ext uri="{BB962C8B-B14F-4D97-AF65-F5344CB8AC3E}">
        <p14:creationId xmlns:p14="http://schemas.microsoft.com/office/powerpoint/2010/main" val="3385826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42313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5"/>
            <a:ext cx="10685337" cy="866213"/>
          </a:xfrm>
          <a:prstGeom prst="rect">
            <a:avLst/>
          </a:prstGeom>
        </p:spPr>
        <p:txBody>
          <a:bodyPr lIns="288000" tIns="0" rIns="288000" bIns="36000" anchor="ctr"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812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920172"/>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067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107767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17554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40" y="1077668"/>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24400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99917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2"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2671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32998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5"/>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41086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6"/>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97934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31221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30964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5763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81211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08257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68236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517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46210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8"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50066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53292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9326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74956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pic>
        <p:nvPicPr>
          <p:cNvPr id="2" name="グラフィックス 4">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0099" y="6867318"/>
            <a:ext cx="9792000" cy="321882"/>
          </a:xfrm>
          <a:prstGeom prst="rect">
            <a:avLst/>
          </a:prstGeom>
        </p:spPr>
      </p:pic>
      <p:sp>
        <p:nvSpPr>
          <p:cNvPr id="3" name="テキスト ボックス 2">
            <a:extLst/>
          </p:cNvPr>
          <p:cNvSpPr txBox="1"/>
          <p:nvPr userDrawn="1"/>
        </p:nvSpPr>
        <p:spPr>
          <a:xfrm>
            <a:off x="476731" y="6948333"/>
            <a:ext cx="2526511" cy="200055"/>
          </a:xfrm>
          <a:prstGeom prst="rect">
            <a:avLst/>
          </a:prstGeom>
          <a:noFill/>
        </p:spPr>
        <p:txBody>
          <a:bodyPr wrap="square" rtlCol="0">
            <a:spAutoFit/>
          </a:bodyPr>
          <a:lstStyle/>
          <a:p>
            <a:r>
              <a:rPr lang="ja-JP" altLang="en-US" sz="700" b="1">
                <a:solidFill>
                  <a:schemeClr val="bg1"/>
                </a:solidFill>
                <a:latin typeface="Meiryo" panose="020B0604030504040204" pitchFamily="34" charset="-128"/>
                <a:ea typeface="Meiryo" panose="020B0604030504040204" pitchFamily="34" charset="-128"/>
              </a:rPr>
              <a:t>事業の詳細などお問い合わせは</a:t>
            </a:r>
          </a:p>
        </p:txBody>
      </p:sp>
      <p:pic>
        <p:nvPicPr>
          <p:cNvPr id="4" name="Picture 11" descr="ç°å¢ç">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3" y="177451"/>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userDrawn="1"/>
        </p:nvSpPr>
        <p:spPr>
          <a:xfrm>
            <a:off x="409363" y="1957322"/>
            <a:ext cx="846707" cy="200055"/>
          </a:xfrm>
          <a:prstGeom prst="rect">
            <a:avLst/>
          </a:prstGeom>
          <a:noFill/>
        </p:spPr>
        <p:txBody>
          <a:bodyPr wrap="none" rtlCol="0">
            <a:spAutoFit/>
          </a:bodyPr>
          <a:lstStyle/>
          <a:p>
            <a:r>
              <a:rPr kumimoji="1" lang="ja-JP" altLang="en-US" sz="600" dirty="0">
                <a:solidFill>
                  <a:schemeClr val="bg1"/>
                </a:solidFill>
              </a:rPr>
              <a:t>地方公共</a:t>
            </a:r>
            <a:r>
              <a:rPr kumimoji="1" lang="ja-JP" altLang="en-US" sz="700" dirty="0">
                <a:solidFill>
                  <a:schemeClr val="bg1"/>
                </a:solidFill>
              </a:rPr>
              <a:t>団体向け</a:t>
            </a:r>
            <a:endParaRPr kumimoji="1" lang="ja-JP" altLang="en-US" sz="600" dirty="0">
              <a:solidFill>
                <a:schemeClr val="bg1"/>
              </a:solidFill>
            </a:endParaRPr>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8796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5602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310899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95912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96659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776413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9377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6"/>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43270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18388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7377443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878766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995664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9067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6539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062023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047066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2296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75785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163607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3820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7883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86430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69252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314643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42704009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6868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0357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86430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0659473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419518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77816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8060456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783918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4907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6080790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42401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89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326071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9680096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7900139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1057592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864052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112157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5452327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89562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66136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5467388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826655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62784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934676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445806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9417791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18280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010079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522382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3413130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727831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77025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950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986866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
        <p:nvSpPr>
          <p:cNvPr id="8" name="Rectangle 6"/>
          <p:cNvSpPr>
            <a:spLocks noChangeArrowheads="1"/>
          </p:cNvSpPr>
          <p:nvPr userDrawn="1"/>
        </p:nvSpPr>
        <p:spPr bwMode="auto">
          <a:xfrm>
            <a:off x="9833457" y="7121261"/>
            <a:ext cx="817285" cy="404664"/>
          </a:xfrm>
          <a:prstGeom prst="rect">
            <a:avLst/>
          </a:prstGeom>
          <a:ln/>
          <a:extLst/>
        </p:spPr>
        <p:txBody>
          <a:bodyPr lIns="0" tIns="0" rIns="0" bIns="0" anchor="b"/>
          <a:lstStyle/>
          <a:p>
            <a:pPr lvl="0" algn="r" fontAlgn="base">
              <a:spcBef>
                <a:spcPct val="0"/>
              </a:spcBef>
              <a:spcAft>
                <a:spcPct val="0"/>
              </a:spcAft>
            </a:pPr>
            <a:endParaRPr lang="en-US" altLang="ja-JP" sz="352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8312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499151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624776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37265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680025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327938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950950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2169085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6947631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211187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1332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756064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9213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56040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073"/>
              </a:spcAft>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4233609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7"/>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0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0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827283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7"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494275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619601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8"/>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0462752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9388089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62502521"/>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10.xml.rels><?xml version="1.0" encoding="UTF-8" standalone="yes"?><Relationships xmlns="http://schemas.openxmlformats.org/package/2006/relationships"><Relationship Id="rId1" Target="../slideLayouts/slideLayout104.xml" Type="http://schemas.openxmlformats.org/officeDocument/2006/relationships/slideLayout"/><Relationship Id="rId10" Target="../slideLayouts/slideLayout113.xml" Type="http://schemas.openxmlformats.org/officeDocument/2006/relationships/slideLayout"/><Relationship Id="rId11" Target="../slideLayouts/slideLayout114.xml" Type="http://schemas.openxmlformats.org/officeDocument/2006/relationships/slideLayout"/><Relationship Id="rId12" Target="../theme/theme10.xml" Type="http://schemas.openxmlformats.org/officeDocument/2006/relationships/theme"/><Relationship Id="rId2" Target="../slideLayouts/slideLayout105.xml" Type="http://schemas.openxmlformats.org/officeDocument/2006/relationships/slideLayout"/><Relationship Id="rId3" Target="../slideLayouts/slideLayout106.xml" Type="http://schemas.openxmlformats.org/officeDocument/2006/relationships/slideLayout"/><Relationship Id="rId4" Target="../slideLayouts/slideLayout107.xml" Type="http://schemas.openxmlformats.org/officeDocument/2006/relationships/slideLayout"/><Relationship Id="rId5" Target="../slideLayouts/slideLayout108.xml" Type="http://schemas.openxmlformats.org/officeDocument/2006/relationships/slideLayout"/><Relationship Id="rId6" Target="../slideLayouts/slideLayout109.xml" Type="http://schemas.openxmlformats.org/officeDocument/2006/relationships/slideLayout"/><Relationship Id="rId7" Target="../slideLayouts/slideLayout110.xml" Type="http://schemas.openxmlformats.org/officeDocument/2006/relationships/slideLayout"/><Relationship Id="rId8" Target="../slideLayouts/slideLayout111.xml" Type="http://schemas.openxmlformats.org/officeDocument/2006/relationships/slideLayout"/><Relationship Id="rId9" Target="../slideLayouts/slideLayout112.xml" Type="http://schemas.openxmlformats.org/officeDocument/2006/relationships/slideLayout"/></Relationships>
</file>

<file path=ppt/slideMasters/_rels/slideMaster11.xml.rels><?xml version="1.0" encoding="UTF-8" standalone="yes"?><Relationships xmlns="http://schemas.openxmlformats.org/package/2006/relationships"><Relationship Id="rId1" Target="../slideLayouts/slideLayout115.xml" Type="http://schemas.openxmlformats.org/officeDocument/2006/relationships/slideLayout"/><Relationship Id="rId10" Target="../slideLayouts/slideLayout124.xml" Type="http://schemas.openxmlformats.org/officeDocument/2006/relationships/slideLayout"/><Relationship Id="rId11" Target="../slideLayouts/slideLayout125.xml" Type="http://schemas.openxmlformats.org/officeDocument/2006/relationships/slideLayout"/><Relationship Id="rId12" Target="../slideLayouts/slideLayout126.xml" Type="http://schemas.openxmlformats.org/officeDocument/2006/relationships/slideLayout"/><Relationship Id="rId13" Target="../theme/theme11.xml" Type="http://schemas.openxmlformats.org/officeDocument/2006/relationships/theme"/><Relationship Id="rId2" Target="../slideLayouts/slideLayout116.xml" Type="http://schemas.openxmlformats.org/officeDocument/2006/relationships/slideLayout"/><Relationship Id="rId3" Target="../slideLayouts/slideLayout117.xml" Type="http://schemas.openxmlformats.org/officeDocument/2006/relationships/slideLayout"/><Relationship Id="rId4" Target="../slideLayouts/slideLayout118.xml" Type="http://schemas.openxmlformats.org/officeDocument/2006/relationships/slideLayout"/><Relationship Id="rId5" Target="../slideLayouts/slideLayout119.xml" Type="http://schemas.openxmlformats.org/officeDocument/2006/relationships/slideLayout"/><Relationship Id="rId6" Target="../slideLayouts/slideLayout120.xml" Type="http://schemas.openxmlformats.org/officeDocument/2006/relationships/slideLayout"/><Relationship Id="rId7" Target="../slideLayouts/slideLayout121.xml" Type="http://schemas.openxmlformats.org/officeDocument/2006/relationships/slideLayout"/><Relationship Id="rId8" Target="../slideLayouts/slideLayout122.xml" Type="http://schemas.openxmlformats.org/officeDocument/2006/relationships/slideLayout"/><Relationship Id="rId9" Target="../slideLayouts/slideLayout123.xml" Type="http://schemas.openxmlformats.org/officeDocument/2006/relationships/slideLayout"/></Relationships>
</file>

<file path=ppt/slideMasters/_rels/slideMaster12.xml.rels><?xml version="1.0" encoding="UTF-8" standalone="yes"?><Relationships xmlns="http://schemas.openxmlformats.org/package/2006/relationships"><Relationship Id="rId1" Target="../slideLayouts/slideLayout127.xml" Type="http://schemas.openxmlformats.org/officeDocument/2006/relationships/slideLayout"/><Relationship Id="rId10" Target="../slideLayouts/slideLayout136.xml" Type="http://schemas.openxmlformats.org/officeDocument/2006/relationships/slideLayout"/><Relationship Id="rId11" Target="../slideLayouts/slideLayout137.xml" Type="http://schemas.openxmlformats.org/officeDocument/2006/relationships/slideLayout"/><Relationship Id="rId12" Target="../theme/theme12.xml" Type="http://schemas.openxmlformats.org/officeDocument/2006/relationships/theme"/><Relationship Id="rId2" Target="../slideLayouts/slideLayout128.xml" Type="http://schemas.openxmlformats.org/officeDocument/2006/relationships/slideLayout"/><Relationship Id="rId3" Target="../slideLayouts/slideLayout129.xml" Type="http://schemas.openxmlformats.org/officeDocument/2006/relationships/slideLayout"/><Relationship Id="rId4" Target="../slideLayouts/slideLayout130.xml" Type="http://schemas.openxmlformats.org/officeDocument/2006/relationships/slideLayout"/><Relationship Id="rId5" Target="../slideLayouts/slideLayout131.xml" Type="http://schemas.openxmlformats.org/officeDocument/2006/relationships/slideLayout"/><Relationship Id="rId6" Target="../slideLayouts/slideLayout132.xml" Type="http://schemas.openxmlformats.org/officeDocument/2006/relationships/slideLayout"/><Relationship Id="rId7" Target="../slideLayouts/slideLayout133.xml" Type="http://schemas.openxmlformats.org/officeDocument/2006/relationships/slideLayout"/><Relationship Id="rId8" Target="../slideLayouts/slideLayout134.xml" Type="http://schemas.openxmlformats.org/officeDocument/2006/relationships/slideLayout"/><Relationship Id="rId9" Target="../slideLayouts/slideLayout135.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_rels/slideMaster4.xml.rels><?xml version="1.0" encoding="UTF-8" standalone="yes"?><Relationships xmlns="http://schemas.openxmlformats.org/package/2006/relationships"><Relationship Id="rId1" Target="../slideLayouts/slideLayout34.xml" Type="http://schemas.openxmlformats.org/officeDocument/2006/relationships/slideLayout"/><Relationship Id="rId10" Target="../slideLayouts/slideLayout43.xml" Type="http://schemas.openxmlformats.org/officeDocument/2006/relationships/slideLayout"/><Relationship Id="rId11" Target="../slideLayouts/slideLayout44.xml" Type="http://schemas.openxmlformats.org/officeDocument/2006/relationships/slideLayout"/><Relationship Id="rId12" Target="../slideLayouts/slideLayout45.xml" Type="http://schemas.openxmlformats.org/officeDocument/2006/relationships/slideLayout"/><Relationship Id="rId13" Target="../theme/theme4.xml" Type="http://schemas.openxmlformats.org/officeDocument/2006/relationships/theme"/><Relationship Id="rId2" Target="../slideLayouts/slideLayout35.xml" Type="http://schemas.openxmlformats.org/officeDocument/2006/relationships/slideLayout"/><Relationship Id="rId3" Target="../slideLayouts/slideLayout36.xml" Type="http://schemas.openxmlformats.org/officeDocument/2006/relationships/slideLayout"/><Relationship Id="rId4" Target="../slideLayouts/slideLayout37.xml" Type="http://schemas.openxmlformats.org/officeDocument/2006/relationships/slideLayout"/><Relationship Id="rId5" Target="../slideLayouts/slideLayout38.xml" Type="http://schemas.openxmlformats.org/officeDocument/2006/relationships/slideLayout"/><Relationship Id="rId6" Target="../slideLayouts/slideLayout39.xml" Type="http://schemas.openxmlformats.org/officeDocument/2006/relationships/slideLayout"/><Relationship Id="rId7" Target="../slideLayouts/slideLayout40.xml" Type="http://schemas.openxmlformats.org/officeDocument/2006/relationships/slideLayout"/><Relationship Id="rId8" Target="../slideLayouts/slideLayout41.xml" Type="http://schemas.openxmlformats.org/officeDocument/2006/relationships/slideLayout"/><Relationship Id="rId9" Target="../slideLayouts/slideLayout42.xml" Type="http://schemas.openxmlformats.org/officeDocument/2006/relationships/slideLayout"/></Relationships>
</file>

<file path=ppt/slideMasters/_rels/slideMaster5.xml.rels><?xml version="1.0" encoding="UTF-8" standalone="yes"?><Relationships xmlns="http://schemas.openxmlformats.org/package/2006/relationships"><Relationship Id="rId1" Target="../slideLayouts/slideLayout46.xml" Type="http://schemas.openxmlformats.org/officeDocument/2006/relationships/slideLayout"/><Relationship Id="rId10" Target="../slideLayouts/slideLayout55.xml" Type="http://schemas.openxmlformats.org/officeDocument/2006/relationships/slideLayout"/><Relationship Id="rId11" Target="../slideLayouts/slideLayout56.xml" Type="http://schemas.openxmlformats.org/officeDocument/2006/relationships/slideLayout"/><Relationship Id="rId12" Target="../theme/theme5.xml" Type="http://schemas.openxmlformats.org/officeDocument/2006/relationships/theme"/><Relationship Id="rId2" Target="../slideLayouts/slideLayout47.xml" Type="http://schemas.openxmlformats.org/officeDocument/2006/relationships/slideLayout"/><Relationship Id="rId3" Target="../slideLayouts/slideLayout48.xml" Type="http://schemas.openxmlformats.org/officeDocument/2006/relationships/slideLayout"/><Relationship Id="rId4" Target="../slideLayouts/slideLayout49.xml" Type="http://schemas.openxmlformats.org/officeDocument/2006/relationships/slideLayout"/><Relationship Id="rId5" Target="../slideLayouts/slideLayout50.xml" Type="http://schemas.openxmlformats.org/officeDocument/2006/relationships/slideLayout"/><Relationship Id="rId6" Target="../slideLayouts/slideLayout51.xml" Type="http://schemas.openxmlformats.org/officeDocument/2006/relationships/slideLayout"/><Relationship Id="rId7" Target="../slideLayouts/slideLayout52.xml" Type="http://schemas.openxmlformats.org/officeDocument/2006/relationships/slideLayout"/><Relationship Id="rId8" Target="../slideLayouts/slideLayout53.xml" Type="http://schemas.openxmlformats.org/officeDocument/2006/relationships/slideLayout"/><Relationship Id="rId9" Target="../slideLayouts/slideLayout54.xml" Type="http://schemas.openxmlformats.org/officeDocument/2006/relationships/slideLayout"/></Relationships>
</file>

<file path=ppt/slideMasters/_rels/slideMaster6.xml.rels><?xml version="1.0" encoding="UTF-8" standalone="yes"?><Relationships xmlns="http://schemas.openxmlformats.org/package/2006/relationships"><Relationship Id="rId1" Target="../slideLayouts/slideLayout57.xml" Type="http://schemas.openxmlformats.org/officeDocument/2006/relationships/slideLayout"/><Relationship Id="rId10" Target="../slideLayouts/slideLayout66.xml" Type="http://schemas.openxmlformats.org/officeDocument/2006/relationships/slideLayout"/><Relationship Id="rId11" Target="../slideLayouts/slideLayout67.xml" Type="http://schemas.openxmlformats.org/officeDocument/2006/relationships/slideLayout"/><Relationship Id="rId12" Target="../slideLayouts/slideLayout68.xml" Type="http://schemas.openxmlformats.org/officeDocument/2006/relationships/slideLayout"/><Relationship Id="rId13" Target="../theme/theme6.xml" Type="http://schemas.openxmlformats.org/officeDocument/2006/relationships/theme"/><Relationship Id="rId2" Target="../slideLayouts/slideLayout58.xml" Type="http://schemas.openxmlformats.org/officeDocument/2006/relationships/slideLayout"/><Relationship Id="rId3" Target="../slideLayouts/slideLayout59.xml" Type="http://schemas.openxmlformats.org/officeDocument/2006/relationships/slideLayout"/><Relationship Id="rId4" Target="../slideLayouts/slideLayout60.xml" Type="http://schemas.openxmlformats.org/officeDocument/2006/relationships/slideLayout"/><Relationship Id="rId5" Target="../slideLayouts/slideLayout61.xml" Type="http://schemas.openxmlformats.org/officeDocument/2006/relationships/slideLayout"/><Relationship Id="rId6" Target="../slideLayouts/slideLayout62.xml" Type="http://schemas.openxmlformats.org/officeDocument/2006/relationships/slideLayout"/><Relationship Id="rId7" Target="../slideLayouts/slideLayout63.xml" Type="http://schemas.openxmlformats.org/officeDocument/2006/relationships/slideLayout"/><Relationship Id="rId8" Target="../slideLayouts/slideLayout64.xml" Type="http://schemas.openxmlformats.org/officeDocument/2006/relationships/slideLayout"/><Relationship Id="rId9" Target="../slideLayouts/slideLayout65.xml" Type="http://schemas.openxmlformats.org/officeDocument/2006/relationships/slideLayout"/></Relationships>
</file>

<file path=ppt/slideMasters/_rels/slideMaster7.xml.rels><?xml version="1.0" encoding="UTF-8" standalone="yes"?><Relationships xmlns="http://schemas.openxmlformats.org/package/2006/relationships"><Relationship Id="rId1" Target="../slideLayouts/slideLayout69.xml" Type="http://schemas.openxmlformats.org/officeDocument/2006/relationships/slideLayout"/><Relationship Id="rId10" Target="../slideLayouts/slideLayout78.xml" Type="http://schemas.openxmlformats.org/officeDocument/2006/relationships/slideLayout"/><Relationship Id="rId11" Target="../slideLayouts/slideLayout79.xml" Type="http://schemas.openxmlformats.org/officeDocument/2006/relationships/slideLayout"/><Relationship Id="rId12" Target="../slideLayouts/slideLayout80.xml" Type="http://schemas.openxmlformats.org/officeDocument/2006/relationships/slideLayout"/><Relationship Id="rId13" Target="../theme/theme7.xml" Type="http://schemas.openxmlformats.org/officeDocument/2006/relationships/theme"/><Relationship Id="rId2" Target="../slideLayouts/slideLayout70.xml" Type="http://schemas.openxmlformats.org/officeDocument/2006/relationships/slideLayout"/><Relationship Id="rId3" Target="../slideLayouts/slideLayout71.xml" Type="http://schemas.openxmlformats.org/officeDocument/2006/relationships/slideLayout"/><Relationship Id="rId4" Target="../slideLayouts/slideLayout72.xml" Type="http://schemas.openxmlformats.org/officeDocument/2006/relationships/slideLayout"/><Relationship Id="rId5" Target="../slideLayouts/slideLayout73.xml" Type="http://schemas.openxmlformats.org/officeDocument/2006/relationships/slideLayout"/><Relationship Id="rId6" Target="../slideLayouts/slideLayout74.xml" Type="http://schemas.openxmlformats.org/officeDocument/2006/relationships/slideLayout"/><Relationship Id="rId7" Target="../slideLayouts/slideLayout75.xml" Type="http://schemas.openxmlformats.org/officeDocument/2006/relationships/slideLayout"/><Relationship Id="rId8" Target="../slideLayouts/slideLayout76.xml" Type="http://schemas.openxmlformats.org/officeDocument/2006/relationships/slideLayout"/><Relationship Id="rId9" Target="../slideLayouts/slideLayout77.xml" Type="http://schemas.openxmlformats.org/officeDocument/2006/relationships/slideLayout"/></Relationships>
</file>

<file path=ppt/slideMasters/_rels/slideMaster8.xml.rels><?xml version="1.0" encoding="UTF-8" standalone="yes"?><Relationships xmlns="http://schemas.openxmlformats.org/package/2006/relationships"><Relationship Id="rId1" Target="../slideLayouts/slideLayout81.xml" Type="http://schemas.openxmlformats.org/officeDocument/2006/relationships/slideLayout"/><Relationship Id="rId10" Target="../slideLayouts/slideLayout90.xml" Type="http://schemas.openxmlformats.org/officeDocument/2006/relationships/slideLayout"/><Relationship Id="rId11" Target="../slideLayouts/slideLayout91.xml" Type="http://schemas.openxmlformats.org/officeDocument/2006/relationships/slideLayout"/><Relationship Id="rId12" Target="../slideLayouts/slideLayout92.xml" Type="http://schemas.openxmlformats.org/officeDocument/2006/relationships/slideLayout"/><Relationship Id="rId13" Target="../theme/theme8.xml" Type="http://schemas.openxmlformats.org/officeDocument/2006/relationships/theme"/><Relationship Id="rId2" Target="../slideLayouts/slideLayout82.xml" Type="http://schemas.openxmlformats.org/officeDocument/2006/relationships/slideLayout"/><Relationship Id="rId3" Target="../slideLayouts/slideLayout83.xml" Type="http://schemas.openxmlformats.org/officeDocument/2006/relationships/slideLayout"/><Relationship Id="rId4" Target="../slideLayouts/slideLayout84.xml" Type="http://schemas.openxmlformats.org/officeDocument/2006/relationships/slideLayout"/><Relationship Id="rId5" Target="../slideLayouts/slideLayout85.xml" Type="http://schemas.openxmlformats.org/officeDocument/2006/relationships/slideLayout"/><Relationship Id="rId6" Target="../slideLayouts/slideLayout86.xml" Type="http://schemas.openxmlformats.org/officeDocument/2006/relationships/slideLayout"/><Relationship Id="rId7" Target="../slideLayouts/slideLayout87.xml" Type="http://schemas.openxmlformats.org/officeDocument/2006/relationships/slideLayout"/><Relationship Id="rId8" Target="../slideLayouts/slideLayout88.xml" Type="http://schemas.openxmlformats.org/officeDocument/2006/relationships/slideLayout"/><Relationship Id="rId9" Target="../slideLayouts/slideLayout89.xml" Type="http://schemas.openxmlformats.org/officeDocument/2006/relationships/slideLayout"/></Relationships>
</file>

<file path=ppt/slideMasters/_rels/slideMaster9.xml.rels><?xml version="1.0" encoding="UTF-8" standalone="yes"?><Relationships xmlns="http://schemas.openxmlformats.org/package/2006/relationships"><Relationship Id="rId1" Target="../slideLayouts/slideLayout93.xml" Type="http://schemas.openxmlformats.org/officeDocument/2006/relationships/slideLayout"/><Relationship Id="rId10" Target="../slideLayouts/slideLayout102.xml" Type="http://schemas.openxmlformats.org/officeDocument/2006/relationships/slideLayout"/><Relationship Id="rId11" Target="../slideLayouts/slideLayout103.xml" Type="http://schemas.openxmlformats.org/officeDocument/2006/relationships/slideLayout"/><Relationship Id="rId12" Target="../theme/theme9.xml" Type="http://schemas.openxmlformats.org/officeDocument/2006/relationships/theme"/><Relationship Id="rId2" Target="../slideLayouts/slideLayout94.xml" Type="http://schemas.openxmlformats.org/officeDocument/2006/relationships/slideLayout"/><Relationship Id="rId3" Target="../slideLayouts/slideLayout95.xml" Type="http://schemas.openxmlformats.org/officeDocument/2006/relationships/slideLayout"/><Relationship Id="rId4" Target="../slideLayouts/slideLayout96.xml" Type="http://schemas.openxmlformats.org/officeDocument/2006/relationships/slideLayout"/><Relationship Id="rId5" Target="../slideLayouts/slideLayout97.xml" Type="http://schemas.openxmlformats.org/officeDocument/2006/relationships/slideLayout"/><Relationship Id="rId6" Target="../slideLayouts/slideLayout98.xml" Type="http://schemas.openxmlformats.org/officeDocument/2006/relationships/slideLayout"/><Relationship Id="rId7" Target="../slideLayouts/slideLayout99.xml" Type="http://schemas.openxmlformats.org/officeDocument/2006/relationships/slideLayout"/><Relationship Id="rId8" Target="../slideLayouts/slideLayout100.xml" Type="http://schemas.openxmlformats.org/officeDocument/2006/relationships/slideLayout"/><Relationship Id="rId9" Target="../slideLayouts/slideLayout10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9808932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21292639"/>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76963896"/>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534591" y="302737"/>
            <a:ext cx="9622632" cy="125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534591" y="1763925"/>
            <a:ext cx="9622632" cy="498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534591" y="7006699"/>
            <a:ext cx="2494756" cy="402483"/>
          </a:xfrm>
          <a:prstGeom prst="rect">
            <a:avLst/>
          </a:prstGeom>
        </p:spPr>
        <p:txBody>
          <a:bodyPr vert="horz" lIns="91440" tIns="45720" rIns="91440" bIns="45720" rtlCol="0" anchor="ctr"/>
          <a:lstStyle>
            <a:lvl1pPr algn="l" eaLnBrk="1" fontAlgn="auto" hangingPunct="1">
              <a:spcBef>
                <a:spcPts val="0"/>
              </a:spcBef>
              <a:spcAft>
                <a:spcPts val="0"/>
              </a:spcAft>
              <a:defRPr sz="1323">
                <a:solidFill>
                  <a:schemeClr val="tx1">
                    <a:tint val="75000"/>
                  </a:schemeClr>
                </a:solidFill>
                <a:latin typeface="+mn-lt"/>
                <a:ea typeface="+mn-ea"/>
                <a:cs typeface="+mn-cs"/>
              </a:defRPr>
            </a:lvl1pPr>
          </a:lstStyle>
          <a:p>
            <a:pPr>
              <a:defRPr/>
            </a:pPr>
            <a:fld id="{94F4683C-0054-4DEF-863D-E5C988A6847E}" type="datetimeFigureOut">
              <a:rPr lang="ja-JP" altLang="en-US"/>
              <a:pPr>
                <a:defRPr/>
              </a:pPr>
              <a:t>2019/1/8</a:t>
            </a:fld>
            <a:endParaRPr lang="ja-JP" altLang="en-US"/>
          </a:p>
        </p:txBody>
      </p:sp>
      <p:sp>
        <p:nvSpPr>
          <p:cNvPr id="5" name="フッター プレースホルダー 4"/>
          <p:cNvSpPr>
            <a:spLocks noGrp="1"/>
          </p:cNvSpPr>
          <p:nvPr>
            <p:ph type="ftr" sz="quarter" idx="3"/>
          </p:nvPr>
        </p:nvSpPr>
        <p:spPr>
          <a:xfrm>
            <a:off x="3653036" y="7006699"/>
            <a:ext cx="3385741" cy="402483"/>
          </a:xfrm>
          <a:prstGeom prst="rect">
            <a:avLst/>
          </a:prstGeom>
        </p:spPr>
        <p:txBody>
          <a:bodyPr vert="horz" lIns="91440" tIns="45720" rIns="91440" bIns="45720" rtlCol="0" anchor="ctr"/>
          <a:lstStyle>
            <a:lvl1pPr algn="ctr" eaLnBrk="1" fontAlgn="auto" hangingPunct="1">
              <a:spcBef>
                <a:spcPts val="0"/>
              </a:spcBef>
              <a:spcAft>
                <a:spcPts val="0"/>
              </a:spcAft>
              <a:defRPr sz="1323">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7662466" y="7006699"/>
            <a:ext cx="2494756" cy="4024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323">
                <a:solidFill>
                  <a:srgbClr val="898989"/>
                </a:solidFill>
              </a:defRPr>
            </a:lvl1pPr>
          </a:lstStyle>
          <a:p>
            <a:pPr>
              <a:defRPr/>
            </a:pPr>
            <a:fld id="{E9522203-287F-41AE-A295-209F57F658B6}" type="slidenum">
              <a:rPr lang="ja-JP" altLang="en-US"/>
              <a:pPr>
                <a:defRPr/>
              </a:pPr>
              <a:t>‹#›</a:t>
            </a:fld>
            <a:endParaRPr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83520121"/>
      </p:ext>
    </p:extLst>
  </p:cSld>
  <p:clrMap bg1="lt1" tx1="dk1" bg2="lt2" tx2="dk2" accent1="accent1" accent2="accent2" accent3="accent3" accent4="accent4" accent5="accent5" accent6="accent6" hlink="hlink" folHlink="folHlink"/>
  <p:sldLayoutIdLst>
    <p:sldLayoutId id="2147484227" r:id="rId1"/>
    <p:sldLayoutId id="2147484228" r:id="rId2"/>
    <p:sldLayoutId id="2147484229" r:id="rId3"/>
    <p:sldLayoutId id="2147484230" r:id="rId4"/>
    <p:sldLayoutId id="2147484231" r:id="rId5"/>
    <p:sldLayoutId id="2147484232" r:id="rId6"/>
    <p:sldLayoutId id="2147484233" r:id="rId7"/>
    <p:sldLayoutId id="2147484234" r:id="rId8"/>
    <p:sldLayoutId id="2147484235" r:id="rId9"/>
    <p:sldLayoutId id="2147484236" r:id="rId10"/>
    <p:sldLayoutId id="2147484237" r:id="rId11"/>
  </p:sldLayoutIdLst>
  <p:txStyles>
    <p:titleStyle>
      <a:lvl1pPr algn="ctr" rtl="0" eaLnBrk="0" fontAlgn="base" hangingPunct="0">
        <a:spcBef>
          <a:spcPct val="0"/>
        </a:spcBef>
        <a:spcAft>
          <a:spcPct val="0"/>
        </a:spcAft>
        <a:defRPr kumimoji="1" sz="4850" kern="1200">
          <a:solidFill>
            <a:schemeClr val="tx1"/>
          </a:solidFill>
          <a:latin typeface="+mj-lt"/>
          <a:ea typeface="+mj-ea"/>
          <a:cs typeface="メイリオ" pitchFamily="50" charset="-128"/>
        </a:defRPr>
      </a:lvl1pPr>
      <a:lvl2pPr algn="ctr" rtl="0" eaLnBrk="0" fontAlgn="base" hangingPunct="0">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2pPr>
      <a:lvl3pPr algn="ctr" rtl="0" eaLnBrk="0" fontAlgn="base" hangingPunct="0">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3pPr>
      <a:lvl4pPr algn="ctr" rtl="0" eaLnBrk="0" fontAlgn="base" hangingPunct="0">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4pPr>
      <a:lvl5pPr algn="ctr" rtl="0" eaLnBrk="0" fontAlgn="base" hangingPunct="0">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5pPr>
      <a:lvl6pPr marL="503972" algn="ctr" rtl="0" fontAlgn="base">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6pPr>
      <a:lvl7pPr marL="1007943" algn="ctr" rtl="0" fontAlgn="base">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7pPr>
      <a:lvl8pPr marL="1511915" algn="ctr" rtl="0" fontAlgn="base">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8pPr>
      <a:lvl9pPr marL="2015886" algn="ctr" rtl="0" fontAlgn="base">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9pPr>
    </p:titleStyle>
    <p:bodyStyle>
      <a:lvl1pPr marL="377979" indent="-377979" algn="l" rtl="0" eaLnBrk="0" fontAlgn="base" hangingPunct="0">
        <a:spcBef>
          <a:spcPct val="20000"/>
        </a:spcBef>
        <a:spcAft>
          <a:spcPct val="0"/>
        </a:spcAft>
        <a:buFont typeface="Arial" panose="020B0604020202020204" pitchFamily="34" charset="0"/>
        <a:buChar char="•"/>
        <a:defRPr kumimoji="1" sz="3527" kern="1200">
          <a:solidFill>
            <a:schemeClr val="tx1"/>
          </a:solidFill>
          <a:latin typeface="+mn-lt"/>
          <a:ea typeface="+mn-ea"/>
          <a:cs typeface="メイリオ" pitchFamily="50" charset="-128"/>
        </a:defRPr>
      </a:lvl1pPr>
      <a:lvl2pPr marL="818954" indent="-314982" algn="l" rtl="0" eaLnBrk="0" fontAlgn="base" hangingPunct="0">
        <a:spcBef>
          <a:spcPct val="20000"/>
        </a:spcBef>
        <a:spcAft>
          <a:spcPct val="0"/>
        </a:spcAft>
        <a:buFont typeface="Arial" panose="020B0604020202020204" pitchFamily="34" charset="0"/>
        <a:buChar char="–"/>
        <a:defRPr kumimoji="1" sz="3086" kern="1200">
          <a:solidFill>
            <a:schemeClr val="tx1"/>
          </a:solidFill>
          <a:latin typeface="+mn-lt"/>
          <a:ea typeface="+mn-ea"/>
          <a:cs typeface="メイリオ" pitchFamily="50" charset="-128"/>
        </a:defRPr>
      </a:lvl2pPr>
      <a:lvl3pPr marL="1259929" indent="-251986" algn="l" rtl="0" eaLnBrk="0" fontAlgn="base" hangingPunct="0">
        <a:spcBef>
          <a:spcPct val="20000"/>
        </a:spcBef>
        <a:spcAft>
          <a:spcPct val="0"/>
        </a:spcAft>
        <a:buFont typeface="Arial" panose="020B0604020202020204" pitchFamily="34" charset="0"/>
        <a:buChar char="•"/>
        <a:defRPr kumimoji="1" sz="2646" kern="1200">
          <a:solidFill>
            <a:schemeClr val="tx1"/>
          </a:solidFill>
          <a:latin typeface="+mn-lt"/>
          <a:ea typeface="+mn-ea"/>
          <a:cs typeface="メイリオ" pitchFamily="50" charset="-128"/>
        </a:defRPr>
      </a:lvl3pPr>
      <a:lvl4pPr marL="1763900" indent="-251986" algn="l" rtl="0" eaLnBrk="0" fontAlgn="base" hangingPunct="0">
        <a:spcBef>
          <a:spcPct val="20000"/>
        </a:spcBef>
        <a:spcAft>
          <a:spcPct val="0"/>
        </a:spcAft>
        <a:buFont typeface="Arial" panose="020B0604020202020204" pitchFamily="34" charset="0"/>
        <a:buChar char="–"/>
        <a:defRPr kumimoji="1" sz="2205" kern="1200">
          <a:solidFill>
            <a:schemeClr val="tx1"/>
          </a:solidFill>
          <a:latin typeface="+mn-lt"/>
          <a:ea typeface="+mn-ea"/>
          <a:cs typeface="メイリオ" pitchFamily="50" charset="-128"/>
        </a:defRPr>
      </a:lvl4pPr>
      <a:lvl5pPr marL="2267872" indent="-251986" algn="l" rtl="0" eaLnBrk="0" fontAlgn="base" hangingPunct="0">
        <a:spcBef>
          <a:spcPct val="20000"/>
        </a:spcBef>
        <a:spcAft>
          <a:spcPct val="0"/>
        </a:spcAft>
        <a:buFont typeface="Arial" panose="020B0604020202020204" pitchFamily="34" charset="0"/>
        <a:buChar char="»"/>
        <a:defRPr kumimoji="1" sz="2205" kern="1200">
          <a:solidFill>
            <a:schemeClr val="tx1"/>
          </a:solidFill>
          <a:latin typeface="+mn-lt"/>
          <a:ea typeface="+mn-ea"/>
          <a:cs typeface="メイリオ" pitchFamily="50" charset="-128"/>
        </a:defRPr>
      </a:lvl5pPr>
      <a:lvl6pPr marL="2771844"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6pPr>
      <a:lvl7pPr marL="3275815"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7pPr>
      <a:lvl8pPr marL="3779787"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8pPr>
      <a:lvl9pPr marL="4283758"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502"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502"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502"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502"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502"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15373"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36" name="テキスト ボックス 35"/>
          <p:cNvSpPr txBox="1"/>
          <p:nvPr/>
        </p:nvSpPr>
        <p:spPr>
          <a:xfrm>
            <a:off x="176540" y="-1584098"/>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13.00</a:t>
            </a:r>
            <a:endParaRPr lang="ja-JP" altLang="en-US" sz="1017" dirty="0">
              <a:solidFill>
                <a:srgbClr val="333333"/>
              </a:solidFill>
              <a:cs typeface="Meiryo UI" panose="020B0604030504040204" pitchFamily="50" charset="-128"/>
            </a:endParaRPr>
          </a:p>
        </p:txBody>
      </p:sp>
      <p:sp>
        <p:nvSpPr>
          <p:cNvPr id="37" name="テキスト ボックス 36"/>
          <p:cNvSpPr txBox="1"/>
          <p:nvPr/>
        </p:nvSpPr>
        <p:spPr>
          <a:xfrm>
            <a:off x="667574" y="-1584096"/>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10.80</a:t>
            </a:r>
            <a:endParaRPr lang="ja-JP" altLang="en-US" sz="1017" dirty="0">
              <a:solidFill>
                <a:srgbClr val="333333"/>
              </a:solidFill>
              <a:cs typeface="Meiryo UI" panose="020B0604030504040204" pitchFamily="50" charset="-128"/>
            </a:endParaRPr>
          </a:p>
        </p:txBody>
      </p:sp>
      <p:sp>
        <p:nvSpPr>
          <p:cNvPr id="38" name="テキスト ボックス 37"/>
          <p:cNvSpPr txBox="1"/>
          <p:nvPr/>
        </p:nvSpPr>
        <p:spPr>
          <a:xfrm>
            <a:off x="1307062"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39" name="テキスト ボックス 38"/>
          <p:cNvSpPr txBox="1"/>
          <p:nvPr/>
        </p:nvSpPr>
        <p:spPr>
          <a:xfrm>
            <a:off x="4777314" y="-1584096"/>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0" name="テキスト ボックス 39"/>
          <p:cNvSpPr txBox="1"/>
          <p:nvPr/>
        </p:nvSpPr>
        <p:spPr>
          <a:xfrm>
            <a:off x="5416801"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1" name="テキスト ボックス 40"/>
          <p:cNvSpPr txBox="1"/>
          <p:nvPr/>
        </p:nvSpPr>
        <p:spPr>
          <a:xfrm>
            <a:off x="6422544"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3.00</a:t>
            </a:r>
            <a:endParaRPr lang="ja-JP" altLang="en-US" sz="1017" dirty="0">
              <a:solidFill>
                <a:srgbClr val="333333"/>
              </a:solidFill>
              <a:cs typeface="Meiryo UI" panose="020B0604030504040204" pitchFamily="50" charset="-128"/>
            </a:endParaRPr>
          </a:p>
        </p:txBody>
      </p:sp>
      <p:sp>
        <p:nvSpPr>
          <p:cNvPr id="42" name="テキスト ボックス 41"/>
          <p:cNvSpPr txBox="1"/>
          <p:nvPr/>
        </p:nvSpPr>
        <p:spPr>
          <a:xfrm>
            <a:off x="9234519"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43" name="テキスト ボックス 42"/>
          <p:cNvSpPr txBox="1"/>
          <p:nvPr/>
        </p:nvSpPr>
        <p:spPr>
          <a:xfrm>
            <a:off x="10478041"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44" name="テキスト ボックス 43"/>
          <p:cNvSpPr txBox="1"/>
          <p:nvPr/>
        </p:nvSpPr>
        <p:spPr>
          <a:xfrm>
            <a:off x="11714428" y="61148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7.40</a:t>
            </a:r>
            <a:endParaRPr lang="ja-JP" altLang="en-US" sz="1017" dirty="0">
              <a:solidFill>
                <a:srgbClr val="333333"/>
              </a:solidFill>
              <a:cs typeface="Meiryo UI" panose="020B0604030504040204" pitchFamily="50" charset="-128"/>
            </a:endParaRPr>
          </a:p>
        </p:txBody>
      </p:sp>
      <p:sp>
        <p:nvSpPr>
          <p:cNvPr id="45" name="テキスト ボックス 44"/>
          <p:cNvSpPr txBox="1"/>
          <p:nvPr/>
        </p:nvSpPr>
        <p:spPr>
          <a:xfrm>
            <a:off x="11714428" y="1127163"/>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6.00</a:t>
            </a:r>
            <a:endParaRPr lang="ja-JP" altLang="en-US" sz="1017" dirty="0">
              <a:solidFill>
                <a:srgbClr val="333333"/>
              </a:solidFill>
              <a:cs typeface="Meiryo UI" panose="020B0604030504040204" pitchFamily="50" charset="-128"/>
            </a:endParaRPr>
          </a:p>
        </p:txBody>
      </p:sp>
      <p:sp>
        <p:nvSpPr>
          <p:cNvPr id="46" name="テキスト ボックス 45"/>
          <p:cNvSpPr txBox="1"/>
          <p:nvPr/>
        </p:nvSpPr>
        <p:spPr>
          <a:xfrm>
            <a:off x="11714428" y="1566569"/>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7" name="テキスト ボックス 46"/>
          <p:cNvSpPr txBox="1"/>
          <p:nvPr/>
        </p:nvSpPr>
        <p:spPr>
          <a:xfrm>
            <a:off x="11714428" y="6002245"/>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8" name="テキスト ボックス 47"/>
          <p:cNvSpPr txBox="1"/>
          <p:nvPr/>
        </p:nvSpPr>
        <p:spPr>
          <a:xfrm>
            <a:off x="11714428" y="735143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9.00</a:t>
            </a:r>
            <a:endParaRPr lang="ja-JP" altLang="en-US" sz="1017"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234829006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sldNum="0" hdr="0" ftr="0" dt="0"/>
  <p:txStyles>
    <p:titleStyle>
      <a:lvl1pPr algn="ctr" rtl="0" eaLnBrk="1" fontAlgn="base" hangingPunct="1">
        <a:spcBef>
          <a:spcPct val="0"/>
        </a:spcBef>
        <a:spcAft>
          <a:spcPct val="0"/>
        </a:spcAft>
        <a:defRPr kumimoji="1" sz="3256"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035">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35">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35">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35">
          <a:solidFill>
            <a:schemeClr val="tx2"/>
          </a:solidFill>
          <a:latin typeface="Arial" charset="0"/>
          <a:ea typeface="HGPｺﾞｼｯｸE" pitchFamily="50" charset="-128"/>
        </a:defRPr>
      </a:lvl5pPr>
      <a:lvl6pPr marL="465181" algn="l" rtl="0" eaLnBrk="1" fontAlgn="base" hangingPunct="1">
        <a:spcBef>
          <a:spcPct val="0"/>
        </a:spcBef>
        <a:spcAft>
          <a:spcPct val="0"/>
        </a:spcAft>
        <a:defRPr kumimoji="1" sz="2035">
          <a:solidFill>
            <a:schemeClr val="tx2"/>
          </a:solidFill>
          <a:latin typeface="Arial" charset="0"/>
          <a:ea typeface="HGPｺﾞｼｯｸE" pitchFamily="50" charset="-128"/>
        </a:defRPr>
      </a:lvl6pPr>
      <a:lvl7pPr marL="930362" algn="l" rtl="0" eaLnBrk="1" fontAlgn="base" hangingPunct="1">
        <a:spcBef>
          <a:spcPct val="0"/>
        </a:spcBef>
        <a:spcAft>
          <a:spcPct val="0"/>
        </a:spcAft>
        <a:defRPr kumimoji="1" sz="2035">
          <a:solidFill>
            <a:schemeClr val="tx2"/>
          </a:solidFill>
          <a:latin typeface="Arial" charset="0"/>
          <a:ea typeface="HGPｺﾞｼｯｸE" pitchFamily="50" charset="-128"/>
        </a:defRPr>
      </a:lvl7pPr>
      <a:lvl8pPr marL="1395543" algn="l" rtl="0" eaLnBrk="1" fontAlgn="base" hangingPunct="1">
        <a:spcBef>
          <a:spcPct val="0"/>
        </a:spcBef>
        <a:spcAft>
          <a:spcPct val="0"/>
        </a:spcAft>
        <a:defRPr kumimoji="1" sz="2035">
          <a:solidFill>
            <a:schemeClr val="tx2"/>
          </a:solidFill>
          <a:latin typeface="Arial" charset="0"/>
          <a:ea typeface="HGPｺﾞｼｯｸE" pitchFamily="50" charset="-128"/>
        </a:defRPr>
      </a:lvl8pPr>
      <a:lvl9pPr marL="1860724" algn="l" rtl="0" eaLnBrk="1" fontAlgn="base" hangingPunct="1">
        <a:spcBef>
          <a:spcPct val="0"/>
        </a:spcBef>
        <a:spcAft>
          <a:spcPct val="0"/>
        </a:spcAft>
        <a:defRPr kumimoji="1" sz="2035">
          <a:solidFill>
            <a:schemeClr val="tx2"/>
          </a:solidFill>
          <a:latin typeface="Arial" charset="0"/>
          <a:ea typeface="HGPｺﾞｼｯｸE" pitchFamily="50" charset="-128"/>
        </a:defRPr>
      </a:lvl9pPr>
    </p:titleStyle>
    <p:bodyStyle>
      <a:lvl1pPr marL="348886" indent="-348886" algn="l" rtl="0" eaLnBrk="1" fontAlgn="base" hangingPunct="1">
        <a:spcBef>
          <a:spcPct val="20000"/>
        </a:spcBef>
        <a:spcAft>
          <a:spcPct val="0"/>
        </a:spcAft>
        <a:defRPr kumimoji="1" sz="1628">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3875" indent="-179289" algn="l" rtl="0" eaLnBrk="1" fontAlgn="base" hangingPunct="1">
        <a:lnSpc>
          <a:spcPct val="110000"/>
        </a:lnSpc>
        <a:spcBef>
          <a:spcPct val="0"/>
        </a:spcBef>
        <a:spcAft>
          <a:spcPct val="0"/>
        </a:spcAft>
        <a:buChar char="–"/>
        <a:defRPr kumimoji="1" sz="1424">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22143" indent="-185750" algn="l" rtl="0" eaLnBrk="1" fontAlgn="base" hangingPunct="1">
        <a:lnSpc>
          <a:spcPct val="110000"/>
        </a:lnSpc>
        <a:spcBef>
          <a:spcPct val="0"/>
        </a:spcBef>
        <a:spcAft>
          <a:spcPct val="0"/>
        </a:spcAft>
        <a:buChar char="•"/>
        <a:defRPr kumimoji="1" sz="1628">
          <a:solidFill>
            <a:schemeClr val="tx1"/>
          </a:solidFill>
          <a:latin typeface="Times New Roman" pitchFamily="18" charset="0"/>
          <a:ea typeface="+mn-ea"/>
        </a:defRPr>
      </a:lvl3pPr>
      <a:lvl4pPr marL="1183950" indent="-179289" algn="l" rtl="0" eaLnBrk="1" fontAlgn="base" hangingPunct="1">
        <a:lnSpc>
          <a:spcPct val="110000"/>
        </a:lnSpc>
        <a:spcBef>
          <a:spcPct val="0"/>
        </a:spcBef>
        <a:spcAft>
          <a:spcPct val="0"/>
        </a:spcAft>
        <a:buFont typeface="Arial" charset="0"/>
        <a:buChar char="»"/>
        <a:defRPr kumimoji="1" sz="1628">
          <a:solidFill>
            <a:schemeClr val="tx1"/>
          </a:solidFill>
          <a:latin typeface="Times New Roman" pitchFamily="18" charset="0"/>
          <a:ea typeface="+mn-ea"/>
        </a:defRPr>
      </a:lvl4pPr>
      <a:lvl5pPr marL="1552219"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5pPr>
      <a:lvl6pPr marL="2017400"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6pPr>
      <a:lvl7pPr marL="2482581"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7pPr>
      <a:lvl8pPr marL="2947762"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8pPr>
      <a:lvl9pPr marL="3412943"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9pPr>
    </p:bodyStyle>
    <p:otherStyle>
      <a:defPPr>
        <a:defRPr lang="ja-JP"/>
      </a:defPPr>
      <a:lvl1pPr marL="0" algn="l" defTabSz="930362" rtl="0" eaLnBrk="1" latinLnBrk="0" hangingPunct="1">
        <a:defRPr kumimoji="1" sz="1832" kern="1200">
          <a:solidFill>
            <a:schemeClr val="tx1"/>
          </a:solidFill>
          <a:latin typeface="+mn-lt"/>
          <a:ea typeface="+mn-ea"/>
          <a:cs typeface="+mn-cs"/>
        </a:defRPr>
      </a:lvl1pPr>
      <a:lvl2pPr marL="465181" algn="l" defTabSz="930362" rtl="0" eaLnBrk="1" latinLnBrk="0" hangingPunct="1">
        <a:defRPr kumimoji="1" sz="1832" kern="1200">
          <a:solidFill>
            <a:schemeClr val="tx1"/>
          </a:solidFill>
          <a:latin typeface="+mn-lt"/>
          <a:ea typeface="+mn-ea"/>
          <a:cs typeface="+mn-cs"/>
        </a:defRPr>
      </a:lvl2pPr>
      <a:lvl3pPr marL="930362" algn="l" defTabSz="930362" rtl="0" eaLnBrk="1" latinLnBrk="0" hangingPunct="1">
        <a:defRPr kumimoji="1" sz="1832" kern="1200">
          <a:solidFill>
            <a:schemeClr val="tx1"/>
          </a:solidFill>
          <a:latin typeface="+mn-lt"/>
          <a:ea typeface="+mn-ea"/>
          <a:cs typeface="+mn-cs"/>
        </a:defRPr>
      </a:lvl3pPr>
      <a:lvl4pPr marL="1395543" algn="l" defTabSz="930362" rtl="0" eaLnBrk="1" latinLnBrk="0" hangingPunct="1">
        <a:defRPr kumimoji="1" sz="1832" kern="1200">
          <a:solidFill>
            <a:schemeClr val="tx1"/>
          </a:solidFill>
          <a:latin typeface="+mn-lt"/>
          <a:ea typeface="+mn-ea"/>
          <a:cs typeface="+mn-cs"/>
        </a:defRPr>
      </a:lvl4pPr>
      <a:lvl5pPr marL="1860724" algn="l" defTabSz="930362" rtl="0" eaLnBrk="1" latinLnBrk="0" hangingPunct="1">
        <a:defRPr kumimoji="1" sz="1832" kern="1200">
          <a:solidFill>
            <a:schemeClr val="tx1"/>
          </a:solidFill>
          <a:latin typeface="+mn-lt"/>
          <a:ea typeface="+mn-ea"/>
          <a:cs typeface="+mn-cs"/>
        </a:defRPr>
      </a:lvl5pPr>
      <a:lvl6pPr marL="2325905" algn="l" defTabSz="930362" rtl="0" eaLnBrk="1" latinLnBrk="0" hangingPunct="1">
        <a:defRPr kumimoji="1" sz="1832" kern="1200">
          <a:solidFill>
            <a:schemeClr val="tx1"/>
          </a:solidFill>
          <a:latin typeface="+mn-lt"/>
          <a:ea typeface="+mn-ea"/>
          <a:cs typeface="+mn-cs"/>
        </a:defRPr>
      </a:lvl6pPr>
      <a:lvl7pPr marL="2791086" algn="l" defTabSz="930362" rtl="0" eaLnBrk="1" latinLnBrk="0" hangingPunct="1">
        <a:defRPr kumimoji="1" sz="1832" kern="1200">
          <a:solidFill>
            <a:schemeClr val="tx1"/>
          </a:solidFill>
          <a:latin typeface="+mn-lt"/>
          <a:ea typeface="+mn-ea"/>
          <a:cs typeface="+mn-cs"/>
        </a:defRPr>
      </a:lvl7pPr>
      <a:lvl8pPr marL="3256267" algn="l" defTabSz="930362" rtl="0" eaLnBrk="1" latinLnBrk="0" hangingPunct="1">
        <a:defRPr kumimoji="1" sz="1832" kern="1200">
          <a:solidFill>
            <a:schemeClr val="tx1"/>
          </a:solidFill>
          <a:latin typeface="+mn-lt"/>
          <a:ea typeface="+mn-ea"/>
          <a:cs typeface="+mn-cs"/>
        </a:defRPr>
      </a:lvl8pPr>
      <a:lvl9pPr marL="3721448" algn="l" defTabSz="930362" rtl="0" eaLnBrk="1" latinLnBrk="0" hangingPunct="1">
        <a:defRPr kumimoji="1" sz="183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365770313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3430012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09366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5262330"/>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7"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07356211"/>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95209353"/>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338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36" name="テキスト ボックス 35"/>
          <p:cNvSpPr txBox="1"/>
          <p:nvPr/>
        </p:nvSpPr>
        <p:spPr>
          <a:xfrm>
            <a:off x="168524" y="-1584098"/>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13.00</a:t>
            </a:r>
            <a:endParaRPr lang="ja-JP" altLang="en-US" sz="1057" dirty="0">
              <a:solidFill>
                <a:srgbClr val="333333"/>
              </a:solidFill>
              <a:cs typeface="Meiryo UI" panose="020B0604030504040204" pitchFamily="50" charset="-128"/>
            </a:endParaRPr>
          </a:p>
        </p:txBody>
      </p:sp>
      <p:sp>
        <p:nvSpPr>
          <p:cNvPr id="37" name="テキスト ボックス 36"/>
          <p:cNvSpPr txBox="1"/>
          <p:nvPr/>
        </p:nvSpPr>
        <p:spPr>
          <a:xfrm>
            <a:off x="659560" y="-1584096"/>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10.80</a:t>
            </a:r>
            <a:endParaRPr lang="ja-JP" altLang="en-US" sz="1057" dirty="0">
              <a:solidFill>
                <a:srgbClr val="333333"/>
              </a:solidFill>
              <a:cs typeface="Meiryo UI" panose="020B0604030504040204" pitchFamily="50" charset="-128"/>
            </a:endParaRPr>
          </a:p>
        </p:txBody>
      </p:sp>
      <p:sp>
        <p:nvSpPr>
          <p:cNvPr id="38" name="テキスト ボックス 37"/>
          <p:cNvSpPr txBox="1"/>
          <p:nvPr/>
        </p:nvSpPr>
        <p:spPr>
          <a:xfrm>
            <a:off x="1299047"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39" name="テキスト ボックス 38"/>
          <p:cNvSpPr txBox="1"/>
          <p:nvPr/>
        </p:nvSpPr>
        <p:spPr>
          <a:xfrm>
            <a:off x="4770903" y="-1584096"/>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0" name="テキスト ボックス 39"/>
          <p:cNvSpPr txBox="1"/>
          <p:nvPr/>
        </p:nvSpPr>
        <p:spPr>
          <a:xfrm>
            <a:off x="5410390"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1" name="テキスト ボックス 40"/>
          <p:cNvSpPr txBox="1"/>
          <p:nvPr/>
        </p:nvSpPr>
        <p:spPr>
          <a:xfrm>
            <a:off x="6416133"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3.00</a:t>
            </a:r>
            <a:endParaRPr lang="ja-JP" altLang="en-US" sz="1057" dirty="0">
              <a:solidFill>
                <a:srgbClr val="333333"/>
              </a:solidFill>
              <a:cs typeface="Meiryo UI" panose="020B0604030504040204" pitchFamily="50" charset="-128"/>
            </a:endParaRPr>
          </a:p>
        </p:txBody>
      </p:sp>
      <p:sp>
        <p:nvSpPr>
          <p:cNvPr id="42" name="テキスト ボックス 41"/>
          <p:cNvSpPr txBox="1"/>
          <p:nvPr/>
        </p:nvSpPr>
        <p:spPr>
          <a:xfrm>
            <a:off x="9226505"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43" name="テキスト ボックス 42"/>
          <p:cNvSpPr txBox="1"/>
          <p:nvPr/>
        </p:nvSpPr>
        <p:spPr>
          <a:xfrm>
            <a:off x="1047002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44" name="テキスト ボックス 43"/>
          <p:cNvSpPr txBox="1"/>
          <p:nvPr/>
        </p:nvSpPr>
        <p:spPr>
          <a:xfrm>
            <a:off x="11701604" y="611485"/>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7.40</a:t>
            </a:r>
            <a:endParaRPr lang="ja-JP" altLang="en-US" sz="1057" dirty="0">
              <a:solidFill>
                <a:srgbClr val="333333"/>
              </a:solidFill>
              <a:cs typeface="Meiryo UI" panose="020B0604030504040204" pitchFamily="50" charset="-128"/>
            </a:endParaRPr>
          </a:p>
        </p:txBody>
      </p:sp>
      <p:sp>
        <p:nvSpPr>
          <p:cNvPr id="45" name="テキスト ボックス 44"/>
          <p:cNvSpPr txBox="1"/>
          <p:nvPr/>
        </p:nvSpPr>
        <p:spPr>
          <a:xfrm>
            <a:off x="11701604" y="1127160"/>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6.00</a:t>
            </a:r>
            <a:endParaRPr lang="ja-JP" altLang="en-US" sz="1057" dirty="0">
              <a:solidFill>
                <a:srgbClr val="333333"/>
              </a:solidFill>
              <a:cs typeface="Meiryo UI" panose="020B0604030504040204" pitchFamily="50" charset="-128"/>
            </a:endParaRPr>
          </a:p>
        </p:txBody>
      </p:sp>
      <p:sp>
        <p:nvSpPr>
          <p:cNvPr id="46" name="テキスト ボックス 45"/>
          <p:cNvSpPr txBox="1"/>
          <p:nvPr/>
        </p:nvSpPr>
        <p:spPr>
          <a:xfrm>
            <a:off x="11701604" y="1566567"/>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7" name="テキスト ボックス 46"/>
          <p:cNvSpPr txBox="1"/>
          <p:nvPr/>
        </p:nvSpPr>
        <p:spPr>
          <a:xfrm>
            <a:off x="11701604" y="6002242"/>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8" name="テキスト ボックス 47"/>
          <p:cNvSpPr txBox="1"/>
          <p:nvPr/>
        </p:nvSpPr>
        <p:spPr>
          <a:xfrm>
            <a:off x="11701604" y="7351434"/>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9.00</a:t>
            </a:r>
            <a:endParaRPr lang="ja-JP" altLang="en-US" sz="1057"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9311960"/>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hf sldNum="0" hdr="0" ftr="0" dt="0"/>
  <p:txStyles>
    <p:titleStyle>
      <a:lvl1pPr algn="ctr" rtl="0" eaLnBrk="1" fontAlgn="base" hangingPunct="1">
        <a:spcBef>
          <a:spcPct val="0"/>
        </a:spcBef>
        <a:spcAft>
          <a:spcPct val="0"/>
        </a:spcAft>
        <a:defRPr kumimoji="1" sz="3381"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14">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14">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14">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14">
          <a:solidFill>
            <a:schemeClr val="tx2"/>
          </a:solidFill>
          <a:latin typeface="Arial" charset="0"/>
          <a:ea typeface="HGPｺﾞｼｯｸE" pitchFamily="50" charset="-128"/>
        </a:defRPr>
      </a:lvl5pPr>
      <a:lvl6pPr marL="483163" algn="l" rtl="0" eaLnBrk="1" fontAlgn="base" hangingPunct="1">
        <a:spcBef>
          <a:spcPct val="0"/>
        </a:spcBef>
        <a:spcAft>
          <a:spcPct val="0"/>
        </a:spcAft>
        <a:defRPr kumimoji="1" sz="2114">
          <a:solidFill>
            <a:schemeClr val="tx2"/>
          </a:solidFill>
          <a:latin typeface="Arial" charset="0"/>
          <a:ea typeface="HGPｺﾞｼｯｸE" pitchFamily="50" charset="-128"/>
        </a:defRPr>
      </a:lvl6pPr>
      <a:lvl7pPr marL="966326" algn="l" rtl="0" eaLnBrk="1" fontAlgn="base" hangingPunct="1">
        <a:spcBef>
          <a:spcPct val="0"/>
        </a:spcBef>
        <a:spcAft>
          <a:spcPct val="0"/>
        </a:spcAft>
        <a:defRPr kumimoji="1" sz="2114">
          <a:solidFill>
            <a:schemeClr val="tx2"/>
          </a:solidFill>
          <a:latin typeface="Arial" charset="0"/>
          <a:ea typeface="HGPｺﾞｼｯｸE" pitchFamily="50" charset="-128"/>
        </a:defRPr>
      </a:lvl7pPr>
      <a:lvl8pPr marL="1449489" algn="l" rtl="0" eaLnBrk="1" fontAlgn="base" hangingPunct="1">
        <a:spcBef>
          <a:spcPct val="0"/>
        </a:spcBef>
        <a:spcAft>
          <a:spcPct val="0"/>
        </a:spcAft>
        <a:defRPr kumimoji="1" sz="2114">
          <a:solidFill>
            <a:schemeClr val="tx2"/>
          </a:solidFill>
          <a:latin typeface="Arial" charset="0"/>
          <a:ea typeface="HGPｺﾞｼｯｸE" pitchFamily="50" charset="-128"/>
        </a:defRPr>
      </a:lvl8pPr>
      <a:lvl9pPr marL="1932652" algn="l" rtl="0" eaLnBrk="1" fontAlgn="base" hangingPunct="1">
        <a:spcBef>
          <a:spcPct val="0"/>
        </a:spcBef>
        <a:spcAft>
          <a:spcPct val="0"/>
        </a:spcAft>
        <a:defRPr kumimoji="1" sz="2114">
          <a:solidFill>
            <a:schemeClr val="tx2"/>
          </a:solidFill>
          <a:latin typeface="Arial" charset="0"/>
          <a:ea typeface="HGPｺﾞｼｯｸE" pitchFamily="50" charset="-128"/>
        </a:defRPr>
      </a:lvl9pPr>
    </p:titleStyle>
    <p:bodyStyle>
      <a:lvl1pPr marL="362372" indent="-362372" algn="l" rtl="0" eaLnBrk="1" fontAlgn="base" hangingPunct="1">
        <a:spcBef>
          <a:spcPct val="20000"/>
        </a:spcBef>
        <a:spcAft>
          <a:spcPct val="0"/>
        </a:spcAft>
        <a:defRPr kumimoji="1" sz="169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71420" indent="-186220" algn="l" rtl="0" eaLnBrk="1" fontAlgn="base" hangingPunct="1">
        <a:lnSpc>
          <a:spcPct val="110000"/>
        </a:lnSpc>
        <a:spcBef>
          <a:spcPct val="0"/>
        </a:spcBef>
        <a:spcAft>
          <a:spcPct val="0"/>
        </a:spcAft>
        <a:buChar char="–"/>
        <a:defRPr kumimoji="1" sz="148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53924" indent="-192930" algn="l" rtl="0" eaLnBrk="1" fontAlgn="base" hangingPunct="1">
        <a:lnSpc>
          <a:spcPct val="110000"/>
        </a:lnSpc>
        <a:spcBef>
          <a:spcPct val="0"/>
        </a:spcBef>
        <a:spcAft>
          <a:spcPct val="0"/>
        </a:spcAft>
        <a:buChar char="•"/>
        <a:defRPr kumimoji="1" sz="1691">
          <a:solidFill>
            <a:schemeClr val="tx1"/>
          </a:solidFill>
          <a:latin typeface="Times New Roman" pitchFamily="18" charset="0"/>
          <a:ea typeface="+mn-ea"/>
        </a:defRPr>
      </a:lvl3pPr>
      <a:lvl4pPr marL="1229717" indent="-186220" algn="l" rtl="0" eaLnBrk="1" fontAlgn="base" hangingPunct="1">
        <a:lnSpc>
          <a:spcPct val="110000"/>
        </a:lnSpc>
        <a:spcBef>
          <a:spcPct val="0"/>
        </a:spcBef>
        <a:spcAft>
          <a:spcPct val="0"/>
        </a:spcAft>
        <a:buFont typeface="Arial" charset="0"/>
        <a:buChar char="»"/>
        <a:defRPr kumimoji="1" sz="1691">
          <a:solidFill>
            <a:schemeClr val="tx1"/>
          </a:solidFill>
          <a:latin typeface="Times New Roman" pitchFamily="18" charset="0"/>
          <a:ea typeface="+mn-ea"/>
        </a:defRPr>
      </a:lvl4pPr>
      <a:lvl5pPr marL="1612222"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5pPr>
      <a:lvl6pPr marL="2095384"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6pPr>
      <a:lvl7pPr marL="2578547"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7pPr>
      <a:lvl8pPr marL="3061710"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8pPr>
      <a:lvl9pPr marL="3544873"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9pPr>
    </p:bodyStyle>
    <p:otherStyle>
      <a:defPPr>
        <a:defRPr lang="ja-JP"/>
      </a:defPPr>
      <a:lvl1pPr marL="0" algn="l" defTabSz="966326" rtl="0" eaLnBrk="1" latinLnBrk="0" hangingPunct="1">
        <a:defRPr kumimoji="1" sz="1903" kern="1200">
          <a:solidFill>
            <a:schemeClr val="tx1"/>
          </a:solidFill>
          <a:latin typeface="+mn-lt"/>
          <a:ea typeface="+mn-ea"/>
          <a:cs typeface="+mn-cs"/>
        </a:defRPr>
      </a:lvl1pPr>
      <a:lvl2pPr marL="483163" algn="l" defTabSz="966326" rtl="0" eaLnBrk="1" latinLnBrk="0" hangingPunct="1">
        <a:defRPr kumimoji="1" sz="1903" kern="1200">
          <a:solidFill>
            <a:schemeClr val="tx1"/>
          </a:solidFill>
          <a:latin typeface="+mn-lt"/>
          <a:ea typeface="+mn-ea"/>
          <a:cs typeface="+mn-cs"/>
        </a:defRPr>
      </a:lvl2pPr>
      <a:lvl3pPr marL="966326" algn="l" defTabSz="966326" rtl="0" eaLnBrk="1" latinLnBrk="0" hangingPunct="1">
        <a:defRPr kumimoji="1" sz="1903" kern="1200">
          <a:solidFill>
            <a:schemeClr val="tx1"/>
          </a:solidFill>
          <a:latin typeface="+mn-lt"/>
          <a:ea typeface="+mn-ea"/>
          <a:cs typeface="+mn-cs"/>
        </a:defRPr>
      </a:lvl3pPr>
      <a:lvl4pPr marL="1449489" algn="l" defTabSz="966326" rtl="0" eaLnBrk="1" latinLnBrk="0" hangingPunct="1">
        <a:defRPr kumimoji="1" sz="1903" kern="1200">
          <a:solidFill>
            <a:schemeClr val="tx1"/>
          </a:solidFill>
          <a:latin typeface="+mn-lt"/>
          <a:ea typeface="+mn-ea"/>
          <a:cs typeface="+mn-cs"/>
        </a:defRPr>
      </a:lvl4pPr>
      <a:lvl5pPr marL="1932652" algn="l" defTabSz="966326" rtl="0" eaLnBrk="1" latinLnBrk="0" hangingPunct="1">
        <a:defRPr kumimoji="1" sz="1903" kern="1200">
          <a:solidFill>
            <a:schemeClr val="tx1"/>
          </a:solidFill>
          <a:latin typeface="+mn-lt"/>
          <a:ea typeface="+mn-ea"/>
          <a:cs typeface="+mn-cs"/>
        </a:defRPr>
      </a:lvl5pPr>
      <a:lvl6pPr marL="2415814" algn="l" defTabSz="966326" rtl="0" eaLnBrk="1" latinLnBrk="0" hangingPunct="1">
        <a:defRPr kumimoji="1" sz="1903" kern="1200">
          <a:solidFill>
            <a:schemeClr val="tx1"/>
          </a:solidFill>
          <a:latin typeface="+mn-lt"/>
          <a:ea typeface="+mn-ea"/>
          <a:cs typeface="+mn-cs"/>
        </a:defRPr>
      </a:lvl6pPr>
      <a:lvl7pPr marL="2898978" algn="l" defTabSz="966326" rtl="0" eaLnBrk="1" latinLnBrk="0" hangingPunct="1">
        <a:defRPr kumimoji="1" sz="1903" kern="1200">
          <a:solidFill>
            <a:schemeClr val="tx1"/>
          </a:solidFill>
          <a:latin typeface="+mn-lt"/>
          <a:ea typeface="+mn-ea"/>
          <a:cs typeface="+mn-cs"/>
        </a:defRPr>
      </a:lvl7pPr>
      <a:lvl8pPr marL="3382141" algn="l" defTabSz="966326" rtl="0" eaLnBrk="1" latinLnBrk="0" hangingPunct="1">
        <a:defRPr kumimoji="1" sz="1903" kern="1200">
          <a:solidFill>
            <a:schemeClr val="tx1"/>
          </a:solidFill>
          <a:latin typeface="+mn-lt"/>
          <a:ea typeface="+mn-ea"/>
          <a:cs typeface="+mn-cs"/>
        </a:defRPr>
      </a:lvl8pPr>
      <a:lvl9pPr marL="3865304" algn="l" defTabSz="966326" rtl="0" eaLnBrk="1" latinLnBrk="0" hangingPunct="1">
        <a:defRPr kumimoji="1" sz="1903"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27.xml" Type="http://schemas.openxmlformats.org/officeDocument/2006/relationships/slideLayout"/><Relationship Id="rId2" Target="../notesSlides/notesSlide1.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 Id="rId5" Target="../media/image7.jpeg" Type="http://schemas.openxmlformats.org/officeDocument/2006/relationships/image"/><Relationship Id="rId6" Target="../media/image8.png" Type="http://schemas.openxmlformats.org/officeDocument/2006/relationships/image"/><Relationship Id="rId7" Target="../media/image9.jpeg" Type="http://schemas.openxmlformats.org/officeDocument/2006/relationships/image"/><Relationship Id="rId8" Target="../charts/chart1.xml" Type="http://schemas.openxmlformats.org/officeDocument/2006/relationships/chart"/></Relationships>
</file>

<file path=ppt/slides/_rels/slide2.xml.rels><?xml version="1.0" encoding="UTF-8" standalone="yes"?><Relationships xmlns="http://schemas.openxmlformats.org/package/2006/relationships"><Relationship Id="rId1" Target="../drawings/vmlDrawing1.vml" Type="http://schemas.openxmlformats.org/officeDocument/2006/relationships/vmlDrawing"/><Relationship Id="rId2" Target="../tags/tag2.xml" Type="http://schemas.openxmlformats.org/officeDocument/2006/relationships/tags"/><Relationship Id="rId3" Target="../slideLayouts/slideLayout92.xml" Type="http://schemas.openxmlformats.org/officeDocument/2006/relationships/slideLayout"/><Relationship Id="rId4" Target="../embeddings/oleObject1.bin" Type="http://schemas.openxmlformats.org/officeDocument/2006/relationships/oleObject"/><Relationship Id="rId5" Target="../media/image10.emf" Type="http://schemas.openxmlformats.org/officeDocument/2006/relationships/image"/><Relationship Id="rId6" Target="../media/image11.png" Type="http://schemas.openxmlformats.org/officeDocument/2006/relationships/image"/><Relationship Id="rId7" Target="NULL" Type="http://schemas.openxmlformats.org/officeDocument/2006/relationships/image"/><Relationship Id="rId8" Target="../media/image12.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58621" y="734968"/>
            <a:ext cx="9992070" cy="6775709"/>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lvl1pPr>
              <a:defRPr kumimoji="1" sz="2400">
                <a:solidFill>
                  <a:schemeClr val="tx1"/>
                </a:solidFill>
                <a:latin typeface="Cambria" panose="02040503050406030204" pitchFamily="18" charset="0"/>
                <a:ea typeface="メイリオ" panose="020B0604030504040204" pitchFamily="50" charset="-128"/>
              </a:defRPr>
            </a:lvl1pPr>
            <a:lvl2pPr marL="37931725" indent="-37474525">
              <a:defRPr kumimoji="1" sz="2400">
                <a:solidFill>
                  <a:schemeClr val="tx1"/>
                </a:solidFill>
                <a:latin typeface="Cambria" panose="02040503050406030204" pitchFamily="18" charset="0"/>
                <a:ea typeface="メイリオ" panose="020B0604030504040204" pitchFamily="50" charset="-128"/>
              </a:defRPr>
            </a:lvl2pPr>
            <a:lvl3pPr>
              <a:defRPr kumimoji="1" sz="2400">
                <a:solidFill>
                  <a:schemeClr val="tx1"/>
                </a:solidFill>
                <a:latin typeface="Cambria" panose="02040503050406030204" pitchFamily="18" charset="0"/>
                <a:ea typeface="メイリオ" panose="020B0604030504040204" pitchFamily="50" charset="-128"/>
              </a:defRPr>
            </a:lvl3pPr>
            <a:lvl4pPr>
              <a:defRPr kumimoji="1" sz="2400">
                <a:solidFill>
                  <a:schemeClr val="tx1"/>
                </a:solidFill>
                <a:latin typeface="Cambria" panose="02040503050406030204" pitchFamily="18" charset="0"/>
                <a:ea typeface="メイリオ" panose="020B0604030504040204" pitchFamily="50" charset="-128"/>
              </a:defRPr>
            </a:lvl4pPr>
            <a:lvl5pPr>
              <a:defRPr kumimoji="1" sz="2400">
                <a:solidFill>
                  <a:schemeClr val="tx1"/>
                </a:solidFill>
                <a:latin typeface="Cambria" panose="02040503050406030204" pitchFamily="18" charset="0"/>
                <a:ea typeface="メイリオ" panose="020B0604030504040204" pitchFamily="50" charset="-128"/>
              </a:defRPr>
            </a:lvl5pPr>
            <a:lvl6pPr marL="4572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6pPr>
            <a:lvl7pPr marL="9144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7pPr>
            <a:lvl8pPr marL="13716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8pPr>
            <a:lvl9pPr marL="18288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9pPr>
          </a:lstStyle>
          <a:p>
            <a:pPr algn="ctr" defTabSz="1007943" fontAlgn="base">
              <a:spcBef>
                <a:spcPct val="0"/>
              </a:spcBef>
              <a:spcAft>
                <a:spcPct val="0"/>
              </a:spcAft>
              <a:defRPr/>
            </a:pPr>
            <a:endParaRPr lang="ja-JP" altLang="en-US" sz="1832">
              <a:solidFill>
                <a:srgbClr val="000000"/>
              </a:solidFill>
            </a:endParaRPr>
          </a:p>
        </p:txBody>
      </p:sp>
      <p:sp>
        <p:nvSpPr>
          <p:cNvPr id="11" name="テキスト ボックス 10"/>
          <p:cNvSpPr txBox="1"/>
          <p:nvPr/>
        </p:nvSpPr>
        <p:spPr>
          <a:xfrm>
            <a:off x="356871" y="747218"/>
            <a:ext cx="1098378" cy="311496"/>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lvl1pPr>
              <a:defRPr kumimoji="1" sz="2400">
                <a:solidFill>
                  <a:schemeClr val="tx1"/>
                </a:solidFill>
                <a:latin typeface="Cambria" panose="02040503050406030204" pitchFamily="18" charset="0"/>
                <a:ea typeface="メイリオ" panose="020B0604030504040204" pitchFamily="50" charset="-128"/>
              </a:defRPr>
            </a:lvl1pPr>
            <a:lvl2pPr marL="37931725" indent="-37474525">
              <a:defRPr kumimoji="1" sz="2400">
                <a:solidFill>
                  <a:schemeClr val="tx1"/>
                </a:solidFill>
                <a:latin typeface="Cambria" panose="02040503050406030204" pitchFamily="18" charset="0"/>
                <a:ea typeface="メイリオ" panose="020B0604030504040204" pitchFamily="50" charset="-128"/>
              </a:defRPr>
            </a:lvl2pPr>
            <a:lvl3pPr>
              <a:defRPr kumimoji="1" sz="2400">
                <a:solidFill>
                  <a:schemeClr val="tx1"/>
                </a:solidFill>
                <a:latin typeface="Cambria" panose="02040503050406030204" pitchFamily="18" charset="0"/>
                <a:ea typeface="メイリオ" panose="020B0604030504040204" pitchFamily="50" charset="-128"/>
              </a:defRPr>
            </a:lvl3pPr>
            <a:lvl4pPr>
              <a:defRPr kumimoji="1" sz="2400">
                <a:solidFill>
                  <a:schemeClr val="tx1"/>
                </a:solidFill>
                <a:latin typeface="Cambria" panose="02040503050406030204" pitchFamily="18" charset="0"/>
                <a:ea typeface="メイリオ" panose="020B0604030504040204" pitchFamily="50" charset="-128"/>
              </a:defRPr>
            </a:lvl4pPr>
            <a:lvl5pPr>
              <a:defRPr kumimoji="1" sz="2400">
                <a:solidFill>
                  <a:schemeClr val="tx1"/>
                </a:solidFill>
                <a:latin typeface="Cambria" panose="02040503050406030204" pitchFamily="18" charset="0"/>
                <a:ea typeface="メイリオ" panose="020B0604030504040204" pitchFamily="50" charset="-128"/>
              </a:defRPr>
            </a:lvl5pPr>
            <a:lvl6pPr marL="4572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6pPr>
            <a:lvl7pPr marL="9144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7pPr>
            <a:lvl8pPr marL="13716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8pPr>
            <a:lvl9pPr marL="18288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9pPr>
          </a:lstStyle>
          <a:p>
            <a:pPr defTabSz="1007943" fontAlgn="base">
              <a:spcBef>
                <a:spcPct val="0"/>
              </a:spcBef>
              <a:spcAft>
                <a:spcPct val="0"/>
              </a:spcAft>
              <a:defRPr/>
            </a:pPr>
            <a:r>
              <a:rPr lang="ja-JP" altLang="en-US" sz="1424" dirty="0">
                <a:solidFill>
                  <a:srgbClr val="000000"/>
                </a:solidFill>
              </a:rPr>
              <a:t>背景・目的</a:t>
            </a:r>
          </a:p>
        </p:txBody>
      </p:sp>
      <p:sp>
        <p:nvSpPr>
          <p:cNvPr id="12" name="テキスト ボックス 11"/>
          <p:cNvSpPr txBox="1"/>
          <p:nvPr/>
        </p:nvSpPr>
        <p:spPr>
          <a:xfrm>
            <a:off x="360371" y="4014327"/>
            <a:ext cx="923960" cy="311496"/>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a:defRPr kumimoji="1" sz="2400">
                <a:solidFill>
                  <a:schemeClr val="tx1"/>
                </a:solidFill>
                <a:latin typeface="Cambria" panose="02040503050406030204" pitchFamily="18" charset="0"/>
                <a:ea typeface="メイリオ" panose="020B0604030504040204" pitchFamily="50" charset="-128"/>
              </a:defRPr>
            </a:lvl1pPr>
            <a:lvl2pPr marL="37931725" indent="-37474525">
              <a:defRPr kumimoji="1" sz="2400">
                <a:solidFill>
                  <a:schemeClr val="tx1"/>
                </a:solidFill>
                <a:latin typeface="Cambria" panose="02040503050406030204" pitchFamily="18" charset="0"/>
                <a:ea typeface="メイリオ" panose="020B0604030504040204" pitchFamily="50" charset="-128"/>
              </a:defRPr>
            </a:lvl2pPr>
            <a:lvl3pPr>
              <a:defRPr kumimoji="1" sz="2400">
                <a:solidFill>
                  <a:schemeClr val="tx1"/>
                </a:solidFill>
                <a:latin typeface="Cambria" panose="02040503050406030204" pitchFamily="18" charset="0"/>
                <a:ea typeface="メイリオ" panose="020B0604030504040204" pitchFamily="50" charset="-128"/>
              </a:defRPr>
            </a:lvl3pPr>
            <a:lvl4pPr>
              <a:defRPr kumimoji="1" sz="2400">
                <a:solidFill>
                  <a:schemeClr val="tx1"/>
                </a:solidFill>
                <a:latin typeface="Cambria" panose="02040503050406030204" pitchFamily="18" charset="0"/>
                <a:ea typeface="メイリオ" panose="020B0604030504040204" pitchFamily="50" charset="-128"/>
              </a:defRPr>
            </a:lvl4pPr>
            <a:lvl5pPr>
              <a:defRPr kumimoji="1" sz="2400">
                <a:solidFill>
                  <a:schemeClr val="tx1"/>
                </a:solidFill>
                <a:latin typeface="Cambria" panose="02040503050406030204" pitchFamily="18" charset="0"/>
                <a:ea typeface="メイリオ" panose="020B0604030504040204" pitchFamily="50" charset="-128"/>
              </a:defRPr>
            </a:lvl5pPr>
            <a:lvl6pPr marL="4572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6pPr>
            <a:lvl7pPr marL="9144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7pPr>
            <a:lvl8pPr marL="13716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8pPr>
            <a:lvl9pPr marL="18288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9pPr>
          </a:lstStyle>
          <a:p>
            <a:pPr defTabSz="1007943" fontAlgn="base">
              <a:spcBef>
                <a:spcPct val="0"/>
              </a:spcBef>
              <a:spcAft>
                <a:spcPct val="0"/>
              </a:spcAft>
              <a:defRPr/>
            </a:pPr>
            <a:r>
              <a:rPr lang="ja-JP" altLang="en-US" sz="1424" dirty="0">
                <a:solidFill>
                  <a:srgbClr val="000000"/>
                </a:solidFill>
              </a:rPr>
              <a:t>事業概要</a:t>
            </a:r>
          </a:p>
        </p:txBody>
      </p:sp>
      <p:pic>
        <p:nvPicPr>
          <p:cNvPr id="30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873" y="48998"/>
            <a:ext cx="768216" cy="47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AutoShape 38" descr="クリックすると新しいウィンドウで開きます"/>
          <p:cNvSpPr>
            <a:spLocks noChangeAspect="1" noChangeArrowheads="1"/>
          </p:cNvSpPr>
          <p:nvPr/>
        </p:nvSpPr>
        <p:spPr bwMode="auto">
          <a:xfrm>
            <a:off x="358621" y="152244"/>
            <a:ext cx="309737" cy="309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37931725" indent="-37474525">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defTabSz="1007943" fontAlgn="base">
              <a:spcBef>
                <a:spcPct val="0"/>
              </a:spcBef>
              <a:spcAft>
                <a:spcPct val="0"/>
              </a:spcAft>
              <a:buNone/>
              <a:defRPr/>
            </a:pPr>
            <a:endParaRPr lang="ja-JP" altLang="en-US" sz="1832">
              <a:solidFill>
                <a:prstClr val="black"/>
              </a:solidFill>
              <a:ea typeface="ＭＳ Ｐゴシック" panose="020B0600070205080204" pitchFamily="50" charset="-128"/>
            </a:endParaRPr>
          </a:p>
        </p:txBody>
      </p:sp>
      <p:sp>
        <p:nvSpPr>
          <p:cNvPr id="3082" name="AutoShape 40" descr="http://ord.yahoo.co.jp/o/image/SIG=12b3dpciv/EXP=1429771533;_ylc=X3IDMgRmc3QDMARpZHgDMARvaWQDQU5kOUdjVHNfMnlQdE9rcDJIcE9PYUhGM09ickt3V0NMTThuODE0Sml0QmJhOVBxY1FieGxHN29aQ3ZwTFEEcAM1NEt0NTdTZzU3bUs1N2F0BHBvcwM1OARzZWMDc2h3BHNsawNyaQ--/**http%3a/www.nikkan.co.jp/news/images/nkx20131031hhah.png"/>
          <p:cNvSpPr>
            <a:spLocks noChangeAspect="1" noChangeArrowheads="1"/>
          </p:cNvSpPr>
          <p:nvPr/>
        </p:nvSpPr>
        <p:spPr bwMode="auto">
          <a:xfrm>
            <a:off x="512614" y="306237"/>
            <a:ext cx="309737" cy="31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37931725" indent="-37474525">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defTabSz="1007943" fontAlgn="base">
              <a:spcBef>
                <a:spcPct val="0"/>
              </a:spcBef>
              <a:spcAft>
                <a:spcPct val="0"/>
              </a:spcAft>
              <a:buNone/>
              <a:defRPr/>
            </a:pPr>
            <a:endParaRPr lang="ja-JP" altLang="en-US" sz="1832">
              <a:solidFill>
                <a:prstClr val="black"/>
              </a:solidFill>
              <a:ea typeface="ＭＳ Ｐゴシック" panose="020B0600070205080204" pitchFamily="50" charset="-128"/>
            </a:endParaRPr>
          </a:p>
        </p:txBody>
      </p:sp>
      <p:sp>
        <p:nvSpPr>
          <p:cNvPr id="3083" name="AutoShape 43" descr="クリックすると新しいウィンドウで開きます"/>
          <p:cNvSpPr>
            <a:spLocks noChangeAspect="1" noChangeArrowheads="1"/>
          </p:cNvSpPr>
          <p:nvPr/>
        </p:nvSpPr>
        <p:spPr bwMode="auto">
          <a:xfrm>
            <a:off x="668358" y="461980"/>
            <a:ext cx="309736" cy="3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37931725" indent="-37474525">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defTabSz="1007943" fontAlgn="base">
              <a:spcBef>
                <a:spcPct val="0"/>
              </a:spcBef>
              <a:spcAft>
                <a:spcPct val="0"/>
              </a:spcAft>
              <a:buNone/>
              <a:defRPr/>
            </a:pPr>
            <a:endParaRPr lang="ja-JP" altLang="en-US" sz="1832">
              <a:solidFill>
                <a:prstClr val="black"/>
              </a:solidFill>
              <a:ea typeface="ＭＳ Ｐゴシック" panose="020B0600070205080204" pitchFamily="50" charset="-128"/>
            </a:endParaRPr>
          </a:p>
        </p:txBody>
      </p:sp>
      <p:sp>
        <p:nvSpPr>
          <p:cNvPr id="3084" name="AutoShape 45" descr="クリックすると新しいウィンドウで開きます"/>
          <p:cNvSpPr>
            <a:spLocks noChangeAspect="1" noChangeArrowheads="1"/>
          </p:cNvSpPr>
          <p:nvPr/>
        </p:nvSpPr>
        <p:spPr bwMode="auto">
          <a:xfrm>
            <a:off x="822351" y="524977"/>
            <a:ext cx="311487" cy="3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37931725" indent="-37474525">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defTabSz="1007943" fontAlgn="base">
              <a:spcBef>
                <a:spcPct val="0"/>
              </a:spcBef>
              <a:spcAft>
                <a:spcPct val="0"/>
              </a:spcAft>
              <a:buNone/>
              <a:defRPr/>
            </a:pPr>
            <a:endParaRPr lang="ja-JP" altLang="en-US" sz="1832">
              <a:solidFill>
                <a:prstClr val="black"/>
              </a:solidFill>
              <a:ea typeface="ＭＳ Ｐゴシック" panose="020B0600070205080204" pitchFamily="50" charset="-128"/>
            </a:endParaRPr>
          </a:p>
        </p:txBody>
      </p:sp>
      <p:sp>
        <p:nvSpPr>
          <p:cNvPr id="48" name="テキスト ボックス 47"/>
          <p:cNvSpPr txBox="1"/>
          <p:nvPr/>
        </p:nvSpPr>
        <p:spPr>
          <a:xfrm>
            <a:off x="358620" y="6287480"/>
            <a:ext cx="1281120" cy="311496"/>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lvl1pPr>
              <a:defRPr kumimoji="1" sz="2400">
                <a:solidFill>
                  <a:schemeClr val="tx1"/>
                </a:solidFill>
                <a:latin typeface="Cambria" panose="02040503050406030204" pitchFamily="18" charset="0"/>
                <a:ea typeface="メイリオ" panose="020B0604030504040204" pitchFamily="50" charset="-128"/>
              </a:defRPr>
            </a:lvl1pPr>
            <a:lvl2pPr marL="37931725" indent="-37474525">
              <a:defRPr kumimoji="1" sz="2400">
                <a:solidFill>
                  <a:schemeClr val="tx1"/>
                </a:solidFill>
                <a:latin typeface="Cambria" panose="02040503050406030204" pitchFamily="18" charset="0"/>
                <a:ea typeface="メイリオ" panose="020B0604030504040204" pitchFamily="50" charset="-128"/>
              </a:defRPr>
            </a:lvl2pPr>
            <a:lvl3pPr>
              <a:defRPr kumimoji="1" sz="2400">
                <a:solidFill>
                  <a:schemeClr val="tx1"/>
                </a:solidFill>
                <a:latin typeface="Cambria" panose="02040503050406030204" pitchFamily="18" charset="0"/>
                <a:ea typeface="メイリオ" panose="020B0604030504040204" pitchFamily="50" charset="-128"/>
              </a:defRPr>
            </a:lvl3pPr>
            <a:lvl4pPr>
              <a:defRPr kumimoji="1" sz="2400">
                <a:solidFill>
                  <a:schemeClr val="tx1"/>
                </a:solidFill>
                <a:latin typeface="Cambria" panose="02040503050406030204" pitchFamily="18" charset="0"/>
                <a:ea typeface="メイリオ" panose="020B0604030504040204" pitchFamily="50" charset="-128"/>
              </a:defRPr>
            </a:lvl4pPr>
            <a:lvl5pPr>
              <a:defRPr kumimoji="1" sz="2400">
                <a:solidFill>
                  <a:schemeClr val="tx1"/>
                </a:solidFill>
                <a:latin typeface="Cambria" panose="02040503050406030204" pitchFamily="18" charset="0"/>
                <a:ea typeface="メイリオ" panose="020B0604030504040204" pitchFamily="50" charset="-128"/>
              </a:defRPr>
            </a:lvl5pPr>
            <a:lvl6pPr marL="4572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6pPr>
            <a:lvl7pPr marL="9144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7pPr>
            <a:lvl8pPr marL="13716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8pPr>
            <a:lvl9pPr marL="18288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9pPr>
          </a:lstStyle>
          <a:p>
            <a:pPr defTabSz="1007943" fontAlgn="base">
              <a:spcBef>
                <a:spcPct val="0"/>
              </a:spcBef>
              <a:spcAft>
                <a:spcPct val="0"/>
              </a:spcAft>
              <a:defRPr/>
            </a:pPr>
            <a:r>
              <a:rPr lang="ja-JP" altLang="en-US" sz="1424" dirty="0">
                <a:solidFill>
                  <a:srgbClr val="000000"/>
                </a:solidFill>
              </a:rPr>
              <a:t>事業スキーム</a:t>
            </a:r>
          </a:p>
        </p:txBody>
      </p:sp>
      <p:grpSp>
        <p:nvGrpSpPr>
          <p:cNvPr id="4" name="グループ化 2"/>
          <p:cNvGrpSpPr>
            <a:grpSpLocks/>
          </p:cNvGrpSpPr>
          <p:nvPr/>
        </p:nvGrpSpPr>
        <p:grpSpPr bwMode="auto">
          <a:xfrm>
            <a:off x="911597" y="6586717"/>
            <a:ext cx="4863041" cy="1083204"/>
            <a:chOff x="7755488" y="1886421"/>
            <a:chExt cx="4780211" cy="1074800"/>
          </a:xfrm>
        </p:grpSpPr>
        <p:sp>
          <p:nvSpPr>
            <p:cNvPr id="50" name="正方形/長方形 49"/>
            <p:cNvSpPr/>
            <p:nvPr/>
          </p:nvSpPr>
          <p:spPr>
            <a:xfrm>
              <a:off x="7757209" y="2402117"/>
              <a:ext cx="4778490" cy="55910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defTabSz="1007943">
                <a:buClr>
                  <a:srgbClr val="DEDEDE">
                    <a:lumMod val="50000"/>
                  </a:srgbClr>
                </a:buClr>
                <a:defRPr/>
              </a:pPr>
              <a:r>
                <a:rPr lang="ja-JP" altLang="en-US" sz="1221" dirty="0">
                  <a:solidFill>
                    <a:prstClr val="black"/>
                  </a:solidFill>
                  <a:latin typeface="Cambria"/>
                  <a:ea typeface="メイリオ"/>
                </a:rPr>
                <a:t>実施期間：</a:t>
              </a:r>
              <a:r>
                <a:rPr lang="en-US" altLang="ja-JP" sz="1221" dirty="0">
                  <a:solidFill>
                    <a:prstClr val="black"/>
                  </a:solidFill>
                  <a:latin typeface="Cambria"/>
                  <a:ea typeface="メイリオ"/>
                </a:rPr>
                <a:t>3</a:t>
              </a:r>
              <a:r>
                <a:rPr lang="ja-JP" altLang="en-US" sz="1221" dirty="0">
                  <a:solidFill>
                    <a:prstClr val="black"/>
                  </a:solidFill>
                  <a:latin typeface="Cambria"/>
                  <a:ea typeface="メイリオ"/>
                </a:rPr>
                <a:t>年間　（平成</a:t>
              </a:r>
              <a:r>
                <a:rPr lang="en-US" altLang="ja-JP" sz="1221" dirty="0">
                  <a:solidFill>
                    <a:prstClr val="black"/>
                  </a:solidFill>
                  <a:latin typeface="Cambria"/>
                  <a:ea typeface="メイリオ"/>
                </a:rPr>
                <a:t>30</a:t>
              </a:r>
              <a:r>
                <a:rPr lang="ja-JP" altLang="en-US" sz="1221" dirty="0">
                  <a:solidFill>
                    <a:prstClr val="black"/>
                  </a:solidFill>
                  <a:latin typeface="Cambria"/>
                  <a:ea typeface="メイリオ"/>
                </a:rPr>
                <a:t>年度～ </a:t>
              </a:r>
              <a:r>
                <a:rPr lang="en-US" altLang="ja-JP" sz="1221" dirty="0">
                  <a:solidFill>
                    <a:prstClr val="black"/>
                  </a:solidFill>
                  <a:latin typeface="Cambria"/>
                  <a:ea typeface="メイリオ"/>
                </a:rPr>
                <a:t>32</a:t>
              </a:r>
              <a:r>
                <a:rPr lang="ja-JP" altLang="en-US" sz="1221" dirty="0">
                  <a:solidFill>
                    <a:prstClr val="black"/>
                  </a:solidFill>
                  <a:latin typeface="Cambria"/>
                  <a:ea typeface="メイリオ"/>
                </a:rPr>
                <a:t>年度</a:t>
              </a:r>
              <a:r>
                <a:rPr lang="en-US" altLang="ja-JP" sz="1221" dirty="0">
                  <a:solidFill>
                    <a:prstClr val="black"/>
                  </a:solidFill>
                  <a:latin typeface="Cambria"/>
                  <a:ea typeface="メイリオ"/>
                </a:rPr>
                <a:t>(2020</a:t>
              </a:r>
              <a:r>
                <a:rPr lang="ja-JP" altLang="en-US" sz="1221" dirty="0">
                  <a:solidFill>
                    <a:prstClr val="black"/>
                  </a:solidFill>
                  <a:latin typeface="Cambria"/>
                  <a:ea typeface="メイリオ"/>
                </a:rPr>
                <a:t>年度））</a:t>
              </a:r>
              <a:endParaRPr lang="en-US" altLang="ja-JP" sz="1221" dirty="0">
                <a:solidFill>
                  <a:prstClr val="black"/>
                </a:solidFill>
                <a:latin typeface="Cambria"/>
                <a:ea typeface="メイリオ"/>
              </a:endParaRPr>
            </a:p>
          </p:txBody>
        </p:sp>
        <p:sp>
          <p:nvSpPr>
            <p:cNvPr id="55" name="正方形/長方形 54"/>
            <p:cNvSpPr/>
            <p:nvPr/>
          </p:nvSpPr>
          <p:spPr>
            <a:xfrm>
              <a:off x="7755488" y="2136455"/>
              <a:ext cx="503995" cy="340324"/>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1007943" fontAlgn="base">
                <a:spcBef>
                  <a:spcPct val="0"/>
                </a:spcBef>
                <a:spcAft>
                  <a:spcPct val="0"/>
                </a:spcAft>
                <a:defRPr/>
              </a:pPr>
              <a:r>
                <a:rPr lang="ja-JP" altLang="en-US" sz="1017" dirty="0">
                  <a:solidFill>
                    <a:prstClr val="black"/>
                  </a:solidFill>
                  <a:latin typeface="Cambria"/>
                  <a:ea typeface="メイリオ"/>
                </a:rPr>
                <a:t>国</a:t>
              </a:r>
            </a:p>
          </p:txBody>
        </p:sp>
        <p:sp>
          <p:nvSpPr>
            <p:cNvPr id="57" name="正方形/長方形 56"/>
            <p:cNvSpPr/>
            <p:nvPr/>
          </p:nvSpPr>
          <p:spPr>
            <a:xfrm>
              <a:off x="10836222" y="2141665"/>
              <a:ext cx="1123237" cy="34206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1007943" fontAlgn="base">
                <a:spcBef>
                  <a:spcPct val="0"/>
                </a:spcBef>
                <a:spcAft>
                  <a:spcPct val="0"/>
                </a:spcAft>
                <a:defRPr/>
              </a:pPr>
              <a:r>
                <a:rPr lang="ja-JP" altLang="en-US" sz="1068" dirty="0">
                  <a:solidFill>
                    <a:prstClr val="black"/>
                  </a:solidFill>
                  <a:latin typeface="Cambria"/>
                  <a:ea typeface="メイリオ"/>
                </a:rPr>
                <a:t>民間団体等</a:t>
              </a:r>
              <a:endParaRPr lang="en-US" altLang="ja-JP" sz="1068" dirty="0">
                <a:solidFill>
                  <a:prstClr val="black"/>
                </a:solidFill>
                <a:latin typeface="Cambria"/>
                <a:ea typeface="メイリオ"/>
              </a:endParaRPr>
            </a:p>
          </p:txBody>
        </p:sp>
        <p:sp>
          <p:nvSpPr>
            <p:cNvPr id="58" name="正方形/長方形 57"/>
            <p:cNvSpPr/>
            <p:nvPr/>
          </p:nvSpPr>
          <p:spPr>
            <a:xfrm>
              <a:off x="9038697" y="2136455"/>
              <a:ext cx="863500" cy="340324"/>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1007943" fontAlgn="base">
                <a:spcBef>
                  <a:spcPct val="0"/>
                </a:spcBef>
                <a:spcAft>
                  <a:spcPct val="0"/>
                </a:spcAft>
                <a:defRPr/>
              </a:pPr>
              <a:r>
                <a:rPr lang="ja-JP" altLang="en-US" sz="1017" dirty="0">
                  <a:solidFill>
                    <a:prstClr val="black"/>
                  </a:solidFill>
                  <a:latin typeface="Cambria"/>
                  <a:ea typeface="メイリオ"/>
                </a:rPr>
                <a:t>非営利法人</a:t>
              </a:r>
            </a:p>
          </p:txBody>
        </p:sp>
        <p:cxnSp>
          <p:nvCxnSpPr>
            <p:cNvPr id="59" name="直線矢印コネクタ 58"/>
            <p:cNvCxnSpPr>
              <a:stCxn id="58" idx="3"/>
              <a:endCxn id="57" idx="1"/>
            </p:cNvCxnSpPr>
            <p:nvPr/>
          </p:nvCxnSpPr>
          <p:spPr>
            <a:xfrm>
              <a:off x="9902196" y="2304881"/>
              <a:ext cx="934025" cy="69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 name="テキスト ボックス 55"/>
            <p:cNvSpPr txBox="1">
              <a:spLocks noChangeArrowheads="1"/>
            </p:cNvSpPr>
            <p:nvPr/>
          </p:nvSpPr>
          <p:spPr bwMode="auto">
            <a:xfrm>
              <a:off x="9941760" y="1921148"/>
              <a:ext cx="942625" cy="40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defTabSz="1007943" fontAlgn="base">
                <a:spcBef>
                  <a:spcPct val="0"/>
                </a:spcBef>
                <a:spcAft>
                  <a:spcPct val="0"/>
                </a:spcAft>
                <a:buNone/>
                <a:defRPr/>
              </a:pPr>
              <a:r>
                <a:rPr lang="ja-JP" altLang="en-US" sz="1017" dirty="0">
                  <a:solidFill>
                    <a:prstClr val="black"/>
                  </a:solidFill>
                </a:rPr>
                <a:t>（補助率）</a:t>
              </a:r>
              <a:endParaRPr lang="en-US" altLang="ja-JP" sz="1017" dirty="0">
                <a:solidFill>
                  <a:prstClr val="black"/>
                </a:solidFill>
              </a:endParaRPr>
            </a:p>
            <a:p>
              <a:pPr defTabSz="1007943" fontAlgn="base">
                <a:spcBef>
                  <a:spcPct val="0"/>
                </a:spcBef>
                <a:spcAft>
                  <a:spcPct val="0"/>
                </a:spcAft>
                <a:buNone/>
                <a:defRPr/>
              </a:pPr>
              <a:r>
                <a:rPr lang="ja-JP" altLang="en-US" sz="1017" dirty="0">
                  <a:solidFill>
                    <a:prstClr val="black"/>
                  </a:solidFill>
                </a:rPr>
                <a:t>   上限</a:t>
              </a:r>
              <a:r>
                <a:rPr lang="en-US" altLang="ja-JP" sz="1017" dirty="0">
                  <a:solidFill>
                    <a:prstClr val="black"/>
                  </a:solidFill>
                </a:rPr>
                <a:t>1/2</a:t>
              </a:r>
              <a:endParaRPr lang="ja-JP" altLang="en-US" sz="1017" dirty="0">
                <a:solidFill>
                  <a:prstClr val="black"/>
                </a:solidFill>
              </a:endParaRPr>
            </a:p>
          </p:txBody>
        </p:sp>
        <p:sp>
          <p:nvSpPr>
            <p:cNvPr id="7" name="テキスト ボックス 58"/>
            <p:cNvSpPr txBox="1">
              <a:spLocks noChangeArrowheads="1"/>
            </p:cNvSpPr>
            <p:nvPr/>
          </p:nvSpPr>
          <p:spPr bwMode="auto">
            <a:xfrm>
              <a:off x="8213040" y="1886421"/>
              <a:ext cx="927145" cy="40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ctr" defTabSz="1007943" fontAlgn="base">
                <a:spcBef>
                  <a:spcPct val="0"/>
                </a:spcBef>
                <a:spcAft>
                  <a:spcPct val="0"/>
                </a:spcAft>
                <a:buNone/>
                <a:defRPr/>
              </a:pPr>
              <a:r>
                <a:rPr lang="ja-JP" altLang="en-US" sz="1017">
                  <a:solidFill>
                    <a:prstClr val="black"/>
                  </a:solidFill>
                </a:rPr>
                <a:t>（補助率）定額</a:t>
              </a:r>
            </a:p>
          </p:txBody>
        </p:sp>
        <p:sp>
          <p:nvSpPr>
            <p:cNvPr id="3102" name="テキスト ボックス 59"/>
            <p:cNvSpPr txBox="1">
              <a:spLocks noChangeArrowheads="1"/>
            </p:cNvSpPr>
            <p:nvPr/>
          </p:nvSpPr>
          <p:spPr bwMode="auto">
            <a:xfrm>
              <a:off x="9883276" y="2323981"/>
              <a:ext cx="964986" cy="231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ctr" defTabSz="1007943" fontAlgn="base">
                <a:spcBef>
                  <a:spcPct val="0"/>
                </a:spcBef>
                <a:spcAft>
                  <a:spcPct val="0"/>
                </a:spcAft>
                <a:buNone/>
                <a:defRPr/>
              </a:pPr>
              <a:r>
                <a:rPr lang="ja-JP" altLang="en-US" sz="916" dirty="0">
                  <a:solidFill>
                    <a:prstClr val="black"/>
                  </a:solidFill>
                </a:rPr>
                <a:t>補助金</a:t>
              </a:r>
            </a:p>
          </p:txBody>
        </p:sp>
        <p:sp>
          <p:nvSpPr>
            <p:cNvPr id="8" name="テキスト ボックス 60"/>
            <p:cNvSpPr txBox="1">
              <a:spLocks noChangeArrowheads="1"/>
            </p:cNvSpPr>
            <p:nvPr/>
          </p:nvSpPr>
          <p:spPr bwMode="auto">
            <a:xfrm>
              <a:off x="8342049" y="2323981"/>
              <a:ext cx="526599" cy="231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defTabSz="1007943" fontAlgn="base">
                <a:spcBef>
                  <a:spcPct val="0"/>
                </a:spcBef>
                <a:spcAft>
                  <a:spcPct val="0"/>
                </a:spcAft>
                <a:buNone/>
                <a:defRPr/>
              </a:pPr>
              <a:r>
                <a:rPr lang="ja-JP" altLang="en-US" sz="916" dirty="0">
                  <a:solidFill>
                    <a:prstClr val="black"/>
                  </a:solidFill>
                </a:rPr>
                <a:t>補助金</a:t>
              </a:r>
            </a:p>
          </p:txBody>
        </p:sp>
        <p:cxnSp>
          <p:nvCxnSpPr>
            <p:cNvPr id="66" name="直線矢印コネクタ 65"/>
            <p:cNvCxnSpPr>
              <a:stCxn id="55" idx="3"/>
              <a:endCxn id="58" idx="1"/>
            </p:cNvCxnSpPr>
            <p:nvPr/>
          </p:nvCxnSpPr>
          <p:spPr>
            <a:xfrm>
              <a:off x="8259483" y="2304881"/>
              <a:ext cx="779213"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67" name="テキスト ボックス 66"/>
          <p:cNvSpPr txBox="1"/>
          <p:nvPr/>
        </p:nvSpPr>
        <p:spPr>
          <a:xfrm>
            <a:off x="5484151" y="6289229"/>
            <a:ext cx="1485686" cy="311496"/>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defPPr>
              <a:defRPr lang="ja-JP"/>
            </a:defPPr>
            <a:lvl1pPr eaLnBrk="1" hangingPunct="1">
              <a:defRPr sz="1400">
                <a:solidFill>
                  <a:srgbClr val="000000"/>
                </a:solidFill>
                <a:latin typeface="Cambria" panose="02040503050406030204" pitchFamily="18" charset="0"/>
                <a:ea typeface="メイリオ" panose="020B0604030504040204" pitchFamily="50" charset="-128"/>
              </a:defRPr>
            </a:lvl1pPr>
            <a:lvl2pPr marL="37931725" indent="-37474525">
              <a:defRPr sz="2400">
                <a:solidFill>
                  <a:schemeClr val="tx1"/>
                </a:solidFill>
                <a:latin typeface="Cambria" panose="02040503050406030204" pitchFamily="18" charset="0"/>
                <a:ea typeface="メイリオ" panose="020B0604030504040204" pitchFamily="50" charset="-128"/>
              </a:defRPr>
            </a:lvl2pPr>
            <a:lvl3pPr>
              <a:defRPr sz="2400">
                <a:solidFill>
                  <a:schemeClr val="tx1"/>
                </a:solidFill>
                <a:latin typeface="Cambria" panose="02040503050406030204" pitchFamily="18" charset="0"/>
                <a:ea typeface="メイリオ" panose="020B0604030504040204" pitchFamily="50" charset="-128"/>
              </a:defRPr>
            </a:lvl3pPr>
            <a:lvl4pPr>
              <a:defRPr sz="2400">
                <a:solidFill>
                  <a:schemeClr val="tx1"/>
                </a:solidFill>
                <a:latin typeface="Cambria" panose="02040503050406030204" pitchFamily="18" charset="0"/>
                <a:ea typeface="メイリオ" panose="020B0604030504040204" pitchFamily="50" charset="-128"/>
              </a:defRPr>
            </a:lvl4pPr>
            <a:lvl5pPr>
              <a:defRPr sz="2400">
                <a:solidFill>
                  <a:schemeClr val="tx1"/>
                </a:solidFill>
                <a:latin typeface="Cambria" panose="02040503050406030204" pitchFamily="18" charset="0"/>
                <a:ea typeface="メイリオ" panose="020B0604030504040204" pitchFamily="50" charset="-128"/>
              </a:defRPr>
            </a:lvl5pPr>
            <a:lvl6pPr marL="457200" eaLnBrk="0" fontAlgn="base" hangingPunct="0">
              <a:spcBef>
                <a:spcPct val="0"/>
              </a:spcBef>
              <a:spcAft>
                <a:spcPct val="0"/>
              </a:spcAft>
              <a:defRPr sz="2400">
                <a:solidFill>
                  <a:schemeClr val="tx1"/>
                </a:solidFill>
                <a:latin typeface="Cambria" panose="02040503050406030204" pitchFamily="18" charset="0"/>
                <a:ea typeface="メイリオ" panose="020B0604030504040204" pitchFamily="50" charset="-128"/>
              </a:defRPr>
            </a:lvl6pPr>
            <a:lvl7pPr marL="914400" eaLnBrk="0" fontAlgn="base" hangingPunct="0">
              <a:spcBef>
                <a:spcPct val="0"/>
              </a:spcBef>
              <a:spcAft>
                <a:spcPct val="0"/>
              </a:spcAft>
              <a:defRPr sz="2400">
                <a:solidFill>
                  <a:schemeClr val="tx1"/>
                </a:solidFill>
                <a:latin typeface="Cambria" panose="02040503050406030204" pitchFamily="18" charset="0"/>
                <a:ea typeface="メイリオ" panose="020B0604030504040204" pitchFamily="50" charset="-128"/>
              </a:defRPr>
            </a:lvl7pPr>
            <a:lvl8pPr marL="1371600" eaLnBrk="0" fontAlgn="base" hangingPunct="0">
              <a:spcBef>
                <a:spcPct val="0"/>
              </a:spcBef>
              <a:spcAft>
                <a:spcPct val="0"/>
              </a:spcAft>
              <a:defRPr sz="2400">
                <a:solidFill>
                  <a:schemeClr val="tx1"/>
                </a:solidFill>
                <a:latin typeface="Cambria" panose="02040503050406030204" pitchFamily="18" charset="0"/>
                <a:ea typeface="メイリオ" panose="020B0604030504040204" pitchFamily="50" charset="-128"/>
              </a:defRPr>
            </a:lvl8pPr>
            <a:lvl9pPr marL="1828800" eaLnBrk="0" fontAlgn="base" hangingPunct="0">
              <a:spcBef>
                <a:spcPct val="0"/>
              </a:spcBef>
              <a:spcAft>
                <a:spcPct val="0"/>
              </a:spcAft>
              <a:defRPr sz="2400">
                <a:solidFill>
                  <a:schemeClr val="tx1"/>
                </a:solidFill>
                <a:latin typeface="Cambria" panose="02040503050406030204" pitchFamily="18" charset="0"/>
                <a:ea typeface="メイリオ" panose="020B0604030504040204" pitchFamily="50" charset="-128"/>
              </a:defRPr>
            </a:lvl9pPr>
          </a:lstStyle>
          <a:p>
            <a:pPr defTabSz="1007943" fontAlgn="base">
              <a:spcBef>
                <a:spcPct val="0"/>
              </a:spcBef>
              <a:spcAft>
                <a:spcPct val="0"/>
              </a:spcAft>
              <a:defRPr/>
            </a:pPr>
            <a:r>
              <a:rPr lang="ja-JP" altLang="en-US" sz="1424" dirty="0"/>
              <a:t>期待される効果</a:t>
            </a:r>
          </a:p>
        </p:txBody>
      </p:sp>
      <p:sp>
        <p:nvSpPr>
          <p:cNvPr id="69" name="テキスト ボックス 68"/>
          <p:cNvSpPr txBox="1"/>
          <p:nvPr/>
        </p:nvSpPr>
        <p:spPr>
          <a:xfrm>
            <a:off x="5475401" y="6654965"/>
            <a:ext cx="4709048" cy="609013"/>
          </a:xfrm>
          <a:prstGeom prst="rect">
            <a:avLst/>
          </a:prstGeom>
          <a:noFill/>
        </p:spPr>
        <p:txBody>
          <a:bodyPr>
            <a:spAutoFit/>
          </a:bodyPr>
          <a:lstStyle/>
          <a:p>
            <a:pPr defTabSz="1007943">
              <a:buClr>
                <a:srgbClr val="DEDEDE">
                  <a:lumMod val="50000"/>
                </a:srgbClr>
              </a:buClr>
              <a:defRPr/>
            </a:pPr>
            <a:r>
              <a:rPr lang="ja-JP" altLang="en-US" sz="1119" dirty="0">
                <a:solidFill>
                  <a:prstClr val="black"/>
                </a:solidFill>
                <a:latin typeface="Cambria" panose="02040503050406030204" pitchFamily="18" charset="0"/>
                <a:ea typeface="メイリオ" panose="020B0604030504040204" pitchFamily="50" charset="-128"/>
                <a:cs typeface="メイリオ" pitchFamily="50" charset="-128"/>
              </a:rPr>
              <a:t>・設備導入によるリユース・リサイクル段階での</a:t>
            </a:r>
            <a:r>
              <a:rPr lang="en-US" altLang="ja-JP" sz="1119" dirty="0">
                <a:solidFill>
                  <a:prstClr val="black"/>
                </a:solidFill>
                <a:latin typeface="Cambria" panose="02040503050406030204" pitchFamily="18" charset="0"/>
                <a:ea typeface="メイリオ" panose="020B0604030504040204" pitchFamily="50" charset="-128"/>
              </a:rPr>
              <a:t>CO</a:t>
            </a:r>
            <a:r>
              <a:rPr lang="en-US" altLang="ja-JP" sz="1119" baseline="-25000" dirty="0">
                <a:solidFill>
                  <a:prstClr val="black"/>
                </a:solidFill>
                <a:latin typeface="Cambria" panose="02040503050406030204" pitchFamily="18" charset="0"/>
                <a:ea typeface="メイリオ" panose="020B0604030504040204" pitchFamily="50" charset="-128"/>
              </a:rPr>
              <a:t>2</a:t>
            </a:r>
            <a:r>
              <a:rPr lang="ja-JP" altLang="en-US" sz="1119" dirty="0">
                <a:solidFill>
                  <a:prstClr val="black"/>
                </a:solidFill>
                <a:latin typeface="Cambria" panose="02040503050406030204" pitchFamily="18" charset="0"/>
                <a:ea typeface="メイリオ" panose="020B0604030504040204" pitchFamily="50" charset="-128"/>
                <a:cs typeface="メイリオ" pitchFamily="50" charset="-128"/>
              </a:rPr>
              <a:t>削減の推進</a:t>
            </a:r>
            <a:endParaRPr lang="en-US" altLang="ja-JP" sz="1119" dirty="0">
              <a:solidFill>
                <a:prstClr val="black"/>
              </a:solidFill>
              <a:latin typeface="Cambria" panose="02040503050406030204" pitchFamily="18" charset="0"/>
              <a:ea typeface="メイリオ" panose="020B0604030504040204" pitchFamily="50" charset="-128"/>
              <a:cs typeface="メイリオ" pitchFamily="50" charset="-128"/>
            </a:endParaRPr>
          </a:p>
          <a:p>
            <a:pPr defTabSz="1007943">
              <a:buClr>
                <a:srgbClr val="DEDEDE">
                  <a:lumMod val="50000"/>
                </a:srgbClr>
              </a:buClr>
              <a:defRPr/>
            </a:pPr>
            <a:r>
              <a:rPr lang="ja-JP" altLang="en-US" sz="1119" dirty="0">
                <a:solidFill>
                  <a:prstClr val="black"/>
                </a:solidFill>
                <a:latin typeface="Cambria" panose="02040503050406030204" pitchFamily="18" charset="0"/>
                <a:ea typeface="メイリオ" panose="020B0604030504040204" pitchFamily="50" charset="-128"/>
                <a:cs typeface="メイリオ" pitchFamily="50" charset="-128"/>
              </a:rPr>
              <a:t>　（平成</a:t>
            </a:r>
            <a:r>
              <a:rPr lang="en-US" altLang="ja-JP" sz="1119" dirty="0">
                <a:solidFill>
                  <a:prstClr val="black"/>
                </a:solidFill>
                <a:latin typeface="Cambria" panose="02040503050406030204" pitchFamily="18" charset="0"/>
                <a:ea typeface="メイリオ" panose="020B0604030504040204" pitchFamily="50" charset="-128"/>
                <a:cs typeface="メイリオ" pitchFamily="50" charset="-128"/>
              </a:rPr>
              <a:t>32</a:t>
            </a:r>
            <a:r>
              <a:rPr lang="ja-JP" altLang="en-US" sz="1119" dirty="0">
                <a:solidFill>
                  <a:prstClr val="black"/>
                </a:solidFill>
                <a:latin typeface="Cambria" panose="02040503050406030204" pitchFamily="18" charset="0"/>
                <a:ea typeface="メイリオ" panose="020B0604030504040204" pitchFamily="50" charset="-128"/>
                <a:cs typeface="メイリオ" pitchFamily="50" charset="-128"/>
              </a:rPr>
              <a:t>年度</a:t>
            </a:r>
            <a:r>
              <a:rPr lang="en-US" altLang="ja-JP" sz="1119" dirty="0">
                <a:solidFill>
                  <a:prstClr val="black"/>
                </a:solidFill>
                <a:latin typeface="Cambria" panose="02040503050406030204" pitchFamily="18" charset="0"/>
                <a:ea typeface="メイリオ" panose="020B0604030504040204" pitchFamily="50" charset="-128"/>
                <a:cs typeface="メイリオ" pitchFamily="50" charset="-128"/>
              </a:rPr>
              <a:t>86,000tCO</a:t>
            </a:r>
            <a:r>
              <a:rPr lang="ja-JP" altLang="en-US" sz="1119" dirty="0">
                <a:solidFill>
                  <a:prstClr val="black"/>
                </a:solidFill>
                <a:latin typeface="Cambria" panose="02040503050406030204" pitchFamily="18" charset="0"/>
                <a:ea typeface="メイリオ" panose="020B0604030504040204" pitchFamily="50" charset="-128"/>
                <a:cs typeface="メイリオ" pitchFamily="50" charset="-128"/>
              </a:rPr>
              <a:t>₂／年の削減効果）</a:t>
            </a:r>
            <a:endParaRPr lang="en-US" altLang="ja-JP" sz="1119" dirty="0">
              <a:solidFill>
                <a:prstClr val="black"/>
              </a:solidFill>
              <a:latin typeface="Cambria" panose="02040503050406030204" pitchFamily="18" charset="0"/>
              <a:ea typeface="メイリオ" panose="020B0604030504040204" pitchFamily="50" charset="-128"/>
              <a:cs typeface="メイリオ" pitchFamily="50" charset="-128"/>
            </a:endParaRPr>
          </a:p>
          <a:p>
            <a:pPr defTabSz="1007943">
              <a:buClr>
                <a:srgbClr val="DEDEDE">
                  <a:lumMod val="50000"/>
                </a:srgbClr>
              </a:buClr>
              <a:defRPr/>
            </a:pPr>
            <a:r>
              <a:rPr lang="ja-JP" altLang="en-US" sz="1119" dirty="0">
                <a:solidFill>
                  <a:prstClr val="black"/>
                </a:solidFill>
                <a:latin typeface="Cambria" panose="02040503050406030204" pitchFamily="18" charset="0"/>
                <a:ea typeface="メイリオ" panose="020B0604030504040204" pitchFamily="50" charset="-128"/>
                <a:cs typeface="メイリオ" pitchFamily="50" charset="-128"/>
              </a:rPr>
              <a:t>・環境技術・システムの高度化による循環産業の競争力強化</a:t>
            </a:r>
            <a:endParaRPr lang="en-US" altLang="ja-JP" sz="1119" dirty="0">
              <a:solidFill>
                <a:prstClr val="black"/>
              </a:solidFill>
              <a:latin typeface="Cambria" panose="02040503050406030204" pitchFamily="18" charset="0"/>
              <a:ea typeface="メイリオ" panose="020B0604030504040204" pitchFamily="50" charset="-128"/>
              <a:cs typeface="メイリオ" pitchFamily="50" charset="-128"/>
            </a:endParaRPr>
          </a:p>
        </p:txBody>
      </p:sp>
      <p:grpSp>
        <p:nvGrpSpPr>
          <p:cNvPr id="3086" name="グループ化 7"/>
          <p:cNvGrpSpPr>
            <a:grpSpLocks/>
          </p:cNvGrpSpPr>
          <p:nvPr/>
        </p:nvGrpSpPr>
        <p:grpSpPr bwMode="auto">
          <a:xfrm>
            <a:off x="5331907" y="4819293"/>
            <a:ext cx="1300195" cy="1118202"/>
            <a:chOff x="6219770" y="4025890"/>
            <a:chExt cx="1358956" cy="1169733"/>
          </a:xfrm>
        </p:grpSpPr>
        <p:pic>
          <p:nvPicPr>
            <p:cNvPr id="3130" name="図 2"/>
            <p:cNvPicPr>
              <a:picLocks noChangeAspect="1"/>
            </p:cNvPicPr>
            <p:nvPr/>
          </p:nvPicPr>
          <p:blipFill>
            <a:blip r:embed="rId4">
              <a:extLst>
                <a:ext uri="{28A0092B-C50C-407E-A947-70E740481C1C}">
                  <a14:useLocalDpi xmlns:a14="http://schemas.microsoft.com/office/drawing/2010/main" val="0"/>
                </a:ext>
              </a:extLst>
            </a:blip>
            <a:srcRect l="27950" t="46500" r="51181" b="22000"/>
            <a:stretch>
              <a:fillRect/>
            </a:stretch>
          </p:blipFill>
          <p:spPr bwMode="auto">
            <a:xfrm>
              <a:off x="6219770" y="4025890"/>
              <a:ext cx="1358956" cy="1153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p:cNvSpPr/>
            <p:nvPr/>
          </p:nvSpPr>
          <p:spPr>
            <a:xfrm>
              <a:off x="6686168" y="5100434"/>
              <a:ext cx="576138" cy="95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mbria"/>
                <a:ea typeface="メイリオ"/>
              </a:endParaRPr>
            </a:p>
          </p:txBody>
        </p:sp>
      </p:grpSp>
      <p:sp>
        <p:nvSpPr>
          <p:cNvPr id="39" name="Rectangle 3"/>
          <p:cNvSpPr>
            <a:spLocks noChangeArrowheads="1"/>
          </p:cNvSpPr>
          <p:nvPr/>
        </p:nvSpPr>
        <p:spPr bwMode="auto">
          <a:xfrm>
            <a:off x="1095339" y="8750"/>
            <a:ext cx="9267602" cy="694720"/>
          </a:xfrm>
          <a:prstGeom prst="rect">
            <a:avLst/>
          </a:prstGeom>
          <a:gradFill rotWithShape="1">
            <a:gsLst>
              <a:gs pos="0">
                <a:srgbClr val="4A91BF"/>
              </a:gs>
              <a:gs pos="20000">
                <a:srgbClr val="4C90BC"/>
              </a:gs>
              <a:gs pos="100000">
                <a:srgbClr val="386D8F"/>
              </a:gs>
            </a:gsLst>
            <a:lin ang="5400000"/>
          </a:gradFill>
          <a:ln w="9525">
            <a:solidFill>
              <a:srgbClr val="588FB3"/>
            </a:solidFill>
            <a:miter lim="800000"/>
            <a:headEnd/>
            <a:tailEnd/>
          </a:ln>
          <a:effectLst>
            <a:outerShdw blurRad="40000" dist="23000" dir="5400000" rotWithShape="0">
              <a:srgbClr val="808080">
                <a:alpha val="34998"/>
              </a:srgbClr>
            </a:outerShdw>
          </a:effectLst>
        </p:spPr>
        <p:txBody>
          <a:bodyPr anchor="ctr"/>
          <a:lstStyle>
            <a:lvl1pPr>
              <a:defRPr kumimoji="1" sz="2400">
                <a:solidFill>
                  <a:schemeClr val="tx1"/>
                </a:solidFill>
                <a:latin typeface="Cambria" panose="02040503050406030204" pitchFamily="18" charset="0"/>
                <a:ea typeface="メイリオ" panose="020B0604030504040204" pitchFamily="50" charset="-128"/>
              </a:defRPr>
            </a:lvl1pPr>
            <a:lvl2pPr marL="37931725" indent="-37474525">
              <a:defRPr kumimoji="1" sz="2400">
                <a:solidFill>
                  <a:schemeClr val="tx1"/>
                </a:solidFill>
                <a:latin typeface="Cambria" panose="02040503050406030204" pitchFamily="18" charset="0"/>
                <a:ea typeface="メイリオ" panose="020B0604030504040204" pitchFamily="50" charset="-128"/>
              </a:defRPr>
            </a:lvl2pPr>
            <a:lvl3pPr>
              <a:defRPr kumimoji="1" sz="2400">
                <a:solidFill>
                  <a:schemeClr val="tx1"/>
                </a:solidFill>
                <a:latin typeface="Cambria" panose="02040503050406030204" pitchFamily="18" charset="0"/>
                <a:ea typeface="メイリオ" panose="020B0604030504040204" pitchFamily="50" charset="-128"/>
              </a:defRPr>
            </a:lvl3pPr>
            <a:lvl4pPr>
              <a:defRPr kumimoji="1" sz="2400">
                <a:solidFill>
                  <a:schemeClr val="tx1"/>
                </a:solidFill>
                <a:latin typeface="Cambria" panose="02040503050406030204" pitchFamily="18" charset="0"/>
                <a:ea typeface="メイリオ" panose="020B0604030504040204" pitchFamily="50" charset="-128"/>
              </a:defRPr>
            </a:lvl4pPr>
            <a:lvl5pPr>
              <a:defRPr kumimoji="1" sz="2400">
                <a:solidFill>
                  <a:schemeClr val="tx1"/>
                </a:solidFill>
                <a:latin typeface="Cambria" panose="02040503050406030204" pitchFamily="18" charset="0"/>
                <a:ea typeface="メイリオ" panose="020B0604030504040204" pitchFamily="50" charset="-128"/>
              </a:defRPr>
            </a:lvl5pPr>
            <a:lvl6pPr marL="4572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6pPr>
            <a:lvl7pPr marL="9144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7pPr>
            <a:lvl8pPr marL="13716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8pPr>
            <a:lvl9pPr marL="18288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9pPr>
          </a:lstStyle>
          <a:p>
            <a:pPr defTabSz="1007943" fontAlgn="base">
              <a:spcBef>
                <a:spcPct val="0"/>
              </a:spcBef>
              <a:spcAft>
                <a:spcPct val="0"/>
              </a:spcAft>
              <a:defRPr/>
            </a:pPr>
            <a:r>
              <a:rPr lang="ja-JP" altLang="en-US" sz="1874" b="1" dirty="0">
                <a:solidFill>
                  <a:srgbClr val="FFFFFF"/>
                </a:solidFill>
              </a:rPr>
              <a:t>省</a:t>
            </a:r>
            <a:r>
              <a:rPr lang="en-US" altLang="ja-JP" sz="1874" b="1" dirty="0">
                <a:solidFill>
                  <a:srgbClr val="FFFFFF"/>
                </a:solidFill>
              </a:rPr>
              <a:t>CO₂</a:t>
            </a:r>
            <a:r>
              <a:rPr lang="ja-JP" altLang="en-US" sz="1874" b="1" dirty="0">
                <a:solidFill>
                  <a:srgbClr val="FFFFFF"/>
                </a:solidFill>
              </a:rPr>
              <a:t>型リサイクル等高度化設備導入促進事業</a:t>
            </a:r>
            <a:endParaRPr lang="en-US" altLang="ja-JP" sz="1874" b="1" dirty="0">
              <a:solidFill>
                <a:srgbClr val="FFFFFF"/>
              </a:solidFill>
            </a:endParaRPr>
          </a:p>
        </p:txBody>
      </p:sp>
      <p:sp>
        <p:nvSpPr>
          <p:cNvPr id="3" name="正方形/長方形 2"/>
          <p:cNvSpPr/>
          <p:nvPr/>
        </p:nvSpPr>
        <p:spPr>
          <a:xfrm>
            <a:off x="3706227" y="5900746"/>
            <a:ext cx="1524184" cy="421013"/>
          </a:xfrm>
          <a:prstGeom prst="rect">
            <a:avLst/>
          </a:prstGeom>
        </p:spPr>
        <p:txBody>
          <a:bodyPr>
            <a:spAutoFit/>
          </a:bodyPr>
          <a:lstStyle/>
          <a:p>
            <a:pPr algn="ctr" defTabSz="1007943" fontAlgn="base">
              <a:spcBef>
                <a:spcPct val="0"/>
              </a:spcBef>
              <a:spcAft>
                <a:spcPct val="0"/>
              </a:spcAft>
              <a:buClr>
                <a:srgbClr val="595959"/>
              </a:buClr>
              <a:defRPr/>
            </a:pPr>
            <a:r>
              <a:rPr lang="ja-JP" altLang="en-US" sz="1068" dirty="0">
                <a:solidFill>
                  <a:prstClr val="black"/>
                </a:solidFill>
                <a:latin typeface="Cambria" panose="02040503050406030204" pitchFamily="18" charset="0"/>
                <a:ea typeface="メイリオ" panose="020B0604030504040204" pitchFamily="50" charset="-128"/>
              </a:rPr>
              <a:t>太陽光パネル</a:t>
            </a:r>
            <a:endParaRPr lang="en-US" altLang="ja-JP" sz="1068" dirty="0">
              <a:solidFill>
                <a:prstClr val="black"/>
              </a:solidFill>
              <a:latin typeface="Cambria" panose="02040503050406030204" pitchFamily="18" charset="0"/>
              <a:ea typeface="メイリオ" panose="020B0604030504040204" pitchFamily="50" charset="-128"/>
            </a:endParaRPr>
          </a:p>
          <a:p>
            <a:pPr algn="ctr" defTabSz="1007943" fontAlgn="base">
              <a:spcBef>
                <a:spcPct val="0"/>
              </a:spcBef>
              <a:spcAft>
                <a:spcPct val="0"/>
              </a:spcAft>
              <a:buClr>
                <a:srgbClr val="595959"/>
              </a:buClr>
              <a:defRPr/>
            </a:pPr>
            <a:r>
              <a:rPr lang="ja-JP" altLang="en-US" sz="1068" dirty="0">
                <a:solidFill>
                  <a:prstClr val="black"/>
                </a:solidFill>
                <a:latin typeface="Cambria" panose="02040503050406030204" pitchFamily="18" charset="0"/>
                <a:ea typeface="メイリオ" panose="020B0604030504040204" pitchFamily="50" charset="-128"/>
              </a:rPr>
              <a:t>リサイクル設備</a:t>
            </a:r>
            <a:endParaRPr lang="ja-JP" altLang="en-US" sz="1221" dirty="0">
              <a:solidFill>
                <a:srgbClr val="FF0000"/>
              </a:solidFill>
              <a:latin typeface="Cambria" panose="02040503050406030204" pitchFamily="18" charset="0"/>
              <a:ea typeface="メイリオ" panose="020B0604030504040204" pitchFamily="50" charset="-128"/>
            </a:endParaRPr>
          </a:p>
        </p:txBody>
      </p:sp>
      <p:sp>
        <p:nvSpPr>
          <p:cNvPr id="38" name="正方形/長方形 37"/>
          <p:cNvSpPr/>
          <p:nvPr/>
        </p:nvSpPr>
        <p:spPr>
          <a:xfrm>
            <a:off x="5193664" y="5918246"/>
            <a:ext cx="1718426" cy="421013"/>
          </a:xfrm>
          <a:prstGeom prst="rect">
            <a:avLst/>
          </a:prstGeom>
        </p:spPr>
        <p:txBody>
          <a:bodyPr>
            <a:spAutoFit/>
          </a:bodyPr>
          <a:lstStyle/>
          <a:p>
            <a:pPr algn="ctr" defTabSz="1007943" fontAlgn="base">
              <a:spcBef>
                <a:spcPct val="0"/>
              </a:spcBef>
              <a:spcAft>
                <a:spcPct val="0"/>
              </a:spcAft>
              <a:buClr>
                <a:srgbClr val="595959"/>
              </a:buClr>
              <a:defRPr/>
            </a:pPr>
            <a:r>
              <a:rPr lang="ja-JP" altLang="en-US" sz="1068" dirty="0">
                <a:solidFill>
                  <a:prstClr val="black"/>
                </a:solidFill>
                <a:latin typeface="Cambria" panose="02040503050406030204" pitchFamily="18" charset="0"/>
                <a:ea typeface="メイリオ" panose="020B0604030504040204" pitchFamily="50" charset="-128"/>
              </a:rPr>
              <a:t>炭素繊維強化プラ</a:t>
            </a:r>
            <a:endParaRPr lang="en-US" altLang="ja-JP" sz="1068" dirty="0">
              <a:solidFill>
                <a:prstClr val="black"/>
              </a:solidFill>
              <a:latin typeface="Cambria" panose="02040503050406030204" pitchFamily="18" charset="0"/>
              <a:ea typeface="メイリオ" panose="020B0604030504040204" pitchFamily="50" charset="-128"/>
            </a:endParaRPr>
          </a:p>
          <a:p>
            <a:pPr algn="ctr" defTabSz="1007943" fontAlgn="base">
              <a:spcBef>
                <a:spcPct val="0"/>
              </a:spcBef>
              <a:spcAft>
                <a:spcPct val="0"/>
              </a:spcAft>
              <a:buClr>
                <a:srgbClr val="595959"/>
              </a:buClr>
              <a:defRPr/>
            </a:pPr>
            <a:r>
              <a:rPr lang="ja-JP" altLang="en-US" sz="1068" dirty="0">
                <a:solidFill>
                  <a:prstClr val="black"/>
                </a:solidFill>
                <a:latin typeface="Cambria" panose="02040503050406030204" pitchFamily="18" charset="0"/>
                <a:ea typeface="メイリオ" panose="020B0604030504040204" pitchFamily="50" charset="-128"/>
              </a:rPr>
              <a:t>リサイクル設備</a:t>
            </a:r>
            <a:endParaRPr lang="ja-JP" altLang="en-US" sz="1221" dirty="0">
              <a:solidFill>
                <a:srgbClr val="FF0000"/>
              </a:solidFill>
              <a:latin typeface="Cambria" panose="02040503050406030204" pitchFamily="18" charset="0"/>
              <a:ea typeface="メイリオ" panose="020B0604030504040204" pitchFamily="50" charset="-128"/>
            </a:endParaRPr>
          </a:p>
        </p:txBody>
      </p:sp>
      <p:sp>
        <p:nvSpPr>
          <p:cNvPr id="41" name="正方形/長方形 40"/>
          <p:cNvSpPr/>
          <p:nvPr/>
        </p:nvSpPr>
        <p:spPr>
          <a:xfrm>
            <a:off x="1853056" y="5841249"/>
            <a:ext cx="1518935" cy="421013"/>
          </a:xfrm>
          <a:prstGeom prst="rect">
            <a:avLst/>
          </a:prstGeom>
        </p:spPr>
        <p:txBody>
          <a:bodyPr>
            <a:spAutoFit/>
          </a:bodyPr>
          <a:lstStyle/>
          <a:p>
            <a:pPr algn="ctr" defTabSz="1007943" fontAlgn="base">
              <a:spcBef>
                <a:spcPct val="0"/>
              </a:spcBef>
              <a:spcAft>
                <a:spcPct val="0"/>
              </a:spcAft>
              <a:buClr>
                <a:srgbClr val="595959"/>
              </a:buClr>
              <a:defRPr/>
            </a:pPr>
            <a:r>
              <a:rPr lang="ja-JP" altLang="en-US" sz="1068" dirty="0">
                <a:solidFill>
                  <a:prstClr val="black"/>
                </a:solidFill>
                <a:latin typeface="Cambria" panose="02040503050406030204" pitchFamily="18" charset="0"/>
                <a:ea typeface="メイリオ" panose="020B0604030504040204" pitchFamily="50" charset="-128"/>
              </a:rPr>
              <a:t>カッター一体型</a:t>
            </a:r>
            <a:endParaRPr lang="en-US" altLang="ja-JP" sz="1068" dirty="0">
              <a:solidFill>
                <a:prstClr val="black"/>
              </a:solidFill>
              <a:latin typeface="Cambria" panose="02040503050406030204" pitchFamily="18" charset="0"/>
              <a:ea typeface="メイリオ" panose="020B0604030504040204" pitchFamily="50" charset="-128"/>
            </a:endParaRPr>
          </a:p>
          <a:p>
            <a:pPr algn="ctr" defTabSz="1007943" fontAlgn="base">
              <a:spcBef>
                <a:spcPct val="0"/>
              </a:spcBef>
              <a:spcAft>
                <a:spcPct val="0"/>
              </a:spcAft>
              <a:buClr>
                <a:srgbClr val="595959"/>
              </a:buClr>
              <a:defRPr/>
            </a:pPr>
            <a:r>
              <a:rPr lang="ja-JP" altLang="en-US" sz="1068" dirty="0">
                <a:solidFill>
                  <a:prstClr val="black"/>
                </a:solidFill>
                <a:latin typeface="Cambria" panose="02040503050406030204" pitchFamily="18" charset="0"/>
                <a:ea typeface="メイリオ" panose="020B0604030504040204" pitchFamily="50" charset="-128"/>
              </a:rPr>
              <a:t>高速ペレット化設備</a:t>
            </a:r>
            <a:endParaRPr lang="ja-JP" altLang="en-US" sz="1221" dirty="0">
              <a:solidFill>
                <a:srgbClr val="FF0000"/>
              </a:solidFill>
              <a:latin typeface="Cambria" panose="02040503050406030204" pitchFamily="18" charset="0"/>
              <a:ea typeface="メイリオ" panose="020B0604030504040204" pitchFamily="50" charset="-128"/>
            </a:endParaRPr>
          </a:p>
        </p:txBody>
      </p:sp>
      <p:sp>
        <p:nvSpPr>
          <p:cNvPr id="123" name="正方形/長方形 122"/>
          <p:cNvSpPr/>
          <p:nvPr/>
        </p:nvSpPr>
        <p:spPr bwMode="auto">
          <a:xfrm>
            <a:off x="9010248" y="1419190"/>
            <a:ext cx="1161950" cy="246739"/>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1007943">
              <a:defRPr/>
            </a:pPr>
            <a:r>
              <a:rPr lang="ja-JP" altLang="en-US" sz="1213" b="1" dirty="0">
                <a:solidFill>
                  <a:prstClr val="black"/>
                </a:solidFill>
                <a:latin typeface="Meiryo UI" panose="020B0604030504040204" pitchFamily="50" charset="-128"/>
                <a:ea typeface="Meiryo UI" panose="020B0604030504040204" pitchFamily="50" charset="-128"/>
              </a:rPr>
              <a:t>分別収集</a:t>
            </a:r>
          </a:p>
        </p:txBody>
      </p:sp>
      <p:sp>
        <p:nvSpPr>
          <p:cNvPr id="124" name="正方形/長方形 123"/>
          <p:cNvSpPr/>
          <p:nvPr/>
        </p:nvSpPr>
        <p:spPr bwMode="auto">
          <a:xfrm>
            <a:off x="7132580" y="1392940"/>
            <a:ext cx="1343942" cy="42173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1007943">
              <a:defRPr/>
            </a:pPr>
            <a:r>
              <a:rPr lang="ja-JP" altLang="en-US" sz="1157" b="1" dirty="0">
                <a:solidFill>
                  <a:prstClr val="black"/>
                </a:solidFill>
                <a:latin typeface="Meiryo UI" panose="020B0604030504040204" pitchFamily="50" charset="-128"/>
                <a:ea typeface="Meiryo UI" panose="020B0604030504040204" pitchFamily="50" charset="-128"/>
              </a:rPr>
              <a:t>混合収集</a:t>
            </a:r>
            <a:endParaRPr lang="en-US" altLang="ja-JP" sz="1157" b="1" dirty="0">
              <a:solidFill>
                <a:prstClr val="black"/>
              </a:solidFill>
              <a:latin typeface="Meiryo UI" panose="020B0604030504040204" pitchFamily="50" charset="-128"/>
              <a:ea typeface="Meiryo UI" panose="020B0604030504040204" pitchFamily="50" charset="-128"/>
            </a:endParaRPr>
          </a:p>
          <a:p>
            <a:pPr algn="ctr" defTabSz="1007943">
              <a:defRPr/>
            </a:pPr>
            <a:r>
              <a:rPr lang="ja-JP" altLang="en-US" sz="1157" b="1" dirty="0">
                <a:solidFill>
                  <a:prstClr val="black"/>
                </a:solidFill>
                <a:latin typeface="Meiryo UI" panose="020B0604030504040204" pitchFamily="50" charset="-128"/>
                <a:ea typeface="Meiryo UI" panose="020B0604030504040204" pitchFamily="50" charset="-128"/>
              </a:rPr>
              <a:t>（分別なし）</a:t>
            </a:r>
          </a:p>
        </p:txBody>
      </p:sp>
      <p:sp>
        <p:nvSpPr>
          <p:cNvPr id="125" name="正方形/長方形 124"/>
          <p:cNvSpPr/>
          <p:nvPr/>
        </p:nvSpPr>
        <p:spPr bwMode="auto">
          <a:xfrm>
            <a:off x="9010248" y="1844420"/>
            <a:ext cx="1161950" cy="24674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1007943">
              <a:defRPr/>
            </a:pPr>
            <a:r>
              <a:rPr lang="ja-JP" altLang="en-US" sz="1213" b="1" dirty="0">
                <a:solidFill>
                  <a:prstClr val="black"/>
                </a:solidFill>
                <a:latin typeface="Meiryo UI" panose="020B0604030504040204" pitchFamily="50" charset="-128"/>
                <a:ea typeface="Meiryo UI" panose="020B0604030504040204" pitchFamily="50" charset="-128"/>
              </a:rPr>
              <a:t>高度選別</a:t>
            </a:r>
          </a:p>
        </p:txBody>
      </p:sp>
      <p:sp>
        <p:nvSpPr>
          <p:cNvPr id="126" name="正方形/長方形 125"/>
          <p:cNvSpPr/>
          <p:nvPr/>
        </p:nvSpPr>
        <p:spPr bwMode="auto">
          <a:xfrm>
            <a:off x="7118580" y="1963415"/>
            <a:ext cx="1343942" cy="244989"/>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1007943">
              <a:defRPr/>
            </a:pPr>
            <a:r>
              <a:rPr lang="ja-JP" altLang="en-US" sz="1157" b="1" dirty="0">
                <a:solidFill>
                  <a:prstClr val="black"/>
                </a:solidFill>
                <a:latin typeface="Meiryo UI" panose="020B0604030504040204" pitchFamily="50" charset="-128"/>
                <a:ea typeface="Meiryo UI" panose="020B0604030504040204" pitchFamily="50" charset="-128"/>
              </a:rPr>
              <a:t>簡易選別</a:t>
            </a:r>
          </a:p>
        </p:txBody>
      </p:sp>
      <p:sp>
        <p:nvSpPr>
          <p:cNvPr id="127" name="正方形/長方形 126"/>
          <p:cNvSpPr/>
          <p:nvPr/>
        </p:nvSpPr>
        <p:spPr bwMode="auto">
          <a:xfrm>
            <a:off x="9010248" y="2281902"/>
            <a:ext cx="1161950" cy="248489"/>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1007943">
              <a:defRPr/>
            </a:pPr>
            <a:r>
              <a:rPr lang="ja-JP" altLang="en-US" sz="1213" b="1" dirty="0">
                <a:solidFill>
                  <a:prstClr val="black"/>
                </a:solidFill>
                <a:latin typeface="Meiryo UI" panose="020B0604030504040204" pitchFamily="50" charset="-128"/>
                <a:ea typeface="Meiryo UI" panose="020B0604030504040204" pitchFamily="50" charset="-128"/>
              </a:rPr>
              <a:t>洗浄</a:t>
            </a:r>
          </a:p>
        </p:txBody>
      </p:sp>
      <p:cxnSp>
        <p:nvCxnSpPr>
          <p:cNvPr id="128" name="直線矢印コネクタ 127"/>
          <p:cNvCxnSpPr/>
          <p:nvPr/>
        </p:nvCxnSpPr>
        <p:spPr bwMode="auto">
          <a:xfrm>
            <a:off x="7771302" y="2222405"/>
            <a:ext cx="3500" cy="152244"/>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129" name="直線矢印コネクタ 128"/>
          <p:cNvCxnSpPr/>
          <p:nvPr/>
        </p:nvCxnSpPr>
        <p:spPr bwMode="auto">
          <a:xfrm>
            <a:off x="7771302" y="2619637"/>
            <a:ext cx="0" cy="159243"/>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130" name="正方形/長方形 129"/>
          <p:cNvSpPr/>
          <p:nvPr/>
        </p:nvSpPr>
        <p:spPr bwMode="auto">
          <a:xfrm>
            <a:off x="7116830" y="2343150"/>
            <a:ext cx="1345693" cy="248489"/>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1007943">
              <a:defRPr/>
            </a:pPr>
            <a:r>
              <a:rPr lang="ja-JP" altLang="en-US" sz="1157" b="1" dirty="0">
                <a:solidFill>
                  <a:prstClr val="black"/>
                </a:solidFill>
                <a:latin typeface="Meiryo UI" panose="020B0604030504040204" pitchFamily="50" charset="-128"/>
                <a:ea typeface="Meiryo UI" panose="020B0604030504040204" pitchFamily="50" charset="-128"/>
              </a:rPr>
              <a:t>破砕</a:t>
            </a:r>
            <a:r>
              <a:rPr lang="en-US" altLang="ja-JP" sz="1157" b="1" dirty="0">
                <a:solidFill>
                  <a:prstClr val="black"/>
                </a:solidFill>
                <a:latin typeface="Meiryo UI" panose="020B0604030504040204" pitchFamily="50" charset="-128"/>
                <a:ea typeface="Meiryo UI" panose="020B0604030504040204" pitchFamily="50" charset="-128"/>
              </a:rPr>
              <a:t>/</a:t>
            </a:r>
            <a:r>
              <a:rPr lang="ja-JP" altLang="en-US" sz="1157" b="1" dirty="0">
                <a:solidFill>
                  <a:prstClr val="black"/>
                </a:solidFill>
                <a:latin typeface="Meiryo UI" panose="020B0604030504040204" pitchFamily="50" charset="-128"/>
                <a:ea typeface="Meiryo UI" panose="020B0604030504040204" pitchFamily="50" charset="-128"/>
              </a:rPr>
              <a:t>プレス</a:t>
            </a:r>
          </a:p>
        </p:txBody>
      </p:sp>
      <p:sp>
        <p:nvSpPr>
          <p:cNvPr id="131" name="正方形/長方形 130"/>
          <p:cNvSpPr/>
          <p:nvPr/>
        </p:nvSpPr>
        <p:spPr bwMode="auto">
          <a:xfrm>
            <a:off x="7122080" y="2999371"/>
            <a:ext cx="1356191" cy="503978"/>
          </a:xfrm>
          <a:prstGeom prst="rect">
            <a:avLst/>
          </a:prstGeom>
        </p:spPr>
        <p:style>
          <a:lnRef idx="1">
            <a:schemeClr val="accent6"/>
          </a:lnRef>
          <a:fillRef idx="3">
            <a:schemeClr val="accent6"/>
          </a:fillRef>
          <a:effectRef idx="2">
            <a:schemeClr val="accent6"/>
          </a:effectRef>
          <a:fontRef idx="minor">
            <a:schemeClr val="lt1"/>
          </a:fontRef>
        </p:style>
        <p:txBody>
          <a:bodyPr lIns="0" tIns="39683" rIns="0" bIns="39683" anchor="ctr"/>
          <a:lstStyle/>
          <a:p>
            <a:pPr defTabSz="1007943">
              <a:defRPr/>
            </a:pPr>
            <a:r>
              <a:rPr lang="ja-JP" altLang="en-US" sz="1213" b="1" dirty="0">
                <a:solidFill>
                  <a:prstClr val="white"/>
                </a:solidFill>
                <a:latin typeface="Meiryo UI" panose="020B0604030504040204" pitchFamily="50" charset="-128"/>
                <a:ea typeface="Meiryo UI" panose="020B0604030504040204" pitchFamily="50" charset="-128"/>
              </a:rPr>
              <a:t>　廃プラスチック輸出　</a:t>
            </a:r>
            <a:endParaRPr lang="en-US" altLang="ja-JP" sz="1213" b="1" dirty="0">
              <a:solidFill>
                <a:prstClr val="white"/>
              </a:solidFill>
              <a:latin typeface="Meiryo UI" panose="020B0604030504040204" pitchFamily="50" charset="-128"/>
              <a:ea typeface="Meiryo UI" panose="020B0604030504040204" pitchFamily="50" charset="-128"/>
            </a:endParaRPr>
          </a:p>
          <a:p>
            <a:pPr defTabSz="1007943">
              <a:defRPr/>
            </a:pPr>
            <a:r>
              <a:rPr lang="ja-JP" altLang="en-US" sz="1213" b="1" dirty="0">
                <a:solidFill>
                  <a:prstClr val="white"/>
                </a:solidFill>
                <a:latin typeface="Meiryo UI" panose="020B0604030504040204" pitchFamily="50" charset="-128"/>
                <a:ea typeface="Meiryo UI" panose="020B0604030504040204" pitchFamily="50" charset="-128"/>
              </a:rPr>
              <a:t>　約</a:t>
            </a:r>
            <a:r>
              <a:rPr lang="en-US" altLang="ja-JP" sz="1213" b="1" dirty="0">
                <a:solidFill>
                  <a:prstClr val="white"/>
                </a:solidFill>
                <a:latin typeface="Meiryo UI" panose="020B0604030504040204" pitchFamily="50" charset="-128"/>
                <a:ea typeface="Meiryo UI" panose="020B0604030504040204" pitchFamily="50" charset="-128"/>
              </a:rPr>
              <a:t>150</a:t>
            </a:r>
            <a:r>
              <a:rPr lang="ja-JP" altLang="en-US" sz="1213" b="1" dirty="0">
                <a:solidFill>
                  <a:prstClr val="white"/>
                </a:solidFill>
                <a:latin typeface="Meiryo UI" panose="020B0604030504040204" pitchFamily="50" charset="-128"/>
                <a:ea typeface="Meiryo UI" panose="020B0604030504040204" pitchFamily="50" charset="-128"/>
              </a:rPr>
              <a:t>万トン</a:t>
            </a:r>
            <a:r>
              <a:rPr lang="en-US" altLang="ja-JP" sz="1213" b="1" dirty="0">
                <a:solidFill>
                  <a:prstClr val="white"/>
                </a:solidFill>
                <a:latin typeface="Meiryo UI" panose="020B0604030504040204" pitchFamily="50" charset="-128"/>
                <a:ea typeface="Meiryo UI" panose="020B0604030504040204" pitchFamily="50" charset="-128"/>
              </a:rPr>
              <a:t>/</a:t>
            </a:r>
            <a:r>
              <a:rPr lang="ja-JP" altLang="en-US" sz="1213" b="1" dirty="0">
                <a:solidFill>
                  <a:prstClr val="white"/>
                </a:solidFill>
                <a:latin typeface="Meiryo UI" panose="020B0604030504040204" pitchFamily="50" charset="-128"/>
                <a:ea typeface="Meiryo UI" panose="020B0604030504040204" pitchFamily="50" charset="-128"/>
              </a:rPr>
              <a:t>年</a:t>
            </a:r>
          </a:p>
        </p:txBody>
      </p:sp>
      <p:cxnSp>
        <p:nvCxnSpPr>
          <p:cNvPr id="132" name="直線矢印コネクタ 131"/>
          <p:cNvCxnSpPr/>
          <p:nvPr/>
        </p:nvCxnSpPr>
        <p:spPr bwMode="auto">
          <a:xfrm>
            <a:off x="7774802" y="1842671"/>
            <a:ext cx="3500" cy="171493"/>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133" name="円形吹き出し 132"/>
          <p:cNvSpPr/>
          <p:nvPr/>
        </p:nvSpPr>
        <p:spPr bwMode="auto">
          <a:xfrm>
            <a:off x="7120330" y="2752632"/>
            <a:ext cx="1356192" cy="318486"/>
          </a:xfrm>
          <a:prstGeom prst="wedgeEllipseCallout">
            <a:avLst>
              <a:gd name="adj1" fmla="val -4336"/>
              <a:gd name="adj2" fmla="val 39796"/>
            </a:avLst>
          </a:prstGeom>
        </p:spPr>
        <p:style>
          <a:lnRef idx="2">
            <a:schemeClr val="accent6"/>
          </a:lnRef>
          <a:fillRef idx="1">
            <a:schemeClr val="lt1"/>
          </a:fillRef>
          <a:effectRef idx="0">
            <a:schemeClr val="accent6"/>
          </a:effectRef>
          <a:fontRef idx="minor">
            <a:schemeClr val="dk1"/>
          </a:fontRef>
        </p:style>
        <p:txBody>
          <a:bodyPr wrap="none" lIns="39683" tIns="39683" rIns="39683" anchor="ctr"/>
          <a:lstStyle/>
          <a:p>
            <a:pPr algn="ctr" defTabSz="1007943">
              <a:defRPr/>
            </a:pPr>
            <a:r>
              <a:rPr lang="ja-JP" altLang="en-US" sz="1213" b="1" dirty="0">
                <a:solidFill>
                  <a:srgbClr val="FF0000"/>
                </a:solidFill>
                <a:latin typeface="Meiryo UI" panose="020B0604030504040204" pitchFamily="50" charset="-128"/>
                <a:ea typeface="Meiryo UI" panose="020B0604030504040204" pitchFamily="50" charset="-128"/>
              </a:rPr>
              <a:t>主に中国に輸出</a:t>
            </a:r>
            <a:endParaRPr lang="en-US" altLang="ja-JP" sz="1213" b="1" dirty="0">
              <a:solidFill>
                <a:srgbClr val="FF0000"/>
              </a:solidFill>
              <a:latin typeface="Meiryo UI" panose="020B0604030504040204" pitchFamily="50" charset="-128"/>
              <a:ea typeface="Meiryo UI" panose="020B0604030504040204" pitchFamily="50" charset="-128"/>
            </a:endParaRPr>
          </a:p>
        </p:txBody>
      </p:sp>
      <p:cxnSp>
        <p:nvCxnSpPr>
          <p:cNvPr id="134" name="直線矢印コネクタ 133"/>
          <p:cNvCxnSpPr/>
          <p:nvPr/>
        </p:nvCxnSpPr>
        <p:spPr bwMode="auto">
          <a:xfrm>
            <a:off x="9591223" y="1678178"/>
            <a:ext cx="0" cy="173242"/>
          </a:xfrm>
          <a:prstGeom prst="straightConnector1">
            <a:avLst/>
          </a:prstGeom>
          <a:ln>
            <a:solidFill>
              <a:srgbClr val="FFC000"/>
            </a:solidFill>
            <a:tailEnd type="triangle"/>
          </a:ln>
        </p:spPr>
        <p:style>
          <a:lnRef idx="3">
            <a:schemeClr val="accent1"/>
          </a:lnRef>
          <a:fillRef idx="0">
            <a:schemeClr val="accent1"/>
          </a:fillRef>
          <a:effectRef idx="2">
            <a:schemeClr val="accent1"/>
          </a:effectRef>
          <a:fontRef idx="minor">
            <a:schemeClr val="tx1"/>
          </a:fontRef>
        </p:style>
      </p:cxnSp>
      <p:cxnSp>
        <p:nvCxnSpPr>
          <p:cNvPr id="135" name="直線矢印コネクタ 134"/>
          <p:cNvCxnSpPr/>
          <p:nvPr/>
        </p:nvCxnSpPr>
        <p:spPr bwMode="auto">
          <a:xfrm>
            <a:off x="9591223" y="2098160"/>
            <a:ext cx="0" cy="148743"/>
          </a:xfrm>
          <a:prstGeom prst="straightConnector1">
            <a:avLst/>
          </a:prstGeom>
          <a:ln>
            <a:solidFill>
              <a:srgbClr val="FFC000"/>
            </a:solidFill>
            <a:tailEnd type="triangle"/>
          </a:ln>
        </p:spPr>
        <p:style>
          <a:lnRef idx="3">
            <a:schemeClr val="accent1"/>
          </a:lnRef>
          <a:fillRef idx="0">
            <a:schemeClr val="accent1"/>
          </a:fillRef>
          <a:effectRef idx="2">
            <a:schemeClr val="accent1"/>
          </a:effectRef>
          <a:fontRef idx="minor">
            <a:schemeClr val="tx1"/>
          </a:fontRef>
        </p:style>
      </p:cxnSp>
      <p:sp>
        <p:nvSpPr>
          <p:cNvPr id="136" name="正方形/長方形 135"/>
          <p:cNvSpPr/>
          <p:nvPr/>
        </p:nvSpPr>
        <p:spPr bwMode="auto">
          <a:xfrm>
            <a:off x="9010248" y="2680884"/>
            <a:ext cx="1161950" cy="24674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1007943">
              <a:defRPr/>
            </a:pPr>
            <a:r>
              <a:rPr lang="ja-JP" altLang="en-US" sz="1213" b="1" dirty="0">
                <a:solidFill>
                  <a:prstClr val="black"/>
                </a:solidFill>
                <a:latin typeface="Meiryo UI" panose="020B0604030504040204" pitchFamily="50" charset="-128"/>
                <a:ea typeface="Meiryo UI" panose="020B0604030504040204" pitchFamily="50" charset="-128"/>
              </a:rPr>
              <a:t>原材料化</a:t>
            </a:r>
          </a:p>
        </p:txBody>
      </p:sp>
      <p:cxnSp>
        <p:nvCxnSpPr>
          <p:cNvPr id="137" name="直線矢印コネクタ 136"/>
          <p:cNvCxnSpPr/>
          <p:nvPr/>
        </p:nvCxnSpPr>
        <p:spPr bwMode="auto">
          <a:xfrm>
            <a:off x="9591223" y="2495392"/>
            <a:ext cx="0" cy="148744"/>
          </a:xfrm>
          <a:prstGeom prst="straightConnector1">
            <a:avLst/>
          </a:prstGeom>
          <a:ln>
            <a:solidFill>
              <a:srgbClr val="FFC000"/>
            </a:solidFill>
            <a:tailEnd type="triangle"/>
          </a:ln>
        </p:spPr>
        <p:style>
          <a:lnRef idx="3">
            <a:schemeClr val="accent1"/>
          </a:lnRef>
          <a:fillRef idx="0">
            <a:schemeClr val="accent1"/>
          </a:fillRef>
          <a:effectRef idx="2">
            <a:schemeClr val="accent1"/>
          </a:effectRef>
          <a:fontRef idx="minor">
            <a:schemeClr val="tx1"/>
          </a:fontRef>
        </p:style>
      </p:cxnSp>
      <p:cxnSp>
        <p:nvCxnSpPr>
          <p:cNvPr id="138" name="直線矢印コネクタ 137"/>
          <p:cNvCxnSpPr/>
          <p:nvPr/>
        </p:nvCxnSpPr>
        <p:spPr bwMode="auto">
          <a:xfrm>
            <a:off x="9591223" y="2890875"/>
            <a:ext cx="0" cy="146994"/>
          </a:xfrm>
          <a:prstGeom prst="straightConnector1">
            <a:avLst/>
          </a:prstGeom>
          <a:ln>
            <a:solidFill>
              <a:srgbClr val="FFC000"/>
            </a:solidFill>
            <a:tailEnd type="triangle"/>
          </a:ln>
        </p:spPr>
        <p:style>
          <a:lnRef idx="3">
            <a:schemeClr val="accent1"/>
          </a:lnRef>
          <a:fillRef idx="0">
            <a:schemeClr val="accent1"/>
          </a:fillRef>
          <a:effectRef idx="2">
            <a:schemeClr val="accent1"/>
          </a:effectRef>
          <a:fontRef idx="minor">
            <a:schemeClr val="tx1"/>
          </a:fontRef>
        </p:style>
      </p:cxnSp>
      <p:sp>
        <p:nvSpPr>
          <p:cNvPr id="139" name="角丸四角形 138"/>
          <p:cNvSpPr/>
          <p:nvPr/>
        </p:nvSpPr>
        <p:spPr bwMode="auto">
          <a:xfrm>
            <a:off x="7132580" y="995707"/>
            <a:ext cx="1356191" cy="279988"/>
          </a:xfrm>
          <a:prstGeom prst="roundRect">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1007943">
              <a:defRPr/>
            </a:pPr>
            <a:r>
              <a:rPr lang="ja-JP" altLang="en-US" sz="1323" b="1" dirty="0">
                <a:solidFill>
                  <a:prstClr val="white"/>
                </a:solidFill>
                <a:latin typeface="Meiryo UI" panose="020B0604030504040204" pitchFamily="50" charset="-128"/>
                <a:ea typeface="Meiryo UI" panose="020B0604030504040204" pitchFamily="50" charset="-128"/>
              </a:rPr>
              <a:t>現状</a:t>
            </a:r>
          </a:p>
        </p:txBody>
      </p:sp>
      <p:sp>
        <p:nvSpPr>
          <p:cNvPr id="140" name="角丸四角形 139"/>
          <p:cNvSpPr/>
          <p:nvPr/>
        </p:nvSpPr>
        <p:spPr bwMode="auto">
          <a:xfrm>
            <a:off x="9010248" y="999208"/>
            <a:ext cx="1161950" cy="27648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39683" rIns="39683" anchor="ctr"/>
          <a:lstStyle/>
          <a:p>
            <a:pPr algn="ctr" defTabSz="1007943">
              <a:defRPr/>
            </a:pPr>
            <a:r>
              <a:rPr lang="ja-JP" altLang="en-US" sz="1323" b="1" dirty="0">
                <a:solidFill>
                  <a:prstClr val="white"/>
                </a:solidFill>
                <a:latin typeface="Meiryo UI" panose="020B0604030504040204" pitchFamily="50" charset="-128"/>
                <a:ea typeface="Meiryo UI" panose="020B0604030504040204" pitchFamily="50" charset="-128"/>
              </a:rPr>
              <a:t>今後の方向性</a:t>
            </a:r>
            <a:endParaRPr lang="en-US" altLang="ja-JP" sz="1323" b="1" dirty="0">
              <a:solidFill>
                <a:prstClr val="white"/>
              </a:solidFill>
              <a:latin typeface="Meiryo UI" panose="020B0604030504040204" pitchFamily="50" charset="-128"/>
              <a:ea typeface="Meiryo UI" panose="020B0604030504040204" pitchFamily="50" charset="-128"/>
            </a:endParaRPr>
          </a:p>
        </p:txBody>
      </p:sp>
      <p:sp>
        <p:nvSpPr>
          <p:cNvPr id="3109" name="テキスト ボックス 140"/>
          <p:cNvSpPr txBox="1">
            <a:spLocks noChangeArrowheads="1"/>
          </p:cNvSpPr>
          <p:nvPr/>
        </p:nvSpPr>
        <p:spPr bwMode="auto">
          <a:xfrm>
            <a:off x="8299779" y="1203949"/>
            <a:ext cx="631723" cy="24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ctr" defTabSz="1007943" fontAlgn="base">
              <a:spcBef>
                <a:spcPct val="0"/>
              </a:spcBef>
              <a:spcAft>
                <a:spcPct val="0"/>
              </a:spcAft>
              <a:buNone/>
            </a:pPr>
            <a:r>
              <a:rPr lang="en-US" altLang="ja-JP" sz="992">
                <a:solidFill>
                  <a:srgbClr val="000000"/>
                </a:solidFill>
                <a:latin typeface="Meiryo UI" panose="020B0604030504040204" pitchFamily="50" charset="-128"/>
                <a:ea typeface="Meiryo UI" panose="020B0604030504040204" pitchFamily="50" charset="-128"/>
              </a:rPr>
              <a:t>[</a:t>
            </a:r>
            <a:r>
              <a:rPr lang="ja-JP" altLang="en-US" sz="992">
                <a:solidFill>
                  <a:srgbClr val="000000"/>
                </a:solidFill>
                <a:latin typeface="Meiryo UI" panose="020B0604030504040204" pitchFamily="50" charset="-128"/>
                <a:ea typeface="Meiryo UI" panose="020B0604030504040204" pitchFamily="50" charset="-128"/>
              </a:rPr>
              <a:t>例</a:t>
            </a:r>
            <a:r>
              <a:rPr lang="en-US" altLang="ja-JP" sz="992">
                <a:solidFill>
                  <a:srgbClr val="000000"/>
                </a:solidFill>
                <a:latin typeface="Meiryo UI" panose="020B0604030504040204" pitchFamily="50" charset="-128"/>
                <a:ea typeface="Meiryo UI" panose="020B0604030504040204" pitchFamily="50" charset="-128"/>
              </a:rPr>
              <a:t>]</a:t>
            </a:r>
            <a:endParaRPr lang="ja-JP" altLang="en-US" sz="992">
              <a:solidFill>
                <a:srgbClr val="000000"/>
              </a:solidFill>
              <a:latin typeface="Meiryo UI" panose="020B0604030504040204" pitchFamily="50" charset="-128"/>
              <a:ea typeface="Meiryo UI" panose="020B0604030504040204" pitchFamily="50" charset="-128"/>
            </a:endParaRPr>
          </a:p>
        </p:txBody>
      </p:sp>
      <p:sp>
        <p:nvSpPr>
          <p:cNvPr id="3110" name="テキスト ボックス 141"/>
          <p:cNvSpPr txBox="1">
            <a:spLocks noChangeArrowheads="1"/>
          </p:cNvSpPr>
          <p:nvPr/>
        </p:nvSpPr>
        <p:spPr bwMode="auto">
          <a:xfrm>
            <a:off x="9934209" y="1181200"/>
            <a:ext cx="699970" cy="24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ctr" defTabSz="1007943" fontAlgn="base">
              <a:spcBef>
                <a:spcPct val="0"/>
              </a:spcBef>
              <a:spcAft>
                <a:spcPct val="0"/>
              </a:spcAft>
              <a:buNone/>
            </a:pPr>
            <a:r>
              <a:rPr lang="en-US" altLang="ja-JP" sz="992">
                <a:solidFill>
                  <a:srgbClr val="000000"/>
                </a:solidFill>
                <a:latin typeface="Meiryo UI" panose="020B0604030504040204" pitchFamily="50" charset="-128"/>
                <a:ea typeface="Meiryo UI" panose="020B0604030504040204" pitchFamily="50" charset="-128"/>
              </a:rPr>
              <a:t>[</a:t>
            </a:r>
            <a:r>
              <a:rPr lang="ja-JP" altLang="en-US" sz="992">
                <a:solidFill>
                  <a:srgbClr val="000000"/>
                </a:solidFill>
                <a:latin typeface="Meiryo UI" panose="020B0604030504040204" pitchFamily="50" charset="-128"/>
                <a:ea typeface="Meiryo UI" panose="020B0604030504040204" pitchFamily="50" charset="-128"/>
              </a:rPr>
              <a:t>例</a:t>
            </a:r>
            <a:r>
              <a:rPr lang="en-US" altLang="ja-JP" sz="992">
                <a:solidFill>
                  <a:srgbClr val="000000"/>
                </a:solidFill>
                <a:latin typeface="Meiryo UI" panose="020B0604030504040204" pitchFamily="50" charset="-128"/>
                <a:ea typeface="Meiryo UI" panose="020B0604030504040204" pitchFamily="50" charset="-128"/>
              </a:rPr>
              <a:t>]</a:t>
            </a:r>
            <a:endParaRPr lang="ja-JP" altLang="en-US" sz="992">
              <a:solidFill>
                <a:srgbClr val="000000"/>
              </a:solidFill>
              <a:latin typeface="Meiryo UI" panose="020B0604030504040204" pitchFamily="50" charset="-128"/>
              <a:ea typeface="Meiryo UI" panose="020B0604030504040204" pitchFamily="50" charset="-128"/>
            </a:endParaRPr>
          </a:p>
        </p:txBody>
      </p:sp>
      <p:sp>
        <p:nvSpPr>
          <p:cNvPr id="143" name="正方形/長方形 142"/>
          <p:cNvSpPr/>
          <p:nvPr/>
        </p:nvSpPr>
        <p:spPr bwMode="auto">
          <a:xfrm>
            <a:off x="9021848" y="3056512"/>
            <a:ext cx="1162600" cy="425839"/>
          </a:xfrm>
          <a:prstGeom prst="rect">
            <a:avLst/>
          </a:prstGeom>
          <a:solidFill>
            <a:srgbClr val="BB4205"/>
          </a:solidFill>
        </p:spPr>
        <p:style>
          <a:lnRef idx="0">
            <a:schemeClr val="accent5"/>
          </a:lnRef>
          <a:fillRef idx="3">
            <a:schemeClr val="accent5"/>
          </a:fillRef>
          <a:effectRef idx="3">
            <a:schemeClr val="accent5"/>
          </a:effectRef>
          <a:fontRef idx="minor">
            <a:schemeClr val="lt1"/>
          </a:fontRef>
        </p:style>
        <p:txBody>
          <a:bodyPr lIns="39683" tIns="39683" rIns="39683" bIns="39683" anchor="ctr"/>
          <a:lstStyle/>
          <a:p>
            <a:pPr algn="ctr" defTabSz="1007943">
              <a:defRPr/>
            </a:pPr>
            <a:r>
              <a:rPr lang="ja-JP" altLang="en-US" sz="1323" b="1" dirty="0">
                <a:solidFill>
                  <a:prstClr val="white"/>
                </a:solidFill>
                <a:latin typeface="Meiryo UI" panose="020B0604030504040204" pitchFamily="50" charset="-128"/>
                <a:ea typeface="Meiryo UI" panose="020B0604030504040204" pitchFamily="50" charset="-128"/>
              </a:rPr>
              <a:t>国内循環</a:t>
            </a:r>
          </a:p>
        </p:txBody>
      </p:sp>
      <p:sp>
        <p:nvSpPr>
          <p:cNvPr id="145" name="二等辺三角形 144"/>
          <p:cNvSpPr/>
          <p:nvPr/>
        </p:nvSpPr>
        <p:spPr bwMode="auto">
          <a:xfrm rot="5400000">
            <a:off x="7913046" y="2229404"/>
            <a:ext cx="1772674" cy="309736"/>
          </a:xfrm>
          <a:prstGeom prst="triangle">
            <a:avLst/>
          </a:prstGeom>
        </p:spPr>
        <p:style>
          <a:lnRef idx="1">
            <a:schemeClr val="accent6"/>
          </a:lnRef>
          <a:fillRef idx="3">
            <a:schemeClr val="accent6"/>
          </a:fillRef>
          <a:effectRef idx="2">
            <a:schemeClr val="accent6"/>
          </a:effectRef>
          <a:fontRef idx="minor">
            <a:schemeClr val="lt1"/>
          </a:fontRef>
        </p:style>
        <p:txBody>
          <a:bodyPr anchor="ctr"/>
          <a:lstStyle/>
          <a:p>
            <a:pPr algn="ctr" defTabSz="1007943" eaLnBrk="0" fontAlgn="base" hangingPunct="0">
              <a:spcBef>
                <a:spcPct val="0"/>
              </a:spcBef>
              <a:spcAft>
                <a:spcPct val="0"/>
              </a:spcAft>
              <a:defRPr/>
            </a:pPr>
            <a:endParaRPr lang="ja-JP" altLang="en-US" sz="1764">
              <a:solidFill>
                <a:prstClr val="white"/>
              </a:solidFill>
              <a:latin typeface="Cambria"/>
              <a:ea typeface="メイリオ"/>
            </a:endParaRPr>
          </a:p>
        </p:txBody>
      </p:sp>
      <p:pic>
        <p:nvPicPr>
          <p:cNvPr id="3115" name="図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06227" y="4926039"/>
            <a:ext cx="1524184" cy="1011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6" name="図 13"/>
          <p:cNvPicPr>
            <a:picLocks noChangeAspect="1"/>
          </p:cNvPicPr>
          <p:nvPr/>
        </p:nvPicPr>
        <p:blipFill>
          <a:blip r:embed="rId6">
            <a:extLst>
              <a:ext uri="{28A0092B-C50C-407E-A947-70E740481C1C}">
                <a14:useLocalDpi xmlns:a14="http://schemas.microsoft.com/office/drawing/2010/main" val="0"/>
              </a:ext>
            </a:extLst>
          </a:blip>
          <a:srcRect t="31085" b="26579"/>
          <a:stretch>
            <a:fillRect/>
          </a:stretch>
        </p:blipFill>
        <p:spPr bwMode="auto">
          <a:xfrm>
            <a:off x="1702563" y="5050282"/>
            <a:ext cx="1821672" cy="76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7" name="図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4855" y="5008284"/>
            <a:ext cx="808465" cy="90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正方形/長方形 71"/>
          <p:cNvSpPr/>
          <p:nvPr/>
        </p:nvSpPr>
        <p:spPr>
          <a:xfrm>
            <a:off x="577361" y="5858747"/>
            <a:ext cx="1181199" cy="421013"/>
          </a:xfrm>
          <a:prstGeom prst="rect">
            <a:avLst/>
          </a:prstGeom>
        </p:spPr>
        <p:txBody>
          <a:bodyPr>
            <a:spAutoFit/>
          </a:bodyPr>
          <a:lstStyle/>
          <a:p>
            <a:pPr algn="ctr" defTabSz="1007943" fontAlgn="base">
              <a:spcBef>
                <a:spcPct val="0"/>
              </a:spcBef>
              <a:spcAft>
                <a:spcPct val="0"/>
              </a:spcAft>
              <a:buClr>
                <a:srgbClr val="595959"/>
              </a:buClr>
              <a:defRPr/>
            </a:pPr>
            <a:r>
              <a:rPr lang="ja-JP" altLang="en-US" sz="1068" dirty="0">
                <a:solidFill>
                  <a:prstClr val="black"/>
                </a:solidFill>
                <a:latin typeface="Cambria" panose="02040503050406030204" pitchFamily="18" charset="0"/>
                <a:ea typeface="メイリオ" panose="020B0604030504040204" pitchFamily="50" charset="-128"/>
              </a:rPr>
              <a:t>廃プラの破砕・</a:t>
            </a:r>
            <a:endParaRPr lang="en-US" altLang="ja-JP" sz="1068" dirty="0">
              <a:solidFill>
                <a:prstClr val="black"/>
              </a:solidFill>
              <a:latin typeface="Cambria" panose="02040503050406030204" pitchFamily="18" charset="0"/>
              <a:ea typeface="メイリオ" panose="020B0604030504040204" pitchFamily="50" charset="-128"/>
            </a:endParaRPr>
          </a:p>
          <a:p>
            <a:pPr algn="ctr" defTabSz="1007943" fontAlgn="base">
              <a:spcBef>
                <a:spcPct val="0"/>
              </a:spcBef>
              <a:spcAft>
                <a:spcPct val="0"/>
              </a:spcAft>
              <a:buClr>
                <a:srgbClr val="595959"/>
              </a:buClr>
              <a:defRPr/>
            </a:pPr>
            <a:r>
              <a:rPr lang="ja-JP" altLang="en-US" sz="1068" dirty="0">
                <a:solidFill>
                  <a:prstClr val="black"/>
                </a:solidFill>
                <a:latin typeface="Cambria" panose="02040503050406030204" pitchFamily="18" charset="0"/>
                <a:ea typeface="メイリオ" panose="020B0604030504040204" pitchFamily="50" charset="-128"/>
              </a:rPr>
              <a:t>洗浄・脱水設備</a:t>
            </a:r>
            <a:endParaRPr lang="ja-JP" altLang="en-US" sz="1221" dirty="0">
              <a:solidFill>
                <a:srgbClr val="FF0000"/>
              </a:solidFill>
              <a:latin typeface="Cambria" panose="02040503050406030204" pitchFamily="18" charset="0"/>
              <a:ea typeface="メイリオ" panose="020B0604030504040204" pitchFamily="50" charset="-128"/>
            </a:endParaRPr>
          </a:p>
        </p:txBody>
      </p:sp>
      <p:sp>
        <p:nvSpPr>
          <p:cNvPr id="3119" name="テキスト ボックス 19"/>
          <p:cNvSpPr txBox="1">
            <a:spLocks noChangeArrowheads="1"/>
          </p:cNvSpPr>
          <p:nvPr/>
        </p:nvSpPr>
        <p:spPr bwMode="auto">
          <a:xfrm>
            <a:off x="321873" y="1065705"/>
            <a:ext cx="6628715" cy="294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37931725" indent="-37474525">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marL="314982" indent="-314982" defTabSz="1007943" fontAlgn="base">
              <a:spcBef>
                <a:spcPct val="0"/>
              </a:spcBef>
              <a:spcAft>
                <a:spcPct val="0"/>
              </a:spcAft>
              <a:buClr>
                <a:srgbClr val="595959"/>
              </a:buClr>
              <a:buFont typeface="Wingdings" panose="05000000000000000000" pitchFamily="2" charset="2"/>
              <a:buChar char="l"/>
            </a:pPr>
            <a:r>
              <a:rPr lang="ja-JP" altLang="en-US" sz="1323">
                <a:solidFill>
                  <a:prstClr val="black"/>
                </a:solidFill>
              </a:rPr>
              <a:t>これまで年間約</a:t>
            </a:r>
            <a:r>
              <a:rPr lang="en-US" altLang="ja-JP" sz="1323">
                <a:solidFill>
                  <a:prstClr val="black"/>
                </a:solidFill>
              </a:rPr>
              <a:t>150</a:t>
            </a:r>
            <a:r>
              <a:rPr lang="ja-JP" altLang="en-US" sz="1323">
                <a:solidFill>
                  <a:prstClr val="black"/>
                </a:solidFill>
              </a:rPr>
              <a:t>万トンの廃プラスチックが資源として海外に輸出され、その多くが中国に輸出されていた。一方、平成</a:t>
            </a:r>
            <a:r>
              <a:rPr lang="en-US" altLang="ja-JP" sz="1323">
                <a:solidFill>
                  <a:prstClr val="black"/>
                </a:solidFill>
              </a:rPr>
              <a:t>29</a:t>
            </a:r>
            <a:r>
              <a:rPr lang="ja-JP" altLang="en-US" sz="1323">
                <a:solidFill>
                  <a:prstClr val="black"/>
                </a:solidFill>
              </a:rPr>
              <a:t>年</a:t>
            </a:r>
            <a:r>
              <a:rPr lang="en-US" altLang="ja-JP" sz="1323">
                <a:solidFill>
                  <a:prstClr val="black"/>
                </a:solidFill>
              </a:rPr>
              <a:t>12</a:t>
            </a:r>
            <a:r>
              <a:rPr lang="ja-JP" altLang="en-US" sz="1323">
                <a:solidFill>
                  <a:prstClr val="black"/>
                </a:solidFill>
              </a:rPr>
              <a:t>月末に中国が非工業由来の廃プラスチックの禁輸措置を実施。さらに、本年</a:t>
            </a:r>
            <a:r>
              <a:rPr lang="en-US" altLang="ja-JP" sz="1323">
                <a:solidFill>
                  <a:prstClr val="black"/>
                </a:solidFill>
              </a:rPr>
              <a:t>12</a:t>
            </a:r>
            <a:r>
              <a:rPr lang="ja-JP" altLang="en-US" sz="1323">
                <a:solidFill>
                  <a:prstClr val="black"/>
                </a:solidFill>
              </a:rPr>
              <a:t>月末からは工業由来についても禁輸措置を拡大予定。加えて、中国に代わる輸出先となっていたタイ、ベトナムなども同様の禁輸措置を実施し、他の東南アジア諸国も導入の動きが見られる。この結果、国内での廃プラスチックの滞留が問題となっている。</a:t>
            </a:r>
            <a:endParaRPr lang="en-US" altLang="ja-JP" sz="1323">
              <a:solidFill>
                <a:prstClr val="black"/>
              </a:solidFill>
            </a:endParaRPr>
          </a:p>
          <a:p>
            <a:pPr marL="314982" indent="-314982" defTabSz="1007943" fontAlgn="base">
              <a:spcBef>
                <a:spcPct val="0"/>
              </a:spcBef>
              <a:spcAft>
                <a:spcPct val="0"/>
              </a:spcAft>
              <a:buClr>
                <a:srgbClr val="595959"/>
              </a:buClr>
              <a:buFont typeface="Wingdings" panose="05000000000000000000" pitchFamily="2" charset="2"/>
              <a:buChar char="l"/>
            </a:pPr>
            <a:r>
              <a:rPr lang="ja-JP" altLang="en-US" sz="1323">
                <a:solidFill>
                  <a:prstClr val="black"/>
                </a:solidFill>
              </a:rPr>
              <a:t>昨年度、国内資源循環のための緊急的な支援制度を創設したが、アジア大の禁輸措置拡大に対応するためには、当該措置を大幅に拡充し、設備の高度化・効率化を通じてプラスチックの国内リサイクル体制を速やかに確保することが不可欠。</a:t>
            </a:r>
            <a:endParaRPr lang="en-US" altLang="ja-JP" sz="1323">
              <a:solidFill>
                <a:prstClr val="black"/>
              </a:solidFill>
            </a:endParaRPr>
          </a:p>
          <a:p>
            <a:pPr marL="314982" indent="-314982" defTabSz="1007943" fontAlgn="base">
              <a:spcBef>
                <a:spcPct val="0"/>
              </a:spcBef>
              <a:spcAft>
                <a:spcPct val="0"/>
              </a:spcAft>
              <a:buClr>
                <a:srgbClr val="595959"/>
              </a:buClr>
              <a:buFont typeface="Wingdings" panose="05000000000000000000" pitchFamily="2" charset="2"/>
              <a:buChar char="l"/>
            </a:pPr>
            <a:r>
              <a:rPr lang="ja-JP" altLang="en-US" sz="1323">
                <a:solidFill>
                  <a:prstClr val="black"/>
                </a:solidFill>
              </a:rPr>
              <a:t>加えて、急速に導入が進んでいる再生可能エネルギー設備等の低炭素製品の排出に適切に対応するため、エネルギー消費の少ない省</a:t>
            </a:r>
            <a:r>
              <a:rPr lang="en-US" altLang="ja-JP" sz="1323">
                <a:solidFill>
                  <a:prstClr val="black"/>
                </a:solidFill>
              </a:rPr>
              <a:t>CO</a:t>
            </a:r>
            <a:r>
              <a:rPr lang="ja-JP" altLang="en-US" sz="1323">
                <a:solidFill>
                  <a:prstClr val="black"/>
                </a:solidFill>
              </a:rPr>
              <a:t>₂型のリユース・リサイクル設備や「省</a:t>
            </a:r>
            <a:r>
              <a:rPr lang="en-US" altLang="ja-JP" sz="1323">
                <a:solidFill>
                  <a:prstClr val="black"/>
                </a:solidFill>
              </a:rPr>
              <a:t>CO</a:t>
            </a:r>
            <a:r>
              <a:rPr lang="ja-JP" altLang="en-US" sz="1323">
                <a:solidFill>
                  <a:prstClr val="black"/>
                </a:solidFill>
              </a:rPr>
              <a:t>₂型リサイクル等設備技術実証事業」等により実証された技術・システムの導入を進める必要。</a:t>
            </a:r>
            <a:endParaRPr lang="en-US" altLang="ja-JP" sz="1323">
              <a:solidFill>
                <a:prstClr val="black"/>
              </a:solidFill>
            </a:endParaRPr>
          </a:p>
          <a:p>
            <a:pPr marL="314982" indent="-314982" defTabSz="1007943" fontAlgn="base">
              <a:spcBef>
                <a:spcPct val="0"/>
              </a:spcBef>
              <a:spcAft>
                <a:spcPct val="0"/>
              </a:spcAft>
              <a:buClr>
                <a:srgbClr val="595959"/>
              </a:buClr>
              <a:buFont typeface="Wingdings" panose="05000000000000000000" pitchFamily="2" charset="2"/>
              <a:buChar char="l"/>
            </a:pPr>
            <a:r>
              <a:rPr lang="ja-JP" altLang="en-US" sz="1323">
                <a:solidFill>
                  <a:prstClr val="black"/>
                </a:solidFill>
              </a:rPr>
              <a:t>以上を通じて、低炭素化と資源循環の統合的実現を目指す。</a:t>
            </a:r>
            <a:endParaRPr lang="en-US" altLang="ja-JP" sz="1323">
              <a:solidFill>
                <a:prstClr val="black"/>
              </a:solidFill>
            </a:endParaRPr>
          </a:p>
        </p:txBody>
      </p:sp>
      <p:sp>
        <p:nvSpPr>
          <p:cNvPr id="76" name="正方形/長方形 75"/>
          <p:cNvSpPr/>
          <p:nvPr/>
        </p:nvSpPr>
        <p:spPr>
          <a:xfrm>
            <a:off x="358621" y="3967080"/>
            <a:ext cx="7066196" cy="2320400"/>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lvl1pPr>
              <a:defRPr kumimoji="1" sz="2400">
                <a:solidFill>
                  <a:schemeClr val="tx1"/>
                </a:solidFill>
                <a:latin typeface="Cambria" panose="02040503050406030204" pitchFamily="18" charset="0"/>
                <a:ea typeface="メイリオ" panose="020B0604030504040204" pitchFamily="50" charset="-128"/>
              </a:defRPr>
            </a:lvl1pPr>
            <a:lvl2pPr marL="37931725" indent="-37474525">
              <a:defRPr kumimoji="1" sz="2400">
                <a:solidFill>
                  <a:schemeClr val="tx1"/>
                </a:solidFill>
                <a:latin typeface="Cambria" panose="02040503050406030204" pitchFamily="18" charset="0"/>
                <a:ea typeface="メイリオ" panose="020B0604030504040204" pitchFamily="50" charset="-128"/>
              </a:defRPr>
            </a:lvl2pPr>
            <a:lvl3pPr>
              <a:defRPr kumimoji="1" sz="2400">
                <a:solidFill>
                  <a:schemeClr val="tx1"/>
                </a:solidFill>
                <a:latin typeface="Cambria" panose="02040503050406030204" pitchFamily="18" charset="0"/>
                <a:ea typeface="メイリオ" panose="020B0604030504040204" pitchFamily="50" charset="-128"/>
              </a:defRPr>
            </a:lvl3pPr>
            <a:lvl4pPr>
              <a:defRPr kumimoji="1" sz="2400">
                <a:solidFill>
                  <a:schemeClr val="tx1"/>
                </a:solidFill>
                <a:latin typeface="Cambria" panose="02040503050406030204" pitchFamily="18" charset="0"/>
                <a:ea typeface="メイリオ" panose="020B0604030504040204" pitchFamily="50" charset="-128"/>
              </a:defRPr>
            </a:lvl4pPr>
            <a:lvl5pPr>
              <a:defRPr kumimoji="1" sz="2400">
                <a:solidFill>
                  <a:schemeClr val="tx1"/>
                </a:solidFill>
                <a:latin typeface="Cambria" panose="02040503050406030204" pitchFamily="18" charset="0"/>
                <a:ea typeface="メイリオ" panose="020B0604030504040204" pitchFamily="50" charset="-128"/>
              </a:defRPr>
            </a:lvl5pPr>
            <a:lvl6pPr marL="4572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6pPr>
            <a:lvl7pPr marL="9144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7pPr>
            <a:lvl8pPr marL="13716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8pPr>
            <a:lvl9pPr marL="18288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9pPr>
          </a:lstStyle>
          <a:p>
            <a:pPr algn="ctr" defTabSz="1007943" fontAlgn="base">
              <a:spcBef>
                <a:spcPct val="0"/>
              </a:spcBef>
              <a:spcAft>
                <a:spcPct val="0"/>
              </a:spcAft>
              <a:defRPr/>
            </a:pPr>
            <a:endParaRPr lang="ja-JP" altLang="en-US" sz="1832">
              <a:solidFill>
                <a:srgbClr val="000000"/>
              </a:solidFill>
            </a:endParaRPr>
          </a:p>
        </p:txBody>
      </p:sp>
      <p:sp>
        <p:nvSpPr>
          <p:cNvPr id="3101" name="テキスト ボックス 19"/>
          <p:cNvSpPr txBox="1">
            <a:spLocks noChangeArrowheads="1"/>
          </p:cNvSpPr>
          <p:nvPr/>
        </p:nvSpPr>
        <p:spPr bwMode="auto">
          <a:xfrm>
            <a:off x="356872" y="4289066"/>
            <a:ext cx="7211439" cy="66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37931725" indent="-37474525">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marL="314982" indent="-314982" defTabSz="1007943" fontAlgn="base">
              <a:spcBef>
                <a:spcPct val="0"/>
              </a:spcBef>
              <a:spcAft>
                <a:spcPct val="0"/>
              </a:spcAft>
              <a:buClr>
                <a:srgbClr val="595959"/>
              </a:buClr>
              <a:buFont typeface="Wingdings" panose="05000000000000000000" pitchFamily="2" charset="2"/>
              <a:buChar char="l"/>
              <a:defRPr/>
            </a:pPr>
            <a:r>
              <a:rPr lang="ja-JP" altLang="en-US" sz="1268" dirty="0">
                <a:solidFill>
                  <a:prstClr val="black"/>
                </a:solidFill>
                <a:latin typeface="Meiryo UI" panose="020B0604030504040204" pitchFamily="50" charset="-128"/>
                <a:ea typeface="Meiryo UI" panose="020B0604030504040204" pitchFamily="50" charset="-128"/>
              </a:rPr>
              <a:t>プラスチックの高度なリサイクルに資する省</a:t>
            </a:r>
            <a:r>
              <a:rPr lang="en-US" altLang="ja-JP" sz="1268" dirty="0">
                <a:solidFill>
                  <a:prstClr val="black"/>
                </a:solidFill>
                <a:latin typeface="Meiryo UI" panose="020B0604030504040204" pitchFamily="50" charset="-128"/>
                <a:ea typeface="Meiryo UI" panose="020B0604030504040204" pitchFamily="50" charset="-128"/>
              </a:rPr>
              <a:t>CO</a:t>
            </a:r>
            <a:r>
              <a:rPr lang="ja-JP" altLang="en-US" sz="1268" dirty="0">
                <a:solidFill>
                  <a:prstClr val="black"/>
                </a:solidFill>
                <a:latin typeface="Meiryo UI" panose="020B0604030504040204" pitchFamily="50" charset="-128"/>
                <a:ea typeface="Meiryo UI" panose="020B0604030504040204" pitchFamily="50" charset="-128"/>
              </a:rPr>
              <a:t>₂型（トップランナーと同水準）設備への補助（</a:t>
            </a:r>
            <a:r>
              <a:rPr lang="en-US" altLang="ja-JP" sz="1268" dirty="0">
                <a:solidFill>
                  <a:prstClr val="black"/>
                </a:solidFill>
                <a:latin typeface="Meiryo UI" panose="020B0604030504040204" pitchFamily="50" charset="-128"/>
                <a:ea typeface="Meiryo UI" panose="020B0604030504040204" pitchFamily="50" charset="-128"/>
              </a:rPr>
              <a:t>18.3</a:t>
            </a:r>
            <a:r>
              <a:rPr lang="ja-JP" altLang="en-US" sz="1268" dirty="0">
                <a:solidFill>
                  <a:prstClr val="black"/>
                </a:solidFill>
                <a:latin typeface="Meiryo UI" panose="020B0604030504040204" pitchFamily="50" charset="-128"/>
                <a:ea typeface="Meiryo UI" panose="020B0604030504040204" pitchFamily="50" charset="-128"/>
              </a:rPr>
              <a:t>億円）</a:t>
            </a:r>
            <a:endParaRPr lang="en-US" altLang="ja-JP" sz="1268" dirty="0">
              <a:solidFill>
                <a:prstClr val="black"/>
              </a:solidFill>
              <a:latin typeface="Meiryo UI" panose="020B0604030504040204" pitchFamily="50" charset="-128"/>
              <a:ea typeface="Meiryo UI" panose="020B0604030504040204" pitchFamily="50" charset="-128"/>
            </a:endParaRPr>
          </a:p>
          <a:p>
            <a:pPr marL="314982" indent="-314982" defTabSz="1007943" fontAlgn="base">
              <a:spcBef>
                <a:spcPct val="0"/>
              </a:spcBef>
              <a:spcAft>
                <a:spcPct val="0"/>
              </a:spcAft>
              <a:buClr>
                <a:srgbClr val="595959"/>
              </a:buClr>
              <a:buFont typeface="Wingdings" panose="05000000000000000000" pitchFamily="2" charset="2"/>
              <a:buChar char="l"/>
              <a:defRPr/>
            </a:pPr>
            <a:r>
              <a:rPr lang="ja-JP" altLang="en-US" sz="1268" dirty="0">
                <a:solidFill>
                  <a:prstClr val="black"/>
                </a:solidFill>
                <a:latin typeface="Meiryo UI" panose="020B0604030504040204" pitchFamily="50" charset="-128"/>
                <a:ea typeface="Meiryo UI" panose="020B0604030504040204" pitchFamily="50" charset="-128"/>
              </a:rPr>
              <a:t>低炭素製品等に係るリユース・リサイクルのための省</a:t>
            </a:r>
            <a:r>
              <a:rPr lang="en-US" altLang="ja-JP" sz="1268" dirty="0">
                <a:solidFill>
                  <a:prstClr val="black"/>
                </a:solidFill>
                <a:latin typeface="Meiryo UI" panose="020B0604030504040204" pitchFamily="50" charset="-128"/>
                <a:ea typeface="Meiryo UI" panose="020B0604030504040204" pitchFamily="50" charset="-128"/>
              </a:rPr>
              <a:t>CO</a:t>
            </a:r>
            <a:r>
              <a:rPr lang="ja-JP" altLang="en-US" sz="1268" dirty="0">
                <a:solidFill>
                  <a:prstClr val="black"/>
                </a:solidFill>
                <a:latin typeface="Meiryo UI" panose="020B0604030504040204" pitchFamily="50" charset="-128"/>
                <a:ea typeface="Meiryo UI" panose="020B0604030504040204" pitchFamily="50" charset="-128"/>
              </a:rPr>
              <a:t>₂型設備への補助（</a:t>
            </a:r>
            <a:r>
              <a:rPr lang="en-US" altLang="ja-JP" sz="1268" dirty="0">
                <a:solidFill>
                  <a:prstClr val="black"/>
                </a:solidFill>
                <a:latin typeface="Meiryo UI" panose="020B0604030504040204" pitchFamily="50" charset="-128"/>
                <a:ea typeface="Meiryo UI" panose="020B0604030504040204" pitchFamily="50" charset="-128"/>
              </a:rPr>
              <a:t>15</a:t>
            </a:r>
            <a:r>
              <a:rPr lang="ja-JP" altLang="en-US" sz="1268" dirty="0">
                <a:solidFill>
                  <a:prstClr val="black"/>
                </a:solidFill>
                <a:latin typeface="Meiryo UI" panose="020B0604030504040204" pitchFamily="50" charset="-128"/>
                <a:ea typeface="Meiryo UI" panose="020B0604030504040204" pitchFamily="50" charset="-128"/>
              </a:rPr>
              <a:t>億円）</a:t>
            </a:r>
            <a:endParaRPr lang="en-US" altLang="ja-JP" sz="1268" dirty="0">
              <a:solidFill>
                <a:prstClr val="black"/>
              </a:solidFill>
              <a:latin typeface="Meiryo UI" panose="020B0604030504040204" pitchFamily="50" charset="-128"/>
              <a:ea typeface="Meiryo UI" panose="020B0604030504040204" pitchFamily="50" charset="-128"/>
            </a:endParaRPr>
          </a:p>
          <a:p>
            <a:pPr marL="314982" indent="-314982" defTabSz="1007943" fontAlgn="base">
              <a:spcBef>
                <a:spcPct val="0"/>
              </a:spcBef>
              <a:spcAft>
                <a:spcPct val="0"/>
              </a:spcAft>
              <a:buClr>
                <a:srgbClr val="595959"/>
              </a:buClr>
              <a:buNone/>
              <a:defRPr/>
            </a:pPr>
            <a:r>
              <a:rPr lang="ja-JP" altLang="en-US" sz="1157" dirty="0">
                <a:solidFill>
                  <a:prstClr val="black"/>
                </a:solidFill>
                <a:latin typeface="Meiryo UI" panose="020B0604030504040204" pitchFamily="50" charset="-128"/>
                <a:ea typeface="Meiryo UI" panose="020B0604030504040204" pitchFamily="50" charset="-128"/>
              </a:rPr>
              <a:t>（例）</a:t>
            </a:r>
            <a:endParaRPr lang="ja-JP" altLang="en-US" sz="1157" dirty="0">
              <a:solidFill>
                <a:srgbClr val="FF0000"/>
              </a:solidFill>
              <a:latin typeface="Meiryo UI" panose="020B0604030504040204" pitchFamily="50" charset="-128"/>
              <a:ea typeface="Meiryo UI" panose="020B0604030504040204" pitchFamily="50" charset="-128"/>
            </a:endParaRPr>
          </a:p>
        </p:txBody>
      </p:sp>
      <p:sp>
        <p:nvSpPr>
          <p:cNvPr id="78" name="正方形/長方形 77"/>
          <p:cNvSpPr/>
          <p:nvPr/>
        </p:nvSpPr>
        <p:spPr>
          <a:xfrm>
            <a:off x="5484151" y="6294480"/>
            <a:ext cx="4866540" cy="1216197"/>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lvl1pPr>
              <a:defRPr kumimoji="1" sz="2400">
                <a:solidFill>
                  <a:schemeClr val="tx1"/>
                </a:solidFill>
                <a:latin typeface="Cambria" panose="02040503050406030204" pitchFamily="18" charset="0"/>
                <a:ea typeface="メイリオ" panose="020B0604030504040204" pitchFamily="50" charset="-128"/>
              </a:defRPr>
            </a:lvl1pPr>
            <a:lvl2pPr marL="37931725" indent="-37474525">
              <a:defRPr kumimoji="1" sz="2400">
                <a:solidFill>
                  <a:schemeClr val="tx1"/>
                </a:solidFill>
                <a:latin typeface="Cambria" panose="02040503050406030204" pitchFamily="18" charset="0"/>
                <a:ea typeface="メイリオ" panose="020B0604030504040204" pitchFamily="50" charset="-128"/>
              </a:defRPr>
            </a:lvl2pPr>
            <a:lvl3pPr>
              <a:defRPr kumimoji="1" sz="2400">
                <a:solidFill>
                  <a:schemeClr val="tx1"/>
                </a:solidFill>
                <a:latin typeface="Cambria" panose="02040503050406030204" pitchFamily="18" charset="0"/>
                <a:ea typeface="メイリオ" panose="020B0604030504040204" pitchFamily="50" charset="-128"/>
              </a:defRPr>
            </a:lvl3pPr>
            <a:lvl4pPr>
              <a:defRPr kumimoji="1" sz="2400">
                <a:solidFill>
                  <a:schemeClr val="tx1"/>
                </a:solidFill>
                <a:latin typeface="Cambria" panose="02040503050406030204" pitchFamily="18" charset="0"/>
                <a:ea typeface="メイリオ" panose="020B0604030504040204" pitchFamily="50" charset="-128"/>
              </a:defRPr>
            </a:lvl4pPr>
            <a:lvl5pPr>
              <a:defRPr kumimoji="1" sz="2400">
                <a:solidFill>
                  <a:schemeClr val="tx1"/>
                </a:solidFill>
                <a:latin typeface="Cambria" panose="02040503050406030204" pitchFamily="18" charset="0"/>
                <a:ea typeface="メイリオ" panose="020B0604030504040204" pitchFamily="50" charset="-128"/>
              </a:defRPr>
            </a:lvl5pPr>
            <a:lvl6pPr marL="4572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6pPr>
            <a:lvl7pPr marL="9144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7pPr>
            <a:lvl8pPr marL="13716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8pPr>
            <a:lvl9pPr marL="1828800" eaLnBrk="0" fontAlgn="base" hangingPunct="0">
              <a:spcBef>
                <a:spcPct val="0"/>
              </a:spcBef>
              <a:spcAft>
                <a:spcPct val="0"/>
              </a:spcAft>
              <a:defRPr kumimoji="1" sz="2400">
                <a:solidFill>
                  <a:schemeClr val="tx1"/>
                </a:solidFill>
                <a:latin typeface="Cambria" panose="02040503050406030204" pitchFamily="18" charset="0"/>
                <a:ea typeface="メイリオ" panose="020B0604030504040204" pitchFamily="50" charset="-128"/>
              </a:defRPr>
            </a:lvl9pPr>
          </a:lstStyle>
          <a:p>
            <a:pPr algn="ctr" defTabSz="1007943" fontAlgn="base">
              <a:spcBef>
                <a:spcPct val="0"/>
              </a:spcBef>
              <a:spcAft>
                <a:spcPct val="0"/>
              </a:spcAft>
              <a:defRPr/>
            </a:pPr>
            <a:endParaRPr lang="ja-JP" altLang="en-US" sz="1832">
              <a:solidFill>
                <a:srgbClr val="000000"/>
              </a:solidFill>
            </a:endParaRPr>
          </a:p>
        </p:txBody>
      </p:sp>
      <p:grpSp>
        <p:nvGrpSpPr>
          <p:cNvPr id="3123" name="グループ化 7"/>
          <p:cNvGrpSpPr>
            <a:grpSpLocks/>
          </p:cNvGrpSpPr>
          <p:nvPr/>
        </p:nvGrpSpPr>
        <p:grpSpPr bwMode="auto">
          <a:xfrm>
            <a:off x="7377570" y="3783338"/>
            <a:ext cx="3048369" cy="2222404"/>
            <a:chOff x="6054804" y="2854276"/>
            <a:chExt cx="2764975" cy="2016223"/>
          </a:xfrm>
        </p:grpSpPr>
        <p:sp>
          <p:nvSpPr>
            <p:cNvPr id="3128" name="テキスト ボックス 80"/>
            <p:cNvSpPr txBox="1">
              <a:spLocks noChangeArrowheads="1"/>
            </p:cNvSpPr>
            <p:nvPr/>
          </p:nvSpPr>
          <p:spPr bwMode="auto">
            <a:xfrm>
              <a:off x="6054804" y="4054425"/>
              <a:ext cx="509587" cy="17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defTabSz="1007943" eaLnBrk="0" fontAlgn="base" hangingPunct="0">
                <a:spcBef>
                  <a:spcPct val="0"/>
                </a:spcBef>
                <a:spcAft>
                  <a:spcPct val="0"/>
                </a:spcAft>
                <a:buNone/>
              </a:pPr>
              <a:r>
                <a:rPr lang="ja-JP" altLang="en-US" sz="661">
                  <a:solidFill>
                    <a:prstClr val="black"/>
                  </a:solidFill>
                  <a:latin typeface="メイリオ" panose="020B0604030504040204" pitchFamily="50" charset="-128"/>
                </a:rPr>
                <a:t>万トン</a:t>
              </a:r>
            </a:p>
          </p:txBody>
        </p:sp>
        <p:graphicFrame>
          <p:nvGraphicFramePr>
            <p:cNvPr id="70" name="グラフ 69"/>
            <p:cNvGraphicFramePr>
              <a:graphicFrameLocks/>
            </p:cNvGraphicFramePr>
            <p:nvPr/>
          </p:nvGraphicFramePr>
          <p:xfrm>
            <a:off x="6062663" y="2854276"/>
            <a:ext cx="2757116" cy="2016223"/>
          </p:xfrm>
          <a:graphic>
            <a:graphicData uri="http://schemas.openxmlformats.org/drawingml/2006/chart">
              <c:chart xmlns:c="http://schemas.openxmlformats.org/drawingml/2006/chart" xmlns:r="http://schemas.openxmlformats.org/officeDocument/2006/relationships" r:id="rId8"/>
            </a:graphicData>
          </a:graphic>
        </p:graphicFrame>
      </p:grpSp>
      <p:sp>
        <p:nvSpPr>
          <p:cNvPr id="68" name="テキスト ボックス 67"/>
          <p:cNvSpPr txBox="1"/>
          <p:nvPr/>
        </p:nvSpPr>
        <p:spPr>
          <a:xfrm>
            <a:off x="6234868" y="43749"/>
            <a:ext cx="2161158" cy="644535"/>
          </a:xfrm>
          <a:prstGeom prst="rect">
            <a:avLst/>
          </a:prstGeom>
          <a:noFill/>
          <a:ln w="9525">
            <a:solidFill>
              <a:schemeClr val="bg1"/>
            </a:solidFill>
          </a:ln>
        </p:spPr>
        <p:style>
          <a:lnRef idx="2">
            <a:schemeClr val="accent6"/>
          </a:lnRef>
          <a:fillRef idx="1">
            <a:schemeClr val="lt1"/>
          </a:fillRef>
          <a:effectRef idx="0">
            <a:schemeClr val="accent6"/>
          </a:effectRef>
          <a:fontRef idx="minor">
            <a:schemeClr val="dk1"/>
          </a:fontRef>
        </p:style>
        <p:txBody>
          <a:bodyPr lIns="79367" tIns="0" rIns="39683" bIns="0">
            <a:spAutoFit/>
          </a:bodyPr>
          <a:lstStyle/>
          <a:p>
            <a:pPr defTabSz="1007943" eaLnBrk="0" hangingPunct="0">
              <a:defRPr/>
            </a:pPr>
            <a:r>
              <a:rPr lang="en-US" altLang="ja-JP" sz="1047" dirty="0">
                <a:solidFill>
                  <a:prstClr val="white"/>
                </a:solidFill>
                <a:latin typeface="メイリオ"/>
                <a:ea typeface="メイリオ"/>
              </a:rPr>
              <a:t>2019</a:t>
            </a:r>
            <a:r>
              <a:rPr lang="ja-JP" altLang="en-US" sz="1047" dirty="0">
                <a:solidFill>
                  <a:prstClr val="white"/>
                </a:solidFill>
                <a:latin typeface="メイリオ"/>
                <a:ea typeface="メイリオ"/>
              </a:rPr>
              <a:t>年度予算（案）</a:t>
            </a:r>
            <a:endParaRPr lang="en-US" altLang="ja-JP" sz="1047" dirty="0">
              <a:solidFill>
                <a:prstClr val="white"/>
              </a:solidFill>
              <a:latin typeface="メイリオ"/>
              <a:ea typeface="メイリオ"/>
            </a:endParaRPr>
          </a:p>
          <a:p>
            <a:pPr defTabSz="1007943" eaLnBrk="0" hangingPunct="0">
              <a:defRPr/>
            </a:pPr>
            <a:r>
              <a:rPr lang="ja-JP" altLang="en-US" sz="1047" dirty="0">
                <a:solidFill>
                  <a:prstClr val="white"/>
                </a:solidFill>
                <a:latin typeface="メイリオ"/>
                <a:ea typeface="メイリオ"/>
              </a:rPr>
              <a:t>　</a:t>
            </a:r>
            <a:r>
              <a:rPr lang="en-US" altLang="ja-JP" sz="1047" dirty="0">
                <a:solidFill>
                  <a:prstClr val="white"/>
                </a:solidFill>
                <a:latin typeface="メイリオ"/>
                <a:ea typeface="メイリオ"/>
              </a:rPr>
              <a:t>3,330</a:t>
            </a:r>
            <a:r>
              <a:rPr lang="ja-JP" altLang="en-US" sz="1047" dirty="0">
                <a:solidFill>
                  <a:prstClr val="white"/>
                </a:solidFill>
                <a:latin typeface="メイリオ"/>
                <a:ea typeface="メイリオ"/>
              </a:rPr>
              <a:t>百万円（</a:t>
            </a:r>
            <a:r>
              <a:rPr lang="en-US" altLang="ja-JP" sz="1047" dirty="0">
                <a:solidFill>
                  <a:prstClr val="white"/>
                </a:solidFill>
                <a:latin typeface="メイリオ"/>
                <a:ea typeface="メイリオ"/>
              </a:rPr>
              <a:t> 1,500</a:t>
            </a:r>
            <a:r>
              <a:rPr lang="ja-JP" altLang="en-US" sz="1047" dirty="0">
                <a:solidFill>
                  <a:prstClr val="white"/>
                </a:solidFill>
                <a:latin typeface="メイリオ"/>
                <a:ea typeface="メイリオ"/>
              </a:rPr>
              <a:t>百万円）</a:t>
            </a:r>
            <a:endParaRPr lang="en-US" altLang="ja-JP" sz="1047" dirty="0">
              <a:solidFill>
                <a:prstClr val="white"/>
              </a:solidFill>
              <a:latin typeface="メイリオ"/>
              <a:ea typeface="メイリオ"/>
            </a:endParaRPr>
          </a:p>
          <a:p>
            <a:pPr defTabSz="1007943" eaLnBrk="0" hangingPunct="0">
              <a:defRPr/>
            </a:pPr>
            <a:r>
              <a:rPr lang="ja-JP" altLang="en-US" sz="1047" dirty="0">
                <a:solidFill>
                  <a:prstClr val="white"/>
                </a:solidFill>
                <a:latin typeface="メイリオ"/>
                <a:ea typeface="メイリオ"/>
              </a:rPr>
              <a:t>平成</a:t>
            </a:r>
            <a:r>
              <a:rPr lang="en-US" altLang="ja-JP" sz="1047" dirty="0">
                <a:solidFill>
                  <a:prstClr val="white"/>
                </a:solidFill>
                <a:latin typeface="メイリオ"/>
                <a:ea typeface="メイリオ"/>
              </a:rPr>
              <a:t>30</a:t>
            </a:r>
            <a:r>
              <a:rPr lang="ja-JP" altLang="en-US" sz="1047" dirty="0">
                <a:solidFill>
                  <a:prstClr val="white"/>
                </a:solidFill>
                <a:latin typeface="メイリオ"/>
                <a:ea typeface="メイリオ"/>
              </a:rPr>
              <a:t>年度第２号補正予算（案）</a:t>
            </a:r>
            <a:endParaRPr lang="en-US" altLang="ja-JP" sz="1047" dirty="0">
              <a:solidFill>
                <a:prstClr val="white"/>
              </a:solidFill>
              <a:latin typeface="メイリオ"/>
              <a:ea typeface="メイリオ"/>
            </a:endParaRPr>
          </a:p>
          <a:p>
            <a:pPr defTabSz="1007943" eaLnBrk="0" hangingPunct="0">
              <a:defRPr/>
            </a:pPr>
            <a:r>
              <a:rPr lang="ja-JP" altLang="en-US" sz="1047" dirty="0">
                <a:solidFill>
                  <a:prstClr val="white"/>
                </a:solidFill>
                <a:latin typeface="メイリオ"/>
                <a:ea typeface="メイリオ"/>
              </a:rPr>
              <a:t>　</a:t>
            </a:r>
            <a:r>
              <a:rPr lang="en-US" altLang="ja-JP" sz="1047" dirty="0">
                <a:solidFill>
                  <a:prstClr val="white"/>
                </a:solidFill>
                <a:latin typeface="メイリオ"/>
                <a:ea typeface="メイリオ"/>
              </a:rPr>
              <a:t>6,000</a:t>
            </a:r>
            <a:r>
              <a:rPr lang="ja-JP" altLang="en-US" sz="1047" dirty="0">
                <a:solidFill>
                  <a:prstClr val="white"/>
                </a:solidFill>
                <a:latin typeface="メイリオ"/>
                <a:ea typeface="メイリオ"/>
              </a:rPr>
              <a:t>百万円</a:t>
            </a:r>
          </a:p>
        </p:txBody>
      </p:sp>
      <p:sp>
        <p:nvSpPr>
          <p:cNvPr id="71" name="テキスト ボックス 70"/>
          <p:cNvSpPr txBox="1"/>
          <p:nvPr/>
        </p:nvSpPr>
        <p:spPr>
          <a:xfrm>
            <a:off x="8420524" y="185492"/>
            <a:ext cx="1902168" cy="508857"/>
          </a:xfrm>
          <a:prstGeom prst="rect">
            <a:avLst/>
          </a:prstGeom>
          <a:noFill/>
          <a:ln w="9525">
            <a:solidFill>
              <a:schemeClr val="bg1"/>
            </a:solidFill>
          </a:ln>
        </p:spPr>
        <p:style>
          <a:lnRef idx="2">
            <a:schemeClr val="accent6"/>
          </a:lnRef>
          <a:fillRef idx="1">
            <a:schemeClr val="lt1"/>
          </a:fillRef>
          <a:effectRef idx="0">
            <a:schemeClr val="accent6"/>
          </a:effectRef>
          <a:fontRef idx="minor">
            <a:schemeClr val="dk1"/>
          </a:fontRef>
        </p:style>
        <p:txBody>
          <a:bodyPr lIns="79367" tIns="0" rIns="39683" bIns="0">
            <a:spAutoFit/>
          </a:bodyPr>
          <a:lstStyle/>
          <a:p>
            <a:pPr defTabSz="1007943" eaLnBrk="0" hangingPunct="0">
              <a:lnSpc>
                <a:spcPct val="150000"/>
              </a:lnSpc>
              <a:defRPr/>
            </a:pPr>
            <a:r>
              <a:rPr lang="ja-JP" altLang="en-US" sz="1102" dirty="0">
                <a:solidFill>
                  <a:prstClr val="white"/>
                </a:solidFill>
                <a:latin typeface="メイリオ"/>
                <a:ea typeface="メイリオ"/>
              </a:rPr>
              <a:t>環境再生・資源循環局</a:t>
            </a:r>
            <a:endParaRPr lang="en-US" altLang="ja-JP" sz="1102" dirty="0">
              <a:solidFill>
                <a:prstClr val="white"/>
              </a:solidFill>
              <a:latin typeface="メイリオ"/>
              <a:ea typeface="メイリオ"/>
            </a:endParaRPr>
          </a:p>
          <a:p>
            <a:pPr defTabSz="1007943" eaLnBrk="0" hangingPunct="0">
              <a:lnSpc>
                <a:spcPct val="150000"/>
              </a:lnSpc>
              <a:defRPr/>
            </a:pPr>
            <a:r>
              <a:rPr lang="ja-JP" altLang="en-US" sz="1102" dirty="0">
                <a:solidFill>
                  <a:prstClr val="white"/>
                </a:solidFill>
                <a:latin typeface="メイリオ"/>
                <a:ea typeface="メイリオ"/>
              </a:rPr>
              <a:t>総務課　リサイクル推進室</a:t>
            </a:r>
          </a:p>
        </p:txBody>
      </p:sp>
      <p:cxnSp>
        <p:nvCxnSpPr>
          <p:cNvPr id="10" name="直線コネクタ 9"/>
          <p:cNvCxnSpPr/>
          <p:nvPr/>
        </p:nvCxnSpPr>
        <p:spPr>
          <a:xfrm>
            <a:off x="7102831" y="2778880"/>
            <a:ext cx="1385940" cy="703470"/>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flipH="1">
            <a:off x="7102831" y="2778881"/>
            <a:ext cx="1385940" cy="72446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746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オブジェクト 46" hidden="1"/>
          <p:cNvGraphicFramePr>
            <a:graphicFrameLocks noChangeAspect="1"/>
          </p:cNvGraphicFramePr>
          <p:nvPr>
            <p:custDataLst>
              <p:tags r:id="rId2"/>
            </p:custDataLst>
            <p:extLst/>
          </p:nvPr>
        </p:nvGraphicFramePr>
        <p:xfrm>
          <a:off x="113039" y="80381"/>
          <a:ext cx="1555" cy="1555"/>
        </p:xfrm>
        <a:graphic>
          <a:graphicData uri="http://schemas.openxmlformats.org/presentationml/2006/ole">
            <mc:AlternateContent xmlns:mc="http://schemas.openxmlformats.org/markup-compatibility/2006">
              <mc:Choice xmlns:v="urn:schemas-microsoft-com:vml" Requires="v">
                <p:oleObj spid="_x0000_s133160" name="think-cell スライド" r:id="rId4" imgW="270" imgH="270" progId="TCLayout.ActiveDocument.1">
                  <p:embed/>
                </p:oleObj>
              </mc:Choice>
              <mc:Fallback>
                <p:oleObj name="think-cell スライド" r:id="rId4" imgW="270" imgH="270" progId="TCLayout.ActiveDocument.1">
                  <p:embed/>
                  <p:pic>
                    <p:nvPicPr>
                      <p:cNvPr id="47" name="オブジェクト 46" hidden="1"/>
                      <p:cNvPicPr/>
                      <p:nvPr/>
                    </p:nvPicPr>
                    <p:blipFill>
                      <a:blip r:embed="rId5"/>
                      <a:stretch>
                        <a:fillRect/>
                      </a:stretch>
                    </p:blipFill>
                    <p:spPr>
                      <a:xfrm>
                        <a:off x="113039" y="80381"/>
                        <a:ext cx="1555" cy="1555"/>
                      </a:xfrm>
                      <a:prstGeom prst="rect">
                        <a:avLst/>
                      </a:prstGeom>
                    </p:spPr>
                  </p:pic>
                </p:oleObj>
              </mc:Fallback>
            </mc:AlternateContent>
          </a:graphicData>
        </a:graphic>
      </p:graphicFrame>
      <p:sp>
        <p:nvSpPr>
          <p:cNvPr id="16" name="テキスト ボックス 15">
            <a:extLst>
              <a:ext uri="{FF2B5EF4-FFF2-40B4-BE49-F238E27FC236}">
                <a16:creationId xmlns:a16="http://schemas.microsoft.com/office/drawing/2014/main" id="{7952B4B0-22CA-6645-B086-08A4A7BB78E9}"/>
              </a:ext>
            </a:extLst>
          </p:cNvPr>
          <p:cNvSpPr txBox="1"/>
          <p:nvPr/>
        </p:nvSpPr>
        <p:spPr>
          <a:xfrm>
            <a:off x="477719" y="1334321"/>
            <a:ext cx="9764041" cy="393634"/>
          </a:xfrm>
          <a:prstGeom prst="rect">
            <a:avLst/>
          </a:prstGeom>
          <a:noFill/>
        </p:spPr>
        <p:txBody>
          <a:bodyPr wrap="square" rtlCol="0">
            <a:spAutoFit/>
          </a:bodyPr>
          <a:lstStyle/>
          <a:p>
            <a:pPr algn="ctr" defTabSz="986912"/>
            <a:r>
              <a:rPr lang="ja-JP" altLang="en-US" sz="1958" b="1" kern="0" spc="98" dirty="0">
                <a:solidFill>
                  <a:srgbClr val="009C89"/>
                </a:solidFill>
                <a:latin typeface="Meiryo UI"/>
                <a:ea typeface="Meiryo UI"/>
              </a:rPr>
              <a:t>省エネ型リサイクル等設備の導入を支援します。</a:t>
            </a:r>
          </a:p>
        </p:txBody>
      </p:sp>
      <p:sp>
        <p:nvSpPr>
          <p:cNvPr id="17" name="テキスト ボックス 16">
            <a:extLst>
              <a:ext uri="{FF2B5EF4-FFF2-40B4-BE49-F238E27FC236}">
                <a16:creationId xmlns:a16="http://schemas.microsoft.com/office/drawing/2014/main" id="{8F6CF4AD-AE13-7A41-B0CB-CA422055F0A3}"/>
              </a:ext>
            </a:extLst>
          </p:cNvPr>
          <p:cNvSpPr txBox="1"/>
          <p:nvPr/>
        </p:nvSpPr>
        <p:spPr>
          <a:xfrm>
            <a:off x="2266473" y="814684"/>
            <a:ext cx="7213688" cy="324833"/>
          </a:xfrm>
          <a:prstGeom prst="rect">
            <a:avLst/>
          </a:prstGeom>
          <a:noFill/>
        </p:spPr>
        <p:txBody>
          <a:bodyPr wrap="square" rtlCol="0">
            <a:spAutoFit/>
          </a:bodyPr>
          <a:lstStyle/>
          <a:p>
            <a:pPr defTabSz="986912"/>
            <a:r>
              <a:rPr lang="ja-JP" altLang="en-US" sz="1511" b="1" dirty="0">
                <a:solidFill>
                  <a:prstClr val="black"/>
                </a:solidFill>
                <a:latin typeface="Meiryo UI"/>
                <a:ea typeface="Meiryo UI"/>
              </a:rPr>
              <a:t>省</a:t>
            </a:r>
            <a:r>
              <a:rPr lang="en-US" altLang="ja-JP" sz="1511" b="1" dirty="0">
                <a:solidFill>
                  <a:prstClr val="black"/>
                </a:solidFill>
                <a:latin typeface="Meiryo UI"/>
                <a:ea typeface="Meiryo UI"/>
              </a:rPr>
              <a:t>CO₂</a:t>
            </a:r>
            <a:r>
              <a:rPr lang="ja-JP" altLang="en-US" sz="1511" b="1" dirty="0">
                <a:solidFill>
                  <a:prstClr val="black"/>
                </a:solidFill>
                <a:latin typeface="Meiryo UI"/>
                <a:ea typeface="Meiryo UI"/>
              </a:rPr>
              <a:t>型リサイクル等高度化設備導入促進事業</a:t>
            </a:r>
          </a:p>
        </p:txBody>
      </p:sp>
      <p:grpSp>
        <p:nvGrpSpPr>
          <p:cNvPr id="18" name="グループ化 17">
            <a:extLst>
              <a:ext uri="{FF2B5EF4-FFF2-40B4-BE49-F238E27FC236}">
                <a16:creationId xmlns:a16="http://schemas.microsoft.com/office/drawing/2014/main" id="{26A3B0B7-302E-ED41-A3E2-C511DB4C44F7}"/>
              </a:ext>
            </a:extLst>
          </p:cNvPr>
          <p:cNvGrpSpPr/>
          <p:nvPr/>
        </p:nvGrpSpPr>
        <p:grpSpPr>
          <a:xfrm>
            <a:off x="2156074" y="427258"/>
            <a:ext cx="1163541" cy="375448"/>
            <a:chOff x="1906125" y="193865"/>
            <a:chExt cx="1188323" cy="383444"/>
          </a:xfrm>
        </p:grpSpPr>
        <p:pic>
          <p:nvPicPr>
            <p:cNvPr id="19" name="グラフィックス 18">
              <a:extLst>
                <a:ext uri="{FF2B5EF4-FFF2-40B4-BE49-F238E27FC236}">
                  <a16:creationId xmlns:a16="http://schemas.microsoft.com/office/drawing/2014/main" id="{DBAC510C-2C96-B241-A7A2-5A149064D10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98332" y="458339"/>
              <a:ext cx="773305" cy="118970"/>
            </a:xfrm>
            <a:prstGeom prst="rect">
              <a:avLst/>
            </a:prstGeom>
          </p:spPr>
        </p:pic>
        <p:sp>
          <p:nvSpPr>
            <p:cNvPr id="20" name="テキスト ボックス 19">
              <a:extLst>
                <a:ext uri="{FF2B5EF4-FFF2-40B4-BE49-F238E27FC236}">
                  <a16:creationId xmlns:a16="http://schemas.microsoft.com/office/drawing/2014/main" id="{8F106A72-A6C4-B04F-93E5-0D31939E4EB2}"/>
                </a:ext>
              </a:extLst>
            </p:cNvPr>
            <p:cNvSpPr txBox="1"/>
            <p:nvPr/>
          </p:nvSpPr>
          <p:spPr>
            <a:xfrm>
              <a:off x="1906125" y="193865"/>
              <a:ext cx="1188323" cy="297829"/>
            </a:xfrm>
            <a:prstGeom prst="rect">
              <a:avLst/>
            </a:prstGeom>
            <a:noFill/>
          </p:spPr>
          <p:txBody>
            <a:bodyPr wrap="square" rtlCol="0">
              <a:spAutoFit/>
            </a:bodyPr>
            <a:lstStyle/>
            <a:p>
              <a:pPr algn="ctr" defTabSz="986912"/>
              <a:r>
                <a:rPr lang="ja-JP" altLang="en-US" sz="1295" spc="587" dirty="0">
                  <a:solidFill>
                    <a:prstClr val="black"/>
                  </a:solidFill>
                  <a:latin typeface="Meiryo UI"/>
                  <a:ea typeface="Meiryo UI"/>
                </a:rPr>
                <a:t>事業名</a:t>
              </a:r>
            </a:p>
          </p:txBody>
        </p:sp>
      </p:grpSp>
      <p:sp>
        <p:nvSpPr>
          <p:cNvPr id="62" name="テキスト ボックス 61">
            <a:extLst>
              <a:ext uri="{FF2B5EF4-FFF2-40B4-BE49-F238E27FC236}">
                <a16:creationId xmlns:a16="http://schemas.microsoft.com/office/drawing/2014/main" id="{343C3C90-2CDF-0F4A-8A41-A5F1FCC9969F}"/>
              </a:ext>
            </a:extLst>
          </p:cNvPr>
          <p:cNvSpPr txBox="1"/>
          <p:nvPr/>
        </p:nvSpPr>
        <p:spPr>
          <a:xfrm>
            <a:off x="2179816" y="6881199"/>
            <a:ext cx="5828113" cy="197746"/>
          </a:xfrm>
          <a:prstGeom prst="rect">
            <a:avLst/>
          </a:prstGeom>
          <a:noFill/>
        </p:spPr>
        <p:txBody>
          <a:bodyPr wrap="square" rtlCol="0">
            <a:spAutoFit/>
          </a:bodyPr>
          <a:lstStyle/>
          <a:p>
            <a:pPr defTabSz="986912"/>
            <a:r>
              <a:rPr lang="ja-JP" altLang="en-US" sz="685" b="1" dirty="0">
                <a:solidFill>
                  <a:prstClr val="white"/>
                </a:solidFill>
                <a:latin typeface="Meiryo UI"/>
                <a:ea typeface="Meiryo UI"/>
              </a:rPr>
              <a:t>環境省環境再生・資源循環局総務課リサイクル推進室</a:t>
            </a:r>
            <a:r>
              <a:rPr lang="ja-JP" altLang="en-US" sz="685" dirty="0">
                <a:solidFill>
                  <a:prstClr val="white"/>
                </a:solidFill>
                <a:latin typeface="Meiryo UI"/>
                <a:ea typeface="Meiryo UI"/>
              </a:rPr>
              <a:t>　　電話：</a:t>
            </a:r>
            <a:r>
              <a:rPr lang="en-US" altLang="ja-JP" sz="685" dirty="0">
                <a:solidFill>
                  <a:prstClr val="white"/>
                </a:solidFill>
                <a:latin typeface="Meiryo UI"/>
                <a:ea typeface="Meiryo UI"/>
              </a:rPr>
              <a:t>03-5501-3153</a:t>
            </a:r>
            <a:r>
              <a:rPr lang="ja-JP" altLang="en-US" sz="685" dirty="0">
                <a:solidFill>
                  <a:prstClr val="white"/>
                </a:solidFill>
                <a:latin typeface="Meiryo UI"/>
                <a:ea typeface="Meiryo UI"/>
              </a:rPr>
              <a:t>　</a:t>
            </a:r>
            <a:r>
              <a:rPr lang="en-US" altLang="ja-JP" sz="685" dirty="0">
                <a:solidFill>
                  <a:prstClr val="white"/>
                </a:solidFill>
                <a:latin typeface="Meiryo UI"/>
                <a:ea typeface="Meiryo UI"/>
              </a:rPr>
              <a:t>FAX</a:t>
            </a:r>
            <a:r>
              <a:rPr lang="ja-JP" altLang="en-US" sz="685" dirty="0">
                <a:solidFill>
                  <a:prstClr val="white"/>
                </a:solidFill>
                <a:latin typeface="Meiryo UI"/>
                <a:ea typeface="Meiryo UI"/>
              </a:rPr>
              <a:t>：</a:t>
            </a:r>
            <a:r>
              <a:rPr lang="en-US" altLang="ja-JP" sz="685" dirty="0">
                <a:solidFill>
                  <a:prstClr val="white"/>
                </a:solidFill>
                <a:latin typeface="Meiryo UI"/>
                <a:ea typeface="Meiryo UI"/>
              </a:rPr>
              <a:t>03-3593-8262</a:t>
            </a:r>
            <a:endParaRPr lang="ja-JP" altLang="en-US" sz="685" dirty="0">
              <a:solidFill>
                <a:prstClr val="white"/>
              </a:solidFill>
              <a:latin typeface="Meiryo UI"/>
              <a:ea typeface="Meiryo UI"/>
            </a:endParaRPr>
          </a:p>
        </p:txBody>
      </p:sp>
      <p:sp>
        <p:nvSpPr>
          <p:cNvPr id="78" name="角丸四角形 77"/>
          <p:cNvSpPr/>
          <p:nvPr/>
        </p:nvSpPr>
        <p:spPr>
          <a:xfrm>
            <a:off x="552196" y="478919"/>
            <a:ext cx="1714276" cy="645636"/>
          </a:xfrm>
          <a:prstGeom prst="roundRect">
            <a:avLst>
              <a:gd name="adj" fmla="val 7487"/>
            </a:avLst>
          </a:prstGeom>
          <a:solidFill>
            <a:schemeClr val="bg1"/>
          </a:solidFill>
          <a:ln w="28575">
            <a:solidFill>
              <a:srgbClr val="009C89"/>
            </a:solidFill>
          </a:ln>
        </p:spPr>
        <p:style>
          <a:lnRef idx="3">
            <a:schemeClr val="lt1"/>
          </a:lnRef>
          <a:fillRef idx="1">
            <a:schemeClr val="accent6"/>
          </a:fillRef>
          <a:effectRef idx="1">
            <a:schemeClr val="accent6"/>
          </a:effectRef>
          <a:fontRef idx="minor">
            <a:schemeClr val="lt1"/>
          </a:fontRef>
        </p:style>
        <p:txBody>
          <a:bodyPr rtlCol="0" anchor="ctr"/>
          <a:lstStyle/>
          <a:p>
            <a:pPr algn="ctr" defTabSz="986912"/>
            <a:endParaRPr lang="ja-JP" altLang="en-US" sz="1762">
              <a:solidFill>
                <a:prstClr val="white"/>
              </a:solidFill>
              <a:latin typeface="Meiryo UI"/>
              <a:ea typeface="Meiryo UI"/>
            </a:endParaRPr>
          </a:p>
        </p:txBody>
      </p:sp>
      <p:sp>
        <p:nvSpPr>
          <p:cNvPr id="79" name="片側の 2 つの角を丸めた四角形 78"/>
          <p:cNvSpPr/>
          <p:nvPr/>
        </p:nvSpPr>
        <p:spPr>
          <a:xfrm>
            <a:off x="552198" y="478918"/>
            <a:ext cx="1714273" cy="293314"/>
          </a:xfrm>
          <a:prstGeom prst="round2SameRect">
            <a:avLst/>
          </a:prstGeom>
          <a:solidFill>
            <a:srgbClr val="009C89"/>
          </a:solidFill>
          <a:ln w="28575">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r>
              <a:rPr lang="ja-JP" altLang="en-US" sz="1187" b="1" dirty="0">
                <a:solidFill>
                  <a:prstClr val="white"/>
                </a:solidFill>
                <a:latin typeface="Meiryo UI"/>
                <a:ea typeface="Meiryo UI"/>
              </a:rPr>
              <a:t>廃棄物処理システム</a:t>
            </a:r>
          </a:p>
        </p:txBody>
      </p:sp>
      <p:sp>
        <p:nvSpPr>
          <p:cNvPr id="80" name="1 つの角を切り取った四角形 79"/>
          <p:cNvSpPr/>
          <p:nvPr/>
        </p:nvSpPr>
        <p:spPr>
          <a:xfrm flipV="1">
            <a:off x="1433058" y="821816"/>
            <a:ext cx="841554" cy="282957"/>
          </a:xfrm>
          <a:prstGeom prst="snip1Rect">
            <a:avLst>
              <a:gd name="adj" fmla="val 5161"/>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endParaRPr lang="ja-JP" altLang="en-US" sz="1762" dirty="0">
              <a:solidFill>
                <a:prstClr val="white"/>
              </a:solidFill>
              <a:latin typeface="Meiryo UI"/>
              <a:ea typeface="Meiryo UI"/>
            </a:endParaRPr>
          </a:p>
        </p:txBody>
      </p:sp>
      <p:sp>
        <p:nvSpPr>
          <p:cNvPr id="81" name="テキスト ボックス 80"/>
          <p:cNvSpPr txBox="1"/>
          <p:nvPr/>
        </p:nvSpPr>
        <p:spPr>
          <a:xfrm>
            <a:off x="1459898" y="826471"/>
            <a:ext cx="716863" cy="258404"/>
          </a:xfrm>
          <a:prstGeom prst="rect">
            <a:avLst/>
          </a:prstGeom>
          <a:noFill/>
        </p:spPr>
        <p:txBody>
          <a:bodyPr wrap="none" rtlCol="0">
            <a:spAutoFit/>
          </a:bodyPr>
          <a:lstStyle/>
          <a:p>
            <a:pPr defTabSz="986912"/>
            <a:r>
              <a:rPr lang="ja-JP" altLang="en-US" sz="1079" b="1" dirty="0">
                <a:solidFill>
                  <a:prstClr val="white"/>
                </a:solidFill>
                <a:latin typeface="Meiryo UI"/>
                <a:ea typeface="Meiryo UI"/>
              </a:rPr>
              <a:t>民間向け</a:t>
            </a:r>
          </a:p>
        </p:txBody>
      </p:sp>
      <p:sp>
        <p:nvSpPr>
          <p:cNvPr id="65" name="テキスト ボックス 64"/>
          <p:cNvSpPr txBox="1"/>
          <p:nvPr/>
        </p:nvSpPr>
        <p:spPr>
          <a:xfrm>
            <a:off x="7237787" y="282430"/>
            <a:ext cx="2378298" cy="424475"/>
          </a:xfrm>
          <a:prstGeom prst="rect">
            <a:avLst/>
          </a:prstGeom>
          <a:noFill/>
          <a:ln w="15875">
            <a:solidFill>
              <a:schemeClr val="tx1"/>
            </a:solidFill>
          </a:ln>
        </p:spPr>
        <p:style>
          <a:lnRef idx="2">
            <a:schemeClr val="accent6"/>
          </a:lnRef>
          <a:fillRef idx="1">
            <a:schemeClr val="lt1"/>
          </a:fillRef>
          <a:effectRef idx="0">
            <a:schemeClr val="accent6"/>
          </a:effectRef>
          <a:fontRef idx="minor">
            <a:schemeClr val="dk1"/>
          </a:fontRef>
        </p:style>
        <p:txBody>
          <a:bodyPr wrap="square">
            <a:spAutoFit/>
          </a:bodyPr>
          <a:lstStyle/>
          <a:p>
            <a:pPr defTabSz="986912">
              <a:defRPr/>
            </a:pP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年度予算（案）</a:t>
            </a:r>
            <a:endPar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86912">
              <a:defRPr/>
            </a:pP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3,330</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百万円（</a:t>
            </a: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1,500</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百万円）</a:t>
            </a:r>
            <a:endPar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8"/>
          <a:stretch>
            <a:fillRect/>
          </a:stretch>
        </p:blipFill>
        <p:spPr>
          <a:xfrm>
            <a:off x="358847" y="1810251"/>
            <a:ext cx="9882913" cy="4935264"/>
          </a:xfrm>
          <a:prstGeom prst="rect">
            <a:avLst/>
          </a:prstGeom>
        </p:spPr>
      </p:pic>
    </p:spTree>
    <p:extLst>
      <p:ext uri="{BB962C8B-B14F-4D97-AF65-F5344CB8AC3E}">
        <p14:creationId xmlns:p14="http://schemas.microsoft.com/office/powerpoint/2010/main" val="40465567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0.xml><?xml version="1.0" encoding="utf-8"?>
<a:theme xmlns:a="http://schemas.openxmlformats.org/drawingml/2006/main" name="10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1.xml><?xml version="1.0" encoding="utf-8"?>
<a:theme xmlns:a="http://schemas.openxmlformats.org/drawingml/2006/main" name="1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2.xml><?xml version="1.0" encoding="utf-8"?>
<a:theme xmlns:a="http://schemas.openxmlformats.org/drawingml/2006/main" name="21_Office ​​テーマ">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ユーザー定義 2">
      <a:majorFont>
        <a:latin typeface="Cambria"/>
        <a:ea typeface="メイリオ"/>
        <a:cs typeface=""/>
      </a:majorFont>
      <a:minorFont>
        <a:latin typeface="Cambria"/>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3.xml><?xml version="1.0" encoding="utf-8"?>
<a:theme xmlns:a="http://schemas.openxmlformats.org/drawingml/2006/main" name="3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4.xml><?xml version="1.0" encoding="utf-8"?>
<a:theme xmlns:a="http://schemas.openxmlformats.org/drawingml/2006/main" name="4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5.xml><?xml version="1.0" encoding="utf-8"?>
<a:theme xmlns:a="http://schemas.openxmlformats.org/drawingml/2006/main" name="5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6.xml><?xml version="1.0" encoding="utf-8"?>
<a:theme xmlns:a="http://schemas.openxmlformats.org/drawingml/2006/main" name="6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7.xml><?xml version="1.0" encoding="utf-8"?>
<a:theme xmlns:a="http://schemas.openxmlformats.org/drawingml/2006/main" name="7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8.xml><?xml version="1.0" encoding="utf-8"?>
<a:theme xmlns:a="http://schemas.openxmlformats.org/drawingml/2006/main" name="8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9.xml><?xml version="1.0" encoding="utf-8"?>
<a:theme xmlns:a="http://schemas.openxmlformats.org/drawingml/2006/main" name="9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docProps/app.xml><?xml version="1.0" encoding="utf-8"?>
<Properties xmlns="http://schemas.openxmlformats.org/officeDocument/2006/extended-properties" xmlns:vt="http://schemas.openxmlformats.org/officeDocument/2006/docPropsVTypes">
  <Template>Office Theme</Template>
  <Words>488</Words>
  <PresentationFormat>ユーザー設定</PresentationFormat>
  <Paragraphs>65</Paragraphs>
  <Slides>2</Slides>
  <Notes>1</Notes>
  <HiddenSlides>0</HiddenSlides>
  <MMClips>0</MMClips>
  <ScaleCrop>false</ScaleCrop>
  <HeadingPairs>
    <vt:vector size="8" baseType="variant">
      <vt:variant>
        <vt:lpstr>使用されているフォント</vt:lpstr>
      </vt:variant>
      <vt:variant>
        <vt:i4>11</vt:i4>
      </vt:variant>
      <vt:variant>
        <vt:lpstr>テーマ</vt:lpstr>
      </vt:variant>
      <vt:variant>
        <vt:i4>12</vt:i4>
      </vt:variant>
      <vt:variant>
        <vt:lpstr>埋め込まれた OLE サーバー</vt:lpstr>
      </vt:variant>
      <vt:variant>
        <vt:i4>1</vt:i4>
      </vt:variant>
      <vt:variant>
        <vt:lpstr>スライド タイトル</vt:lpstr>
      </vt:variant>
      <vt:variant>
        <vt:i4>2</vt:i4>
      </vt:variant>
    </vt:vector>
  </HeadingPairs>
  <TitlesOfParts>
    <vt:vector size="26" baseType="lpstr">
      <vt:lpstr>HGPｺﾞｼｯｸE</vt:lpstr>
      <vt:lpstr>HGPｺﾞｼｯｸM</vt:lpstr>
      <vt:lpstr>Meiryo UI</vt:lpstr>
      <vt:lpstr>ＭＳ Ｐゴシック</vt:lpstr>
      <vt:lpstr>Meiryo</vt:lpstr>
      <vt:lpstr>Meiryo</vt:lpstr>
      <vt:lpstr>游ゴシック</vt:lpstr>
      <vt:lpstr>Arial</vt:lpstr>
      <vt:lpstr>Cambria</vt:lpstr>
      <vt:lpstr>Times New Roman</vt:lpstr>
      <vt:lpstr>Wingdings</vt:lpstr>
      <vt:lpstr>1_脱炭素標準フォーマット_20180530</vt:lpstr>
      <vt:lpstr>2_脱炭素標準フォーマット_20180530</vt:lpstr>
      <vt:lpstr>3_脱炭素標準フォーマット_20180530</vt:lpstr>
      <vt:lpstr>4_脱炭素標準フォーマット_20180530</vt:lpstr>
      <vt:lpstr>5_脱炭素標準フォーマット_20180530</vt:lpstr>
      <vt:lpstr>6_脱炭素標準フォーマット_20180530</vt:lpstr>
      <vt:lpstr>7_脱炭素標準フォーマット_20180530</vt:lpstr>
      <vt:lpstr>8_脱炭素標準フォーマット_20180530</vt:lpstr>
      <vt:lpstr>9_脱炭素標準フォーマット_20180530</vt:lpstr>
      <vt:lpstr>10_脱炭素標準フォーマット_20180530</vt:lpstr>
      <vt:lpstr>11_脱炭素標準フォーマット_20180530</vt:lpstr>
      <vt:lpstr>21_Office ​​テーマ</vt:lpstr>
      <vt:lpstr>think-cell スライド</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