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3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2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officedocument.theme+xml" PartName="/ppt/theme/theme8.xml"/>
  <Override ContentType="application/vnd.openxmlformats-officedocument.theme+xml" PartName="/ppt/theme/theme9.xml"/>
  <Override ContentType="application/vnd.openxmlformats-officedocument.theme+xml" PartName="/ppt/theme/theme10.xml"/>
  <Override ContentType="application/vnd.openxmlformats-officedocument.theme+xml" PartName="/ppt/theme/theme11.xml"/>
  <Override ContentType="application/vnd.openxmlformats-officedocument.theme+xml" PartName="/ppt/theme/theme12.xml"/>
  <Override ContentType="application/vnd.openxmlformats-officedocument.theme+xml" PartName="/ppt/theme/theme13.xml"/>
  <Override ContentType="application/vnd.openxmlformats-officedocument.theme+xml" PartName="/ppt/theme/theme1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96" r:id="rId1"/>
    <p:sldMasterId id="2147483753" r:id="rId2"/>
    <p:sldMasterId id="2147483765" r:id="rId3"/>
    <p:sldMasterId id="2147483857" r:id="rId4"/>
    <p:sldMasterId id="2147483882" r:id="rId5"/>
    <p:sldMasterId id="2147483894" r:id="rId6"/>
    <p:sldMasterId id="2147483908" r:id="rId7"/>
    <p:sldMasterId id="2147483969" r:id="rId8"/>
    <p:sldMasterId id="2147483995" r:id="rId9"/>
    <p:sldMasterId id="2147484019" r:id="rId10"/>
    <p:sldMasterId id="2147484056" r:id="rId11"/>
    <p:sldMasterId id="2147484202" r:id="rId12"/>
  </p:sldMasterIdLst>
  <p:notesMasterIdLst>
    <p:notesMasterId r:id="rId14"/>
  </p:notesMasterIdLst>
  <p:handoutMasterIdLst>
    <p:handoutMasterId r:id="rId15"/>
  </p:handoutMasterIdLst>
  <p:sldIdLst>
    <p:sldId id="681" r:id="rId13"/>
  </p:sldIdLst>
  <p:sldSz cx="10691813" cy="7559675"/>
  <p:notesSz cx="7104063" cy="10234613"/>
  <p:custDataLst>
    <p:tags r:id="rId16"/>
  </p:custDataLst>
  <p:defaultTextStyle>
    <a:defPPr>
      <a:defRPr lang="ja-JP"/>
    </a:defPPr>
    <a:lvl1pPr marL="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  <a:srgbClr val="F4F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6366" autoAdjust="0"/>
  </p:normalViewPr>
  <p:slideViewPr>
    <p:cSldViewPr snapToGrid="0" snapToObjects="1">
      <p:cViewPr varScale="1">
        <p:scale>
          <a:sx n="62" d="100"/>
          <a:sy n="62" d="100"/>
        </p:scale>
        <p:origin x="135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3882" y="9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Masters/slideMaster10.xml" Type="http://schemas.openxmlformats.org/officeDocument/2006/relationships/slideMaster"/><Relationship Id="rId11" Target="slideMasters/slideMaster11.xml" Type="http://schemas.openxmlformats.org/officeDocument/2006/relationships/slideMaster"/><Relationship Id="rId12" Target="slideMasters/slideMaster12.xml" Type="http://schemas.openxmlformats.org/officeDocument/2006/relationships/slideMaster"/><Relationship Id="rId13" Target="slides/slide1.xml" Type="http://schemas.openxmlformats.org/officeDocument/2006/relationships/slide"/><Relationship Id="rId14" Target="notesMasters/notesMaster1.xml" Type="http://schemas.openxmlformats.org/officeDocument/2006/relationships/notesMaster"/><Relationship Id="rId15" Target="handoutMasters/handoutMaster1.xml" Type="http://schemas.openxmlformats.org/officeDocument/2006/relationships/handoutMaster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slideMasters/slideMaster4.xml" Type="http://schemas.openxmlformats.org/officeDocument/2006/relationships/slideMaster"/><Relationship Id="rId5" Target="slideMasters/slideMaster5.xml" Type="http://schemas.openxmlformats.org/officeDocument/2006/relationships/slideMaster"/><Relationship Id="rId6" Target="slideMasters/slideMaster6.xml" Type="http://schemas.openxmlformats.org/officeDocument/2006/relationships/slideMaster"/><Relationship Id="rId7" Target="slideMasters/slideMaster7.xml" Type="http://schemas.openxmlformats.org/officeDocument/2006/relationships/slideMaster"/><Relationship Id="rId8" Target="slideMasters/slideMaster8.xml" Type="http://schemas.openxmlformats.org/officeDocument/2006/relationships/slideMaster"/><Relationship Id="rId9" Target="slideMasters/slideMaster9.xml" Type="http://schemas.openxmlformats.org/officeDocument/2006/relationships/slide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1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BE1B7-A367-4530-B94F-9E56BB3C548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72ABC-3904-4C5D-BA2E-A606F99E4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363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1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201" y="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71D26165-47A2-4D6E-B747-288E7EB617C4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1279525"/>
            <a:ext cx="48847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39" y="4925235"/>
            <a:ext cx="5682588" cy="402943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33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201" y="972133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585A7ADE-A3BE-4A06-92EC-B0D339DF0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428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7533" indent="-29419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705" indent="-23502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044" indent="-23502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383" indent="-23502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1722" indent="-2350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5062" indent="-2350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8401" indent="-2350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1740" indent="-2350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678" fontAlgn="base">
              <a:spcBef>
                <a:spcPct val="0"/>
              </a:spcBef>
              <a:spcAft>
                <a:spcPct val="0"/>
              </a:spcAft>
              <a:defRPr/>
            </a:pPr>
            <a:fld id="{317E770A-AC1E-49BB-8B2A-E145747C6274}" type="slidenum">
              <a:rPr lang="ja-JP" altLang="en-US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678"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ja-JP" altLang="en-US">
              <a:solidFill>
                <a:prstClr val="black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507426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0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101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102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103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104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5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6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7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8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9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0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1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2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3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4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5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6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7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8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9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0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1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2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3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4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5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6.xml.rels><?xml version="1.0" encoding="UTF-8" standalone="yes"?>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7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28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29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0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1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2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3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4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5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6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37.xml.rels><?xml version="1.0" encoding="UTF-8" standalone="yes"?><Relationships xmlns="http://schemas.openxmlformats.org/package/2006/relationships"><Relationship Id="rId1" Target="../slideMasters/slideMaster1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Relationship Id="rId2" Target="../media/image1.png" Type="http://schemas.openxmlformats.org/officeDocument/2006/relationships/image"/><Relationship Id="rId3" Target="NULL" Type="http://schemas.openxmlformats.org/officeDocument/2006/relationships/image"/><Relationship Id="rId4" Target="../media/image2.jpeg" Type="http://schemas.openxmlformats.org/officeDocument/2006/relationships/image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1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2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3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Relationship Id="rId2" Target="../media/image3.png" Type="http://schemas.openxmlformats.org/officeDocument/2006/relationships/image"/><Relationship Id="rId3" Target="NULL" Type="http://schemas.openxmlformats.org/officeDocument/2006/relationships/image"/><Relationship Id="rId4" Target="../media/image4.jpeg" Type="http://schemas.openxmlformats.org/officeDocument/2006/relationships/image"/></Relationships>
</file>

<file path=ppt/slideLayouts/_rels/slideLayout46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7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8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9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0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1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2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3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4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5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6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7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58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59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0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1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2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3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4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5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6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7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8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9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0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1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2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3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4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5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6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7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8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9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0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Relationship Id="rId2" Target="../media/image1.png" Type="http://schemas.openxmlformats.org/officeDocument/2006/relationships/image"/><Relationship Id="rId3" Target="../media/image2.jpeg" Type="http://schemas.openxmlformats.org/officeDocument/2006/relationships/image"/></Relationships>
</file>

<file path=ppt/slideLayouts/_rels/slideLayout81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2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3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4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5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6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7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8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9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0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91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92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Relationship Id="rId2" Target="../media/image1.png" Type="http://schemas.openxmlformats.org/officeDocument/2006/relationships/image"/><Relationship Id="rId3" Target="NULL" Type="http://schemas.openxmlformats.org/officeDocument/2006/relationships/image"/><Relationship Id="rId4" Target="../media/image2.jpeg" Type="http://schemas.openxmlformats.org/officeDocument/2006/relationships/image"/></Relationships>
</file>

<file path=ppt/slideLayouts/_rels/slideLayout93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4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5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6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7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8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9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35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49712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407758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8380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3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536782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84858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5248618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434527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571835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866213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1269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920168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8133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227200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697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751141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98461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505937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80891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4902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76273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9845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62099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-109562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892134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69754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41534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93848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40" y="1716308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4884"/>
              </a:spcAft>
              <a:defRPr sz="488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27255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514888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1174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155891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24875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07897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42186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11CD-5EE6-4843-9236-4652D910B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04149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886" y="2348401"/>
            <a:ext cx="9088041" cy="16204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3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4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7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2A7D-EC74-4D6B-9169-A83BD1F2F22E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4D6ED-B981-478A-AFE6-1CF95059FE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13795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2844D-1FC1-419E-AA4F-11EEC9680F74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02CD5-BE5E-464B-8BF6-33EE8392C4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521593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56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912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6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824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280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736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19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64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9B277-BF93-4C99-B997-8B74CD413AB6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6D0F9-BAC7-45DB-BBB8-EF61C17016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703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40" y="5854105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40" y="1636704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40" y="1716308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488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9036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591" y="1763926"/>
            <a:ext cx="4722217" cy="4989036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005" y="1763926"/>
            <a:ext cx="4722217" cy="4989036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D6544-1CAF-4FAA-97BE-59DE346FA9EC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CCDE-F051-4526-9257-0778E907F7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901909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6" indent="0">
              <a:buNone/>
              <a:defRPr sz="2159" b="1"/>
            </a:lvl2pPr>
            <a:lvl3pPr marL="986912" indent="0">
              <a:buNone/>
              <a:defRPr sz="1943" b="1"/>
            </a:lvl3pPr>
            <a:lvl4pPr marL="1480368" indent="0">
              <a:buNone/>
              <a:defRPr sz="1727" b="1"/>
            </a:lvl4pPr>
            <a:lvl5pPr marL="1973824" indent="0">
              <a:buNone/>
              <a:defRPr sz="1727" b="1"/>
            </a:lvl5pPr>
            <a:lvl6pPr marL="2467280" indent="0">
              <a:buNone/>
              <a:defRPr sz="1727" b="1"/>
            </a:lvl6pPr>
            <a:lvl7pPr marL="2960736" indent="0">
              <a:buNone/>
              <a:defRPr sz="1727" b="1"/>
            </a:lvl7pPr>
            <a:lvl8pPr marL="3454192" indent="0">
              <a:buNone/>
              <a:defRPr sz="1727" b="1"/>
            </a:lvl8pPr>
            <a:lvl9pPr marL="3947648" indent="0">
              <a:buNone/>
              <a:defRPr sz="17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6" indent="0">
              <a:buNone/>
              <a:defRPr sz="2159" b="1"/>
            </a:lvl2pPr>
            <a:lvl3pPr marL="986912" indent="0">
              <a:buNone/>
              <a:defRPr sz="1943" b="1"/>
            </a:lvl3pPr>
            <a:lvl4pPr marL="1480368" indent="0">
              <a:buNone/>
              <a:defRPr sz="1727" b="1"/>
            </a:lvl4pPr>
            <a:lvl5pPr marL="1973824" indent="0">
              <a:buNone/>
              <a:defRPr sz="1727" b="1"/>
            </a:lvl5pPr>
            <a:lvl6pPr marL="2467280" indent="0">
              <a:buNone/>
              <a:defRPr sz="1727" b="1"/>
            </a:lvl6pPr>
            <a:lvl7pPr marL="2960736" indent="0">
              <a:buNone/>
              <a:defRPr sz="1727" b="1"/>
            </a:lvl7pPr>
            <a:lvl8pPr marL="3454192" indent="0">
              <a:buNone/>
              <a:defRPr sz="1727" b="1"/>
            </a:lvl8pPr>
            <a:lvl9pPr marL="3947648" indent="0">
              <a:buNone/>
              <a:defRPr sz="17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5F056-FAD6-4550-BCBD-C8007C21667A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D5CB-FEDE-43D7-93CE-F0760F20CD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2446439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2538E-BC2B-4AA7-BC37-90D81B7F6009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E741-BBEE-4174-93DF-F607D7163F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079878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F66BE-92AF-4188-BBF8-E53CE85385B8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45CF-82FB-4961-ACF9-F67771E0AE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758104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203" y="300989"/>
            <a:ext cx="5977020" cy="6451973"/>
          </a:xfrm>
        </p:spPr>
        <p:txBody>
          <a:bodyPr/>
          <a:lstStyle>
            <a:lvl1pPr>
              <a:defRPr sz="3454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591" y="1581934"/>
            <a:ext cx="3517533" cy="5171028"/>
          </a:xfrm>
        </p:spPr>
        <p:txBody>
          <a:bodyPr/>
          <a:lstStyle>
            <a:lvl1pPr marL="0" indent="0">
              <a:buNone/>
              <a:defRPr sz="1511"/>
            </a:lvl1pPr>
            <a:lvl2pPr marL="493456" indent="0">
              <a:buNone/>
              <a:defRPr sz="1295"/>
            </a:lvl2pPr>
            <a:lvl3pPr marL="986912" indent="0">
              <a:buNone/>
              <a:defRPr sz="1079"/>
            </a:lvl3pPr>
            <a:lvl4pPr marL="1480368" indent="0">
              <a:buNone/>
              <a:defRPr sz="971"/>
            </a:lvl4pPr>
            <a:lvl5pPr marL="1973824" indent="0">
              <a:buNone/>
              <a:defRPr sz="971"/>
            </a:lvl5pPr>
            <a:lvl6pPr marL="2467280" indent="0">
              <a:buNone/>
              <a:defRPr sz="971"/>
            </a:lvl6pPr>
            <a:lvl7pPr marL="2960736" indent="0">
              <a:buNone/>
              <a:defRPr sz="971"/>
            </a:lvl7pPr>
            <a:lvl8pPr marL="3454192" indent="0">
              <a:buNone/>
              <a:defRPr sz="971"/>
            </a:lvl8pPr>
            <a:lvl9pPr marL="3947648" indent="0">
              <a:buNone/>
              <a:defRPr sz="9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2FC63-3D75-42C7-8C22-8B4732F2EFD2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0B0C-DEFE-4FCD-9100-77660D39B9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437354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 rtlCol="0">
            <a:normAutofit/>
          </a:bodyPr>
          <a:lstStyle>
            <a:lvl1pPr marL="0" indent="0">
              <a:buNone/>
              <a:defRPr sz="3454"/>
            </a:lvl1pPr>
            <a:lvl2pPr marL="493456" indent="0">
              <a:buNone/>
              <a:defRPr sz="3022"/>
            </a:lvl2pPr>
            <a:lvl3pPr marL="986912" indent="0">
              <a:buNone/>
              <a:defRPr sz="2590"/>
            </a:lvl3pPr>
            <a:lvl4pPr marL="1480368" indent="0">
              <a:buNone/>
              <a:defRPr sz="2159"/>
            </a:lvl4pPr>
            <a:lvl5pPr marL="1973824" indent="0">
              <a:buNone/>
              <a:defRPr sz="2159"/>
            </a:lvl5pPr>
            <a:lvl6pPr marL="2467280" indent="0">
              <a:buNone/>
              <a:defRPr sz="2159"/>
            </a:lvl6pPr>
            <a:lvl7pPr marL="2960736" indent="0">
              <a:buNone/>
              <a:defRPr sz="2159"/>
            </a:lvl7pPr>
            <a:lvl8pPr marL="3454192" indent="0">
              <a:buNone/>
              <a:defRPr sz="2159"/>
            </a:lvl8pPr>
            <a:lvl9pPr marL="3947648" indent="0">
              <a:buNone/>
              <a:defRPr sz="215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11"/>
            </a:lvl1pPr>
            <a:lvl2pPr marL="493456" indent="0">
              <a:buNone/>
              <a:defRPr sz="1295"/>
            </a:lvl2pPr>
            <a:lvl3pPr marL="986912" indent="0">
              <a:buNone/>
              <a:defRPr sz="1079"/>
            </a:lvl3pPr>
            <a:lvl4pPr marL="1480368" indent="0">
              <a:buNone/>
              <a:defRPr sz="971"/>
            </a:lvl4pPr>
            <a:lvl5pPr marL="1973824" indent="0">
              <a:buNone/>
              <a:defRPr sz="971"/>
            </a:lvl5pPr>
            <a:lvl6pPr marL="2467280" indent="0">
              <a:buNone/>
              <a:defRPr sz="971"/>
            </a:lvl6pPr>
            <a:lvl7pPr marL="2960736" indent="0">
              <a:buNone/>
              <a:defRPr sz="971"/>
            </a:lvl7pPr>
            <a:lvl8pPr marL="3454192" indent="0">
              <a:buNone/>
              <a:defRPr sz="971"/>
            </a:lvl8pPr>
            <a:lvl9pPr marL="3947648" indent="0">
              <a:buNone/>
              <a:defRPr sz="9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07A1F-1E59-45A5-AF16-FD98DBE102E1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0DA16-4092-480F-ACA3-8E5ABB77D8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277742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E1435-4BA0-4E0C-8E85-2F2CDFBAA569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2D02-7DCE-4389-A247-01316D70F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19531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564" y="302739"/>
            <a:ext cx="2405658" cy="6450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591" y="302739"/>
            <a:ext cx="7038777" cy="6450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E03B-0A99-43DD-891C-7E19935221F0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740CE-F073-4517-98E4-E177B388DB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7666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40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40" y="1001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231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5"/>
            <a:ext cx="10685337" cy="866213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8127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920172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672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1001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07767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7554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1001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40" y="1077668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4400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917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7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998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597015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086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2" y="1597016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29656" indent="-329656">
              <a:spcBef>
                <a:spcPts val="0"/>
              </a:spcBef>
              <a:spcAft>
                <a:spcPts val="611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42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40" y="4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07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40" y="151764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572" tIns="47618" rIns="91572" bIns="4761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303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2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7934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1221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0964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63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211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257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8236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17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21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-8548" y="84740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0664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2922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326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956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グラフィックス 4">
            <a:extLst/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99" y="6867318"/>
            <a:ext cx="9792000" cy="321882"/>
          </a:xfrm>
          <a:prstGeom prst="rect">
            <a:avLst/>
          </a:prstGeom>
        </p:spPr>
      </p:pic>
      <p:sp>
        <p:nvSpPr>
          <p:cNvPr id="3" name="テキスト ボックス 2">
            <a:extLst/>
          </p:cNvPr>
          <p:cNvSpPr txBox="1"/>
          <p:nvPr userDrawn="1"/>
        </p:nvSpPr>
        <p:spPr>
          <a:xfrm>
            <a:off x="476731" y="6948333"/>
            <a:ext cx="25265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  <p:pic>
        <p:nvPicPr>
          <p:cNvPr id="4" name="Picture 11" descr="ç°å¢ç">
            <a:extLst/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06293" y="177451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 userDrawn="1"/>
        </p:nvSpPr>
        <p:spPr>
          <a:xfrm>
            <a:off x="409363" y="1957322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chemeClr val="bg1"/>
                </a:solidFill>
              </a:rPr>
              <a:t>地方公共</a:t>
            </a:r>
            <a:r>
              <a:rPr kumimoji="1" lang="ja-JP" altLang="en-US" sz="700" dirty="0">
                <a:solidFill>
                  <a:schemeClr val="bg1"/>
                </a:solidFill>
              </a:rPr>
              <a:t>団体向け</a:t>
            </a:r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96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6021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10899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5912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96659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776413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377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42945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918916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327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18388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77443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8766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56648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9067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99" y="6867317"/>
            <a:ext cx="9792000" cy="321883"/>
          </a:xfrm>
          <a:prstGeom prst="rect">
            <a:avLst/>
          </a:prstGeom>
        </p:spPr>
      </p:pic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294" y="177452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51093" y="7189201"/>
            <a:ext cx="2405658" cy="21998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476732" y="6939189"/>
            <a:ext cx="2526511" cy="19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8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</p:spTree>
    <p:extLst>
      <p:ext uri="{BB962C8B-B14F-4D97-AF65-F5344CB8AC3E}">
        <p14:creationId xmlns:p14="http://schemas.microsoft.com/office/powerpoint/2010/main" val="1653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62023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7066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22960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75785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63607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38200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7883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86430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925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14643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704009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868680"/>
          </a:xfrm>
          <a:prstGeom prst="rect">
            <a:avLst/>
          </a:prstGeom>
        </p:spPr>
        <p:txBody>
          <a:bodyPr lIns="288000" tIns="0" rIns="288000" bIns="36000" anchor="ctr" anchorCtr="0"/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0357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86430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659473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951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77816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0456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3918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4907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80790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24019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8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6071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680096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00139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0575928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4052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12157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2327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89562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66136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11CD-5EE6-4843-9236-4652D910B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388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665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27849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46762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58069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4177915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182800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01007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3828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13130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78314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7025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95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6866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450099" y="6867317"/>
            <a:ext cx="9792000" cy="321883"/>
          </a:xfrm>
          <a:prstGeom prst="rect">
            <a:avLst/>
          </a:prstGeom>
        </p:spPr>
      </p:pic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06294" y="177452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51093" y="7189201"/>
            <a:ext cx="2405658" cy="219983"/>
          </a:xfrm>
        </p:spPr>
        <p:txBody>
          <a:bodyPr/>
          <a:lstStyle/>
          <a:p>
            <a:fld id="{AD26A23A-2A0D-8440-A569-0085CFDD91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476732" y="6939189"/>
            <a:ext cx="2526511" cy="19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8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9833457" y="7121261"/>
            <a:ext cx="817285" cy="404664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US" altLang="ja-JP" sz="352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12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181"/>
              </a:spcAft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4991515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0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18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6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4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4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247767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72657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6800256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7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279384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9509509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90854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76317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118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1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32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597012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9693" indent="-349693">
              <a:spcBef>
                <a:spcPts val="0"/>
              </a:spcBef>
              <a:spcAft>
                <a:spcPts val="648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9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31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7139" tIns="50513" rIns="97139" bIns="5051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6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11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6064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92133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99" y="6867317"/>
            <a:ext cx="9792000" cy="321883"/>
          </a:xfrm>
          <a:prstGeom prst="rect">
            <a:avLst/>
          </a:prstGeom>
        </p:spPr>
      </p:pic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06294" y="177452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51093" y="7189201"/>
            <a:ext cx="2405658" cy="219983"/>
          </a:xfrm>
        </p:spPr>
        <p:txBody>
          <a:bodyPr/>
          <a:lstStyle/>
          <a:p>
            <a:fld id="{AD26A23A-2A0D-8440-A569-0085CFDD91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476732" y="6939189"/>
            <a:ext cx="2526511" cy="19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8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事業の詳細などお問い合わせは</a:t>
            </a:r>
          </a:p>
        </p:txBody>
      </p:sp>
    </p:spTree>
    <p:extLst>
      <p:ext uri="{BB962C8B-B14F-4D97-AF65-F5344CB8AC3E}">
        <p14:creationId xmlns:p14="http://schemas.microsoft.com/office/powerpoint/2010/main" val="156040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5073"/>
              </a:spcAft>
              <a:defRPr sz="507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2336098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3238" y="58541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 bwMode="auto">
          <a:xfrm>
            <a:off x="3238" y="1636701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38" y="1716304"/>
            <a:ext cx="10685337" cy="4127067"/>
          </a:xfrm>
          <a:prstGeom prst="rect">
            <a:avLst/>
          </a:prstGeom>
        </p:spPr>
        <p:txBody>
          <a:bodyPr anchor="ctr"/>
          <a:lstStyle>
            <a:lvl1pPr>
              <a:defRPr sz="507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9361655" y="6962197"/>
            <a:ext cx="1330158" cy="597480"/>
          </a:xfrm>
          <a:prstGeom prst="rect">
            <a:avLst/>
          </a:prstGeom>
          <a:ln/>
          <a:extLst/>
        </p:spPr>
        <p:txBody>
          <a:bodyPr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1903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1903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272832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-8547" y="84740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942756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842945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84294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918917"/>
            <a:ext cx="10685337" cy="7936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6196014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2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0" y="1077668"/>
            <a:ext cx="10685337" cy="126986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4627525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1行）_リード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0"/>
            <a:ext cx="10685337" cy="1001696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001697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3238" y="1077667"/>
            <a:ext cx="10685337" cy="182543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lIns="288000" tIns="180000" rIns="288000" bIns="180000"/>
          <a:lstStyle>
            <a:lvl1pPr marL="342398" indent="-342398">
              <a:spcBef>
                <a:spcPts val="0"/>
              </a:spcBef>
              <a:spcAft>
                <a:spcPts val="63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defRPr sz="2536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880896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タイトル2行）_リード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3238" y="1"/>
            <a:ext cx="10685337" cy="1507967"/>
          </a:xfrm>
          <a:prstGeom prst="rect">
            <a:avLst/>
          </a:prstGeom>
        </p:spPr>
        <p:txBody>
          <a:bodyPr lIns="288000" tIns="0" rIns="288000" bIns="36000" anchor="b" anchorCtr="0"/>
          <a:lstStyle>
            <a:lvl1pPr algn="l">
              <a:defRPr sz="42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3238" y="1517636"/>
            <a:ext cx="10685337" cy="79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5114" tIns="49459" rIns="95114" bIns="49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3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8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50252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10.xml.rels><?xml version="1.0" encoding="UTF-8" standalone="yes"?><Relationships xmlns="http://schemas.openxmlformats.org/package/2006/relationships"><Relationship Id="rId1" Target="../slideLayouts/slideLayout104.xml" Type="http://schemas.openxmlformats.org/officeDocument/2006/relationships/slideLayout"/><Relationship Id="rId10" Target="../slideLayouts/slideLayout113.xml" Type="http://schemas.openxmlformats.org/officeDocument/2006/relationships/slideLayout"/><Relationship Id="rId11" Target="../slideLayouts/slideLayout114.xml" Type="http://schemas.openxmlformats.org/officeDocument/2006/relationships/slideLayout"/><Relationship Id="rId12" Target="../theme/theme10.xml" Type="http://schemas.openxmlformats.org/officeDocument/2006/relationships/theme"/><Relationship Id="rId2" Target="../slideLayouts/slideLayout105.xml" Type="http://schemas.openxmlformats.org/officeDocument/2006/relationships/slideLayout"/><Relationship Id="rId3" Target="../slideLayouts/slideLayout106.xml" Type="http://schemas.openxmlformats.org/officeDocument/2006/relationships/slideLayout"/><Relationship Id="rId4" Target="../slideLayouts/slideLayout107.xml" Type="http://schemas.openxmlformats.org/officeDocument/2006/relationships/slideLayout"/><Relationship Id="rId5" Target="../slideLayouts/slideLayout108.xml" Type="http://schemas.openxmlformats.org/officeDocument/2006/relationships/slideLayout"/><Relationship Id="rId6" Target="../slideLayouts/slideLayout109.xml" Type="http://schemas.openxmlformats.org/officeDocument/2006/relationships/slideLayout"/><Relationship Id="rId7" Target="../slideLayouts/slideLayout110.xml" Type="http://schemas.openxmlformats.org/officeDocument/2006/relationships/slideLayout"/><Relationship Id="rId8" Target="../slideLayouts/slideLayout111.xml" Type="http://schemas.openxmlformats.org/officeDocument/2006/relationships/slideLayout"/><Relationship Id="rId9" Target="../slideLayouts/slideLayout112.xml" Type="http://schemas.openxmlformats.org/officeDocument/2006/relationships/slideLayout"/></Relationships>
</file>

<file path=ppt/slideMasters/_rels/slideMaster11.xml.rels><?xml version="1.0" encoding="UTF-8" standalone="yes"?><Relationships xmlns="http://schemas.openxmlformats.org/package/2006/relationships"><Relationship Id="rId1" Target="../slideLayouts/slideLayout115.xml" Type="http://schemas.openxmlformats.org/officeDocument/2006/relationships/slideLayout"/><Relationship Id="rId10" Target="../slideLayouts/slideLayout124.xml" Type="http://schemas.openxmlformats.org/officeDocument/2006/relationships/slideLayout"/><Relationship Id="rId11" Target="../slideLayouts/slideLayout125.xml" Type="http://schemas.openxmlformats.org/officeDocument/2006/relationships/slideLayout"/><Relationship Id="rId12" Target="../slideLayouts/slideLayout126.xml" Type="http://schemas.openxmlformats.org/officeDocument/2006/relationships/slideLayout"/><Relationship Id="rId13" Target="../theme/theme11.xml" Type="http://schemas.openxmlformats.org/officeDocument/2006/relationships/theme"/><Relationship Id="rId2" Target="../slideLayouts/slideLayout116.xml" Type="http://schemas.openxmlformats.org/officeDocument/2006/relationships/slideLayout"/><Relationship Id="rId3" Target="../slideLayouts/slideLayout117.xml" Type="http://schemas.openxmlformats.org/officeDocument/2006/relationships/slideLayout"/><Relationship Id="rId4" Target="../slideLayouts/slideLayout118.xml" Type="http://schemas.openxmlformats.org/officeDocument/2006/relationships/slideLayout"/><Relationship Id="rId5" Target="../slideLayouts/slideLayout119.xml" Type="http://schemas.openxmlformats.org/officeDocument/2006/relationships/slideLayout"/><Relationship Id="rId6" Target="../slideLayouts/slideLayout120.xml" Type="http://schemas.openxmlformats.org/officeDocument/2006/relationships/slideLayout"/><Relationship Id="rId7" Target="../slideLayouts/slideLayout121.xml" Type="http://schemas.openxmlformats.org/officeDocument/2006/relationships/slideLayout"/><Relationship Id="rId8" Target="../slideLayouts/slideLayout122.xml" Type="http://schemas.openxmlformats.org/officeDocument/2006/relationships/slideLayout"/><Relationship Id="rId9" Target="../slideLayouts/slideLayout123.xml" Type="http://schemas.openxmlformats.org/officeDocument/2006/relationships/slideLayout"/></Relationships>
</file>

<file path=ppt/slideMasters/_rels/slideMaster12.xml.rels><?xml version="1.0" encoding="UTF-8" standalone="yes"?><Relationships xmlns="http://schemas.openxmlformats.org/package/2006/relationships"><Relationship Id="rId1" Target="../slideLayouts/slideLayout127.xml" Type="http://schemas.openxmlformats.org/officeDocument/2006/relationships/slideLayout"/><Relationship Id="rId10" Target="../slideLayouts/slideLayout136.xml" Type="http://schemas.openxmlformats.org/officeDocument/2006/relationships/slideLayout"/><Relationship Id="rId11" Target="../slideLayouts/slideLayout137.xml" Type="http://schemas.openxmlformats.org/officeDocument/2006/relationships/slideLayout"/><Relationship Id="rId12" Target="../theme/theme12.xml" Type="http://schemas.openxmlformats.org/officeDocument/2006/relationships/theme"/><Relationship Id="rId2" Target="../slideLayouts/slideLayout128.xml" Type="http://schemas.openxmlformats.org/officeDocument/2006/relationships/slideLayout"/><Relationship Id="rId3" Target="../slideLayouts/slideLayout129.xml" Type="http://schemas.openxmlformats.org/officeDocument/2006/relationships/slideLayout"/><Relationship Id="rId4" Target="../slideLayouts/slideLayout130.xml" Type="http://schemas.openxmlformats.org/officeDocument/2006/relationships/slideLayout"/><Relationship Id="rId5" Target="../slideLayouts/slideLayout131.xml" Type="http://schemas.openxmlformats.org/officeDocument/2006/relationships/slideLayout"/><Relationship Id="rId6" Target="../slideLayouts/slideLayout132.xml" Type="http://schemas.openxmlformats.org/officeDocument/2006/relationships/slideLayout"/><Relationship Id="rId7" Target="../slideLayouts/slideLayout133.xml" Type="http://schemas.openxmlformats.org/officeDocument/2006/relationships/slideLayout"/><Relationship Id="rId8" Target="../slideLayouts/slideLayout134.xml" Type="http://schemas.openxmlformats.org/officeDocument/2006/relationships/slideLayout"/><Relationship Id="rId9" Target="../slideLayouts/slideLayout135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10" Target="../slideLayouts/slideLayout32.xml" Type="http://schemas.openxmlformats.org/officeDocument/2006/relationships/slideLayout"/><Relationship Id="rId11" Target="../slideLayouts/slideLayout33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4.xml" Type="http://schemas.openxmlformats.org/officeDocument/2006/relationships/slideLayout"/><Relationship Id="rId3" Target="../slideLayouts/slideLayout25.xml" Type="http://schemas.openxmlformats.org/officeDocument/2006/relationships/slideLayout"/><Relationship Id="rId4" Target="../slideLayouts/slideLayout26.xml" Type="http://schemas.openxmlformats.org/officeDocument/2006/relationships/slideLayout"/><Relationship Id="rId5" Target="../slideLayouts/slideLayout27.xml" Type="http://schemas.openxmlformats.org/officeDocument/2006/relationships/slideLayout"/><Relationship Id="rId6" Target="../slideLayouts/slideLayout28.xml" Type="http://schemas.openxmlformats.org/officeDocument/2006/relationships/slideLayout"/><Relationship Id="rId7" Target="../slideLayouts/slideLayout29.xml" Type="http://schemas.openxmlformats.org/officeDocument/2006/relationships/slideLayout"/><Relationship Id="rId8" Target="../slideLayouts/slideLayout30.xml" Type="http://schemas.openxmlformats.org/officeDocument/2006/relationships/slideLayout"/><Relationship Id="rId9" Target="../slideLayouts/slideLayout31.xml" Type="http://schemas.openxmlformats.org/officeDocument/2006/relationships/slideLayout"/></Relationships>
</file>

<file path=ppt/slideMasters/_rels/slideMaster4.xml.rels><?xml version="1.0" encoding="UTF-8" standalone="yes"?><Relationships xmlns="http://schemas.openxmlformats.org/package/2006/relationships"><Relationship Id="rId1" Target="../slideLayouts/slideLayout34.xml" Type="http://schemas.openxmlformats.org/officeDocument/2006/relationships/slideLayout"/><Relationship Id="rId10" Target="../slideLayouts/slideLayout43.xml" Type="http://schemas.openxmlformats.org/officeDocument/2006/relationships/slideLayout"/><Relationship Id="rId11" Target="../slideLayouts/slideLayout44.xml" Type="http://schemas.openxmlformats.org/officeDocument/2006/relationships/slideLayout"/><Relationship Id="rId12" Target="../slideLayouts/slideLayout45.xml" Type="http://schemas.openxmlformats.org/officeDocument/2006/relationships/slideLayout"/><Relationship Id="rId13" Target="../theme/theme4.xml" Type="http://schemas.openxmlformats.org/officeDocument/2006/relationships/theme"/><Relationship Id="rId2" Target="../slideLayouts/slideLayout35.xml" Type="http://schemas.openxmlformats.org/officeDocument/2006/relationships/slideLayout"/><Relationship Id="rId3" Target="../slideLayouts/slideLayout36.xml" Type="http://schemas.openxmlformats.org/officeDocument/2006/relationships/slideLayout"/><Relationship Id="rId4" Target="../slideLayouts/slideLayout37.xml" Type="http://schemas.openxmlformats.org/officeDocument/2006/relationships/slideLayout"/><Relationship Id="rId5" Target="../slideLayouts/slideLayout38.xml" Type="http://schemas.openxmlformats.org/officeDocument/2006/relationships/slideLayout"/><Relationship Id="rId6" Target="../slideLayouts/slideLayout39.xml" Type="http://schemas.openxmlformats.org/officeDocument/2006/relationships/slideLayout"/><Relationship Id="rId7" Target="../slideLayouts/slideLayout40.xml" Type="http://schemas.openxmlformats.org/officeDocument/2006/relationships/slideLayout"/><Relationship Id="rId8" Target="../slideLayouts/slideLayout41.xml" Type="http://schemas.openxmlformats.org/officeDocument/2006/relationships/slideLayout"/><Relationship Id="rId9" Target="../slideLayouts/slideLayout42.xml" Type="http://schemas.openxmlformats.org/officeDocument/2006/relationships/slideLayout"/></Relationships>
</file>

<file path=ppt/slideMasters/_rels/slideMaster5.xml.rels><?xml version="1.0" encoding="UTF-8" standalone="yes"?><Relationships xmlns="http://schemas.openxmlformats.org/package/2006/relationships"><Relationship Id="rId1" Target="../slideLayouts/slideLayout46.xml" Type="http://schemas.openxmlformats.org/officeDocument/2006/relationships/slideLayout"/><Relationship Id="rId10" Target="../slideLayouts/slideLayout55.xml" Type="http://schemas.openxmlformats.org/officeDocument/2006/relationships/slideLayout"/><Relationship Id="rId11" Target="../slideLayouts/slideLayout56.xml" Type="http://schemas.openxmlformats.org/officeDocument/2006/relationships/slideLayout"/><Relationship Id="rId12" Target="../theme/theme5.xml" Type="http://schemas.openxmlformats.org/officeDocument/2006/relationships/theme"/><Relationship Id="rId2" Target="../slideLayouts/slideLayout47.xml" Type="http://schemas.openxmlformats.org/officeDocument/2006/relationships/slideLayout"/><Relationship Id="rId3" Target="../slideLayouts/slideLayout48.xml" Type="http://schemas.openxmlformats.org/officeDocument/2006/relationships/slideLayout"/><Relationship Id="rId4" Target="../slideLayouts/slideLayout49.xml" Type="http://schemas.openxmlformats.org/officeDocument/2006/relationships/slideLayout"/><Relationship Id="rId5" Target="../slideLayouts/slideLayout50.xml" Type="http://schemas.openxmlformats.org/officeDocument/2006/relationships/slideLayout"/><Relationship Id="rId6" Target="../slideLayouts/slideLayout51.xml" Type="http://schemas.openxmlformats.org/officeDocument/2006/relationships/slideLayout"/><Relationship Id="rId7" Target="../slideLayouts/slideLayout52.xml" Type="http://schemas.openxmlformats.org/officeDocument/2006/relationships/slideLayout"/><Relationship Id="rId8" Target="../slideLayouts/slideLayout53.xml" Type="http://schemas.openxmlformats.org/officeDocument/2006/relationships/slideLayout"/><Relationship Id="rId9" Target="../slideLayouts/slideLayout54.xml" Type="http://schemas.openxmlformats.org/officeDocument/2006/relationships/slideLayout"/></Relationships>
</file>

<file path=ppt/slideMasters/_rels/slideMaster6.xml.rels><?xml version="1.0" encoding="UTF-8" standalone="yes"?><Relationships xmlns="http://schemas.openxmlformats.org/package/2006/relationships"><Relationship Id="rId1" Target="../slideLayouts/slideLayout57.xml" Type="http://schemas.openxmlformats.org/officeDocument/2006/relationships/slideLayout"/><Relationship Id="rId10" Target="../slideLayouts/slideLayout66.xml" Type="http://schemas.openxmlformats.org/officeDocument/2006/relationships/slideLayout"/><Relationship Id="rId11" Target="../slideLayouts/slideLayout67.xml" Type="http://schemas.openxmlformats.org/officeDocument/2006/relationships/slideLayout"/><Relationship Id="rId12" Target="../slideLayouts/slideLayout68.xml" Type="http://schemas.openxmlformats.org/officeDocument/2006/relationships/slideLayout"/><Relationship Id="rId13" Target="../theme/theme6.xml" Type="http://schemas.openxmlformats.org/officeDocument/2006/relationships/theme"/><Relationship Id="rId2" Target="../slideLayouts/slideLayout58.xml" Type="http://schemas.openxmlformats.org/officeDocument/2006/relationships/slideLayout"/><Relationship Id="rId3" Target="../slideLayouts/slideLayout59.xml" Type="http://schemas.openxmlformats.org/officeDocument/2006/relationships/slideLayout"/><Relationship Id="rId4" Target="../slideLayouts/slideLayout60.xml" Type="http://schemas.openxmlformats.org/officeDocument/2006/relationships/slideLayout"/><Relationship Id="rId5" Target="../slideLayouts/slideLayout61.xml" Type="http://schemas.openxmlformats.org/officeDocument/2006/relationships/slideLayout"/><Relationship Id="rId6" Target="../slideLayouts/slideLayout62.xml" Type="http://schemas.openxmlformats.org/officeDocument/2006/relationships/slideLayout"/><Relationship Id="rId7" Target="../slideLayouts/slideLayout63.xml" Type="http://schemas.openxmlformats.org/officeDocument/2006/relationships/slideLayout"/><Relationship Id="rId8" Target="../slideLayouts/slideLayout64.xml" Type="http://schemas.openxmlformats.org/officeDocument/2006/relationships/slideLayout"/><Relationship Id="rId9" Target="../slideLayouts/slideLayout65.xml" Type="http://schemas.openxmlformats.org/officeDocument/2006/relationships/slideLayout"/></Relationships>
</file>

<file path=ppt/slideMasters/_rels/slideMaster7.xml.rels><?xml version="1.0" encoding="UTF-8" standalone="yes"?><Relationships xmlns="http://schemas.openxmlformats.org/package/2006/relationships"><Relationship Id="rId1" Target="../slideLayouts/slideLayout69.xml" Type="http://schemas.openxmlformats.org/officeDocument/2006/relationships/slideLayout"/><Relationship Id="rId10" Target="../slideLayouts/slideLayout78.xml" Type="http://schemas.openxmlformats.org/officeDocument/2006/relationships/slideLayout"/><Relationship Id="rId11" Target="../slideLayouts/slideLayout79.xml" Type="http://schemas.openxmlformats.org/officeDocument/2006/relationships/slideLayout"/><Relationship Id="rId12" Target="../slideLayouts/slideLayout80.xml" Type="http://schemas.openxmlformats.org/officeDocument/2006/relationships/slideLayout"/><Relationship Id="rId13" Target="../theme/theme7.xml" Type="http://schemas.openxmlformats.org/officeDocument/2006/relationships/theme"/><Relationship Id="rId2" Target="../slideLayouts/slideLayout70.xml" Type="http://schemas.openxmlformats.org/officeDocument/2006/relationships/slideLayout"/><Relationship Id="rId3" Target="../slideLayouts/slideLayout71.xml" Type="http://schemas.openxmlformats.org/officeDocument/2006/relationships/slideLayout"/><Relationship Id="rId4" Target="../slideLayouts/slideLayout72.xml" Type="http://schemas.openxmlformats.org/officeDocument/2006/relationships/slideLayout"/><Relationship Id="rId5" Target="../slideLayouts/slideLayout73.xml" Type="http://schemas.openxmlformats.org/officeDocument/2006/relationships/slideLayout"/><Relationship Id="rId6" Target="../slideLayouts/slideLayout74.xml" Type="http://schemas.openxmlformats.org/officeDocument/2006/relationships/slideLayout"/><Relationship Id="rId7" Target="../slideLayouts/slideLayout75.xml" Type="http://schemas.openxmlformats.org/officeDocument/2006/relationships/slideLayout"/><Relationship Id="rId8" Target="../slideLayouts/slideLayout76.xml" Type="http://schemas.openxmlformats.org/officeDocument/2006/relationships/slideLayout"/><Relationship Id="rId9" Target="../slideLayouts/slideLayout77.xml" Type="http://schemas.openxmlformats.org/officeDocument/2006/relationships/slideLayout"/></Relationships>
</file>

<file path=ppt/slideMasters/_rels/slideMaster8.xml.rels><?xml version="1.0" encoding="UTF-8" standalone="yes"?><Relationships xmlns="http://schemas.openxmlformats.org/package/2006/relationships"><Relationship Id="rId1" Target="../slideLayouts/slideLayout81.xml" Type="http://schemas.openxmlformats.org/officeDocument/2006/relationships/slideLayout"/><Relationship Id="rId10" Target="../slideLayouts/slideLayout90.xml" Type="http://schemas.openxmlformats.org/officeDocument/2006/relationships/slideLayout"/><Relationship Id="rId11" Target="../slideLayouts/slideLayout91.xml" Type="http://schemas.openxmlformats.org/officeDocument/2006/relationships/slideLayout"/><Relationship Id="rId12" Target="../slideLayouts/slideLayout92.xml" Type="http://schemas.openxmlformats.org/officeDocument/2006/relationships/slideLayout"/><Relationship Id="rId13" Target="../theme/theme8.xml" Type="http://schemas.openxmlformats.org/officeDocument/2006/relationships/theme"/><Relationship Id="rId2" Target="../slideLayouts/slideLayout82.xml" Type="http://schemas.openxmlformats.org/officeDocument/2006/relationships/slideLayout"/><Relationship Id="rId3" Target="../slideLayouts/slideLayout83.xml" Type="http://schemas.openxmlformats.org/officeDocument/2006/relationships/slideLayout"/><Relationship Id="rId4" Target="../slideLayouts/slideLayout84.xml" Type="http://schemas.openxmlformats.org/officeDocument/2006/relationships/slideLayout"/><Relationship Id="rId5" Target="../slideLayouts/slideLayout85.xml" Type="http://schemas.openxmlformats.org/officeDocument/2006/relationships/slideLayout"/><Relationship Id="rId6" Target="../slideLayouts/slideLayout86.xml" Type="http://schemas.openxmlformats.org/officeDocument/2006/relationships/slideLayout"/><Relationship Id="rId7" Target="../slideLayouts/slideLayout87.xml" Type="http://schemas.openxmlformats.org/officeDocument/2006/relationships/slideLayout"/><Relationship Id="rId8" Target="../slideLayouts/slideLayout88.xml" Type="http://schemas.openxmlformats.org/officeDocument/2006/relationships/slideLayout"/><Relationship Id="rId9" Target="../slideLayouts/slideLayout89.xml" Type="http://schemas.openxmlformats.org/officeDocument/2006/relationships/slideLayout"/></Relationships>
</file>

<file path=ppt/slideMasters/_rels/slideMaster9.xml.rels><?xml version="1.0" encoding="UTF-8" standalone="yes"?><Relationships xmlns="http://schemas.openxmlformats.org/package/2006/relationships"><Relationship Id="rId1" Target="../slideLayouts/slideLayout93.xml" Type="http://schemas.openxmlformats.org/officeDocument/2006/relationships/slideLayout"/><Relationship Id="rId10" Target="../slideLayouts/slideLayout102.xml" Type="http://schemas.openxmlformats.org/officeDocument/2006/relationships/slideLayout"/><Relationship Id="rId11" Target="../slideLayouts/slideLayout103.xml" Type="http://schemas.openxmlformats.org/officeDocument/2006/relationships/slideLayout"/><Relationship Id="rId12" Target="../theme/theme9.xml" Type="http://schemas.openxmlformats.org/officeDocument/2006/relationships/theme"/><Relationship Id="rId2" Target="../slideLayouts/slideLayout94.xml" Type="http://schemas.openxmlformats.org/officeDocument/2006/relationships/slideLayout"/><Relationship Id="rId3" Target="../slideLayouts/slideLayout95.xml" Type="http://schemas.openxmlformats.org/officeDocument/2006/relationships/slideLayout"/><Relationship Id="rId4" Target="../slideLayouts/slideLayout96.xml" Type="http://schemas.openxmlformats.org/officeDocument/2006/relationships/slideLayout"/><Relationship Id="rId5" Target="../slideLayouts/slideLayout97.xml" Type="http://schemas.openxmlformats.org/officeDocument/2006/relationships/slideLayout"/><Relationship Id="rId6" Target="../slideLayouts/slideLayout98.xml" Type="http://schemas.openxmlformats.org/officeDocument/2006/relationships/slideLayout"/><Relationship Id="rId7" Target="../slideLayouts/slideLayout99.xml" Type="http://schemas.openxmlformats.org/officeDocument/2006/relationships/slideLayout"/><Relationship Id="rId8" Target="../slideLayouts/slideLayout100.xml" Type="http://schemas.openxmlformats.org/officeDocument/2006/relationships/slideLayout"/><Relationship Id="rId9" Target="../slideLayouts/slideLayout10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89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29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9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534591" y="302737"/>
            <a:ext cx="9622632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534591" y="1763925"/>
            <a:ext cx="9622632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91" y="7006699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9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E954A1-F416-45AB-8871-6DFCEB64F478}" type="datetimeFigureOut">
              <a:rPr lang="ja-JP" altLang="en-US"/>
              <a:pPr>
                <a:defRPr/>
              </a:pPr>
              <a:t>2019/1/8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036" y="7006699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9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466" y="7006699"/>
            <a:ext cx="2494756" cy="4024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95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F869D216-8EC3-449F-B6B0-428B3F2C78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91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749" kern="1200">
          <a:solidFill>
            <a:schemeClr val="tx1"/>
          </a:solidFill>
          <a:latin typeface="+mj-lt"/>
          <a:ea typeface="+mj-ea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5pPr>
      <a:lvl6pPr marL="493456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6pPr>
      <a:lvl7pPr marL="986912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7pPr>
      <a:lvl8pPr marL="1480368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8pPr>
      <a:lvl9pPr marL="1973824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9pPr>
    </p:titleStyle>
    <p:bodyStyle>
      <a:lvl1pPr marL="370092" indent="-3700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54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801866" indent="-30841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22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233640" indent="-2467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9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727096" indent="-2467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59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220552" indent="-2467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59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714008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4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0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376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502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502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502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502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502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15373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6540" y="-1584098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7574" y="-1584096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07062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7314" y="-1584096"/>
            <a:ext cx="474810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16801" y="-1584097"/>
            <a:ext cx="474810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22544" y="-1584097"/>
            <a:ext cx="474810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34519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78041" y="-1584097"/>
            <a:ext cx="556563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714428" y="611487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714428" y="1127163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714428" y="1566569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714428" y="6002245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714428" y="7351437"/>
            <a:ext cx="474809" cy="248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17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1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29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56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65181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30362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95543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60724" algn="l" rtl="0" eaLnBrk="1" fontAlgn="base" hangingPunct="1">
        <a:spcBef>
          <a:spcPct val="0"/>
        </a:spcBef>
        <a:spcAft>
          <a:spcPct val="0"/>
        </a:spcAft>
        <a:defRPr kumimoji="1" sz="2035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8886" indent="-348886" algn="l" rtl="0" eaLnBrk="1" fontAlgn="base" hangingPunct="1">
        <a:spcBef>
          <a:spcPct val="20000"/>
        </a:spcBef>
        <a:spcAft>
          <a:spcPct val="0"/>
        </a:spcAft>
        <a:defRPr kumimoji="1" sz="1628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53875" indent="-179289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24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22143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28">
          <a:solidFill>
            <a:schemeClr val="tx1"/>
          </a:solidFill>
          <a:latin typeface="Times New Roman" pitchFamily="18" charset="0"/>
          <a:ea typeface="+mn-ea"/>
        </a:defRPr>
      </a:lvl3pPr>
      <a:lvl4pPr marL="1183950" indent="-179289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28">
          <a:solidFill>
            <a:schemeClr val="tx1"/>
          </a:solidFill>
          <a:latin typeface="Times New Roman" pitchFamily="18" charset="0"/>
          <a:ea typeface="+mn-ea"/>
        </a:defRPr>
      </a:lvl4pPr>
      <a:lvl5pPr marL="1552219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5pPr>
      <a:lvl6pPr marL="2017400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6pPr>
      <a:lvl7pPr marL="2482581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7pPr>
      <a:lvl8pPr marL="2947762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8pPr>
      <a:lvl9pPr marL="3412943" indent="-1857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28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1pPr>
      <a:lvl2pPr marL="465181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2pPr>
      <a:lvl3pPr marL="930362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3pPr>
      <a:lvl4pPr marL="1395543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4pPr>
      <a:lvl5pPr marL="1860724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5pPr>
      <a:lvl6pPr marL="2325905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6pPr>
      <a:lvl7pPr marL="2791086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7pPr>
      <a:lvl8pPr marL="3256267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8pPr>
      <a:lvl9pPr marL="3721448" algn="l" defTabSz="930362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7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30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2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7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35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6595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5317" y="-1584098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6352" y="-1584096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5839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8497" y="-158409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07984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3727" y="-1584097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3297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66820" y="-1584097"/>
            <a:ext cx="579005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96794" y="61148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696794" y="1127160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696794" y="1566566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696794" y="6002242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696794" y="7351434"/>
            <a:ext cx="492443" cy="2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79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79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20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454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93456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86912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80368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73824" algn="l" rtl="0" eaLnBrk="1" fontAlgn="base" hangingPunct="1">
        <a:spcBef>
          <a:spcPct val="0"/>
        </a:spcBef>
        <a:spcAft>
          <a:spcPct val="0"/>
        </a:spcAft>
        <a:defRPr kumimoji="1" sz="215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70092" indent="-370092" algn="l" rtl="0" eaLnBrk="1" fontAlgn="base" hangingPunct="1">
        <a:spcBef>
          <a:spcPct val="20000"/>
        </a:spcBef>
        <a:spcAft>
          <a:spcPct val="0"/>
        </a:spcAft>
        <a:defRPr kumimoji="1" sz="1727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81463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51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7211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727">
          <a:solidFill>
            <a:schemeClr val="tx1"/>
          </a:solidFill>
          <a:latin typeface="Times New Roman" pitchFamily="18" charset="0"/>
          <a:ea typeface="+mn-ea"/>
        </a:defRPr>
      </a:lvl3pPr>
      <a:lvl4pPr marL="1255914" indent="-190187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727">
          <a:solidFill>
            <a:schemeClr val="tx1"/>
          </a:solidFill>
          <a:latin typeface="Times New Roman" pitchFamily="18" charset="0"/>
          <a:ea typeface="+mn-ea"/>
        </a:defRPr>
      </a:lvl4pPr>
      <a:lvl5pPr marL="1646567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5pPr>
      <a:lvl6pPr marL="2140023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6pPr>
      <a:lvl7pPr marL="2633479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7pPr>
      <a:lvl8pPr marL="3126935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8pPr>
      <a:lvl9pPr marL="3620391" indent="-19704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727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 bwMode="auto">
          <a:xfrm>
            <a:off x="13597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94095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149713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3811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5187902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501829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511040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9309074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10553026" y="-1266595"/>
            <a:ext cx="0" cy="119063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10784499" y="839964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10784499" y="1395073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10784499" y="1552566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10784499" y="6002242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10784499" y="7351435"/>
            <a:ext cx="116567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323388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8524" y="-1584098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13.00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9560" y="-1584096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10.80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9047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0903" y="-1584096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10390" y="-1584097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0.40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416133" y="-1584097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3.00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26505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10.20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70028" y="-1584097"/>
            <a:ext cx="57259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13.40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701604" y="611485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7.40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701604" y="1127160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6.00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701604" y="1566567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701604" y="6002242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5.60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701604" y="7351434"/>
            <a:ext cx="487633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57" dirty="0">
                <a:solidFill>
                  <a:srgbClr val="333333"/>
                </a:solidFill>
                <a:cs typeface="Meiryo UI" panose="020B0604030504040204" pitchFamily="50" charset="-128"/>
              </a:rPr>
              <a:t>9.00</a:t>
            </a:r>
            <a:endParaRPr lang="ja-JP" altLang="en-US" sz="1057" dirty="0">
              <a:solidFill>
                <a:srgbClr val="333333"/>
              </a:solidFill>
              <a:cs typeface="Meiryo UI" panose="020B0604030504040204" pitchFamily="50" charset="-128"/>
            </a:endParaRPr>
          </a:p>
        </p:txBody>
      </p:sp>
      <p:sp>
        <p:nvSpPr>
          <p:cNvPr id="32" name="Rectangle 6"/>
          <p:cNvSpPr>
            <a:spLocks noChangeArrowheads="1"/>
          </p:cNvSpPr>
          <p:nvPr userDrawn="1"/>
        </p:nvSpPr>
        <p:spPr bwMode="auto">
          <a:xfrm>
            <a:off x="9309074" y="7113608"/>
            <a:ext cx="1382739" cy="446067"/>
          </a:xfrm>
          <a:prstGeom prst="rect">
            <a:avLst/>
          </a:prstGeom>
          <a:ln/>
          <a:extLst/>
        </p:spPr>
        <p:txBody>
          <a:bodyPr lIns="0" tIns="0" rIns="0" bIns="0" anchor="b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fld id="{108656DF-4D47-46DA-9816-A02DCC070770}" type="slidenum">
              <a:rPr lang="ja-JP" altLang="en-US" sz="3885" baseline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z="3885" baseline="0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1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381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83163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66326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449489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932652" algn="l" rtl="0" eaLnBrk="1" fontAlgn="base" hangingPunct="1">
        <a:spcBef>
          <a:spcPct val="0"/>
        </a:spcBef>
        <a:spcAft>
          <a:spcPct val="0"/>
        </a:spcAft>
        <a:defRPr kumimoji="1" sz="2114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62372" indent="-362372" algn="l" rtl="0" eaLnBrk="1" fontAlgn="base" hangingPunct="1">
        <a:spcBef>
          <a:spcPct val="20000"/>
        </a:spcBef>
        <a:spcAft>
          <a:spcPct val="0"/>
        </a:spcAft>
        <a:defRPr kumimoji="1" sz="169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71420" indent="-18622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8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53924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91">
          <a:solidFill>
            <a:schemeClr val="tx1"/>
          </a:solidFill>
          <a:latin typeface="Times New Roman" pitchFamily="18" charset="0"/>
          <a:ea typeface="+mn-ea"/>
        </a:defRPr>
      </a:lvl3pPr>
      <a:lvl4pPr marL="1229717" indent="-18622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91">
          <a:solidFill>
            <a:schemeClr val="tx1"/>
          </a:solidFill>
          <a:latin typeface="Times New Roman" pitchFamily="18" charset="0"/>
          <a:ea typeface="+mn-ea"/>
        </a:defRPr>
      </a:lvl4pPr>
      <a:lvl5pPr marL="1612222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5pPr>
      <a:lvl6pPr marL="2095384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6pPr>
      <a:lvl7pPr marL="2578547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7pPr>
      <a:lvl8pPr marL="3061710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8pPr>
      <a:lvl9pPr marL="3544873" indent="-1929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91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1pPr>
      <a:lvl2pPr marL="483163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2pPr>
      <a:lvl3pPr marL="966326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3pPr>
      <a:lvl4pPr marL="1449489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4pPr>
      <a:lvl5pPr marL="1932652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5pPr>
      <a:lvl6pPr marL="2415814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6pPr>
      <a:lvl7pPr marL="2898978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7pPr>
      <a:lvl8pPr marL="3382141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8pPr>
      <a:lvl9pPr marL="3865304" algn="l" defTabSz="966326" rtl="0" eaLnBrk="1" latinLnBrk="0" hangingPunct="1">
        <a:defRPr kumimoji="1" sz="19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7.xml" Type="http://schemas.openxmlformats.org/officeDocument/2006/relationships/slideLayout"/><Relationship Id="rId10" Target="../media/image12.jpeg" Type="http://schemas.openxmlformats.org/officeDocument/2006/relationships/image"/><Relationship Id="rId11" Target="../media/image13.png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5.png" Type="http://schemas.openxmlformats.org/officeDocument/2006/relationships/image"/><Relationship Id="rId4" Target="../media/image6.jpeg" Type="http://schemas.openxmlformats.org/officeDocument/2006/relationships/image"/><Relationship Id="rId5" Target="../media/image7.png" Type="http://schemas.openxmlformats.org/officeDocument/2006/relationships/image"/><Relationship Id="rId6" Target="../media/image8.png" Type="http://schemas.openxmlformats.org/officeDocument/2006/relationships/image"/><Relationship Id="rId7" Target="../media/image9.jpeg" Type="http://schemas.openxmlformats.org/officeDocument/2006/relationships/image"/><Relationship Id="rId8" Target="../media/image10.jpeg" Type="http://schemas.openxmlformats.org/officeDocument/2006/relationships/image"/><Relationship Id="rId9" Target="../media/image1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トライプ矢印 14"/>
          <p:cNvSpPr/>
          <p:nvPr/>
        </p:nvSpPr>
        <p:spPr>
          <a:xfrm rot="5400000">
            <a:off x="8082256" y="5661185"/>
            <a:ext cx="286143" cy="769331"/>
          </a:xfrm>
          <a:prstGeom prst="stripedRightArrow">
            <a:avLst>
              <a:gd name="adj1" fmla="val 58800"/>
              <a:gd name="adj2" fmla="val 5791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5">
              <a:solidFill>
                <a:prstClr val="black"/>
              </a:solidFill>
              <a:latin typeface="Cambria"/>
              <a:ea typeface="メイリオ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836" y="1137726"/>
            <a:ext cx="5496688" cy="20851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08410" indent="-308410" defTabSz="986912">
              <a:buClr>
                <a:prstClr val="black">
                  <a:lumMod val="65000"/>
                  <a:lumOff val="35000"/>
                </a:prstClr>
              </a:buClr>
              <a:buFont typeface="Wingdings" pitchFamily="2" charset="2"/>
              <a:buChar char="l"/>
              <a:defRPr/>
            </a:pPr>
            <a:r>
              <a:rPr lang="en-US" altLang="ja-JP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2030</a:t>
            </a: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年の温室効果ガス排出削減目標の達成に向けて、再エネ・省エネ製品（低炭素製品）の普及を進め、既存のエネルギー消費形態の転換を図ることが不可欠であるが、</a:t>
            </a:r>
            <a:r>
              <a:rPr lang="ja-JP" altLang="en-US" sz="1295" u="sng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急速な製品導入の結果、処理時のＣＯ</a:t>
            </a:r>
            <a:r>
              <a:rPr lang="ja-JP" altLang="en-US" sz="1295" u="sng" baseline="-25000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２</a:t>
            </a:r>
            <a:r>
              <a:rPr lang="ja-JP" altLang="en-US" sz="1295" u="sng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排出が増大</a:t>
            </a: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する可能性がある。</a:t>
            </a:r>
            <a:endParaRPr lang="en-US" altLang="ja-JP" sz="1295" dirty="0">
              <a:solidFill>
                <a:prstClr val="black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itchFamily="50" charset="-128"/>
            </a:endParaRPr>
          </a:p>
          <a:p>
            <a:pPr marL="308410" indent="-308410" defTabSz="986912">
              <a:buClr>
                <a:prstClr val="black">
                  <a:lumMod val="65000"/>
                  <a:lumOff val="35000"/>
                </a:prstClr>
              </a:buClr>
              <a:buFont typeface="Wingdings" pitchFamily="2" charset="2"/>
              <a:buChar char="l"/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そのため、低炭素製品のリユース・リサイクル段階での省ＣＯ</a:t>
            </a:r>
            <a:r>
              <a:rPr lang="ja-JP" altLang="en-US" sz="1295" baseline="-25000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２ </a:t>
            </a:r>
            <a:r>
              <a:rPr lang="ja-JP" altLang="en-US" sz="1295" dirty="0">
                <a:solidFill>
                  <a:prstClr val="black"/>
                </a:solidFill>
                <a:latin typeface="メイリオ"/>
                <a:ea typeface="メイリオ" panose="020B0604030504040204" pitchFamily="50" charset="-128"/>
                <a:cs typeface="メイリオ" pitchFamily="50" charset="-128"/>
              </a:rPr>
              <a:t>化を図ること</a:t>
            </a: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が不可欠であり、低炭素製品について、</a:t>
            </a:r>
            <a:r>
              <a:rPr lang="ja-JP" altLang="en-US" sz="1295" u="sng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本事業において当該技術・システムの実証・事業性評価</a:t>
            </a: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を行う。</a:t>
            </a:r>
            <a:endParaRPr lang="en-US" altLang="ja-JP" sz="1295" dirty="0">
              <a:solidFill>
                <a:prstClr val="black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itchFamily="50" charset="-128"/>
            </a:endParaRPr>
          </a:p>
          <a:p>
            <a:pPr marL="308410" indent="-308410" defTabSz="986912">
              <a:buClr>
                <a:prstClr val="black">
                  <a:lumMod val="65000"/>
                  <a:lumOff val="35000"/>
                </a:prstClr>
              </a:buClr>
              <a:buFont typeface="Wingdings" pitchFamily="2" charset="2"/>
              <a:buChar char="l"/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評価された設備・システムについては、「省ＣＯ</a:t>
            </a:r>
            <a:r>
              <a:rPr lang="ja-JP" altLang="en-US" sz="1295" baseline="-25000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２</a:t>
            </a: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型リサイクル等高度化設備導入促進事業」の対象とすることを検討し、社会実装を進める。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6544" y="836162"/>
            <a:ext cx="10597573" cy="65949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>
              <a:defRPr/>
            </a:pPr>
            <a:endParaRPr lang="ja-JP" altLang="en-US" sz="1943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702300" y="1644902"/>
            <a:ext cx="4956958" cy="577597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>
              <a:defRPr/>
            </a:pPr>
            <a:endParaRPr lang="ja-JP" altLang="en-US" sz="1943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71" y="836162"/>
            <a:ext cx="1154483" cy="324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lang="ja-JP" altLang="en-US" sz="1511" dirty="0">
                <a:solidFill>
                  <a:prstClr val="black"/>
                </a:solidFill>
                <a:latin typeface="Cambria"/>
                <a:ea typeface="メイリオ"/>
              </a:rPr>
              <a:t>背景・目的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684" y="3234966"/>
            <a:ext cx="960519" cy="324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lang="ja-JP" altLang="en-US" sz="1511" dirty="0">
                <a:solidFill>
                  <a:prstClr val="black"/>
                </a:solidFill>
                <a:latin typeface="Cambria"/>
                <a:ea typeface="メイリオ"/>
              </a:rPr>
              <a:t>事業概要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403" y="3572513"/>
            <a:ext cx="5467560" cy="12880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08410" indent="-308410" defTabSz="986912"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再生可能エネルギー設備など温暖化対策のための新製品・素材（低炭素製品）のリユース・リサイクルに係る技術・システムの実証・事業性評価を委託により実施し、リユース、リサイクル段階の省ＣＯ</a:t>
            </a:r>
            <a:r>
              <a:rPr lang="ja-JP" altLang="en-US" sz="1295" baseline="-25000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２</a:t>
            </a: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化を進める。</a:t>
            </a:r>
            <a:endParaRPr lang="en-US" altLang="ja-JP" sz="1295" dirty="0">
              <a:solidFill>
                <a:prstClr val="black"/>
              </a:solidFill>
              <a:latin typeface="Cambria" panose="02040503050406030204" pitchFamily="18" charset="0"/>
              <a:ea typeface="メイリオ" panose="020B0604030504040204" pitchFamily="50" charset="-128"/>
              <a:cs typeface="メイリオ" pitchFamily="50" charset="-128"/>
            </a:endParaRPr>
          </a:p>
          <a:p>
            <a:pPr marL="308410" indent="-308410" defTabSz="986912"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itchFamily="50" charset="-128"/>
              </a:rPr>
              <a:t>低炭素製品のリユース・リサイクルに係る技術・システムの動向調査を実施。</a:t>
            </a:r>
          </a:p>
        </p:txBody>
      </p:sp>
      <p:pic>
        <p:nvPicPr>
          <p:cNvPr id="30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" y="173064"/>
            <a:ext cx="815593" cy="498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73678" y="4895282"/>
            <a:ext cx="1542410" cy="324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lang="ja-JP" altLang="en-US" sz="1511" dirty="0">
                <a:solidFill>
                  <a:prstClr val="black"/>
                </a:solidFill>
                <a:latin typeface="Cambria"/>
                <a:ea typeface="メイリオ"/>
              </a:rPr>
              <a:t>期待される効果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954393" y="109667"/>
            <a:ext cx="1367682" cy="490904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lang="ja-JP" altLang="en-US" sz="1295" dirty="0">
                <a:solidFill>
                  <a:prstClr val="white"/>
                </a:solidFill>
                <a:latin typeface="Cambria"/>
                <a:ea typeface="メイリオ"/>
              </a:rPr>
              <a:t>平成</a:t>
            </a:r>
            <a:r>
              <a:rPr lang="en-US" altLang="ja-JP" sz="1295" dirty="0">
                <a:solidFill>
                  <a:prstClr val="white"/>
                </a:solidFill>
                <a:latin typeface="Cambria"/>
                <a:ea typeface="メイリオ"/>
              </a:rPr>
              <a:t>25</a:t>
            </a:r>
            <a:r>
              <a:rPr lang="ja-JP" altLang="en-US" sz="1295" dirty="0">
                <a:solidFill>
                  <a:prstClr val="white"/>
                </a:solidFill>
                <a:latin typeface="Cambria"/>
                <a:ea typeface="メイリオ"/>
              </a:rPr>
              <a:t>年度予算</a:t>
            </a:r>
            <a:endParaRPr lang="en-US" altLang="ja-JP" sz="1295" dirty="0">
              <a:solidFill>
                <a:prstClr val="white"/>
              </a:solidFill>
              <a:latin typeface="Cambria"/>
              <a:ea typeface="メイリオ"/>
            </a:endParaRPr>
          </a:p>
          <a:p>
            <a:pPr defTabSz="986912">
              <a:defRPr/>
            </a:pPr>
            <a:r>
              <a:rPr lang="ja-JP" altLang="en-US" sz="1295" dirty="0">
                <a:solidFill>
                  <a:prstClr val="white"/>
                </a:solidFill>
                <a:latin typeface="Cambria"/>
                <a:ea typeface="メイリオ"/>
              </a:rPr>
              <a:t>○○百万円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824161" y="49696"/>
            <a:ext cx="9848804" cy="738490"/>
          </a:xfrm>
          <a:prstGeom prst="rect">
            <a:avLst/>
          </a:prstGeom>
          <a:gradFill rotWithShape="1">
            <a:gsLst>
              <a:gs pos="0">
                <a:srgbClr val="4A91BF"/>
              </a:gs>
              <a:gs pos="20000">
                <a:srgbClr val="4C90BC"/>
              </a:gs>
              <a:gs pos="100000">
                <a:srgbClr val="386D8F"/>
              </a:gs>
            </a:gsLst>
            <a:lin ang="5400000"/>
          </a:gradFill>
          <a:ln w="9525">
            <a:solidFill>
              <a:srgbClr val="588FB3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943" b="1" dirty="0">
                <a:solidFill>
                  <a:srgbClr val="FFFFFF"/>
                </a:solidFill>
              </a:rPr>
              <a:t>省ＣＯ</a:t>
            </a:r>
            <a:r>
              <a:rPr lang="ja-JP" altLang="en-US" sz="1943" b="1" baseline="-25000" dirty="0">
                <a:solidFill>
                  <a:srgbClr val="FFFFFF"/>
                </a:solidFill>
              </a:rPr>
              <a:t>２</a:t>
            </a:r>
            <a:r>
              <a:rPr lang="ja-JP" altLang="en-US" sz="1943" b="1" dirty="0">
                <a:solidFill>
                  <a:srgbClr val="FFFFFF"/>
                </a:solidFill>
              </a:rPr>
              <a:t>型リサイクル等設備技術実証事業</a:t>
            </a:r>
            <a:endParaRPr lang="en-US" altLang="ja-JP" sz="1943" b="1" dirty="0">
              <a:solidFill>
                <a:srgbClr val="FFFFFF"/>
              </a:solidFill>
            </a:endParaRPr>
          </a:p>
        </p:txBody>
      </p:sp>
      <p:sp>
        <p:nvSpPr>
          <p:cNvPr id="3085" name="AutoShape 38" descr="クリックすると新しいウィンドウで開きます"/>
          <p:cNvSpPr>
            <a:spLocks noChangeAspect="1" noChangeArrowheads="1"/>
          </p:cNvSpPr>
          <p:nvPr/>
        </p:nvSpPr>
        <p:spPr bwMode="auto">
          <a:xfrm>
            <a:off x="54829" y="-68530"/>
            <a:ext cx="328979" cy="32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943">
              <a:solidFill>
                <a:prstClr val="black"/>
              </a:solidFill>
            </a:endParaRPr>
          </a:p>
        </p:txBody>
      </p:sp>
      <p:sp>
        <p:nvSpPr>
          <p:cNvPr id="3086" name="AutoShape 40" descr="http://ord.yahoo.co.jp/o/image/SIG=12b3dpciv/EXP=1429771533;_ylc=X3IDMgRmc3QDMARpZHgDMARvaWQDQU5kOUdjVHNfMnlQdE9rcDJIcE9PYUhGM09ickt3V0NMTThuODE0Sml0QmJhOVBxY1FieGxHN29aQ3ZwTFEEcAM1NEt0NTdTZzU3bUs1N2F0BHBvcwM1OARzZWMDc2h3BHNsawNyaQ--/**http%3a/www.nikkan.co.jp/news/images/nkx20131031hhah.png"/>
          <p:cNvSpPr>
            <a:spLocks noChangeAspect="1" noChangeArrowheads="1"/>
          </p:cNvSpPr>
          <p:nvPr/>
        </p:nvSpPr>
        <p:spPr bwMode="auto">
          <a:xfrm>
            <a:off x="219319" y="95959"/>
            <a:ext cx="328979" cy="32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943">
              <a:solidFill>
                <a:prstClr val="black"/>
              </a:solidFill>
            </a:endParaRPr>
          </a:p>
        </p:txBody>
      </p:sp>
      <p:sp>
        <p:nvSpPr>
          <p:cNvPr id="3087" name="AutoShape 43" descr="クリックすると新しいウィンドウで開きます"/>
          <p:cNvSpPr>
            <a:spLocks noChangeAspect="1" noChangeArrowheads="1"/>
          </p:cNvSpPr>
          <p:nvPr/>
        </p:nvSpPr>
        <p:spPr bwMode="auto">
          <a:xfrm>
            <a:off x="383808" y="260449"/>
            <a:ext cx="328979" cy="32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943">
              <a:solidFill>
                <a:prstClr val="black"/>
              </a:solidFill>
            </a:endParaRPr>
          </a:p>
        </p:txBody>
      </p:sp>
      <p:sp>
        <p:nvSpPr>
          <p:cNvPr id="3088" name="AutoShape 45" descr="クリックすると新しいウィンドウで開きます"/>
          <p:cNvSpPr>
            <a:spLocks noChangeAspect="1" noChangeArrowheads="1"/>
          </p:cNvSpPr>
          <p:nvPr/>
        </p:nvSpPr>
        <p:spPr bwMode="auto">
          <a:xfrm>
            <a:off x="548298" y="424938"/>
            <a:ext cx="328979" cy="32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943">
              <a:solidFill>
                <a:prstClr val="black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687874" y="826471"/>
            <a:ext cx="1954381" cy="358111"/>
          </a:xfrm>
          <a:prstGeom prst="rect">
            <a:avLst/>
          </a:prstGeom>
          <a:gradFill rotWithShape="1">
            <a:gsLst>
              <a:gs pos="0">
                <a:srgbClr val="438086">
                  <a:shade val="51000"/>
                  <a:satMod val="130000"/>
                </a:srgbClr>
              </a:gs>
              <a:gs pos="80000">
                <a:srgbClr val="438086">
                  <a:shade val="93000"/>
                  <a:satMod val="130000"/>
                </a:srgbClr>
              </a:gs>
              <a:gs pos="100000">
                <a:srgbClr val="43808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defTabSz="986912">
              <a:defRPr/>
            </a:pPr>
            <a:r>
              <a:rPr kumimoji="0" lang="ja-JP" altLang="en-US" sz="1727" b="1" kern="0" dirty="0">
                <a:solidFill>
                  <a:sysClr val="window" lastClr="FFFFFF"/>
                </a:solidFill>
                <a:latin typeface="Cambria"/>
                <a:ea typeface="メイリオ"/>
                <a:cs typeface="メイリオ" pitchFamily="50" charset="-128"/>
              </a:rPr>
              <a:t>事業目的・概要等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28221" y="2069832"/>
            <a:ext cx="964662" cy="2916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/>
                <a:ea typeface="メイリオ"/>
              </a:rPr>
              <a:t>ガリウム</a:t>
            </a:r>
            <a:endParaRPr lang="en-US" altLang="ja-JP" sz="1295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pic>
        <p:nvPicPr>
          <p:cNvPr id="3093" name="Picture 46" descr="C:\Users\YAMAGU16\Pictures\TOYOTA_MIRAI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618" y="2511898"/>
            <a:ext cx="1136006" cy="73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4" name="テキスト ボックス 68"/>
          <p:cNvSpPr txBox="1">
            <a:spLocks noChangeArrowheads="1"/>
          </p:cNvSpPr>
          <p:nvPr/>
        </p:nvSpPr>
        <p:spPr bwMode="auto">
          <a:xfrm>
            <a:off x="6757774" y="2092107"/>
            <a:ext cx="901265" cy="2916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95">
                <a:solidFill>
                  <a:prstClr val="black"/>
                </a:solidFill>
              </a:rPr>
              <a:t>燃料電池</a:t>
            </a:r>
            <a:endParaRPr lang="en-US" altLang="ja-JP" sz="1295">
              <a:solidFill>
                <a:prstClr val="black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5697089" y="1370511"/>
            <a:ext cx="4970737" cy="266676"/>
          </a:xfrm>
          <a:prstGeom prst="rect">
            <a:avLst/>
          </a:prstGeom>
          <a:gradFill rotWithShape="1">
            <a:gsLst>
              <a:gs pos="0">
                <a:srgbClr val="438086">
                  <a:shade val="51000"/>
                  <a:satMod val="130000"/>
                </a:srgbClr>
              </a:gs>
              <a:gs pos="80000">
                <a:srgbClr val="438086">
                  <a:shade val="93000"/>
                  <a:satMod val="130000"/>
                </a:srgbClr>
              </a:gs>
              <a:gs pos="100000">
                <a:srgbClr val="43808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/>
          <a:p>
            <a:pPr algn="ctr" defTabSz="986912">
              <a:defRPr/>
            </a:pPr>
            <a:r>
              <a:rPr kumimoji="0" lang="ja-JP" altLang="en-US" sz="1133" b="1" kern="0" dirty="0">
                <a:solidFill>
                  <a:sysClr val="window" lastClr="FFFFFF"/>
                </a:solidFill>
                <a:latin typeface="Cambria"/>
                <a:ea typeface="メイリオ"/>
                <a:cs typeface="メイリオ" pitchFamily="50" charset="-128"/>
              </a:rPr>
              <a:t>低炭素製品のリユース・リサイクル段階の課題を実証事業により解決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7316353" y="5618350"/>
            <a:ext cx="3144147" cy="291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95" b="1" dirty="0">
                <a:solidFill>
                  <a:srgbClr val="FF0000"/>
                </a:solidFill>
                <a:latin typeface="Cambria"/>
                <a:ea typeface="メイリオ"/>
              </a:rPr>
              <a:t>②低炭素製品の処理時の</a:t>
            </a:r>
            <a:r>
              <a:rPr lang="en-US" altLang="ja-JP" sz="1295" b="1" dirty="0">
                <a:solidFill>
                  <a:srgbClr val="FF0000"/>
                </a:solidFill>
                <a:latin typeface="Cambria"/>
                <a:ea typeface="メイリオ"/>
              </a:rPr>
              <a:t>CO</a:t>
            </a:r>
            <a:r>
              <a:rPr lang="en-US" altLang="ja-JP" sz="1295" b="1" baseline="-25000" dirty="0">
                <a:solidFill>
                  <a:srgbClr val="FF0000"/>
                </a:solidFill>
                <a:latin typeface="Cambria"/>
                <a:ea typeface="メイリオ"/>
              </a:rPr>
              <a:t>2</a:t>
            </a:r>
            <a:r>
              <a:rPr lang="ja-JP" altLang="en-US" sz="1295" b="1" dirty="0">
                <a:solidFill>
                  <a:srgbClr val="FF0000"/>
                </a:solidFill>
                <a:latin typeface="Cambria"/>
                <a:ea typeface="メイリオ"/>
              </a:rPr>
              <a:t>排出が増大</a:t>
            </a:r>
            <a:endParaRPr lang="en-US" altLang="ja-JP" sz="1295" b="1" dirty="0">
              <a:solidFill>
                <a:srgbClr val="FF0000"/>
              </a:solidFill>
              <a:latin typeface="Cambria"/>
              <a:ea typeface="メイリオ"/>
            </a:endParaRPr>
          </a:p>
        </p:txBody>
      </p:sp>
      <p:sp>
        <p:nvSpPr>
          <p:cNvPr id="3099" name="テキスト ボックス 7"/>
          <p:cNvSpPr txBox="1">
            <a:spLocks noChangeArrowheads="1"/>
          </p:cNvSpPr>
          <p:nvPr/>
        </p:nvSpPr>
        <p:spPr bwMode="auto">
          <a:xfrm>
            <a:off x="5734856" y="1759702"/>
            <a:ext cx="1175414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95" b="1" u="sng">
                <a:solidFill>
                  <a:prstClr val="black"/>
                </a:solidFill>
              </a:rPr>
              <a:t>導入段階</a:t>
            </a:r>
          </a:p>
        </p:txBody>
      </p:sp>
      <p:sp>
        <p:nvSpPr>
          <p:cNvPr id="3100" name="テキスト ボックス 103"/>
          <p:cNvSpPr txBox="1">
            <a:spLocks noChangeArrowheads="1"/>
          </p:cNvSpPr>
          <p:nvPr/>
        </p:nvSpPr>
        <p:spPr bwMode="auto">
          <a:xfrm>
            <a:off x="5774264" y="5527537"/>
            <a:ext cx="1449563" cy="49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95" b="1" u="sng">
                <a:solidFill>
                  <a:prstClr val="black"/>
                </a:solidFill>
              </a:rPr>
              <a:t>リユース・</a:t>
            </a:r>
            <a:endParaRPr lang="en-US" altLang="ja-JP" sz="1295" b="1" u="sng">
              <a:solidFill>
                <a:prstClr val="black"/>
              </a:solidFill>
            </a:endParaRPr>
          </a:p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95" b="1" u="sng">
                <a:solidFill>
                  <a:prstClr val="black"/>
                </a:solidFill>
              </a:rPr>
              <a:t>リサイクル段階</a:t>
            </a:r>
          </a:p>
        </p:txBody>
      </p:sp>
      <p:sp>
        <p:nvSpPr>
          <p:cNvPr id="3101" name="テキスト ボックス 68"/>
          <p:cNvSpPr txBox="1">
            <a:spLocks noChangeArrowheads="1"/>
          </p:cNvSpPr>
          <p:nvPr/>
        </p:nvSpPr>
        <p:spPr bwMode="auto">
          <a:xfrm>
            <a:off x="5753703" y="2071546"/>
            <a:ext cx="684803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95">
                <a:solidFill>
                  <a:prstClr val="black"/>
                </a:solidFill>
              </a:rPr>
              <a:t>（例）</a:t>
            </a:r>
          </a:p>
        </p:txBody>
      </p:sp>
      <p:sp>
        <p:nvSpPr>
          <p:cNvPr id="2125" name="正方形/長方形 47"/>
          <p:cNvSpPr>
            <a:spLocks noChangeArrowheads="1"/>
          </p:cNvSpPr>
          <p:nvPr/>
        </p:nvSpPr>
        <p:spPr bwMode="auto">
          <a:xfrm>
            <a:off x="5919906" y="6656689"/>
            <a:ext cx="4633119" cy="69018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defTabSz="986912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295" dirty="0">
                <a:solidFill>
                  <a:prstClr val="black"/>
                </a:solidFill>
              </a:rPr>
              <a:t>・リユース・リサイクル段階の低炭素化</a:t>
            </a:r>
            <a:endParaRPr lang="en-US" altLang="ja-JP" sz="1295" dirty="0">
              <a:solidFill>
                <a:prstClr val="black"/>
              </a:solidFill>
            </a:endParaRPr>
          </a:p>
          <a:p>
            <a:pPr defTabSz="986912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295" dirty="0">
                <a:solidFill>
                  <a:prstClr val="black"/>
                </a:solidFill>
              </a:rPr>
              <a:t>⇒リユース・リサイクル等の効率化を進めることで、</a:t>
            </a:r>
            <a:endParaRPr lang="en-US" altLang="ja-JP" sz="1295" dirty="0">
              <a:solidFill>
                <a:prstClr val="black"/>
              </a:solidFill>
            </a:endParaRPr>
          </a:p>
          <a:p>
            <a:pPr defTabSz="986912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295" dirty="0">
                <a:solidFill>
                  <a:srgbClr val="FF0000"/>
                </a:solidFill>
              </a:rPr>
              <a:t>　</a:t>
            </a:r>
            <a:r>
              <a:rPr lang="ja-JP" altLang="en-US" sz="1295" u="sng" dirty="0">
                <a:solidFill>
                  <a:srgbClr val="FF0000"/>
                </a:solidFill>
              </a:rPr>
              <a:t>処理段階における温室効果ガス排出を抑制</a:t>
            </a:r>
          </a:p>
        </p:txBody>
      </p:sp>
      <p:sp>
        <p:nvSpPr>
          <p:cNvPr id="2148" name="テキスト ボックス 125"/>
          <p:cNvSpPr txBox="1">
            <a:spLocks noChangeArrowheads="1"/>
          </p:cNvSpPr>
          <p:nvPr/>
        </p:nvSpPr>
        <p:spPr bwMode="auto">
          <a:xfrm>
            <a:off x="5919906" y="6257460"/>
            <a:ext cx="4633119" cy="39857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defTabSz="986912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295" b="1" dirty="0">
                <a:solidFill>
                  <a:prstClr val="black"/>
                </a:solidFill>
              </a:rPr>
              <a:t>技術・システムの実証を進め、リユース・リサイクル段階の低炭素化を図り温暖化対策を推進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478059" y="3185277"/>
            <a:ext cx="1797390" cy="441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33" dirty="0">
                <a:solidFill>
                  <a:prstClr val="black"/>
                </a:solidFill>
                <a:latin typeface="Cambria"/>
                <a:ea typeface="メイリオ"/>
              </a:rPr>
              <a:t>ＬＥＤに含まれ、また一部の太陽光パネルに使用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175207" y="3176709"/>
            <a:ext cx="2136650" cy="441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33" dirty="0">
                <a:solidFill>
                  <a:prstClr val="black"/>
                </a:solidFill>
                <a:latin typeface="Cambria"/>
                <a:ea typeface="メイリオ"/>
              </a:rPr>
              <a:t>有害な触媒を含むため処理が高コスト、また感電の危険性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288938" y="1759702"/>
            <a:ext cx="2486190" cy="291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algn="ctr"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95" b="1" dirty="0">
                <a:solidFill>
                  <a:srgbClr val="FF0000"/>
                </a:solidFill>
                <a:latin typeface="Cambria"/>
                <a:ea typeface="メイリオ"/>
              </a:rPr>
              <a:t>①低炭素製品が急速に普及</a:t>
            </a:r>
          </a:p>
        </p:txBody>
      </p:sp>
      <p:sp>
        <p:nvSpPr>
          <p:cNvPr id="3107" name="テキスト ボックス 81"/>
          <p:cNvSpPr txBox="1">
            <a:spLocks noChangeArrowheads="1"/>
          </p:cNvSpPr>
          <p:nvPr/>
        </p:nvSpPr>
        <p:spPr bwMode="auto">
          <a:xfrm>
            <a:off x="56544" y="5213980"/>
            <a:ext cx="5534384" cy="88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marL="308410" indent="-308410" defTabSz="986912" fontAlgn="base"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Wingdings" panose="05000000000000000000" pitchFamily="2" charset="2"/>
              <a:buChar char="l"/>
            </a:pPr>
            <a:r>
              <a:rPr lang="ja-JP" altLang="en-US" sz="1295">
                <a:solidFill>
                  <a:prstClr val="black"/>
                </a:solidFill>
              </a:rPr>
              <a:t>再生可能エネルギー設備等の低炭素製品のリユース・リサイクル段階における省ＣＯ</a:t>
            </a:r>
            <a:r>
              <a:rPr lang="ja-JP" altLang="en-US" sz="1295" baseline="-25000">
                <a:solidFill>
                  <a:prstClr val="black"/>
                </a:solidFill>
              </a:rPr>
              <a:t>２</a:t>
            </a:r>
            <a:r>
              <a:rPr lang="ja-JP" altLang="en-US" sz="1295">
                <a:solidFill>
                  <a:prstClr val="black"/>
                </a:solidFill>
              </a:rPr>
              <a:t>型の技術・システムの確立</a:t>
            </a:r>
            <a:endParaRPr lang="en-US" altLang="ja-JP" sz="1295">
              <a:solidFill>
                <a:prstClr val="black"/>
              </a:solidFill>
            </a:endParaRPr>
          </a:p>
          <a:p>
            <a:pPr marL="308410" indent="-308410" defTabSz="986912" fontAlgn="base"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Wingdings" panose="05000000000000000000" pitchFamily="2" charset="2"/>
              <a:buChar char="l"/>
            </a:pPr>
            <a:r>
              <a:rPr lang="ja-JP" altLang="en-US" sz="1295">
                <a:solidFill>
                  <a:prstClr val="black"/>
                </a:solidFill>
              </a:rPr>
              <a:t>上記技術・システムの社会実装によるＣＯ</a:t>
            </a:r>
            <a:r>
              <a:rPr lang="ja-JP" altLang="en-US" sz="1295" baseline="-25000">
                <a:solidFill>
                  <a:prstClr val="black"/>
                </a:solidFill>
              </a:rPr>
              <a:t>２</a:t>
            </a:r>
            <a:r>
              <a:rPr lang="ja-JP" altLang="en-US" sz="1295">
                <a:solidFill>
                  <a:prstClr val="black"/>
                </a:solidFill>
              </a:rPr>
              <a:t>削減</a:t>
            </a:r>
            <a:endParaRPr lang="en-US" altLang="ja-JP" sz="1295">
              <a:solidFill>
                <a:prstClr val="black"/>
              </a:solidFill>
            </a:endParaRPr>
          </a:p>
          <a:p>
            <a:pPr marL="308410" indent="-308410" defTabSz="986912" fontAlgn="base"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Wingdings" panose="05000000000000000000" pitchFamily="2" charset="2"/>
              <a:buChar char="l"/>
            </a:pPr>
            <a:r>
              <a:rPr lang="ja-JP" altLang="en-US" sz="1295">
                <a:solidFill>
                  <a:prstClr val="black"/>
                </a:solidFill>
              </a:rPr>
              <a:t>環境技術・システムの高度化による循環産業の競争力強化</a:t>
            </a:r>
            <a:endParaRPr lang="en-US" altLang="ja-JP" sz="1295">
              <a:solidFill>
                <a:prstClr val="black"/>
              </a:solidFill>
            </a:endParaRPr>
          </a:p>
        </p:txBody>
      </p:sp>
      <p:pic>
        <p:nvPicPr>
          <p:cNvPr id="3108" name="図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390" y="2484483"/>
            <a:ext cx="980083" cy="60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図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018" y="2415946"/>
            <a:ext cx="837867" cy="74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テキスト ボックス 43"/>
          <p:cNvSpPr txBox="1"/>
          <p:nvPr/>
        </p:nvSpPr>
        <p:spPr>
          <a:xfrm>
            <a:off x="6701231" y="154216"/>
            <a:ext cx="1972159" cy="5905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86912" eaLnBrk="0" hangingPunct="0">
              <a:lnSpc>
                <a:spcPct val="150000"/>
              </a:lnSpc>
              <a:defRPr/>
            </a:pPr>
            <a:r>
              <a:rPr lang="en-US" altLang="ja-JP" sz="1079" dirty="0">
                <a:solidFill>
                  <a:prstClr val="white"/>
                </a:solidFill>
                <a:latin typeface="メイリオ"/>
                <a:ea typeface="メイリオ"/>
              </a:rPr>
              <a:t>2019</a:t>
            </a:r>
            <a:r>
              <a:rPr lang="ja-JP" altLang="en-US" sz="1079" dirty="0">
                <a:solidFill>
                  <a:prstClr val="white"/>
                </a:solidFill>
                <a:latin typeface="メイリオ"/>
                <a:ea typeface="メイリオ"/>
              </a:rPr>
              <a:t>年度予算（案）</a:t>
            </a:r>
            <a:endParaRPr lang="en-US" altLang="ja-JP" sz="1079" dirty="0">
              <a:solidFill>
                <a:prstClr val="white"/>
              </a:solidFill>
              <a:latin typeface="メイリオ"/>
              <a:ea typeface="メイリオ"/>
            </a:endParaRPr>
          </a:p>
          <a:p>
            <a:pPr algn="ctr" defTabSz="986912" eaLnBrk="0" hangingPunct="0">
              <a:lnSpc>
                <a:spcPct val="150000"/>
              </a:lnSpc>
              <a:defRPr/>
            </a:pPr>
            <a:r>
              <a:rPr lang="en-US" altLang="ja-JP" sz="1079" dirty="0">
                <a:solidFill>
                  <a:prstClr val="white"/>
                </a:solidFill>
                <a:latin typeface="メイリオ"/>
                <a:ea typeface="メイリオ"/>
              </a:rPr>
              <a:t>500</a:t>
            </a:r>
            <a:r>
              <a:rPr lang="ja-JP" altLang="en-US" sz="1079" dirty="0">
                <a:solidFill>
                  <a:prstClr val="white"/>
                </a:solidFill>
                <a:latin typeface="メイリオ"/>
                <a:ea typeface="メイリオ"/>
              </a:rPr>
              <a:t>百万円（</a:t>
            </a:r>
            <a:r>
              <a:rPr lang="en-US" altLang="ja-JP" sz="1079" dirty="0">
                <a:solidFill>
                  <a:prstClr val="white"/>
                </a:solidFill>
                <a:latin typeface="メイリオ"/>
                <a:ea typeface="メイリオ"/>
              </a:rPr>
              <a:t>500</a:t>
            </a:r>
            <a:r>
              <a:rPr lang="ja-JP" altLang="en-US" sz="1079" dirty="0">
                <a:solidFill>
                  <a:prstClr val="white"/>
                </a:solidFill>
                <a:latin typeface="メイリオ"/>
                <a:ea typeface="メイリオ"/>
              </a:rPr>
              <a:t>百万円）</a:t>
            </a:r>
          </a:p>
        </p:txBody>
      </p:sp>
      <p:pic>
        <p:nvPicPr>
          <p:cNvPr id="3111" name="図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12" y="2403952"/>
            <a:ext cx="692226" cy="747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2" name="テキスト ボックス 68"/>
          <p:cNvSpPr txBox="1">
            <a:spLocks noChangeArrowheads="1"/>
          </p:cNvSpPr>
          <p:nvPr/>
        </p:nvSpPr>
        <p:spPr bwMode="auto">
          <a:xfrm>
            <a:off x="6365398" y="3723294"/>
            <a:ext cx="1754554" cy="2916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95">
                <a:solidFill>
                  <a:prstClr val="black"/>
                </a:solidFill>
              </a:rPr>
              <a:t>リチウムイオン電池</a:t>
            </a:r>
            <a:endParaRPr lang="en-US" altLang="ja-JP" sz="1295">
              <a:solidFill>
                <a:prstClr val="black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278013" y="4845592"/>
            <a:ext cx="1944745" cy="6153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33" dirty="0">
                <a:solidFill>
                  <a:prstClr val="black"/>
                </a:solidFill>
                <a:latin typeface="Cambria"/>
                <a:ea typeface="メイリオ"/>
              </a:rPr>
              <a:t>車の電動化・再エネ普及により急速に利用が拡大し、材料となるコバルトの逼迫が課題</a:t>
            </a:r>
            <a:endParaRPr lang="en-US" altLang="ja-JP" sz="1133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pic>
        <p:nvPicPr>
          <p:cNvPr id="3114" name="図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760" y="4131091"/>
            <a:ext cx="942387" cy="62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図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32" b="18871"/>
          <a:stretch>
            <a:fillRect/>
          </a:stretch>
        </p:blipFill>
        <p:spPr bwMode="auto">
          <a:xfrm>
            <a:off x="7511683" y="4095109"/>
            <a:ext cx="502036" cy="7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図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567" y="4167073"/>
            <a:ext cx="747056" cy="56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図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885" y="4240750"/>
            <a:ext cx="589420" cy="48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テキスト ボックス 50"/>
          <p:cNvSpPr txBox="1"/>
          <p:nvPr/>
        </p:nvSpPr>
        <p:spPr>
          <a:xfrm>
            <a:off x="8825887" y="3711300"/>
            <a:ext cx="1120584" cy="2916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/>
                <a:ea typeface="メイリオ"/>
              </a:rPr>
              <a:t>ルテニウム</a:t>
            </a:r>
            <a:endParaRPr lang="en-US" altLang="ja-JP" sz="1295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443791" y="4861013"/>
            <a:ext cx="2093813" cy="6153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33" dirty="0">
                <a:solidFill>
                  <a:prstClr val="black"/>
                </a:solidFill>
                <a:latin typeface="Cambria"/>
                <a:ea typeface="メイリオ"/>
              </a:rPr>
              <a:t>希少だがハードディスク、スパッタリングターゲット飛散物等からの回収が進んでいない</a:t>
            </a:r>
            <a:endParaRPr lang="en-US" altLang="ja-JP" sz="1133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8537" y="6156368"/>
            <a:ext cx="1348446" cy="324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986912">
              <a:defRPr/>
            </a:pPr>
            <a:r>
              <a:rPr lang="ja-JP" altLang="en-US" sz="1511" dirty="0">
                <a:solidFill>
                  <a:prstClr val="black"/>
                </a:solidFill>
                <a:latin typeface="Cambria"/>
                <a:ea typeface="メイリオ"/>
              </a:rPr>
              <a:t>事業スキーム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106232" y="6468212"/>
            <a:ext cx="5339053" cy="538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85046" indent="-185046" defTabSz="986912"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/>
                <a:ea typeface="メイリオ"/>
              </a:rPr>
              <a:t>　実施期間：平成２９年度～（最大３年間）</a:t>
            </a:r>
            <a:endParaRPr lang="en-US" altLang="ja-JP" sz="1295" dirty="0">
              <a:solidFill>
                <a:prstClr val="black"/>
              </a:solidFill>
              <a:latin typeface="Cambria"/>
              <a:ea typeface="メイリオ"/>
            </a:endParaRPr>
          </a:p>
          <a:p>
            <a:pPr marL="185046" indent="-185046" defTabSz="986912"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295" dirty="0">
                <a:solidFill>
                  <a:prstClr val="black"/>
                </a:solidFill>
                <a:latin typeface="Cambria"/>
                <a:ea typeface="メイリオ"/>
              </a:rPr>
              <a:t>　委託</a:t>
            </a:r>
            <a:r>
              <a:rPr lang="en-US" altLang="ja-JP" sz="1295" dirty="0">
                <a:solidFill>
                  <a:prstClr val="black"/>
                </a:solidFill>
                <a:latin typeface="Cambria"/>
                <a:ea typeface="メイリオ"/>
              </a:rPr>
              <a:t> </a:t>
            </a:r>
            <a:r>
              <a:rPr lang="ja-JP" altLang="en-US" sz="1295" dirty="0">
                <a:solidFill>
                  <a:prstClr val="black"/>
                </a:solidFill>
                <a:latin typeface="Cambria"/>
                <a:ea typeface="メイリオ"/>
              </a:rPr>
              <a:t>　対象：民間団体　　</a:t>
            </a:r>
            <a:endParaRPr lang="en-US" altLang="ja-JP" sz="1295" dirty="0">
              <a:solidFill>
                <a:srgbClr val="FF0000"/>
              </a:solidFill>
              <a:latin typeface="Cambria"/>
              <a:ea typeface="メイリオ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80854" y="6966819"/>
            <a:ext cx="543157" cy="31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79" dirty="0">
                <a:solidFill>
                  <a:prstClr val="black"/>
                </a:solidFill>
                <a:latin typeface="Cambria"/>
                <a:ea typeface="メイリオ"/>
              </a:rPr>
              <a:t>国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655819" y="6966819"/>
            <a:ext cx="1213109" cy="31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8691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33" dirty="0">
                <a:solidFill>
                  <a:prstClr val="black"/>
                </a:solidFill>
                <a:latin typeface="Cambria"/>
                <a:ea typeface="メイリオ"/>
              </a:rPr>
              <a:t>民間団体等</a:t>
            </a:r>
            <a:endParaRPr lang="en-US" altLang="ja-JP" sz="1133" dirty="0">
              <a:solidFill>
                <a:prstClr val="black"/>
              </a:solidFill>
              <a:latin typeface="Cambria"/>
              <a:ea typeface="メイリオ"/>
            </a:endParaRPr>
          </a:p>
        </p:txBody>
      </p:sp>
      <p:sp>
        <p:nvSpPr>
          <p:cNvPr id="3124" name="テキスト ボックス 58"/>
          <p:cNvSpPr txBox="1">
            <a:spLocks noChangeArrowheads="1"/>
          </p:cNvSpPr>
          <p:nvPr/>
        </p:nvSpPr>
        <p:spPr bwMode="auto">
          <a:xfrm>
            <a:off x="1398160" y="6857160"/>
            <a:ext cx="1000644" cy="258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79">
                <a:solidFill>
                  <a:prstClr val="black"/>
                </a:solidFill>
              </a:rPr>
              <a:t>委託</a:t>
            </a:r>
          </a:p>
        </p:txBody>
      </p:sp>
      <p:cxnSp>
        <p:nvCxnSpPr>
          <p:cNvPr id="66" name="直線矢印コネクタ 65"/>
          <p:cNvCxnSpPr/>
          <p:nvPr/>
        </p:nvCxnSpPr>
        <p:spPr>
          <a:xfrm flipH="1">
            <a:off x="1199402" y="7276952"/>
            <a:ext cx="1365605" cy="17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26" name="テキスト ボックス 58"/>
          <p:cNvSpPr txBox="1">
            <a:spLocks noChangeArrowheads="1"/>
          </p:cNvSpPr>
          <p:nvPr/>
        </p:nvSpPr>
        <p:spPr bwMode="auto">
          <a:xfrm>
            <a:off x="1444423" y="7090187"/>
            <a:ext cx="1000644" cy="258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98691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79">
                <a:solidFill>
                  <a:prstClr val="black"/>
                </a:solidFill>
              </a:rPr>
              <a:t>成果の報告</a:t>
            </a: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1213109" y="7088474"/>
            <a:ext cx="13450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8741928" y="248455"/>
            <a:ext cx="1862501" cy="49821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7712" tIns="0" rIns="38856" bIns="0">
            <a:spAutoFit/>
          </a:bodyPr>
          <a:lstStyle/>
          <a:p>
            <a:pPr defTabSz="986912" eaLnBrk="0" hangingPunct="0">
              <a:lnSpc>
                <a:spcPct val="150000"/>
              </a:lnSpc>
              <a:defRPr/>
            </a:pPr>
            <a:r>
              <a:rPr lang="ja-JP" altLang="en-US" sz="1079" dirty="0">
                <a:solidFill>
                  <a:prstClr val="white"/>
                </a:solidFill>
                <a:latin typeface="メイリオ"/>
                <a:ea typeface="メイリオ"/>
              </a:rPr>
              <a:t>環境再生・資源循環局</a:t>
            </a:r>
            <a:endParaRPr lang="en-US" altLang="ja-JP" sz="1079" dirty="0">
              <a:solidFill>
                <a:prstClr val="white"/>
              </a:solidFill>
              <a:latin typeface="メイリオ"/>
              <a:ea typeface="メイリオ"/>
            </a:endParaRPr>
          </a:p>
          <a:p>
            <a:pPr defTabSz="986912" eaLnBrk="0" hangingPunct="0">
              <a:lnSpc>
                <a:spcPct val="150000"/>
              </a:lnSpc>
              <a:defRPr/>
            </a:pPr>
            <a:r>
              <a:rPr lang="ja-JP" altLang="en-US" sz="1079" dirty="0">
                <a:solidFill>
                  <a:prstClr val="white"/>
                </a:solidFill>
                <a:latin typeface="メイリオ"/>
                <a:ea typeface="メイリオ"/>
              </a:rPr>
              <a:t>総務課　リサイクル推進室</a:t>
            </a:r>
          </a:p>
        </p:txBody>
      </p:sp>
    </p:spTree>
    <p:extLst>
      <p:ext uri="{BB962C8B-B14F-4D97-AF65-F5344CB8AC3E}">
        <p14:creationId xmlns:p14="http://schemas.microsoft.com/office/powerpoint/2010/main" val="28227121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1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0.xml><?xml version="1.0" encoding="utf-8"?>
<a:theme xmlns:a="http://schemas.openxmlformats.org/drawingml/2006/main" name="10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1.xml><?xml version="1.0" encoding="utf-8"?>
<a:theme xmlns:a="http://schemas.openxmlformats.org/drawingml/2006/main" name="11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12.xml><?xml version="1.0" encoding="utf-8"?>
<a:theme xmlns:a="http://schemas.openxmlformats.org/drawingml/2006/main" name="19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Cambria"/>
        <a:ea typeface="メイリオ"/>
        <a:cs typeface=""/>
      </a:majorFont>
      <a:minorFont>
        <a:latin typeface="Cambri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3.xml><?xml version="1.0" encoding="utf-8"?>
<a:theme xmlns:a="http://schemas.openxmlformats.org/drawingml/2006/main" name="3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4.xml><?xml version="1.0" encoding="utf-8"?>
<a:theme xmlns:a="http://schemas.openxmlformats.org/drawingml/2006/main" name="4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5.xml><?xml version="1.0" encoding="utf-8"?>
<a:theme xmlns:a="http://schemas.openxmlformats.org/drawingml/2006/main" name="5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6.xml><?xml version="1.0" encoding="utf-8"?>
<a:theme xmlns:a="http://schemas.openxmlformats.org/drawingml/2006/main" name="6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7.xml><?xml version="1.0" encoding="utf-8"?>
<a:theme xmlns:a="http://schemas.openxmlformats.org/drawingml/2006/main" name="7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8.xml><?xml version="1.0" encoding="utf-8"?>
<a:theme xmlns:a="http://schemas.openxmlformats.org/drawingml/2006/main" name="8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9.xml><?xml version="1.0" encoding="utf-8"?>
<a:theme xmlns:a="http://schemas.openxmlformats.org/drawingml/2006/main" name="9_脱炭素標準フォーマット_20180530">
  <a:themeElements>
    <a:clrScheme name="環境省用">
      <a:dk1>
        <a:sysClr val="windowText" lastClr="000000"/>
      </a:dk1>
      <a:lt1>
        <a:sysClr val="window" lastClr="FFFFFF"/>
      </a:lt1>
      <a:dk2>
        <a:srgbClr val="20AEE5"/>
      </a:dk2>
      <a:lt2>
        <a:srgbClr val="D7F6FF"/>
      </a:lt2>
      <a:accent1>
        <a:srgbClr val="009481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450</Words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1</vt:i4>
      </vt:variant>
    </vt:vector>
  </HeadingPairs>
  <TitlesOfParts>
    <vt:vector size="23" baseType="lpstr">
      <vt:lpstr>HGPｺﾞｼｯｸE</vt:lpstr>
      <vt:lpstr>HGPｺﾞｼｯｸM</vt:lpstr>
      <vt:lpstr>Meiryo UI</vt:lpstr>
      <vt:lpstr>メイリオ</vt:lpstr>
      <vt:lpstr>メイリオ</vt:lpstr>
      <vt:lpstr>游ゴシック</vt:lpstr>
      <vt:lpstr>Arial</vt:lpstr>
      <vt:lpstr>Cambria</vt:lpstr>
      <vt:lpstr>Times New Roman</vt:lpstr>
      <vt:lpstr>Wingdings</vt:lpstr>
      <vt:lpstr>1_脱炭素標準フォーマット_20180530</vt:lpstr>
      <vt:lpstr>2_脱炭素標準フォーマット_20180530</vt:lpstr>
      <vt:lpstr>3_脱炭素標準フォーマット_20180530</vt:lpstr>
      <vt:lpstr>4_脱炭素標準フォーマット_20180530</vt:lpstr>
      <vt:lpstr>5_脱炭素標準フォーマット_20180530</vt:lpstr>
      <vt:lpstr>6_脱炭素標準フォーマット_20180530</vt:lpstr>
      <vt:lpstr>7_脱炭素標準フォーマット_20180530</vt:lpstr>
      <vt:lpstr>8_脱炭素標準フォーマット_20180530</vt:lpstr>
      <vt:lpstr>9_脱炭素標準フォーマット_20180530</vt:lpstr>
      <vt:lpstr>10_脱炭素標準フォーマット_20180530</vt:lpstr>
      <vt:lpstr>11_脱炭素標準フォーマット_20180530</vt:lpstr>
      <vt:lpstr>19_Office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